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7036" r:id="rId1"/>
  </p:sldMasterIdLst>
  <p:notesMasterIdLst>
    <p:notesMasterId r:id="rId78"/>
  </p:notesMasterIdLst>
  <p:sldIdLst>
    <p:sldId id="269" r:id="rId2"/>
    <p:sldId id="822" r:id="rId3"/>
    <p:sldId id="823" r:id="rId4"/>
    <p:sldId id="824" r:id="rId5"/>
    <p:sldId id="825" r:id="rId6"/>
    <p:sldId id="826" r:id="rId7"/>
    <p:sldId id="827" r:id="rId8"/>
    <p:sldId id="828" r:id="rId9"/>
    <p:sldId id="829" r:id="rId10"/>
    <p:sldId id="830" r:id="rId11"/>
    <p:sldId id="831" r:id="rId12"/>
    <p:sldId id="832" r:id="rId13"/>
    <p:sldId id="833" r:id="rId14"/>
    <p:sldId id="834" r:id="rId15"/>
    <p:sldId id="835" r:id="rId16"/>
    <p:sldId id="836" r:id="rId17"/>
    <p:sldId id="837" r:id="rId18"/>
    <p:sldId id="838" r:id="rId19"/>
    <p:sldId id="839" r:id="rId20"/>
    <p:sldId id="840" r:id="rId21"/>
    <p:sldId id="841" r:id="rId22"/>
    <p:sldId id="842" r:id="rId23"/>
    <p:sldId id="843" r:id="rId24"/>
    <p:sldId id="844" r:id="rId25"/>
    <p:sldId id="845" r:id="rId26"/>
    <p:sldId id="846" r:id="rId27"/>
    <p:sldId id="847" r:id="rId28"/>
    <p:sldId id="849" r:id="rId29"/>
    <p:sldId id="848" r:id="rId30"/>
    <p:sldId id="850" r:id="rId31"/>
    <p:sldId id="851" r:id="rId32"/>
    <p:sldId id="852" r:id="rId33"/>
    <p:sldId id="853" r:id="rId34"/>
    <p:sldId id="854" r:id="rId35"/>
    <p:sldId id="856" r:id="rId36"/>
    <p:sldId id="855" r:id="rId37"/>
    <p:sldId id="857" r:id="rId38"/>
    <p:sldId id="858" r:id="rId39"/>
    <p:sldId id="859" r:id="rId40"/>
    <p:sldId id="860" r:id="rId41"/>
    <p:sldId id="861" r:id="rId42"/>
    <p:sldId id="862" r:id="rId43"/>
    <p:sldId id="863" r:id="rId44"/>
    <p:sldId id="864" r:id="rId45"/>
    <p:sldId id="865" r:id="rId46"/>
    <p:sldId id="866" r:id="rId47"/>
    <p:sldId id="868" r:id="rId48"/>
    <p:sldId id="869" r:id="rId49"/>
    <p:sldId id="870" r:id="rId50"/>
    <p:sldId id="871" r:id="rId51"/>
    <p:sldId id="872" r:id="rId52"/>
    <p:sldId id="873" r:id="rId53"/>
    <p:sldId id="874" r:id="rId54"/>
    <p:sldId id="875" r:id="rId55"/>
    <p:sldId id="876" r:id="rId56"/>
    <p:sldId id="877" r:id="rId57"/>
    <p:sldId id="878" r:id="rId58"/>
    <p:sldId id="879" r:id="rId59"/>
    <p:sldId id="880" r:id="rId60"/>
    <p:sldId id="881" r:id="rId61"/>
    <p:sldId id="882" r:id="rId62"/>
    <p:sldId id="883" r:id="rId63"/>
    <p:sldId id="884" r:id="rId64"/>
    <p:sldId id="885" r:id="rId65"/>
    <p:sldId id="886" r:id="rId66"/>
    <p:sldId id="887" r:id="rId67"/>
    <p:sldId id="888" r:id="rId68"/>
    <p:sldId id="889" r:id="rId69"/>
    <p:sldId id="890" r:id="rId70"/>
    <p:sldId id="891" r:id="rId71"/>
    <p:sldId id="892" r:id="rId72"/>
    <p:sldId id="893" r:id="rId73"/>
    <p:sldId id="894" r:id="rId74"/>
    <p:sldId id="896" r:id="rId75"/>
    <p:sldId id="897" r:id="rId76"/>
    <p:sldId id="435" r:id="rId7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F5517FA-D6DE-4603-9251-0A7E09AFEB98}">
          <p14:sldIdLst>
            <p14:sldId id="269"/>
          </p14:sldIdLst>
        </p14:section>
        <p14:section name="Introduction" id="{EB83BA8B-AAC0-4943-9C07-3DBD46068A71}">
          <p14:sldIdLst>
            <p14:sldId id="822"/>
          </p14:sldIdLst>
        </p14:section>
        <p14:section name="Introducing interactive content" id="{73CF059F-AFCE-4AFD-9AA6-7FFBD8751FD0}">
          <p14:sldIdLst>
            <p14:sldId id="823"/>
          </p14:sldIdLst>
        </p14:section>
        <p14:section name="Specifying events" id="{23BD81FF-B161-4D80-A5C8-B3754E1BBFE4}">
          <p14:sldIdLst>
            <p14:sldId id="824"/>
          </p14:sldIdLst>
        </p14:section>
        <p14:section name="Specifying events with HTML" id="{DA83B334-9BCB-4AE9-A09B-0F0B7D44A318}">
          <p14:sldIdLst>
            <p14:sldId id="825"/>
          </p14:sldIdLst>
        </p14:section>
        <p14:section name="Specifying events with JavaScript" id="{F56442FD-DAC6-4CCA-B400-1793807E14C8}">
          <p14:sldIdLst>
            <p14:sldId id="826"/>
          </p14:sldIdLst>
        </p14:section>
        <p14:section name="Practice exercise 11.1" id="{BF9A95A5-7093-4E95-9116-B508369D10F3}">
          <p14:sldIdLst>
            <p14:sldId id="827"/>
          </p14:sldIdLst>
        </p14:section>
        <p14:section name="Specifying events with event listeners" id="{D0DF3C6C-FB51-466F-8013-5FDFAA587B8D}">
          <p14:sldIdLst>
            <p14:sldId id="828"/>
          </p14:sldIdLst>
        </p14:section>
        <p14:section name="Practice exercise 11.2" id="{3FF72F86-9866-40D6-AE60-F306799E09CA}">
          <p14:sldIdLst>
            <p14:sldId id="829"/>
          </p14:sldIdLst>
        </p14:section>
        <p14:section name="The onload event handler" id="{BDE4D728-5855-498E-9264-F4607B88C531}">
          <p14:sldIdLst>
            <p14:sldId id="830"/>
            <p14:sldId id="831"/>
          </p14:sldIdLst>
        </p14:section>
        <p14:section name="Practice exercise 11.3" id="{41DBA98A-EAE0-4915-B92F-1D0443A99611}">
          <p14:sldIdLst>
            <p14:sldId id="832"/>
            <p14:sldId id="833"/>
          </p14:sldIdLst>
        </p14:section>
        <p14:section name="Mouse event handlers" id="{EFAC7DAB-0600-4911-8959-E0288A8345B4}">
          <p14:sldIdLst>
            <p14:sldId id="834"/>
            <p14:sldId id="835"/>
            <p14:sldId id="836"/>
            <p14:sldId id="837"/>
            <p14:sldId id="838"/>
          </p14:sldIdLst>
        </p14:section>
        <p14:section name="Practice exercise 11.4" id="{5211599B-08D3-4A9D-A958-8C5083417CA0}">
          <p14:sldIdLst>
            <p14:sldId id="839"/>
            <p14:sldId id="840"/>
          </p14:sldIdLst>
        </p14:section>
        <p14:section name="The event target property" id="{AF2153E8-DEC7-45C2-AE73-069C30917FA3}">
          <p14:sldIdLst>
            <p14:sldId id="841"/>
            <p14:sldId id="842"/>
            <p14:sldId id="843"/>
            <p14:sldId id="844"/>
          </p14:sldIdLst>
        </p14:section>
        <p14:section name="Practice exercise 11.5" id="{D8795248-30C6-481D-BE54-64743AB4DB6D}">
          <p14:sldIdLst>
            <p14:sldId id="845"/>
            <p14:sldId id="846"/>
          </p14:sldIdLst>
        </p14:section>
        <p14:section name="DOM event flow" id="{3CD47A30-C9FE-4313-968C-97BDB7693EEE}">
          <p14:sldIdLst>
            <p14:sldId id="847"/>
            <p14:sldId id="849"/>
            <p14:sldId id="848"/>
            <p14:sldId id="850"/>
            <p14:sldId id="851"/>
            <p14:sldId id="852"/>
          </p14:sldIdLst>
        </p14:section>
        <p14:section name="Practice exercise 11.6" id="{D153B789-31EF-4D74-A0EC-1C12B080397E}">
          <p14:sldIdLst>
            <p14:sldId id="853"/>
            <p14:sldId id="854"/>
          </p14:sldIdLst>
        </p14:section>
        <p14:section name="onchange and onblur" id="{26652CC2-95C2-41BD-B201-6C7E284778D0}">
          <p14:sldIdLst>
            <p14:sldId id="856"/>
            <p14:sldId id="855"/>
            <p14:sldId id="857"/>
          </p14:sldIdLst>
        </p14:section>
        <p14:section name="Practice exercise 11.7" id="{C3D6F1A3-3735-4122-A78A-EB20928A1D84}">
          <p14:sldIdLst>
            <p14:sldId id="858"/>
            <p14:sldId id="859"/>
          </p14:sldIdLst>
        </p14:section>
        <p14:section name="Key event handler" id="{E0898B9B-3FE3-46BD-BE27-71591104B219}">
          <p14:sldIdLst>
            <p14:sldId id="860"/>
            <p14:sldId id="861"/>
            <p14:sldId id="862"/>
            <p14:sldId id="863"/>
          </p14:sldIdLst>
        </p14:section>
        <p14:section name="Practice exercise 11.8" id="{1AA3F7E4-682E-4279-BB86-0B4357FFC20A}">
          <p14:sldIdLst>
            <p14:sldId id="864"/>
          </p14:sldIdLst>
        </p14:section>
        <p14:section name="Drag and drop elements" id="{F66CCB2D-86DC-4FB8-9437-422081ACCCA3}">
          <p14:sldIdLst>
            <p14:sldId id="865"/>
            <p14:sldId id="866"/>
            <p14:sldId id="868"/>
            <p14:sldId id="869"/>
          </p14:sldIdLst>
        </p14:section>
        <p14:section name="Practice exercise 11.9" id="{6B241F19-6B09-4721-AA02-9768CA3FBB36}">
          <p14:sldIdLst>
            <p14:sldId id="870"/>
          </p14:sldIdLst>
        </p14:section>
        <p14:section name="Practice exercise 11.9" id="{B4B577F1-F92E-4AB7-B414-FD4472A73E36}">
          <p14:sldIdLst>
            <p14:sldId id="871"/>
            <p14:sldId id="872"/>
          </p14:sldIdLst>
        </p14:section>
        <p14:section name="Form submission" id="{F422BF37-1F6D-4E6D-82EC-A68A1AADDCE4}">
          <p14:sldIdLst>
            <p14:sldId id="873"/>
            <p14:sldId id="874"/>
            <p14:sldId id="875"/>
            <p14:sldId id="876"/>
            <p14:sldId id="877"/>
            <p14:sldId id="878"/>
          </p14:sldIdLst>
        </p14:section>
        <p14:section name="Practice exercise 11.10" id="{B203FE05-5A80-4CE9-8E79-00660F3A775B}">
          <p14:sldIdLst>
            <p14:sldId id="879"/>
            <p14:sldId id="880"/>
          </p14:sldIdLst>
        </p14:section>
        <p14:section name="Animating elements" id="{2115B044-AFCA-4564-B255-BC810F67C423}">
          <p14:sldIdLst>
            <p14:sldId id="881"/>
            <p14:sldId id="882"/>
            <p14:sldId id="883"/>
          </p14:sldIdLst>
        </p14:section>
        <p14:section name="Practice exercise 11.11" id="{0D4A8202-67E3-4D16-AB25-D397F019A6D0}">
          <p14:sldIdLst>
            <p14:sldId id="884"/>
            <p14:sldId id="885"/>
          </p14:sldIdLst>
        </p14:section>
        <p14:section name="Chapter projects" id="{80F878AA-9230-40F2-8EEE-24DFFCD2B800}">
          <p14:sldIdLst/>
        </p14:section>
        <p14:section name="Build your own analytics" id="{35B05ADA-EB81-4CA9-B656-0BBBC229F525}">
          <p14:sldIdLst>
            <p14:sldId id="886"/>
          </p14:sldIdLst>
        </p14:section>
        <p14:section name="Star rating system" id="{0EA55D9A-9620-4A16-B7AE-5073E92CB6B3}">
          <p14:sldIdLst>
            <p14:sldId id="887"/>
            <p14:sldId id="888"/>
            <p14:sldId id="889"/>
            <p14:sldId id="890"/>
          </p14:sldIdLst>
        </p14:section>
        <p14:section name="Mouse position tracker" id="{AF06DBB9-B87A-4393-A1F0-38A1328D24D2}">
          <p14:sldIdLst>
            <p14:sldId id="891"/>
          </p14:sldIdLst>
        </p14:section>
        <p14:section name="Box clicker speed test game" id="{59BAC4CB-81F3-4B60-9AFB-DB9AAB7B4F2F}">
          <p14:sldIdLst>
            <p14:sldId id="892"/>
            <p14:sldId id="893"/>
            <p14:sldId id="894"/>
            <p14:sldId id="896"/>
          </p14:sldIdLst>
        </p14:section>
        <p14:section name="Self-check quiz" id="{B2BF0529-86D9-4DFE-BF51-EE50475479CE}">
          <p14:sldIdLst>
            <p14:sldId id="897"/>
          </p14:sldIdLst>
        </p14:section>
        <p14:section name="Summary" id="{D669DE49-9AA0-4248-AE99-D718CDD2DF31}">
          <p14:sldIdLst>
            <p14:sldId id="43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ban Srezovski" initials="BS" lastIdx="2" clrIdx="0">
    <p:extLst>
      <p:ext uri="{19B8F6BF-5375-455C-9EA6-DF929625EA0E}">
        <p15:presenceInfo xmlns:p15="http://schemas.microsoft.com/office/powerpoint/2012/main" userId="d2c5dd452d77a74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477" autoAdjust="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microsoft.com/office/2016/11/relationships/changesInfo" Target="changesInfos/changesInfo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an Srezovski" userId="d2c5dd452d77a740" providerId="LiveId" clId="{2EC2D448-AFC3-4A98-9FAC-4EE883DFFEEB}"/>
    <pc:docChg chg="undo redo custSel addSld delSld modSld sldOrd addSection delSection modSection">
      <pc:chgData name="Boban Srezovski" userId="d2c5dd452d77a740" providerId="LiveId" clId="{2EC2D448-AFC3-4A98-9FAC-4EE883DFFEEB}" dt="2023-02-08T01:02:44.397" v="3192" actId="14100"/>
      <pc:docMkLst>
        <pc:docMk/>
      </pc:docMkLst>
      <pc:sldChg chg="addSp delSp modSp mod">
        <pc:chgData name="Boban Srezovski" userId="d2c5dd452d77a740" providerId="LiveId" clId="{2EC2D448-AFC3-4A98-9FAC-4EE883DFFEEB}" dt="2023-02-05T16:08:44.832" v="1"/>
        <pc:sldMkLst>
          <pc:docMk/>
          <pc:sldMk cId="4120532793" sldId="269"/>
        </pc:sldMkLst>
        <pc:picChg chg="add mod">
          <ac:chgData name="Boban Srezovski" userId="d2c5dd452d77a740" providerId="LiveId" clId="{2EC2D448-AFC3-4A98-9FAC-4EE883DFFEEB}" dt="2023-02-05T16:08:44.832" v="1"/>
          <ac:picMkLst>
            <pc:docMk/>
            <pc:sldMk cId="4120532793" sldId="269"/>
            <ac:picMk id="5" creationId="{FFAB897B-2B32-47F5-B160-8E7F073AC5FD}"/>
          </ac:picMkLst>
        </pc:picChg>
        <pc:picChg chg="del">
          <ac:chgData name="Boban Srezovski" userId="d2c5dd452d77a740" providerId="LiveId" clId="{2EC2D448-AFC3-4A98-9FAC-4EE883DFFEEB}" dt="2023-02-05T16:08:44.690" v="0" actId="478"/>
          <ac:picMkLst>
            <pc:docMk/>
            <pc:sldMk cId="4120532793" sldId="269"/>
            <ac:picMk id="11" creationId="{6B4B924C-694C-4813-89BB-32F7E9F985FE}"/>
          </ac:picMkLst>
        </pc:picChg>
      </pc:sldChg>
      <pc:sldChg chg="modSp mod">
        <pc:chgData name="Boban Srezovski" userId="d2c5dd452d77a740" providerId="LiveId" clId="{2EC2D448-AFC3-4A98-9FAC-4EE883DFFEEB}" dt="2023-02-08T00:50:03.869" v="2901" actId="27636"/>
        <pc:sldMkLst>
          <pc:docMk/>
          <pc:sldMk cId="31396738" sldId="435"/>
        </pc:sldMkLst>
        <pc:spChg chg="mod">
          <ac:chgData name="Boban Srezovski" userId="d2c5dd452d77a740" providerId="LiveId" clId="{2EC2D448-AFC3-4A98-9FAC-4EE883DFFEEB}" dt="2023-02-08T00:50:03.869" v="2901" actId="27636"/>
          <ac:spMkLst>
            <pc:docMk/>
            <pc:sldMk cId="31396738" sldId="435"/>
            <ac:spMk id="4" creationId="{87A9B92C-24E2-4FE5-8506-F035CE63EADF}"/>
          </ac:spMkLst>
        </pc:spChg>
      </pc:sldChg>
      <pc:sldChg chg="addSp delSp modSp mod">
        <pc:chgData name="Boban Srezovski" userId="d2c5dd452d77a740" providerId="LiveId" clId="{2EC2D448-AFC3-4A98-9FAC-4EE883DFFEEB}" dt="2023-02-07T23:25:37.500" v="941" actId="1076"/>
        <pc:sldMkLst>
          <pc:docMk/>
          <pc:sldMk cId="1269418464" sldId="822"/>
        </pc:sldMkLst>
        <pc:spChg chg="mod">
          <ac:chgData name="Boban Srezovski" userId="d2c5dd452d77a740" providerId="LiveId" clId="{2EC2D448-AFC3-4A98-9FAC-4EE883DFFEEB}" dt="2023-02-07T23:25:33.412" v="940" actId="14100"/>
          <ac:spMkLst>
            <pc:docMk/>
            <pc:sldMk cId="1269418464" sldId="822"/>
            <ac:spMk id="5" creationId="{4D529A59-3EF9-496E-86DF-8565800F4F12}"/>
          </ac:spMkLst>
        </pc:spChg>
        <pc:spChg chg="add del mod">
          <ac:chgData name="Boban Srezovski" userId="d2c5dd452d77a740" providerId="LiveId" clId="{2EC2D448-AFC3-4A98-9FAC-4EE883DFFEEB}" dt="2023-02-07T23:24:43.625" v="902" actId="22"/>
          <ac:spMkLst>
            <pc:docMk/>
            <pc:sldMk cId="1269418464" sldId="822"/>
            <ac:spMk id="6" creationId="{E6E39044-5EF1-4DCC-9983-2A6D3FE1D688}"/>
          </ac:spMkLst>
        </pc:spChg>
        <pc:spChg chg="add del mod">
          <ac:chgData name="Boban Srezovski" userId="d2c5dd452d77a740" providerId="LiveId" clId="{2EC2D448-AFC3-4A98-9FAC-4EE883DFFEEB}" dt="2023-02-07T23:24:55.337" v="912"/>
          <ac:spMkLst>
            <pc:docMk/>
            <pc:sldMk cId="1269418464" sldId="822"/>
            <ac:spMk id="7" creationId="{CDC54A4D-F699-4C1A-9F7C-918A2BFFAC9A}"/>
          </ac:spMkLst>
        </pc:spChg>
        <pc:spChg chg="add del mod">
          <ac:chgData name="Boban Srezovski" userId="d2c5dd452d77a740" providerId="LiveId" clId="{2EC2D448-AFC3-4A98-9FAC-4EE883DFFEEB}" dt="2023-02-07T23:24:53.489" v="908"/>
          <ac:spMkLst>
            <pc:docMk/>
            <pc:sldMk cId="1269418464" sldId="822"/>
            <ac:spMk id="8" creationId="{90C05C83-81B1-47F6-8C85-168C077A1E8E}"/>
          </ac:spMkLst>
        </pc:spChg>
        <pc:spChg chg="add mod">
          <ac:chgData name="Boban Srezovski" userId="d2c5dd452d77a740" providerId="LiveId" clId="{2EC2D448-AFC3-4A98-9FAC-4EE883DFFEEB}" dt="2023-02-07T23:25:37.500" v="941" actId="1076"/>
          <ac:spMkLst>
            <pc:docMk/>
            <pc:sldMk cId="1269418464" sldId="822"/>
            <ac:spMk id="9" creationId="{CFB3D83C-89B7-4455-B278-7F39E01DA070}"/>
          </ac:spMkLst>
        </pc:spChg>
      </pc:sldChg>
      <pc:sldChg chg="delSp modSp mod">
        <pc:chgData name="Boban Srezovski" userId="d2c5dd452d77a740" providerId="LiveId" clId="{2EC2D448-AFC3-4A98-9FAC-4EE883DFFEEB}" dt="2023-02-08T00:50:54.835" v="2905" actId="15"/>
        <pc:sldMkLst>
          <pc:docMk/>
          <pc:sldMk cId="3625312861" sldId="825"/>
        </pc:sldMkLst>
        <pc:spChg chg="mod">
          <ac:chgData name="Boban Srezovski" userId="d2c5dd452d77a740" providerId="LiveId" clId="{2EC2D448-AFC3-4A98-9FAC-4EE883DFFEEB}" dt="2023-02-08T00:50:54.835" v="2905" actId="15"/>
          <ac:spMkLst>
            <pc:docMk/>
            <pc:sldMk cId="3625312861" sldId="825"/>
            <ac:spMk id="3" creationId="{2C3F950E-07F3-4C2F-B68B-4F1ACFB07838}"/>
          </ac:spMkLst>
        </pc:spChg>
        <pc:picChg chg="del">
          <ac:chgData name="Boban Srezovski" userId="d2c5dd452d77a740" providerId="LiveId" clId="{2EC2D448-AFC3-4A98-9FAC-4EE883DFFEEB}" dt="2023-02-08T00:50:47.948" v="2902" actId="478"/>
          <ac:picMkLst>
            <pc:docMk/>
            <pc:sldMk cId="3625312861" sldId="825"/>
            <ac:picMk id="5" creationId="{C15EBFBC-42D2-4013-A068-BBF6FF382998}"/>
          </ac:picMkLst>
        </pc:picChg>
      </pc:sldChg>
      <pc:sldChg chg="addSp delSp modSp mod">
        <pc:chgData name="Boban Srezovski" userId="d2c5dd452d77a740" providerId="LiveId" clId="{2EC2D448-AFC3-4A98-9FAC-4EE883DFFEEB}" dt="2023-02-08T00:51:24.930" v="2911" actId="15"/>
        <pc:sldMkLst>
          <pc:docMk/>
          <pc:sldMk cId="1491012712" sldId="826"/>
        </pc:sldMkLst>
        <pc:spChg chg="mod">
          <ac:chgData name="Boban Srezovski" userId="d2c5dd452d77a740" providerId="LiveId" clId="{2EC2D448-AFC3-4A98-9FAC-4EE883DFFEEB}" dt="2023-02-08T00:51:24.930" v="2911" actId="15"/>
          <ac:spMkLst>
            <pc:docMk/>
            <pc:sldMk cId="1491012712" sldId="826"/>
            <ac:spMk id="3" creationId="{25BFCC76-A7BF-4681-80EA-1B02CF492C8F}"/>
          </ac:spMkLst>
        </pc:spChg>
        <pc:spChg chg="add del">
          <ac:chgData name="Boban Srezovski" userId="d2c5dd452d77a740" providerId="LiveId" clId="{2EC2D448-AFC3-4A98-9FAC-4EE883DFFEEB}" dt="2023-02-08T00:51:20.268" v="2908" actId="22"/>
          <ac:spMkLst>
            <pc:docMk/>
            <pc:sldMk cId="1491012712" sldId="826"/>
            <ac:spMk id="6" creationId="{A5360328-CC0A-4570-9C14-16623C4E3284}"/>
          </ac:spMkLst>
        </pc:spChg>
        <pc:picChg chg="del">
          <ac:chgData name="Boban Srezovski" userId="d2c5dd452d77a740" providerId="LiveId" clId="{2EC2D448-AFC3-4A98-9FAC-4EE883DFFEEB}" dt="2023-02-08T00:51:18.614" v="2906" actId="478"/>
          <ac:picMkLst>
            <pc:docMk/>
            <pc:sldMk cId="1491012712" sldId="826"/>
            <ac:picMk id="5" creationId="{8C4EC9B1-8077-4141-88BC-3BB6CBE483D6}"/>
          </ac:picMkLst>
        </pc:picChg>
      </pc:sldChg>
      <pc:sldChg chg="delSp modSp mod">
        <pc:chgData name="Boban Srezovski" userId="d2c5dd452d77a740" providerId="LiveId" clId="{2EC2D448-AFC3-4A98-9FAC-4EE883DFFEEB}" dt="2023-02-08T00:53:14.030" v="2963" actId="20577"/>
        <pc:sldMkLst>
          <pc:docMk/>
          <pc:sldMk cId="995677325" sldId="828"/>
        </pc:sldMkLst>
        <pc:spChg chg="mod">
          <ac:chgData name="Boban Srezovski" userId="d2c5dd452d77a740" providerId="LiveId" clId="{2EC2D448-AFC3-4A98-9FAC-4EE883DFFEEB}" dt="2023-02-08T00:53:14.030" v="2963" actId="20577"/>
          <ac:spMkLst>
            <pc:docMk/>
            <pc:sldMk cId="995677325" sldId="828"/>
            <ac:spMk id="3" creationId="{69FE8113-2950-4C06-9513-CD54EA790341}"/>
          </ac:spMkLst>
        </pc:spChg>
        <pc:picChg chg="del">
          <ac:chgData name="Boban Srezovski" userId="d2c5dd452d77a740" providerId="LiveId" clId="{2EC2D448-AFC3-4A98-9FAC-4EE883DFFEEB}" dt="2023-02-08T00:51:34.755" v="2912" actId="478"/>
          <ac:picMkLst>
            <pc:docMk/>
            <pc:sldMk cId="995677325" sldId="828"/>
            <ac:picMk id="5" creationId="{8912B996-7201-4037-8CB4-F55391ECB23B}"/>
          </ac:picMkLst>
        </pc:picChg>
        <pc:picChg chg="del">
          <ac:chgData name="Boban Srezovski" userId="d2c5dd452d77a740" providerId="LiveId" clId="{2EC2D448-AFC3-4A98-9FAC-4EE883DFFEEB}" dt="2023-02-08T00:51:36.819" v="2913" actId="478"/>
          <ac:picMkLst>
            <pc:docMk/>
            <pc:sldMk cId="995677325" sldId="828"/>
            <ac:picMk id="7" creationId="{33358C23-B4E7-4D4C-B223-D406899D763E}"/>
          </ac:picMkLst>
        </pc:picChg>
      </pc:sldChg>
      <pc:sldChg chg="delSp modSp mod">
        <pc:chgData name="Boban Srezovski" userId="d2c5dd452d77a740" providerId="LiveId" clId="{2EC2D448-AFC3-4A98-9FAC-4EE883DFFEEB}" dt="2023-02-08T00:53:48.307" v="2971" actId="27636"/>
        <pc:sldMkLst>
          <pc:docMk/>
          <pc:sldMk cId="821013793" sldId="830"/>
        </pc:sldMkLst>
        <pc:spChg chg="mod">
          <ac:chgData name="Boban Srezovski" userId="d2c5dd452d77a740" providerId="LiveId" clId="{2EC2D448-AFC3-4A98-9FAC-4EE883DFFEEB}" dt="2023-02-08T00:53:48.307" v="2971" actId="27636"/>
          <ac:spMkLst>
            <pc:docMk/>
            <pc:sldMk cId="821013793" sldId="830"/>
            <ac:spMk id="3" creationId="{8831D5F2-8997-4389-B092-11A4071FCDE1}"/>
          </ac:spMkLst>
        </pc:spChg>
        <pc:picChg chg="del">
          <ac:chgData name="Boban Srezovski" userId="d2c5dd452d77a740" providerId="LiveId" clId="{2EC2D448-AFC3-4A98-9FAC-4EE883DFFEEB}" dt="2023-02-08T00:53:38.723" v="2964" actId="478"/>
          <ac:picMkLst>
            <pc:docMk/>
            <pc:sldMk cId="821013793" sldId="830"/>
            <ac:picMk id="7" creationId="{DA872475-9571-4C96-9820-DEC42FE82D3D}"/>
          </ac:picMkLst>
        </pc:picChg>
      </pc:sldChg>
      <pc:sldChg chg="delSp modSp mod">
        <pc:chgData name="Boban Srezovski" userId="d2c5dd452d77a740" providerId="LiveId" clId="{2EC2D448-AFC3-4A98-9FAC-4EE883DFFEEB}" dt="2023-02-08T00:55:55.441" v="3051" actId="20577"/>
        <pc:sldMkLst>
          <pc:docMk/>
          <pc:sldMk cId="1706119462" sldId="831"/>
        </pc:sldMkLst>
        <pc:spChg chg="mod">
          <ac:chgData name="Boban Srezovski" userId="d2c5dd452d77a740" providerId="LiveId" clId="{2EC2D448-AFC3-4A98-9FAC-4EE883DFFEEB}" dt="2023-02-08T00:55:55.441" v="3051" actId="20577"/>
          <ac:spMkLst>
            <pc:docMk/>
            <pc:sldMk cId="1706119462" sldId="831"/>
            <ac:spMk id="3" creationId="{8831D5F2-8997-4389-B092-11A4071FCDE1}"/>
          </ac:spMkLst>
        </pc:spChg>
        <pc:picChg chg="del">
          <ac:chgData name="Boban Srezovski" userId="d2c5dd452d77a740" providerId="LiveId" clId="{2EC2D448-AFC3-4A98-9FAC-4EE883DFFEEB}" dt="2023-02-08T00:53:56.244" v="2972" actId="478"/>
          <ac:picMkLst>
            <pc:docMk/>
            <pc:sldMk cId="1706119462" sldId="831"/>
            <ac:picMk id="5" creationId="{0F99AB1B-A1C6-4754-8A71-8B9E28154B4E}"/>
          </ac:picMkLst>
        </pc:picChg>
        <pc:picChg chg="del">
          <ac:chgData name="Boban Srezovski" userId="d2c5dd452d77a740" providerId="LiveId" clId="{2EC2D448-AFC3-4A98-9FAC-4EE883DFFEEB}" dt="2023-02-08T00:54:11.979" v="2982" actId="478"/>
          <ac:picMkLst>
            <pc:docMk/>
            <pc:sldMk cId="1706119462" sldId="831"/>
            <ac:picMk id="8" creationId="{879F6B8A-33ED-4201-B24E-A0AD485DDEB7}"/>
          </ac:picMkLst>
        </pc:picChg>
      </pc:sldChg>
      <pc:sldChg chg="addSp delSp modSp mod">
        <pc:chgData name="Boban Srezovski" userId="d2c5dd452d77a740" providerId="LiveId" clId="{2EC2D448-AFC3-4A98-9FAC-4EE883DFFEEB}" dt="2023-02-08T00:56:03.066" v="3053" actId="1076"/>
        <pc:sldMkLst>
          <pc:docMk/>
          <pc:sldMk cId="474882116" sldId="832"/>
        </pc:sldMkLst>
        <pc:spChg chg="mod">
          <ac:chgData name="Boban Srezovski" userId="d2c5dd452d77a740" providerId="LiveId" clId="{2EC2D448-AFC3-4A98-9FAC-4EE883DFFEEB}" dt="2023-02-08T00:55:49.629" v="3048" actId="20577"/>
          <ac:spMkLst>
            <pc:docMk/>
            <pc:sldMk cId="474882116" sldId="832"/>
            <ac:spMk id="3" creationId="{640A44A8-7EE9-407C-85D3-C37AB2140456}"/>
          </ac:spMkLst>
        </pc:spChg>
        <pc:spChg chg="add del mod">
          <ac:chgData name="Boban Srezovski" userId="d2c5dd452d77a740" providerId="LiveId" clId="{2EC2D448-AFC3-4A98-9FAC-4EE883DFFEEB}" dt="2023-02-08T00:56:03.066" v="3053" actId="1076"/>
          <ac:spMkLst>
            <pc:docMk/>
            <pc:sldMk cId="474882116" sldId="832"/>
            <ac:spMk id="5" creationId="{0B844234-088C-4A5C-9A6F-E6B295263AAC}"/>
          </ac:spMkLst>
        </pc:spChg>
      </pc:sldChg>
      <pc:sldChg chg="modSp mod">
        <pc:chgData name="Boban Srezovski" userId="d2c5dd452d77a740" providerId="LiveId" clId="{2EC2D448-AFC3-4A98-9FAC-4EE883DFFEEB}" dt="2023-02-08T00:55:51.142" v="3049" actId="21"/>
        <pc:sldMkLst>
          <pc:docMk/>
          <pc:sldMk cId="2626497528" sldId="833"/>
        </pc:sldMkLst>
        <pc:spChg chg="mod">
          <ac:chgData name="Boban Srezovski" userId="d2c5dd452d77a740" providerId="LiveId" clId="{2EC2D448-AFC3-4A98-9FAC-4EE883DFFEEB}" dt="2023-02-08T00:55:51.142" v="3049" actId="21"/>
          <ac:spMkLst>
            <pc:docMk/>
            <pc:sldMk cId="2626497528" sldId="833"/>
            <ac:spMk id="3" creationId="{640A44A8-7EE9-407C-85D3-C37AB2140456}"/>
          </ac:spMkLst>
        </pc:spChg>
      </pc:sldChg>
      <pc:sldChg chg="addSp delSp modSp mod addCm">
        <pc:chgData name="Boban Srezovski" userId="d2c5dd452d77a740" providerId="LiveId" clId="{2EC2D448-AFC3-4A98-9FAC-4EE883DFFEEB}" dt="2023-02-08T00:58:36.169" v="3108" actId="1035"/>
        <pc:sldMkLst>
          <pc:docMk/>
          <pc:sldMk cId="1955059865" sldId="835"/>
        </pc:sldMkLst>
        <pc:spChg chg="mod">
          <ac:chgData name="Boban Srezovski" userId="d2c5dd452d77a740" providerId="LiveId" clId="{2EC2D448-AFC3-4A98-9FAC-4EE883DFFEEB}" dt="2023-02-08T00:57:52.680" v="3093" actId="1035"/>
          <ac:spMkLst>
            <pc:docMk/>
            <pc:sldMk cId="1955059865" sldId="835"/>
            <ac:spMk id="3" creationId="{F96A9DEC-4FB8-4AE4-93D8-7D67FAF38156}"/>
          </ac:spMkLst>
        </pc:spChg>
        <pc:spChg chg="add mod">
          <ac:chgData name="Boban Srezovski" userId="d2c5dd452d77a740" providerId="LiveId" clId="{2EC2D448-AFC3-4A98-9FAC-4EE883DFFEEB}" dt="2023-02-08T00:58:36.169" v="3108" actId="1035"/>
          <ac:spMkLst>
            <pc:docMk/>
            <pc:sldMk cId="1955059865" sldId="835"/>
            <ac:spMk id="6" creationId="{2128E8FE-9F8D-40F0-B060-59002067D089}"/>
          </ac:spMkLst>
        </pc:spChg>
        <pc:picChg chg="del mod">
          <ac:chgData name="Boban Srezovski" userId="d2c5dd452d77a740" providerId="LiveId" clId="{2EC2D448-AFC3-4A98-9FAC-4EE883DFFEEB}" dt="2023-02-08T00:56:12.460" v="3055" actId="478"/>
          <ac:picMkLst>
            <pc:docMk/>
            <pc:sldMk cId="1955059865" sldId="835"/>
            <ac:picMk id="5" creationId="{E4878539-CA0A-4681-97A9-BEA0790B7A0E}"/>
          </ac:picMkLst>
        </pc:picChg>
      </pc:sldChg>
      <pc:sldChg chg="addSp delSp modSp mod">
        <pc:chgData name="Boban Srezovski" userId="d2c5dd452d77a740" providerId="LiveId" clId="{2EC2D448-AFC3-4A98-9FAC-4EE883DFFEEB}" dt="2023-02-08T01:02:05.849" v="3173" actId="14100"/>
        <pc:sldMkLst>
          <pc:docMk/>
          <pc:sldMk cId="551291936" sldId="836"/>
        </pc:sldMkLst>
        <pc:spChg chg="mod">
          <ac:chgData name="Boban Srezovski" userId="d2c5dd452d77a740" providerId="LiveId" clId="{2EC2D448-AFC3-4A98-9FAC-4EE883DFFEEB}" dt="2023-02-08T01:02:05.849" v="3173" actId="14100"/>
          <ac:spMkLst>
            <pc:docMk/>
            <pc:sldMk cId="551291936" sldId="836"/>
            <ac:spMk id="3" creationId="{F96A9DEC-4FB8-4AE4-93D8-7D67FAF38156}"/>
          </ac:spMkLst>
        </pc:spChg>
        <pc:spChg chg="add mod">
          <ac:chgData name="Boban Srezovski" userId="d2c5dd452d77a740" providerId="LiveId" clId="{2EC2D448-AFC3-4A98-9FAC-4EE883DFFEEB}" dt="2023-02-08T01:02:01.947" v="3172" actId="1038"/>
          <ac:spMkLst>
            <pc:docMk/>
            <pc:sldMk cId="551291936" sldId="836"/>
            <ac:spMk id="7" creationId="{5DF83CFA-B3CD-47D4-828F-54D014B209E6}"/>
          </ac:spMkLst>
        </pc:spChg>
        <pc:picChg chg="del">
          <ac:chgData name="Boban Srezovski" userId="d2c5dd452d77a740" providerId="LiveId" clId="{2EC2D448-AFC3-4A98-9FAC-4EE883DFFEEB}" dt="2023-02-08T00:58:50.106" v="3112" actId="478"/>
          <ac:picMkLst>
            <pc:docMk/>
            <pc:sldMk cId="551291936" sldId="836"/>
            <ac:picMk id="6" creationId="{8D264278-9E38-469F-96C2-AF20CE5417BA}"/>
          </ac:picMkLst>
        </pc:picChg>
      </pc:sldChg>
      <pc:sldChg chg="addSp modSp mod">
        <pc:chgData name="Boban Srezovski" userId="d2c5dd452d77a740" providerId="LiveId" clId="{2EC2D448-AFC3-4A98-9FAC-4EE883DFFEEB}" dt="2023-02-08T01:02:44.397" v="3192" actId="14100"/>
        <pc:sldMkLst>
          <pc:docMk/>
          <pc:sldMk cId="3150121021" sldId="839"/>
        </pc:sldMkLst>
        <pc:spChg chg="mod">
          <ac:chgData name="Boban Srezovski" userId="d2c5dd452d77a740" providerId="LiveId" clId="{2EC2D448-AFC3-4A98-9FAC-4EE883DFFEEB}" dt="2023-02-08T01:02:44.397" v="3192" actId="14100"/>
          <ac:spMkLst>
            <pc:docMk/>
            <pc:sldMk cId="3150121021" sldId="839"/>
            <ac:spMk id="3" creationId="{DBDE1912-CD57-405E-A787-7390F21321A3}"/>
          </ac:spMkLst>
        </pc:spChg>
        <pc:spChg chg="add mod">
          <ac:chgData name="Boban Srezovski" userId="d2c5dd452d77a740" providerId="LiveId" clId="{2EC2D448-AFC3-4A98-9FAC-4EE883DFFEEB}" dt="2023-02-08T01:02:37.801" v="3191" actId="1076"/>
          <ac:spMkLst>
            <pc:docMk/>
            <pc:sldMk cId="3150121021" sldId="839"/>
            <ac:spMk id="5" creationId="{7547854E-B768-4216-895A-EE85A2471A4D}"/>
          </ac:spMkLst>
        </pc:spChg>
      </pc:sldChg>
      <pc:sldChg chg="addSp modSp new mod">
        <pc:chgData name="Boban Srezovski" userId="d2c5dd452d77a740" providerId="LiveId" clId="{2EC2D448-AFC3-4A98-9FAC-4EE883DFFEEB}" dt="2023-02-07T22:52:44.584" v="113" actId="20577"/>
        <pc:sldMkLst>
          <pc:docMk/>
          <pc:sldMk cId="2980019429" sldId="841"/>
        </pc:sldMkLst>
        <pc:spChg chg="mod">
          <ac:chgData name="Boban Srezovski" userId="d2c5dd452d77a740" providerId="LiveId" clId="{2EC2D448-AFC3-4A98-9FAC-4EE883DFFEEB}" dt="2023-02-07T22:47:20.929" v="5"/>
          <ac:spMkLst>
            <pc:docMk/>
            <pc:sldMk cId="2980019429" sldId="841"/>
            <ac:spMk id="2" creationId="{E1B1AB8C-1DAD-4CD2-9DF6-B8771EE45771}"/>
          </ac:spMkLst>
        </pc:spChg>
        <pc:spChg chg="mod">
          <ac:chgData name="Boban Srezovski" userId="d2c5dd452d77a740" providerId="LiveId" clId="{2EC2D448-AFC3-4A98-9FAC-4EE883DFFEEB}" dt="2023-02-07T22:52:12.961" v="106" actId="14100"/>
          <ac:spMkLst>
            <pc:docMk/>
            <pc:sldMk cId="2980019429" sldId="841"/>
            <ac:spMk id="3" creationId="{81F1E8D2-EC88-495F-9BDC-B6DBA548F9C7}"/>
          </ac:spMkLst>
        </pc:spChg>
        <pc:spChg chg="add mod">
          <ac:chgData name="Boban Srezovski" userId="d2c5dd452d77a740" providerId="LiveId" clId="{2EC2D448-AFC3-4A98-9FAC-4EE883DFFEEB}" dt="2023-02-07T22:52:44.584" v="113" actId="20577"/>
          <ac:spMkLst>
            <pc:docMk/>
            <pc:sldMk cId="2980019429" sldId="841"/>
            <ac:spMk id="5" creationId="{115BA44F-A0F3-45B0-AC02-32A4B4C94843}"/>
          </ac:spMkLst>
        </pc:spChg>
        <pc:spChg chg="add mod">
          <ac:chgData name="Boban Srezovski" userId="d2c5dd452d77a740" providerId="LiveId" clId="{2EC2D448-AFC3-4A98-9FAC-4EE883DFFEEB}" dt="2023-02-07T22:52:31.575" v="112" actId="1076"/>
          <ac:spMkLst>
            <pc:docMk/>
            <pc:sldMk cId="2980019429" sldId="841"/>
            <ac:spMk id="7" creationId="{B5A70D72-0FCE-43D9-AD53-CE545A115EC0}"/>
          </ac:spMkLst>
        </pc:spChg>
      </pc:sldChg>
      <pc:sldChg chg="addSp modSp add mod">
        <pc:chgData name="Boban Srezovski" userId="d2c5dd452d77a740" providerId="LiveId" clId="{2EC2D448-AFC3-4A98-9FAC-4EE883DFFEEB}" dt="2023-02-07T22:55:02.982" v="159" actId="1076"/>
        <pc:sldMkLst>
          <pc:docMk/>
          <pc:sldMk cId="601030028" sldId="842"/>
        </pc:sldMkLst>
        <pc:spChg chg="mod">
          <ac:chgData name="Boban Srezovski" userId="d2c5dd452d77a740" providerId="LiveId" clId="{2EC2D448-AFC3-4A98-9FAC-4EE883DFFEEB}" dt="2023-02-07T22:54:59.039" v="158" actId="14100"/>
          <ac:spMkLst>
            <pc:docMk/>
            <pc:sldMk cId="601030028" sldId="842"/>
            <ac:spMk id="3" creationId="{81F1E8D2-EC88-495F-9BDC-B6DBA548F9C7}"/>
          </ac:spMkLst>
        </pc:spChg>
        <pc:spChg chg="add mod">
          <ac:chgData name="Boban Srezovski" userId="d2c5dd452d77a740" providerId="LiveId" clId="{2EC2D448-AFC3-4A98-9FAC-4EE883DFFEEB}" dt="2023-02-07T22:55:02.982" v="159" actId="1076"/>
          <ac:spMkLst>
            <pc:docMk/>
            <pc:sldMk cId="601030028" sldId="842"/>
            <ac:spMk id="5" creationId="{520864A0-9940-4111-9532-CBB302946EF0}"/>
          </ac:spMkLst>
        </pc:spChg>
      </pc:sldChg>
      <pc:sldChg chg="addSp delSp modSp add mod">
        <pc:chgData name="Boban Srezovski" userId="d2c5dd452d77a740" providerId="LiveId" clId="{2EC2D448-AFC3-4A98-9FAC-4EE883DFFEEB}" dt="2023-02-07T22:56:51.744" v="212" actId="1076"/>
        <pc:sldMkLst>
          <pc:docMk/>
          <pc:sldMk cId="4214462660" sldId="843"/>
        </pc:sldMkLst>
        <pc:spChg chg="mod">
          <ac:chgData name="Boban Srezovski" userId="d2c5dd452d77a740" providerId="LiveId" clId="{2EC2D448-AFC3-4A98-9FAC-4EE883DFFEEB}" dt="2023-02-07T22:56:49.556" v="211" actId="20577"/>
          <ac:spMkLst>
            <pc:docMk/>
            <pc:sldMk cId="4214462660" sldId="843"/>
            <ac:spMk id="3" creationId="{81F1E8D2-EC88-495F-9BDC-B6DBA548F9C7}"/>
          </ac:spMkLst>
        </pc:spChg>
        <pc:spChg chg="del">
          <ac:chgData name="Boban Srezovski" userId="d2c5dd452d77a740" providerId="LiveId" clId="{2EC2D448-AFC3-4A98-9FAC-4EE883DFFEEB}" dt="2023-02-07T22:55:14.125" v="161" actId="478"/>
          <ac:spMkLst>
            <pc:docMk/>
            <pc:sldMk cId="4214462660" sldId="843"/>
            <ac:spMk id="5" creationId="{520864A0-9940-4111-9532-CBB302946EF0}"/>
          </ac:spMkLst>
        </pc:spChg>
        <pc:picChg chg="add del mod">
          <ac:chgData name="Boban Srezovski" userId="d2c5dd452d77a740" providerId="LiveId" clId="{2EC2D448-AFC3-4A98-9FAC-4EE883DFFEEB}" dt="2023-02-07T22:55:41.079" v="172" actId="478"/>
          <ac:picMkLst>
            <pc:docMk/>
            <pc:sldMk cId="4214462660" sldId="843"/>
            <ac:picMk id="6" creationId="{49957378-DC41-41F3-9CD2-5E444BAF4B66}"/>
          </ac:picMkLst>
        </pc:picChg>
        <pc:picChg chg="add mod">
          <ac:chgData name="Boban Srezovski" userId="d2c5dd452d77a740" providerId="LiveId" clId="{2EC2D448-AFC3-4A98-9FAC-4EE883DFFEEB}" dt="2023-02-07T22:56:51.744" v="212" actId="1076"/>
          <ac:picMkLst>
            <pc:docMk/>
            <pc:sldMk cId="4214462660" sldId="843"/>
            <ac:picMk id="8" creationId="{9A75B58F-64E1-42C6-8F5A-9870AD705AAE}"/>
          </ac:picMkLst>
        </pc:picChg>
        <pc:picChg chg="add mod">
          <ac:chgData name="Boban Srezovski" userId="d2c5dd452d77a740" providerId="LiveId" clId="{2EC2D448-AFC3-4A98-9FAC-4EE883DFFEEB}" dt="2023-02-07T22:56:43.623" v="208" actId="1076"/>
          <ac:picMkLst>
            <pc:docMk/>
            <pc:sldMk cId="4214462660" sldId="843"/>
            <ac:picMk id="10" creationId="{E656BA30-9AF2-4C11-89E6-41C3003D3C17}"/>
          </ac:picMkLst>
        </pc:picChg>
      </pc:sldChg>
      <pc:sldChg chg="delSp modSp add mod">
        <pc:chgData name="Boban Srezovski" userId="d2c5dd452d77a740" providerId="LiveId" clId="{2EC2D448-AFC3-4A98-9FAC-4EE883DFFEEB}" dt="2023-02-07T22:58:14.498" v="253" actId="242"/>
        <pc:sldMkLst>
          <pc:docMk/>
          <pc:sldMk cId="1706759660" sldId="844"/>
        </pc:sldMkLst>
        <pc:spChg chg="mod">
          <ac:chgData name="Boban Srezovski" userId="d2c5dd452d77a740" providerId="LiveId" clId="{2EC2D448-AFC3-4A98-9FAC-4EE883DFFEEB}" dt="2023-02-07T22:58:14.498" v="253" actId="242"/>
          <ac:spMkLst>
            <pc:docMk/>
            <pc:sldMk cId="1706759660" sldId="844"/>
            <ac:spMk id="3" creationId="{81F1E8D2-EC88-495F-9BDC-B6DBA548F9C7}"/>
          </ac:spMkLst>
        </pc:spChg>
        <pc:picChg chg="del">
          <ac:chgData name="Boban Srezovski" userId="d2c5dd452d77a740" providerId="LiveId" clId="{2EC2D448-AFC3-4A98-9FAC-4EE883DFFEEB}" dt="2023-02-07T22:57:04.623" v="214" actId="478"/>
          <ac:picMkLst>
            <pc:docMk/>
            <pc:sldMk cId="1706759660" sldId="844"/>
            <ac:picMk id="8" creationId="{9A75B58F-64E1-42C6-8F5A-9870AD705AAE}"/>
          </ac:picMkLst>
        </pc:picChg>
        <pc:picChg chg="del">
          <ac:chgData name="Boban Srezovski" userId="d2c5dd452d77a740" providerId="LiveId" clId="{2EC2D448-AFC3-4A98-9FAC-4EE883DFFEEB}" dt="2023-02-07T22:57:06.139" v="215" actId="478"/>
          <ac:picMkLst>
            <pc:docMk/>
            <pc:sldMk cId="1706759660" sldId="844"/>
            <ac:picMk id="10" creationId="{E656BA30-9AF2-4C11-89E6-41C3003D3C17}"/>
          </ac:picMkLst>
        </pc:picChg>
      </pc:sldChg>
      <pc:sldChg chg="add del">
        <pc:chgData name="Boban Srezovski" userId="d2c5dd452d77a740" providerId="LiveId" clId="{2EC2D448-AFC3-4A98-9FAC-4EE883DFFEEB}" dt="2023-02-07T22:57:08.101" v="217"/>
        <pc:sldMkLst>
          <pc:docMk/>
          <pc:sldMk cId="167996632" sldId="845"/>
        </pc:sldMkLst>
      </pc:sldChg>
      <pc:sldChg chg="addSp modSp new mod">
        <pc:chgData name="Boban Srezovski" userId="d2c5dd452d77a740" providerId="LiveId" clId="{2EC2D448-AFC3-4A98-9FAC-4EE883DFFEEB}" dt="2023-02-07T23:00:17.792" v="298" actId="1076"/>
        <pc:sldMkLst>
          <pc:docMk/>
          <pc:sldMk cId="1495923434" sldId="845"/>
        </pc:sldMkLst>
        <pc:spChg chg="mod">
          <ac:chgData name="Boban Srezovski" userId="d2c5dd452d77a740" providerId="LiveId" clId="{2EC2D448-AFC3-4A98-9FAC-4EE883DFFEEB}" dt="2023-02-07T22:58:27.054" v="259"/>
          <ac:spMkLst>
            <pc:docMk/>
            <pc:sldMk cId="1495923434" sldId="845"/>
            <ac:spMk id="2" creationId="{B8B2D678-ACBA-49D9-8849-3CB52DCB1905}"/>
          </ac:spMkLst>
        </pc:spChg>
        <pc:spChg chg="mod">
          <ac:chgData name="Boban Srezovski" userId="d2c5dd452d77a740" providerId="LiveId" clId="{2EC2D448-AFC3-4A98-9FAC-4EE883DFFEEB}" dt="2023-02-07T23:00:17.792" v="298" actId="1076"/>
          <ac:spMkLst>
            <pc:docMk/>
            <pc:sldMk cId="1495923434" sldId="845"/>
            <ac:spMk id="3" creationId="{9E0F038B-2878-4DE3-AF72-3306EAC76C39}"/>
          </ac:spMkLst>
        </pc:spChg>
        <pc:spChg chg="add mod">
          <ac:chgData name="Boban Srezovski" userId="d2c5dd452d77a740" providerId="LiveId" clId="{2EC2D448-AFC3-4A98-9FAC-4EE883DFFEEB}" dt="2023-02-07T23:00:05.375" v="294" actId="1076"/>
          <ac:spMkLst>
            <pc:docMk/>
            <pc:sldMk cId="1495923434" sldId="845"/>
            <ac:spMk id="5" creationId="{BDB4A5BA-B11E-4CA5-B141-FFB30345534D}"/>
          </ac:spMkLst>
        </pc:spChg>
      </pc:sldChg>
      <pc:sldChg chg="addSp delSp new del mod">
        <pc:chgData name="Boban Srezovski" userId="d2c5dd452d77a740" providerId="LiveId" clId="{2EC2D448-AFC3-4A98-9FAC-4EE883DFFEEB}" dt="2023-02-07T22:57:35.536" v="228" actId="680"/>
        <pc:sldMkLst>
          <pc:docMk/>
          <pc:sldMk cId="3793348252" sldId="845"/>
        </pc:sldMkLst>
        <pc:spChg chg="add del">
          <ac:chgData name="Boban Srezovski" userId="d2c5dd452d77a740" providerId="LiveId" clId="{2EC2D448-AFC3-4A98-9FAC-4EE883DFFEEB}" dt="2023-02-07T22:57:35.009" v="227" actId="22"/>
          <ac:spMkLst>
            <pc:docMk/>
            <pc:sldMk cId="3793348252" sldId="845"/>
            <ac:spMk id="5" creationId="{6E3D21E3-1A9F-4144-B258-B708A221B638}"/>
          </ac:spMkLst>
        </pc:spChg>
      </pc:sldChg>
      <pc:sldChg chg="delSp modSp add mod">
        <pc:chgData name="Boban Srezovski" userId="d2c5dd452d77a740" providerId="LiveId" clId="{2EC2D448-AFC3-4A98-9FAC-4EE883DFFEEB}" dt="2023-02-07T23:01:24.383" v="369" actId="1076"/>
        <pc:sldMkLst>
          <pc:docMk/>
          <pc:sldMk cId="1860825045" sldId="846"/>
        </pc:sldMkLst>
        <pc:spChg chg="mod">
          <ac:chgData name="Boban Srezovski" userId="d2c5dd452d77a740" providerId="LiveId" clId="{2EC2D448-AFC3-4A98-9FAC-4EE883DFFEEB}" dt="2023-02-07T23:01:24.383" v="369" actId="1076"/>
          <ac:spMkLst>
            <pc:docMk/>
            <pc:sldMk cId="1860825045" sldId="846"/>
            <ac:spMk id="3" creationId="{9E0F038B-2878-4DE3-AF72-3306EAC76C39}"/>
          </ac:spMkLst>
        </pc:spChg>
        <pc:spChg chg="del">
          <ac:chgData name="Boban Srezovski" userId="d2c5dd452d77a740" providerId="LiveId" clId="{2EC2D448-AFC3-4A98-9FAC-4EE883DFFEEB}" dt="2023-02-07T23:00:33.600" v="300" actId="478"/>
          <ac:spMkLst>
            <pc:docMk/>
            <pc:sldMk cId="1860825045" sldId="846"/>
            <ac:spMk id="5" creationId="{BDB4A5BA-B11E-4CA5-B141-FFB30345534D}"/>
          </ac:spMkLst>
        </pc:spChg>
      </pc:sldChg>
      <pc:sldChg chg="addSp modSp new mod">
        <pc:chgData name="Boban Srezovski" userId="d2c5dd452d77a740" providerId="LiveId" clId="{2EC2D448-AFC3-4A98-9FAC-4EE883DFFEEB}" dt="2023-02-07T23:02:20.678" v="390" actId="1076"/>
        <pc:sldMkLst>
          <pc:docMk/>
          <pc:sldMk cId="4118334386" sldId="847"/>
        </pc:sldMkLst>
        <pc:spChg chg="mod">
          <ac:chgData name="Boban Srezovski" userId="d2c5dd452d77a740" providerId="LiveId" clId="{2EC2D448-AFC3-4A98-9FAC-4EE883DFFEEB}" dt="2023-02-07T23:01:57.133" v="375"/>
          <ac:spMkLst>
            <pc:docMk/>
            <pc:sldMk cId="4118334386" sldId="847"/>
            <ac:spMk id="2" creationId="{C87DBE90-ACD0-45B2-B81E-A71AA73225EC}"/>
          </ac:spMkLst>
        </pc:spChg>
        <pc:spChg chg="mod">
          <ac:chgData name="Boban Srezovski" userId="d2c5dd452d77a740" providerId="LiveId" clId="{2EC2D448-AFC3-4A98-9FAC-4EE883DFFEEB}" dt="2023-02-07T23:02:12.146" v="388" actId="6549"/>
          <ac:spMkLst>
            <pc:docMk/>
            <pc:sldMk cId="4118334386" sldId="847"/>
            <ac:spMk id="3" creationId="{4E64C3C6-5525-4BD0-8380-80B2E431930F}"/>
          </ac:spMkLst>
        </pc:spChg>
        <pc:picChg chg="add mod">
          <ac:chgData name="Boban Srezovski" userId="d2c5dd452d77a740" providerId="LiveId" clId="{2EC2D448-AFC3-4A98-9FAC-4EE883DFFEEB}" dt="2023-02-07T23:02:20.678" v="390" actId="1076"/>
          <ac:picMkLst>
            <pc:docMk/>
            <pc:sldMk cId="4118334386" sldId="847"/>
            <ac:picMk id="5" creationId="{A57892AF-881C-4BA9-A023-4F42851F20D0}"/>
          </ac:picMkLst>
        </pc:picChg>
      </pc:sldChg>
      <pc:sldChg chg="addSp delSp modSp add mod">
        <pc:chgData name="Boban Srezovski" userId="d2c5dd452d77a740" providerId="LiveId" clId="{2EC2D448-AFC3-4A98-9FAC-4EE883DFFEEB}" dt="2023-02-07T23:06:32.304" v="471" actId="1076"/>
        <pc:sldMkLst>
          <pc:docMk/>
          <pc:sldMk cId="893976961" sldId="848"/>
        </pc:sldMkLst>
        <pc:spChg chg="del mod">
          <ac:chgData name="Boban Srezovski" userId="d2c5dd452d77a740" providerId="LiveId" clId="{2EC2D448-AFC3-4A98-9FAC-4EE883DFFEEB}" dt="2023-02-07T23:05:03.025" v="454" actId="478"/>
          <ac:spMkLst>
            <pc:docMk/>
            <pc:sldMk cId="893976961" sldId="848"/>
            <ac:spMk id="3" creationId="{4E64C3C6-5525-4BD0-8380-80B2E431930F}"/>
          </ac:spMkLst>
        </pc:spChg>
        <pc:spChg chg="add mod">
          <ac:chgData name="Boban Srezovski" userId="d2c5dd452d77a740" providerId="LiveId" clId="{2EC2D448-AFC3-4A98-9FAC-4EE883DFFEEB}" dt="2023-02-07T23:06:32.304" v="471" actId="1076"/>
          <ac:spMkLst>
            <pc:docMk/>
            <pc:sldMk cId="893976961" sldId="848"/>
            <ac:spMk id="6" creationId="{70454DAA-7D40-4F66-806A-9618E5110196}"/>
          </ac:spMkLst>
        </pc:spChg>
        <pc:spChg chg="add del mod">
          <ac:chgData name="Boban Srezovski" userId="d2c5dd452d77a740" providerId="LiveId" clId="{2EC2D448-AFC3-4A98-9FAC-4EE883DFFEEB}" dt="2023-02-07T23:05:04.088" v="455" actId="478"/>
          <ac:spMkLst>
            <pc:docMk/>
            <pc:sldMk cId="893976961" sldId="848"/>
            <ac:spMk id="8" creationId="{C72D58EA-D67B-40DD-B48E-E7574CC7CF2F}"/>
          </ac:spMkLst>
        </pc:spChg>
        <pc:picChg chg="del">
          <ac:chgData name="Boban Srezovski" userId="d2c5dd452d77a740" providerId="LiveId" clId="{2EC2D448-AFC3-4A98-9FAC-4EE883DFFEEB}" dt="2023-02-07T23:02:32.600" v="393" actId="478"/>
          <ac:picMkLst>
            <pc:docMk/>
            <pc:sldMk cId="893976961" sldId="848"/>
            <ac:picMk id="5" creationId="{A57892AF-881C-4BA9-A023-4F42851F20D0}"/>
          </ac:picMkLst>
        </pc:picChg>
      </pc:sldChg>
      <pc:sldChg chg="modSp add mod ord">
        <pc:chgData name="Boban Srezovski" userId="d2c5dd452d77a740" providerId="LiveId" clId="{2EC2D448-AFC3-4A98-9FAC-4EE883DFFEEB}" dt="2023-02-07T23:04:49.032" v="451"/>
        <pc:sldMkLst>
          <pc:docMk/>
          <pc:sldMk cId="600988069" sldId="849"/>
        </pc:sldMkLst>
        <pc:spChg chg="mod">
          <ac:chgData name="Boban Srezovski" userId="d2c5dd452d77a740" providerId="LiveId" clId="{2EC2D448-AFC3-4A98-9FAC-4EE883DFFEEB}" dt="2023-02-07T23:04:37.409" v="448" actId="20577"/>
          <ac:spMkLst>
            <pc:docMk/>
            <pc:sldMk cId="600988069" sldId="849"/>
            <ac:spMk id="6" creationId="{70454DAA-7D40-4F66-806A-9618E5110196}"/>
          </ac:spMkLst>
        </pc:spChg>
        <pc:spChg chg="mod">
          <ac:chgData name="Boban Srezovski" userId="d2c5dd452d77a740" providerId="LiveId" clId="{2EC2D448-AFC3-4A98-9FAC-4EE883DFFEEB}" dt="2023-02-07T23:04:42.326" v="449" actId="1076"/>
          <ac:spMkLst>
            <pc:docMk/>
            <pc:sldMk cId="600988069" sldId="849"/>
            <ac:spMk id="8" creationId="{C72D58EA-D67B-40DD-B48E-E7574CC7CF2F}"/>
          </ac:spMkLst>
        </pc:spChg>
      </pc:sldChg>
      <pc:sldChg chg="addSp delSp modSp add mod">
        <pc:chgData name="Boban Srezovski" userId="d2c5dd452d77a740" providerId="LiveId" clId="{2EC2D448-AFC3-4A98-9FAC-4EE883DFFEEB}" dt="2023-02-07T23:08:19.325" v="496" actId="22"/>
        <pc:sldMkLst>
          <pc:docMk/>
          <pc:sldMk cId="1401868411" sldId="850"/>
        </pc:sldMkLst>
        <pc:spChg chg="add del mod">
          <ac:chgData name="Boban Srezovski" userId="d2c5dd452d77a740" providerId="LiveId" clId="{2EC2D448-AFC3-4A98-9FAC-4EE883DFFEEB}" dt="2023-02-07T23:07:28.970" v="487" actId="478"/>
          <ac:spMkLst>
            <pc:docMk/>
            <pc:sldMk cId="1401868411" sldId="850"/>
            <ac:spMk id="4" creationId="{7F78EE1C-9838-43D6-8E1E-62971409F3BC}"/>
          </ac:spMkLst>
        </pc:spChg>
        <pc:spChg chg="add mod">
          <ac:chgData name="Boban Srezovski" userId="d2c5dd452d77a740" providerId="LiveId" clId="{2EC2D448-AFC3-4A98-9FAC-4EE883DFFEEB}" dt="2023-02-07T23:07:42.911" v="489" actId="21"/>
          <ac:spMkLst>
            <pc:docMk/>
            <pc:sldMk cId="1401868411" sldId="850"/>
            <ac:spMk id="5" creationId="{B908CCBF-E3D9-4DED-8221-7AAF83E917D1}"/>
          </ac:spMkLst>
        </pc:spChg>
        <pc:spChg chg="del">
          <ac:chgData name="Boban Srezovski" userId="d2c5dd452d77a740" providerId="LiveId" clId="{2EC2D448-AFC3-4A98-9FAC-4EE883DFFEEB}" dt="2023-02-07T23:06:57.423" v="474" actId="478"/>
          <ac:spMkLst>
            <pc:docMk/>
            <pc:sldMk cId="1401868411" sldId="850"/>
            <ac:spMk id="6" creationId="{70454DAA-7D40-4F66-806A-9618E5110196}"/>
          </ac:spMkLst>
        </pc:spChg>
        <pc:spChg chg="add mod">
          <ac:chgData name="Boban Srezovski" userId="d2c5dd452d77a740" providerId="LiveId" clId="{2EC2D448-AFC3-4A98-9FAC-4EE883DFFEEB}" dt="2023-02-07T23:08:00.408" v="494" actId="14100"/>
          <ac:spMkLst>
            <pc:docMk/>
            <pc:sldMk cId="1401868411" sldId="850"/>
            <ac:spMk id="9" creationId="{924FEC02-020F-4520-803C-FE81E1B68CD1}"/>
          </ac:spMkLst>
        </pc:spChg>
        <pc:spChg chg="add del">
          <ac:chgData name="Boban Srezovski" userId="d2c5dd452d77a740" providerId="LiveId" clId="{2EC2D448-AFC3-4A98-9FAC-4EE883DFFEEB}" dt="2023-02-07T23:08:19.325" v="496" actId="22"/>
          <ac:spMkLst>
            <pc:docMk/>
            <pc:sldMk cId="1401868411" sldId="850"/>
            <ac:spMk id="11" creationId="{8689152B-AC22-4456-9012-4CFD8904672E}"/>
          </ac:spMkLst>
        </pc:spChg>
        <pc:picChg chg="add mod">
          <ac:chgData name="Boban Srezovski" userId="d2c5dd452d77a740" providerId="LiveId" clId="{2EC2D448-AFC3-4A98-9FAC-4EE883DFFEEB}" dt="2023-02-07T23:07:13.959" v="484" actId="14100"/>
          <ac:picMkLst>
            <pc:docMk/>
            <pc:sldMk cId="1401868411" sldId="850"/>
            <ac:picMk id="7" creationId="{BDC28970-6AA6-482D-984F-BD95D41D362D}"/>
          </ac:picMkLst>
        </pc:picChg>
      </pc:sldChg>
      <pc:sldChg chg="addSp delSp modSp add mod">
        <pc:chgData name="Boban Srezovski" userId="d2c5dd452d77a740" providerId="LiveId" clId="{2EC2D448-AFC3-4A98-9FAC-4EE883DFFEEB}" dt="2023-02-07T23:09:04.744" v="533" actId="20577"/>
        <pc:sldMkLst>
          <pc:docMk/>
          <pc:sldMk cId="2241019733" sldId="851"/>
        </pc:sldMkLst>
        <pc:spChg chg="mod">
          <ac:chgData name="Boban Srezovski" userId="d2c5dd452d77a740" providerId="LiveId" clId="{2EC2D448-AFC3-4A98-9FAC-4EE883DFFEEB}" dt="2023-02-07T23:09:04.744" v="533" actId="20577"/>
          <ac:spMkLst>
            <pc:docMk/>
            <pc:sldMk cId="2241019733" sldId="851"/>
            <ac:spMk id="9" creationId="{924FEC02-020F-4520-803C-FE81E1B68CD1}"/>
          </ac:spMkLst>
        </pc:spChg>
        <pc:picChg chg="add mod">
          <ac:chgData name="Boban Srezovski" userId="d2c5dd452d77a740" providerId="LiveId" clId="{2EC2D448-AFC3-4A98-9FAC-4EE883DFFEEB}" dt="2023-02-07T23:08:34.022" v="501" actId="1076"/>
          <ac:picMkLst>
            <pc:docMk/>
            <pc:sldMk cId="2241019733" sldId="851"/>
            <ac:picMk id="4" creationId="{219A384B-7B11-43CE-ABCC-C5E1F8FFFCE1}"/>
          </ac:picMkLst>
        </pc:picChg>
        <pc:picChg chg="del">
          <ac:chgData name="Boban Srezovski" userId="d2c5dd452d77a740" providerId="LiveId" clId="{2EC2D448-AFC3-4A98-9FAC-4EE883DFFEEB}" dt="2023-02-07T23:08:24.056" v="499" actId="478"/>
          <ac:picMkLst>
            <pc:docMk/>
            <pc:sldMk cId="2241019733" sldId="851"/>
            <ac:picMk id="7" creationId="{BDC28970-6AA6-482D-984F-BD95D41D362D}"/>
          </ac:picMkLst>
        </pc:picChg>
      </pc:sldChg>
      <pc:sldChg chg="delSp modSp add mod">
        <pc:chgData name="Boban Srezovski" userId="d2c5dd452d77a740" providerId="LiveId" clId="{2EC2D448-AFC3-4A98-9FAC-4EE883DFFEEB}" dt="2023-02-07T23:09:40.143" v="556" actId="6549"/>
        <pc:sldMkLst>
          <pc:docMk/>
          <pc:sldMk cId="2126469166" sldId="852"/>
        </pc:sldMkLst>
        <pc:spChg chg="mod">
          <ac:chgData name="Boban Srezovski" userId="d2c5dd452d77a740" providerId="LiveId" clId="{2EC2D448-AFC3-4A98-9FAC-4EE883DFFEEB}" dt="2023-02-07T23:09:40.143" v="556" actId="6549"/>
          <ac:spMkLst>
            <pc:docMk/>
            <pc:sldMk cId="2126469166" sldId="852"/>
            <ac:spMk id="9" creationId="{924FEC02-020F-4520-803C-FE81E1B68CD1}"/>
          </ac:spMkLst>
        </pc:spChg>
        <pc:picChg chg="del">
          <ac:chgData name="Boban Srezovski" userId="d2c5dd452d77a740" providerId="LiveId" clId="{2EC2D448-AFC3-4A98-9FAC-4EE883DFFEEB}" dt="2023-02-07T23:09:28.319" v="537" actId="478"/>
          <ac:picMkLst>
            <pc:docMk/>
            <pc:sldMk cId="2126469166" sldId="852"/>
            <ac:picMk id="4" creationId="{219A384B-7B11-43CE-ABCC-C5E1F8FFFCE1}"/>
          </ac:picMkLst>
        </pc:picChg>
      </pc:sldChg>
      <pc:sldChg chg="addSp modSp new mod">
        <pc:chgData name="Boban Srezovski" userId="d2c5dd452d77a740" providerId="LiveId" clId="{2EC2D448-AFC3-4A98-9FAC-4EE883DFFEEB}" dt="2023-02-07T23:11:19.006" v="594" actId="15"/>
        <pc:sldMkLst>
          <pc:docMk/>
          <pc:sldMk cId="1227496457" sldId="853"/>
        </pc:sldMkLst>
        <pc:spChg chg="mod">
          <ac:chgData name="Boban Srezovski" userId="d2c5dd452d77a740" providerId="LiveId" clId="{2EC2D448-AFC3-4A98-9FAC-4EE883DFFEEB}" dt="2023-02-07T23:10:00.309" v="562"/>
          <ac:spMkLst>
            <pc:docMk/>
            <pc:sldMk cId="1227496457" sldId="853"/>
            <ac:spMk id="2" creationId="{BF634B09-E21B-4016-BC22-14D83F05092C}"/>
          </ac:spMkLst>
        </pc:spChg>
        <pc:spChg chg="mod">
          <ac:chgData name="Boban Srezovski" userId="d2c5dd452d77a740" providerId="LiveId" clId="{2EC2D448-AFC3-4A98-9FAC-4EE883DFFEEB}" dt="2023-02-07T23:10:43.183" v="585" actId="6549"/>
          <ac:spMkLst>
            <pc:docMk/>
            <pc:sldMk cId="1227496457" sldId="853"/>
            <ac:spMk id="3" creationId="{177E3645-C1A9-4960-B534-860765601CC8}"/>
          </ac:spMkLst>
        </pc:spChg>
        <pc:spChg chg="add mod">
          <ac:chgData name="Boban Srezovski" userId="d2c5dd452d77a740" providerId="LiveId" clId="{2EC2D448-AFC3-4A98-9FAC-4EE883DFFEEB}" dt="2023-02-07T23:11:19.006" v="594" actId="15"/>
          <ac:spMkLst>
            <pc:docMk/>
            <pc:sldMk cId="1227496457" sldId="853"/>
            <ac:spMk id="5" creationId="{3DF52061-DB15-4066-8A86-F0E5F34538D0}"/>
          </ac:spMkLst>
        </pc:spChg>
      </pc:sldChg>
      <pc:sldChg chg="delSp modSp add mod">
        <pc:chgData name="Boban Srezovski" userId="d2c5dd452d77a740" providerId="LiveId" clId="{2EC2D448-AFC3-4A98-9FAC-4EE883DFFEEB}" dt="2023-02-07T23:12:14.392" v="640" actId="6549"/>
        <pc:sldMkLst>
          <pc:docMk/>
          <pc:sldMk cId="693078680" sldId="854"/>
        </pc:sldMkLst>
        <pc:spChg chg="mod">
          <ac:chgData name="Boban Srezovski" userId="d2c5dd452d77a740" providerId="LiveId" clId="{2EC2D448-AFC3-4A98-9FAC-4EE883DFFEEB}" dt="2023-02-07T23:12:14.392" v="640" actId="6549"/>
          <ac:spMkLst>
            <pc:docMk/>
            <pc:sldMk cId="693078680" sldId="854"/>
            <ac:spMk id="3" creationId="{177E3645-C1A9-4960-B534-860765601CC8}"/>
          </ac:spMkLst>
        </pc:spChg>
        <pc:spChg chg="del">
          <ac:chgData name="Boban Srezovski" userId="d2c5dd452d77a740" providerId="LiveId" clId="{2EC2D448-AFC3-4A98-9FAC-4EE883DFFEEB}" dt="2023-02-07T23:11:46.743" v="601" actId="478"/>
          <ac:spMkLst>
            <pc:docMk/>
            <pc:sldMk cId="693078680" sldId="854"/>
            <ac:spMk id="5" creationId="{3DF52061-DB15-4066-8A86-F0E5F34538D0}"/>
          </ac:spMkLst>
        </pc:spChg>
      </pc:sldChg>
      <pc:sldChg chg="addSp delSp new del mod">
        <pc:chgData name="Boban Srezovski" userId="d2c5dd452d77a740" providerId="LiveId" clId="{2EC2D448-AFC3-4A98-9FAC-4EE883DFFEEB}" dt="2023-02-07T23:10:12.928" v="568" actId="680"/>
        <pc:sldMkLst>
          <pc:docMk/>
          <pc:sldMk cId="3796784985" sldId="854"/>
        </pc:sldMkLst>
        <pc:spChg chg="add del">
          <ac:chgData name="Boban Srezovski" userId="d2c5dd452d77a740" providerId="LiveId" clId="{2EC2D448-AFC3-4A98-9FAC-4EE883DFFEEB}" dt="2023-02-07T23:10:12.363" v="567" actId="22"/>
          <ac:spMkLst>
            <pc:docMk/>
            <pc:sldMk cId="3796784985" sldId="854"/>
            <ac:spMk id="5" creationId="{904ED88D-6A06-4D18-B931-AF96CEE2C21F}"/>
          </ac:spMkLst>
        </pc:spChg>
      </pc:sldChg>
      <pc:sldChg chg="addSp delSp modSp new mod">
        <pc:chgData name="Boban Srezovski" userId="d2c5dd452d77a740" providerId="LiveId" clId="{2EC2D448-AFC3-4A98-9FAC-4EE883DFFEEB}" dt="2023-02-07T23:16:54.757" v="752" actId="1076"/>
        <pc:sldMkLst>
          <pc:docMk/>
          <pc:sldMk cId="96982218" sldId="855"/>
        </pc:sldMkLst>
        <pc:spChg chg="mod">
          <ac:chgData name="Boban Srezovski" userId="d2c5dd452d77a740" providerId="LiveId" clId="{2EC2D448-AFC3-4A98-9FAC-4EE883DFFEEB}" dt="2023-02-07T23:13:04.476" v="646"/>
          <ac:spMkLst>
            <pc:docMk/>
            <pc:sldMk cId="96982218" sldId="855"/>
            <ac:spMk id="2" creationId="{A11EF779-8BE2-4682-809C-6699B296C7CC}"/>
          </ac:spMkLst>
        </pc:spChg>
        <pc:spChg chg="del mod">
          <ac:chgData name="Boban Srezovski" userId="d2c5dd452d77a740" providerId="LiveId" clId="{2EC2D448-AFC3-4A98-9FAC-4EE883DFFEEB}" dt="2023-02-07T23:15:25.868" v="723" actId="478"/>
          <ac:spMkLst>
            <pc:docMk/>
            <pc:sldMk cId="96982218" sldId="855"/>
            <ac:spMk id="3" creationId="{5FCCBAFC-C09A-4396-8EFE-4D9F268B9AD8}"/>
          </ac:spMkLst>
        </pc:spChg>
        <pc:spChg chg="add mod">
          <ac:chgData name="Boban Srezovski" userId="d2c5dd452d77a740" providerId="LiveId" clId="{2EC2D448-AFC3-4A98-9FAC-4EE883DFFEEB}" dt="2023-02-07T23:16:54.757" v="752" actId="1076"/>
          <ac:spMkLst>
            <pc:docMk/>
            <pc:sldMk cId="96982218" sldId="855"/>
            <ac:spMk id="5" creationId="{745A8B4A-A075-47D8-A17F-49EA222B76FF}"/>
          </ac:spMkLst>
        </pc:spChg>
        <pc:spChg chg="add del mod">
          <ac:chgData name="Boban Srezovski" userId="d2c5dd452d77a740" providerId="LiveId" clId="{2EC2D448-AFC3-4A98-9FAC-4EE883DFFEEB}" dt="2023-02-07T23:15:27.715" v="724" actId="478"/>
          <ac:spMkLst>
            <pc:docMk/>
            <pc:sldMk cId="96982218" sldId="855"/>
            <ac:spMk id="7" creationId="{DC10710A-A2DD-461A-8884-71DB0D43AD95}"/>
          </ac:spMkLst>
        </pc:spChg>
      </pc:sldChg>
      <pc:sldChg chg="addSp modSp add mod ord">
        <pc:chgData name="Boban Srezovski" userId="d2c5dd452d77a740" providerId="LiveId" clId="{2EC2D448-AFC3-4A98-9FAC-4EE883DFFEEB}" dt="2023-02-07T23:15:18.088" v="722" actId="5793"/>
        <pc:sldMkLst>
          <pc:docMk/>
          <pc:sldMk cId="49443478" sldId="856"/>
        </pc:sldMkLst>
        <pc:spChg chg="mod">
          <ac:chgData name="Boban Srezovski" userId="d2c5dd452d77a740" providerId="LiveId" clId="{2EC2D448-AFC3-4A98-9FAC-4EE883DFFEEB}" dt="2023-02-07T23:14:41.627" v="684" actId="242"/>
          <ac:spMkLst>
            <pc:docMk/>
            <pc:sldMk cId="49443478" sldId="856"/>
            <ac:spMk id="3" creationId="{5FCCBAFC-C09A-4396-8EFE-4D9F268B9AD8}"/>
          </ac:spMkLst>
        </pc:spChg>
        <pc:spChg chg="mod">
          <ac:chgData name="Boban Srezovski" userId="d2c5dd452d77a740" providerId="LiveId" clId="{2EC2D448-AFC3-4A98-9FAC-4EE883DFFEEB}" dt="2023-02-07T23:15:03.591" v="696" actId="14100"/>
          <ac:spMkLst>
            <pc:docMk/>
            <pc:sldMk cId="49443478" sldId="856"/>
            <ac:spMk id="5" creationId="{745A8B4A-A075-47D8-A17F-49EA222B76FF}"/>
          </ac:spMkLst>
        </pc:spChg>
        <pc:spChg chg="add mod">
          <ac:chgData name="Boban Srezovski" userId="d2c5dd452d77a740" providerId="LiveId" clId="{2EC2D448-AFC3-4A98-9FAC-4EE883DFFEEB}" dt="2023-02-07T23:15:18.088" v="722" actId="5793"/>
          <ac:spMkLst>
            <pc:docMk/>
            <pc:sldMk cId="49443478" sldId="856"/>
            <ac:spMk id="6" creationId="{DCDA03EE-8BB5-4E39-B7DA-415E187845C1}"/>
          </ac:spMkLst>
        </pc:spChg>
      </pc:sldChg>
      <pc:sldChg chg="modSp new mod ord">
        <pc:chgData name="Boban Srezovski" userId="d2c5dd452d77a740" providerId="LiveId" clId="{2EC2D448-AFC3-4A98-9FAC-4EE883DFFEEB}" dt="2023-02-07T23:20:39.164" v="780"/>
        <pc:sldMkLst>
          <pc:docMk/>
          <pc:sldMk cId="795002585" sldId="857"/>
        </pc:sldMkLst>
        <pc:spChg chg="mod">
          <ac:chgData name="Boban Srezovski" userId="d2c5dd452d77a740" providerId="LiveId" clId="{2EC2D448-AFC3-4A98-9FAC-4EE883DFFEEB}" dt="2023-02-07T23:17:07.994" v="753"/>
          <ac:spMkLst>
            <pc:docMk/>
            <pc:sldMk cId="795002585" sldId="857"/>
            <ac:spMk id="2" creationId="{23C8665A-8083-4BC2-9CD5-C052D5683F2C}"/>
          </ac:spMkLst>
        </pc:spChg>
        <pc:spChg chg="mod">
          <ac:chgData name="Boban Srezovski" userId="d2c5dd452d77a740" providerId="LiveId" clId="{2EC2D448-AFC3-4A98-9FAC-4EE883DFFEEB}" dt="2023-02-07T23:17:27.840" v="774" actId="6549"/>
          <ac:spMkLst>
            <pc:docMk/>
            <pc:sldMk cId="795002585" sldId="857"/>
            <ac:spMk id="3" creationId="{41F7F9AE-D6EB-413A-9787-D95151A714D2}"/>
          </ac:spMkLst>
        </pc:spChg>
      </pc:sldChg>
      <pc:sldChg chg="addSp modSp new mod">
        <pc:chgData name="Boban Srezovski" userId="d2c5dd452d77a740" providerId="LiveId" clId="{2EC2D448-AFC3-4A98-9FAC-4EE883DFFEEB}" dt="2023-02-07T23:22:35.614" v="831" actId="1076"/>
        <pc:sldMkLst>
          <pc:docMk/>
          <pc:sldMk cId="2687418878" sldId="858"/>
        </pc:sldMkLst>
        <pc:spChg chg="mod">
          <ac:chgData name="Boban Srezovski" userId="d2c5dd452d77a740" providerId="LiveId" clId="{2EC2D448-AFC3-4A98-9FAC-4EE883DFFEEB}" dt="2023-02-07T23:20:53.221" v="786"/>
          <ac:spMkLst>
            <pc:docMk/>
            <pc:sldMk cId="2687418878" sldId="858"/>
            <ac:spMk id="2" creationId="{B5B4EC59-9AAB-4760-BFF4-5052FE4C8039}"/>
          </ac:spMkLst>
        </pc:spChg>
        <pc:spChg chg="mod">
          <ac:chgData name="Boban Srezovski" userId="d2c5dd452d77a740" providerId="LiveId" clId="{2EC2D448-AFC3-4A98-9FAC-4EE883DFFEEB}" dt="2023-02-07T23:21:58.869" v="821" actId="1076"/>
          <ac:spMkLst>
            <pc:docMk/>
            <pc:sldMk cId="2687418878" sldId="858"/>
            <ac:spMk id="3" creationId="{9BA9A744-7F3E-4F23-9F49-422AC240821D}"/>
          </ac:spMkLst>
        </pc:spChg>
        <pc:spChg chg="add mod">
          <ac:chgData name="Boban Srezovski" userId="d2c5dd452d77a740" providerId="LiveId" clId="{2EC2D448-AFC3-4A98-9FAC-4EE883DFFEEB}" dt="2023-02-07T23:22:35.614" v="831" actId="1076"/>
          <ac:spMkLst>
            <pc:docMk/>
            <pc:sldMk cId="2687418878" sldId="858"/>
            <ac:spMk id="5" creationId="{62B7D14D-BBF5-4957-8AAD-BF624C15DBC2}"/>
          </ac:spMkLst>
        </pc:spChg>
      </pc:sldChg>
      <pc:sldChg chg="delSp modSp add mod">
        <pc:chgData name="Boban Srezovski" userId="d2c5dd452d77a740" providerId="LiveId" clId="{2EC2D448-AFC3-4A98-9FAC-4EE883DFFEEB}" dt="2023-02-07T23:27:54.748" v="1034" actId="14100"/>
        <pc:sldMkLst>
          <pc:docMk/>
          <pc:sldMk cId="982020163" sldId="859"/>
        </pc:sldMkLst>
        <pc:spChg chg="mod">
          <ac:chgData name="Boban Srezovski" userId="d2c5dd452d77a740" providerId="LiveId" clId="{2EC2D448-AFC3-4A98-9FAC-4EE883DFFEEB}" dt="2023-02-07T23:27:54.748" v="1034" actId="14100"/>
          <ac:spMkLst>
            <pc:docMk/>
            <pc:sldMk cId="982020163" sldId="859"/>
            <ac:spMk id="3" creationId="{9BA9A744-7F3E-4F23-9F49-422AC240821D}"/>
          </ac:spMkLst>
        </pc:spChg>
        <pc:spChg chg="del">
          <ac:chgData name="Boban Srezovski" userId="d2c5dd452d77a740" providerId="LiveId" clId="{2EC2D448-AFC3-4A98-9FAC-4EE883DFFEEB}" dt="2023-02-07T23:23:02.333" v="833" actId="478"/>
          <ac:spMkLst>
            <pc:docMk/>
            <pc:sldMk cId="982020163" sldId="859"/>
            <ac:spMk id="5" creationId="{62B7D14D-BBF5-4957-8AAD-BF624C15DBC2}"/>
          </ac:spMkLst>
        </pc:spChg>
      </pc:sldChg>
      <pc:sldChg chg="modSp add mod">
        <pc:chgData name="Boban Srezovski" userId="d2c5dd452d77a740" providerId="LiveId" clId="{2EC2D448-AFC3-4A98-9FAC-4EE883DFFEEB}" dt="2023-02-07T23:28:08.932" v="1037"/>
        <pc:sldMkLst>
          <pc:docMk/>
          <pc:sldMk cId="3723102817" sldId="860"/>
        </pc:sldMkLst>
        <pc:spChg chg="mod">
          <ac:chgData name="Boban Srezovski" userId="d2c5dd452d77a740" providerId="LiveId" clId="{2EC2D448-AFC3-4A98-9FAC-4EE883DFFEEB}" dt="2023-02-07T23:28:08.932" v="1037"/>
          <ac:spMkLst>
            <pc:docMk/>
            <pc:sldMk cId="3723102817" sldId="860"/>
            <ac:spMk id="2" creationId="{B5B4EC59-9AAB-4760-BFF4-5052FE4C8039}"/>
          </ac:spMkLst>
        </pc:spChg>
      </pc:sldChg>
      <pc:sldChg chg="addSp modSp add mod">
        <pc:chgData name="Boban Srezovski" userId="d2c5dd452d77a740" providerId="LiveId" clId="{2EC2D448-AFC3-4A98-9FAC-4EE883DFFEEB}" dt="2023-02-07T23:29:55.086" v="1061" actId="12"/>
        <pc:sldMkLst>
          <pc:docMk/>
          <pc:sldMk cId="1508170766" sldId="861"/>
        </pc:sldMkLst>
        <pc:spChg chg="mod">
          <ac:chgData name="Boban Srezovski" userId="d2c5dd452d77a740" providerId="LiveId" clId="{2EC2D448-AFC3-4A98-9FAC-4EE883DFFEEB}" dt="2023-02-07T23:29:55.086" v="1061" actId="12"/>
          <ac:spMkLst>
            <pc:docMk/>
            <pc:sldMk cId="1508170766" sldId="861"/>
            <ac:spMk id="3" creationId="{9BA9A744-7F3E-4F23-9F49-422AC240821D}"/>
          </ac:spMkLst>
        </pc:spChg>
        <pc:spChg chg="add mod">
          <ac:chgData name="Boban Srezovski" userId="d2c5dd452d77a740" providerId="LiveId" clId="{2EC2D448-AFC3-4A98-9FAC-4EE883DFFEEB}" dt="2023-02-07T23:29:44.151" v="1057" actId="14100"/>
          <ac:spMkLst>
            <pc:docMk/>
            <pc:sldMk cId="1508170766" sldId="861"/>
            <ac:spMk id="5" creationId="{B90D1474-596A-4FC3-9638-277513BBA2D1}"/>
          </ac:spMkLst>
        </pc:spChg>
      </pc:sldChg>
      <pc:sldChg chg="modSp add mod ord">
        <pc:chgData name="Boban Srezovski" userId="d2c5dd452d77a740" providerId="LiveId" clId="{2EC2D448-AFC3-4A98-9FAC-4EE883DFFEEB}" dt="2023-02-07T23:30:43.301" v="1079" actId="20577"/>
        <pc:sldMkLst>
          <pc:docMk/>
          <pc:sldMk cId="4167422389" sldId="862"/>
        </pc:sldMkLst>
        <pc:spChg chg="mod">
          <ac:chgData name="Boban Srezovski" userId="d2c5dd452d77a740" providerId="LiveId" clId="{2EC2D448-AFC3-4A98-9FAC-4EE883DFFEEB}" dt="2023-02-07T23:30:43.301" v="1079" actId="20577"/>
          <ac:spMkLst>
            <pc:docMk/>
            <pc:sldMk cId="4167422389" sldId="862"/>
            <ac:spMk id="3" creationId="{9BA9A744-7F3E-4F23-9F49-422AC240821D}"/>
          </ac:spMkLst>
        </pc:spChg>
      </pc:sldChg>
      <pc:sldChg chg="addSp modSp add mod">
        <pc:chgData name="Boban Srezovski" userId="d2c5dd452d77a740" providerId="LiveId" clId="{2EC2D448-AFC3-4A98-9FAC-4EE883DFFEEB}" dt="2023-02-07T23:33:50.459" v="1155" actId="27636"/>
        <pc:sldMkLst>
          <pc:docMk/>
          <pc:sldMk cId="542345607" sldId="863"/>
        </pc:sldMkLst>
        <pc:spChg chg="mod">
          <ac:chgData name="Boban Srezovski" userId="d2c5dd452d77a740" providerId="LiveId" clId="{2EC2D448-AFC3-4A98-9FAC-4EE883DFFEEB}" dt="2023-02-07T23:33:50.459" v="1155" actId="27636"/>
          <ac:spMkLst>
            <pc:docMk/>
            <pc:sldMk cId="542345607" sldId="863"/>
            <ac:spMk id="3" creationId="{9BA9A744-7F3E-4F23-9F49-422AC240821D}"/>
          </ac:spMkLst>
        </pc:spChg>
        <pc:spChg chg="add mod">
          <ac:chgData name="Boban Srezovski" userId="d2c5dd452d77a740" providerId="LiveId" clId="{2EC2D448-AFC3-4A98-9FAC-4EE883DFFEEB}" dt="2023-02-07T23:33:47.899" v="1153" actId="1076"/>
          <ac:spMkLst>
            <pc:docMk/>
            <pc:sldMk cId="542345607" sldId="863"/>
            <ac:spMk id="5" creationId="{86F292AA-5E07-4FB4-AA94-D5D825388AB4}"/>
          </ac:spMkLst>
        </pc:spChg>
      </pc:sldChg>
      <pc:sldChg chg="addSp delSp modSp new mod">
        <pc:chgData name="Boban Srezovski" userId="d2c5dd452d77a740" providerId="LiveId" clId="{2EC2D448-AFC3-4A98-9FAC-4EE883DFFEEB}" dt="2023-02-07T23:38:38.748" v="1326" actId="6549"/>
        <pc:sldMkLst>
          <pc:docMk/>
          <pc:sldMk cId="3799273566" sldId="864"/>
        </pc:sldMkLst>
        <pc:spChg chg="mod">
          <ac:chgData name="Boban Srezovski" userId="d2c5dd452d77a740" providerId="LiveId" clId="{2EC2D448-AFC3-4A98-9FAC-4EE883DFFEEB}" dt="2023-02-07T23:34:08.812" v="1160"/>
          <ac:spMkLst>
            <pc:docMk/>
            <pc:sldMk cId="3799273566" sldId="864"/>
            <ac:spMk id="2" creationId="{B2408BE2-1BD2-468A-8AF6-0D95B9A5FB21}"/>
          </ac:spMkLst>
        </pc:spChg>
        <pc:spChg chg="mod">
          <ac:chgData name="Boban Srezovski" userId="d2c5dd452d77a740" providerId="LiveId" clId="{2EC2D448-AFC3-4A98-9FAC-4EE883DFFEEB}" dt="2023-02-07T23:38:38.748" v="1326" actId="6549"/>
          <ac:spMkLst>
            <pc:docMk/>
            <pc:sldMk cId="3799273566" sldId="864"/>
            <ac:spMk id="3" creationId="{1C15E0D8-FBA0-406C-94C1-1A567D228824}"/>
          </ac:spMkLst>
        </pc:spChg>
        <pc:spChg chg="add del">
          <ac:chgData name="Boban Srezovski" userId="d2c5dd452d77a740" providerId="LiveId" clId="{2EC2D448-AFC3-4A98-9FAC-4EE883DFFEEB}" dt="2023-02-07T23:33:23.451" v="1138" actId="22"/>
          <ac:spMkLst>
            <pc:docMk/>
            <pc:sldMk cId="3799273566" sldId="864"/>
            <ac:spMk id="5" creationId="{79AD539A-C293-4366-81B0-C5376D3763F3}"/>
          </ac:spMkLst>
        </pc:spChg>
        <pc:spChg chg="add del mod">
          <ac:chgData name="Boban Srezovski" userId="d2c5dd452d77a740" providerId="LiveId" clId="{2EC2D448-AFC3-4A98-9FAC-4EE883DFFEEB}" dt="2023-02-07T23:37:37.045" v="1266" actId="22"/>
          <ac:spMkLst>
            <pc:docMk/>
            <pc:sldMk cId="3799273566" sldId="864"/>
            <ac:spMk id="7" creationId="{5EE866A5-DD9A-4BC0-AB41-27235F3CF4C0}"/>
          </ac:spMkLst>
        </pc:spChg>
      </pc:sldChg>
      <pc:sldChg chg="modSp add mod">
        <pc:chgData name="Boban Srezovski" userId="d2c5dd452d77a740" providerId="LiveId" clId="{2EC2D448-AFC3-4A98-9FAC-4EE883DFFEEB}" dt="2023-02-07T23:37:56.299" v="1271"/>
        <pc:sldMkLst>
          <pc:docMk/>
          <pc:sldMk cId="563100570" sldId="865"/>
        </pc:sldMkLst>
        <pc:spChg chg="mod">
          <ac:chgData name="Boban Srezovski" userId="d2c5dd452d77a740" providerId="LiveId" clId="{2EC2D448-AFC3-4A98-9FAC-4EE883DFFEEB}" dt="2023-02-07T23:37:56.299" v="1271"/>
          <ac:spMkLst>
            <pc:docMk/>
            <pc:sldMk cId="563100570" sldId="865"/>
            <ac:spMk id="2" creationId="{B2408BE2-1BD2-468A-8AF6-0D95B9A5FB21}"/>
          </ac:spMkLst>
        </pc:spChg>
      </pc:sldChg>
      <pc:sldChg chg="add del">
        <pc:chgData name="Boban Srezovski" userId="d2c5dd452d77a740" providerId="LiveId" clId="{2EC2D448-AFC3-4A98-9FAC-4EE883DFFEEB}" dt="2023-02-07T23:37:35.278" v="1248"/>
        <pc:sldMkLst>
          <pc:docMk/>
          <pc:sldMk cId="902764773" sldId="865"/>
        </pc:sldMkLst>
      </pc:sldChg>
      <pc:sldChg chg="addSp delSp modSp add mod">
        <pc:chgData name="Boban Srezovski" userId="d2c5dd452d77a740" providerId="LiveId" clId="{2EC2D448-AFC3-4A98-9FAC-4EE883DFFEEB}" dt="2023-02-07T23:45:03.148" v="1471" actId="1036"/>
        <pc:sldMkLst>
          <pc:docMk/>
          <pc:sldMk cId="3846051383" sldId="866"/>
        </pc:sldMkLst>
        <pc:spChg chg="mod">
          <ac:chgData name="Boban Srezovski" userId="d2c5dd452d77a740" providerId="LiveId" clId="{2EC2D448-AFC3-4A98-9FAC-4EE883DFFEEB}" dt="2023-02-07T23:44:48.266" v="1463" actId="14100"/>
          <ac:spMkLst>
            <pc:docMk/>
            <pc:sldMk cId="3846051383" sldId="866"/>
            <ac:spMk id="3" creationId="{1C15E0D8-FBA0-406C-94C1-1A567D228824}"/>
          </ac:spMkLst>
        </pc:spChg>
        <pc:spChg chg="add mod">
          <ac:chgData name="Boban Srezovski" userId="d2c5dd452d77a740" providerId="LiveId" clId="{2EC2D448-AFC3-4A98-9FAC-4EE883DFFEEB}" dt="2023-02-07T23:44:54.834" v="1465" actId="1076"/>
          <ac:spMkLst>
            <pc:docMk/>
            <pc:sldMk cId="3846051383" sldId="866"/>
            <ac:spMk id="6" creationId="{19D103E0-2304-43E6-A24E-D77F2792BA65}"/>
          </ac:spMkLst>
        </pc:spChg>
        <pc:spChg chg="del">
          <ac:chgData name="Boban Srezovski" userId="d2c5dd452d77a740" providerId="LiveId" clId="{2EC2D448-AFC3-4A98-9FAC-4EE883DFFEEB}" dt="2023-02-07T23:39:05.276" v="1332" actId="478"/>
          <ac:spMkLst>
            <pc:docMk/>
            <pc:sldMk cId="3846051383" sldId="866"/>
            <ac:spMk id="7" creationId="{5EE866A5-DD9A-4BC0-AB41-27235F3CF4C0}"/>
          </ac:spMkLst>
        </pc:spChg>
        <pc:spChg chg="add mod">
          <ac:chgData name="Boban Srezovski" userId="d2c5dd452d77a740" providerId="LiveId" clId="{2EC2D448-AFC3-4A98-9FAC-4EE883DFFEEB}" dt="2023-02-07T23:45:03.148" v="1471" actId="1036"/>
          <ac:spMkLst>
            <pc:docMk/>
            <pc:sldMk cId="3846051383" sldId="866"/>
            <ac:spMk id="8" creationId="{61B67573-4851-48D3-842B-DA94D41D4A78}"/>
          </ac:spMkLst>
        </pc:spChg>
      </pc:sldChg>
      <pc:sldChg chg="modSp add del mod">
        <pc:chgData name="Boban Srezovski" userId="d2c5dd452d77a740" providerId="LiveId" clId="{2EC2D448-AFC3-4A98-9FAC-4EE883DFFEEB}" dt="2023-02-07T23:46:08.575" v="1472" actId="47"/>
        <pc:sldMkLst>
          <pc:docMk/>
          <pc:sldMk cId="3051179817" sldId="867"/>
        </pc:sldMkLst>
        <pc:spChg chg="mod">
          <ac:chgData name="Boban Srezovski" userId="d2c5dd452d77a740" providerId="LiveId" clId="{2EC2D448-AFC3-4A98-9FAC-4EE883DFFEEB}" dt="2023-02-07T23:44:28.214" v="1456" actId="21"/>
          <ac:spMkLst>
            <pc:docMk/>
            <pc:sldMk cId="3051179817" sldId="867"/>
            <ac:spMk id="3" creationId="{1C15E0D8-FBA0-406C-94C1-1A567D228824}"/>
          </ac:spMkLst>
        </pc:spChg>
      </pc:sldChg>
      <pc:sldChg chg="addSp modSp add mod">
        <pc:chgData name="Boban Srezovski" userId="d2c5dd452d77a740" providerId="LiveId" clId="{2EC2D448-AFC3-4A98-9FAC-4EE883DFFEEB}" dt="2023-02-07T23:46:13.947" v="1473" actId="20577"/>
        <pc:sldMkLst>
          <pc:docMk/>
          <pc:sldMk cId="2235405232" sldId="868"/>
        </pc:sldMkLst>
        <pc:spChg chg="mod">
          <ac:chgData name="Boban Srezovski" userId="d2c5dd452d77a740" providerId="LiveId" clId="{2EC2D448-AFC3-4A98-9FAC-4EE883DFFEEB}" dt="2023-02-07T23:46:13.947" v="1473" actId="20577"/>
          <ac:spMkLst>
            <pc:docMk/>
            <pc:sldMk cId="2235405232" sldId="868"/>
            <ac:spMk id="3" creationId="{1C15E0D8-FBA0-406C-94C1-1A567D228824}"/>
          </ac:spMkLst>
        </pc:spChg>
        <pc:spChg chg="add mod">
          <ac:chgData name="Boban Srezovski" userId="d2c5dd452d77a740" providerId="LiveId" clId="{2EC2D448-AFC3-4A98-9FAC-4EE883DFFEEB}" dt="2023-02-07T23:43:59.386" v="1444" actId="1076"/>
          <ac:spMkLst>
            <pc:docMk/>
            <pc:sldMk cId="2235405232" sldId="868"/>
            <ac:spMk id="5" creationId="{BD36B8F6-43ED-417D-801C-7AD8BF714E93}"/>
          </ac:spMkLst>
        </pc:spChg>
      </pc:sldChg>
      <pc:sldChg chg="delSp modSp add mod">
        <pc:chgData name="Boban Srezovski" userId="d2c5dd452d77a740" providerId="LiveId" clId="{2EC2D448-AFC3-4A98-9FAC-4EE883DFFEEB}" dt="2023-02-07T23:46:44.194" v="1509" actId="15"/>
        <pc:sldMkLst>
          <pc:docMk/>
          <pc:sldMk cId="3296283691" sldId="869"/>
        </pc:sldMkLst>
        <pc:spChg chg="mod">
          <ac:chgData name="Boban Srezovski" userId="d2c5dd452d77a740" providerId="LiveId" clId="{2EC2D448-AFC3-4A98-9FAC-4EE883DFFEEB}" dt="2023-02-07T23:46:44.194" v="1509" actId="15"/>
          <ac:spMkLst>
            <pc:docMk/>
            <pc:sldMk cId="3296283691" sldId="869"/>
            <ac:spMk id="3" creationId="{1C15E0D8-FBA0-406C-94C1-1A567D228824}"/>
          </ac:spMkLst>
        </pc:spChg>
        <pc:spChg chg="del">
          <ac:chgData name="Boban Srezovski" userId="d2c5dd452d77a740" providerId="LiveId" clId="{2EC2D448-AFC3-4A98-9FAC-4EE883DFFEEB}" dt="2023-02-07T23:46:21.486" v="1475" actId="478"/>
          <ac:spMkLst>
            <pc:docMk/>
            <pc:sldMk cId="3296283691" sldId="869"/>
            <ac:spMk id="5" creationId="{BD36B8F6-43ED-417D-801C-7AD8BF714E93}"/>
          </ac:spMkLst>
        </pc:spChg>
      </pc:sldChg>
      <pc:sldChg chg="addSp modSp new mod">
        <pc:chgData name="Boban Srezovski" userId="d2c5dd452d77a740" providerId="LiveId" clId="{2EC2D448-AFC3-4A98-9FAC-4EE883DFFEEB}" dt="2023-02-07T23:48:42.195" v="1559" actId="14100"/>
        <pc:sldMkLst>
          <pc:docMk/>
          <pc:sldMk cId="1084199726" sldId="870"/>
        </pc:sldMkLst>
        <pc:spChg chg="mod">
          <ac:chgData name="Boban Srezovski" userId="d2c5dd452d77a740" providerId="LiveId" clId="{2EC2D448-AFC3-4A98-9FAC-4EE883DFFEEB}" dt="2023-02-07T23:46:54.978" v="1513"/>
          <ac:spMkLst>
            <pc:docMk/>
            <pc:sldMk cId="1084199726" sldId="870"/>
            <ac:spMk id="2" creationId="{83E5AF55-C98F-4391-81E7-FAD217B10EB8}"/>
          </ac:spMkLst>
        </pc:spChg>
        <pc:spChg chg="mod">
          <ac:chgData name="Boban Srezovski" userId="d2c5dd452d77a740" providerId="LiveId" clId="{2EC2D448-AFC3-4A98-9FAC-4EE883DFFEEB}" dt="2023-02-07T23:48:42.195" v="1559" actId="14100"/>
          <ac:spMkLst>
            <pc:docMk/>
            <pc:sldMk cId="1084199726" sldId="870"/>
            <ac:spMk id="3" creationId="{A98A809A-B331-4C7E-8B4C-03AF0B191F5A}"/>
          </ac:spMkLst>
        </pc:spChg>
        <pc:spChg chg="add mod">
          <ac:chgData name="Boban Srezovski" userId="d2c5dd452d77a740" providerId="LiveId" clId="{2EC2D448-AFC3-4A98-9FAC-4EE883DFFEEB}" dt="2023-02-07T23:48:32.753" v="1555" actId="255"/>
          <ac:spMkLst>
            <pc:docMk/>
            <pc:sldMk cId="1084199726" sldId="870"/>
            <ac:spMk id="5" creationId="{997CDDB9-7EF2-4FD8-95DF-8A3A87900AA9}"/>
          </ac:spMkLst>
        </pc:spChg>
      </pc:sldChg>
      <pc:sldChg chg="addSp delSp modSp add mod">
        <pc:chgData name="Boban Srezovski" userId="d2c5dd452d77a740" providerId="LiveId" clId="{2EC2D448-AFC3-4A98-9FAC-4EE883DFFEEB}" dt="2023-02-08T00:05:18.743" v="1915" actId="404"/>
        <pc:sldMkLst>
          <pc:docMk/>
          <pc:sldMk cId="1646552838" sldId="871"/>
        </pc:sldMkLst>
        <pc:spChg chg="mod">
          <ac:chgData name="Boban Srezovski" userId="d2c5dd452d77a740" providerId="LiveId" clId="{2EC2D448-AFC3-4A98-9FAC-4EE883DFFEEB}" dt="2023-02-07T23:52:08.468" v="1649" actId="6549"/>
          <ac:spMkLst>
            <pc:docMk/>
            <pc:sldMk cId="1646552838" sldId="871"/>
            <ac:spMk id="3" creationId="{A98A809A-B331-4C7E-8B4C-03AF0B191F5A}"/>
          </ac:spMkLst>
        </pc:spChg>
        <pc:spChg chg="del">
          <ac:chgData name="Boban Srezovski" userId="d2c5dd452d77a740" providerId="LiveId" clId="{2EC2D448-AFC3-4A98-9FAC-4EE883DFFEEB}" dt="2023-02-07T23:50:25.690" v="1565" actId="478"/>
          <ac:spMkLst>
            <pc:docMk/>
            <pc:sldMk cId="1646552838" sldId="871"/>
            <ac:spMk id="5" creationId="{997CDDB9-7EF2-4FD8-95DF-8A3A87900AA9}"/>
          </ac:spMkLst>
        </pc:spChg>
        <pc:spChg chg="add mod">
          <ac:chgData name="Boban Srezovski" userId="d2c5dd452d77a740" providerId="LiveId" clId="{2EC2D448-AFC3-4A98-9FAC-4EE883DFFEEB}" dt="2023-02-08T00:05:18.743" v="1915" actId="404"/>
          <ac:spMkLst>
            <pc:docMk/>
            <pc:sldMk cId="1646552838" sldId="871"/>
            <ac:spMk id="6" creationId="{205A1997-A734-4C53-AE88-210BEF95B1C4}"/>
          </ac:spMkLst>
        </pc:spChg>
      </pc:sldChg>
      <pc:sldChg chg="modSp add mod">
        <pc:chgData name="Boban Srezovski" userId="d2c5dd452d77a740" providerId="LiveId" clId="{2EC2D448-AFC3-4A98-9FAC-4EE883DFFEEB}" dt="2023-02-07T23:52:41.812" v="1678" actId="11"/>
        <pc:sldMkLst>
          <pc:docMk/>
          <pc:sldMk cId="1679868494" sldId="872"/>
        </pc:sldMkLst>
        <pc:spChg chg="mod">
          <ac:chgData name="Boban Srezovski" userId="d2c5dd452d77a740" providerId="LiveId" clId="{2EC2D448-AFC3-4A98-9FAC-4EE883DFFEEB}" dt="2023-02-07T23:52:41.812" v="1678" actId="11"/>
          <ac:spMkLst>
            <pc:docMk/>
            <pc:sldMk cId="1679868494" sldId="872"/>
            <ac:spMk id="3" creationId="{A98A809A-B331-4C7E-8B4C-03AF0B191F5A}"/>
          </ac:spMkLst>
        </pc:spChg>
      </pc:sldChg>
      <pc:sldChg chg="modSp new mod">
        <pc:chgData name="Boban Srezovski" userId="d2c5dd452d77a740" providerId="LiveId" clId="{2EC2D448-AFC3-4A98-9FAC-4EE883DFFEEB}" dt="2023-02-07T23:55:57.414" v="1728" actId="27636"/>
        <pc:sldMkLst>
          <pc:docMk/>
          <pc:sldMk cId="3056061994" sldId="873"/>
        </pc:sldMkLst>
        <pc:spChg chg="mod">
          <ac:chgData name="Boban Srezovski" userId="d2c5dd452d77a740" providerId="LiveId" clId="{2EC2D448-AFC3-4A98-9FAC-4EE883DFFEEB}" dt="2023-02-07T23:55:10.710" v="1695"/>
          <ac:spMkLst>
            <pc:docMk/>
            <pc:sldMk cId="3056061994" sldId="873"/>
            <ac:spMk id="2" creationId="{645DF3A0-6CA3-44AD-A0B5-ED83100C9C9B}"/>
          </ac:spMkLst>
        </pc:spChg>
        <pc:spChg chg="mod">
          <ac:chgData name="Boban Srezovski" userId="d2c5dd452d77a740" providerId="LiveId" clId="{2EC2D448-AFC3-4A98-9FAC-4EE883DFFEEB}" dt="2023-02-07T23:55:57.414" v="1728" actId="27636"/>
          <ac:spMkLst>
            <pc:docMk/>
            <pc:sldMk cId="3056061994" sldId="873"/>
            <ac:spMk id="3" creationId="{089545A2-0FD3-4039-9C13-5A371EFF1637}"/>
          </ac:spMkLst>
        </pc:spChg>
      </pc:sldChg>
      <pc:sldChg chg="addSp delSp modSp add mod ord">
        <pc:chgData name="Boban Srezovski" userId="d2c5dd452d77a740" providerId="LiveId" clId="{2EC2D448-AFC3-4A98-9FAC-4EE883DFFEEB}" dt="2023-02-07T23:57:08.506" v="1751"/>
        <pc:sldMkLst>
          <pc:docMk/>
          <pc:sldMk cId="2292951267" sldId="874"/>
        </pc:sldMkLst>
        <pc:spChg chg="mod">
          <ac:chgData name="Boban Srezovski" userId="d2c5dd452d77a740" providerId="LiveId" clId="{2EC2D448-AFC3-4A98-9FAC-4EE883DFFEEB}" dt="2023-02-07T23:56:59.754" v="1748" actId="20577"/>
          <ac:spMkLst>
            <pc:docMk/>
            <pc:sldMk cId="2292951267" sldId="874"/>
            <ac:spMk id="3" creationId="{089545A2-0FD3-4039-9C13-5A371EFF1637}"/>
          </ac:spMkLst>
        </pc:spChg>
        <pc:spChg chg="add mod">
          <ac:chgData name="Boban Srezovski" userId="d2c5dd452d77a740" providerId="LiveId" clId="{2EC2D448-AFC3-4A98-9FAC-4EE883DFFEEB}" dt="2023-02-07T23:57:02.114" v="1749" actId="1076"/>
          <ac:spMkLst>
            <pc:docMk/>
            <pc:sldMk cId="2292951267" sldId="874"/>
            <ac:spMk id="5" creationId="{F1B17A87-C29C-47F3-9E94-FB02AD325289}"/>
          </ac:spMkLst>
        </pc:spChg>
        <pc:spChg chg="add del mod">
          <ac:chgData name="Boban Srezovski" userId="d2c5dd452d77a740" providerId="LiveId" clId="{2EC2D448-AFC3-4A98-9FAC-4EE883DFFEEB}" dt="2023-02-07T23:57:08.506" v="1751"/>
          <ac:spMkLst>
            <pc:docMk/>
            <pc:sldMk cId="2292951267" sldId="874"/>
            <ac:spMk id="6" creationId="{3CB02EF6-5731-4668-9A3A-D73630C0B9BF}"/>
          </ac:spMkLst>
        </pc:spChg>
      </pc:sldChg>
      <pc:sldChg chg="modSp add mod">
        <pc:chgData name="Boban Srezovski" userId="d2c5dd452d77a740" providerId="LiveId" clId="{2EC2D448-AFC3-4A98-9FAC-4EE883DFFEEB}" dt="2023-02-07T23:57:43.938" v="1765" actId="20577"/>
        <pc:sldMkLst>
          <pc:docMk/>
          <pc:sldMk cId="1592973976" sldId="875"/>
        </pc:sldMkLst>
        <pc:spChg chg="mod">
          <ac:chgData name="Boban Srezovski" userId="d2c5dd452d77a740" providerId="LiveId" clId="{2EC2D448-AFC3-4A98-9FAC-4EE883DFFEEB}" dt="2023-02-07T23:57:43.938" v="1765" actId="20577"/>
          <ac:spMkLst>
            <pc:docMk/>
            <pc:sldMk cId="1592973976" sldId="875"/>
            <ac:spMk id="3" creationId="{089545A2-0FD3-4039-9C13-5A371EFF1637}"/>
          </ac:spMkLst>
        </pc:spChg>
        <pc:spChg chg="mod">
          <ac:chgData name="Boban Srezovski" userId="d2c5dd452d77a740" providerId="LiveId" clId="{2EC2D448-AFC3-4A98-9FAC-4EE883DFFEEB}" dt="2023-02-07T23:57:36.080" v="1762" actId="15"/>
          <ac:spMkLst>
            <pc:docMk/>
            <pc:sldMk cId="1592973976" sldId="875"/>
            <ac:spMk id="5" creationId="{F1B17A87-C29C-47F3-9E94-FB02AD325289}"/>
          </ac:spMkLst>
        </pc:spChg>
      </pc:sldChg>
      <pc:sldChg chg="modSp add mod">
        <pc:chgData name="Boban Srezovski" userId="d2c5dd452d77a740" providerId="LiveId" clId="{2EC2D448-AFC3-4A98-9FAC-4EE883DFFEEB}" dt="2023-02-07T23:59:32.063" v="1807" actId="1076"/>
        <pc:sldMkLst>
          <pc:docMk/>
          <pc:sldMk cId="3569614650" sldId="876"/>
        </pc:sldMkLst>
        <pc:spChg chg="mod">
          <ac:chgData name="Boban Srezovski" userId="d2c5dd452d77a740" providerId="LiveId" clId="{2EC2D448-AFC3-4A98-9FAC-4EE883DFFEEB}" dt="2023-02-07T23:59:27.567" v="1805" actId="1076"/>
          <ac:spMkLst>
            <pc:docMk/>
            <pc:sldMk cId="3569614650" sldId="876"/>
            <ac:spMk id="3" creationId="{089545A2-0FD3-4039-9C13-5A371EFF1637}"/>
          </ac:spMkLst>
        </pc:spChg>
        <pc:spChg chg="mod">
          <ac:chgData name="Boban Srezovski" userId="d2c5dd452d77a740" providerId="LiveId" clId="{2EC2D448-AFC3-4A98-9FAC-4EE883DFFEEB}" dt="2023-02-07T23:59:32.063" v="1807" actId="1076"/>
          <ac:spMkLst>
            <pc:docMk/>
            <pc:sldMk cId="3569614650" sldId="876"/>
            <ac:spMk id="5" creationId="{F1B17A87-C29C-47F3-9E94-FB02AD325289}"/>
          </ac:spMkLst>
        </pc:spChg>
      </pc:sldChg>
      <pc:sldChg chg="addSp modSp add mod">
        <pc:chgData name="Boban Srezovski" userId="d2c5dd452d77a740" providerId="LiveId" clId="{2EC2D448-AFC3-4A98-9FAC-4EE883DFFEEB}" dt="2023-02-08T00:05:29.592" v="1920" actId="1036"/>
        <pc:sldMkLst>
          <pc:docMk/>
          <pc:sldMk cId="398239378" sldId="877"/>
        </pc:sldMkLst>
        <pc:spChg chg="mod">
          <ac:chgData name="Boban Srezovski" userId="d2c5dd452d77a740" providerId="LiveId" clId="{2EC2D448-AFC3-4A98-9FAC-4EE883DFFEEB}" dt="2023-02-08T00:02:27.768" v="1850" actId="14100"/>
          <ac:spMkLst>
            <pc:docMk/>
            <pc:sldMk cId="398239378" sldId="877"/>
            <ac:spMk id="3" creationId="{089545A2-0FD3-4039-9C13-5A371EFF1637}"/>
          </ac:spMkLst>
        </pc:spChg>
        <pc:spChg chg="mod">
          <ac:chgData name="Boban Srezovski" userId="d2c5dd452d77a740" providerId="LiveId" clId="{2EC2D448-AFC3-4A98-9FAC-4EE883DFFEEB}" dt="2023-02-08T00:03:56.679" v="1882" actId="1076"/>
          <ac:spMkLst>
            <pc:docMk/>
            <pc:sldMk cId="398239378" sldId="877"/>
            <ac:spMk id="5" creationId="{F1B17A87-C29C-47F3-9E94-FB02AD325289}"/>
          </ac:spMkLst>
        </pc:spChg>
        <pc:spChg chg="add mod">
          <ac:chgData name="Boban Srezovski" userId="d2c5dd452d77a740" providerId="LiveId" clId="{2EC2D448-AFC3-4A98-9FAC-4EE883DFFEEB}" dt="2023-02-08T00:05:29.592" v="1920" actId="1036"/>
          <ac:spMkLst>
            <pc:docMk/>
            <pc:sldMk cId="398239378" sldId="877"/>
            <ac:spMk id="6" creationId="{6D54B30F-C3A1-42F4-AFCD-69135415DA2B}"/>
          </ac:spMkLst>
        </pc:spChg>
      </pc:sldChg>
      <pc:sldChg chg="addSp delSp modSp add mod">
        <pc:chgData name="Boban Srezovski" userId="d2c5dd452d77a740" providerId="LiveId" clId="{2EC2D448-AFC3-4A98-9FAC-4EE883DFFEEB}" dt="2023-02-08T00:04:36.696" v="1912" actId="1036"/>
        <pc:sldMkLst>
          <pc:docMk/>
          <pc:sldMk cId="2883765832" sldId="878"/>
        </pc:sldMkLst>
        <pc:spChg chg="del">
          <ac:chgData name="Boban Srezovski" userId="d2c5dd452d77a740" providerId="LiveId" clId="{2EC2D448-AFC3-4A98-9FAC-4EE883DFFEEB}" dt="2023-02-08T00:02:49.563" v="1874" actId="478"/>
          <ac:spMkLst>
            <pc:docMk/>
            <pc:sldMk cId="2883765832" sldId="878"/>
            <ac:spMk id="3" creationId="{089545A2-0FD3-4039-9C13-5A371EFF1637}"/>
          </ac:spMkLst>
        </pc:spChg>
        <pc:spChg chg="mod">
          <ac:chgData name="Boban Srezovski" userId="d2c5dd452d77a740" providerId="LiveId" clId="{2EC2D448-AFC3-4A98-9FAC-4EE883DFFEEB}" dt="2023-02-08T00:04:36.696" v="1912" actId="1036"/>
          <ac:spMkLst>
            <pc:docMk/>
            <pc:sldMk cId="2883765832" sldId="878"/>
            <ac:spMk id="5" creationId="{F1B17A87-C29C-47F3-9E94-FB02AD325289}"/>
          </ac:spMkLst>
        </pc:spChg>
        <pc:spChg chg="add del mod">
          <ac:chgData name="Boban Srezovski" userId="d2c5dd452d77a740" providerId="LiveId" clId="{2EC2D448-AFC3-4A98-9FAC-4EE883DFFEEB}" dt="2023-02-08T00:02:50.857" v="1875" actId="478"/>
          <ac:spMkLst>
            <pc:docMk/>
            <pc:sldMk cId="2883765832" sldId="878"/>
            <ac:spMk id="6" creationId="{882EAF82-01D6-4943-9296-4BB45DC3F750}"/>
          </ac:spMkLst>
        </pc:spChg>
        <pc:spChg chg="add mod">
          <ac:chgData name="Boban Srezovski" userId="d2c5dd452d77a740" providerId="LiveId" clId="{2EC2D448-AFC3-4A98-9FAC-4EE883DFFEEB}" dt="2023-02-08T00:04:25.785" v="1895" actId="14100"/>
          <ac:spMkLst>
            <pc:docMk/>
            <pc:sldMk cId="2883765832" sldId="878"/>
            <ac:spMk id="7" creationId="{52278D88-B367-4AD7-840D-2400CF459ACB}"/>
          </ac:spMkLst>
        </pc:spChg>
      </pc:sldChg>
      <pc:sldChg chg="addSp modSp new mod">
        <pc:chgData name="Boban Srezovski" userId="d2c5dd452d77a740" providerId="LiveId" clId="{2EC2D448-AFC3-4A98-9FAC-4EE883DFFEEB}" dt="2023-02-08T00:07:38.518" v="2020" actId="1076"/>
        <pc:sldMkLst>
          <pc:docMk/>
          <pc:sldMk cId="1005123463" sldId="879"/>
        </pc:sldMkLst>
        <pc:spChg chg="mod">
          <ac:chgData name="Boban Srezovski" userId="d2c5dd452d77a740" providerId="LiveId" clId="{2EC2D448-AFC3-4A98-9FAC-4EE883DFFEEB}" dt="2023-02-08T00:05:48.426" v="1927"/>
          <ac:spMkLst>
            <pc:docMk/>
            <pc:sldMk cId="1005123463" sldId="879"/>
            <ac:spMk id="2" creationId="{FBA9A8AF-532B-4CBA-BF47-E61120786EAC}"/>
          </ac:spMkLst>
        </pc:spChg>
        <pc:spChg chg="mod">
          <ac:chgData name="Boban Srezovski" userId="d2c5dd452d77a740" providerId="LiveId" clId="{2EC2D448-AFC3-4A98-9FAC-4EE883DFFEEB}" dt="2023-02-08T00:07:20.943" v="2002" actId="14100"/>
          <ac:spMkLst>
            <pc:docMk/>
            <pc:sldMk cId="1005123463" sldId="879"/>
            <ac:spMk id="3" creationId="{85FAF4F2-7B72-481D-BCB9-1DDE55551E8C}"/>
          </ac:spMkLst>
        </pc:spChg>
        <pc:spChg chg="add mod">
          <ac:chgData name="Boban Srezovski" userId="d2c5dd452d77a740" providerId="LiveId" clId="{2EC2D448-AFC3-4A98-9FAC-4EE883DFFEEB}" dt="2023-02-08T00:07:38.518" v="2020" actId="1076"/>
          <ac:spMkLst>
            <pc:docMk/>
            <pc:sldMk cId="1005123463" sldId="879"/>
            <ac:spMk id="5" creationId="{2B5270AF-38EA-4FE2-A6AA-E160DA8FC6ED}"/>
          </ac:spMkLst>
        </pc:spChg>
      </pc:sldChg>
      <pc:sldChg chg="modSp add mod">
        <pc:chgData name="Boban Srezovski" userId="d2c5dd452d77a740" providerId="LiveId" clId="{2EC2D448-AFC3-4A98-9FAC-4EE883DFFEEB}" dt="2023-02-08T00:08:31.070" v="2027" actId="14100"/>
        <pc:sldMkLst>
          <pc:docMk/>
          <pc:sldMk cId="1650701968" sldId="880"/>
        </pc:sldMkLst>
        <pc:spChg chg="mod">
          <ac:chgData name="Boban Srezovski" userId="d2c5dd452d77a740" providerId="LiveId" clId="{2EC2D448-AFC3-4A98-9FAC-4EE883DFFEEB}" dt="2023-02-08T00:08:31.070" v="2027" actId="14100"/>
          <ac:spMkLst>
            <pc:docMk/>
            <pc:sldMk cId="1650701968" sldId="880"/>
            <ac:spMk id="3" creationId="{85FAF4F2-7B72-481D-BCB9-1DDE55551E8C}"/>
          </ac:spMkLst>
        </pc:spChg>
      </pc:sldChg>
      <pc:sldChg chg="addSp modSp new mod">
        <pc:chgData name="Boban Srezovski" userId="d2c5dd452d77a740" providerId="LiveId" clId="{2EC2D448-AFC3-4A98-9FAC-4EE883DFFEEB}" dt="2023-02-08T00:11:03.272" v="2091" actId="1076"/>
        <pc:sldMkLst>
          <pc:docMk/>
          <pc:sldMk cId="1107313231" sldId="881"/>
        </pc:sldMkLst>
        <pc:spChg chg="mod">
          <ac:chgData name="Boban Srezovski" userId="d2c5dd452d77a740" providerId="LiveId" clId="{2EC2D448-AFC3-4A98-9FAC-4EE883DFFEEB}" dt="2023-02-08T00:08:42.312" v="2032"/>
          <ac:spMkLst>
            <pc:docMk/>
            <pc:sldMk cId="1107313231" sldId="881"/>
            <ac:spMk id="2" creationId="{104D21B9-E5A7-4D99-8784-174F9B0208D9}"/>
          </ac:spMkLst>
        </pc:spChg>
        <pc:spChg chg="mod">
          <ac:chgData name="Boban Srezovski" userId="d2c5dd452d77a740" providerId="LiveId" clId="{2EC2D448-AFC3-4A98-9FAC-4EE883DFFEEB}" dt="2023-02-08T00:09:05.017" v="2050" actId="14100"/>
          <ac:spMkLst>
            <pc:docMk/>
            <pc:sldMk cId="1107313231" sldId="881"/>
            <ac:spMk id="3" creationId="{9A7CC92A-B944-421E-A89E-F551020C63B3}"/>
          </ac:spMkLst>
        </pc:spChg>
        <pc:spChg chg="add mod">
          <ac:chgData name="Boban Srezovski" userId="d2c5dd452d77a740" providerId="LiveId" clId="{2EC2D448-AFC3-4A98-9FAC-4EE883DFFEEB}" dt="2023-02-08T00:10:44.188" v="2072" actId="20577"/>
          <ac:spMkLst>
            <pc:docMk/>
            <pc:sldMk cId="1107313231" sldId="881"/>
            <ac:spMk id="5" creationId="{8366F5BB-C824-4208-8640-EF85521BE811}"/>
          </ac:spMkLst>
        </pc:spChg>
        <pc:spChg chg="add mod">
          <ac:chgData name="Boban Srezovski" userId="d2c5dd452d77a740" providerId="LiveId" clId="{2EC2D448-AFC3-4A98-9FAC-4EE883DFFEEB}" dt="2023-02-08T00:11:03.272" v="2091" actId="1076"/>
          <ac:spMkLst>
            <pc:docMk/>
            <pc:sldMk cId="1107313231" sldId="881"/>
            <ac:spMk id="7" creationId="{30A7E0C2-2603-4096-B455-40DCEB9FB0F9}"/>
          </ac:spMkLst>
        </pc:spChg>
      </pc:sldChg>
      <pc:sldChg chg="addSp delSp modSp add mod">
        <pc:chgData name="Boban Srezovski" userId="d2c5dd452d77a740" providerId="LiveId" clId="{2EC2D448-AFC3-4A98-9FAC-4EE883DFFEEB}" dt="2023-02-08T00:11:27.818" v="2098" actId="14100"/>
        <pc:sldMkLst>
          <pc:docMk/>
          <pc:sldMk cId="1343203219" sldId="882"/>
        </pc:sldMkLst>
        <pc:spChg chg="del">
          <ac:chgData name="Boban Srezovski" userId="d2c5dd452d77a740" providerId="LiveId" clId="{2EC2D448-AFC3-4A98-9FAC-4EE883DFFEEB}" dt="2023-02-08T00:11:08.922" v="2092" actId="478"/>
          <ac:spMkLst>
            <pc:docMk/>
            <pc:sldMk cId="1343203219" sldId="882"/>
            <ac:spMk id="3" creationId="{9A7CC92A-B944-421E-A89E-F551020C63B3}"/>
          </ac:spMkLst>
        </pc:spChg>
        <pc:spChg chg="mod">
          <ac:chgData name="Boban Srezovski" userId="d2c5dd452d77a740" providerId="LiveId" clId="{2EC2D448-AFC3-4A98-9FAC-4EE883DFFEEB}" dt="2023-02-08T00:11:27.818" v="2098" actId="14100"/>
          <ac:spMkLst>
            <pc:docMk/>
            <pc:sldMk cId="1343203219" sldId="882"/>
            <ac:spMk id="5" creationId="{8366F5BB-C824-4208-8640-EF85521BE811}"/>
          </ac:spMkLst>
        </pc:spChg>
        <pc:spChg chg="add del mod">
          <ac:chgData name="Boban Srezovski" userId="d2c5dd452d77a740" providerId="LiveId" clId="{2EC2D448-AFC3-4A98-9FAC-4EE883DFFEEB}" dt="2023-02-08T00:11:10.231" v="2093" actId="478"/>
          <ac:spMkLst>
            <pc:docMk/>
            <pc:sldMk cId="1343203219" sldId="882"/>
            <ac:spMk id="6" creationId="{12F51B1F-B47F-405F-A277-04287C09FEFF}"/>
          </ac:spMkLst>
        </pc:spChg>
      </pc:sldChg>
      <pc:sldChg chg="modSp new mod">
        <pc:chgData name="Boban Srezovski" userId="d2c5dd452d77a740" providerId="LiveId" clId="{2EC2D448-AFC3-4A98-9FAC-4EE883DFFEEB}" dt="2023-02-08T00:12:36.480" v="2135" actId="6549"/>
        <pc:sldMkLst>
          <pc:docMk/>
          <pc:sldMk cId="2469964753" sldId="883"/>
        </pc:sldMkLst>
        <pc:spChg chg="mod">
          <ac:chgData name="Boban Srezovski" userId="d2c5dd452d77a740" providerId="LiveId" clId="{2EC2D448-AFC3-4A98-9FAC-4EE883DFFEEB}" dt="2023-02-08T00:12:19.604" v="2102"/>
          <ac:spMkLst>
            <pc:docMk/>
            <pc:sldMk cId="2469964753" sldId="883"/>
            <ac:spMk id="2" creationId="{63C3243C-C7DC-427C-88AE-5487DF2910AD}"/>
          </ac:spMkLst>
        </pc:spChg>
        <pc:spChg chg="mod">
          <ac:chgData name="Boban Srezovski" userId="d2c5dd452d77a740" providerId="LiveId" clId="{2EC2D448-AFC3-4A98-9FAC-4EE883DFFEEB}" dt="2023-02-08T00:12:36.480" v="2135" actId="6549"/>
          <ac:spMkLst>
            <pc:docMk/>
            <pc:sldMk cId="2469964753" sldId="883"/>
            <ac:spMk id="3" creationId="{DCD5E63E-69F3-4F4F-AC79-7BB73499421D}"/>
          </ac:spMkLst>
        </pc:spChg>
      </pc:sldChg>
      <pc:sldChg chg="addSp modSp new mod">
        <pc:chgData name="Boban Srezovski" userId="d2c5dd452d77a740" providerId="LiveId" clId="{2EC2D448-AFC3-4A98-9FAC-4EE883DFFEEB}" dt="2023-02-08T00:21:16.349" v="2250" actId="1076"/>
        <pc:sldMkLst>
          <pc:docMk/>
          <pc:sldMk cId="188138056" sldId="884"/>
        </pc:sldMkLst>
        <pc:spChg chg="mod">
          <ac:chgData name="Boban Srezovski" userId="d2c5dd452d77a740" providerId="LiveId" clId="{2EC2D448-AFC3-4A98-9FAC-4EE883DFFEEB}" dt="2023-02-08T00:12:50.767" v="2141"/>
          <ac:spMkLst>
            <pc:docMk/>
            <pc:sldMk cId="188138056" sldId="884"/>
            <ac:spMk id="2" creationId="{FA49BB1C-FED7-4637-9167-9C31BC840652}"/>
          </ac:spMkLst>
        </pc:spChg>
        <pc:spChg chg="mod">
          <ac:chgData name="Boban Srezovski" userId="d2c5dd452d77a740" providerId="LiveId" clId="{2EC2D448-AFC3-4A98-9FAC-4EE883DFFEEB}" dt="2023-02-08T00:14:09.174" v="2225" actId="5793"/>
          <ac:spMkLst>
            <pc:docMk/>
            <pc:sldMk cId="188138056" sldId="884"/>
            <ac:spMk id="3" creationId="{ECD84AF5-A113-4593-920E-48A131E51EE0}"/>
          </ac:spMkLst>
        </pc:spChg>
        <pc:spChg chg="add mod">
          <ac:chgData name="Boban Srezovski" userId="d2c5dd452d77a740" providerId="LiveId" clId="{2EC2D448-AFC3-4A98-9FAC-4EE883DFFEEB}" dt="2023-02-08T00:21:16.349" v="2250" actId="1076"/>
          <ac:spMkLst>
            <pc:docMk/>
            <pc:sldMk cId="188138056" sldId="884"/>
            <ac:spMk id="5" creationId="{C8154A43-BF06-4355-B2D1-859B527CD327}"/>
          </ac:spMkLst>
        </pc:spChg>
      </pc:sldChg>
      <pc:sldChg chg="modSp add mod">
        <pc:chgData name="Boban Srezovski" userId="d2c5dd452d77a740" providerId="LiveId" clId="{2EC2D448-AFC3-4A98-9FAC-4EE883DFFEEB}" dt="2023-02-08T00:14:22.928" v="2231" actId="11"/>
        <pc:sldMkLst>
          <pc:docMk/>
          <pc:sldMk cId="2632401573" sldId="885"/>
        </pc:sldMkLst>
        <pc:spChg chg="mod">
          <ac:chgData name="Boban Srezovski" userId="d2c5dd452d77a740" providerId="LiveId" clId="{2EC2D448-AFC3-4A98-9FAC-4EE883DFFEEB}" dt="2023-02-08T00:14:22.928" v="2231" actId="11"/>
          <ac:spMkLst>
            <pc:docMk/>
            <pc:sldMk cId="2632401573" sldId="885"/>
            <ac:spMk id="3" creationId="{ECD84AF5-A113-4593-920E-48A131E51EE0}"/>
          </ac:spMkLst>
        </pc:spChg>
      </pc:sldChg>
      <pc:sldChg chg="modSp new mod">
        <pc:chgData name="Boban Srezovski" userId="d2c5dd452d77a740" providerId="LiveId" clId="{2EC2D448-AFC3-4A98-9FAC-4EE883DFFEEB}" dt="2023-02-08T00:31:27.206" v="2338" actId="14100"/>
        <pc:sldMkLst>
          <pc:docMk/>
          <pc:sldMk cId="2889078518" sldId="886"/>
        </pc:sldMkLst>
        <pc:spChg chg="mod">
          <ac:chgData name="Boban Srezovski" userId="d2c5dd452d77a740" providerId="LiveId" clId="{2EC2D448-AFC3-4A98-9FAC-4EE883DFFEEB}" dt="2023-02-08T00:22:06.469" v="2262"/>
          <ac:spMkLst>
            <pc:docMk/>
            <pc:sldMk cId="2889078518" sldId="886"/>
            <ac:spMk id="2" creationId="{1DCF90AE-4ECE-445D-9113-D23CD37679BF}"/>
          </ac:spMkLst>
        </pc:spChg>
        <pc:spChg chg="mod">
          <ac:chgData name="Boban Srezovski" userId="d2c5dd452d77a740" providerId="LiveId" clId="{2EC2D448-AFC3-4A98-9FAC-4EE883DFFEEB}" dt="2023-02-08T00:31:27.206" v="2338" actId="14100"/>
          <ac:spMkLst>
            <pc:docMk/>
            <pc:sldMk cId="2889078518" sldId="886"/>
            <ac:spMk id="3" creationId="{98F4EA8B-2933-40A7-8043-22FBE6F5D131}"/>
          </ac:spMkLst>
        </pc:spChg>
      </pc:sldChg>
      <pc:sldChg chg="addSp modSp new mod">
        <pc:chgData name="Boban Srezovski" userId="d2c5dd452d77a740" providerId="LiveId" clId="{2EC2D448-AFC3-4A98-9FAC-4EE883DFFEEB}" dt="2023-02-08T00:32:39.469" v="2355" actId="20577"/>
        <pc:sldMkLst>
          <pc:docMk/>
          <pc:sldMk cId="2662912753" sldId="887"/>
        </pc:sldMkLst>
        <pc:spChg chg="mod">
          <ac:chgData name="Boban Srezovski" userId="d2c5dd452d77a740" providerId="LiveId" clId="{2EC2D448-AFC3-4A98-9FAC-4EE883DFFEEB}" dt="2023-02-08T00:32:18.046" v="2350" actId="14100"/>
          <ac:spMkLst>
            <pc:docMk/>
            <pc:sldMk cId="2662912753" sldId="887"/>
            <ac:spMk id="2" creationId="{9AF2D4DE-65CB-475E-95C9-9FCE473A0A4D}"/>
          </ac:spMkLst>
        </pc:spChg>
        <pc:spChg chg="mod">
          <ac:chgData name="Boban Srezovski" userId="d2c5dd452d77a740" providerId="LiveId" clId="{2EC2D448-AFC3-4A98-9FAC-4EE883DFFEEB}" dt="2023-02-08T00:32:39.469" v="2355" actId="20577"/>
          <ac:spMkLst>
            <pc:docMk/>
            <pc:sldMk cId="2662912753" sldId="887"/>
            <ac:spMk id="3" creationId="{0245A67B-BD9F-4E74-BDE2-01388E8E749D}"/>
          </ac:spMkLst>
        </pc:spChg>
        <pc:picChg chg="add mod">
          <ac:chgData name="Boban Srezovski" userId="d2c5dd452d77a740" providerId="LiveId" clId="{2EC2D448-AFC3-4A98-9FAC-4EE883DFFEEB}" dt="2023-02-08T00:32:37.635" v="2353" actId="1076"/>
          <ac:picMkLst>
            <pc:docMk/>
            <pc:sldMk cId="2662912753" sldId="887"/>
            <ac:picMk id="5" creationId="{81027F79-8481-4FB0-A342-2729EF227830}"/>
          </ac:picMkLst>
        </pc:picChg>
      </pc:sldChg>
      <pc:sldChg chg="addSp delSp modSp add mod">
        <pc:chgData name="Boban Srezovski" userId="d2c5dd452d77a740" providerId="LiveId" clId="{2EC2D448-AFC3-4A98-9FAC-4EE883DFFEEB}" dt="2023-02-08T00:33:54.789" v="2395" actId="1076"/>
        <pc:sldMkLst>
          <pc:docMk/>
          <pc:sldMk cId="2724341716" sldId="888"/>
        </pc:sldMkLst>
        <pc:spChg chg="mod">
          <ac:chgData name="Boban Srezovski" userId="d2c5dd452d77a740" providerId="LiveId" clId="{2EC2D448-AFC3-4A98-9FAC-4EE883DFFEEB}" dt="2023-02-08T00:32:51.637" v="2360" actId="6549"/>
          <ac:spMkLst>
            <pc:docMk/>
            <pc:sldMk cId="2724341716" sldId="888"/>
            <ac:spMk id="3" creationId="{0245A67B-BD9F-4E74-BDE2-01388E8E749D}"/>
          </ac:spMkLst>
        </pc:spChg>
        <pc:spChg chg="add mod">
          <ac:chgData name="Boban Srezovski" userId="d2c5dd452d77a740" providerId="LiveId" clId="{2EC2D448-AFC3-4A98-9FAC-4EE883DFFEEB}" dt="2023-02-08T00:33:37.700" v="2377" actId="1076"/>
          <ac:spMkLst>
            <pc:docMk/>
            <pc:sldMk cId="2724341716" sldId="888"/>
            <ac:spMk id="6" creationId="{7E2F0752-9C5D-4D22-A29C-65D4AB567BE2}"/>
          </ac:spMkLst>
        </pc:spChg>
        <pc:spChg chg="add mod">
          <ac:chgData name="Boban Srezovski" userId="d2c5dd452d77a740" providerId="LiveId" clId="{2EC2D448-AFC3-4A98-9FAC-4EE883DFFEEB}" dt="2023-02-08T00:33:54.789" v="2395" actId="1076"/>
          <ac:spMkLst>
            <pc:docMk/>
            <pc:sldMk cId="2724341716" sldId="888"/>
            <ac:spMk id="8" creationId="{4C7D042D-3F83-4C9F-9AD9-6A558D0E1617}"/>
          </ac:spMkLst>
        </pc:spChg>
        <pc:picChg chg="del">
          <ac:chgData name="Boban Srezovski" userId="d2c5dd452d77a740" providerId="LiveId" clId="{2EC2D448-AFC3-4A98-9FAC-4EE883DFFEEB}" dt="2023-02-08T00:32:53.447" v="2361" actId="478"/>
          <ac:picMkLst>
            <pc:docMk/>
            <pc:sldMk cId="2724341716" sldId="888"/>
            <ac:picMk id="5" creationId="{81027F79-8481-4FB0-A342-2729EF227830}"/>
          </ac:picMkLst>
        </pc:picChg>
      </pc:sldChg>
      <pc:sldChg chg="addSp delSp modSp add mod">
        <pc:chgData name="Boban Srezovski" userId="d2c5dd452d77a740" providerId="LiveId" clId="{2EC2D448-AFC3-4A98-9FAC-4EE883DFFEEB}" dt="2023-02-08T00:34:50.588" v="2411" actId="1076"/>
        <pc:sldMkLst>
          <pc:docMk/>
          <pc:sldMk cId="3276245044" sldId="889"/>
        </pc:sldMkLst>
        <pc:spChg chg="del">
          <ac:chgData name="Boban Srezovski" userId="d2c5dd452d77a740" providerId="LiveId" clId="{2EC2D448-AFC3-4A98-9FAC-4EE883DFFEEB}" dt="2023-02-08T00:34:14.616" v="2398" actId="478"/>
          <ac:spMkLst>
            <pc:docMk/>
            <pc:sldMk cId="3276245044" sldId="889"/>
            <ac:spMk id="3" creationId="{0245A67B-BD9F-4E74-BDE2-01388E8E749D}"/>
          </ac:spMkLst>
        </pc:spChg>
        <pc:spChg chg="add del mod">
          <ac:chgData name="Boban Srezovski" userId="d2c5dd452d77a740" providerId="LiveId" clId="{2EC2D448-AFC3-4A98-9FAC-4EE883DFFEEB}" dt="2023-02-08T00:34:15.485" v="2399" actId="478"/>
          <ac:spMkLst>
            <pc:docMk/>
            <pc:sldMk cId="3276245044" sldId="889"/>
            <ac:spMk id="5" creationId="{29705429-5906-4832-AF9C-32688AB56164}"/>
          </ac:spMkLst>
        </pc:spChg>
        <pc:spChg chg="mod">
          <ac:chgData name="Boban Srezovski" userId="d2c5dd452d77a740" providerId="LiveId" clId="{2EC2D448-AFC3-4A98-9FAC-4EE883DFFEEB}" dt="2023-02-08T00:34:50.588" v="2411" actId="1076"/>
          <ac:spMkLst>
            <pc:docMk/>
            <pc:sldMk cId="3276245044" sldId="889"/>
            <ac:spMk id="6" creationId="{7E2F0752-9C5D-4D22-A29C-65D4AB567BE2}"/>
          </ac:spMkLst>
        </pc:spChg>
        <pc:spChg chg="del">
          <ac:chgData name="Boban Srezovski" userId="d2c5dd452d77a740" providerId="LiveId" clId="{2EC2D448-AFC3-4A98-9FAC-4EE883DFFEEB}" dt="2023-02-08T00:34:16.798" v="2400" actId="478"/>
          <ac:spMkLst>
            <pc:docMk/>
            <pc:sldMk cId="3276245044" sldId="889"/>
            <ac:spMk id="8" creationId="{4C7D042D-3F83-4C9F-9AD9-6A558D0E1617}"/>
          </ac:spMkLst>
        </pc:spChg>
      </pc:sldChg>
      <pc:sldChg chg="addSp delSp modSp add mod">
        <pc:chgData name="Boban Srezovski" userId="d2c5dd452d77a740" providerId="LiveId" clId="{2EC2D448-AFC3-4A98-9FAC-4EE883DFFEEB}" dt="2023-02-08T00:35:58.699" v="2463" actId="1076"/>
        <pc:sldMkLst>
          <pc:docMk/>
          <pc:sldMk cId="3656965819" sldId="890"/>
        </pc:sldMkLst>
        <pc:spChg chg="add mod">
          <ac:chgData name="Boban Srezovski" userId="d2c5dd452d77a740" providerId="LiveId" clId="{2EC2D448-AFC3-4A98-9FAC-4EE883DFFEEB}" dt="2023-02-08T00:35:58.699" v="2463" actId="1076"/>
          <ac:spMkLst>
            <pc:docMk/>
            <pc:sldMk cId="3656965819" sldId="890"/>
            <ac:spMk id="4" creationId="{3BA0B9F7-3FAC-4AA9-A68D-34893CFD8ABF}"/>
          </ac:spMkLst>
        </pc:spChg>
        <pc:spChg chg="del">
          <ac:chgData name="Boban Srezovski" userId="d2c5dd452d77a740" providerId="LiveId" clId="{2EC2D448-AFC3-4A98-9FAC-4EE883DFFEEB}" dt="2023-02-08T00:35:13.958" v="2413" actId="478"/>
          <ac:spMkLst>
            <pc:docMk/>
            <pc:sldMk cId="3656965819" sldId="890"/>
            <ac:spMk id="6" creationId="{7E2F0752-9C5D-4D22-A29C-65D4AB567BE2}"/>
          </ac:spMkLst>
        </pc:spChg>
        <pc:spChg chg="add del">
          <ac:chgData name="Boban Srezovski" userId="d2c5dd452d77a740" providerId="LiveId" clId="{2EC2D448-AFC3-4A98-9FAC-4EE883DFFEEB}" dt="2023-02-08T00:35:21.725" v="2416" actId="22"/>
          <ac:spMkLst>
            <pc:docMk/>
            <pc:sldMk cId="3656965819" sldId="890"/>
            <ac:spMk id="7" creationId="{A990C328-1713-4962-9445-B04F89892A42}"/>
          </ac:spMkLst>
        </pc:spChg>
      </pc:sldChg>
      <pc:sldChg chg="modSp new mod">
        <pc:chgData name="Boban Srezovski" userId="d2c5dd452d77a740" providerId="LiveId" clId="{2EC2D448-AFC3-4A98-9FAC-4EE883DFFEEB}" dt="2023-02-08T00:36:50.567" v="2510" actId="14100"/>
        <pc:sldMkLst>
          <pc:docMk/>
          <pc:sldMk cId="178864463" sldId="891"/>
        </pc:sldMkLst>
        <pc:spChg chg="mod">
          <ac:chgData name="Boban Srezovski" userId="d2c5dd452d77a740" providerId="LiveId" clId="{2EC2D448-AFC3-4A98-9FAC-4EE883DFFEEB}" dt="2023-02-08T00:36:11.167" v="2469"/>
          <ac:spMkLst>
            <pc:docMk/>
            <pc:sldMk cId="178864463" sldId="891"/>
            <ac:spMk id="2" creationId="{4DA278A1-C9DD-45BD-BB70-1C7E10CFBE7D}"/>
          </ac:spMkLst>
        </pc:spChg>
        <pc:spChg chg="mod">
          <ac:chgData name="Boban Srezovski" userId="d2c5dd452d77a740" providerId="LiveId" clId="{2EC2D448-AFC3-4A98-9FAC-4EE883DFFEEB}" dt="2023-02-08T00:36:50.567" v="2510" actId="14100"/>
          <ac:spMkLst>
            <pc:docMk/>
            <pc:sldMk cId="178864463" sldId="891"/>
            <ac:spMk id="3" creationId="{932829B4-0478-49C8-9851-BEC9ACD22ECD}"/>
          </ac:spMkLst>
        </pc:spChg>
      </pc:sldChg>
      <pc:sldChg chg="addSp modSp new mod">
        <pc:chgData name="Boban Srezovski" userId="d2c5dd452d77a740" providerId="LiveId" clId="{2EC2D448-AFC3-4A98-9FAC-4EE883DFFEEB}" dt="2023-02-08T00:41:04.172" v="2634" actId="1038"/>
        <pc:sldMkLst>
          <pc:docMk/>
          <pc:sldMk cId="243786872" sldId="892"/>
        </pc:sldMkLst>
        <pc:spChg chg="mod">
          <ac:chgData name="Boban Srezovski" userId="d2c5dd452d77a740" providerId="LiveId" clId="{2EC2D448-AFC3-4A98-9FAC-4EE883DFFEEB}" dt="2023-02-08T00:37:54.842" v="2516"/>
          <ac:spMkLst>
            <pc:docMk/>
            <pc:sldMk cId="243786872" sldId="892"/>
            <ac:spMk id="2" creationId="{6E4CB9AD-8875-4C88-AFED-B427CCEAD41F}"/>
          </ac:spMkLst>
        </pc:spChg>
        <pc:spChg chg="mod">
          <ac:chgData name="Boban Srezovski" userId="d2c5dd452d77a740" providerId="LiveId" clId="{2EC2D448-AFC3-4A98-9FAC-4EE883DFFEEB}" dt="2023-02-08T00:40:51.870" v="2600" actId="14100"/>
          <ac:spMkLst>
            <pc:docMk/>
            <pc:sldMk cId="243786872" sldId="892"/>
            <ac:spMk id="3" creationId="{2DB3C804-25B6-40B6-89A8-3FD3F92D09AE}"/>
          </ac:spMkLst>
        </pc:spChg>
        <pc:spChg chg="add mod">
          <ac:chgData name="Boban Srezovski" userId="d2c5dd452d77a740" providerId="LiveId" clId="{2EC2D448-AFC3-4A98-9FAC-4EE883DFFEEB}" dt="2023-02-08T00:40:56.068" v="2601" actId="1076"/>
          <ac:spMkLst>
            <pc:docMk/>
            <pc:sldMk cId="243786872" sldId="892"/>
            <ac:spMk id="5" creationId="{40DE774F-A59F-4321-B1FE-71A3C6B11A29}"/>
          </ac:spMkLst>
        </pc:spChg>
        <pc:spChg chg="add mod">
          <ac:chgData name="Boban Srezovski" userId="d2c5dd452d77a740" providerId="LiveId" clId="{2EC2D448-AFC3-4A98-9FAC-4EE883DFFEEB}" dt="2023-02-08T00:41:04.172" v="2634" actId="1038"/>
          <ac:spMkLst>
            <pc:docMk/>
            <pc:sldMk cId="243786872" sldId="892"/>
            <ac:spMk id="7" creationId="{E6936F99-BC2B-4C3E-BBBA-16E8DEE5A149}"/>
          </ac:spMkLst>
        </pc:spChg>
      </pc:sldChg>
      <pc:sldChg chg="addSp delSp modSp add mod">
        <pc:chgData name="Boban Srezovski" userId="d2c5dd452d77a740" providerId="LiveId" clId="{2EC2D448-AFC3-4A98-9FAC-4EE883DFFEEB}" dt="2023-02-08T00:40:46.003" v="2599" actId="1038"/>
        <pc:sldMkLst>
          <pc:docMk/>
          <pc:sldMk cId="96506586" sldId="893"/>
        </pc:sldMkLst>
        <pc:spChg chg="del mod">
          <ac:chgData name="Boban Srezovski" userId="d2c5dd452d77a740" providerId="LiveId" clId="{2EC2D448-AFC3-4A98-9FAC-4EE883DFFEEB}" dt="2023-02-08T00:40:01.814" v="2582" actId="478"/>
          <ac:spMkLst>
            <pc:docMk/>
            <pc:sldMk cId="96506586" sldId="893"/>
            <ac:spMk id="3" creationId="{2DB3C804-25B6-40B6-89A8-3FD3F92D09AE}"/>
          </ac:spMkLst>
        </pc:spChg>
        <pc:spChg chg="mod">
          <ac:chgData name="Boban Srezovski" userId="d2c5dd452d77a740" providerId="LiveId" clId="{2EC2D448-AFC3-4A98-9FAC-4EE883DFFEEB}" dt="2023-02-08T00:40:46.003" v="2599" actId="1038"/>
          <ac:spMkLst>
            <pc:docMk/>
            <pc:sldMk cId="96506586" sldId="893"/>
            <ac:spMk id="5" creationId="{40DE774F-A59F-4321-B1FE-71A3C6B11A29}"/>
          </ac:spMkLst>
        </pc:spChg>
        <pc:spChg chg="add del mod">
          <ac:chgData name="Boban Srezovski" userId="d2c5dd452d77a740" providerId="LiveId" clId="{2EC2D448-AFC3-4A98-9FAC-4EE883DFFEEB}" dt="2023-02-08T00:40:04.732" v="2583" actId="478"/>
          <ac:spMkLst>
            <pc:docMk/>
            <pc:sldMk cId="96506586" sldId="893"/>
            <ac:spMk id="6" creationId="{AF471597-1EE1-41E8-A7EF-F0FFA5EECFD2}"/>
          </ac:spMkLst>
        </pc:spChg>
        <pc:spChg chg="del">
          <ac:chgData name="Boban Srezovski" userId="d2c5dd452d77a740" providerId="LiveId" clId="{2EC2D448-AFC3-4A98-9FAC-4EE883DFFEEB}" dt="2023-02-08T00:40:06.100" v="2584" actId="478"/>
          <ac:spMkLst>
            <pc:docMk/>
            <pc:sldMk cId="96506586" sldId="893"/>
            <ac:spMk id="7" creationId="{E6936F99-BC2B-4C3E-BBBA-16E8DEE5A149}"/>
          </ac:spMkLst>
        </pc:spChg>
      </pc:sldChg>
      <pc:sldChg chg="addSp modSp add mod ord">
        <pc:chgData name="Boban Srezovski" userId="d2c5dd452d77a740" providerId="LiveId" clId="{2EC2D448-AFC3-4A98-9FAC-4EE883DFFEEB}" dt="2023-02-08T00:46:10.380" v="2837" actId="1035"/>
        <pc:sldMkLst>
          <pc:docMk/>
          <pc:sldMk cId="501514841" sldId="894"/>
        </pc:sldMkLst>
        <pc:spChg chg="mod">
          <ac:chgData name="Boban Srezovski" userId="d2c5dd452d77a740" providerId="LiveId" clId="{2EC2D448-AFC3-4A98-9FAC-4EE883DFFEEB}" dt="2023-02-08T00:41:53.932" v="2638"/>
          <ac:spMkLst>
            <pc:docMk/>
            <pc:sldMk cId="501514841" sldId="894"/>
            <ac:spMk id="2" creationId="{4DA278A1-C9DD-45BD-BB70-1C7E10CFBE7D}"/>
          </ac:spMkLst>
        </pc:spChg>
        <pc:spChg chg="mod">
          <ac:chgData name="Boban Srezovski" userId="d2c5dd452d77a740" providerId="LiveId" clId="{2EC2D448-AFC3-4A98-9FAC-4EE883DFFEEB}" dt="2023-02-08T00:46:10.380" v="2837" actId="1035"/>
          <ac:spMkLst>
            <pc:docMk/>
            <pc:sldMk cId="501514841" sldId="894"/>
            <ac:spMk id="3" creationId="{932829B4-0478-49C8-9851-BEC9ACD22ECD}"/>
          </ac:spMkLst>
        </pc:spChg>
        <pc:spChg chg="add mod">
          <ac:chgData name="Boban Srezovski" userId="d2c5dd452d77a740" providerId="LiveId" clId="{2EC2D448-AFC3-4A98-9FAC-4EE883DFFEEB}" dt="2023-02-08T00:46:05.476" v="2827" actId="1076"/>
          <ac:spMkLst>
            <pc:docMk/>
            <pc:sldMk cId="501514841" sldId="894"/>
            <ac:spMk id="5" creationId="{809D6EF1-D62D-4A12-A72E-7DE883A494B0}"/>
          </ac:spMkLst>
        </pc:spChg>
      </pc:sldChg>
      <pc:sldChg chg="modSp add del mod">
        <pc:chgData name="Boban Srezovski" userId="d2c5dd452d77a740" providerId="LiveId" clId="{2EC2D448-AFC3-4A98-9FAC-4EE883DFFEEB}" dt="2023-02-08T00:45:24.065" v="2788" actId="47"/>
        <pc:sldMkLst>
          <pc:docMk/>
          <pc:sldMk cId="3715015516" sldId="895"/>
        </pc:sldMkLst>
        <pc:spChg chg="mod">
          <ac:chgData name="Boban Srezovski" userId="d2c5dd452d77a740" providerId="LiveId" clId="{2EC2D448-AFC3-4A98-9FAC-4EE883DFFEEB}" dt="2023-02-08T00:44:57.660" v="2776" actId="6549"/>
          <ac:spMkLst>
            <pc:docMk/>
            <pc:sldMk cId="3715015516" sldId="895"/>
            <ac:spMk id="3" creationId="{932829B4-0478-49C8-9851-BEC9ACD22ECD}"/>
          </ac:spMkLst>
        </pc:spChg>
      </pc:sldChg>
      <pc:sldChg chg="modSp add mod">
        <pc:chgData name="Boban Srezovski" userId="d2c5dd452d77a740" providerId="LiveId" clId="{2EC2D448-AFC3-4A98-9FAC-4EE883DFFEEB}" dt="2023-02-08T00:46:18.348" v="2838" actId="242"/>
        <pc:sldMkLst>
          <pc:docMk/>
          <pc:sldMk cId="880436210" sldId="896"/>
        </pc:sldMkLst>
        <pc:spChg chg="mod">
          <ac:chgData name="Boban Srezovski" userId="d2c5dd452d77a740" providerId="LiveId" clId="{2EC2D448-AFC3-4A98-9FAC-4EE883DFFEEB}" dt="2023-02-08T00:46:18.348" v="2838" actId="242"/>
          <ac:spMkLst>
            <pc:docMk/>
            <pc:sldMk cId="880436210" sldId="896"/>
            <ac:spMk id="3" creationId="{932829B4-0478-49C8-9851-BEC9ACD22ECD}"/>
          </ac:spMkLst>
        </pc:spChg>
      </pc:sldChg>
      <pc:sldChg chg="modSp new mod">
        <pc:chgData name="Boban Srezovski" userId="d2c5dd452d77a740" providerId="LiveId" clId="{2EC2D448-AFC3-4A98-9FAC-4EE883DFFEEB}" dt="2023-02-08T00:48:54.957" v="2854" actId="6549"/>
        <pc:sldMkLst>
          <pc:docMk/>
          <pc:sldMk cId="3805444394" sldId="897"/>
        </pc:sldMkLst>
        <pc:spChg chg="mod">
          <ac:chgData name="Boban Srezovski" userId="d2c5dd452d77a740" providerId="LiveId" clId="{2EC2D448-AFC3-4A98-9FAC-4EE883DFFEEB}" dt="2023-02-08T00:48:39.552" v="2844"/>
          <ac:spMkLst>
            <pc:docMk/>
            <pc:sldMk cId="3805444394" sldId="897"/>
            <ac:spMk id="2" creationId="{976C93E5-B2CC-4ABF-B162-06D76C9141F8}"/>
          </ac:spMkLst>
        </pc:spChg>
        <pc:spChg chg="mod">
          <ac:chgData name="Boban Srezovski" userId="d2c5dd452d77a740" providerId="LiveId" clId="{2EC2D448-AFC3-4A98-9FAC-4EE883DFFEEB}" dt="2023-02-08T00:48:54.957" v="2854" actId="6549"/>
          <ac:spMkLst>
            <pc:docMk/>
            <pc:sldMk cId="3805444394" sldId="897"/>
            <ac:spMk id="3" creationId="{62617FDE-09EF-41CC-AB34-CF5317856BE6}"/>
          </ac:spMkLst>
        </pc:spChg>
      </pc:sldChg>
      <pc:sldChg chg="add del">
        <pc:chgData name="Boban Srezovski" userId="d2c5dd452d77a740" providerId="LiveId" clId="{2EC2D448-AFC3-4A98-9FAC-4EE883DFFEEB}" dt="2023-02-08T00:49:56.451" v="2899" actId="47"/>
        <pc:sldMkLst>
          <pc:docMk/>
          <pc:sldMk cId="3899407063" sldId="898"/>
        </pc:sldMkLst>
      </pc:sldChg>
    </pc:docChg>
  </pc:docChgLst>
  <pc:docChgLst>
    <pc:chgData name="Boban Srezovski" userId="d2c5dd452d77a740" providerId="LiveId" clId="{5A951EFC-0A2C-4CEF-86FA-FAF317E5A03B}"/>
    <pc:docChg chg="custSel delSld modSld delSection modSection">
      <pc:chgData name="Boban Srezovski" userId="d2c5dd452d77a740" providerId="LiveId" clId="{5A951EFC-0A2C-4CEF-86FA-FAF317E5A03B}" dt="2022-05-17T15:45:14.377" v="48" actId="20577"/>
      <pc:docMkLst>
        <pc:docMk/>
      </pc:docMkLst>
      <pc:sldChg chg="addSp delSp modSp mod">
        <pc:chgData name="Boban Srezovski" userId="d2c5dd452d77a740" providerId="LiveId" clId="{5A951EFC-0A2C-4CEF-86FA-FAF317E5A03B}" dt="2022-05-17T15:45:14.377" v="48" actId="20577"/>
        <pc:sldMkLst>
          <pc:docMk/>
          <pc:sldMk cId="4120532793" sldId="269"/>
        </pc:sldMkLst>
        <pc:spChg chg="mod">
          <ac:chgData name="Boban Srezovski" userId="d2c5dd452d77a740" providerId="LiveId" clId="{5A951EFC-0A2C-4CEF-86FA-FAF317E5A03B}" dt="2022-05-17T15:45:14.377" v="48" actId="20577"/>
          <ac:spMkLst>
            <pc:docMk/>
            <pc:sldMk cId="4120532793" sldId="269"/>
            <ac:spMk id="2" creationId="{D6A451ED-E201-46BE-B207-BB09860B7F38}"/>
          </ac:spMkLst>
        </pc:spChg>
        <pc:spChg chg="del">
          <ac:chgData name="Boban Srezovski" userId="d2c5dd452d77a740" providerId="LiveId" clId="{5A951EFC-0A2C-4CEF-86FA-FAF317E5A03B}" dt="2022-05-17T15:44:14.956" v="1" actId="478"/>
          <ac:spMkLst>
            <pc:docMk/>
            <pc:sldMk cId="4120532793" sldId="269"/>
            <ac:spMk id="3" creationId="{BF08F604-1036-4A25-AF00-D2712D8AFE4D}"/>
          </ac:spMkLst>
        </pc:spChg>
        <pc:spChg chg="add del mod">
          <ac:chgData name="Boban Srezovski" userId="d2c5dd452d77a740" providerId="LiveId" clId="{5A951EFC-0A2C-4CEF-86FA-FAF317E5A03B}" dt="2022-05-17T15:44:16.690" v="2" actId="478"/>
          <ac:spMkLst>
            <pc:docMk/>
            <pc:sldMk cId="4120532793" sldId="269"/>
            <ac:spMk id="5" creationId="{275A735C-581A-4ADC-B1D5-9B5159F739BA}"/>
          </ac:spMkLst>
        </pc:spChg>
      </pc:sldChg>
      <pc:sldChg chg="del">
        <pc:chgData name="Boban Srezovski" userId="d2c5dd452d77a740" providerId="LiveId" clId="{5A951EFC-0A2C-4CEF-86FA-FAF317E5A03B}" dt="2022-05-17T15:44:25.284" v="4" actId="47"/>
        <pc:sldMkLst>
          <pc:docMk/>
          <pc:sldMk cId="694927411" sldId="381"/>
        </pc:sldMkLst>
      </pc:sldChg>
      <pc:sldChg chg="del">
        <pc:chgData name="Boban Srezovski" userId="d2c5dd452d77a740" providerId="LiveId" clId="{5A951EFC-0A2C-4CEF-86FA-FAF317E5A03B}" dt="2022-05-17T15:44:26.857" v="5" actId="47"/>
        <pc:sldMkLst>
          <pc:docMk/>
          <pc:sldMk cId="33089202" sldId="400"/>
        </pc:sldMkLst>
      </pc:sldChg>
      <pc:sldChg chg="del">
        <pc:chgData name="Boban Srezovski" userId="d2c5dd452d77a740" providerId="LiveId" clId="{5A951EFC-0A2C-4CEF-86FA-FAF317E5A03B}" dt="2022-05-17T15:44:40.741" v="24" actId="47"/>
        <pc:sldMkLst>
          <pc:docMk/>
          <pc:sldMk cId="2447118592" sldId="404"/>
        </pc:sldMkLst>
      </pc:sldChg>
      <pc:sldChg chg="del">
        <pc:chgData name="Boban Srezovski" userId="d2c5dd452d77a740" providerId="LiveId" clId="{5A951EFC-0A2C-4CEF-86FA-FAF317E5A03B}" dt="2022-05-17T15:44:47.218" v="32" actId="47"/>
        <pc:sldMkLst>
          <pc:docMk/>
          <pc:sldMk cId="1384360492" sldId="409"/>
        </pc:sldMkLst>
      </pc:sldChg>
      <pc:sldChg chg="addSp delSp modSp mod">
        <pc:chgData name="Boban Srezovski" userId="d2c5dd452d77a740" providerId="LiveId" clId="{5A951EFC-0A2C-4CEF-86FA-FAF317E5A03B}" dt="2022-05-17T15:45:04.819" v="43" actId="478"/>
        <pc:sldMkLst>
          <pc:docMk/>
          <pc:sldMk cId="31396738" sldId="435"/>
        </pc:sldMkLst>
        <pc:spChg chg="add mod">
          <ac:chgData name="Boban Srezovski" userId="d2c5dd452d77a740" providerId="LiveId" clId="{5A951EFC-0A2C-4CEF-86FA-FAF317E5A03B}" dt="2022-05-17T15:45:04.819" v="43" actId="478"/>
          <ac:spMkLst>
            <pc:docMk/>
            <pc:sldMk cId="31396738" sldId="435"/>
            <ac:spMk id="4" creationId="{87A9B92C-24E2-4FE5-8506-F035CE63EADF}"/>
          </ac:spMkLst>
        </pc:spChg>
        <pc:spChg chg="del">
          <ac:chgData name="Boban Srezovski" userId="d2c5dd452d77a740" providerId="LiveId" clId="{5A951EFC-0A2C-4CEF-86FA-FAF317E5A03B}" dt="2022-05-17T15:45:04.819" v="43" actId="478"/>
          <ac:spMkLst>
            <pc:docMk/>
            <pc:sldMk cId="31396738" sldId="435"/>
            <ac:spMk id="6" creationId="{565C0906-2C2B-4155-80F8-8F8D353ADA48}"/>
          </ac:spMkLst>
        </pc:spChg>
      </pc:sldChg>
      <pc:sldChg chg="del">
        <pc:chgData name="Boban Srezovski" userId="d2c5dd452d77a740" providerId="LiveId" clId="{5A951EFC-0A2C-4CEF-86FA-FAF317E5A03B}" dt="2022-05-17T15:44:44.061" v="29" actId="47"/>
        <pc:sldMkLst>
          <pc:docMk/>
          <pc:sldMk cId="73288427" sldId="450"/>
        </pc:sldMkLst>
      </pc:sldChg>
      <pc:sldChg chg="del">
        <pc:chgData name="Boban Srezovski" userId="d2c5dd452d77a740" providerId="LiveId" clId="{5A951EFC-0A2C-4CEF-86FA-FAF317E5A03B}" dt="2022-05-17T15:44:28.514" v="7" actId="47"/>
        <pc:sldMkLst>
          <pc:docMk/>
          <pc:sldMk cId="3857400375" sldId="499"/>
        </pc:sldMkLst>
      </pc:sldChg>
      <pc:sldChg chg="del">
        <pc:chgData name="Boban Srezovski" userId="d2c5dd452d77a740" providerId="LiveId" clId="{5A951EFC-0A2C-4CEF-86FA-FAF317E5A03B}" dt="2022-05-17T15:44:27.778" v="6" actId="47"/>
        <pc:sldMkLst>
          <pc:docMk/>
          <pc:sldMk cId="3728514635" sldId="501"/>
        </pc:sldMkLst>
      </pc:sldChg>
      <pc:sldChg chg="del">
        <pc:chgData name="Boban Srezovski" userId="d2c5dd452d77a740" providerId="LiveId" clId="{5A951EFC-0A2C-4CEF-86FA-FAF317E5A03B}" dt="2022-05-17T15:44:53.429" v="35" actId="47"/>
        <pc:sldMkLst>
          <pc:docMk/>
          <pc:sldMk cId="1301841648" sldId="506"/>
        </pc:sldMkLst>
      </pc:sldChg>
      <pc:sldChg chg="del">
        <pc:chgData name="Boban Srezovski" userId="d2c5dd452d77a740" providerId="LiveId" clId="{5A951EFC-0A2C-4CEF-86FA-FAF317E5A03B}" dt="2022-05-17T15:44:27.778" v="6" actId="47"/>
        <pc:sldMkLst>
          <pc:docMk/>
          <pc:sldMk cId="3469566560" sldId="533"/>
        </pc:sldMkLst>
      </pc:sldChg>
      <pc:sldChg chg="del">
        <pc:chgData name="Boban Srezovski" userId="d2c5dd452d77a740" providerId="LiveId" clId="{5A951EFC-0A2C-4CEF-86FA-FAF317E5A03B}" dt="2022-05-17T15:44:30.625" v="10" actId="47"/>
        <pc:sldMkLst>
          <pc:docMk/>
          <pc:sldMk cId="3630972582" sldId="534"/>
        </pc:sldMkLst>
      </pc:sldChg>
      <pc:sldChg chg="del">
        <pc:chgData name="Boban Srezovski" userId="d2c5dd452d77a740" providerId="LiveId" clId="{5A951EFC-0A2C-4CEF-86FA-FAF317E5A03B}" dt="2022-05-17T15:44:31.342" v="11" actId="47"/>
        <pc:sldMkLst>
          <pc:docMk/>
          <pc:sldMk cId="3170914976" sldId="535"/>
        </pc:sldMkLst>
      </pc:sldChg>
      <pc:sldChg chg="del">
        <pc:chgData name="Boban Srezovski" userId="d2c5dd452d77a740" providerId="LiveId" clId="{5A951EFC-0A2C-4CEF-86FA-FAF317E5A03B}" dt="2022-05-17T15:44:33.345" v="14" actId="47"/>
        <pc:sldMkLst>
          <pc:docMk/>
          <pc:sldMk cId="2411794144" sldId="536"/>
        </pc:sldMkLst>
      </pc:sldChg>
      <pc:sldChg chg="del">
        <pc:chgData name="Boban Srezovski" userId="d2c5dd452d77a740" providerId="LiveId" clId="{5A951EFC-0A2C-4CEF-86FA-FAF317E5A03B}" dt="2022-05-17T15:44:38.612" v="21" actId="47"/>
        <pc:sldMkLst>
          <pc:docMk/>
          <pc:sldMk cId="1573436300" sldId="538"/>
        </pc:sldMkLst>
      </pc:sldChg>
      <pc:sldChg chg="del">
        <pc:chgData name="Boban Srezovski" userId="d2c5dd452d77a740" providerId="LiveId" clId="{5A951EFC-0A2C-4CEF-86FA-FAF317E5A03B}" dt="2022-05-17T15:44:39.287" v="22" actId="47"/>
        <pc:sldMkLst>
          <pc:docMk/>
          <pc:sldMk cId="4211995243" sldId="541"/>
        </pc:sldMkLst>
      </pc:sldChg>
      <pc:sldChg chg="del">
        <pc:chgData name="Boban Srezovski" userId="d2c5dd452d77a740" providerId="LiveId" clId="{5A951EFC-0A2C-4CEF-86FA-FAF317E5A03B}" dt="2022-05-17T15:44:41.327" v="25" actId="47"/>
        <pc:sldMkLst>
          <pc:docMk/>
          <pc:sldMk cId="2345513876" sldId="548"/>
        </pc:sldMkLst>
      </pc:sldChg>
      <pc:sldChg chg="del">
        <pc:chgData name="Boban Srezovski" userId="d2c5dd452d77a740" providerId="LiveId" clId="{5A951EFC-0A2C-4CEF-86FA-FAF317E5A03B}" dt="2022-05-17T15:44:42.055" v="26" actId="47"/>
        <pc:sldMkLst>
          <pc:docMk/>
          <pc:sldMk cId="3189532388" sldId="549"/>
        </pc:sldMkLst>
      </pc:sldChg>
      <pc:sldChg chg="del">
        <pc:chgData name="Boban Srezovski" userId="d2c5dd452d77a740" providerId="LiveId" clId="{5A951EFC-0A2C-4CEF-86FA-FAF317E5A03B}" dt="2022-05-17T15:44:42.687" v="27" actId="47"/>
        <pc:sldMkLst>
          <pc:docMk/>
          <pc:sldMk cId="2055545672" sldId="550"/>
        </pc:sldMkLst>
      </pc:sldChg>
      <pc:sldChg chg="del">
        <pc:chgData name="Boban Srezovski" userId="d2c5dd452d77a740" providerId="LiveId" clId="{5A951EFC-0A2C-4CEF-86FA-FAF317E5A03B}" dt="2022-05-17T15:44:48.097" v="33" actId="47"/>
        <pc:sldMkLst>
          <pc:docMk/>
          <pc:sldMk cId="4049927956" sldId="560"/>
        </pc:sldMkLst>
      </pc:sldChg>
      <pc:sldChg chg="del">
        <pc:chgData name="Boban Srezovski" userId="d2c5dd452d77a740" providerId="LiveId" clId="{5A951EFC-0A2C-4CEF-86FA-FAF317E5A03B}" dt="2022-05-17T15:44:45.308" v="30" actId="47"/>
        <pc:sldMkLst>
          <pc:docMk/>
          <pc:sldMk cId="1716742540" sldId="606"/>
        </pc:sldMkLst>
      </pc:sldChg>
      <pc:sldChg chg="del">
        <pc:chgData name="Boban Srezovski" userId="d2c5dd452d77a740" providerId="LiveId" clId="{5A951EFC-0A2C-4CEF-86FA-FAF317E5A03B}" dt="2022-05-17T15:44:29.235" v="8" actId="47"/>
        <pc:sldMkLst>
          <pc:docMk/>
          <pc:sldMk cId="1714465959" sldId="667"/>
        </pc:sldMkLst>
      </pc:sldChg>
      <pc:sldChg chg="del">
        <pc:chgData name="Boban Srezovski" userId="d2c5dd452d77a740" providerId="LiveId" clId="{5A951EFC-0A2C-4CEF-86FA-FAF317E5A03B}" dt="2022-05-17T15:44:29.235" v="8" actId="47"/>
        <pc:sldMkLst>
          <pc:docMk/>
          <pc:sldMk cId="1097087302" sldId="668"/>
        </pc:sldMkLst>
      </pc:sldChg>
      <pc:sldChg chg="del">
        <pc:chgData name="Boban Srezovski" userId="d2c5dd452d77a740" providerId="LiveId" clId="{5A951EFC-0A2C-4CEF-86FA-FAF317E5A03B}" dt="2022-05-17T15:44:29.935" v="9" actId="47"/>
        <pc:sldMkLst>
          <pc:docMk/>
          <pc:sldMk cId="2185091437" sldId="669"/>
        </pc:sldMkLst>
      </pc:sldChg>
      <pc:sldChg chg="del">
        <pc:chgData name="Boban Srezovski" userId="d2c5dd452d77a740" providerId="LiveId" clId="{5A951EFC-0A2C-4CEF-86FA-FAF317E5A03B}" dt="2022-05-17T15:44:29.935" v="9" actId="47"/>
        <pc:sldMkLst>
          <pc:docMk/>
          <pc:sldMk cId="3198094645" sldId="670"/>
        </pc:sldMkLst>
      </pc:sldChg>
      <pc:sldChg chg="del">
        <pc:chgData name="Boban Srezovski" userId="d2c5dd452d77a740" providerId="LiveId" clId="{5A951EFC-0A2C-4CEF-86FA-FAF317E5A03B}" dt="2022-05-17T15:44:32.033" v="12" actId="47"/>
        <pc:sldMkLst>
          <pc:docMk/>
          <pc:sldMk cId="3311153737" sldId="673"/>
        </pc:sldMkLst>
      </pc:sldChg>
      <pc:sldChg chg="del">
        <pc:chgData name="Boban Srezovski" userId="d2c5dd452d77a740" providerId="LiveId" clId="{5A951EFC-0A2C-4CEF-86FA-FAF317E5A03B}" dt="2022-05-17T15:44:32.711" v="13" actId="47"/>
        <pc:sldMkLst>
          <pc:docMk/>
          <pc:sldMk cId="571206227" sldId="674"/>
        </pc:sldMkLst>
      </pc:sldChg>
      <pc:sldChg chg="del">
        <pc:chgData name="Boban Srezovski" userId="d2c5dd452d77a740" providerId="LiveId" clId="{5A951EFC-0A2C-4CEF-86FA-FAF317E5A03B}" dt="2022-05-17T15:44:46.076" v="31" actId="47"/>
        <pc:sldMkLst>
          <pc:docMk/>
          <pc:sldMk cId="1184741443" sldId="685"/>
        </pc:sldMkLst>
      </pc:sldChg>
      <pc:sldChg chg="del">
        <pc:chgData name="Boban Srezovski" userId="d2c5dd452d77a740" providerId="LiveId" clId="{5A951EFC-0A2C-4CEF-86FA-FAF317E5A03B}" dt="2022-05-17T15:44:29.935" v="9" actId="47"/>
        <pc:sldMkLst>
          <pc:docMk/>
          <pc:sldMk cId="1517503943" sldId="704"/>
        </pc:sldMkLst>
      </pc:sldChg>
      <pc:sldChg chg="del">
        <pc:chgData name="Boban Srezovski" userId="d2c5dd452d77a740" providerId="LiveId" clId="{5A951EFC-0A2C-4CEF-86FA-FAF317E5A03B}" dt="2022-05-17T15:44:33.345" v="14" actId="47"/>
        <pc:sldMkLst>
          <pc:docMk/>
          <pc:sldMk cId="3489877685" sldId="705"/>
        </pc:sldMkLst>
      </pc:sldChg>
      <pc:sldChg chg="del">
        <pc:chgData name="Boban Srezovski" userId="d2c5dd452d77a740" providerId="LiveId" clId="{5A951EFC-0A2C-4CEF-86FA-FAF317E5A03B}" dt="2022-05-17T15:44:37.852" v="20" actId="47"/>
        <pc:sldMkLst>
          <pc:docMk/>
          <pc:sldMk cId="3524019081" sldId="706"/>
        </pc:sldMkLst>
      </pc:sldChg>
      <pc:sldChg chg="del">
        <pc:chgData name="Boban Srezovski" userId="d2c5dd452d77a740" providerId="LiveId" clId="{5A951EFC-0A2C-4CEF-86FA-FAF317E5A03B}" dt="2022-05-17T15:44:37.852" v="20" actId="47"/>
        <pc:sldMkLst>
          <pc:docMk/>
          <pc:sldMk cId="3586820411" sldId="707"/>
        </pc:sldMkLst>
      </pc:sldChg>
      <pc:sldChg chg="del">
        <pc:chgData name="Boban Srezovski" userId="d2c5dd452d77a740" providerId="LiveId" clId="{5A951EFC-0A2C-4CEF-86FA-FAF317E5A03B}" dt="2022-05-17T15:44:43.394" v="28" actId="47"/>
        <pc:sldMkLst>
          <pc:docMk/>
          <pc:sldMk cId="300201019" sldId="710"/>
        </pc:sldMkLst>
      </pc:sldChg>
      <pc:sldChg chg="del">
        <pc:chgData name="Boban Srezovski" userId="d2c5dd452d77a740" providerId="LiveId" clId="{5A951EFC-0A2C-4CEF-86FA-FAF317E5A03B}" dt="2022-05-17T15:44:46.076" v="31" actId="47"/>
        <pc:sldMkLst>
          <pc:docMk/>
          <pc:sldMk cId="4183604065" sldId="713"/>
        </pc:sldMkLst>
      </pc:sldChg>
      <pc:sldChg chg="del">
        <pc:chgData name="Boban Srezovski" userId="d2c5dd452d77a740" providerId="LiveId" clId="{5A951EFC-0A2C-4CEF-86FA-FAF317E5A03B}" dt="2022-05-17T15:44:54.584" v="36" actId="47"/>
        <pc:sldMkLst>
          <pc:docMk/>
          <pc:sldMk cId="136382118" sldId="731"/>
        </pc:sldMkLst>
      </pc:sldChg>
      <pc:sldChg chg="del">
        <pc:chgData name="Boban Srezovski" userId="d2c5dd452d77a740" providerId="LiveId" clId="{5A951EFC-0A2C-4CEF-86FA-FAF317E5A03B}" dt="2022-05-17T15:44:55.413" v="37" actId="47"/>
        <pc:sldMkLst>
          <pc:docMk/>
          <pc:sldMk cId="2940299607" sldId="732"/>
        </pc:sldMkLst>
      </pc:sldChg>
      <pc:sldChg chg="del">
        <pc:chgData name="Boban Srezovski" userId="d2c5dd452d77a740" providerId="LiveId" clId="{5A951EFC-0A2C-4CEF-86FA-FAF317E5A03B}" dt="2022-05-17T15:44:55.413" v="37" actId="47"/>
        <pc:sldMkLst>
          <pc:docMk/>
          <pc:sldMk cId="2420127041" sldId="733"/>
        </pc:sldMkLst>
      </pc:sldChg>
      <pc:sldChg chg="del">
        <pc:chgData name="Boban Srezovski" userId="d2c5dd452d77a740" providerId="LiveId" clId="{5A951EFC-0A2C-4CEF-86FA-FAF317E5A03B}" dt="2022-05-17T15:44:56.209" v="38" actId="47"/>
        <pc:sldMkLst>
          <pc:docMk/>
          <pc:sldMk cId="1670367175" sldId="734"/>
        </pc:sldMkLst>
      </pc:sldChg>
      <pc:sldChg chg="del">
        <pc:chgData name="Boban Srezovski" userId="d2c5dd452d77a740" providerId="LiveId" clId="{5A951EFC-0A2C-4CEF-86FA-FAF317E5A03B}" dt="2022-05-17T15:44:56.209" v="38" actId="47"/>
        <pc:sldMkLst>
          <pc:docMk/>
          <pc:sldMk cId="1276099061" sldId="735"/>
        </pc:sldMkLst>
      </pc:sldChg>
      <pc:sldChg chg="del">
        <pc:chgData name="Boban Srezovski" userId="d2c5dd452d77a740" providerId="LiveId" clId="{5A951EFC-0A2C-4CEF-86FA-FAF317E5A03B}" dt="2022-05-17T15:44:56.209" v="38" actId="47"/>
        <pc:sldMkLst>
          <pc:docMk/>
          <pc:sldMk cId="3980136437" sldId="736"/>
        </pc:sldMkLst>
      </pc:sldChg>
      <pc:sldChg chg="del">
        <pc:chgData name="Boban Srezovski" userId="d2c5dd452d77a740" providerId="LiveId" clId="{5A951EFC-0A2C-4CEF-86FA-FAF317E5A03B}" dt="2022-05-17T15:44:56.882" v="39" actId="47"/>
        <pc:sldMkLst>
          <pc:docMk/>
          <pc:sldMk cId="942264828" sldId="737"/>
        </pc:sldMkLst>
      </pc:sldChg>
      <pc:sldChg chg="del">
        <pc:chgData name="Boban Srezovski" userId="d2c5dd452d77a740" providerId="LiveId" clId="{5A951EFC-0A2C-4CEF-86FA-FAF317E5A03B}" dt="2022-05-17T15:44:56.882" v="39" actId="47"/>
        <pc:sldMkLst>
          <pc:docMk/>
          <pc:sldMk cId="1063765188" sldId="738"/>
        </pc:sldMkLst>
      </pc:sldChg>
      <pc:sldChg chg="del">
        <pc:chgData name="Boban Srezovski" userId="d2c5dd452d77a740" providerId="LiveId" clId="{5A951EFC-0A2C-4CEF-86FA-FAF317E5A03B}" dt="2022-05-17T15:44:56.882" v="39" actId="47"/>
        <pc:sldMkLst>
          <pc:docMk/>
          <pc:sldMk cId="1797596072" sldId="739"/>
        </pc:sldMkLst>
      </pc:sldChg>
      <pc:sldChg chg="del">
        <pc:chgData name="Boban Srezovski" userId="d2c5dd452d77a740" providerId="LiveId" clId="{5A951EFC-0A2C-4CEF-86FA-FAF317E5A03B}" dt="2022-05-17T15:44:57.701" v="40" actId="47"/>
        <pc:sldMkLst>
          <pc:docMk/>
          <pc:sldMk cId="2300827114" sldId="747"/>
        </pc:sldMkLst>
      </pc:sldChg>
      <pc:sldChg chg="del">
        <pc:chgData name="Boban Srezovski" userId="d2c5dd452d77a740" providerId="LiveId" clId="{5A951EFC-0A2C-4CEF-86FA-FAF317E5A03B}" dt="2022-05-17T15:44:58.353" v="41" actId="47"/>
        <pc:sldMkLst>
          <pc:docMk/>
          <pc:sldMk cId="3595206471" sldId="748"/>
        </pc:sldMkLst>
      </pc:sldChg>
      <pc:sldChg chg="del">
        <pc:chgData name="Boban Srezovski" userId="d2c5dd452d77a740" providerId="LiveId" clId="{5A951EFC-0A2C-4CEF-86FA-FAF317E5A03B}" dt="2022-05-17T15:44:28.514" v="7" actId="47"/>
        <pc:sldMkLst>
          <pc:docMk/>
          <pc:sldMk cId="3177989252" sldId="755"/>
        </pc:sldMkLst>
      </pc:sldChg>
      <pc:sldChg chg="del">
        <pc:chgData name="Boban Srezovski" userId="d2c5dd452d77a740" providerId="LiveId" clId="{5A951EFC-0A2C-4CEF-86FA-FAF317E5A03B}" dt="2022-05-17T15:44:32.711" v="13" actId="47"/>
        <pc:sldMkLst>
          <pc:docMk/>
          <pc:sldMk cId="1525299419" sldId="760"/>
        </pc:sldMkLst>
      </pc:sldChg>
      <pc:sldChg chg="del">
        <pc:chgData name="Boban Srezovski" userId="d2c5dd452d77a740" providerId="LiveId" clId="{5A951EFC-0A2C-4CEF-86FA-FAF317E5A03B}" dt="2022-05-17T15:44:39.287" v="22" actId="47"/>
        <pc:sldMkLst>
          <pc:docMk/>
          <pc:sldMk cId="539833753" sldId="761"/>
        </pc:sldMkLst>
      </pc:sldChg>
      <pc:sldChg chg="del">
        <pc:chgData name="Boban Srezovski" userId="d2c5dd452d77a740" providerId="LiveId" clId="{5A951EFC-0A2C-4CEF-86FA-FAF317E5A03B}" dt="2022-05-17T15:44:39.287" v="22" actId="47"/>
        <pc:sldMkLst>
          <pc:docMk/>
          <pc:sldMk cId="3404895301" sldId="762"/>
        </pc:sldMkLst>
      </pc:sldChg>
      <pc:sldChg chg="del">
        <pc:chgData name="Boban Srezovski" userId="d2c5dd452d77a740" providerId="LiveId" clId="{5A951EFC-0A2C-4CEF-86FA-FAF317E5A03B}" dt="2022-05-17T15:44:40.072" v="23" actId="47"/>
        <pc:sldMkLst>
          <pc:docMk/>
          <pc:sldMk cId="3093955719" sldId="763"/>
        </pc:sldMkLst>
      </pc:sldChg>
      <pc:sldChg chg="del">
        <pc:chgData name="Boban Srezovski" userId="d2c5dd452d77a740" providerId="LiveId" clId="{5A951EFC-0A2C-4CEF-86FA-FAF317E5A03B}" dt="2022-05-17T15:44:40.072" v="23" actId="47"/>
        <pc:sldMkLst>
          <pc:docMk/>
          <pc:sldMk cId="824014817" sldId="764"/>
        </pc:sldMkLst>
      </pc:sldChg>
      <pc:sldChg chg="del">
        <pc:chgData name="Boban Srezovski" userId="d2c5dd452d77a740" providerId="LiveId" clId="{5A951EFC-0A2C-4CEF-86FA-FAF317E5A03B}" dt="2022-05-17T15:44:41.327" v="25" actId="47"/>
        <pc:sldMkLst>
          <pc:docMk/>
          <pc:sldMk cId="3656480655" sldId="768"/>
        </pc:sldMkLst>
      </pc:sldChg>
      <pc:sldChg chg="del">
        <pc:chgData name="Boban Srezovski" userId="d2c5dd452d77a740" providerId="LiveId" clId="{5A951EFC-0A2C-4CEF-86FA-FAF317E5A03B}" dt="2022-05-17T15:44:41.327" v="25" actId="47"/>
        <pc:sldMkLst>
          <pc:docMk/>
          <pc:sldMk cId="2965113873" sldId="770"/>
        </pc:sldMkLst>
      </pc:sldChg>
      <pc:sldChg chg="del">
        <pc:chgData name="Boban Srezovski" userId="d2c5dd452d77a740" providerId="LiveId" clId="{5A951EFC-0A2C-4CEF-86FA-FAF317E5A03B}" dt="2022-05-17T15:44:41.327" v="25" actId="47"/>
        <pc:sldMkLst>
          <pc:docMk/>
          <pc:sldMk cId="4078467474" sldId="771"/>
        </pc:sldMkLst>
      </pc:sldChg>
      <pc:sldChg chg="del">
        <pc:chgData name="Boban Srezovski" userId="d2c5dd452d77a740" providerId="LiveId" clId="{5A951EFC-0A2C-4CEF-86FA-FAF317E5A03B}" dt="2022-05-17T15:44:41.327" v="25" actId="47"/>
        <pc:sldMkLst>
          <pc:docMk/>
          <pc:sldMk cId="1634164781" sldId="772"/>
        </pc:sldMkLst>
      </pc:sldChg>
      <pc:sldChg chg="del">
        <pc:chgData name="Boban Srezovski" userId="d2c5dd452d77a740" providerId="LiveId" clId="{5A951EFC-0A2C-4CEF-86FA-FAF317E5A03B}" dt="2022-05-17T15:44:41.327" v="25" actId="47"/>
        <pc:sldMkLst>
          <pc:docMk/>
          <pc:sldMk cId="1093191139" sldId="774"/>
        </pc:sldMkLst>
      </pc:sldChg>
      <pc:sldChg chg="del">
        <pc:chgData name="Boban Srezovski" userId="d2c5dd452d77a740" providerId="LiveId" clId="{5A951EFC-0A2C-4CEF-86FA-FAF317E5A03B}" dt="2022-05-17T15:44:41.327" v="25" actId="47"/>
        <pc:sldMkLst>
          <pc:docMk/>
          <pc:sldMk cId="1231387571" sldId="775"/>
        </pc:sldMkLst>
      </pc:sldChg>
      <pc:sldChg chg="del">
        <pc:chgData name="Boban Srezovski" userId="d2c5dd452d77a740" providerId="LiveId" clId="{5A951EFC-0A2C-4CEF-86FA-FAF317E5A03B}" dt="2022-05-17T15:44:41.327" v="25" actId="47"/>
        <pc:sldMkLst>
          <pc:docMk/>
          <pc:sldMk cId="109276762" sldId="776"/>
        </pc:sldMkLst>
      </pc:sldChg>
      <pc:sldChg chg="del">
        <pc:chgData name="Boban Srezovski" userId="d2c5dd452d77a740" providerId="LiveId" clId="{5A951EFC-0A2C-4CEF-86FA-FAF317E5A03B}" dt="2022-05-17T15:44:41.327" v="25" actId="47"/>
        <pc:sldMkLst>
          <pc:docMk/>
          <pc:sldMk cId="310424095" sldId="777"/>
        </pc:sldMkLst>
      </pc:sldChg>
      <pc:sldChg chg="del">
        <pc:chgData name="Boban Srezovski" userId="d2c5dd452d77a740" providerId="LiveId" clId="{5A951EFC-0A2C-4CEF-86FA-FAF317E5A03B}" dt="2022-05-17T15:44:41.327" v="25" actId="47"/>
        <pc:sldMkLst>
          <pc:docMk/>
          <pc:sldMk cId="161169408" sldId="778"/>
        </pc:sldMkLst>
      </pc:sldChg>
      <pc:sldChg chg="del">
        <pc:chgData name="Boban Srezovski" userId="d2c5dd452d77a740" providerId="LiveId" clId="{5A951EFC-0A2C-4CEF-86FA-FAF317E5A03B}" dt="2022-05-17T15:44:44.061" v="29" actId="47"/>
        <pc:sldMkLst>
          <pc:docMk/>
          <pc:sldMk cId="2975376214" sldId="784"/>
        </pc:sldMkLst>
      </pc:sldChg>
      <pc:sldChg chg="del">
        <pc:chgData name="Boban Srezovski" userId="d2c5dd452d77a740" providerId="LiveId" clId="{5A951EFC-0A2C-4CEF-86FA-FAF317E5A03B}" dt="2022-05-17T15:44:44.061" v="29" actId="47"/>
        <pc:sldMkLst>
          <pc:docMk/>
          <pc:sldMk cId="4204656881" sldId="785"/>
        </pc:sldMkLst>
      </pc:sldChg>
      <pc:sldChg chg="del">
        <pc:chgData name="Boban Srezovski" userId="d2c5dd452d77a740" providerId="LiveId" clId="{5A951EFC-0A2C-4CEF-86FA-FAF317E5A03B}" dt="2022-05-17T15:44:44.061" v="29" actId="47"/>
        <pc:sldMkLst>
          <pc:docMk/>
          <pc:sldMk cId="96363481" sldId="786"/>
        </pc:sldMkLst>
      </pc:sldChg>
      <pc:sldChg chg="del">
        <pc:chgData name="Boban Srezovski" userId="d2c5dd452d77a740" providerId="LiveId" clId="{5A951EFC-0A2C-4CEF-86FA-FAF317E5A03B}" dt="2022-05-17T15:44:46.076" v="31" actId="47"/>
        <pc:sldMkLst>
          <pc:docMk/>
          <pc:sldMk cId="2194150424" sldId="788"/>
        </pc:sldMkLst>
      </pc:sldChg>
      <pc:sldChg chg="del">
        <pc:chgData name="Boban Srezovski" userId="d2c5dd452d77a740" providerId="LiveId" clId="{5A951EFC-0A2C-4CEF-86FA-FAF317E5A03B}" dt="2022-05-17T15:44:47.218" v="32" actId="47"/>
        <pc:sldMkLst>
          <pc:docMk/>
          <pc:sldMk cId="2702034742" sldId="790"/>
        </pc:sldMkLst>
      </pc:sldChg>
      <pc:sldChg chg="del">
        <pc:chgData name="Boban Srezovski" userId="d2c5dd452d77a740" providerId="LiveId" clId="{5A951EFC-0A2C-4CEF-86FA-FAF317E5A03B}" dt="2022-05-17T15:44:48.097" v="33" actId="47"/>
        <pc:sldMkLst>
          <pc:docMk/>
          <pc:sldMk cId="4031061265" sldId="791"/>
        </pc:sldMkLst>
      </pc:sldChg>
      <pc:sldChg chg="del">
        <pc:chgData name="Boban Srezovski" userId="d2c5dd452d77a740" providerId="LiveId" clId="{5A951EFC-0A2C-4CEF-86FA-FAF317E5A03B}" dt="2022-05-17T15:44:53.429" v="35" actId="47"/>
        <pc:sldMkLst>
          <pc:docMk/>
          <pc:sldMk cId="1319673259" sldId="792"/>
        </pc:sldMkLst>
      </pc:sldChg>
      <pc:sldChg chg="del">
        <pc:chgData name="Boban Srezovski" userId="d2c5dd452d77a740" providerId="LiveId" clId="{5A951EFC-0A2C-4CEF-86FA-FAF317E5A03B}" dt="2022-05-17T15:44:53.429" v="35" actId="47"/>
        <pc:sldMkLst>
          <pc:docMk/>
          <pc:sldMk cId="444915550" sldId="793"/>
        </pc:sldMkLst>
      </pc:sldChg>
      <pc:sldChg chg="del">
        <pc:chgData name="Boban Srezovski" userId="d2c5dd452d77a740" providerId="LiveId" clId="{5A951EFC-0A2C-4CEF-86FA-FAF317E5A03B}" dt="2022-05-17T15:44:55.413" v="37" actId="47"/>
        <pc:sldMkLst>
          <pc:docMk/>
          <pc:sldMk cId="3988172560" sldId="808"/>
        </pc:sldMkLst>
      </pc:sldChg>
      <pc:sldChg chg="del">
        <pc:chgData name="Boban Srezovski" userId="d2c5dd452d77a740" providerId="LiveId" clId="{5A951EFC-0A2C-4CEF-86FA-FAF317E5A03B}" dt="2022-05-17T15:45:02.357" v="42" actId="47"/>
        <pc:sldMkLst>
          <pc:docMk/>
          <pc:sldMk cId="311831195" sldId="821"/>
        </pc:sldMkLst>
      </pc:sldChg>
      <pc:sldChg chg="addSp delSp modSp mod">
        <pc:chgData name="Boban Srezovski" userId="d2c5dd452d77a740" providerId="LiveId" clId="{5A951EFC-0A2C-4CEF-86FA-FAF317E5A03B}" dt="2022-05-17T15:44:51.027" v="34" actId="478"/>
        <pc:sldMkLst>
          <pc:docMk/>
          <pc:sldMk cId="1269418464" sldId="822"/>
        </pc:sldMkLst>
        <pc:spChg chg="del">
          <ac:chgData name="Boban Srezovski" userId="d2c5dd452d77a740" providerId="LiveId" clId="{5A951EFC-0A2C-4CEF-86FA-FAF317E5A03B}" dt="2022-05-17T15:44:51.027" v="34" actId="478"/>
          <ac:spMkLst>
            <pc:docMk/>
            <pc:sldMk cId="1269418464" sldId="822"/>
            <ac:spMk id="3" creationId="{3A02318E-E1C5-4261-AF93-73C953242914}"/>
          </ac:spMkLst>
        </pc:spChg>
        <pc:spChg chg="add mod">
          <ac:chgData name="Boban Srezovski" userId="d2c5dd452d77a740" providerId="LiveId" clId="{5A951EFC-0A2C-4CEF-86FA-FAF317E5A03B}" dt="2022-05-17T15:44:51.027" v="34" actId="478"/>
          <ac:spMkLst>
            <pc:docMk/>
            <pc:sldMk cId="1269418464" sldId="822"/>
            <ac:spMk id="5" creationId="{4D529A59-3EF9-496E-86DF-8565800F4F12}"/>
          </ac:spMkLst>
        </pc:spChg>
      </pc:sldChg>
      <pc:sldChg chg="del">
        <pc:chgData name="Boban Srezovski" userId="d2c5dd452d77a740" providerId="LiveId" clId="{5A951EFC-0A2C-4CEF-86FA-FAF317E5A03B}" dt="2022-05-17T15:44:27.778" v="6" actId="47"/>
        <pc:sldMkLst>
          <pc:docMk/>
          <pc:sldMk cId="2454548746" sldId="823"/>
        </pc:sldMkLst>
      </pc:sldChg>
      <pc:sldChg chg="del">
        <pc:chgData name="Boban Srezovski" userId="d2c5dd452d77a740" providerId="LiveId" clId="{5A951EFC-0A2C-4CEF-86FA-FAF317E5A03B}" dt="2022-05-17T15:44:28.514" v="7" actId="47"/>
        <pc:sldMkLst>
          <pc:docMk/>
          <pc:sldMk cId="539418422" sldId="824"/>
        </pc:sldMkLst>
      </pc:sldChg>
      <pc:sldChg chg="del">
        <pc:chgData name="Boban Srezovski" userId="d2c5dd452d77a740" providerId="LiveId" clId="{5A951EFC-0A2C-4CEF-86FA-FAF317E5A03B}" dt="2022-05-17T15:44:29.235" v="8" actId="47"/>
        <pc:sldMkLst>
          <pc:docMk/>
          <pc:sldMk cId="1231303733" sldId="825"/>
        </pc:sldMkLst>
      </pc:sldChg>
      <pc:sldChg chg="del">
        <pc:chgData name="Boban Srezovski" userId="d2c5dd452d77a740" providerId="LiveId" clId="{5A951EFC-0A2C-4CEF-86FA-FAF317E5A03B}" dt="2022-05-17T15:44:29.935" v="9" actId="47"/>
        <pc:sldMkLst>
          <pc:docMk/>
          <pc:sldMk cId="3253579874" sldId="826"/>
        </pc:sldMkLst>
      </pc:sldChg>
      <pc:sldChg chg="del">
        <pc:chgData name="Boban Srezovski" userId="d2c5dd452d77a740" providerId="LiveId" clId="{5A951EFC-0A2C-4CEF-86FA-FAF317E5A03B}" dt="2022-05-17T15:44:32.033" v="12" actId="47"/>
        <pc:sldMkLst>
          <pc:docMk/>
          <pc:sldMk cId="112194002" sldId="827"/>
        </pc:sldMkLst>
      </pc:sldChg>
      <pc:sldChg chg="del">
        <pc:chgData name="Boban Srezovski" userId="d2c5dd452d77a740" providerId="LiveId" clId="{5A951EFC-0A2C-4CEF-86FA-FAF317E5A03B}" dt="2022-05-17T15:44:32.711" v="13" actId="47"/>
        <pc:sldMkLst>
          <pc:docMk/>
          <pc:sldMk cId="4144086463" sldId="828"/>
        </pc:sldMkLst>
      </pc:sldChg>
      <pc:sldChg chg="del">
        <pc:chgData name="Boban Srezovski" userId="d2c5dd452d77a740" providerId="LiveId" clId="{5A951EFC-0A2C-4CEF-86FA-FAF317E5A03B}" dt="2022-05-17T15:44:32.711" v="13" actId="47"/>
        <pc:sldMkLst>
          <pc:docMk/>
          <pc:sldMk cId="1926319156" sldId="829"/>
        </pc:sldMkLst>
      </pc:sldChg>
      <pc:sldChg chg="del">
        <pc:chgData name="Boban Srezovski" userId="d2c5dd452d77a740" providerId="LiveId" clId="{5A951EFC-0A2C-4CEF-86FA-FAF317E5A03B}" dt="2022-05-17T15:44:33.345" v="14" actId="47"/>
        <pc:sldMkLst>
          <pc:docMk/>
          <pc:sldMk cId="2724520533" sldId="830"/>
        </pc:sldMkLst>
      </pc:sldChg>
      <pc:sldChg chg="del">
        <pc:chgData name="Boban Srezovski" userId="d2c5dd452d77a740" providerId="LiveId" clId="{5A951EFC-0A2C-4CEF-86FA-FAF317E5A03B}" dt="2022-05-17T15:44:33.345" v="14" actId="47"/>
        <pc:sldMkLst>
          <pc:docMk/>
          <pc:sldMk cId="1510801823" sldId="831"/>
        </pc:sldMkLst>
      </pc:sldChg>
      <pc:sldChg chg="del">
        <pc:chgData name="Boban Srezovski" userId="d2c5dd452d77a740" providerId="LiveId" clId="{5A951EFC-0A2C-4CEF-86FA-FAF317E5A03B}" dt="2022-05-17T15:44:34.007" v="15" actId="47"/>
        <pc:sldMkLst>
          <pc:docMk/>
          <pc:sldMk cId="4075974495" sldId="832"/>
        </pc:sldMkLst>
      </pc:sldChg>
      <pc:sldChg chg="del">
        <pc:chgData name="Boban Srezovski" userId="d2c5dd452d77a740" providerId="LiveId" clId="{5A951EFC-0A2C-4CEF-86FA-FAF317E5A03B}" dt="2022-05-17T15:44:34.007" v="15" actId="47"/>
        <pc:sldMkLst>
          <pc:docMk/>
          <pc:sldMk cId="3572817764" sldId="834"/>
        </pc:sldMkLst>
      </pc:sldChg>
      <pc:sldChg chg="del">
        <pc:chgData name="Boban Srezovski" userId="d2c5dd452d77a740" providerId="LiveId" clId="{5A951EFC-0A2C-4CEF-86FA-FAF317E5A03B}" dt="2022-05-17T15:44:34.007" v="15" actId="47"/>
        <pc:sldMkLst>
          <pc:docMk/>
          <pc:sldMk cId="1816065296" sldId="835"/>
        </pc:sldMkLst>
      </pc:sldChg>
      <pc:sldChg chg="del">
        <pc:chgData name="Boban Srezovski" userId="d2c5dd452d77a740" providerId="LiveId" clId="{5A951EFC-0A2C-4CEF-86FA-FAF317E5A03B}" dt="2022-05-17T15:44:34.007" v="15" actId="47"/>
        <pc:sldMkLst>
          <pc:docMk/>
          <pc:sldMk cId="2405832209" sldId="836"/>
        </pc:sldMkLst>
      </pc:sldChg>
      <pc:sldChg chg="del">
        <pc:chgData name="Boban Srezovski" userId="d2c5dd452d77a740" providerId="LiveId" clId="{5A951EFC-0A2C-4CEF-86FA-FAF317E5A03B}" dt="2022-05-17T15:44:34.723" v="16" actId="47"/>
        <pc:sldMkLst>
          <pc:docMk/>
          <pc:sldMk cId="2605032591" sldId="837"/>
        </pc:sldMkLst>
      </pc:sldChg>
      <pc:sldChg chg="del">
        <pc:chgData name="Boban Srezovski" userId="d2c5dd452d77a740" providerId="LiveId" clId="{5A951EFC-0A2C-4CEF-86FA-FAF317E5A03B}" dt="2022-05-17T15:44:35.317" v="17" actId="47"/>
        <pc:sldMkLst>
          <pc:docMk/>
          <pc:sldMk cId="2487090894" sldId="838"/>
        </pc:sldMkLst>
      </pc:sldChg>
      <pc:sldChg chg="del">
        <pc:chgData name="Boban Srezovski" userId="d2c5dd452d77a740" providerId="LiveId" clId="{5A951EFC-0A2C-4CEF-86FA-FAF317E5A03B}" dt="2022-05-17T15:44:35.317" v="17" actId="47"/>
        <pc:sldMkLst>
          <pc:docMk/>
          <pc:sldMk cId="1284219798" sldId="839"/>
        </pc:sldMkLst>
      </pc:sldChg>
      <pc:sldChg chg="del">
        <pc:chgData name="Boban Srezovski" userId="d2c5dd452d77a740" providerId="LiveId" clId="{5A951EFC-0A2C-4CEF-86FA-FAF317E5A03B}" dt="2022-05-17T15:44:35.317" v="17" actId="47"/>
        <pc:sldMkLst>
          <pc:docMk/>
          <pc:sldMk cId="853119975" sldId="840"/>
        </pc:sldMkLst>
      </pc:sldChg>
      <pc:sldChg chg="del">
        <pc:chgData name="Boban Srezovski" userId="d2c5dd452d77a740" providerId="LiveId" clId="{5A951EFC-0A2C-4CEF-86FA-FAF317E5A03B}" dt="2022-05-17T15:44:35.907" v="18" actId="47"/>
        <pc:sldMkLst>
          <pc:docMk/>
          <pc:sldMk cId="3246528625" sldId="841"/>
        </pc:sldMkLst>
      </pc:sldChg>
      <pc:sldChg chg="del">
        <pc:chgData name="Boban Srezovski" userId="d2c5dd452d77a740" providerId="LiveId" clId="{5A951EFC-0A2C-4CEF-86FA-FAF317E5A03B}" dt="2022-05-17T15:44:35.907" v="18" actId="47"/>
        <pc:sldMkLst>
          <pc:docMk/>
          <pc:sldMk cId="1461547065" sldId="842"/>
        </pc:sldMkLst>
      </pc:sldChg>
      <pc:sldChg chg="del">
        <pc:chgData name="Boban Srezovski" userId="d2c5dd452d77a740" providerId="LiveId" clId="{5A951EFC-0A2C-4CEF-86FA-FAF317E5A03B}" dt="2022-05-17T15:44:35.907" v="18" actId="47"/>
        <pc:sldMkLst>
          <pc:docMk/>
          <pc:sldMk cId="3206205770" sldId="843"/>
        </pc:sldMkLst>
      </pc:sldChg>
      <pc:sldChg chg="del">
        <pc:chgData name="Boban Srezovski" userId="d2c5dd452d77a740" providerId="LiveId" clId="{5A951EFC-0A2C-4CEF-86FA-FAF317E5A03B}" dt="2022-05-17T15:44:35.907" v="18" actId="47"/>
        <pc:sldMkLst>
          <pc:docMk/>
          <pc:sldMk cId="2795464377" sldId="844"/>
        </pc:sldMkLst>
      </pc:sldChg>
      <pc:sldChg chg="del">
        <pc:chgData name="Boban Srezovski" userId="d2c5dd452d77a740" providerId="LiveId" clId="{5A951EFC-0A2C-4CEF-86FA-FAF317E5A03B}" dt="2022-05-17T15:44:36.592" v="19" actId="47"/>
        <pc:sldMkLst>
          <pc:docMk/>
          <pc:sldMk cId="2333665668" sldId="845"/>
        </pc:sldMkLst>
      </pc:sldChg>
      <pc:sldChg chg="del">
        <pc:chgData name="Boban Srezovski" userId="d2c5dd452d77a740" providerId="LiveId" clId="{5A951EFC-0A2C-4CEF-86FA-FAF317E5A03B}" dt="2022-05-17T15:44:36.592" v="19" actId="47"/>
        <pc:sldMkLst>
          <pc:docMk/>
          <pc:sldMk cId="2658285339" sldId="846"/>
        </pc:sldMkLst>
      </pc:sldChg>
      <pc:sldChg chg="del">
        <pc:chgData name="Boban Srezovski" userId="d2c5dd452d77a740" providerId="LiveId" clId="{5A951EFC-0A2C-4CEF-86FA-FAF317E5A03B}" dt="2022-05-17T15:44:39.287" v="22" actId="47"/>
        <pc:sldMkLst>
          <pc:docMk/>
          <pc:sldMk cId="43296184" sldId="847"/>
        </pc:sldMkLst>
      </pc:sldChg>
      <pc:sldChg chg="del">
        <pc:chgData name="Boban Srezovski" userId="d2c5dd452d77a740" providerId="LiveId" clId="{5A951EFC-0A2C-4CEF-86FA-FAF317E5A03B}" dt="2022-05-17T15:44:39.287" v="22" actId="47"/>
        <pc:sldMkLst>
          <pc:docMk/>
          <pc:sldMk cId="411965042" sldId="848"/>
        </pc:sldMkLst>
      </pc:sldChg>
      <pc:sldChg chg="del">
        <pc:chgData name="Boban Srezovski" userId="d2c5dd452d77a740" providerId="LiveId" clId="{5A951EFC-0A2C-4CEF-86FA-FAF317E5A03B}" dt="2022-05-17T15:44:39.287" v="22" actId="47"/>
        <pc:sldMkLst>
          <pc:docMk/>
          <pc:sldMk cId="1324121388" sldId="849"/>
        </pc:sldMkLst>
      </pc:sldChg>
      <pc:sldChg chg="del">
        <pc:chgData name="Boban Srezovski" userId="d2c5dd452d77a740" providerId="LiveId" clId="{5A951EFC-0A2C-4CEF-86FA-FAF317E5A03B}" dt="2022-05-17T15:44:39.287" v="22" actId="47"/>
        <pc:sldMkLst>
          <pc:docMk/>
          <pc:sldMk cId="4277795611" sldId="850"/>
        </pc:sldMkLst>
      </pc:sldChg>
      <pc:sldChg chg="del">
        <pc:chgData name="Boban Srezovski" userId="d2c5dd452d77a740" providerId="LiveId" clId="{5A951EFC-0A2C-4CEF-86FA-FAF317E5A03B}" dt="2022-05-17T15:44:39.287" v="22" actId="47"/>
        <pc:sldMkLst>
          <pc:docMk/>
          <pc:sldMk cId="761523352" sldId="851"/>
        </pc:sldMkLst>
      </pc:sldChg>
      <pc:sldChg chg="del">
        <pc:chgData name="Boban Srezovski" userId="d2c5dd452d77a740" providerId="LiveId" clId="{5A951EFC-0A2C-4CEF-86FA-FAF317E5A03B}" dt="2022-05-17T15:44:39.287" v="22" actId="47"/>
        <pc:sldMkLst>
          <pc:docMk/>
          <pc:sldMk cId="1528148896" sldId="852"/>
        </pc:sldMkLst>
      </pc:sldChg>
      <pc:sldChg chg="del">
        <pc:chgData name="Boban Srezovski" userId="d2c5dd452d77a740" providerId="LiveId" clId="{5A951EFC-0A2C-4CEF-86FA-FAF317E5A03B}" dt="2022-05-17T15:44:39.287" v="22" actId="47"/>
        <pc:sldMkLst>
          <pc:docMk/>
          <pc:sldMk cId="3631412560" sldId="853"/>
        </pc:sldMkLst>
      </pc:sldChg>
      <pc:sldChg chg="del">
        <pc:chgData name="Boban Srezovski" userId="d2c5dd452d77a740" providerId="LiveId" clId="{5A951EFC-0A2C-4CEF-86FA-FAF317E5A03B}" dt="2022-05-17T15:44:39.287" v="22" actId="47"/>
        <pc:sldMkLst>
          <pc:docMk/>
          <pc:sldMk cId="2113160330" sldId="854"/>
        </pc:sldMkLst>
      </pc:sldChg>
      <pc:sldChg chg="del">
        <pc:chgData name="Boban Srezovski" userId="d2c5dd452d77a740" providerId="LiveId" clId="{5A951EFC-0A2C-4CEF-86FA-FAF317E5A03B}" dt="2022-05-17T15:44:39.287" v="22" actId="47"/>
        <pc:sldMkLst>
          <pc:docMk/>
          <pc:sldMk cId="3586850336" sldId="855"/>
        </pc:sldMkLst>
      </pc:sldChg>
      <pc:sldChg chg="del">
        <pc:chgData name="Boban Srezovski" userId="d2c5dd452d77a740" providerId="LiveId" clId="{5A951EFC-0A2C-4CEF-86FA-FAF317E5A03B}" dt="2022-05-17T15:44:39.287" v="22" actId="47"/>
        <pc:sldMkLst>
          <pc:docMk/>
          <pc:sldMk cId="638605441" sldId="856"/>
        </pc:sldMkLst>
      </pc:sldChg>
      <pc:sldChg chg="del">
        <pc:chgData name="Boban Srezovski" userId="d2c5dd452d77a740" providerId="LiveId" clId="{5A951EFC-0A2C-4CEF-86FA-FAF317E5A03B}" dt="2022-05-17T15:44:39.287" v="22" actId="47"/>
        <pc:sldMkLst>
          <pc:docMk/>
          <pc:sldMk cId="3196563403" sldId="857"/>
        </pc:sldMkLst>
      </pc:sldChg>
      <pc:sldChg chg="del">
        <pc:chgData name="Boban Srezovski" userId="d2c5dd452d77a740" providerId="LiveId" clId="{5A951EFC-0A2C-4CEF-86FA-FAF317E5A03B}" dt="2022-05-17T15:44:41.327" v="25" actId="47"/>
        <pc:sldMkLst>
          <pc:docMk/>
          <pc:sldMk cId="694782640" sldId="858"/>
        </pc:sldMkLst>
      </pc:sldChg>
      <pc:sldChg chg="del">
        <pc:chgData name="Boban Srezovski" userId="d2c5dd452d77a740" providerId="LiveId" clId="{5A951EFC-0A2C-4CEF-86FA-FAF317E5A03B}" dt="2022-05-17T15:44:41.327" v="25" actId="47"/>
        <pc:sldMkLst>
          <pc:docMk/>
          <pc:sldMk cId="2648289842" sldId="859"/>
        </pc:sldMkLst>
      </pc:sldChg>
      <pc:sldChg chg="del">
        <pc:chgData name="Boban Srezovski" userId="d2c5dd452d77a740" providerId="LiveId" clId="{5A951EFC-0A2C-4CEF-86FA-FAF317E5A03B}" dt="2022-05-17T15:44:41.327" v="25" actId="47"/>
        <pc:sldMkLst>
          <pc:docMk/>
          <pc:sldMk cId="597119811" sldId="860"/>
        </pc:sldMkLst>
      </pc:sldChg>
      <pc:sldChg chg="del">
        <pc:chgData name="Boban Srezovski" userId="d2c5dd452d77a740" providerId="LiveId" clId="{5A951EFC-0A2C-4CEF-86FA-FAF317E5A03B}" dt="2022-05-17T15:44:41.327" v="25" actId="47"/>
        <pc:sldMkLst>
          <pc:docMk/>
          <pc:sldMk cId="2669743620" sldId="861"/>
        </pc:sldMkLst>
      </pc:sldChg>
      <pc:sldChg chg="del">
        <pc:chgData name="Boban Srezovski" userId="d2c5dd452d77a740" providerId="LiveId" clId="{5A951EFC-0A2C-4CEF-86FA-FAF317E5A03B}" dt="2022-05-17T15:44:41.327" v="25" actId="47"/>
        <pc:sldMkLst>
          <pc:docMk/>
          <pc:sldMk cId="3948939435" sldId="862"/>
        </pc:sldMkLst>
      </pc:sldChg>
      <pc:sldChg chg="del">
        <pc:chgData name="Boban Srezovski" userId="d2c5dd452d77a740" providerId="LiveId" clId="{5A951EFC-0A2C-4CEF-86FA-FAF317E5A03B}" dt="2022-05-17T15:44:41.327" v="25" actId="47"/>
        <pc:sldMkLst>
          <pc:docMk/>
          <pc:sldMk cId="646413177" sldId="863"/>
        </pc:sldMkLst>
      </pc:sldChg>
      <pc:sldChg chg="del">
        <pc:chgData name="Boban Srezovski" userId="d2c5dd452d77a740" providerId="LiveId" clId="{5A951EFC-0A2C-4CEF-86FA-FAF317E5A03B}" dt="2022-05-17T15:44:42.687" v="27" actId="47"/>
        <pc:sldMkLst>
          <pc:docMk/>
          <pc:sldMk cId="3282033949" sldId="864"/>
        </pc:sldMkLst>
      </pc:sldChg>
      <pc:sldChg chg="del">
        <pc:chgData name="Boban Srezovski" userId="d2c5dd452d77a740" providerId="LiveId" clId="{5A951EFC-0A2C-4CEF-86FA-FAF317E5A03B}" dt="2022-05-17T15:44:42.687" v="27" actId="47"/>
        <pc:sldMkLst>
          <pc:docMk/>
          <pc:sldMk cId="924941315" sldId="865"/>
        </pc:sldMkLst>
      </pc:sldChg>
      <pc:sldChg chg="del">
        <pc:chgData name="Boban Srezovski" userId="d2c5dd452d77a740" providerId="LiveId" clId="{5A951EFC-0A2C-4CEF-86FA-FAF317E5A03B}" dt="2022-05-17T15:44:42.687" v="27" actId="47"/>
        <pc:sldMkLst>
          <pc:docMk/>
          <pc:sldMk cId="3384270498" sldId="866"/>
        </pc:sldMkLst>
      </pc:sldChg>
      <pc:sldChg chg="del">
        <pc:chgData name="Boban Srezovski" userId="d2c5dd452d77a740" providerId="LiveId" clId="{5A951EFC-0A2C-4CEF-86FA-FAF317E5A03B}" dt="2022-05-17T15:44:44.061" v="29" actId="47"/>
        <pc:sldMkLst>
          <pc:docMk/>
          <pc:sldMk cId="714767437" sldId="867"/>
        </pc:sldMkLst>
      </pc:sldChg>
      <pc:sldChg chg="del">
        <pc:chgData name="Boban Srezovski" userId="d2c5dd452d77a740" providerId="LiveId" clId="{5A951EFC-0A2C-4CEF-86FA-FAF317E5A03B}" dt="2022-05-17T15:44:44.061" v="29" actId="47"/>
        <pc:sldMkLst>
          <pc:docMk/>
          <pc:sldMk cId="1399126319" sldId="868"/>
        </pc:sldMkLst>
      </pc:sldChg>
      <pc:sldChg chg="del">
        <pc:chgData name="Boban Srezovski" userId="d2c5dd452d77a740" providerId="LiveId" clId="{5A951EFC-0A2C-4CEF-86FA-FAF317E5A03B}" dt="2022-05-17T15:44:45.308" v="30" actId="47"/>
        <pc:sldMkLst>
          <pc:docMk/>
          <pc:sldMk cId="2926661510" sldId="869"/>
        </pc:sldMkLst>
      </pc:sldChg>
      <pc:sldChg chg="del">
        <pc:chgData name="Boban Srezovski" userId="d2c5dd452d77a740" providerId="LiveId" clId="{5A951EFC-0A2C-4CEF-86FA-FAF317E5A03B}" dt="2022-05-17T15:44:45.308" v="30" actId="47"/>
        <pc:sldMkLst>
          <pc:docMk/>
          <pc:sldMk cId="2179863158" sldId="870"/>
        </pc:sldMkLst>
      </pc:sldChg>
      <pc:sldChg chg="del">
        <pc:chgData name="Boban Srezovski" userId="d2c5dd452d77a740" providerId="LiveId" clId="{5A951EFC-0A2C-4CEF-86FA-FAF317E5A03B}" dt="2022-05-17T15:44:45.308" v="30" actId="47"/>
        <pc:sldMkLst>
          <pc:docMk/>
          <pc:sldMk cId="2340820488" sldId="871"/>
        </pc:sldMkLst>
      </pc:sldChg>
      <pc:sldChg chg="del">
        <pc:chgData name="Boban Srezovski" userId="d2c5dd452d77a740" providerId="LiveId" clId="{5A951EFC-0A2C-4CEF-86FA-FAF317E5A03B}" dt="2022-05-17T15:44:46.076" v="31" actId="47"/>
        <pc:sldMkLst>
          <pc:docMk/>
          <pc:sldMk cId="630364633" sldId="872"/>
        </pc:sldMkLst>
      </pc:sldChg>
      <pc:sldChg chg="del">
        <pc:chgData name="Boban Srezovski" userId="d2c5dd452d77a740" providerId="LiveId" clId="{5A951EFC-0A2C-4CEF-86FA-FAF317E5A03B}" dt="2022-05-17T15:44:46.076" v="31" actId="47"/>
        <pc:sldMkLst>
          <pc:docMk/>
          <pc:sldMk cId="3687496690" sldId="873"/>
        </pc:sldMkLst>
      </pc:sldChg>
      <pc:sldChg chg="del">
        <pc:chgData name="Boban Srezovski" userId="d2c5dd452d77a740" providerId="LiveId" clId="{5A951EFC-0A2C-4CEF-86FA-FAF317E5A03B}" dt="2022-05-17T15:44:46.076" v="31" actId="47"/>
        <pc:sldMkLst>
          <pc:docMk/>
          <pc:sldMk cId="1378784725" sldId="874"/>
        </pc:sldMkLst>
      </pc:sldChg>
      <pc:sldChg chg="del">
        <pc:chgData name="Boban Srezovski" userId="d2c5dd452d77a740" providerId="LiveId" clId="{5A951EFC-0A2C-4CEF-86FA-FAF317E5A03B}" dt="2022-05-17T15:44:47.218" v="32" actId="47"/>
        <pc:sldMkLst>
          <pc:docMk/>
          <pc:sldMk cId="2140656773" sldId="875"/>
        </pc:sldMkLst>
      </pc:sldChg>
      <pc:sldChg chg="del">
        <pc:chgData name="Boban Srezovski" userId="d2c5dd452d77a740" providerId="LiveId" clId="{5A951EFC-0A2C-4CEF-86FA-FAF317E5A03B}" dt="2022-05-17T15:44:47.218" v="32" actId="47"/>
        <pc:sldMkLst>
          <pc:docMk/>
          <pc:sldMk cId="3979968970" sldId="876"/>
        </pc:sldMkLst>
      </pc:sldChg>
      <pc:sldChg chg="del">
        <pc:chgData name="Boban Srezovski" userId="d2c5dd452d77a740" providerId="LiveId" clId="{5A951EFC-0A2C-4CEF-86FA-FAF317E5A03B}" dt="2022-05-17T15:44:47.218" v="32" actId="47"/>
        <pc:sldMkLst>
          <pc:docMk/>
          <pc:sldMk cId="2566171058" sldId="877"/>
        </pc:sldMkLst>
      </pc:sldChg>
      <pc:sldChg chg="del">
        <pc:chgData name="Boban Srezovski" userId="d2c5dd452d77a740" providerId="LiveId" clId="{5A951EFC-0A2C-4CEF-86FA-FAF317E5A03B}" dt="2022-05-17T15:44:47.218" v="32" actId="47"/>
        <pc:sldMkLst>
          <pc:docMk/>
          <pc:sldMk cId="822340666" sldId="878"/>
        </pc:sldMkLst>
      </pc:sldChg>
      <pc:sldChg chg="del">
        <pc:chgData name="Boban Srezovski" userId="d2c5dd452d77a740" providerId="LiveId" clId="{5A951EFC-0A2C-4CEF-86FA-FAF317E5A03B}" dt="2022-05-17T15:44:55.413" v="37" actId="47"/>
        <pc:sldMkLst>
          <pc:docMk/>
          <pc:sldMk cId="1571659066" sldId="879"/>
        </pc:sldMkLst>
      </pc:sldChg>
      <pc:sldChg chg="del">
        <pc:chgData name="Boban Srezovski" userId="d2c5dd452d77a740" providerId="LiveId" clId="{5A951EFC-0A2C-4CEF-86FA-FAF317E5A03B}" dt="2022-05-17T15:44:55.413" v="37" actId="47"/>
        <pc:sldMkLst>
          <pc:docMk/>
          <pc:sldMk cId="1659227633" sldId="880"/>
        </pc:sldMkLst>
      </pc:sldChg>
      <pc:sldChg chg="del">
        <pc:chgData name="Boban Srezovski" userId="d2c5dd452d77a740" providerId="LiveId" clId="{5A951EFC-0A2C-4CEF-86FA-FAF317E5A03B}" dt="2022-05-17T15:44:55.413" v="37" actId="47"/>
        <pc:sldMkLst>
          <pc:docMk/>
          <pc:sldMk cId="596326677" sldId="881"/>
        </pc:sldMkLst>
      </pc:sldChg>
      <pc:sldChg chg="del">
        <pc:chgData name="Boban Srezovski" userId="d2c5dd452d77a740" providerId="LiveId" clId="{5A951EFC-0A2C-4CEF-86FA-FAF317E5A03B}" dt="2022-05-17T15:44:55.413" v="37" actId="47"/>
        <pc:sldMkLst>
          <pc:docMk/>
          <pc:sldMk cId="3073266091" sldId="882"/>
        </pc:sldMkLst>
      </pc:sldChg>
      <pc:sldChg chg="del">
        <pc:chgData name="Boban Srezovski" userId="d2c5dd452d77a740" providerId="LiveId" clId="{5A951EFC-0A2C-4CEF-86FA-FAF317E5A03B}" dt="2022-05-17T15:44:55.413" v="37" actId="47"/>
        <pc:sldMkLst>
          <pc:docMk/>
          <pc:sldMk cId="3079602845" sldId="883"/>
        </pc:sldMkLst>
      </pc:sldChg>
      <pc:sldChg chg="del">
        <pc:chgData name="Boban Srezovski" userId="d2c5dd452d77a740" providerId="LiveId" clId="{5A951EFC-0A2C-4CEF-86FA-FAF317E5A03B}" dt="2022-05-17T15:44:55.413" v="37" actId="47"/>
        <pc:sldMkLst>
          <pc:docMk/>
          <pc:sldMk cId="3590047594" sldId="884"/>
        </pc:sldMkLst>
      </pc:sldChg>
      <pc:sldChg chg="del">
        <pc:chgData name="Boban Srezovski" userId="d2c5dd452d77a740" providerId="LiveId" clId="{5A951EFC-0A2C-4CEF-86FA-FAF317E5A03B}" dt="2022-05-17T15:44:56.209" v="38" actId="47"/>
        <pc:sldMkLst>
          <pc:docMk/>
          <pc:sldMk cId="3341713858" sldId="885"/>
        </pc:sldMkLst>
      </pc:sldChg>
      <pc:sldChg chg="del">
        <pc:chgData name="Boban Srezovski" userId="d2c5dd452d77a740" providerId="LiveId" clId="{5A951EFC-0A2C-4CEF-86FA-FAF317E5A03B}" dt="2022-05-17T15:44:56.882" v="39" actId="47"/>
        <pc:sldMkLst>
          <pc:docMk/>
          <pc:sldMk cId="2641983683" sldId="886"/>
        </pc:sldMkLst>
      </pc:sldChg>
      <pc:sldChg chg="del">
        <pc:chgData name="Boban Srezovski" userId="d2c5dd452d77a740" providerId="LiveId" clId="{5A951EFC-0A2C-4CEF-86FA-FAF317E5A03B}" dt="2022-05-17T15:44:56.882" v="39" actId="47"/>
        <pc:sldMkLst>
          <pc:docMk/>
          <pc:sldMk cId="689765463" sldId="887"/>
        </pc:sldMkLst>
      </pc:sldChg>
      <pc:sldChg chg="del">
        <pc:chgData name="Boban Srezovski" userId="d2c5dd452d77a740" providerId="LiveId" clId="{5A951EFC-0A2C-4CEF-86FA-FAF317E5A03B}" dt="2022-05-17T15:44:26.857" v="5" actId="47"/>
        <pc:sldMkLst>
          <pc:docMk/>
          <pc:sldMk cId="118891651" sldId="888"/>
        </pc:sldMkLst>
      </pc:sldChg>
      <pc:sldChg chg="del">
        <pc:chgData name="Boban Srezovski" userId="d2c5dd452d77a740" providerId="LiveId" clId="{5A951EFC-0A2C-4CEF-86FA-FAF317E5A03B}" dt="2022-05-17T15:44:26.857" v="5" actId="47"/>
        <pc:sldMkLst>
          <pc:docMk/>
          <pc:sldMk cId="2134425733" sldId="889"/>
        </pc:sldMkLst>
      </pc:sldChg>
      <pc:sldChg chg="del">
        <pc:chgData name="Boban Srezovski" userId="d2c5dd452d77a740" providerId="LiveId" clId="{5A951EFC-0A2C-4CEF-86FA-FAF317E5A03B}" dt="2022-05-17T15:44:26.857" v="5" actId="47"/>
        <pc:sldMkLst>
          <pc:docMk/>
          <pc:sldMk cId="1021197313" sldId="890"/>
        </pc:sldMkLst>
      </pc:sldChg>
      <pc:sldChg chg="del">
        <pc:chgData name="Boban Srezovski" userId="d2c5dd452d77a740" providerId="LiveId" clId="{5A951EFC-0A2C-4CEF-86FA-FAF317E5A03B}" dt="2022-05-17T15:44:28.514" v="7" actId="47"/>
        <pc:sldMkLst>
          <pc:docMk/>
          <pc:sldMk cId="2040486112" sldId="891"/>
        </pc:sldMkLst>
      </pc:sldChg>
      <pc:sldChg chg="del">
        <pc:chgData name="Boban Srezovski" userId="d2c5dd452d77a740" providerId="LiveId" clId="{5A951EFC-0A2C-4CEF-86FA-FAF317E5A03B}" dt="2022-05-17T15:44:28.514" v="7" actId="47"/>
        <pc:sldMkLst>
          <pc:docMk/>
          <pc:sldMk cId="74571188" sldId="892"/>
        </pc:sldMkLst>
      </pc:sldChg>
      <pc:sldChg chg="del">
        <pc:chgData name="Boban Srezovski" userId="d2c5dd452d77a740" providerId="LiveId" clId="{5A951EFC-0A2C-4CEF-86FA-FAF317E5A03B}" dt="2022-05-17T15:44:28.514" v="7" actId="47"/>
        <pc:sldMkLst>
          <pc:docMk/>
          <pc:sldMk cId="2461139501" sldId="893"/>
        </pc:sldMkLst>
      </pc:sldChg>
      <pc:sldChg chg="del">
        <pc:chgData name="Boban Srezovski" userId="d2c5dd452d77a740" providerId="LiveId" clId="{5A951EFC-0A2C-4CEF-86FA-FAF317E5A03B}" dt="2022-05-17T15:44:28.514" v="7" actId="47"/>
        <pc:sldMkLst>
          <pc:docMk/>
          <pc:sldMk cId="2152384182" sldId="894"/>
        </pc:sldMkLst>
      </pc:sldChg>
      <pc:sldChg chg="del">
        <pc:chgData name="Boban Srezovski" userId="d2c5dd452d77a740" providerId="LiveId" clId="{5A951EFC-0A2C-4CEF-86FA-FAF317E5A03B}" dt="2022-05-17T15:44:28.514" v="7" actId="47"/>
        <pc:sldMkLst>
          <pc:docMk/>
          <pc:sldMk cId="3466201935" sldId="895"/>
        </pc:sldMkLst>
      </pc:sldChg>
      <pc:sldChg chg="del">
        <pc:chgData name="Boban Srezovski" userId="d2c5dd452d77a740" providerId="LiveId" clId="{5A951EFC-0A2C-4CEF-86FA-FAF317E5A03B}" dt="2022-05-17T15:44:29.235" v="8" actId="47"/>
        <pc:sldMkLst>
          <pc:docMk/>
          <pc:sldMk cId="3484120677" sldId="896"/>
        </pc:sldMkLst>
      </pc:sldChg>
      <pc:sldChg chg="del">
        <pc:chgData name="Boban Srezovski" userId="d2c5dd452d77a740" providerId="LiveId" clId="{5A951EFC-0A2C-4CEF-86FA-FAF317E5A03B}" dt="2022-05-17T15:44:29.235" v="8" actId="47"/>
        <pc:sldMkLst>
          <pc:docMk/>
          <pc:sldMk cId="587582715" sldId="897"/>
        </pc:sldMkLst>
      </pc:sldChg>
      <pc:sldChg chg="del">
        <pc:chgData name="Boban Srezovski" userId="d2c5dd452d77a740" providerId="LiveId" clId="{5A951EFC-0A2C-4CEF-86FA-FAF317E5A03B}" dt="2022-05-17T15:44:29.235" v="8" actId="47"/>
        <pc:sldMkLst>
          <pc:docMk/>
          <pc:sldMk cId="1644493159" sldId="898"/>
        </pc:sldMkLst>
      </pc:sldChg>
      <pc:sldChg chg="del">
        <pc:chgData name="Boban Srezovski" userId="d2c5dd452d77a740" providerId="LiveId" clId="{5A951EFC-0A2C-4CEF-86FA-FAF317E5A03B}" dt="2022-05-17T15:44:29.935" v="9" actId="47"/>
        <pc:sldMkLst>
          <pc:docMk/>
          <pc:sldMk cId="3618671782" sldId="899"/>
        </pc:sldMkLst>
      </pc:sldChg>
      <pc:sldChg chg="del">
        <pc:chgData name="Boban Srezovski" userId="d2c5dd452d77a740" providerId="LiveId" clId="{5A951EFC-0A2C-4CEF-86FA-FAF317E5A03B}" dt="2022-05-17T15:44:30.625" v="10" actId="47"/>
        <pc:sldMkLst>
          <pc:docMk/>
          <pc:sldMk cId="1001903299" sldId="900"/>
        </pc:sldMkLst>
      </pc:sldChg>
      <pc:sldChg chg="del">
        <pc:chgData name="Boban Srezovski" userId="d2c5dd452d77a740" providerId="LiveId" clId="{5A951EFC-0A2C-4CEF-86FA-FAF317E5A03B}" dt="2022-05-17T15:44:30.625" v="10" actId="47"/>
        <pc:sldMkLst>
          <pc:docMk/>
          <pc:sldMk cId="758272188" sldId="901"/>
        </pc:sldMkLst>
      </pc:sldChg>
      <pc:sldChg chg="del">
        <pc:chgData name="Boban Srezovski" userId="d2c5dd452d77a740" providerId="LiveId" clId="{5A951EFC-0A2C-4CEF-86FA-FAF317E5A03B}" dt="2022-05-17T15:44:30.625" v="10" actId="47"/>
        <pc:sldMkLst>
          <pc:docMk/>
          <pc:sldMk cId="2320904209" sldId="902"/>
        </pc:sldMkLst>
      </pc:sldChg>
      <pc:sldChg chg="del">
        <pc:chgData name="Boban Srezovski" userId="d2c5dd452d77a740" providerId="LiveId" clId="{5A951EFC-0A2C-4CEF-86FA-FAF317E5A03B}" dt="2022-05-17T15:44:30.625" v="10" actId="47"/>
        <pc:sldMkLst>
          <pc:docMk/>
          <pc:sldMk cId="2440257575" sldId="903"/>
        </pc:sldMkLst>
      </pc:sldChg>
      <pc:sldChg chg="del">
        <pc:chgData name="Boban Srezovski" userId="d2c5dd452d77a740" providerId="LiveId" clId="{5A951EFC-0A2C-4CEF-86FA-FAF317E5A03B}" dt="2022-05-17T15:44:30.625" v="10" actId="47"/>
        <pc:sldMkLst>
          <pc:docMk/>
          <pc:sldMk cId="3081282484" sldId="904"/>
        </pc:sldMkLst>
      </pc:sldChg>
      <pc:sldChg chg="del">
        <pc:chgData name="Boban Srezovski" userId="d2c5dd452d77a740" providerId="LiveId" clId="{5A951EFC-0A2C-4CEF-86FA-FAF317E5A03B}" dt="2022-05-17T15:44:30.625" v="10" actId="47"/>
        <pc:sldMkLst>
          <pc:docMk/>
          <pc:sldMk cId="2173862872" sldId="905"/>
        </pc:sldMkLst>
      </pc:sldChg>
      <pc:sldChg chg="del">
        <pc:chgData name="Boban Srezovski" userId="d2c5dd452d77a740" providerId="LiveId" clId="{5A951EFC-0A2C-4CEF-86FA-FAF317E5A03B}" dt="2022-05-17T15:44:30.625" v="10" actId="47"/>
        <pc:sldMkLst>
          <pc:docMk/>
          <pc:sldMk cId="2070055309" sldId="906"/>
        </pc:sldMkLst>
      </pc:sldChg>
      <pc:sldChg chg="del">
        <pc:chgData name="Boban Srezovski" userId="d2c5dd452d77a740" providerId="LiveId" clId="{5A951EFC-0A2C-4CEF-86FA-FAF317E5A03B}" dt="2022-05-17T15:44:30.625" v="10" actId="47"/>
        <pc:sldMkLst>
          <pc:docMk/>
          <pc:sldMk cId="3363459577" sldId="907"/>
        </pc:sldMkLst>
      </pc:sldChg>
      <pc:sldChg chg="del">
        <pc:chgData name="Boban Srezovski" userId="d2c5dd452d77a740" providerId="LiveId" clId="{5A951EFC-0A2C-4CEF-86FA-FAF317E5A03B}" dt="2022-05-17T15:44:31.342" v="11" actId="47"/>
        <pc:sldMkLst>
          <pc:docMk/>
          <pc:sldMk cId="115896628" sldId="908"/>
        </pc:sldMkLst>
      </pc:sldChg>
      <pc:sldChg chg="del">
        <pc:chgData name="Boban Srezovski" userId="d2c5dd452d77a740" providerId="LiveId" clId="{5A951EFC-0A2C-4CEF-86FA-FAF317E5A03B}" dt="2022-05-17T15:44:31.342" v="11" actId="47"/>
        <pc:sldMkLst>
          <pc:docMk/>
          <pc:sldMk cId="4161799408" sldId="909"/>
        </pc:sldMkLst>
      </pc:sldChg>
      <pc:sldChg chg="del">
        <pc:chgData name="Boban Srezovski" userId="d2c5dd452d77a740" providerId="LiveId" clId="{5A951EFC-0A2C-4CEF-86FA-FAF317E5A03B}" dt="2022-05-17T15:44:31.342" v="11" actId="47"/>
        <pc:sldMkLst>
          <pc:docMk/>
          <pc:sldMk cId="1397659228" sldId="910"/>
        </pc:sldMkLst>
      </pc:sldChg>
      <pc:sldChg chg="del">
        <pc:chgData name="Boban Srezovski" userId="d2c5dd452d77a740" providerId="LiveId" clId="{5A951EFC-0A2C-4CEF-86FA-FAF317E5A03B}" dt="2022-05-17T15:44:31.342" v="11" actId="47"/>
        <pc:sldMkLst>
          <pc:docMk/>
          <pc:sldMk cId="4234187250" sldId="911"/>
        </pc:sldMkLst>
      </pc:sldChg>
      <pc:sldChg chg="del">
        <pc:chgData name="Boban Srezovski" userId="d2c5dd452d77a740" providerId="LiveId" clId="{5A951EFC-0A2C-4CEF-86FA-FAF317E5A03B}" dt="2022-05-17T15:44:31.342" v="11" actId="47"/>
        <pc:sldMkLst>
          <pc:docMk/>
          <pc:sldMk cId="963713281" sldId="912"/>
        </pc:sldMkLst>
      </pc:sldChg>
      <pc:sldChg chg="del">
        <pc:chgData name="Boban Srezovski" userId="d2c5dd452d77a740" providerId="LiveId" clId="{5A951EFC-0A2C-4CEF-86FA-FAF317E5A03B}" dt="2022-05-17T15:44:31.342" v="11" actId="47"/>
        <pc:sldMkLst>
          <pc:docMk/>
          <pc:sldMk cId="568829190" sldId="913"/>
        </pc:sldMkLst>
      </pc:sldChg>
      <pc:sldChg chg="del">
        <pc:chgData name="Boban Srezovski" userId="d2c5dd452d77a740" providerId="LiveId" clId="{5A951EFC-0A2C-4CEF-86FA-FAF317E5A03B}" dt="2022-05-17T15:44:31.342" v="11" actId="47"/>
        <pc:sldMkLst>
          <pc:docMk/>
          <pc:sldMk cId="1175424843" sldId="914"/>
        </pc:sldMkLst>
      </pc:sldChg>
      <pc:sldChg chg="del">
        <pc:chgData name="Boban Srezovski" userId="d2c5dd452d77a740" providerId="LiveId" clId="{5A951EFC-0A2C-4CEF-86FA-FAF317E5A03B}" dt="2022-05-17T15:44:31.342" v="11" actId="47"/>
        <pc:sldMkLst>
          <pc:docMk/>
          <pc:sldMk cId="777715641" sldId="915"/>
        </pc:sldMkLst>
      </pc:sldChg>
      <pc:sldChg chg="del">
        <pc:chgData name="Boban Srezovski" userId="d2c5dd452d77a740" providerId="LiveId" clId="{5A951EFC-0A2C-4CEF-86FA-FAF317E5A03B}" dt="2022-05-17T15:44:31.342" v="11" actId="47"/>
        <pc:sldMkLst>
          <pc:docMk/>
          <pc:sldMk cId="3276233454" sldId="916"/>
        </pc:sldMkLst>
      </pc:sldChg>
      <pc:sldChg chg="del">
        <pc:chgData name="Boban Srezovski" userId="d2c5dd452d77a740" providerId="LiveId" clId="{5A951EFC-0A2C-4CEF-86FA-FAF317E5A03B}" dt="2022-05-17T15:44:31.342" v="11" actId="47"/>
        <pc:sldMkLst>
          <pc:docMk/>
          <pc:sldMk cId="3994658441" sldId="917"/>
        </pc:sldMkLst>
      </pc:sldChg>
      <pc:sldChg chg="del">
        <pc:chgData name="Boban Srezovski" userId="d2c5dd452d77a740" providerId="LiveId" clId="{5A951EFC-0A2C-4CEF-86FA-FAF317E5A03B}" dt="2022-05-17T15:44:32.033" v="12" actId="47"/>
        <pc:sldMkLst>
          <pc:docMk/>
          <pc:sldMk cId="137980246" sldId="918"/>
        </pc:sldMkLst>
      </pc:sldChg>
      <pc:sldChg chg="del">
        <pc:chgData name="Boban Srezovski" userId="d2c5dd452d77a740" providerId="LiveId" clId="{5A951EFC-0A2C-4CEF-86FA-FAF317E5A03B}" dt="2022-05-17T15:44:32.033" v="12" actId="47"/>
        <pc:sldMkLst>
          <pc:docMk/>
          <pc:sldMk cId="1246233504" sldId="919"/>
        </pc:sldMkLst>
      </pc:sldChg>
      <pc:sldChg chg="del">
        <pc:chgData name="Boban Srezovski" userId="d2c5dd452d77a740" providerId="LiveId" clId="{5A951EFC-0A2C-4CEF-86FA-FAF317E5A03B}" dt="2022-05-17T15:44:32.033" v="12" actId="47"/>
        <pc:sldMkLst>
          <pc:docMk/>
          <pc:sldMk cId="3221652621" sldId="920"/>
        </pc:sldMkLst>
      </pc:sldChg>
      <pc:sldChg chg="del">
        <pc:chgData name="Boban Srezovski" userId="d2c5dd452d77a740" providerId="LiveId" clId="{5A951EFC-0A2C-4CEF-86FA-FAF317E5A03B}" dt="2022-05-17T15:44:32.033" v="12" actId="47"/>
        <pc:sldMkLst>
          <pc:docMk/>
          <pc:sldMk cId="4195012460" sldId="921"/>
        </pc:sldMkLst>
      </pc:sldChg>
      <pc:sldChg chg="del">
        <pc:chgData name="Boban Srezovski" userId="d2c5dd452d77a740" providerId="LiveId" clId="{5A951EFC-0A2C-4CEF-86FA-FAF317E5A03B}" dt="2022-05-17T15:44:32.033" v="12" actId="47"/>
        <pc:sldMkLst>
          <pc:docMk/>
          <pc:sldMk cId="568845339" sldId="922"/>
        </pc:sldMkLst>
      </pc:sldChg>
      <pc:sldChg chg="del">
        <pc:chgData name="Boban Srezovski" userId="d2c5dd452d77a740" providerId="LiveId" clId="{5A951EFC-0A2C-4CEF-86FA-FAF317E5A03B}" dt="2022-05-17T15:44:32.033" v="12" actId="47"/>
        <pc:sldMkLst>
          <pc:docMk/>
          <pc:sldMk cId="986710943" sldId="923"/>
        </pc:sldMkLst>
      </pc:sldChg>
      <pc:sldChg chg="del">
        <pc:chgData name="Boban Srezovski" userId="d2c5dd452d77a740" providerId="LiveId" clId="{5A951EFC-0A2C-4CEF-86FA-FAF317E5A03B}" dt="2022-05-17T15:44:32.711" v="13" actId="47"/>
        <pc:sldMkLst>
          <pc:docMk/>
          <pc:sldMk cId="4141176580" sldId="924"/>
        </pc:sldMkLst>
      </pc:sldChg>
      <pc:sldChg chg="del">
        <pc:chgData name="Boban Srezovski" userId="d2c5dd452d77a740" providerId="LiveId" clId="{5A951EFC-0A2C-4CEF-86FA-FAF317E5A03B}" dt="2022-05-17T15:44:34.007" v="15" actId="47"/>
        <pc:sldMkLst>
          <pc:docMk/>
          <pc:sldMk cId="1249279092" sldId="925"/>
        </pc:sldMkLst>
      </pc:sldChg>
      <pc:sldChg chg="del">
        <pc:chgData name="Boban Srezovski" userId="d2c5dd452d77a740" providerId="LiveId" clId="{5A951EFC-0A2C-4CEF-86FA-FAF317E5A03B}" dt="2022-05-17T15:44:34.007" v="15" actId="47"/>
        <pc:sldMkLst>
          <pc:docMk/>
          <pc:sldMk cId="558233586" sldId="926"/>
        </pc:sldMkLst>
      </pc:sldChg>
      <pc:sldChg chg="del">
        <pc:chgData name="Boban Srezovski" userId="d2c5dd452d77a740" providerId="LiveId" clId="{5A951EFC-0A2C-4CEF-86FA-FAF317E5A03B}" dt="2022-05-17T15:44:35.317" v="17" actId="47"/>
        <pc:sldMkLst>
          <pc:docMk/>
          <pc:sldMk cId="2336112459" sldId="927"/>
        </pc:sldMkLst>
      </pc:sldChg>
      <pc:sldChg chg="del">
        <pc:chgData name="Boban Srezovski" userId="d2c5dd452d77a740" providerId="LiveId" clId="{5A951EFC-0A2C-4CEF-86FA-FAF317E5A03B}" dt="2022-05-17T15:44:35.317" v="17" actId="47"/>
        <pc:sldMkLst>
          <pc:docMk/>
          <pc:sldMk cId="3711679446" sldId="928"/>
        </pc:sldMkLst>
      </pc:sldChg>
      <pc:sldChg chg="del">
        <pc:chgData name="Boban Srezovski" userId="d2c5dd452d77a740" providerId="LiveId" clId="{5A951EFC-0A2C-4CEF-86FA-FAF317E5A03B}" dt="2022-05-17T15:44:35.907" v="18" actId="47"/>
        <pc:sldMkLst>
          <pc:docMk/>
          <pc:sldMk cId="2173465456" sldId="929"/>
        </pc:sldMkLst>
      </pc:sldChg>
      <pc:sldChg chg="del">
        <pc:chgData name="Boban Srezovski" userId="d2c5dd452d77a740" providerId="LiveId" clId="{5A951EFC-0A2C-4CEF-86FA-FAF317E5A03B}" dt="2022-05-17T15:44:35.907" v="18" actId="47"/>
        <pc:sldMkLst>
          <pc:docMk/>
          <pc:sldMk cId="3246572055" sldId="930"/>
        </pc:sldMkLst>
      </pc:sldChg>
      <pc:sldChg chg="del">
        <pc:chgData name="Boban Srezovski" userId="d2c5dd452d77a740" providerId="LiveId" clId="{5A951EFC-0A2C-4CEF-86FA-FAF317E5A03B}" dt="2022-05-17T15:44:36.592" v="19" actId="47"/>
        <pc:sldMkLst>
          <pc:docMk/>
          <pc:sldMk cId="634678167" sldId="931"/>
        </pc:sldMkLst>
      </pc:sldChg>
    </pc:docChg>
  </pc:docChgLst>
  <pc:docChgLst>
    <pc:chgData name="Boban Srezovski" userId="d2c5dd452d77a740" providerId="LiveId" clId="{9F67E032-CD8F-4A7C-8B0E-9A114777E37B}"/>
    <pc:docChg chg="undo redo custSel addSld delSld modSld addSection modSection">
      <pc:chgData name="Boban Srezovski" userId="d2c5dd452d77a740" providerId="LiveId" clId="{9F67E032-CD8F-4A7C-8B0E-9A114777E37B}" dt="2022-06-17T01:02:38.317" v="753" actId="47"/>
      <pc:docMkLst>
        <pc:docMk/>
      </pc:docMkLst>
      <pc:sldChg chg="modSp mod">
        <pc:chgData name="Boban Srezovski" userId="d2c5dd452d77a740" providerId="LiveId" clId="{9F67E032-CD8F-4A7C-8B0E-9A114777E37B}" dt="2022-06-17T00:36:07.608" v="19" actId="6549"/>
        <pc:sldMkLst>
          <pc:docMk/>
          <pc:sldMk cId="4120532793" sldId="269"/>
        </pc:sldMkLst>
        <pc:spChg chg="mod">
          <ac:chgData name="Boban Srezovski" userId="d2c5dd452d77a740" providerId="LiveId" clId="{9F67E032-CD8F-4A7C-8B0E-9A114777E37B}" dt="2022-06-17T00:36:07.608" v="19" actId="6549"/>
          <ac:spMkLst>
            <pc:docMk/>
            <pc:sldMk cId="4120532793" sldId="269"/>
            <ac:spMk id="2" creationId="{D6A451ED-E201-46BE-B207-BB09860B7F38}"/>
          </ac:spMkLst>
        </pc:spChg>
      </pc:sldChg>
      <pc:sldChg chg="modSp mod">
        <pc:chgData name="Boban Srezovski" userId="d2c5dd452d77a740" providerId="LiveId" clId="{9F67E032-CD8F-4A7C-8B0E-9A114777E37B}" dt="2022-06-17T00:38:18.391" v="75" actId="403"/>
        <pc:sldMkLst>
          <pc:docMk/>
          <pc:sldMk cId="1269418464" sldId="822"/>
        </pc:sldMkLst>
        <pc:spChg chg="mod">
          <ac:chgData name="Boban Srezovski" userId="d2c5dd452d77a740" providerId="LiveId" clId="{9F67E032-CD8F-4A7C-8B0E-9A114777E37B}" dt="2022-06-17T00:38:18.391" v="75" actId="403"/>
          <ac:spMkLst>
            <pc:docMk/>
            <pc:sldMk cId="1269418464" sldId="822"/>
            <ac:spMk id="5" creationId="{4D529A59-3EF9-496E-86DF-8565800F4F12}"/>
          </ac:spMkLst>
        </pc:spChg>
      </pc:sldChg>
      <pc:sldChg chg="modSp new mod">
        <pc:chgData name="Boban Srezovski" userId="d2c5dd452d77a740" providerId="LiveId" clId="{9F67E032-CD8F-4A7C-8B0E-9A114777E37B}" dt="2022-06-17T00:40:01.222" v="97" actId="14100"/>
        <pc:sldMkLst>
          <pc:docMk/>
          <pc:sldMk cId="3197000340" sldId="823"/>
        </pc:sldMkLst>
        <pc:spChg chg="mod">
          <ac:chgData name="Boban Srezovski" userId="d2c5dd452d77a740" providerId="LiveId" clId="{9F67E032-CD8F-4A7C-8B0E-9A114777E37B}" dt="2022-06-17T00:39:44.794" v="81"/>
          <ac:spMkLst>
            <pc:docMk/>
            <pc:sldMk cId="3197000340" sldId="823"/>
            <ac:spMk id="2" creationId="{4AE8DDA5-2D88-42A8-A339-E00870261380}"/>
          </ac:spMkLst>
        </pc:spChg>
        <pc:spChg chg="mod">
          <ac:chgData name="Boban Srezovski" userId="d2c5dd452d77a740" providerId="LiveId" clId="{9F67E032-CD8F-4A7C-8B0E-9A114777E37B}" dt="2022-06-17T00:40:01.222" v="97" actId="14100"/>
          <ac:spMkLst>
            <pc:docMk/>
            <pc:sldMk cId="3197000340" sldId="823"/>
            <ac:spMk id="3" creationId="{06A8BB40-85B5-4CF4-A51A-7F495E95C535}"/>
          </ac:spMkLst>
        </pc:spChg>
      </pc:sldChg>
      <pc:sldChg chg="modSp new mod">
        <pc:chgData name="Boban Srezovski" userId="d2c5dd452d77a740" providerId="LiveId" clId="{9F67E032-CD8F-4A7C-8B0E-9A114777E37B}" dt="2022-06-17T00:40:22.559" v="117" actId="6549"/>
        <pc:sldMkLst>
          <pc:docMk/>
          <pc:sldMk cId="2449923521" sldId="824"/>
        </pc:sldMkLst>
        <pc:spChg chg="mod">
          <ac:chgData name="Boban Srezovski" userId="d2c5dd452d77a740" providerId="LiveId" clId="{9F67E032-CD8F-4A7C-8B0E-9A114777E37B}" dt="2022-06-17T00:40:12.429" v="105"/>
          <ac:spMkLst>
            <pc:docMk/>
            <pc:sldMk cId="2449923521" sldId="824"/>
            <ac:spMk id="2" creationId="{79DD550A-6DF6-4D4D-A1B1-116E9533640F}"/>
          </ac:spMkLst>
        </pc:spChg>
        <pc:spChg chg="mod">
          <ac:chgData name="Boban Srezovski" userId="d2c5dd452d77a740" providerId="LiveId" clId="{9F67E032-CD8F-4A7C-8B0E-9A114777E37B}" dt="2022-06-17T00:40:22.559" v="117" actId="6549"/>
          <ac:spMkLst>
            <pc:docMk/>
            <pc:sldMk cId="2449923521" sldId="824"/>
            <ac:spMk id="3" creationId="{0A78CE32-FED5-44DD-9450-79BB00F27362}"/>
          </ac:spMkLst>
        </pc:spChg>
      </pc:sldChg>
      <pc:sldChg chg="addSp modSp new mod">
        <pc:chgData name="Boban Srezovski" userId="d2c5dd452d77a740" providerId="LiveId" clId="{9F67E032-CD8F-4A7C-8B0E-9A114777E37B}" dt="2022-06-17T00:40:58.942" v="137" actId="1076"/>
        <pc:sldMkLst>
          <pc:docMk/>
          <pc:sldMk cId="3625312861" sldId="825"/>
        </pc:sldMkLst>
        <pc:spChg chg="mod">
          <ac:chgData name="Boban Srezovski" userId="d2c5dd452d77a740" providerId="LiveId" clId="{9F67E032-CD8F-4A7C-8B0E-9A114777E37B}" dt="2022-06-17T00:40:34.450" v="123"/>
          <ac:spMkLst>
            <pc:docMk/>
            <pc:sldMk cId="3625312861" sldId="825"/>
            <ac:spMk id="2" creationId="{9787F7FA-F28B-444A-8DFC-3FE650232914}"/>
          </ac:spMkLst>
        </pc:spChg>
        <pc:spChg chg="mod">
          <ac:chgData name="Boban Srezovski" userId="d2c5dd452d77a740" providerId="LiveId" clId="{9F67E032-CD8F-4A7C-8B0E-9A114777E37B}" dt="2022-06-17T00:40:48.071" v="134" actId="20577"/>
          <ac:spMkLst>
            <pc:docMk/>
            <pc:sldMk cId="3625312861" sldId="825"/>
            <ac:spMk id="3" creationId="{2C3F950E-07F3-4C2F-B68B-4F1ACFB07838}"/>
          </ac:spMkLst>
        </pc:spChg>
        <pc:picChg chg="add mod">
          <ac:chgData name="Boban Srezovski" userId="d2c5dd452d77a740" providerId="LiveId" clId="{9F67E032-CD8F-4A7C-8B0E-9A114777E37B}" dt="2022-06-17T00:40:58.942" v="137" actId="1076"/>
          <ac:picMkLst>
            <pc:docMk/>
            <pc:sldMk cId="3625312861" sldId="825"/>
            <ac:picMk id="5" creationId="{C15EBFBC-42D2-4013-A068-BBF6FF382998}"/>
          </ac:picMkLst>
        </pc:picChg>
      </pc:sldChg>
      <pc:sldChg chg="addSp modSp new mod">
        <pc:chgData name="Boban Srezovski" userId="d2c5dd452d77a740" providerId="LiveId" clId="{9F67E032-CD8F-4A7C-8B0E-9A114777E37B}" dt="2022-06-17T00:41:51.405" v="175" actId="1076"/>
        <pc:sldMkLst>
          <pc:docMk/>
          <pc:sldMk cId="1491012712" sldId="826"/>
        </pc:sldMkLst>
        <pc:spChg chg="mod">
          <ac:chgData name="Boban Srezovski" userId="d2c5dd452d77a740" providerId="LiveId" clId="{9F67E032-CD8F-4A7C-8B0E-9A114777E37B}" dt="2022-06-17T00:41:15.576" v="143"/>
          <ac:spMkLst>
            <pc:docMk/>
            <pc:sldMk cId="1491012712" sldId="826"/>
            <ac:spMk id="2" creationId="{EDB98837-1A87-4E4D-AFAA-A346F5EA3B18}"/>
          </ac:spMkLst>
        </pc:spChg>
        <pc:spChg chg="mod">
          <ac:chgData name="Boban Srezovski" userId="d2c5dd452d77a740" providerId="LiveId" clId="{9F67E032-CD8F-4A7C-8B0E-9A114777E37B}" dt="2022-06-17T00:41:40.047" v="172" actId="6549"/>
          <ac:spMkLst>
            <pc:docMk/>
            <pc:sldMk cId="1491012712" sldId="826"/>
            <ac:spMk id="3" creationId="{25BFCC76-A7BF-4681-80EA-1B02CF492C8F}"/>
          </ac:spMkLst>
        </pc:spChg>
        <pc:picChg chg="add mod">
          <ac:chgData name="Boban Srezovski" userId="d2c5dd452d77a740" providerId="LiveId" clId="{9F67E032-CD8F-4A7C-8B0E-9A114777E37B}" dt="2022-06-17T00:41:51.405" v="175" actId="1076"/>
          <ac:picMkLst>
            <pc:docMk/>
            <pc:sldMk cId="1491012712" sldId="826"/>
            <ac:picMk id="5" creationId="{8C4EC9B1-8077-4141-88BC-3BB6CBE483D6}"/>
          </ac:picMkLst>
        </pc:picChg>
      </pc:sldChg>
      <pc:sldChg chg="modSp new mod">
        <pc:chgData name="Boban Srezovski" userId="d2c5dd452d77a740" providerId="LiveId" clId="{9F67E032-CD8F-4A7C-8B0E-9A114777E37B}" dt="2022-06-17T00:42:42.775" v="221" actId="6549"/>
        <pc:sldMkLst>
          <pc:docMk/>
          <pc:sldMk cId="238287287" sldId="827"/>
        </pc:sldMkLst>
        <pc:spChg chg="mod">
          <ac:chgData name="Boban Srezovski" userId="d2c5dd452d77a740" providerId="LiveId" clId="{9F67E032-CD8F-4A7C-8B0E-9A114777E37B}" dt="2022-06-17T00:42:09.148" v="181"/>
          <ac:spMkLst>
            <pc:docMk/>
            <pc:sldMk cId="238287287" sldId="827"/>
            <ac:spMk id="2" creationId="{6016ED9D-88BA-4481-B585-2901C62B7EA8}"/>
          </ac:spMkLst>
        </pc:spChg>
        <pc:spChg chg="mod">
          <ac:chgData name="Boban Srezovski" userId="d2c5dd452d77a740" providerId="LiveId" clId="{9F67E032-CD8F-4A7C-8B0E-9A114777E37B}" dt="2022-06-17T00:42:42.775" v="221" actId="6549"/>
          <ac:spMkLst>
            <pc:docMk/>
            <pc:sldMk cId="238287287" sldId="827"/>
            <ac:spMk id="3" creationId="{E394B650-EE73-4071-8497-252D796400C9}"/>
          </ac:spMkLst>
        </pc:spChg>
      </pc:sldChg>
      <pc:sldChg chg="addSp modSp new mod">
        <pc:chgData name="Boban Srezovski" userId="d2c5dd452d77a740" providerId="LiveId" clId="{9F67E032-CD8F-4A7C-8B0E-9A114777E37B}" dt="2022-06-17T00:44:30.957" v="288" actId="1076"/>
        <pc:sldMkLst>
          <pc:docMk/>
          <pc:sldMk cId="995677325" sldId="828"/>
        </pc:sldMkLst>
        <pc:spChg chg="mod">
          <ac:chgData name="Boban Srezovski" userId="d2c5dd452d77a740" providerId="LiveId" clId="{9F67E032-CD8F-4A7C-8B0E-9A114777E37B}" dt="2022-06-17T00:42:55.090" v="227"/>
          <ac:spMkLst>
            <pc:docMk/>
            <pc:sldMk cId="995677325" sldId="828"/>
            <ac:spMk id="2" creationId="{6BE949F3-495E-4A01-AC28-D8C394E24F72}"/>
          </ac:spMkLst>
        </pc:spChg>
        <pc:spChg chg="mod">
          <ac:chgData name="Boban Srezovski" userId="d2c5dd452d77a740" providerId="LiveId" clId="{9F67E032-CD8F-4A7C-8B0E-9A114777E37B}" dt="2022-06-17T00:44:25.602" v="285" actId="27636"/>
          <ac:spMkLst>
            <pc:docMk/>
            <pc:sldMk cId="995677325" sldId="828"/>
            <ac:spMk id="3" creationId="{69FE8113-2950-4C06-9513-CD54EA790341}"/>
          </ac:spMkLst>
        </pc:spChg>
        <pc:picChg chg="add mod">
          <ac:chgData name="Boban Srezovski" userId="d2c5dd452d77a740" providerId="LiveId" clId="{9F67E032-CD8F-4A7C-8B0E-9A114777E37B}" dt="2022-06-17T00:44:28.981" v="287" actId="1076"/>
          <ac:picMkLst>
            <pc:docMk/>
            <pc:sldMk cId="995677325" sldId="828"/>
            <ac:picMk id="5" creationId="{8912B996-7201-4037-8CB4-F55391ECB23B}"/>
          </ac:picMkLst>
        </pc:picChg>
        <pc:picChg chg="add mod">
          <ac:chgData name="Boban Srezovski" userId="d2c5dd452d77a740" providerId="LiveId" clId="{9F67E032-CD8F-4A7C-8B0E-9A114777E37B}" dt="2022-06-17T00:44:30.957" v="288" actId="1076"/>
          <ac:picMkLst>
            <pc:docMk/>
            <pc:sldMk cId="995677325" sldId="828"/>
            <ac:picMk id="7" creationId="{33358C23-B4E7-4D4C-B223-D406899D763E}"/>
          </ac:picMkLst>
        </pc:picChg>
      </pc:sldChg>
      <pc:sldChg chg="modSp new mod">
        <pc:chgData name="Boban Srezovski" userId="d2c5dd452d77a740" providerId="LiveId" clId="{9F67E032-CD8F-4A7C-8B0E-9A114777E37B}" dt="2022-06-17T00:45:00.463" v="300" actId="6549"/>
        <pc:sldMkLst>
          <pc:docMk/>
          <pc:sldMk cId="2721232461" sldId="829"/>
        </pc:sldMkLst>
        <pc:spChg chg="mod">
          <ac:chgData name="Boban Srezovski" userId="d2c5dd452d77a740" providerId="LiveId" clId="{9F67E032-CD8F-4A7C-8B0E-9A114777E37B}" dt="2022-06-17T00:44:52.609" v="294"/>
          <ac:spMkLst>
            <pc:docMk/>
            <pc:sldMk cId="2721232461" sldId="829"/>
            <ac:spMk id="2" creationId="{AB0D1D0E-7D9A-4F50-9E8E-E13BFFBF3FE4}"/>
          </ac:spMkLst>
        </pc:spChg>
        <pc:spChg chg="mod">
          <ac:chgData name="Boban Srezovski" userId="d2c5dd452d77a740" providerId="LiveId" clId="{9F67E032-CD8F-4A7C-8B0E-9A114777E37B}" dt="2022-06-17T00:45:00.463" v="300" actId="6549"/>
          <ac:spMkLst>
            <pc:docMk/>
            <pc:sldMk cId="2721232461" sldId="829"/>
            <ac:spMk id="3" creationId="{1D8D63BC-1ED0-4032-87C5-5A30B1DD0D29}"/>
          </ac:spMkLst>
        </pc:spChg>
      </pc:sldChg>
      <pc:sldChg chg="addSp delSp modSp new mod">
        <pc:chgData name="Boban Srezovski" userId="d2c5dd452d77a740" providerId="LiveId" clId="{9F67E032-CD8F-4A7C-8B0E-9A114777E37B}" dt="2022-06-17T00:46:48.901" v="339" actId="1076"/>
        <pc:sldMkLst>
          <pc:docMk/>
          <pc:sldMk cId="821013793" sldId="830"/>
        </pc:sldMkLst>
        <pc:spChg chg="mod">
          <ac:chgData name="Boban Srezovski" userId="d2c5dd452d77a740" providerId="LiveId" clId="{9F67E032-CD8F-4A7C-8B0E-9A114777E37B}" dt="2022-06-17T00:45:54.713" v="308"/>
          <ac:spMkLst>
            <pc:docMk/>
            <pc:sldMk cId="821013793" sldId="830"/>
            <ac:spMk id="2" creationId="{C608647F-7CE4-45AB-825A-938F4731C186}"/>
          </ac:spMkLst>
        </pc:spChg>
        <pc:spChg chg="mod">
          <ac:chgData name="Boban Srezovski" userId="d2c5dd452d77a740" providerId="LiveId" clId="{9F67E032-CD8F-4A7C-8B0E-9A114777E37B}" dt="2022-06-17T00:46:47.637" v="338" actId="20577"/>
          <ac:spMkLst>
            <pc:docMk/>
            <pc:sldMk cId="821013793" sldId="830"/>
            <ac:spMk id="3" creationId="{8831D5F2-8997-4389-B092-11A4071FCDE1}"/>
          </ac:spMkLst>
        </pc:spChg>
        <pc:spChg chg="add del">
          <ac:chgData name="Boban Srezovski" userId="d2c5dd452d77a740" providerId="LiveId" clId="{9F67E032-CD8F-4A7C-8B0E-9A114777E37B}" dt="2022-06-17T00:45:52.715" v="305" actId="22"/>
          <ac:spMkLst>
            <pc:docMk/>
            <pc:sldMk cId="821013793" sldId="830"/>
            <ac:spMk id="5" creationId="{41F408DC-F292-42A9-8604-3B64A0758848}"/>
          </ac:spMkLst>
        </pc:spChg>
        <pc:picChg chg="add mod">
          <ac:chgData name="Boban Srezovski" userId="d2c5dd452d77a740" providerId="LiveId" clId="{9F67E032-CD8F-4A7C-8B0E-9A114777E37B}" dt="2022-06-17T00:46:48.901" v="339" actId="1076"/>
          <ac:picMkLst>
            <pc:docMk/>
            <pc:sldMk cId="821013793" sldId="830"/>
            <ac:picMk id="7" creationId="{DA872475-9571-4C96-9820-DEC42FE82D3D}"/>
          </ac:picMkLst>
        </pc:picChg>
      </pc:sldChg>
      <pc:sldChg chg="addSp delSp modSp add mod">
        <pc:chgData name="Boban Srezovski" userId="d2c5dd452d77a740" providerId="LiveId" clId="{9F67E032-CD8F-4A7C-8B0E-9A114777E37B}" dt="2022-06-17T00:49:02.132" v="403" actId="1076"/>
        <pc:sldMkLst>
          <pc:docMk/>
          <pc:sldMk cId="1706119462" sldId="831"/>
        </pc:sldMkLst>
        <pc:spChg chg="mod">
          <ac:chgData name="Boban Srezovski" userId="d2c5dd452d77a740" providerId="LiveId" clId="{9F67E032-CD8F-4A7C-8B0E-9A114777E37B}" dt="2022-06-17T00:48:40.638" v="400" actId="20577"/>
          <ac:spMkLst>
            <pc:docMk/>
            <pc:sldMk cId="1706119462" sldId="831"/>
            <ac:spMk id="3" creationId="{8831D5F2-8997-4389-B092-11A4071FCDE1}"/>
          </ac:spMkLst>
        </pc:spChg>
        <pc:picChg chg="add mod">
          <ac:chgData name="Boban Srezovski" userId="d2c5dd452d77a740" providerId="LiveId" clId="{9F67E032-CD8F-4A7C-8B0E-9A114777E37B}" dt="2022-06-17T00:49:02.132" v="403" actId="1076"/>
          <ac:picMkLst>
            <pc:docMk/>
            <pc:sldMk cId="1706119462" sldId="831"/>
            <ac:picMk id="5" creationId="{0F99AB1B-A1C6-4754-8A71-8B9E28154B4E}"/>
          </ac:picMkLst>
        </pc:picChg>
        <pc:picChg chg="del">
          <ac:chgData name="Boban Srezovski" userId="d2c5dd452d77a740" providerId="LiveId" clId="{9F67E032-CD8F-4A7C-8B0E-9A114777E37B}" dt="2022-06-17T00:47:03.505" v="342" actId="478"/>
          <ac:picMkLst>
            <pc:docMk/>
            <pc:sldMk cId="1706119462" sldId="831"/>
            <ac:picMk id="7" creationId="{DA872475-9571-4C96-9820-DEC42FE82D3D}"/>
          </ac:picMkLst>
        </pc:picChg>
        <pc:picChg chg="add mod">
          <ac:chgData name="Boban Srezovski" userId="d2c5dd452d77a740" providerId="LiveId" clId="{9F67E032-CD8F-4A7C-8B0E-9A114777E37B}" dt="2022-06-17T00:48:48.580" v="402" actId="1076"/>
          <ac:picMkLst>
            <pc:docMk/>
            <pc:sldMk cId="1706119462" sldId="831"/>
            <ac:picMk id="8" creationId="{879F6B8A-33ED-4201-B24E-A0AD485DDEB7}"/>
          </ac:picMkLst>
        </pc:picChg>
      </pc:sldChg>
      <pc:sldChg chg="addSp modSp new mod">
        <pc:chgData name="Boban Srezovski" userId="d2c5dd452d77a740" providerId="LiveId" clId="{9F67E032-CD8F-4A7C-8B0E-9A114777E37B}" dt="2022-06-17T00:50:58.268" v="515" actId="1076"/>
        <pc:sldMkLst>
          <pc:docMk/>
          <pc:sldMk cId="474882116" sldId="832"/>
        </pc:sldMkLst>
        <pc:spChg chg="mod">
          <ac:chgData name="Boban Srezovski" userId="d2c5dd452d77a740" providerId="LiveId" clId="{9F67E032-CD8F-4A7C-8B0E-9A114777E37B}" dt="2022-06-17T00:49:12.937" v="409"/>
          <ac:spMkLst>
            <pc:docMk/>
            <pc:sldMk cId="474882116" sldId="832"/>
            <ac:spMk id="2" creationId="{61126F59-87CE-458A-B6AD-0D9CD699A769}"/>
          </ac:spMkLst>
        </pc:spChg>
        <pc:spChg chg="mod">
          <ac:chgData name="Boban Srezovski" userId="d2c5dd452d77a740" providerId="LiveId" clId="{9F67E032-CD8F-4A7C-8B0E-9A114777E37B}" dt="2022-06-17T00:49:55.872" v="455" actId="6549"/>
          <ac:spMkLst>
            <pc:docMk/>
            <pc:sldMk cId="474882116" sldId="832"/>
            <ac:spMk id="3" creationId="{640A44A8-7EE9-407C-85D3-C37AB2140456}"/>
          </ac:spMkLst>
        </pc:spChg>
        <pc:spChg chg="add mod">
          <ac:chgData name="Boban Srezovski" userId="d2c5dd452d77a740" providerId="LiveId" clId="{9F67E032-CD8F-4A7C-8B0E-9A114777E37B}" dt="2022-06-17T00:50:58.268" v="515" actId="1076"/>
          <ac:spMkLst>
            <pc:docMk/>
            <pc:sldMk cId="474882116" sldId="832"/>
            <ac:spMk id="5" creationId="{0B844234-088C-4A5C-9A6F-E6B295263AAC}"/>
          </ac:spMkLst>
        </pc:spChg>
      </pc:sldChg>
      <pc:sldChg chg="modSp add mod">
        <pc:chgData name="Boban Srezovski" userId="d2c5dd452d77a740" providerId="LiveId" clId="{9F67E032-CD8F-4A7C-8B0E-9A114777E37B}" dt="2022-06-17T00:50:33.646" v="479" actId="6549"/>
        <pc:sldMkLst>
          <pc:docMk/>
          <pc:sldMk cId="2626497528" sldId="833"/>
        </pc:sldMkLst>
        <pc:spChg chg="mod">
          <ac:chgData name="Boban Srezovski" userId="d2c5dd452d77a740" providerId="LiveId" clId="{9F67E032-CD8F-4A7C-8B0E-9A114777E37B}" dt="2022-06-17T00:50:33.646" v="479" actId="6549"/>
          <ac:spMkLst>
            <pc:docMk/>
            <pc:sldMk cId="2626497528" sldId="833"/>
            <ac:spMk id="3" creationId="{640A44A8-7EE9-407C-85D3-C37AB2140456}"/>
          </ac:spMkLst>
        </pc:spChg>
      </pc:sldChg>
      <pc:sldChg chg="modSp new mod">
        <pc:chgData name="Boban Srezovski" userId="d2c5dd452d77a740" providerId="LiveId" clId="{9F67E032-CD8F-4A7C-8B0E-9A114777E37B}" dt="2022-06-17T00:51:59.421" v="547" actId="6549"/>
        <pc:sldMkLst>
          <pc:docMk/>
          <pc:sldMk cId="1766263519" sldId="834"/>
        </pc:sldMkLst>
        <pc:spChg chg="mod">
          <ac:chgData name="Boban Srezovski" userId="d2c5dd452d77a740" providerId="LiveId" clId="{9F67E032-CD8F-4A7C-8B0E-9A114777E37B}" dt="2022-06-17T00:51:25.441" v="521"/>
          <ac:spMkLst>
            <pc:docMk/>
            <pc:sldMk cId="1766263519" sldId="834"/>
            <ac:spMk id="2" creationId="{95C6B590-119F-44C5-A06A-B5CB5E0233E5}"/>
          </ac:spMkLst>
        </pc:spChg>
        <pc:spChg chg="mod">
          <ac:chgData name="Boban Srezovski" userId="d2c5dd452d77a740" providerId="LiveId" clId="{9F67E032-CD8F-4A7C-8B0E-9A114777E37B}" dt="2022-06-17T00:51:59.421" v="547" actId="6549"/>
          <ac:spMkLst>
            <pc:docMk/>
            <pc:sldMk cId="1766263519" sldId="834"/>
            <ac:spMk id="3" creationId="{F96A9DEC-4FB8-4AE4-93D8-7D67FAF38156}"/>
          </ac:spMkLst>
        </pc:spChg>
      </pc:sldChg>
      <pc:sldChg chg="addSp modSp add mod">
        <pc:chgData name="Boban Srezovski" userId="d2c5dd452d77a740" providerId="LiveId" clId="{9F67E032-CD8F-4A7C-8B0E-9A114777E37B}" dt="2022-06-17T00:53:22.743" v="580"/>
        <pc:sldMkLst>
          <pc:docMk/>
          <pc:sldMk cId="1955059865" sldId="835"/>
        </pc:sldMkLst>
        <pc:spChg chg="mod">
          <ac:chgData name="Boban Srezovski" userId="d2c5dd452d77a740" providerId="LiveId" clId="{9F67E032-CD8F-4A7C-8B0E-9A114777E37B}" dt="2022-06-17T00:53:22.743" v="580"/>
          <ac:spMkLst>
            <pc:docMk/>
            <pc:sldMk cId="1955059865" sldId="835"/>
            <ac:spMk id="3" creationId="{F96A9DEC-4FB8-4AE4-93D8-7D67FAF38156}"/>
          </ac:spMkLst>
        </pc:spChg>
        <pc:picChg chg="add mod">
          <ac:chgData name="Boban Srezovski" userId="d2c5dd452d77a740" providerId="LiveId" clId="{9F67E032-CD8F-4A7C-8B0E-9A114777E37B}" dt="2022-06-17T00:52:58.181" v="578" actId="1076"/>
          <ac:picMkLst>
            <pc:docMk/>
            <pc:sldMk cId="1955059865" sldId="835"/>
            <ac:picMk id="5" creationId="{E4878539-CA0A-4681-97A9-BEA0790B7A0E}"/>
          </ac:picMkLst>
        </pc:picChg>
      </pc:sldChg>
      <pc:sldChg chg="addSp delSp modSp add mod">
        <pc:chgData name="Boban Srezovski" userId="d2c5dd452d77a740" providerId="LiveId" clId="{9F67E032-CD8F-4A7C-8B0E-9A114777E37B}" dt="2022-06-17T00:54:01.083" v="588" actId="242"/>
        <pc:sldMkLst>
          <pc:docMk/>
          <pc:sldMk cId="551291936" sldId="836"/>
        </pc:sldMkLst>
        <pc:spChg chg="mod">
          <ac:chgData name="Boban Srezovski" userId="d2c5dd452d77a740" providerId="LiveId" clId="{9F67E032-CD8F-4A7C-8B0E-9A114777E37B}" dt="2022-06-17T00:54:01.083" v="588" actId="242"/>
          <ac:spMkLst>
            <pc:docMk/>
            <pc:sldMk cId="551291936" sldId="836"/>
            <ac:spMk id="3" creationId="{F96A9DEC-4FB8-4AE4-93D8-7D67FAF38156}"/>
          </ac:spMkLst>
        </pc:spChg>
        <pc:picChg chg="del">
          <ac:chgData name="Boban Srezovski" userId="d2c5dd452d77a740" providerId="LiveId" clId="{9F67E032-CD8F-4A7C-8B0E-9A114777E37B}" dt="2022-06-17T00:53:28.333" v="583" actId="478"/>
          <ac:picMkLst>
            <pc:docMk/>
            <pc:sldMk cId="551291936" sldId="836"/>
            <ac:picMk id="5" creationId="{E4878539-CA0A-4681-97A9-BEA0790B7A0E}"/>
          </ac:picMkLst>
        </pc:picChg>
        <pc:picChg chg="add mod">
          <ac:chgData name="Boban Srezovski" userId="d2c5dd452d77a740" providerId="LiveId" clId="{9F67E032-CD8F-4A7C-8B0E-9A114777E37B}" dt="2022-06-17T00:53:41.636" v="586" actId="1076"/>
          <ac:picMkLst>
            <pc:docMk/>
            <pc:sldMk cId="551291936" sldId="836"/>
            <ac:picMk id="6" creationId="{8D264278-9E38-469F-96C2-AF20CE5417BA}"/>
          </ac:picMkLst>
        </pc:picChg>
      </pc:sldChg>
      <pc:sldChg chg="delSp modSp add mod">
        <pc:chgData name="Boban Srezovski" userId="d2c5dd452d77a740" providerId="LiveId" clId="{9F67E032-CD8F-4A7C-8B0E-9A114777E37B}" dt="2022-06-17T00:55:53.202" v="627"/>
        <pc:sldMkLst>
          <pc:docMk/>
          <pc:sldMk cId="1810067380" sldId="837"/>
        </pc:sldMkLst>
        <pc:spChg chg="mod">
          <ac:chgData name="Boban Srezovski" userId="d2c5dd452d77a740" providerId="LiveId" clId="{9F67E032-CD8F-4A7C-8B0E-9A114777E37B}" dt="2022-06-17T00:55:53.202" v="627"/>
          <ac:spMkLst>
            <pc:docMk/>
            <pc:sldMk cId="1810067380" sldId="837"/>
            <ac:spMk id="3" creationId="{F96A9DEC-4FB8-4AE4-93D8-7D67FAF38156}"/>
          </ac:spMkLst>
        </pc:spChg>
        <pc:picChg chg="del">
          <ac:chgData name="Boban Srezovski" userId="d2c5dd452d77a740" providerId="LiveId" clId="{9F67E032-CD8F-4A7C-8B0E-9A114777E37B}" dt="2022-06-17T00:54:21.978" v="590" actId="478"/>
          <ac:picMkLst>
            <pc:docMk/>
            <pc:sldMk cId="1810067380" sldId="837"/>
            <ac:picMk id="6" creationId="{8D264278-9E38-469F-96C2-AF20CE5417BA}"/>
          </ac:picMkLst>
        </pc:picChg>
      </pc:sldChg>
      <pc:sldChg chg="modSp add mod">
        <pc:chgData name="Boban Srezovski" userId="d2c5dd452d77a740" providerId="LiveId" clId="{9F67E032-CD8F-4A7C-8B0E-9A114777E37B}" dt="2022-06-17T00:56:07.605" v="644" actId="6549"/>
        <pc:sldMkLst>
          <pc:docMk/>
          <pc:sldMk cId="912951965" sldId="838"/>
        </pc:sldMkLst>
        <pc:spChg chg="mod">
          <ac:chgData name="Boban Srezovski" userId="d2c5dd452d77a740" providerId="LiveId" clId="{9F67E032-CD8F-4A7C-8B0E-9A114777E37B}" dt="2022-06-17T00:56:07.605" v="644" actId="6549"/>
          <ac:spMkLst>
            <pc:docMk/>
            <pc:sldMk cId="912951965" sldId="838"/>
            <ac:spMk id="3" creationId="{F96A9DEC-4FB8-4AE4-93D8-7D67FAF38156}"/>
          </ac:spMkLst>
        </pc:spChg>
      </pc:sldChg>
      <pc:sldChg chg="modSp new mod">
        <pc:chgData name="Boban Srezovski" userId="d2c5dd452d77a740" providerId="LiveId" clId="{9F67E032-CD8F-4A7C-8B0E-9A114777E37B}" dt="2022-06-17T00:57:47.236" v="705" actId="6549"/>
        <pc:sldMkLst>
          <pc:docMk/>
          <pc:sldMk cId="3150121021" sldId="839"/>
        </pc:sldMkLst>
        <pc:spChg chg="mod">
          <ac:chgData name="Boban Srezovski" userId="d2c5dd452d77a740" providerId="LiveId" clId="{9F67E032-CD8F-4A7C-8B0E-9A114777E37B}" dt="2022-06-17T00:56:47.488" v="650"/>
          <ac:spMkLst>
            <pc:docMk/>
            <pc:sldMk cId="3150121021" sldId="839"/>
            <ac:spMk id="2" creationId="{93D8D138-BDD6-4F6D-B648-233DD8A547C2}"/>
          </ac:spMkLst>
        </pc:spChg>
        <pc:spChg chg="mod">
          <ac:chgData name="Boban Srezovski" userId="d2c5dd452d77a740" providerId="LiveId" clId="{9F67E032-CD8F-4A7C-8B0E-9A114777E37B}" dt="2022-06-17T00:57:47.236" v="705" actId="6549"/>
          <ac:spMkLst>
            <pc:docMk/>
            <pc:sldMk cId="3150121021" sldId="839"/>
            <ac:spMk id="3" creationId="{DBDE1912-CD57-405E-A787-7390F21321A3}"/>
          </ac:spMkLst>
        </pc:spChg>
      </pc:sldChg>
      <pc:sldChg chg="modSp add mod">
        <pc:chgData name="Boban Srezovski" userId="d2c5dd452d77a740" providerId="LiveId" clId="{9F67E032-CD8F-4A7C-8B0E-9A114777E37B}" dt="2022-06-17T00:58:53.278" v="724" actId="403"/>
        <pc:sldMkLst>
          <pc:docMk/>
          <pc:sldMk cId="1164271846" sldId="840"/>
        </pc:sldMkLst>
        <pc:spChg chg="mod">
          <ac:chgData name="Boban Srezovski" userId="d2c5dd452d77a740" providerId="LiveId" clId="{9F67E032-CD8F-4A7C-8B0E-9A114777E37B}" dt="2022-06-17T00:58:53.278" v="724" actId="403"/>
          <ac:spMkLst>
            <pc:docMk/>
            <pc:sldMk cId="1164271846" sldId="840"/>
            <ac:spMk id="3" creationId="{DBDE1912-CD57-405E-A787-7390F21321A3}"/>
          </ac:spMkLst>
        </pc:spChg>
      </pc:sldChg>
      <pc:sldChg chg="addSp modSp new del mod">
        <pc:chgData name="Boban Srezovski" userId="d2c5dd452d77a740" providerId="LiveId" clId="{9F67E032-CD8F-4A7C-8B0E-9A114777E37B}" dt="2022-06-17T01:02:38.317" v="753" actId="47"/>
        <pc:sldMkLst>
          <pc:docMk/>
          <pc:sldMk cId="545526440" sldId="841"/>
        </pc:sldMkLst>
        <pc:spChg chg="mod">
          <ac:chgData name="Boban Srezovski" userId="d2c5dd452d77a740" providerId="LiveId" clId="{9F67E032-CD8F-4A7C-8B0E-9A114777E37B}" dt="2022-06-17T00:59:11.831" v="730"/>
          <ac:spMkLst>
            <pc:docMk/>
            <pc:sldMk cId="545526440" sldId="841"/>
            <ac:spMk id="2" creationId="{93645880-1D47-4B0C-B6B1-74542AA29471}"/>
          </ac:spMkLst>
        </pc:spChg>
        <pc:spChg chg="mod">
          <ac:chgData name="Boban Srezovski" userId="d2c5dd452d77a740" providerId="LiveId" clId="{9F67E032-CD8F-4A7C-8B0E-9A114777E37B}" dt="2022-06-17T01:02:15.733" v="747" actId="6549"/>
          <ac:spMkLst>
            <pc:docMk/>
            <pc:sldMk cId="545526440" sldId="841"/>
            <ac:spMk id="3" creationId="{55ABDA4F-0D13-469D-91A4-F35044216E23}"/>
          </ac:spMkLst>
        </pc:spChg>
        <pc:spChg chg="add mod">
          <ac:chgData name="Boban Srezovski" userId="d2c5dd452d77a740" providerId="LiveId" clId="{9F67E032-CD8F-4A7C-8B0E-9A114777E37B}" dt="2022-06-17T01:02:21.890" v="748" actId="571"/>
          <ac:spMkLst>
            <pc:docMk/>
            <pc:sldMk cId="545526440" sldId="841"/>
            <ac:spMk id="6" creationId="{882FD73C-2E44-4D41-9728-8E63C62C5728}"/>
          </ac:spMkLst>
        </pc:spChg>
        <pc:picChg chg="add mod">
          <ac:chgData name="Boban Srezovski" userId="d2c5dd452d77a740" providerId="LiveId" clId="{9F67E032-CD8F-4A7C-8B0E-9A114777E37B}" dt="2022-06-17T01:02:02.115" v="739" actId="1076"/>
          <ac:picMkLst>
            <pc:docMk/>
            <pc:sldMk cId="545526440" sldId="841"/>
            <ac:picMk id="5" creationId="{45F9140A-B399-4AE2-BC20-7CEDD09CEAB3}"/>
          </ac:picMkLst>
        </pc:picChg>
        <pc:picChg chg="add mod">
          <ac:chgData name="Boban Srezovski" userId="d2c5dd452d77a740" providerId="LiveId" clId="{9F67E032-CD8F-4A7C-8B0E-9A114777E37B}" dt="2022-06-17T01:02:27.211" v="752" actId="1076"/>
          <ac:picMkLst>
            <pc:docMk/>
            <pc:sldMk cId="545526440" sldId="841"/>
            <ac:picMk id="8" creationId="{43A30B62-0AAF-48E2-96ED-E4AE47B673BA}"/>
          </ac:picMkLst>
        </pc:picChg>
      </pc:sldChg>
    </pc:docChg>
  </pc:docChgLst>
  <pc:docChgLst>
    <pc:chgData name="Boban Srezovski" userId="d2c5dd452d77a740" providerId="LiveId" clId="{3B72BE04-D3AB-40A3-A652-7D9F253FAD6F}"/>
    <pc:docChg chg="undo redo custSel addSld delSld modSld sldOrd addSection delSection modSection">
      <pc:chgData name="Boban Srezovski" userId="d2c5dd452d77a740" providerId="LiveId" clId="{3B72BE04-D3AB-40A3-A652-7D9F253FAD6F}" dt="2022-04-12T15:22:23.939" v="2145" actId="732"/>
      <pc:docMkLst>
        <pc:docMk/>
      </pc:docMkLst>
      <pc:sldChg chg="addSp delSp modSp mod">
        <pc:chgData name="Boban Srezovski" userId="d2c5dd452d77a740" providerId="LiveId" clId="{3B72BE04-D3AB-40A3-A652-7D9F253FAD6F}" dt="2022-04-12T13:09:39.874" v="539" actId="1076"/>
        <pc:sldMkLst>
          <pc:docMk/>
          <pc:sldMk cId="3630972582" sldId="534"/>
        </pc:sldMkLst>
        <pc:spChg chg="mod">
          <ac:chgData name="Boban Srezovski" userId="d2c5dd452d77a740" providerId="LiveId" clId="{3B72BE04-D3AB-40A3-A652-7D9F253FAD6F}" dt="2022-04-12T13:07:50.267" v="479" actId="6549"/>
          <ac:spMkLst>
            <pc:docMk/>
            <pc:sldMk cId="3630972582" sldId="534"/>
            <ac:spMk id="2" creationId="{7C6D2843-BF9F-4FE7-9A2E-C8A64C8FFA90}"/>
          </ac:spMkLst>
        </pc:spChg>
        <pc:spChg chg="mod">
          <ac:chgData name="Boban Srezovski" userId="d2c5dd452d77a740" providerId="LiveId" clId="{3B72BE04-D3AB-40A3-A652-7D9F253FAD6F}" dt="2022-04-12T13:09:35.471" v="538" actId="27636"/>
          <ac:spMkLst>
            <pc:docMk/>
            <pc:sldMk cId="3630972582" sldId="534"/>
            <ac:spMk id="3" creationId="{7191CFFF-53FD-4C64-9590-01216DEF2680}"/>
          </ac:spMkLst>
        </pc:spChg>
        <pc:picChg chg="del">
          <ac:chgData name="Boban Srezovski" userId="d2c5dd452d77a740" providerId="LiveId" clId="{3B72BE04-D3AB-40A3-A652-7D9F253FAD6F}" dt="2022-04-12T13:08:04.133" v="486" actId="478"/>
          <ac:picMkLst>
            <pc:docMk/>
            <pc:sldMk cId="3630972582" sldId="534"/>
            <ac:picMk id="5" creationId="{2C3880ED-06D5-4AA4-BC88-33B3ADA5BEAC}"/>
          </ac:picMkLst>
        </pc:picChg>
        <pc:picChg chg="add del mod">
          <ac:chgData name="Boban Srezovski" userId="d2c5dd452d77a740" providerId="LiveId" clId="{3B72BE04-D3AB-40A3-A652-7D9F253FAD6F}" dt="2022-04-12T13:08:35.334" v="495" actId="478"/>
          <ac:picMkLst>
            <pc:docMk/>
            <pc:sldMk cId="3630972582" sldId="534"/>
            <ac:picMk id="6" creationId="{DD225A84-9E4B-4175-94B7-BE839E3D433F}"/>
          </ac:picMkLst>
        </pc:picChg>
        <pc:picChg chg="add del">
          <ac:chgData name="Boban Srezovski" userId="d2c5dd452d77a740" providerId="LiveId" clId="{3B72BE04-D3AB-40A3-A652-7D9F253FAD6F}" dt="2022-04-12T13:08:35.814" v="496" actId="478"/>
          <ac:picMkLst>
            <pc:docMk/>
            <pc:sldMk cId="3630972582" sldId="534"/>
            <ac:picMk id="8" creationId="{FF2B2E6A-B484-4F08-96BB-F751C33DBD89}"/>
          </ac:picMkLst>
        </pc:picChg>
        <pc:picChg chg="add del mod">
          <ac:chgData name="Boban Srezovski" userId="d2c5dd452d77a740" providerId="LiveId" clId="{3B72BE04-D3AB-40A3-A652-7D9F253FAD6F}" dt="2022-04-12T13:08:36.319" v="497" actId="478"/>
          <ac:picMkLst>
            <pc:docMk/>
            <pc:sldMk cId="3630972582" sldId="534"/>
            <ac:picMk id="10" creationId="{F93C5F6C-D7A5-46D9-939B-B36913A98D8F}"/>
          </ac:picMkLst>
        </pc:picChg>
        <pc:picChg chg="add mod">
          <ac:chgData name="Boban Srezovski" userId="d2c5dd452d77a740" providerId="LiveId" clId="{3B72BE04-D3AB-40A3-A652-7D9F253FAD6F}" dt="2022-04-12T13:09:39.874" v="539" actId="1076"/>
          <ac:picMkLst>
            <pc:docMk/>
            <pc:sldMk cId="3630972582" sldId="534"/>
            <ac:picMk id="12" creationId="{57A1247B-D4F6-4840-99FC-D5C9265300E3}"/>
          </ac:picMkLst>
        </pc:picChg>
      </pc:sldChg>
      <pc:sldChg chg="addSp modSp mod">
        <pc:chgData name="Boban Srezovski" userId="d2c5dd452d77a740" providerId="LiveId" clId="{3B72BE04-D3AB-40A3-A652-7D9F253FAD6F}" dt="2022-04-12T14:21:48.364" v="877" actId="27636"/>
        <pc:sldMkLst>
          <pc:docMk/>
          <pc:sldMk cId="3170914976" sldId="535"/>
        </pc:sldMkLst>
        <pc:spChg chg="mod">
          <ac:chgData name="Boban Srezovski" userId="d2c5dd452d77a740" providerId="LiveId" clId="{3B72BE04-D3AB-40A3-A652-7D9F253FAD6F}" dt="2022-04-12T14:19:23.140" v="801" actId="6549"/>
          <ac:spMkLst>
            <pc:docMk/>
            <pc:sldMk cId="3170914976" sldId="535"/>
            <ac:spMk id="2" creationId="{7C6D2843-BF9F-4FE7-9A2E-C8A64C8FFA90}"/>
          </ac:spMkLst>
        </pc:spChg>
        <pc:spChg chg="mod">
          <ac:chgData name="Boban Srezovski" userId="d2c5dd452d77a740" providerId="LiveId" clId="{3B72BE04-D3AB-40A3-A652-7D9F253FAD6F}" dt="2022-04-12T14:21:48.364" v="877" actId="27636"/>
          <ac:spMkLst>
            <pc:docMk/>
            <pc:sldMk cId="3170914976" sldId="535"/>
            <ac:spMk id="3" creationId="{7191CFFF-53FD-4C64-9590-01216DEF2680}"/>
          </ac:spMkLst>
        </pc:spChg>
        <pc:picChg chg="add mod">
          <ac:chgData name="Boban Srezovski" userId="d2c5dd452d77a740" providerId="LiveId" clId="{3B72BE04-D3AB-40A3-A652-7D9F253FAD6F}" dt="2022-04-12T14:20:50.834" v="859" actId="1076"/>
          <ac:picMkLst>
            <pc:docMk/>
            <pc:sldMk cId="3170914976" sldId="535"/>
            <ac:picMk id="5" creationId="{B629820C-9765-47C6-83EA-81539F3E4B19}"/>
          </ac:picMkLst>
        </pc:picChg>
      </pc:sldChg>
      <pc:sldChg chg="modSp mod">
        <pc:chgData name="Boban Srezovski" userId="d2c5dd452d77a740" providerId="LiveId" clId="{3B72BE04-D3AB-40A3-A652-7D9F253FAD6F}" dt="2022-04-12T14:43:52.875" v="1437" actId="20577"/>
        <pc:sldMkLst>
          <pc:docMk/>
          <pc:sldMk cId="2411794144" sldId="536"/>
        </pc:sldMkLst>
        <pc:spChg chg="mod">
          <ac:chgData name="Boban Srezovski" userId="d2c5dd452d77a740" providerId="LiveId" clId="{3B72BE04-D3AB-40A3-A652-7D9F253FAD6F}" dt="2022-04-12T14:43:26.104" v="1421"/>
          <ac:spMkLst>
            <pc:docMk/>
            <pc:sldMk cId="2411794144" sldId="536"/>
            <ac:spMk id="2" creationId="{7C6D2843-BF9F-4FE7-9A2E-C8A64C8FFA90}"/>
          </ac:spMkLst>
        </pc:spChg>
        <pc:spChg chg="mod">
          <ac:chgData name="Boban Srezovski" userId="d2c5dd452d77a740" providerId="LiveId" clId="{3B72BE04-D3AB-40A3-A652-7D9F253FAD6F}" dt="2022-04-12T14:43:52.875" v="1437" actId="20577"/>
          <ac:spMkLst>
            <pc:docMk/>
            <pc:sldMk cId="2411794144" sldId="536"/>
            <ac:spMk id="3" creationId="{7191CFFF-53FD-4C64-9590-01216DEF2680}"/>
          </ac:spMkLst>
        </pc:spChg>
      </pc:sldChg>
      <pc:sldChg chg="addSp delSp modSp mod">
        <pc:chgData name="Boban Srezovski" userId="d2c5dd452d77a740" providerId="LiveId" clId="{3B72BE04-D3AB-40A3-A652-7D9F253FAD6F}" dt="2022-04-12T02:02:24.741" v="190" actId="27636"/>
        <pc:sldMkLst>
          <pc:docMk/>
          <pc:sldMk cId="1714465959" sldId="667"/>
        </pc:sldMkLst>
        <pc:spChg chg="mod">
          <ac:chgData name="Boban Srezovski" userId="d2c5dd452d77a740" providerId="LiveId" clId="{3B72BE04-D3AB-40A3-A652-7D9F253FAD6F}" dt="2022-04-12T02:00:15.761" v="123"/>
          <ac:spMkLst>
            <pc:docMk/>
            <pc:sldMk cId="1714465959" sldId="667"/>
            <ac:spMk id="2" creationId="{7C6D2843-BF9F-4FE7-9A2E-C8A64C8FFA90}"/>
          </ac:spMkLst>
        </pc:spChg>
        <pc:spChg chg="mod">
          <ac:chgData name="Boban Srezovski" userId="d2c5dd452d77a740" providerId="LiveId" clId="{3B72BE04-D3AB-40A3-A652-7D9F253FAD6F}" dt="2022-04-12T02:02:24.741" v="190" actId="27636"/>
          <ac:spMkLst>
            <pc:docMk/>
            <pc:sldMk cId="1714465959" sldId="667"/>
            <ac:spMk id="3" creationId="{7191CFFF-53FD-4C64-9590-01216DEF2680}"/>
          </ac:spMkLst>
        </pc:spChg>
        <pc:picChg chg="add del mod">
          <ac:chgData name="Boban Srezovski" userId="d2c5dd452d77a740" providerId="LiveId" clId="{3B72BE04-D3AB-40A3-A652-7D9F253FAD6F}" dt="2022-04-12T02:01:44.093" v="175" actId="478"/>
          <ac:picMkLst>
            <pc:docMk/>
            <pc:sldMk cId="1714465959" sldId="667"/>
            <ac:picMk id="5" creationId="{A74F5AB4-A348-46B5-A3F8-E6AAB8214517}"/>
          </ac:picMkLst>
        </pc:picChg>
        <pc:picChg chg="add del mod">
          <ac:chgData name="Boban Srezovski" userId="d2c5dd452d77a740" providerId="LiveId" clId="{3B72BE04-D3AB-40A3-A652-7D9F253FAD6F}" dt="2022-04-12T02:02:01.701" v="178" actId="478"/>
          <ac:picMkLst>
            <pc:docMk/>
            <pc:sldMk cId="1714465959" sldId="667"/>
            <ac:picMk id="7" creationId="{DC53A0F9-30C0-4487-B97D-24720B4A6784}"/>
          </ac:picMkLst>
        </pc:picChg>
        <pc:picChg chg="add del mod">
          <ac:chgData name="Boban Srezovski" userId="d2c5dd452d77a740" providerId="LiveId" clId="{3B72BE04-D3AB-40A3-A652-7D9F253FAD6F}" dt="2022-04-12T02:02:02.829" v="179" actId="478"/>
          <ac:picMkLst>
            <pc:docMk/>
            <pc:sldMk cId="1714465959" sldId="667"/>
            <ac:picMk id="9" creationId="{894D6BD1-5313-4F41-9542-1B6852DC2A8A}"/>
          </ac:picMkLst>
        </pc:picChg>
        <pc:picChg chg="add mod">
          <ac:chgData name="Boban Srezovski" userId="d2c5dd452d77a740" providerId="LiveId" clId="{3B72BE04-D3AB-40A3-A652-7D9F253FAD6F}" dt="2022-04-12T02:02:06.979" v="181" actId="1076"/>
          <ac:picMkLst>
            <pc:docMk/>
            <pc:sldMk cId="1714465959" sldId="667"/>
            <ac:picMk id="11" creationId="{164D49AF-2022-48B9-9632-86B9E3F2E0B6}"/>
          </ac:picMkLst>
        </pc:picChg>
      </pc:sldChg>
      <pc:sldChg chg="addSp modSp mod">
        <pc:chgData name="Boban Srezovski" userId="d2c5dd452d77a740" providerId="LiveId" clId="{3B72BE04-D3AB-40A3-A652-7D9F253FAD6F}" dt="2022-04-12T02:03:25.680" v="239" actId="27636"/>
        <pc:sldMkLst>
          <pc:docMk/>
          <pc:sldMk cId="1097087302" sldId="668"/>
        </pc:sldMkLst>
        <pc:spChg chg="mod">
          <ac:chgData name="Boban Srezovski" userId="d2c5dd452d77a740" providerId="LiveId" clId="{3B72BE04-D3AB-40A3-A652-7D9F253FAD6F}" dt="2022-04-12T02:02:42.566" v="195"/>
          <ac:spMkLst>
            <pc:docMk/>
            <pc:sldMk cId="1097087302" sldId="668"/>
            <ac:spMk id="2" creationId="{7C6D2843-BF9F-4FE7-9A2E-C8A64C8FFA90}"/>
          </ac:spMkLst>
        </pc:spChg>
        <pc:spChg chg="mod">
          <ac:chgData name="Boban Srezovski" userId="d2c5dd452d77a740" providerId="LiveId" clId="{3B72BE04-D3AB-40A3-A652-7D9F253FAD6F}" dt="2022-04-12T02:03:25.680" v="239" actId="27636"/>
          <ac:spMkLst>
            <pc:docMk/>
            <pc:sldMk cId="1097087302" sldId="668"/>
            <ac:spMk id="4" creationId="{AF5DD195-0441-4925-A109-FE976CF42F48}"/>
          </ac:spMkLst>
        </pc:spChg>
        <pc:picChg chg="add mod">
          <ac:chgData name="Boban Srezovski" userId="d2c5dd452d77a740" providerId="LiveId" clId="{3B72BE04-D3AB-40A3-A652-7D9F253FAD6F}" dt="2022-04-12T02:02:54.668" v="197" actId="1076"/>
          <ac:picMkLst>
            <pc:docMk/>
            <pc:sldMk cId="1097087302" sldId="668"/>
            <ac:picMk id="5" creationId="{E55D3D8B-0A95-4C9C-96D9-3DA329FF5236}"/>
          </ac:picMkLst>
        </pc:picChg>
      </pc:sldChg>
      <pc:sldChg chg="modSp mod">
        <pc:chgData name="Boban Srezovski" userId="d2c5dd452d77a740" providerId="LiveId" clId="{3B72BE04-D3AB-40A3-A652-7D9F253FAD6F}" dt="2022-04-12T02:11:52.212" v="421" actId="27636"/>
        <pc:sldMkLst>
          <pc:docMk/>
          <pc:sldMk cId="2185091437" sldId="669"/>
        </pc:sldMkLst>
        <pc:spChg chg="mod">
          <ac:chgData name="Boban Srezovski" userId="d2c5dd452d77a740" providerId="LiveId" clId="{3B72BE04-D3AB-40A3-A652-7D9F253FAD6F}" dt="2022-04-12T02:11:14.266" v="408"/>
          <ac:spMkLst>
            <pc:docMk/>
            <pc:sldMk cId="2185091437" sldId="669"/>
            <ac:spMk id="2" creationId="{7C6D2843-BF9F-4FE7-9A2E-C8A64C8FFA90}"/>
          </ac:spMkLst>
        </pc:spChg>
        <pc:spChg chg="mod">
          <ac:chgData name="Boban Srezovski" userId="d2c5dd452d77a740" providerId="LiveId" clId="{3B72BE04-D3AB-40A3-A652-7D9F253FAD6F}" dt="2022-04-12T02:11:52.212" v="421" actId="27636"/>
          <ac:spMkLst>
            <pc:docMk/>
            <pc:sldMk cId="2185091437" sldId="669"/>
            <ac:spMk id="3" creationId="{7191CFFF-53FD-4C64-9590-01216DEF2680}"/>
          </ac:spMkLst>
        </pc:spChg>
      </pc:sldChg>
      <pc:sldChg chg="addSp delSp modSp mod">
        <pc:chgData name="Boban Srezovski" userId="d2c5dd452d77a740" providerId="LiveId" clId="{3B72BE04-D3AB-40A3-A652-7D9F253FAD6F}" dt="2022-04-12T02:11:20.858" v="411"/>
        <pc:sldMkLst>
          <pc:docMk/>
          <pc:sldMk cId="3198094645" sldId="670"/>
        </pc:sldMkLst>
        <pc:spChg chg="mod">
          <ac:chgData name="Boban Srezovski" userId="d2c5dd452d77a740" providerId="LiveId" clId="{3B72BE04-D3AB-40A3-A652-7D9F253FAD6F}" dt="2022-04-12T02:11:20.858" v="411"/>
          <ac:spMkLst>
            <pc:docMk/>
            <pc:sldMk cId="3198094645" sldId="670"/>
            <ac:spMk id="2" creationId="{7C6D2843-BF9F-4FE7-9A2E-C8A64C8FFA90}"/>
          </ac:spMkLst>
        </pc:spChg>
        <pc:spChg chg="mod">
          <ac:chgData name="Boban Srezovski" userId="d2c5dd452d77a740" providerId="LiveId" clId="{3B72BE04-D3AB-40A3-A652-7D9F253FAD6F}" dt="2022-04-12T02:10:54.861" v="403" actId="242"/>
          <ac:spMkLst>
            <pc:docMk/>
            <pc:sldMk cId="3198094645" sldId="670"/>
            <ac:spMk id="3" creationId="{7191CFFF-53FD-4C64-9590-01216DEF2680}"/>
          </ac:spMkLst>
        </pc:spChg>
        <pc:spChg chg="add del">
          <ac:chgData name="Boban Srezovski" userId="d2c5dd452d77a740" providerId="LiveId" clId="{3B72BE04-D3AB-40A3-A652-7D9F253FAD6F}" dt="2022-04-12T02:10:18.642" v="393" actId="22"/>
          <ac:spMkLst>
            <pc:docMk/>
            <pc:sldMk cId="3198094645" sldId="670"/>
            <ac:spMk id="6" creationId="{B3401AEF-1DAF-42E2-8999-2527176F054F}"/>
          </ac:spMkLst>
        </pc:spChg>
        <pc:picChg chg="del">
          <ac:chgData name="Boban Srezovski" userId="d2c5dd452d77a740" providerId="LiveId" clId="{3B72BE04-D3AB-40A3-A652-7D9F253FAD6F}" dt="2022-04-12T02:10:15.737" v="391" actId="478"/>
          <ac:picMkLst>
            <pc:docMk/>
            <pc:sldMk cId="3198094645" sldId="670"/>
            <ac:picMk id="5" creationId="{47134361-005D-40EC-A6A5-72BE4BC8F440}"/>
          </ac:picMkLst>
        </pc:picChg>
        <pc:picChg chg="add mod">
          <ac:chgData name="Boban Srezovski" userId="d2c5dd452d77a740" providerId="LiveId" clId="{3B72BE04-D3AB-40A3-A652-7D9F253FAD6F}" dt="2022-04-12T02:10:47.179" v="401" actId="14100"/>
          <ac:picMkLst>
            <pc:docMk/>
            <pc:sldMk cId="3198094645" sldId="670"/>
            <ac:picMk id="8" creationId="{B2EA5C55-9569-4DA5-9E20-61698A1C13C4}"/>
          </ac:picMkLst>
        </pc:picChg>
      </pc:sldChg>
      <pc:sldChg chg="addSp delSp modSp mod">
        <pc:chgData name="Boban Srezovski" userId="d2c5dd452d77a740" providerId="LiveId" clId="{3B72BE04-D3AB-40A3-A652-7D9F253FAD6F}" dt="2022-04-12T14:30:50.887" v="1121" actId="27636"/>
        <pc:sldMkLst>
          <pc:docMk/>
          <pc:sldMk cId="3311153737" sldId="673"/>
        </pc:sldMkLst>
        <pc:spChg chg="mod">
          <ac:chgData name="Boban Srezovski" userId="d2c5dd452d77a740" providerId="LiveId" clId="{3B72BE04-D3AB-40A3-A652-7D9F253FAD6F}" dt="2022-04-12T14:29:26.490" v="1074" actId="6549"/>
          <ac:spMkLst>
            <pc:docMk/>
            <pc:sldMk cId="3311153737" sldId="673"/>
            <ac:spMk id="2" creationId="{7C6D2843-BF9F-4FE7-9A2E-C8A64C8FFA90}"/>
          </ac:spMkLst>
        </pc:spChg>
        <pc:spChg chg="mod">
          <ac:chgData name="Boban Srezovski" userId="d2c5dd452d77a740" providerId="LiveId" clId="{3B72BE04-D3AB-40A3-A652-7D9F253FAD6F}" dt="2022-04-12T14:30:50.887" v="1121" actId="27636"/>
          <ac:spMkLst>
            <pc:docMk/>
            <pc:sldMk cId="3311153737" sldId="673"/>
            <ac:spMk id="3" creationId="{7191CFFF-53FD-4C64-9590-01216DEF2680}"/>
          </ac:spMkLst>
        </pc:spChg>
        <pc:picChg chg="del">
          <ac:chgData name="Boban Srezovski" userId="d2c5dd452d77a740" providerId="LiveId" clId="{3B72BE04-D3AB-40A3-A652-7D9F253FAD6F}" dt="2022-04-12T14:29:37.284" v="1079" actId="478"/>
          <ac:picMkLst>
            <pc:docMk/>
            <pc:sldMk cId="3311153737" sldId="673"/>
            <ac:picMk id="5" creationId="{A41C6E12-034B-4990-BFAB-CEED5A7AA96B}"/>
          </ac:picMkLst>
        </pc:picChg>
        <pc:picChg chg="add mod">
          <ac:chgData name="Boban Srezovski" userId="d2c5dd452d77a740" providerId="LiveId" clId="{3B72BE04-D3AB-40A3-A652-7D9F253FAD6F}" dt="2022-04-12T14:30:47.315" v="1119" actId="1076"/>
          <ac:picMkLst>
            <pc:docMk/>
            <pc:sldMk cId="3311153737" sldId="673"/>
            <ac:picMk id="6" creationId="{5BB370B0-1BE8-46FD-A4B2-F7465DA64D53}"/>
          </ac:picMkLst>
        </pc:picChg>
      </pc:sldChg>
      <pc:sldChg chg="delSp modSp mod">
        <pc:chgData name="Boban Srezovski" userId="d2c5dd452d77a740" providerId="LiveId" clId="{3B72BE04-D3AB-40A3-A652-7D9F253FAD6F}" dt="2022-04-12T14:40:13.557" v="1341" actId="27636"/>
        <pc:sldMkLst>
          <pc:docMk/>
          <pc:sldMk cId="571206227" sldId="674"/>
        </pc:sldMkLst>
        <pc:spChg chg="mod">
          <ac:chgData name="Boban Srezovski" userId="d2c5dd452d77a740" providerId="LiveId" clId="{3B72BE04-D3AB-40A3-A652-7D9F253FAD6F}" dt="2022-04-12T14:38:25.654" v="1274"/>
          <ac:spMkLst>
            <pc:docMk/>
            <pc:sldMk cId="571206227" sldId="674"/>
            <ac:spMk id="2" creationId="{7C6D2843-BF9F-4FE7-9A2E-C8A64C8FFA90}"/>
          </ac:spMkLst>
        </pc:spChg>
        <pc:spChg chg="mod">
          <ac:chgData name="Boban Srezovski" userId="d2c5dd452d77a740" providerId="LiveId" clId="{3B72BE04-D3AB-40A3-A652-7D9F253FAD6F}" dt="2022-04-12T14:40:13.557" v="1341" actId="27636"/>
          <ac:spMkLst>
            <pc:docMk/>
            <pc:sldMk cId="571206227" sldId="674"/>
            <ac:spMk id="3" creationId="{7191CFFF-53FD-4C64-9590-01216DEF2680}"/>
          </ac:spMkLst>
        </pc:spChg>
        <pc:picChg chg="del mod">
          <ac:chgData name="Boban Srezovski" userId="d2c5dd452d77a740" providerId="LiveId" clId="{3B72BE04-D3AB-40A3-A652-7D9F253FAD6F}" dt="2022-04-12T14:38:26.700" v="1276" actId="478"/>
          <ac:picMkLst>
            <pc:docMk/>
            <pc:sldMk cId="571206227" sldId="674"/>
            <ac:picMk id="5" creationId="{803C4136-8F8F-4FC5-B33E-62B2AE3F010C}"/>
          </ac:picMkLst>
        </pc:picChg>
      </pc:sldChg>
      <pc:sldChg chg="addSp delSp modSp mod">
        <pc:chgData name="Boban Srezovski" userId="d2c5dd452d77a740" providerId="LiveId" clId="{3B72BE04-D3AB-40A3-A652-7D9F253FAD6F}" dt="2022-04-12T02:12:42.532" v="431" actId="14100"/>
        <pc:sldMkLst>
          <pc:docMk/>
          <pc:sldMk cId="1517503943" sldId="704"/>
        </pc:sldMkLst>
        <pc:spChg chg="mod">
          <ac:chgData name="Boban Srezovski" userId="d2c5dd452d77a740" providerId="LiveId" clId="{3B72BE04-D3AB-40A3-A652-7D9F253FAD6F}" dt="2022-04-12T02:11:24.121" v="414"/>
          <ac:spMkLst>
            <pc:docMk/>
            <pc:sldMk cId="1517503943" sldId="704"/>
            <ac:spMk id="2" creationId="{7C6D2843-BF9F-4FE7-9A2E-C8A64C8FFA90}"/>
          </ac:spMkLst>
        </pc:spChg>
        <pc:spChg chg="del mod">
          <ac:chgData name="Boban Srezovski" userId="d2c5dd452d77a740" providerId="LiveId" clId="{3B72BE04-D3AB-40A3-A652-7D9F253FAD6F}" dt="2022-04-12T02:12:05.447" v="422" actId="478"/>
          <ac:spMkLst>
            <pc:docMk/>
            <pc:sldMk cId="1517503943" sldId="704"/>
            <ac:spMk id="3" creationId="{7191CFFF-53FD-4C64-9590-01216DEF2680}"/>
          </ac:spMkLst>
        </pc:spChg>
        <pc:spChg chg="add mod">
          <ac:chgData name="Boban Srezovski" userId="d2c5dd452d77a740" providerId="LiveId" clId="{3B72BE04-D3AB-40A3-A652-7D9F253FAD6F}" dt="2022-04-12T02:12:42.532" v="431" actId="14100"/>
          <ac:spMkLst>
            <pc:docMk/>
            <pc:sldMk cId="1517503943" sldId="704"/>
            <ac:spMk id="5" creationId="{8BEDA635-298D-4419-A38B-2031B1967761}"/>
          </ac:spMkLst>
        </pc:spChg>
        <pc:picChg chg="add mod">
          <ac:chgData name="Boban Srezovski" userId="d2c5dd452d77a740" providerId="LiveId" clId="{3B72BE04-D3AB-40A3-A652-7D9F253FAD6F}" dt="2022-04-12T02:12:33.740" v="429" actId="1076"/>
          <ac:picMkLst>
            <pc:docMk/>
            <pc:sldMk cId="1517503943" sldId="704"/>
            <ac:picMk id="7" creationId="{FA694786-425F-4F87-9346-1834C90F8DC2}"/>
          </ac:picMkLst>
        </pc:picChg>
      </pc:sldChg>
      <pc:sldChg chg="delSp modSp mod">
        <pc:chgData name="Boban Srezovski" userId="d2c5dd452d77a740" providerId="LiveId" clId="{3B72BE04-D3AB-40A3-A652-7D9F253FAD6F}" dt="2022-04-12T14:44:29.442" v="1453" actId="20577"/>
        <pc:sldMkLst>
          <pc:docMk/>
          <pc:sldMk cId="3489877685" sldId="705"/>
        </pc:sldMkLst>
        <pc:spChg chg="mod">
          <ac:chgData name="Boban Srezovski" userId="d2c5dd452d77a740" providerId="LiveId" clId="{3B72BE04-D3AB-40A3-A652-7D9F253FAD6F}" dt="2022-04-12T14:44:05.800" v="1438"/>
          <ac:spMkLst>
            <pc:docMk/>
            <pc:sldMk cId="3489877685" sldId="705"/>
            <ac:spMk id="2" creationId="{7C6D2843-BF9F-4FE7-9A2E-C8A64C8FFA90}"/>
          </ac:spMkLst>
        </pc:spChg>
        <pc:spChg chg="mod">
          <ac:chgData name="Boban Srezovski" userId="d2c5dd452d77a740" providerId="LiveId" clId="{3B72BE04-D3AB-40A3-A652-7D9F253FAD6F}" dt="2022-04-12T14:44:29.442" v="1453" actId="20577"/>
          <ac:spMkLst>
            <pc:docMk/>
            <pc:sldMk cId="3489877685" sldId="705"/>
            <ac:spMk id="3" creationId="{7191CFFF-53FD-4C64-9590-01216DEF2680}"/>
          </ac:spMkLst>
        </pc:spChg>
        <pc:picChg chg="del">
          <ac:chgData name="Boban Srezovski" userId="d2c5dd452d77a740" providerId="LiveId" clId="{3B72BE04-D3AB-40A3-A652-7D9F253FAD6F}" dt="2022-04-12T14:44:06.694" v="1439" actId="478"/>
          <ac:picMkLst>
            <pc:docMk/>
            <pc:sldMk cId="3489877685" sldId="705"/>
            <ac:picMk id="9" creationId="{84E8B547-F1D5-4797-B2B2-4B7D3E2DA919}"/>
          </ac:picMkLst>
        </pc:picChg>
      </pc:sldChg>
      <pc:sldChg chg="delSp modSp mod">
        <pc:chgData name="Boban Srezovski" userId="d2c5dd452d77a740" providerId="LiveId" clId="{3B72BE04-D3AB-40A3-A652-7D9F253FAD6F}" dt="2022-04-12T14:42:31.308" v="1407" actId="6549"/>
        <pc:sldMkLst>
          <pc:docMk/>
          <pc:sldMk cId="1525299419" sldId="760"/>
        </pc:sldMkLst>
        <pc:spChg chg="mod">
          <ac:chgData name="Boban Srezovski" userId="d2c5dd452d77a740" providerId="LiveId" clId="{3B72BE04-D3AB-40A3-A652-7D9F253FAD6F}" dt="2022-04-12T14:41:52.321" v="1374"/>
          <ac:spMkLst>
            <pc:docMk/>
            <pc:sldMk cId="1525299419" sldId="760"/>
            <ac:spMk id="2" creationId="{7C6D2843-BF9F-4FE7-9A2E-C8A64C8FFA90}"/>
          </ac:spMkLst>
        </pc:spChg>
        <pc:spChg chg="mod">
          <ac:chgData name="Boban Srezovski" userId="d2c5dd452d77a740" providerId="LiveId" clId="{3B72BE04-D3AB-40A3-A652-7D9F253FAD6F}" dt="2022-04-12T14:42:31.308" v="1407" actId="6549"/>
          <ac:spMkLst>
            <pc:docMk/>
            <pc:sldMk cId="1525299419" sldId="760"/>
            <ac:spMk id="3" creationId="{7191CFFF-53FD-4C64-9590-01216DEF2680}"/>
          </ac:spMkLst>
        </pc:spChg>
        <pc:picChg chg="del">
          <ac:chgData name="Boban Srezovski" userId="d2c5dd452d77a740" providerId="LiveId" clId="{3B72BE04-D3AB-40A3-A652-7D9F253FAD6F}" dt="2022-04-12T14:42:00.299" v="1377" actId="478"/>
          <ac:picMkLst>
            <pc:docMk/>
            <pc:sldMk cId="1525299419" sldId="760"/>
            <ac:picMk id="9" creationId="{57BD3185-E51B-427A-8874-2F3F9E236B7A}"/>
          </ac:picMkLst>
        </pc:picChg>
      </pc:sldChg>
      <pc:sldChg chg="modSp mod">
        <pc:chgData name="Boban Srezovski" userId="d2c5dd452d77a740" providerId="LiveId" clId="{3B72BE04-D3AB-40A3-A652-7D9F253FAD6F}" dt="2022-04-12T02:01:44.588" v="176" actId="6549"/>
        <pc:sldMkLst>
          <pc:docMk/>
          <pc:sldMk cId="311831195" sldId="821"/>
        </pc:sldMkLst>
        <pc:spChg chg="mod">
          <ac:chgData name="Boban Srezovski" userId="d2c5dd452d77a740" providerId="LiveId" clId="{3B72BE04-D3AB-40A3-A652-7D9F253FAD6F}" dt="2022-04-12T02:01:44.588" v="176" actId="6549"/>
          <ac:spMkLst>
            <pc:docMk/>
            <pc:sldMk cId="311831195" sldId="821"/>
            <ac:spMk id="3" creationId="{C54D1EC5-AB79-4E7C-A1F0-91B329B0B026}"/>
          </ac:spMkLst>
        </pc:spChg>
      </pc:sldChg>
      <pc:sldChg chg="addSp modSp mod">
        <pc:chgData name="Boban Srezovski" userId="d2c5dd452d77a740" providerId="LiveId" clId="{3B72BE04-D3AB-40A3-A652-7D9F253FAD6F}" dt="2022-04-12T01:54:35.652" v="15" actId="6549"/>
        <pc:sldMkLst>
          <pc:docMk/>
          <pc:sldMk cId="539418422" sldId="824"/>
        </pc:sldMkLst>
        <pc:spChg chg="mod">
          <ac:chgData name="Boban Srezovski" userId="d2c5dd452d77a740" providerId="LiveId" clId="{3B72BE04-D3AB-40A3-A652-7D9F253FAD6F}" dt="2022-04-12T01:54:35.652" v="15" actId="6549"/>
          <ac:spMkLst>
            <pc:docMk/>
            <pc:sldMk cId="539418422" sldId="824"/>
            <ac:spMk id="3" creationId="{DAE87084-FFBC-4EF8-9885-B0136B46513D}"/>
          </ac:spMkLst>
        </pc:spChg>
        <pc:picChg chg="add mod">
          <ac:chgData name="Boban Srezovski" userId="d2c5dd452d77a740" providerId="LiveId" clId="{3B72BE04-D3AB-40A3-A652-7D9F253FAD6F}" dt="2022-04-12T01:54:16.492" v="1" actId="1076"/>
          <ac:picMkLst>
            <pc:docMk/>
            <pc:sldMk cId="539418422" sldId="824"/>
            <ac:picMk id="5" creationId="{E655D743-5E4F-4E69-BBED-178F0DD6C7ED}"/>
          </ac:picMkLst>
        </pc:picChg>
      </pc:sldChg>
      <pc:sldChg chg="addSp delSp modSp mod">
        <pc:chgData name="Boban Srezovski" userId="d2c5dd452d77a740" providerId="LiveId" clId="{3B72BE04-D3AB-40A3-A652-7D9F253FAD6F}" dt="2022-04-12T02:06:30.086" v="308" actId="242"/>
        <pc:sldMkLst>
          <pc:docMk/>
          <pc:sldMk cId="1231303733" sldId="825"/>
        </pc:sldMkLst>
        <pc:spChg chg="mod">
          <ac:chgData name="Boban Srezovski" userId="d2c5dd452d77a740" providerId="LiveId" clId="{3B72BE04-D3AB-40A3-A652-7D9F253FAD6F}" dt="2022-04-12T02:03:43.461" v="240"/>
          <ac:spMkLst>
            <pc:docMk/>
            <pc:sldMk cId="1231303733" sldId="825"/>
            <ac:spMk id="2" creationId="{F1444AB1-7F9B-4F8F-8B42-60396E9A42DB}"/>
          </ac:spMkLst>
        </pc:spChg>
        <pc:spChg chg="mod">
          <ac:chgData name="Boban Srezovski" userId="d2c5dd452d77a740" providerId="LiveId" clId="{3B72BE04-D3AB-40A3-A652-7D9F253FAD6F}" dt="2022-04-12T02:06:30.086" v="308" actId="242"/>
          <ac:spMkLst>
            <pc:docMk/>
            <pc:sldMk cId="1231303733" sldId="825"/>
            <ac:spMk id="3" creationId="{9FFFD763-9DD6-43FA-A61C-A2AD82C8DB05}"/>
          </ac:spMkLst>
        </pc:spChg>
        <pc:picChg chg="del">
          <ac:chgData name="Boban Srezovski" userId="d2c5dd452d77a740" providerId="LiveId" clId="{3B72BE04-D3AB-40A3-A652-7D9F253FAD6F}" dt="2022-04-12T02:03:44.440" v="241" actId="478"/>
          <ac:picMkLst>
            <pc:docMk/>
            <pc:sldMk cId="1231303733" sldId="825"/>
            <ac:picMk id="5" creationId="{2E11150D-EBD8-4938-8130-DB4089F8E199}"/>
          </ac:picMkLst>
        </pc:picChg>
        <pc:picChg chg="add del mod">
          <ac:chgData name="Boban Srezovski" userId="d2c5dd452d77a740" providerId="LiveId" clId="{3B72BE04-D3AB-40A3-A652-7D9F253FAD6F}" dt="2022-04-12T02:04:46.407" v="258" actId="478"/>
          <ac:picMkLst>
            <pc:docMk/>
            <pc:sldMk cId="1231303733" sldId="825"/>
            <ac:picMk id="6" creationId="{AF165F88-3024-4C45-AB97-79BBE87EF456}"/>
          </ac:picMkLst>
        </pc:picChg>
        <pc:picChg chg="add del mod">
          <ac:chgData name="Boban Srezovski" userId="d2c5dd452d77a740" providerId="LiveId" clId="{3B72BE04-D3AB-40A3-A652-7D9F253FAD6F}" dt="2022-04-12T02:04:47.220" v="259" actId="478"/>
          <ac:picMkLst>
            <pc:docMk/>
            <pc:sldMk cId="1231303733" sldId="825"/>
            <ac:picMk id="8" creationId="{91798962-66DF-4793-B008-5F9986C312FC}"/>
          </ac:picMkLst>
        </pc:picChg>
        <pc:picChg chg="add del mod">
          <ac:chgData name="Boban Srezovski" userId="d2c5dd452d77a740" providerId="LiveId" clId="{3B72BE04-D3AB-40A3-A652-7D9F253FAD6F}" dt="2022-04-12T02:04:46.079" v="257" actId="478"/>
          <ac:picMkLst>
            <pc:docMk/>
            <pc:sldMk cId="1231303733" sldId="825"/>
            <ac:picMk id="9" creationId="{92A95AD8-91A7-4E95-85D1-205BDE9546D0}"/>
          </ac:picMkLst>
        </pc:picChg>
        <pc:picChg chg="add mod">
          <ac:chgData name="Boban Srezovski" userId="d2c5dd452d77a740" providerId="LiveId" clId="{3B72BE04-D3AB-40A3-A652-7D9F253FAD6F}" dt="2022-04-12T02:04:49.764" v="261" actId="1076"/>
          <ac:picMkLst>
            <pc:docMk/>
            <pc:sldMk cId="1231303733" sldId="825"/>
            <ac:picMk id="11" creationId="{E0C75B56-2C5A-4F48-BE12-3FF92EE591C1}"/>
          </ac:picMkLst>
        </pc:picChg>
      </pc:sldChg>
      <pc:sldChg chg="addSp delSp modSp mod">
        <pc:chgData name="Boban Srezovski" userId="d2c5dd452d77a740" providerId="LiveId" clId="{3B72BE04-D3AB-40A3-A652-7D9F253FAD6F}" dt="2022-04-12T13:06:22.426" v="458" actId="14100"/>
        <pc:sldMkLst>
          <pc:docMk/>
          <pc:sldMk cId="3253579874" sldId="826"/>
        </pc:sldMkLst>
        <pc:spChg chg="mod">
          <ac:chgData name="Boban Srezovski" userId="d2c5dd452d77a740" providerId="LiveId" clId="{3B72BE04-D3AB-40A3-A652-7D9F253FAD6F}" dt="2022-04-12T13:05:36.210" v="432"/>
          <ac:spMkLst>
            <pc:docMk/>
            <pc:sldMk cId="3253579874" sldId="826"/>
            <ac:spMk id="2" creationId="{7C6D2843-BF9F-4FE7-9A2E-C8A64C8FFA90}"/>
          </ac:spMkLst>
        </pc:spChg>
        <pc:spChg chg="mod">
          <ac:chgData name="Boban Srezovski" userId="d2c5dd452d77a740" providerId="LiveId" clId="{3B72BE04-D3AB-40A3-A652-7D9F253FAD6F}" dt="2022-04-12T13:06:22.426" v="458" actId="14100"/>
          <ac:spMkLst>
            <pc:docMk/>
            <pc:sldMk cId="3253579874" sldId="826"/>
            <ac:spMk id="3" creationId="{7191CFFF-53FD-4C64-9590-01216DEF2680}"/>
          </ac:spMkLst>
        </pc:spChg>
        <pc:picChg chg="add mod">
          <ac:chgData name="Boban Srezovski" userId="d2c5dd452d77a740" providerId="LiveId" clId="{3B72BE04-D3AB-40A3-A652-7D9F253FAD6F}" dt="2022-04-12T13:06:02.602" v="437" actId="14100"/>
          <ac:picMkLst>
            <pc:docMk/>
            <pc:sldMk cId="3253579874" sldId="826"/>
            <ac:picMk id="5" creationId="{5C9F98C8-A231-4004-8E7D-D62D21C35058}"/>
          </ac:picMkLst>
        </pc:picChg>
        <pc:picChg chg="del">
          <ac:chgData name="Boban Srezovski" userId="d2c5dd452d77a740" providerId="LiveId" clId="{3B72BE04-D3AB-40A3-A652-7D9F253FAD6F}" dt="2022-04-12T13:05:41.540" v="434" actId="478"/>
          <ac:picMkLst>
            <pc:docMk/>
            <pc:sldMk cId="3253579874" sldId="826"/>
            <ac:picMk id="6" creationId="{E872DF0F-5CF6-49CB-A1FE-9724E6E56602}"/>
          </ac:picMkLst>
        </pc:picChg>
      </pc:sldChg>
      <pc:sldChg chg="addSp delSp modSp mod">
        <pc:chgData name="Boban Srezovski" userId="d2c5dd452d77a740" providerId="LiveId" clId="{3B72BE04-D3AB-40A3-A652-7D9F253FAD6F}" dt="2022-04-12T14:32:13.731" v="1150" actId="1076"/>
        <pc:sldMkLst>
          <pc:docMk/>
          <pc:sldMk cId="112194002" sldId="827"/>
        </pc:sldMkLst>
        <pc:spChg chg="mod">
          <ac:chgData name="Boban Srezovski" userId="d2c5dd452d77a740" providerId="LiveId" clId="{3B72BE04-D3AB-40A3-A652-7D9F253FAD6F}" dt="2022-04-12T14:29:31.727" v="1076"/>
          <ac:spMkLst>
            <pc:docMk/>
            <pc:sldMk cId="112194002" sldId="827"/>
            <ac:spMk id="2" creationId="{7C6D2843-BF9F-4FE7-9A2E-C8A64C8FFA90}"/>
          </ac:spMkLst>
        </pc:spChg>
        <pc:spChg chg="mod">
          <ac:chgData name="Boban Srezovski" userId="d2c5dd452d77a740" providerId="LiveId" clId="{3B72BE04-D3AB-40A3-A652-7D9F253FAD6F}" dt="2022-04-12T14:31:54.109" v="1144" actId="6549"/>
          <ac:spMkLst>
            <pc:docMk/>
            <pc:sldMk cId="112194002" sldId="827"/>
            <ac:spMk id="3" creationId="{7191CFFF-53FD-4C64-9590-01216DEF2680}"/>
          </ac:spMkLst>
        </pc:spChg>
        <pc:picChg chg="del">
          <ac:chgData name="Boban Srezovski" userId="d2c5dd452d77a740" providerId="LiveId" clId="{3B72BE04-D3AB-40A3-A652-7D9F253FAD6F}" dt="2022-04-12T14:31:56.901" v="1145" actId="478"/>
          <ac:picMkLst>
            <pc:docMk/>
            <pc:sldMk cId="112194002" sldId="827"/>
            <ac:picMk id="5" creationId="{A41C6E12-034B-4990-BFAB-CEED5A7AA96B}"/>
          </ac:picMkLst>
        </pc:picChg>
        <pc:picChg chg="add mod">
          <ac:chgData name="Boban Srezovski" userId="d2c5dd452d77a740" providerId="LiveId" clId="{3B72BE04-D3AB-40A3-A652-7D9F253FAD6F}" dt="2022-04-12T14:32:13.731" v="1150" actId="1076"/>
          <ac:picMkLst>
            <pc:docMk/>
            <pc:sldMk cId="112194002" sldId="827"/>
            <ac:picMk id="6" creationId="{3294ACCC-FA45-4197-BE33-4E072225CF51}"/>
          </ac:picMkLst>
        </pc:picChg>
      </pc:sldChg>
      <pc:sldChg chg="delSp modSp mod">
        <pc:chgData name="Boban Srezovski" userId="d2c5dd452d77a740" providerId="LiveId" clId="{3B72BE04-D3AB-40A3-A652-7D9F253FAD6F}" dt="2022-04-12T14:40:40.083" v="1354" actId="14100"/>
        <pc:sldMkLst>
          <pc:docMk/>
          <pc:sldMk cId="4144086463" sldId="828"/>
        </pc:sldMkLst>
        <pc:spChg chg="mod">
          <ac:chgData name="Boban Srezovski" userId="d2c5dd452d77a740" providerId="LiveId" clId="{3B72BE04-D3AB-40A3-A652-7D9F253FAD6F}" dt="2022-04-12T14:37:36.071" v="1232"/>
          <ac:spMkLst>
            <pc:docMk/>
            <pc:sldMk cId="4144086463" sldId="828"/>
            <ac:spMk id="2" creationId="{7C6D2843-BF9F-4FE7-9A2E-C8A64C8FFA90}"/>
          </ac:spMkLst>
        </pc:spChg>
        <pc:spChg chg="mod">
          <ac:chgData name="Boban Srezovski" userId="d2c5dd452d77a740" providerId="LiveId" clId="{3B72BE04-D3AB-40A3-A652-7D9F253FAD6F}" dt="2022-04-12T14:40:40.083" v="1354" actId="14100"/>
          <ac:spMkLst>
            <pc:docMk/>
            <pc:sldMk cId="4144086463" sldId="828"/>
            <ac:spMk id="3" creationId="{7191CFFF-53FD-4C64-9590-01216DEF2680}"/>
          </ac:spMkLst>
        </pc:spChg>
        <pc:picChg chg="del">
          <ac:chgData name="Boban Srezovski" userId="d2c5dd452d77a740" providerId="LiveId" clId="{3B72BE04-D3AB-40A3-A652-7D9F253FAD6F}" dt="2022-04-12T14:37:36.409" v="1233" actId="478"/>
          <ac:picMkLst>
            <pc:docMk/>
            <pc:sldMk cId="4144086463" sldId="828"/>
            <ac:picMk id="5" creationId="{803C4136-8F8F-4FC5-B33E-62B2AE3F010C}"/>
          </ac:picMkLst>
        </pc:picChg>
      </pc:sldChg>
      <pc:sldChg chg="delSp modSp mod">
        <pc:chgData name="Boban Srezovski" userId="d2c5dd452d77a740" providerId="LiveId" clId="{3B72BE04-D3AB-40A3-A652-7D9F253FAD6F}" dt="2022-04-12T14:41:37.347" v="1373" actId="20577"/>
        <pc:sldMkLst>
          <pc:docMk/>
          <pc:sldMk cId="1926319156" sldId="829"/>
        </pc:sldMkLst>
        <pc:spChg chg="mod">
          <ac:chgData name="Boban Srezovski" userId="d2c5dd452d77a740" providerId="LiveId" clId="{3B72BE04-D3AB-40A3-A652-7D9F253FAD6F}" dt="2022-04-12T14:40:58.101" v="1355"/>
          <ac:spMkLst>
            <pc:docMk/>
            <pc:sldMk cId="1926319156" sldId="829"/>
            <ac:spMk id="2" creationId="{7C6D2843-BF9F-4FE7-9A2E-C8A64C8FFA90}"/>
          </ac:spMkLst>
        </pc:spChg>
        <pc:spChg chg="mod">
          <ac:chgData name="Boban Srezovski" userId="d2c5dd452d77a740" providerId="LiveId" clId="{3B72BE04-D3AB-40A3-A652-7D9F253FAD6F}" dt="2022-04-12T14:41:37.347" v="1373" actId="20577"/>
          <ac:spMkLst>
            <pc:docMk/>
            <pc:sldMk cId="1926319156" sldId="829"/>
            <ac:spMk id="3" creationId="{7191CFFF-53FD-4C64-9590-01216DEF2680}"/>
          </ac:spMkLst>
        </pc:spChg>
        <pc:picChg chg="del">
          <ac:chgData name="Boban Srezovski" userId="d2c5dd452d77a740" providerId="LiveId" clId="{3B72BE04-D3AB-40A3-A652-7D9F253FAD6F}" dt="2022-04-12T14:41:09.725" v="1357" actId="478"/>
          <ac:picMkLst>
            <pc:docMk/>
            <pc:sldMk cId="1926319156" sldId="829"/>
            <ac:picMk id="5" creationId="{803C4136-8F8F-4FC5-B33E-62B2AE3F010C}"/>
          </ac:picMkLst>
        </pc:picChg>
      </pc:sldChg>
      <pc:sldChg chg="delSp modSp mod">
        <pc:chgData name="Boban Srezovski" userId="d2c5dd452d77a740" providerId="LiveId" clId="{3B72BE04-D3AB-40A3-A652-7D9F253FAD6F}" dt="2022-04-12T14:45:27.436" v="1479" actId="20577"/>
        <pc:sldMkLst>
          <pc:docMk/>
          <pc:sldMk cId="2724520533" sldId="830"/>
        </pc:sldMkLst>
        <pc:spChg chg="mod">
          <ac:chgData name="Boban Srezovski" userId="d2c5dd452d77a740" providerId="LiveId" clId="{3B72BE04-D3AB-40A3-A652-7D9F253FAD6F}" dt="2022-04-12T14:44:52.936" v="1454"/>
          <ac:spMkLst>
            <pc:docMk/>
            <pc:sldMk cId="2724520533" sldId="830"/>
            <ac:spMk id="2" creationId="{7C6D2843-BF9F-4FE7-9A2E-C8A64C8FFA90}"/>
          </ac:spMkLst>
        </pc:spChg>
        <pc:spChg chg="mod">
          <ac:chgData name="Boban Srezovski" userId="d2c5dd452d77a740" providerId="LiveId" clId="{3B72BE04-D3AB-40A3-A652-7D9F253FAD6F}" dt="2022-04-12T14:45:27.436" v="1479" actId="20577"/>
          <ac:spMkLst>
            <pc:docMk/>
            <pc:sldMk cId="2724520533" sldId="830"/>
            <ac:spMk id="3" creationId="{7191CFFF-53FD-4C64-9590-01216DEF2680}"/>
          </ac:spMkLst>
        </pc:spChg>
        <pc:picChg chg="del">
          <ac:chgData name="Boban Srezovski" userId="d2c5dd452d77a740" providerId="LiveId" clId="{3B72BE04-D3AB-40A3-A652-7D9F253FAD6F}" dt="2022-04-12T14:44:54.316" v="1455" actId="478"/>
          <ac:picMkLst>
            <pc:docMk/>
            <pc:sldMk cId="2724520533" sldId="830"/>
            <ac:picMk id="9" creationId="{84E8B547-F1D5-4797-B2B2-4B7D3E2DA919}"/>
          </ac:picMkLst>
        </pc:picChg>
      </pc:sldChg>
      <pc:sldChg chg="delSp modSp mod">
        <pc:chgData name="Boban Srezovski" userId="d2c5dd452d77a740" providerId="LiveId" clId="{3B72BE04-D3AB-40A3-A652-7D9F253FAD6F}" dt="2022-04-12T14:46:03.164" v="1501" actId="20577"/>
        <pc:sldMkLst>
          <pc:docMk/>
          <pc:sldMk cId="1510801823" sldId="831"/>
        </pc:sldMkLst>
        <pc:spChg chg="mod">
          <ac:chgData name="Boban Srezovski" userId="d2c5dd452d77a740" providerId="LiveId" clId="{3B72BE04-D3AB-40A3-A652-7D9F253FAD6F}" dt="2022-04-12T14:45:39.527" v="1482"/>
          <ac:spMkLst>
            <pc:docMk/>
            <pc:sldMk cId="1510801823" sldId="831"/>
            <ac:spMk id="2" creationId="{7C6D2843-BF9F-4FE7-9A2E-C8A64C8FFA90}"/>
          </ac:spMkLst>
        </pc:spChg>
        <pc:spChg chg="mod">
          <ac:chgData name="Boban Srezovski" userId="d2c5dd452d77a740" providerId="LiveId" clId="{3B72BE04-D3AB-40A3-A652-7D9F253FAD6F}" dt="2022-04-12T14:46:03.164" v="1501" actId="20577"/>
          <ac:spMkLst>
            <pc:docMk/>
            <pc:sldMk cId="1510801823" sldId="831"/>
            <ac:spMk id="3" creationId="{7191CFFF-53FD-4C64-9590-01216DEF2680}"/>
          </ac:spMkLst>
        </pc:spChg>
        <pc:picChg chg="del">
          <ac:chgData name="Boban Srezovski" userId="d2c5dd452d77a740" providerId="LiveId" clId="{3B72BE04-D3AB-40A3-A652-7D9F253FAD6F}" dt="2022-04-12T14:45:40.832" v="1483" actId="478"/>
          <ac:picMkLst>
            <pc:docMk/>
            <pc:sldMk cId="1510801823" sldId="831"/>
            <ac:picMk id="5" creationId="{495C0B36-6DAB-43A2-A487-27836FEDC45F}"/>
          </ac:picMkLst>
        </pc:picChg>
      </pc:sldChg>
      <pc:sldChg chg="addSp delSp modSp mod">
        <pc:chgData name="Boban Srezovski" userId="d2c5dd452d77a740" providerId="LiveId" clId="{3B72BE04-D3AB-40A3-A652-7D9F253FAD6F}" dt="2022-04-12T14:46:47.086" v="1522" actId="1076"/>
        <pc:sldMkLst>
          <pc:docMk/>
          <pc:sldMk cId="4075974495" sldId="832"/>
        </pc:sldMkLst>
        <pc:spChg chg="mod">
          <ac:chgData name="Boban Srezovski" userId="d2c5dd452d77a740" providerId="LiveId" clId="{3B72BE04-D3AB-40A3-A652-7D9F253FAD6F}" dt="2022-04-12T14:46:09.752" v="1504"/>
          <ac:spMkLst>
            <pc:docMk/>
            <pc:sldMk cId="4075974495" sldId="832"/>
            <ac:spMk id="2" creationId="{7C6D2843-BF9F-4FE7-9A2E-C8A64C8FFA90}"/>
          </ac:spMkLst>
        </pc:spChg>
        <pc:spChg chg="mod">
          <ac:chgData name="Boban Srezovski" userId="d2c5dd452d77a740" providerId="LiveId" clId="{3B72BE04-D3AB-40A3-A652-7D9F253FAD6F}" dt="2022-04-12T14:46:44.916" v="1521" actId="6549"/>
          <ac:spMkLst>
            <pc:docMk/>
            <pc:sldMk cId="4075974495" sldId="832"/>
            <ac:spMk id="3" creationId="{7191CFFF-53FD-4C64-9590-01216DEF2680}"/>
          </ac:spMkLst>
        </pc:spChg>
        <pc:picChg chg="del mod">
          <ac:chgData name="Boban Srezovski" userId="d2c5dd452d77a740" providerId="LiveId" clId="{3B72BE04-D3AB-40A3-A652-7D9F253FAD6F}" dt="2022-04-12T14:46:16.699" v="1508" actId="478"/>
          <ac:picMkLst>
            <pc:docMk/>
            <pc:sldMk cId="4075974495" sldId="832"/>
            <ac:picMk id="5" creationId="{495C0B36-6DAB-43A2-A487-27836FEDC45F}"/>
          </ac:picMkLst>
        </pc:picChg>
        <pc:picChg chg="add mod">
          <ac:chgData name="Boban Srezovski" userId="d2c5dd452d77a740" providerId="LiveId" clId="{3B72BE04-D3AB-40A3-A652-7D9F253FAD6F}" dt="2022-04-12T14:46:47.086" v="1522" actId="1076"/>
          <ac:picMkLst>
            <pc:docMk/>
            <pc:sldMk cId="4075974495" sldId="832"/>
            <ac:picMk id="6" creationId="{BDEA7D2A-9331-4E36-8573-A76BDAB8530E}"/>
          </ac:picMkLst>
        </pc:picChg>
      </pc:sldChg>
      <pc:sldChg chg="delSp modSp mod">
        <pc:chgData name="Boban Srezovski" userId="d2c5dd452d77a740" providerId="LiveId" clId="{3B72BE04-D3AB-40A3-A652-7D9F253FAD6F}" dt="2022-04-12T14:47:25.973" v="1540" actId="403"/>
        <pc:sldMkLst>
          <pc:docMk/>
          <pc:sldMk cId="3572817764" sldId="834"/>
        </pc:sldMkLst>
        <pc:spChg chg="mod">
          <ac:chgData name="Boban Srezovski" userId="d2c5dd452d77a740" providerId="LiveId" clId="{3B72BE04-D3AB-40A3-A652-7D9F253FAD6F}" dt="2022-04-12T14:46:59.983" v="1523"/>
          <ac:spMkLst>
            <pc:docMk/>
            <pc:sldMk cId="3572817764" sldId="834"/>
            <ac:spMk id="2" creationId="{7C6D2843-BF9F-4FE7-9A2E-C8A64C8FFA90}"/>
          </ac:spMkLst>
        </pc:spChg>
        <pc:spChg chg="mod">
          <ac:chgData name="Boban Srezovski" userId="d2c5dd452d77a740" providerId="LiveId" clId="{3B72BE04-D3AB-40A3-A652-7D9F253FAD6F}" dt="2022-04-12T14:47:25.973" v="1540" actId="403"/>
          <ac:spMkLst>
            <pc:docMk/>
            <pc:sldMk cId="3572817764" sldId="834"/>
            <ac:spMk id="3" creationId="{7191CFFF-53FD-4C64-9590-01216DEF2680}"/>
          </ac:spMkLst>
        </pc:spChg>
        <pc:picChg chg="del">
          <ac:chgData name="Boban Srezovski" userId="d2c5dd452d77a740" providerId="LiveId" clId="{3B72BE04-D3AB-40A3-A652-7D9F253FAD6F}" dt="2022-04-12T14:47:08.398" v="1525" actId="478"/>
          <ac:picMkLst>
            <pc:docMk/>
            <pc:sldMk cId="3572817764" sldId="834"/>
            <ac:picMk id="10" creationId="{B7DABFB9-6B0E-4160-A44A-41E2DFF3FD51}"/>
          </ac:picMkLst>
        </pc:picChg>
      </pc:sldChg>
      <pc:sldChg chg="addSp delSp modSp mod">
        <pc:chgData name="Boban Srezovski" userId="d2c5dd452d77a740" providerId="LiveId" clId="{3B72BE04-D3AB-40A3-A652-7D9F253FAD6F}" dt="2022-04-12T14:48:07.762" v="1559" actId="1076"/>
        <pc:sldMkLst>
          <pc:docMk/>
          <pc:sldMk cId="1816065296" sldId="835"/>
        </pc:sldMkLst>
        <pc:spChg chg="mod">
          <ac:chgData name="Boban Srezovski" userId="d2c5dd452d77a740" providerId="LiveId" clId="{3B72BE04-D3AB-40A3-A652-7D9F253FAD6F}" dt="2022-04-12T14:47:48.462" v="1544"/>
          <ac:spMkLst>
            <pc:docMk/>
            <pc:sldMk cId="1816065296" sldId="835"/>
            <ac:spMk id="2" creationId="{7C6D2843-BF9F-4FE7-9A2E-C8A64C8FFA90}"/>
          </ac:spMkLst>
        </pc:spChg>
        <pc:spChg chg="mod">
          <ac:chgData name="Boban Srezovski" userId="d2c5dd452d77a740" providerId="LiveId" clId="{3B72BE04-D3AB-40A3-A652-7D9F253FAD6F}" dt="2022-04-12T14:48:06.477" v="1558" actId="20577"/>
          <ac:spMkLst>
            <pc:docMk/>
            <pc:sldMk cId="1816065296" sldId="835"/>
            <ac:spMk id="3" creationId="{7191CFFF-53FD-4C64-9590-01216DEF2680}"/>
          </ac:spMkLst>
        </pc:spChg>
        <pc:picChg chg="add mod">
          <ac:chgData name="Boban Srezovski" userId="d2c5dd452d77a740" providerId="LiveId" clId="{3B72BE04-D3AB-40A3-A652-7D9F253FAD6F}" dt="2022-04-12T14:48:07.762" v="1559" actId="1076"/>
          <ac:picMkLst>
            <pc:docMk/>
            <pc:sldMk cId="1816065296" sldId="835"/>
            <ac:picMk id="5" creationId="{D5915F92-1F63-45B8-8B9D-7DF0C58B63D1}"/>
          </ac:picMkLst>
        </pc:picChg>
        <pc:picChg chg="del">
          <ac:chgData name="Boban Srezovski" userId="d2c5dd452d77a740" providerId="LiveId" clId="{3B72BE04-D3AB-40A3-A652-7D9F253FAD6F}" dt="2022-04-12T14:47:40.741" v="1542" actId="478"/>
          <ac:picMkLst>
            <pc:docMk/>
            <pc:sldMk cId="1816065296" sldId="835"/>
            <ac:picMk id="10" creationId="{B7DABFB9-6B0E-4160-A44A-41E2DFF3FD51}"/>
          </ac:picMkLst>
        </pc:picChg>
      </pc:sldChg>
      <pc:sldChg chg="delSp modSp mod">
        <pc:chgData name="Boban Srezovski" userId="d2c5dd452d77a740" providerId="LiveId" clId="{3B72BE04-D3AB-40A3-A652-7D9F253FAD6F}" dt="2022-04-12T14:50:58.047" v="1641" actId="27636"/>
        <pc:sldMkLst>
          <pc:docMk/>
          <pc:sldMk cId="2405832209" sldId="836"/>
        </pc:sldMkLst>
        <pc:spChg chg="mod">
          <ac:chgData name="Boban Srezovski" userId="d2c5dd452d77a740" providerId="LiveId" clId="{3B72BE04-D3AB-40A3-A652-7D9F253FAD6F}" dt="2022-04-12T14:48:48.592" v="1580"/>
          <ac:spMkLst>
            <pc:docMk/>
            <pc:sldMk cId="2405832209" sldId="836"/>
            <ac:spMk id="2" creationId="{7C6D2843-BF9F-4FE7-9A2E-C8A64C8FFA90}"/>
          </ac:spMkLst>
        </pc:spChg>
        <pc:spChg chg="mod">
          <ac:chgData name="Boban Srezovski" userId="d2c5dd452d77a740" providerId="LiveId" clId="{3B72BE04-D3AB-40A3-A652-7D9F253FAD6F}" dt="2022-04-12T14:50:58.047" v="1641" actId="27636"/>
          <ac:spMkLst>
            <pc:docMk/>
            <pc:sldMk cId="2405832209" sldId="836"/>
            <ac:spMk id="3" creationId="{7191CFFF-53FD-4C64-9590-01216DEF2680}"/>
          </ac:spMkLst>
        </pc:spChg>
        <pc:picChg chg="del">
          <ac:chgData name="Boban Srezovski" userId="d2c5dd452d77a740" providerId="LiveId" clId="{3B72BE04-D3AB-40A3-A652-7D9F253FAD6F}" dt="2022-04-12T14:48:49.615" v="1581" actId="478"/>
          <ac:picMkLst>
            <pc:docMk/>
            <pc:sldMk cId="2405832209" sldId="836"/>
            <ac:picMk id="9" creationId="{B68BDCAA-3D46-447F-B885-B9DB276202A2}"/>
          </ac:picMkLst>
        </pc:picChg>
      </pc:sldChg>
      <pc:sldChg chg="delSp modSp mod">
        <pc:chgData name="Boban Srezovski" userId="d2c5dd452d77a740" providerId="LiveId" clId="{3B72BE04-D3AB-40A3-A652-7D9F253FAD6F}" dt="2022-04-12T14:51:36.247" v="1667" actId="6549"/>
        <pc:sldMkLst>
          <pc:docMk/>
          <pc:sldMk cId="2605032591" sldId="837"/>
        </pc:sldMkLst>
        <pc:spChg chg="mod">
          <ac:chgData name="Boban Srezovski" userId="d2c5dd452d77a740" providerId="LiveId" clId="{3B72BE04-D3AB-40A3-A652-7D9F253FAD6F}" dt="2022-04-12T14:51:16.353" v="1646"/>
          <ac:spMkLst>
            <pc:docMk/>
            <pc:sldMk cId="2605032591" sldId="837"/>
            <ac:spMk id="2" creationId="{7C6D2843-BF9F-4FE7-9A2E-C8A64C8FFA90}"/>
          </ac:spMkLst>
        </pc:spChg>
        <pc:spChg chg="mod">
          <ac:chgData name="Boban Srezovski" userId="d2c5dd452d77a740" providerId="LiveId" clId="{3B72BE04-D3AB-40A3-A652-7D9F253FAD6F}" dt="2022-04-12T14:51:36.247" v="1667" actId="6549"/>
          <ac:spMkLst>
            <pc:docMk/>
            <pc:sldMk cId="2605032591" sldId="837"/>
            <ac:spMk id="3" creationId="{7191CFFF-53FD-4C64-9590-01216DEF2680}"/>
          </ac:spMkLst>
        </pc:spChg>
        <pc:picChg chg="del">
          <ac:chgData name="Boban Srezovski" userId="d2c5dd452d77a740" providerId="LiveId" clId="{3B72BE04-D3AB-40A3-A652-7D9F253FAD6F}" dt="2022-04-12T14:51:20.789" v="1649" actId="478"/>
          <ac:picMkLst>
            <pc:docMk/>
            <pc:sldMk cId="2605032591" sldId="837"/>
            <ac:picMk id="9" creationId="{B68BDCAA-3D46-447F-B885-B9DB276202A2}"/>
          </ac:picMkLst>
        </pc:picChg>
      </pc:sldChg>
      <pc:sldChg chg="addSp delSp modSp mod">
        <pc:chgData name="Boban Srezovski" userId="d2c5dd452d77a740" providerId="LiveId" clId="{3B72BE04-D3AB-40A3-A652-7D9F253FAD6F}" dt="2022-04-12T14:53:50.396" v="1754" actId="1076"/>
        <pc:sldMkLst>
          <pc:docMk/>
          <pc:sldMk cId="2487090894" sldId="838"/>
        </pc:sldMkLst>
        <pc:spChg chg="mod">
          <ac:chgData name="Boban Srezovski" userId="d2c5dd452d77a740" providerId="LiveId" clId="{3B72BE04-D3AB-40A3-A652-7D9F253FAD6F}" dt="2022-04-12T14:51:49.311" v="1672"/>
          <ac:spMkLst>
            <pc:docMk/>
            <pc:sldMk cId="2487090894" sldId="838"/>
            <ac:spMk id="2" creationId="{7C6D2843-BF9F-4FE7-9A2E-C8A64C8FFA90}"/>
          </ac:spMkLst>
        </pc:spChg>
        <pc:spChg chg="mod">
          <ac:chgData name="Boban Srezovski" userId="d2c5dd452d77a740" providerId="LiveId" clId="{3B72BE04-D3AB-40A3-A652-7D9F253FAD6F}" dt="2022-04-12T14:53:47.803" v="1753" actId="14100"/>
          <ac:spMkLst>
            <pc:docMk/>
            <pc:sldMk cId="2487090894" sldId="838"/>
            <ac:spMk id="3" creationId="{7191CFFF-53FD-4C64-9590-01216DEF2680}"/>
          </ac:spMkLst>
        </pc:spChg>
        <pc:picChg chg="add del mod">
          <ac:chgData name="Boban Srezovski" userId="d2c5dd452d77a740" providerId="LiveId" clId="{3B72BE04-D3AB-40A3-A652-7D9F253FAD6F}" dt="2022-04-12T14:52:28.966" v="1686" actId="478"/>
          <ac:picMkLst>
            <pc:docMk/>
            <pc:sldMk cId="2487090894" sldId="838"/>
            <ac:picMk id="5" creationId="{2C15C943-53A4-418C-B08D-EF6E1FA92FE7}"/>
          </ac:picMkLst>
        </pc:picChg>
        <pc:picChg chg="add del mod">
          <ac:chgData name="Boban Srezovski" userId="d2c5dd452d77a740" providerId="LiveId" clId="{3B72BE04-D3AB-40A3-A652-7D9F253FAD6F}" dt="2022-04-12T14:52:30.507" v="1689" actId="478"/>
          <ac:picMkLst>
            <pc:docMk/>
            <pc:sldMk cId="2487090894" sldId="838"/>
            <ac:picMk id="7" creationId="{D377823F-5DEB-46CC-AE28-5AECAC131586}"/>
          </ac:picMkLst>
        </pc:picChg>
        <pc:picChg chg="add del mod">
          <ac:chgData name="Boban Srezovski" userId="d2c5dd452d77a740" providerId="LiveId" clId="{3B72BE04-D3AB-40A3-A652-7D9F253FAD6F}" dt="2022-04-12T14:52:29.750" v="1687" actId="478"/>
          <ac:picMkLst>
            <pc:docMk/>
            <pc:sldMk cId="2487090894" sldId="838"/>
            <ac:picMk id="9" creationId="{6644FC86-09E8-4D49-A2D5-52D8A2CAFD53}"/>
          </ac:picMkLst>
        </pc:picChg>
        <pc:picChg chg="del">
          <ac:chgData name="Boban Srezovski" userId="d2c5dd452d77a740" providerId="LiveId" clId="{3B72BE04-D3AB-40A3-A652-7D9F253FAD6F}" dt="2022-04-12T14:51:49.683" v="1673" actId="478"/>
          <ac:picMkLst>
            <pc:docMk/>
            <pc:sldMk cId="2487090894" sldId="838"/>
            <ac:picMk id="10" creationId="{C7C24C08-17DE-4BD3-BF42-B4FAFDB7A4DA}"/>
          </ac:picMkLst>
        </pc:picChg>
        <pc:picChg chg="add mod">
          <ac:chgData name="Boban Srezovski" userId="d2c5dd452d77a740" providerId="LiveId" clId="{3B72BE04-D3AB-40A3-A652-7D9F253FAD6F}" dt="2022-04-12T14:53:50.396" v="1754" actId="1076"/>
          <ac:picMkLst>
            <pc:docMk/>
            <pc:sldMk cId="2487090894" sldId="838"/>
            <ac:picMk id="12" creationId="{FB528FEB-AA3F-4803-B56F-72804A54AA93}"/>
          </ac:picMkLst>
        </pc:picChg>
      </pc:sldChg>
      <pc:sldChg chg="addSp delSp modSp mod">
        <pc:chgData name="Boban Srezovski" userId="d2c5dd452d77a740" providerId="LiveId" clId="{3B72BE04-D3AB-40A3-A652-7D9F253FAD6F}" dt="2022-04-12T15:10:08.235" v="1779" actId="14100"/>
        <pc:sldMkLst>
          <pc:docMk/>
          <pc:sldMk cId="1284219798" sldId="839"/>
        </pc:sldMkLst>
        <pc:spChg chg="mod">
          <ac:chgData name="Boban Srezovski" userId="d2c5dd452d77a740" providerId="LiveId" clId="{3B72BE04-D3AB-40A3-A652-7D9F253FAD6F}" dt="2022-04-12T14:54:05.483" v="1756"/>
          <ac:spMkLst>
            <pc:docMk/>
            <pc:sldMk cId="1284219798" sldId="839"/>
            <ac:spMk id="2" creationId="{7C6D2843-BF9F-4FE7-9A2E-C8A64C8FFA90}"/>
          </ac:spMkLst>
        </pc:spChg>
        <pc:spChg chg="mod">
          <ac:chgData name="Boban Srezovski" userId="d2c5dd452d77a740" providerId="LiveId" clId="{3B72BE04-D3AB-40A3-A652-7D9F253FAD6F}" dt="2022-04-12T15:10:08.235" v="1779" actId="14100"/>
          <ac:spMkLst>
            <pc:docMk/>
            <pc:sldMk cId="1284219798" sldId="839"/>
            <ac:spMk id="3" creationId="{7191CFFF-53FD-4C64-9590-01216DEF2680}"/>
          </ac:spMkLst>
        </pc:spChg>
        <pc:picChg chg="add mod modCrop">
          <ac:chgData name="Boban Srezovski" userId="d2c5dd452d77a740" providerId="LiveId" clId="{3B72BE04-D3AB-40A3-A652-7D9F253FAD6F}" dt="2022-04-12T14:54:23.197" v="1760" actId="732"/>
          <ac:picMkLst>
            <pc:docMk/>
            <pc:sldMk cId="1284219798" sldId="839"/>
            <ac:picMk id="5" creationId="{CC024BB3-FFFC-4CA6-90AD-3401A9162125}"/>
          </ac:picMkLst>
        </pc:picChg>
        <pc:picChg chg="add mod">
          <ac:chgData name="Boban Srezovski" userId="d2c5dd452d77a740" providerId="LiveId" clId="{3B72BE04-D3AB-40A3-A652-7D9F253FAD6F}" dt="2022-04-12T14:54:31.139" v="1762" actId="1076"/>
          <ac:picMkLst>
            <pc:docMk/>
            <pc:sldMk cId="1284219798" sldId="839"/>
            <ac:picMk id="7" creationId="{5A5D72EC-30B8-48B2-9C56-CF6799232F65}"/>
          </ac:picMkLst>
        </pc:picChg>
        <pc:picChg chg="del">
          <ac:chgData name="Boban Srezovski" userId="d2c5dd452d77a740" providerId="LiveId" clId="{3B72BE04-D3AB-40A3-A652-7D9F253FAD6F}" dt="2022-04-12T14:54:16.124" v="1757" actId="478"/>
          <ac:picMkLst>
            <pc:docMk/>
            <pc:sldMk cId="1284219798" sldId="839"/>
            <ac:picMk id="10" creationId="{C7C24C08-17DE-4BD3-BF42-B4FAFDB7A4DA}"/>
          </ac:picMkLst>
        </pc:picChg>
      </pc:sldChg>
      <pc:sldChg chg="addSp delSp modSp mod">
        <pc:chgData name="Boban Srezovski" userId="d2c5dd452d77a740" providerId="LiveId" clId="{3B72BE04-D3AB-40A3-A652-7D9F253FAD6F}" dt="2022-04-12T15:13:50.014" v="1886" actId="14100"/>
        <pc:sldMkLst>
          <pc:docMk/>
          <pc:sldMk cId="853119975" sldId="840"/>
        </pc:sldMkLst>
        <pc:spChg chg="mod">
          <ac:chgData name="Boban Srezovski" userId="d2c5dd452d77a740" providerId="LiveId" clId="{3B72BE04-D3AB-40A3-A652-7D9F253FAD6F}" dt="2022-04-12T15:10:33.644" v="1780"/>
          <ac:spMkLst>
            <pc:docMk/>
            <pc:sldMk cId="853119975" sldId="840"/>
            <ac:spMk id="2" creationId="{7C6D2843-BF9F-4FE7-9A2E-C8A64C8FFA90}"/>
          </ac:spMkLst>
        </pc:spChg>
        <pc:spChg chg="mod">
          <ac:chgData name="Boban Srezovski" userId="d2c5dd452d77a740" providerId="LiveId" clId="{3B72BE04-D3AB-40A3-A652-7D9F253FAD6F}" dt="2022-04-12T15:13:50.014" v="1886" actId="14100"/>
          <ac:spMkLst>
            <pc:docMk/>
            <pc:sldMk cId="853119975" sldId="840"/>
            <ac:spMk id="3" creationId="{7191CFFF-53FD-4C64-9590-01216DEF2680}"/>
          </ac:spMkLst>
        </pc:spChg>
        <pc:picChg chg="add mod">
          <ac:chgData name="Boban Srezovski" userId="d2c5dd452d77a740" providerId="LiveId" clId="{3B72BE04-D3AB-40A3-A652-7D9F253FAD6F}" dt="2022-04-12T15:11:01.593" v="1787" actId="1076"/>
          <ac:picMkLst>
            <pc:docMk/>
            <pc:sldMk cId="853119975" sldId="840"/>
            <ac:picMk id="5" creationId="{82707823-B846-4F0B-A4AE-BE709848A7ED}"/>
          </ac:picMkLst>
        </pc:picChg>
        <pc:picChg chg="del">
          <ac:chgData name="Boban Srezovski" userId="d2c5dd452d77a740" providerId="LiveId" clId="{3B72BE04-D3AB-40A3-A652-7D9F253FAD6F}" dt="2022-04-12T15:10:48.251" v="1785" actId="478"/>
          <ac:picMkLst>
            <pc:docMk/>
            <pc:sldMk cId="853119975" sldId="840"/>
            <ac:picMk id="9" creationId="{CEC4FFB5-42E2-4A97-9295-9645B83C9D98}"/>
          </ac:picMkLst>
        </pc:picChg>
      </pc:sldChg>
      <pc:sldChg chg="addSp delSp modSp mod">
        <pc:chgData name="Boban Srezovski" userId="d2c5dd452d77a740" providerId="LiveId" clId="{3B72BE04-D3AB-40A3-A652-7D9F253FAD6F}" dt="2022-04-12T15:15:26.411" v="1955" actId="1076"/>
        <pc:sldMkLst>
          <pc:docMk/>
          <pc:sldMk cId="3246528625" sldId="841"/>
        </pc:sldMkLst>
        <pc:spChg chg="mod">
          <ac:chgData name="Boban Srezovski" userId="d2c5dd452d77a740" providerId="LiveId" clId="{3B72BE04-D3AB-40A3-A652-7D9F253FAD6F}" dt="2022-04-12T15:14:04.938" v="1891"/>
          <ac:spMkLst>
            <pc:docMk/>
            <pc:sldMk cId="3246528625" sldId="841"/>
            <ac:spMk id="2" creationId="{7C6D2843-BF9F-4FE7-9A2E-C8A64C8FFA90}"/>
          </ac:spMkLst>
        </pc:spChg>
        <pc:spChg chg="mod">
          <ac:chgData name="Boban Srezovski" userId="d2c5dd452d77a740" providerId="LiveId" clId="{3B72BE04-D3AB-40A3-A652-7D9F253FAD6F}" dt="2022-04-12T15:15:20.179" v="1954" actId="27636"/>
          <ac:spMkLst>
            <pc:docMk/>
            <pc:sldMk cId="3246528625" sldId="841"/>
            <ac:spMk id="3" creationId="{7191CFFF-53FD-4C64-9590-01216DEF2680}"/>
          </ac:spMkLst>
        </pc:spChg>
        <pc:picChg chg="add mod">
          <ac:chgData name="Boban Srezovski" userId="d2c5dd452d77a740" providerId="LiveId" clId="{3B72BE04-D3AB-40A3-A652-7D9F253FAD6F}" dt="2022-04-12T15:15:26.411" v="1955" actId="1076"/>
          <ac:picMkLst>
            <pc:docMk/>
            <pc:sldMk cId="3246528625" sldId="841"/>
            <ac:picMk id="5" creationId="{276B480D-8876-4CDF-AF52-4ECF00DEDC72}"/>
          </ac:picMkLst>
        </pc:picChg>
        <pc:picChg chg="del">
          <ac:chgData name="Boban Srezovski" userId="d2c5dd452d77a740" providerId="LiveId" clId="{3B72BE04-D3AB-40A3-A652-7D9F253FAD6F}" dt="2022-04-12T15:14:05.924" v="1892" actId="478"/>
          <ac:picMkLst>
            <pc:docMk/>
            <pc:sldMk cId="3246528625" sldId="841"/>
            <ac:picMk id="9" creationId="{CEC4FFB5-42E2-4A97-9295-9645B83C9D98}"/>
          </ac:picMkLst>
        </pc:picChg>
      </pc:sldChg>
      <pc:sldChg chg="addSp delSp modSp mod">
        <pc:chgData name="Boban Srezovski" userId="d2c5dd452d77a740" providerId="LiveId" clId="{3B72BE04-D3AB-40A3-A652-7D9F253FAD6F}" dt="2022-04-12T15:16:56.860" v="1987" actId="20577"/>
        <pc:sldMkLst>
          <pc:docMk/>
          <pc:sldMk cId="1461547065" sldId="842"/>
        </pc:sldMkLst>
        <pc:spChg chg="mod">
          <ac:chgData name="Boban Srezovski" userId="d2c5dd452d77a740" providerId="LiveId" clId="{3B72BE04-D3AB-40A3-A652-7D9F253FAD6F}" dt="2022-04-12T15:15:46.968" v="1956"/>
          <ac:spMkLst>
            <pc:docMk/>
            <pc:sldMk cId="1461547065" sldId="842"/>
            <ac:spMk id="2" creationId="{7C6D2843-BF9F-4FE7-9A2E-C8A64C8FFA90}"/>
          </ac:spMkLst>
        </pc:spChg>
        <pc:spChg chg="mod">
          <ac:chgData name="Boban Srezovski" userId="d2c5dd452d77a740" providerId="LiveId" clId="{3B72BE04-D3AB-40A3-A652-7D9F253FAD6F}" dt="2022-04-12T15:16:56.860" v="1987" actId="20577"/>
          <ac:spMkLst>
            <pc:docMk/>
            <pc:sldMk cId="1461547065" sldId="842"/>
            <ac:spMk id="3" creationId="{7191CFFF-53FD-4C64-9590-01216DEF2680}"/>
          </ac:spMkLst>
        </pc:spChg>
        <pc:picChg chg="add mod">
          <ac:chgData name="Boban Srezovski" userId="d2c5dd452d77a740" providerId="LiveId" clId="{3B72BE04-D3AB-40A3-A652-7D9F253FAD6F}" dt="2022-04-12T15:16:40.611" v="1982" actId="1076"/>
          <ac:picMkLst>
            <pc:docMk/>
            <pc:sldMk cId="1461547065" sldId="842"/>
            <ac:picMk id="5" creationId="{FD1F1365-9CBF-46E6-A14C-F033E4B09E44}"/>
          </ac:picMkLst>
        </pc:picChg>
        <pc:picChg chg="del">
          <ac:chgData name="Boban Srezovski" userId="d2c5dd452d77a740" providerId="LiveId" clId="{3B72BE04-D3AB-40A3-A652-7D9F253FAD6F}" dt="2022-04-12T15:16:05.216" v="1958" actId="478"/>
          <ac:picMkLst>
            <pc:docMk/>
            <pc:sldMk cId="1461547065" sldId="842"/>
            <ac:picMk id="10" creationId="{5503D405-EEA8-4526-A531-AA9B0D6066DF}"/>
          </ac:picMkLst>
        </pc:picChg>
      </pc:sldChg>
      <pc:sldChg chg="addSp delSp modSp mod">
        <pc:chgData name="Boban Srezovski" userId="d2c5dd452d77a740" providerId="LiveId" clId="{3B72BE04-D3AB-40A3-A652-7D9F253FAD6F}" dt="2022-04-12T15:18:22.940" v="2025" actId="20577"/>
        <pc:sldMkLst>
          <pc:docMk/>
          <pc:sldMk cId="3206205770" sldId="843"/>
        </pc:sldMkLst>
        <pc:spChg chg="mod">
          <ac:chgData name="Boban Srezovski" userId="d2c5dd452d77a740" providerId="LiveId" clId="{3B72BE04-D3AB-40A3-A652-7D9F253FAD6F}" dt="2022-04-12T15:17:06.054" v="1988"/>
          <ac:spMkLst>
            <pc:docMk/>
            <pc:sldMk cId="3206205770" sldId="843"/>
            <ac:spMk id="2" creationId="{7C6D2843-BF9F-4FE7-9A2E-C8A64C8FFA90}"/>
          </ac:spMkLst>
        </pc:spChg>
        <pc:spChg chg="mod">
          <ac:chgData name="Boban Srezovski" userId="d2c5dd452d77a740" providerId="LiveId" clId="{3B72BE04-D3AB-40A3-A652-7D9F253FAD6F}" dt="2022-04-12T15:18:22.940" v="2025" actId="20577"/>
          <ac:spMkLst>
            <pc:docMk/>
            <pc:sldMk cId="3206205770" sldId="843"/>
            <ac:spMk id="3" creationId="{7191CFFF-53FD-4C64-9590-01216DEF2680}"/>
          </ac:spMkLst>
        </pc:spChg>
        <pc:picChg chg="add mod">
          <ac:chgData name="Boban Srezovski" userId="d2c5dd452d77a740" providerId="LiveId" clId="{3B72BE04-D3AB-40A3-A652-7D9F253FAD6F}" dt="2022-04-12T15:18:17.754" v="2023" actId="1076"/>
          <ac:picMkLst>
            <pc:docMk/>
            <pc:sldMk cId="3206205770" sldId="843"/>
            <ac:picMk id="5" creationId="{BEE85F24-B724-43B5-99AE-4F8ABCFA0847}"/>
          </ac:picMkLst>
        </pc:picChg>
        <pc:picChg chg="del">
          <ac:chgData name="Boban Srezovski" userId="d2c5dd452d77a740" providerId="LiveId" clId="{3B72BE04-D3AB-40A3-A652-7D9F253FAD6F}" dt="2022-04-12T15:17:07.198" v="1989" actId="478"/>
          <ac:picMkLst>
            <pc:docMk/>
            <pc:sldMk cId="3206205770" sldId="843"/>
            <ac:picMk id="10" creationId="{5503D405-EEA8-4526-A531-AA9B0D6066DF}"/>
          </ac:picMkLst>
        </pc:picChg>
      </pc:sldChg>
      <pc:sldChg chg="addSp delSp modSp mod">
        <pc:chgData name="Boban Srezovski" userId="d2c5dd452d77a740" providerId="LiveId" clId="{3B72BE04-D3AB-40A3-A652-7D9F253FAD6F}" dt="2022-04-12T15:19:31.559" v="2058" actId="20577"/>
        <pc:sldMkLst>
          <pc:docMk/>
          <pc:sldMk cId="2795464377" sldId="844"/>
        </pc:sldMkLst>
        <pc:spChg chg="mod">
          <ac:chgData name="Boban Srezovski" userId="d2c5dd452d77a740" providerId="LiveId" clId="{3B72BE04-D3AB-40A3-A652-7D9F253FAD6F}" dt="2022-04-12T15:18:37.863" v="2027"/>
          <ac:spMkLst>
            <pc:docMk/>
            <pc:sldMk cId="2795464377" sldId="844"/>
            <ac:spMk id="2" creationId="{7C6D2843-BF9F-4FE7-9A2E-C8A64C8FFA90}"/>
          </ac:spMkLst>
        </pc:spChg>
        <pc:spChg chg="mod">
          <ac:chgData name="Boban Srezovski" userId="d2c5dd452d77a740" providerId="LiveId" clId="{3B72BE04-D3AB-40A3-A652-7D9F253FAD6F}" dt="2022-04-12T15:19:31.559" v="2058" actId="20577"/>
          <ac:spMkLst>
            <pc:docMk/>
            <pc:sldMk cId="2795464377" sldId="844"/>
            <ac:spMk id="3" creationId="{7191CFFF-53FD-4C64-9590-01216DEF2680}"/>
          </ac:spMkLst>
        </pc:spChg>
        <pc:picChg chg="add mod">
          <ac:chgData name="Boban Srezovski" userId="d2c5dd452d77a740" providerId="LiveId" clId="{3B72BE04-D3AB-40A3-A652-7D9F253FAD6F}" dt="2022-04-12T15:19:11.987" v="2052" actId="1076"/>
          <ac:picMkLst>
            <pc:docMk/>
            <pc:sldMk cId="2795464377" sldId="844"/>
            <ac:picMk id="5" creationId="{ADF382CD-8518-4B26-BD1D-59B43F334E61}"/>
          </ac:picMkLst>
        </pc:picChg>
        <pc:picChg chg="del">
          <ac:chgData name="Boban Srezovski" userId="d2c5dd452d77a740" providerId="LiveId" clId="{3B72BE04-D3AB-40A3-A652-7D9F253FAD6F}" dt="2022-04-12T15:19:07.054" v="2050" actId="478"/>
          <ac:picMkLst>
            <pc:docMk/>
            <pc:sldMk cId="2795464377" sldId="844"/>
            <ac:picMk id="9" creationId="{89262C2E-0195-4955-8841-0E66A3A85E2D}"/>
          </ac:picMkLst>
        </pc:picChg>
      </pc:sldChg>
      <pc:sldChg chg="addSp delSp modSp mod">
        <pc:chgData name="Boban Srezovski" userId="d2c5dd452d77a740" providerId="LiveId" clId="{3B72BE04-D3AB-40A3-A652-7D9F253FAD6F}" dt="2022-04-12T15:21:07.108" v="2105" actId="1076"/>
        <pc:sldMkLst>
          <pc:docMk/>
          <pc:sldMk cId="2333665668" sldId="845"/>
        </pc:sldMkLst>
        <pc:spChg chg="mod">
          <ac:chgData name="Boban Srezovski" userId="d2c5dd452d77a740" providerId="LiveId" clId="{3B72BE04-D3AB-40A3-A652-7D9F253FAD6F}" dt="2022-04-12T15:19:49.184" v="2064"/>
          <ac:spMkLst>
            <pc:docMk/>
            <pc:sldMk cId="2333665668" sldId="845"/>
            <ac:spMk id="2" creationId="{7C6D2843-BF9F-4FE7-9A2E-C8A64C8FFA90}"/>
          </ac:spMkLst>
        </pc:spChg>
        <pc:spChg chg="mod">
          <ac:chgData name="Boban Srezovski" userId="d2c5dd452d77a740" providerId="LiveId" clId="{3B72BE04-D3AB-40A3-A652-7D9F253FAD6F}" dt="2022-04-12T15:20:56.317" v="2102" actId="14100"/>
          <ac:spMkLst>
            <pc:docMk/>
            <pc:sldMk cId="2333665668" sldId="845"/>
            <ac:spMk id="3" creationId="{7191CFFF-53FD-4C64-9590-01216DEF2680}"/>
          </ac:spMkLst>
        </pc:spChg>
        <pc:picChg chg="add mod">
          <ac:chgData name="Boban Srezovski" userId="d2c5dd452d77a740" providerId="LiveId" clId="{3B72BE04-D3AB-40A3-A652-7D9F253FAD6F}" dt="2022-04-12T15:21:07.108" v="2105" actId="1076"/>
          <ac:picMkLst>
            <pc:docMk/>
            <pc:sldMk cId="2333665668" sldId="845"/>
            <ac:picMk id="5" creationId="{5C7C569A-9382-4B8C-882C-C08E0B1F9B82}"/>
          </ac:picMkLst>
        </pc:picChg>
        <pc:picChg chg="del">
          <ac:chgData name="Boban Srezovski" userId="d2c5dd452d77a740" providerId="LiveId" clId="{3B72BE04-D3AB-40A3-A652-7D9F253FAD6F}" dt="2022-04-12T15:19:50.541" v="2065" actId="478"/>
          <ac:picMkLst>
            <pc:docMk/>
            <pc:sldMk cId="2333665668" sldId="845"/>
            <ac:picMk id="9" creationId="{89262C2E-0195-4955-8841-0E66A3A85E2D}"/>
          </ac:picMkLst>
        </pc:picChg>
      </pc:sldChg>
      <pc:sldChg chg="addSp delSp modSp mod">
        <pc:chgData name="Boban Srezovski" userId="d2c5dd452d77a740" providerId="LiveId" clId="{3B72BE04-D3AB-40A3-A652-7D9F253FAD6F}" dt="2022-04-12T15:21:45.042" v="2124" actId="14100"/>
        <pc:sldMkLst>
          <pc:docMk/>
          <pc:sldMk cId="2658285339" sldId="846"/>
        </pc:sldMkLst>
        <pc:spChg chg="mod">
          <ac:chgData name="Boban Srezovski" userId="d2c5dd452d77a740" providerId="LiveId" clId="{3B72BE04-D3AB-40A3-A652-7D9F253FAD6F}" dt="2022-04-12T15:21:16.870" v="2106"/>
          <ac:spMkLst>
            <pc:docMk/>
            <pc:sldMk cId="2658285339" sldId="846"/>
            <ac:spMk id="2" creationId="{7C6D2843-BF9F-4FE7-9A2E-C8A64C8FFA90}"/>
          </ac:spMkLst>
        </pc:spChg>
        <pc:spChg chg="mod">
          <ac:chgData name="Boban Srezovski" userId="d2c5dd452d77a740" providerId="LiveId" clId="{3B72BE04-D3AB-40A3-A652-7D9F253FAD6F}" dt="2022-04-12T15:21:45.042" v="2124" actId="14100"/>
          <ac:spMkLst>
            <pc:docMk/>
            <pc:sldMk cId="2658285339" sldId="846"/>
            <ac:spMk id="3" creationId="{7191CFFF-53FD-4C64-9590-01216DEF2680}"/>
          </ac:spMkLst>
        </pc:spChg>
        <pc:picChg chg="add mod">
          <ac:chgData name="Boban Srezovski" userId="d2c5dd452d77a740" providerId="LiveId" clId="{3B72BE04-D3AB-40A3-A652-7D9F253FAD6F}" dt="2022-04-12T15:21:41.834" v="2123" actId="1076"/>
          <ac:picMkLst>
            <pc:docMk/>
            <pc:sldMk cId="2658285339" sldId="846"/>
            <ac:picMk id="5" creationId="{5F3355CC-A6A8-4FD8-B0DD-7121A5610DCC}"/>
          </ac:picMkLst>
        </pc:picChg>
        <pc:picChg chg="del">
          <ac:chgData name="Boban Srezovski" userId="d2c5dd452d77a740" providerId="LiveId" clId="{3B72BE04-D3AB-40A3-A652-7D9F253FAD6F}" dt="2022-04-12T15:21:38.339" v="2121" actId="478"/>
          <ac:picMkLst>
            <pc:docMk/>
            <pc:sldMk cId="2658285339" sldId="846"/>
            <ac:picMk id="13" creationId="{A699C8C7-D652-499A-8EA2-747D6E74457C}"/>
          </ac:picMkLst>
        </pc:picChg>
      </pc:sldChg>
      <pc:sldChg chg="addSp delSp modSp add mod ord">
        <pc:chgData name="Boban Srezovski" userId="d2c5dd452d77a740" providerId="LiveId" clId="{3B72BE04-D3AB-40A3-A652-7D9F253FAD6F}" dt="2022-04-12T01:55:07.220" v="28" actId="1076"/>
        <pc:sldMkLst>
          <pc:docMk/>
          <pc:sldMk cId="2040486112" sldId="891"/>
        </pc:sldMkLst>
        <pc:spChg chg="mod">
          <ac:chgData name="Boban Srezovski" userId="d2c5dd452d77a740" providerId="LiveId" clId="{3B72BE04-D3AB-40A3-A652-7D9F253FAD6F}" dt="2022-04-12T01:54:54.166" v="22" actId="12"/>
          <ac:spMkLst>
            <pc:docMk/>
            <pc:sldMk cId="2040486112" sldId="891"/>
            <ac:spMk id="3" creationId="{7191CFFF-53FD-4C64-9590-01216DEF2680}"/>
          </ac:spMkLst>
        </pc:spChg>
        <pc:picChg chg="del">
          <ac:chgData name="Boban Srezovski" userId="d2c5dd452d77a740" providerId="LiveId" clId="{3B72BE04-D3AB-40A3-A652-7D9F253FAD6F}" dt="2022-04-12T01:55:00.870" v="23" actId="478"/>
          <ac:picMkLst>
            <pc:docMk/>
            <pc:sldMk cId="2040486112" sldId="891"/>
            <ac:picMk id="5" creationId="{57E1C1E4-A419-483A-B886-B14D2E38AF82}"/>
          </ac:picMkLst>
        </pc:picChg>
        <pc:picChg chg="add mod">
          <ac:chgData name="Boban Srezovski" userId="d2c5dd452d77a740" providerId="LiveId" clId="{3B72BE04-D3AB-40A3-A652-7D9F253FAD6F}" dt="2022-04-12T01:55:07.220" v="28" actId="1076"/>
          <ac:picMkLst>
            <pc:docMk/>
            <pc:sldMk cId="2040486112" sldId="891"/>
            <ac:picMk id="6" creationId="{DE6F107D-EDCD-4256-A0F1-01F211D07514}"/>
          </ac:picMkLst>
        </pc:picChg>
      </pc:sldChg>
      <pc:sldChg chg="addSp delSp modSp add mod">
        <pc:chgData name="Boban Srezovski" userId="d2c5dd452d77a740" providerId="LiveId" clId="{3B72BE04-D3AB-40A3-A652-7D9F253FAD6F}" dt="2022-04-12T01:56:30.790" v="40" actId="6549"/>
        <pc:sldMkLst>
          <pc:docMk/>
          <pc:sldMk cId="74571188" sldId="892"/>
        </pc:sldMkLst>
        <pc:spChg chg="mod">
          <ac:chgData name="Boban Srezovski" userId="d2c5dd452d77a740" providerId="LiveId" clId="{3B72BE04-D3AB-40A3-A652-7D9F253FAD6F}" dt="2022-04-12T01:56:30.790" v="40" actId="6549"/>
          <ac:spMkLst>
            <pc:docMk/>
            <pc:sldMk cId="74571188" sldId="892"/>
            <ac:spMk id="3" creationId="{7191CFFF-53FD-4C64-9590-01216DEF2680}"/>
          </ac:spMkLst>
        </pc:spChg>
        <pc:picChg chg="add mod">
          <ac:chgData name="Boban Srezovski" userId="d2c5dd452d77a740" providerId="LiveId" clId="{3B72BE04-D3AB-40A3-A652-7D9F253FAD6F}" dt="2022-04-12T01:56:25.460" v="33" actId="1076"/>
          <ac:picMkLst>
            <pc:docMk/>
            <pc:sldMk cId="74571188" sldId="892"/>
            <ac:picMk id="5" creationId="{101B0F2E-F3C7-4A7D-86EA-95145BE0874A}"/>
          </ac:picMkLst>
        </pc:picChg>
        <pc:picChg chg="del">
          <ac:chgData name="Boban Srezovski" userId="d2c5dd452d77a740" providerId="LiveId" clId="{3B72BE04-D3AB-40A3-A652-7D9F253FAD6F}" dt="2022-04-12T01:56:15.333" v="31" actId="478"/>
          <ac:picMkLst>
            <pc:docMk/>
            <pc:sldMk cId="74571188" sldId="892"/>
            <ac:picMk id="6" creationId="{DE6F107D-EDCD-4256-A0F1-01F211D07514}"/>
          </ac:picMkLst>
        </pc:picChg>
      </pc:sldChg>
      <pc:sldChg chg="delSp modSp add mod">
        <pc:chgData name="Boban Srezovski" userId="d2c5dd452d77a740" providerId="LiveId" clId="{3B72BE04-D3AB-40A3-A652-7D9F253FAD6F}" dt="2022-04-12T01:58:16.223" v="85" actId="27636"/>
        <pc:sldMkLst>
          <pc:docMk/>
          <pc:sldMk cId="2461139501" sldId="893"/>
        </pc:sldMkLst>
        <pc:spChg chg="mod">
          <ac:chgData name="Boban Srezovski" userId="d2c5dd452d77a740" providerId="LiveId" clId="{3B72BE04-D3AB-40A3-A652-7D9F253FAD6F}" dt="2022-04-12T01:58:16.223" v="85" actId="27636"/>
          <ac:spMkLst>
            <pc:docMk/>
            <pc:sldMk cId="2461139501" sldId="893"/>
            <ac:spMk id="3" creationId="{7191CFFF-53FD-4C64-9590-01216DEF2680}"/>
          </ac:spMkLst>
        </pc:spChg>
        <pc:picChg chg="del">
          <ac:chgData name="Boban Srezovski" userId="d2c5dd452d77a740" providerId="LiveId" clId="{3B72BE04-D3AB-40A3-A652-7D9F253FAD6F}" dt="2022-04-12T01:56:35.282" v="42" actId="478"/>
          <ac:picMkLst>
            <pc:docMk/>
            <pc:sldMk cId="2461139501" sldId="893"/>
            <ac:picMk id="5" creationId="{101B0F2E-F3C7-4A7D-86EA-95145BE0874A}"/>
          </ac:picMkLst>
        </pc:picChg>
      </pc:sldChg>
      <pc:sldChg chg="addSp delSp modSp add mod ord">
        <pc:chgData name="Boban Srezovski" userId="d2c5dd452d77a740" providerId="LiveId" clId="{3B72BE04-D3AB-40A3-A652-7D9F253FAD6F}" dt="2022-04-12T01:59:18.180" v="102" actId="242"/>
        <pc:sldMkLst>
          <pc:docMk/>
          <pc:sldMk cId="2152384182" sldId="894"/>
        </pc:sldMkLst>
        <pc:spChg chg="mod">
          <ac:chgData name="Boban Srezovski" userId="d2c5dd452d77a740" providerId="LiveId" clId="{3B72BE04-D3AB-40A3-A652-7D9F253FAD6F}" dt="2022-04-12T01:59:18.180" v="102" actId="242"/>
          <ac:spMkLst>
            <pc:docMk/>
            <pc:sldMk cId="2152384182" sldId="894"/>
            <ac:spMk id="3" creationId="{7191CFFF-53FD-4C64-9590-01216DEF2680}"/>
          </ac:spMkLst>
        </pc:spChg>
        <pc:picChg chg="del">
          <ac:chgData name="Boban Srezovski" userId="d2c5dd452d77a740" providerId="LiveId" clId="{3B72BE04-D3AB-40A3-A652-7D9F253FAD6F}" dt="2022-04-12T01:58:41.743" v="90" actId="478"/>
          <ac:picMkLst>
            <pc:docMk/>
            <pc:sldMk cId="2152384182" sldId="894"/>
            <ac:picMk id="5" creationId="{101B0F2E-F3C7-4A7D-86EA-95145BE0874A}"/>
          </ac:picMkLst>
        </pc:picChg>
        <pc:picChg chg="add mod">
          <ac:chgData name="Boban Srezovski" userId="d2c5dd452d77a740" providerId="LiveId" clId="{3B72BE04-D3AB-40A3-A652-7D9F253FAD6F}" dt="2022-04-12T01:59:05.643" v="96" actId="1076"/>
          <ac:picMkLst>
            <pc:docMk/>
            <pc:sldMk cId="2152384182" sldId="894"/>
            <ac:picMk id="6" creationId="{576E0C96-544D-410A-8700-73A9E25B2EC5}"/>
          </ac:picMkLst>
        </pc:picChg>
      </pc:sldChg>
      <pc:sldChg chg="delSp modSp add mod">
        <pc:chgData name="Boban Srezovski" userId="d2c5dd452d77a740" providerId="LiveId" clId="{3B72BE04-D3AB-40A3-A652-7D9F253FAD6F}" dt="2022-04-12T02:00:02.879" v="117" actId="403"/>
        <pc:sldMkLst>
          <pc:docMk/>
          <pc:sldMk cId="3466201935" sldId="895"/>
        </pc:sldMkLst>
        <pc:spChg chg="mod">
          <ac:chgData name="Boban Srezovski" userId="d2c5dd452d77a740" providerId="LiveId" clId="{3B72BE04-D3AB-40A3-A652-7D9F253FAD6F}" dt="2022-04-12T02:00:02.879" v="117" actId="403"/>
          <ac:spMkLst>
            <pc:docMk/>
            <pc:sldMk cId="3466201935" sldId="895"/>
            <ac:spMk id="3" creationId="{7191CFFF-53FD-4C64-9590-01216DEF2680}"/>
          </ac:spMkLst>
        </pc:spChg>
        <pc:picChg chg="del">
          <ac:chgData name="Boban Srezovski" userId="d2c5dd452d77a740" providerId="LiveId" clId="{3B72BE04-D3AB-40A3-A652-7D9F253FAD6F}" dt="2022-04-12T01:59:34.830" v="104" actId="478"/>
          <ac:picMkLst>
            <pc:docMk/>
            <pc:sldMk cId="3466201935" sldId="895"/>
            <ac:picMk id="6" creationId="{576E0C96-544D-410A-8700-73A9E25B2EC5}"/>
          </ac:picMkLst>
        </pc:picChg>
      </pc:sldChg>
      <pc:sldChg chg="modSp add mod ord">
        <pc:chgData name="Boban Srezovski" userId="d2c5dd452d77a740" providerId="LiveId" clId="{3B72BE04-D3AB-40A3-A652-7D9F253FAD6F}" dt="2022-04-12T02:02:22.168" v="188"/>
        <pc:sldMkLst>
          <pc:docMk/>
          <pc:sldMk cId="3484120677" sldId="896"/>
        </pc:sldMkLst>
        <pc:spChg chg="mod">
          <ac:chgData name="Boban Srezovski" userId="d2c5dd452d77a740" providerId="LiveId" clId="{3B72BE04-D3AB-40A3-A652-7D9F253FAD6F}" dt="2022-04-12T02:02:17.092" v="186" actId="27636"/>
          <ac:spMkLst>
            <pc:docMk/>
            <pc:sldMk cId="3484120677" sldId="896"/>
            <ac:spMk id="3" creationId="{7191CFFF-53FD-4C64-9590-01216DEF2680}"/>
          </ac:spMkLst>
        </pc:spChg>
      </pc:sldChg>
      <pc:sldChg chg="add del">
        <pc:chgData name="Boban Srezovski" userId="d2c5dd452d77a740" providerId="LiveId" clId="{3B72BE04-D3AB-40A3-A652-7D9F253FAD6F}" dt="2022-04-12T02:00:52.832" v="150" actId="47"/>
        <pc:sldMkLst>
          <pc:docMk/>
          <pc:sldMk cId="3969539434" sldId="896"/>
        </pc:sldMkLst>
      </pc:sldChg>
      <pc:sldChg chg="modSp add mod">
        <pc:chgData name="Boban Srezovski" userId="d2c5dd452d77a740" providerId="LiveId" clId="{3B72BE04-D3AB-40A3-A652-7D9F253FAD6F}" dt="2022-04-12T02:06:24.439" v="305" actId="242"/>
        <pc:sldMkLst>
          <pc:docMk/>
          <pc:sldMk cId="587582715" sldId="897"/>
        </pc:sldMkLst>
        <pc:spChg chg="mod">
          <ac:chgData name="Boban Srezovski" userId="d2c5dd452d77a740" providerId="LiveId" clId="{3B72BE04-D3AB-40A3-A652-7D9F253FAD6F}" dt="2022-04-12T02:06:24.439" v="305" actId="242"/>
          <ac:spMkLst>
            <pc:docMk/>
            <pc:sldMk cId="587582715" sldId="897"/>
            <ac:spMk id="3" creationId="{9FFFD763-9DD6-43FA-A61C-A2AD82C8DB05}"/>
          </ac:spMkLst>
        </pc:spChg>
      </pc:sldChg>
      <pc:sldChg chg="addSp delSp modSp add mod">
        <pc:chgData name="Boban Srezovski" userId="d2c5dd452d77a740" providerId="LiveId" clId="{3B72BE04-D3AB-40A3-A652-7D9F253FAD6F}" dt="2022-04-12T02:07:46.595" v="331" actId="1076"/>
        <pc:sldMkLst>
          <pc:docMk/>
          <pc:sldMk cId="1644493159" sldId="898"/>
        </pc:sldMkLst>
        <pc:spChg chg="mod">
          <ac:chgData name="Boban Srezovski" userId="d2c5dd452d77a740" providerId="LiveId" clId="{3B72BE04-D3AB-40A3-A652-7D9F253FAD6F}" dt="2022-04-12T02:07:44.973" v="330" actId="242"/>
          <ac:spMkLst>
            <pc:docMk/>
            <pc:sldMk cId="1644493159" sldId="898"/>
            <ac:spMk id="3" creationId="{9FFFD763-9DD6-43FA-A61C-A2AD82C8DB05}"/>
          </ac:spMkLst>
        </pc:spChg>
        <pc:picChg chg="add mod">
          <ac:chgData name="Boban Srezovski" userId="d2c5dd452d77a740" providerId="LiveId" clId="{3B72BE04-D3AB-40A3-A652-7D9F253FAD6F}" dt="2022-04-12T02:07:46.595" v="331" actId="1076"/>
          <ac:picMkLst>
            <pc:docMk/>
            <pc:sldMk cId="1644493159" sldId="898"/>
            <ac:picMk id="5" creationId="{203C85CA-4CD8-40C4-8E79-ABCEF315A1FC}"/>
          </ac:picMkLst>
        </pc:picChg>
        <pc:picChg chg="del">
          <ac:chgData name="Boban Srezovski" userId="d2c5dd452d77a740" providerId="LiveId" clId="{3B72BE04-D3AB-40A3-A652-7D9F253FAD6F}" dt="2022-04-12T02:07:06.954" v="311" actId="478"/>
          <ac:picMkLst>
            <pc:docMk/>
            <pc:sldMk cId="1644493159" sldId="898"/>
            <ac:picMk id="11" creationId="{E0C75B56-2C5A-4F48-BE12-3FF92EE591C1}"/>
          </ac:picMkLst>
        </pc:picChg>
      </pc:sldChg>
      <pc:sldChg chg="modSp add mod">
        <pc:chgData name="Boban Srezovski" userId="d2c5dd452d77a740" providerId="LiveId" clId="{3B72BE04-D3AB-40A3-A652-7D9F253FAD6F}" dt="2022-04-12T13:07:35.790" v="474" actId="27636"/>
        <pc:sldMkLst>
          <pc:docMk/>
          <pc:sldMk cId="3618671782" sldId="899"/>
        </pc:sldMkLst>
        <pc:spChg chg="mod">
          <ac:chgData name="Boban Srezovski" userId="d2c5dd452d77a740" providerId="LiveId" clId="{3B72BE04-D3AB-40A3-A652-7D9F253FAD6F}" dt="2022-04-12T13:07:35.790" v="474" actId="27636"/>
          <ac:spMkLst>
            <pc:docMk/>
            <pc:sldMk cId="3618671782" sldId="899"/>
            <ac:spMk id="3" creationId="{7191CFFF-53FD-4C64-9590-01216DEF2680}"/>
          </ac:spMkLst>
        </pc:spChg>
      </pc:sldChg>
      <pc:sldChg chg="addSp delSp modSp add mod">
        <pc:chgData name="Boban Srezovski" userId="d2c5dd452d77a740" providerId="LiveId" clId="{3B72BE04-D3AB-40A3-A652-7D9F253FAD6F}" dt="2022-04-12T13:11:02.627" v="589" actId="6549"/>
        <pc:sldMkLst>
          <pc:docMk/>
          <pc:sldMk cId="1001903299" sldId="900"/>
        </pc:sldMkLst>
        <pc:spChg chg="mod">
          <ac:chgData name="Boban Srezovski" userId="d2c5dd452d77a740" providerId="LiveId" clId="{3B72BE04-D3AB-40A3-A652-7D9F253FAD6F}" dt="2022-04-12T13:11:02.627" v="589" actId="6549"/>
          <ac:spMkLst>
            <pc:docMk/>
            <pc:sldMk cId="1001903299" sldId="900"/>
            <ac:spMk id="3" creationId="{7191CFFF-53FD-4C64-9590-01216DEF2680}"/>
          </ac:spMkLst>
        </pc:spChg>
        <pc:picChg chg="add mod">
          <ac:chgData name="Boban Srezovski" userId="d2c5dd452d77a740" providerId="LiveId" clId="{3B72BE04-D3AB-40A3-A652-7D9F253FAD6F}" dt="2022-04-12T13:10:22.147" v="547" actId="1076"/>
          <ac:picMkLst>
            <pc:docMk/>
            <pc:sldMk cId="1001903299" sldId="900"/>
            <ac:picMk id="5" creationId="{200A52A3-2BDA-4FE9-BA1B-CC7FA3140D54}"/>
          </ac:picMkLst>
        </pc:picChg>
        <pc:picChg chg="del">
          <ac:chgData name="Boban Srezovski" userId="d2c5dd452d77a740" providerId="LiveId" clId="{3B72BE04-D3AB-40A3-A652-7D9F253FAD6F}" dt="2022-04-12T13:10:11.373" v="543" actId="478"/>
          <ac:picMkLst>
            <pc:docMk/>
            <pc:sldMk cId="1001903299" sldId="900"/>
            <ac:picMk id="12" creationId="{57A1247B-D4F6-4840-99FC-D5C9265300E3}"/>
          </ac:picMkLst>
        </pc:picChg>
      </pc:sldChg>
      <pc:sldChg chg="addSp delSp modSp add mod">
        <pc:chgData name="Boban Srezovski" userId="d2c5dd452d77a740" providerId="LiveId" clId="{3B72BE04-D3AB-40A3-A652-7D9F253FAD6F}" dt="2022-04-12T13:12:55.938" v="624" actId="1076"/>
        <pc:sldMkLst>
          <pc:docMk/>
          <pc:sldMk cId="758272188" sldId="901"/>
        </pc:sldMkLst>
        <pc:spChg chg="mod">
          <ac:chgData name="Boban Srezovski" userId="d2c5dd452d77a740" providerId="LiveId" clId="{3B72BE04-D3AB-40A3-A652-7D9F253FAD6F}" dt="2022-04-12T13:12:26.205" v="616" actId="14100"/>
          <ac:spMkLst>
            <pc:docMk/>
            <pc:sldMk cId="758272188" sldId="901"/>
            <ac:spMk id="3" creationId="{7191CFFF-53FD-4C64-9590-01216DEF2680}"/>
          </ac:spMkLst>
        </pc:spChg>
        <pc:picChg chg="del">
          <ac:chgData name="Boban Srezovski" userId="d2c5dd452d77a740" providerId="LiveId" clId="{3B72BE04-D3AB-40A3-A652-7D9F253FAD6F}" dt="2022-04-12T13:12:20.980" v="613" actId="478"/>
          <ac:picMkLst>
            <pc:docMk/>
            <pc:sldMk cId="758272188" sldId="901"/>
            <ac:picMk id="5" creationId="{200A52A3-2BDA-4FE9-BA1B-CC7FA3140D54}"/>
          </ac:picMkLst>
        </pc:picChg>
        <pc:picChg chg="add del mod">
          <ac:chgData name="Boban Srezovski" userId="d2c5dd452d77a740" providerId="LiveId" clId="{3B72BE04-D3AB-40A3-A652-7D9F253FAD6F}" dt="2022-04-12T13:12:50.966" v="621" actId="478"/>
          <ac:picMkLst>
            <pc:docMk/>
            <pc:sldMk cId="758272188" sldId="901"/>
            <ac:picMk id="6" creationId="{A2AB3C6A-11EF-4CF6-83FA-58FEFAD0E8E4}"/>
          </ac:picMkLst>
        </pc:picChg>
        <pc:picChg chg="add del mod">
          <ac:chgData name="Boban Srezovski" userId="d2c5dd452d77a740" providerId="LiveId" clId="{3B72BE04-D3AB-40A3-A652-7D9F253FAD6F}" dt="2022-04-12T13:12:51.855" v="622" actId="478"/>
          <ac:picMkLst>
            <pc:docMk/>
            <pc:sldMk cId="758272188" sldId="901"/>
            <ac:picMk id="8" creationId="{5D497C92-6D5E-4CFF-81E1-A25DE6BAC5B0}"/>
          </ac:picMkLst>
        </pc:picChg>
        <pc:picChg chg="add mod">
          <ac:chgData name="Boban Srezovski" userId="d2c5dd452d77a740" providerId="LiveId" clId="{3B72BE04-D3AB-40A3-A652-7D9F253FAD6F}" dt="2022-04-12T13:12:55.938" v="624" actId="1076"/>
          <ac:picMkLst>
            <pc:docMk/>
            <pc:sldMk cId="758272188" sldId="901"/>
            <ac:picMk id="10" creationId="{4700B4ED-6662-48E8-97F1-27C54B542E20}"/>
          </ac:picMkLst>
        </pc:picChg>
      </pc:sldChg>
      <pc:sldChg chg="addSp delSp modSp add mod">
        <pc:chgData name="Boban Srezovski" userId="d2c5dd452d77a740" providerId="LiveId" clId="{3B72BE04-D3AB-40A3-A652-7D9F253FAD6F}" dt="2022-04-12T13:13:45.331" v="638" actId="12"/>
        <pc:sldMkLst>
          <pc:docMk/>
          <pc:sldMk cId="2320904209" sldId="902"/>
        </pc:sldMkLst>
        <pc:spChg chg="mod">
          <ac:chgData name="Boban Srezovski" userId="d2c5dd452d77a740" providerId="LiveId" clId="{3B72BE04-D3AB-40A3-A652-7D9F253FAD6F}" dt="2022-04-12T13:13:45.331" v="638" actId="12"/>
          <ac:spMkLst>
            <pc:docMk/>
            <pc:sldMk cId="2320904209" sldId="902"/>
            <ac:spMk id="3" creationId="{7191CFFF-53FD-4C64-9590-01216DEF2680}"/>
          </ac:spMkLst>
        </pc:spChg>
        <pc:picChg chg="add mod">
          <ac:chgData name="Boban Srezovski" userId="d2c5dd452d77a740" providerId="LiveId" clId="{3B72BE04-D3AB-40A3-A652-7D9F253FAD6F}" dt="2022-04-12T13:13:31.330" v="629" actId="1076"/>
          <ac:picMkLst>
            <pc:docMk/>
            <pc:sldMk cId="2320904209" sldId="902"/>
            <ac:picMk id="5" creationId="{51F142B2-DF3A-47DA-942D-C37F9D7860CC}"/>
          </ac:picMkLst>
        </pc:picChg>
        <pc:picChg chg="del">
          <ac:chgData name="Boban Srezovski" userId="d2c5dd452d77a740" providerId="LiveId" clId="{3B72BE04-D3AB-40A3-A652-7D9F253FAD6F}" dt="2022-04-12T13:13:28.350" v="627" actId="478"/>
          <ac:picMkLst>
            <pc:docMk/>
            <pc:sldMk cId="2320904209" sldId="902"/>
            <ac:picMk id="10" creationId="{4700B4ED-6662-48E8-97F1-27C54B542E20}"/>
          </ac:picMkLst>
        </pc:picChg>
      </pc:sldChg>
      <pc:sldChg chg="addSp delSp modSp add mod ord">
        <pc:chgData name="Boban Srezovski" userId="d2c5dd452d77a740" providerId="LiveId" clId="{3B72BE04-D3AB-40A3-A652-7D9F253FAD6F}" dt="2022-04-12T13:15:06.110" v="680" actId="27636"/>
        <pc:sldMkLst>
          <pc:docMk/>
          <pc:sldMk cId="2440257575" sldId="903"/>
        </pc:sldMkLst>
        <pc:spChg chg="mod">
          <ac:chgData name="Boban Srezovski" userId="d2c5dd452d77a740" providerId="LiveId" clId="{3B72BE04-D3AB-40A3-A652-7D9F253FAD6F}" dt="2022-04-12T13:15:06.110" v="680" actId="27636"/>
          <ac:spMkLst>
            <pc:docMk/>
            <pc:sldMk cId="2440257575" sldId="903"/>
            <ac:spMk id="3" creationId="{7191CFFF-53FD-4C64-9590-01216DEF2680}"/>
          </ac:spMkLst>
        </pc:spChg>
        <pc:picChg chg="add del mod">
          <ac:chgData name="Boban Srezovski" userId="d2c5dd452d77a740" providerId="LiveId" clId="{3B72BE04-D3AB-40A3-A652-7D9F253FAD6F}" dt="2022-04-12T13:14:57.619" v="674" actId="478"/>
          <ac:picMkLst>
            <pc:docMk/>
            <pc:sldMk cId="2440257575" sldId="903"/>
            <ac:picMk id="5" creationId="{AC043132-C846-4203-9C5F-D0C08D73DEFC}"/>
          </ac:picMkLst>
        </pc:picChg>
        <pc:picChg chg="add del mod">
          <ac:chgData name="Boban Srezovski" userId="d2c5dd452d77a740" providerId="LiveId" clId="{3B72BE04-D3AB-40A3-A652-7D9F253FAD6F}" dt="2022-04-12T13:14:58.387" v="675" actId="478"/>
          <ac:picMkLst>
            <pc:docMk/>
            <pc:sldMk cId="2440257575" sldId="903"/>
            <ac:picMk id="7" creationId="{EB32CBFF-174F-474D-A9FE-F8597174ED52}"/>
          </ac:picMkLst>
        </pc:picChg>
        <pc:picChg chg="add del mod">
          <ac:chgData name="Boban Srezovski" userId="d2c5dd452d77a740" providerId="LiveId" clId="{3B72BE04-D3AB-40A3-A652-7D9F253FAD6F}" dt="2022-04-12T13:14:59.421" v="676" actId="478"/>
          <ac:picMkLst>
            <pc:docMk/>
            <pc:sldMk cId="2440257575" sldId="903"/>
            <ac:picMk id="9" creationId="{BF0EE2F8-A1A5-4658-963E-9BECFF30EB01}"/>
          </ac:picMkLst>
        </pc:picChg>
        <pc:picChg chg="del">
          <ac:chgData name="Boban Srezovski" userId="d2c5dd452d77a740" providerId="LiveId" clId="{3B72BE04-D3AB-40A3-A652-7D9F253FAD6F}" dt="2022-04-12T13:14:20.213" v="661" actId="478"/>
          <ac:picMkLst>
            <pc:docMk/>
            <pc:sldMk cId="2440257575" sldId="903"/>
            <ac:picMk id="10" creationId="{4700B4ED-6662-48E8-97F1-27C54B542E20}"/>
          </ac:picMkLst>
        </pc:picChg>
        <pc:picChg chg="add mod">
          <ac:chgData name="Boban Srezovski" userId="d2c5dd452d77a740" providerId="LiveId" clId="{3B72BE04-D3AB-40A3-A652-7D9F253FAD6F}" dt="2022-04-12T13:15:03.146" v="678" actId="1076"/>
          <ac:picMkLst>
            <pc:docMk/>
            <pc:sldMk cId="2440257575" sldId="903"/>
            <ac:picMk id="12" creationId="{EEDB8D26-E1B1-4ADA-B2D8-B7E0FAD0D205}"/>
          </ac:picMkLst>
        </pc:picChg>
      </pc:sldChg>
      <pc:sldChg chg="addSp delSp modSp add mod">
        <pc:chgData name="Boban Srezovski" userId="d2c5dd452d77a740" providerId="LiveId" clId="{3B72BE04-D3AB-40A3-A652-7D9F253FAD6F}" dt="2022-04-12T13:18:29.029" v="753" actId="27636"/>
        <pc:sldMkLst>
          <pc:docMk/>
          <pc:sldMk cId="3081282484" sldId="904"/>
        </pc:sldMkLst>
        <pc:spChg chg="mod">
          <ac:chgData name="Boban Srezovski" userId="d2c5dd452d77a740" providerId="LiveId" clId="{3B72BE04-D3AB-40A3-A652-7D9F253FAD6F}" dt="2022-04-12T13:18:29.029" v="753" actId="27636"/>
          <ac:spMkLst>
            <pc:docMk/>
            <pc:sldMk cId="3081282484" sldId="904"/>
            <ac:spMk id="3" creationId="{7191CFFF-53FD-4C64-9590-01216DEF2680}"/>
          </ac:spMkLst>
        </pc:spChg>
        <pc:picChg chg="add del mod">
          <ac:chgData name="Boban Srezovski" userId="d2c5dd452d77a740" providerId="LiveId" clId="{3B72BE04-D3AB-40A3-A652-7D9F253FAD6F}" dt="2022-04-12T13:16:21.016" v="693" actId="478"/>
          <ac:picMkLst>
            <pc:docMk/>
            <pc:sldMk cId="3081282484" sldId="904"/>
            <ac:picMk id="5" creationId="{4D9E191F-7F46-4DB1-A76F-C32AFB9EDCC5}"/>
          </ac:picMkLst>
        </pc:picChg>
        <pc:picChg chg="add del mod">
          <ac:chgData name="Boban Srezovski" userId="d2c5dd452d77a740" providerId="LiveId" clId="{3B72BE04-D3AB-40A3-A652-7D9F253FAD6F}" dt="2022-04-12T13:16:23.094" v="694" actId="478"/>
          <ac:picMkLst>
            <pc:docMk/>
            <pc:sldMk cId="3081282484" sldId="904"/>
            <ac:picMk id="7" creationId="{B6B9212D-C34B-4670-8432-3D1FB258D021}"/>
          </ac:picMkLst>
        </pc:picChg>
        <pc:picChg chg="add del mod">
          <ac:chgData name="Boban Srezovski" userId="d2c5dd452d77a740" providerId="LiveId" clId="{3B72BE04-D3AB-40A3-A652-7D9F253FAD6F}" dt="2022-04-12T13:16:23.943" v="695" actId="478"/>
          <ac:picMkLst>
            <pc:docMk/>
            <pc:sldMk cId="3081282484" sldId="904"/>
            <ac:picMk id="9" creationId="{9937C78F-41D6-41C8-98EE-4623D2CE89A3}"/>
          </ac:picMkLst>
        </pc:picChg>
        <pc:picChg chg="add mod">
          <ac:chgData name="Boban Srezovski" userId="d2c5dd452d77a740" providerId="LiveId" clId="{3B72BE04-D3AB-40A3-A652-7D9F253FAD6F}" dt="2022-04-12T13:16:29.450" v="697" actId="1076"/>
          <ac:picMkLst>
            <pc:docMk/>
            <pc:sldMk cId="3081282484" sldId="904"/>
            <ac:picMk id="11" creationId="{0F7B125B-ED1D-4857-9D28-707CE72D9191}"/>
          </ac:picMkLst>
        </pc:picChg>
        <pc:picChg chg="del">
          <ac:chgData name="Boban Srezovski" userId="d2c5dd452d77a740" providerId="LiveId" clId="{3B72BE04-D3AB-40A3-A652-7D9F253FAD6F}" dt="2022-04-12T13:15:57.046" v="684" actId="478"/>
          <ac:picMkLst>
            <pc:docMk/>
            <pc:sldMk cId="3081282484" sldId="904"/>
            <ac:picMk id="12" creationId="{EEDB8D26-E1B1-4ADA-B2D8-B7E0FAD0D205}"/>
          </ac:picMkLst>
        </pc:picChg>
      </pc:sldChg>
      <pc:sldChg chg="modSp add mod">
        <pc:chgData name="Boban Srezovski" userId="d2c5dd452d77a740" providerId="LiveId" clId="{3B72BE04-D3AB-40A3-A652-7D9F253FAD6F}" dt="2022-04-12T13:18:33.196" v="755" actId="27636"/>
        <pc:sldMkLst>
          <pc:docMk/>
          <pc:sldMk cId="2173862872" sldId="905"/>
        </pc:sldMkLst>
        <pc:spChg chg="mod">
          <ac:chgData name="Boban Srezovski" userId="d2c5dd452d77a740" providerId="LiveId" clId="{3B72BE04-D3AB-40A3-A652-7D9F253FAD6F}" dt="2022-04-12T13:18:33.196" v="755" actId="27636"/>
          <ac:spMkLst>
            <pc:docMk/>
            <pc:sldMk cId="2173862872" sldId="905"/>
            <ac:spMk id="3" creationId="{7191CFFF-53FD-4C64-9590-01216DEF2680}"/>
          </ac:spMkLst>
        </pc:spChg>
      </pc:sldChg>
      <pc:sldChg chg="addSp delSp modSp add mod">
        <pc:chgData name="Boban Srezovski" userId="d2c5dd452d77a740" providerId="LiveId" clId="{3B72BE04-D3AB-40A3-A652-7D9F253FAD6F}" dt="2022-04-12T13:19:18.084" v="771" actId="6549"/>
        <pc:sldMkLst>
          <pc:docMk/>
          <pc:sldMk cId="2070055309" sldId="906"/>
        </pc:sldMkLst>
        <pc:spChg chg="mod">
          <ac:chgData name="Boban Srezovski" userId="d2c5dd452d77a740" providerId="LiveId" clId="{3B72BE04-D3AB-40A3-A652-7D9F253FAD6F}" dt="2022-04-12T13:19:18.084" v="771" actId="6549"/>
          <ac:spMkLst>
            <pc:docMk/>
            <pc:sldMk cId="2070055309" sldId="906"/>
            <ac:spMk id="3" creationId="{7191CFFF-53FD-4C64-9590-01216DEF2680}"/>
          </ac:spMkLst>
        </pc:spChg>
        <pc:picChg chg="add mod">
          <ac:chgData name="Boban Srezovski" userId="d2c5dd452d77a740" providerId="LiveId" clId="{3B72BE04-D3AB-40A3-A652-7D9F253FAD6F}" dt="2022-04-12T13:19:00.298" v="759" actId="1076"/>
          <ac:picMkLst>
            <pc:docMk/>
            <pc:sldMk cId="2070055309" sldId="906"/>
            <ac:picMk id="5" creationId="{EB5A1E62-34C5-4D15-B5EC-18FF7A34A020}"/>
          </ac:picMkLst>
        </pc:picChg>
        <pc:picChg chg="del">
          <ac:chgData name="Boban Srezovski" userId="d2c5dd452d77a740" providerId="LiveId" clId="{3B72BE04-D3AB-40A3-A652-7D9F253FAD6F}" dt="2022-04-12T13:19:01.798" v="760" actId="478"/>
          <ac:picMkLst>
            <pc:docMk/>
            <pc:sldMk cId="2070055309" sldId="906"/>
            <ac:picMk id="11" creationId="{0F7B125B-ED1D-4857-9D28-707CE72D9191}"/>
          </ac:picMkLst>
        </pc:picChg>
      </pc:sldChg>
      <pc:sldChg chg="add del">
        <pc:chgData name="Boban Srezovski" userId="d2c5dd452d77a740" providerId="LiveId" clId="{3B72BE04-D3AB-40A3-A652-7D9F253FAD6F}" dt="2022-04-12T13:18:22.355" v="751" actId="47"/>
        <pc:sldMkLst>
          <pc:docMk/>
          <pc:sldMk cId="2286310737" sldId="906"/>
        </pc:sldMkLst>
      </pc:sldChg>
      <pc:sldChg chg="addSp delSp modSp add mod">
        <pc:chgData name="Boban Srezovski" userId="d2c5dd452d77a740" providerId="LiveId" clId="{3B72BE04-D3AB-40A3-A652-7D9F253FAD6F}" dt="2022-04-12T13:21:10.219" v="795" actId="14100"/>
        <pc:sldMkLst>
          <pc:docMk/>
          <pc:sldMk cId="3363459577" sldId="907"/>
        </pc:sldMkLst>
        <pc:spChg chg="mod">
          <ac:chgData name="Boban Srezovski" userId="d2c5dd452d77a740" providerId="LiveId" clId="{3B72BE04-D3AB-40A3-A652-7D9F253FAD6F}" dt="2022-04-12T13:21:10.219" v="795" actId="14100"/>
          <ac:spMkLst>
            <pc:docMk/>
            <pc:sldMk cId="3363459577" sldId="907"/>
            <ac:spMk id="3" creationId="{7191CFFF-53FD-4C64-9590-01216DEF2680}"/>
          </ac:spMkLst>
        </pc:spChg>
        <pc:picChg chg="del">
          <ac:chgData name="Boban Srezovski" userId="d2c5dd452d77a740" providerId="LiveId" clId="{3B72BE04-D3AB-40A3-A652-7D9F253FAD6F}" dt="2022-04-12T13:20:50.717" v="787" actId="478"/>
          <ac:picMkLst>
            <pc:docMk/>
            <pc:sldMk cId="3363459577" sldId="907"/>
            <ac:picMk id="5" creationId="{EB5A1E62-34C5-4D15-B5EC-18FF7A34A020}"/>
          </ac:picMkLst>
        </pc:picChg>
        <pc:picChg chg="add mod">
          <ac:chgData name="Boban Srezovski" userId="d2c5dd452d77a740" providerId="LiveId" clId="{3B72BE04-D3AB-40A3-A652-7D9F253FAD6F}" dt="2022-04-12T13:21:04.042" v="793" actId="1076"/>
          <ac:picMkLst>
            <pc:docMk/>
            <pc:sldMk cId="3363459577" sldId="907"/>
            <ac:picMk id="6" creationId="{68EFF6DE-2D5A-4DF4-863A-787D9C7BB58A}"/>
          </ac:picMkLst>
        </pc:picChg>
      </pc:sldChg>
      <pc:sldChg chg="modSp add mod ord">
        <pc:chgData name="Boban Srezovski" userId="d2c5dd452d77a740" providerId="LiveId" clId="{3B72BE04-D3AB-40A3-A652-7D9F253FAD6F}" dt="2022-04-12T14:22:02.725" v="881" actId="27636"/>
        <pc:sldMkLst>
          <pc:docMk/>
          <pc:sldMk cId="115896628" sldId="908"/>
        </pc:sldMkLst>
        <pc:spChg chg="mod">
          <ac:chgData name="Boban Srezovski" userId="d2c5dd452d77a740" providerId="LiveId" clId="{3B72BE04-D3AB-40A3-A652-7D9F253FAD6F}" dt="2022-04-12T14:22:02.725" v="881" actId="27636"/>
          <ac:spMkLst>
            <pc:docMk/>
            <pc:sldMk cId="115896628" sldId="908"/>
            <ac:spMk id="3" creationId="{7191CFFF-53FD-4C64-9590-01216DEF2680}"/>
          </ac:spMkLst>
        </pc:spChg>
        <pc:picChg chg="mod">
          <ac:chgData name="Boban Srezovski" userId="d2c5dd452d77a740" providerId="LiveId" clId="{3B72BE04-D3AB-40A3-A652-7D9F253FAD6F}" dt="2022-04-12T14:21:16.618" v="866" actId="1076"/>
          <ac:picMkLst>
            <pc:docMk/>
            <pc:sldMk cId="115896628" sldId="908"/>
            <ac:picMk id="5" creationId="{B629820C-9765-47C6-83EA-81539F3E4B19}"/>
          </ac:picMkLst>
        </pc:picChg>
      </pc:sldChg>
      <pc:sldChg chg="modSp add mod">
        <pc:chgData name="Boban Srezovski" userId="d2c5dd452d77a740" providerId="LiveId" clId="{3B72BE04-D3AB-40A3-A652-7D9F253FAD6F}" dt="2022-04-12T14:21:54.047" v="879" actId="27636"/>
        <pc:sldMkLst>
          <pc:docMk/>
          <pc:sldMk cId="4161799408" sldId="909"/>
        </pc:sldMkLst>
        <pc:spChg chg="mod">
          <ac:chgData name="Boban Srezovski" userId="d2c5dd452d77a740" providerId="LiveId" clId="{3B72BE04-D3AB-40A3-A652-7D9F253FAD6F}" dt="2022-04-12T14:21:54.047" v="879" actId="27636"/>
          <ac:spMkLst>
            <pc:docMk/>
            <pc:sldMk cId="4161799408" sldId="909"/>
            <ac:spMk id="3" creationId="{7191CFFF-53FD-4C64-9590-01216DEF2680}"/>
          </ac:spMkLst>
        </pc:spChg>
      </pc:sldChg>
      <pc:sldChg chg="addSp delSp modSp add mod">
        <pc:chgData name="Boban Srezovski" userId="d2c5dd452d77a740" providerId="LiveId" clId="{3B72BE04-D3AB-40A3-A652-7D9F253FAD6F}" dt="2022-04-12T14:23:17.781" v="912" actId="6549"/>
        <pc:sldMkLst>
          <pc:docMk/>
          <pc:sldMk cId="1397659228" sldId="910"/>
        </pc:sldMkLst>
        <pc:spChg chg="mod">
          <ac:chgData name="Boban Srezovski" userId="d2c5dd452d77a740" providerId="LiveId" clId="{3B72BE04-D3AB-40A3-A652-7D9F253FAD6F}" dt="2022-04-12T14:23:17.781" v="912" actId="6549"/>
          <ac:spMkLst>
            <pc:docMk/>
            <pc:sldMk cId="1397659228" sldId="910"/>
            <ac:spMk id="3" creationId="{7191CFFF-53FD-4C64-9590-01216DEF2680}"/>
          </ac:spMkLst>
        </pc:spChg>
        <pc:picChg chg="del">
          <ac:chgData name="Boban Srezovski" userId="d2c5dd452d77a740" providerId="LiveId" clId="{3B72BE04-D3AB-40A3-A652-7D9F253FAD6F}" dt="2022-04-12T14:22:17.384" v="884" actId="478"/>
          <ac:picMkLst>
            <pc:docMk/>
            <pc:sldMk cId="1397659228" sldId="910"/>
            <ac:picMk id="5" creationId="{B629820C-9765-47C6-83EA-81539F3E4B19}"/>
          </ac:picMkLst>
        </pc:picChg>
        <pc:picChg chg="add del mod">
          <ac:chgData name="Boban Srezovski" userId="d2c5dd452d77a740" providerId="LiveId" clId="{3B72BE04-D3AB-40A3-A652-7D9F253FAD6F}" dt="2022-04-12T14:22:57.965" v="894" actId="478"/>
          <ac:picMkLst>
            <pc:docMk/>
            <pc:sldMk cId="1397659228" sldId="910"/>
            <ac:picMk id="6" creationId="{7BBE3E0D-83B0-4311-A6B1-5FAFA3968337}"/>
          </ac:picMkLst>
        </pc:picChg>
        <pc:picChg chg="add del mod">
          <ac:chgData name="Boban Srezovski" userId="d2c5dd452d77a740" providerId="LiveId" clId="{3B72BE04-D3AB-40A3-A652-7D9F253FAD6F}" dt="2022-04-12T14:22:59.322" v="896" actId="478"/>
          <ac:picMkLst>
            <pc:docMk/>
            <pc:sldMk cId="1397659228" sldId="910"/>
            <ac:picMk id="8" creationId="{FAD8F810-8440-494C-93CC-6A601F0840BE}"/>
          </ac:picMkLst>
        </pc:picChg>
        <pc:picChg chg="add del mod">
          <ac:chgData name="Boban Srezovski" userId="d2c5dd452d77a740" providerId="LiveId" clId="{3B72BE04-D3AB-40A3-A652-7D9F253FAD6F}" dt="2022-04-12T14:22:58.275" v="895" actId="478"/>
          <ac:picMkLst>
            <pc:docMk/>
            <pc:sldMk cId="1397659228" sldId="910"/>
            <ac:picMk id="10" creationId="{AE35DC58-0D1C-4BBD-8BCE-576CA32D19AD}"/>
          </ac:picMkLst>
        </pc:picChg>
        <pc:picChg chg="add del mod">
          <ac:chgData name="Boban Srezovski" userId="d2c5dd452d77a740" providerId="LiveId" clId="{3B72BE04-D3AB-40A3-A652-7D9F253FAD6F}" dt="2022-04-12T14:23:01.237" v="897" actId="478"/>
          <ac:picMkLst>
            <pc:docMk/>
            <pc:sldMk cId="1397659228" sldId="910"/>
            <ac:picMk id="12" creationId="{831C0C7A-9B0A-452F-BCB9-4FFE9047C59D}"/>
          </ac:picMkLst>
        </pc:picChg>
        <pc:picChg chg="add mod">
          <ac:chgData name="Boban Srezovski" userId="d2c5dd452d77a740" providerId="LiveId" clId="{3B72BE04-D3AB-40A3-A652-7D9F253FAD6F}" dt="2022-04-12T14:23:04.139" v="899" actId="1076"/>
          <ac:picMkLst>
            <pc:docMk/>
            <pc:sldMk cId="1397659228" sldId="910"/>
            <ac:picMk id="14" creationId="{1E68874E-C4FA-4C47-A8FD-B764D655C1BD}"/>
          </ac:picMkLst>
        </pc:picChg>
      </pc:sldChg>
      <pc:sldChg chg="addSp delSp modSp add mod ord">
        <pc:chgData name="Boban Srezovski" userId="d2c5dd452d77a740" providerId="LiveId" clId="{3B72BE04-D3AB-40A3-A652-7D9F253FAD6F}" dt="2022-04-12T14:24:51.244" v="960" actId="27636"/>
        <pc:sldMkLst>
          <pc:docMk/>
          <pc:sldMk cId="4234187250" sldId="911"/>
        </pc:sldMkLst>
        <pc:spChg chg="mod">
          <ac:chgData name="Boban Srezovski" userId="d2c5dd452d77a740" providerId="LiveId" clId="{3B72BE04-D3AB-40A3-A652-7D9F253FAD6F}" dt="2022-04-12T14:24:51.244" v="960" actId="27636"/>
          <ac:spMkLst>
            <pc:docMk/>
            <pc:sldMk cId="4234187250" sldId="911"/>
            <ac:spMk id="3" creationId="{7191CFFF-53FD-4C64-9590-01216DEF2680}"/>
          </ac:spMkLst>
        </pc:spChg>
        <pc:picChg chg="del">
          <ac:chgData name="Boban Srezovski" userId="d2c5dd452d77a740" providerId="LiveId" clId="{3B72BE04-D3AB-40A3-A652-7D9F253FAD6F}" dt="2022-04-12T14:23:50.055" v="918" actId="478"/>
          <ac:picMkLst>
            <pc:docMk/>
            <pc:sldMk cId="4234187250" sldId="911"/>
            <ac:picMk id="5" creationId="{B629820C-9765-47C6-83EA-81539F3E4B19}"/>
          </ac:picMkLst>
        </pc:picChg>
        <pc:picChg chg="add del mod">
          <ac:chgData name="Boban Srezovski" userId="d2c5dd452d77a740" providerId="LiveId" clId="{3B72BE04-D3AB-40A3-A652-7D9F253FAD6F}" dt="2022-04-12T14:24:12.516" v="926" actId="478"/>
          <ac:picMkLst>
            <pc:docMk/>
            <pc:sldMk cId="4234187250" sldId="911"/>
            <ac:picMk id="6" creationId="{212926A7-76ED-4774-9E85-D5B4CE75618A}"/>
          </ac:picMkLst>
        </pc:picChg>
        <pc:picChg chg="add del mod">
          <ac:chgData name="Boban Srezovski" userId="d2c5dd452d77a740" providerId="LiveId" clId="{3B72BE04-D3AB-40A3-A652-7D9F253FAD6F}" dt="2022-04-12T14:24:13.444" v="927" actId="478"/>
          <ac:picMkLst>
            <pc:docMk/>
            <pc:sldMk cId="4234187250" sldId="911"/>
            <ac:picMk id="8" creationId="{C2E51C55-2CE2-4B0A-9C31-B03FEB58C4A6}"/>
          </ac:picMkLst>
        </pc:picChg>
        <pc:picChg chg="add mod">
          <ac:chgData name="Boban Srezovski" userId="d2c5dd452d77a740" providerId="LiveId" clId="{3B72BE04-D3AB-40A3-A652-7D9F253FAD6F}" dt="2022-04-12T14:24:20.330" v="931" actId="14100"/>
          <ac:picMkLst>
            <pc:docMk/>
            <pc:sldMk cId="4234187250" sldId="911"/>
            <ac:picMk id="10" creationId="{1C2DB8B4-7131-4296-AAFC-617BD26004B4}"/>
          </ac:picMkLst>
        </pc:picChg>
      </pc:sldChg>
      <pc:sldChg chg="modSp add mod">
        <pc:chgData name="Boban Srezovski" userId="d2c5dd452d77a740" providerId="LiveId" clId="{3B72BE04-D3AB-40A3-A652-7D9F253FAD6F}" dt="2022-04-12T14:24:47.321" v="958" actId="27636"/>
        <pc:sldMkLst>
          <pc:docMk/>
          <pc:sldMk cId="963713281" sldId="912"/>
        </pc:sldMkLst>
        <pc:spChg chg="mod">
          <ac:chgData name="Boban Srezovski" userId="d2c5dd452d77a740" providerId="LiveId" clId="{3B72BE04-D3AB-40A3-A652-7D9F253FAD6F}" dt="2022-04-12T14:24:47.321" v="958" actId="27636"/>
          <ac:spMkLst>
            <pc:docMk/>
            <pc:sldMk cId="963713281" sldId="912"/>
            <ac:spMk id="3" creationId="{7191CFFF-53FD-4C64-9590-01216DEF2680}"/>
          </ac:spMkLst>
        </pc:spChg>
      </pc:sldChg>
      <pc:sldChg chg="add del">
        <pc:chgData name="Boban Srezovski" userId="d2c5dd452d77a740" providerId="LiveId" clId="{3B72BE04-D3AB-40A3-A652-7D9F253FAD6F}" dt="2022-04-12T14:24:26.429" v="935"/>
        <pc:sldMkLst>
          <pc:docMk/>
          <pc:sldMk cId="2732281028" sldId="912"/>
        </pc:sldMkLst>
      </pc:sldChg>
      <pc:sldChg chg="addSp delSp modSp add mod ord">
        <pc:chgData name="Boban Srezovski" userId="d2c5dd452d77a740" providerId="LiveId" clId="{3B72BE04-D3AB-40A3-A652-7D9F253FAD6F}" dt="2022-04-12T14:25:21.546" v="975" actId="1076"/>
        <pc:sldMkLst>
          <pc:docMk/>
          <pc:sldMk cId="568829190" sldId="913"/>
        </pc:sldMkLst>
        <pc:spChg chg="mod">
          <ac:chgData name="Boban Srezovski" userId="d2c5dd452d77a740" providerId="LiveId" clId="{3B72BE04-D3AB-40A3-A652-7D9F253FAD6F}" dt="2022-04-12T14:25:10.819" v="972" actId="6549"/>
          <ac:spMkLst>
            <pc:docMk/>
            <pc:sldMk cId="568829190" sldId="913"/>
            <ac:spMk id="3" creationId="{7191CFFF-53FD-4C64-9590-01216DEF2680}"/>
          </ac:spMkLst>
        </pc:spChg>
        <pc:picChg chg="add mod">
          <ac:chgData name="Boban Srezovski" userId="d2c5dd452d77a740" providerId="LiveId" clId="{3B72BE04-D3AB-40A3-A652-7D9F253FAD6F}" dt="2022-04-12T14:25:21.546" v="975" actId="1076"/>
          <ac:picMkLst>
            <pc:docMk/>
            <pc:sldMk cId="568829190" sldId="913"/>
            <ac:picMk id="5" creationId="{695DD530-ACAA-496D-AF9E-C2F0C7495F08}"/>
          </ac:picMkLst>
        </pc:picChg>
        <pc:picChg chg="del">
          <ac:chgData name="Boban Srezovski" userId="d2c5dd452d77a740" providerId="LiveId" clId="{3B72BE04-D3AB-40A3-A652-7D9F253FAD6F}" dt="2022-04-12T14:25:17.184" v="973" actId="478"/>
          <ac:picMkLst>
            <pc:docMk/>
            <pc:sldMk cId="568829190" sldId="913"/>
            <ac:picMk id="14" creationId="{1E68874E-C4FA-4C47-A8FD-B764D655C1BD}"/>
          </ac:picMkLst>
        </pc:picChg>
      </pc:sldChg>
      <pc:sldChg chg="addSp delSp modSp add mod ord">
        <pc:chgData name="Boban Srezovski" userId="d2c5dd452d77a740" providerId="LiveId" clId="{3B72BE04-D3AB-40A3-A652-7D9F253FAD6F}" dt="2022-04-12T14:26:05.230" v="996" actId="242"/>
        <pc:sldMkLst>
          <pc:docMk/>
          <pc:sldMk cId="1175424843" sldId="914"/>
        </pc:sldMkLst>
        <pc:spChg chg="mod">
          <ac:chgData name="Boban Srezovski" userId="d2c5dd452d77a740" providerId="LiveId" clId="{3B72BE04-D3AB-40A3-A652-7D9F253FAD6F}" dt="2022-04-12T14:26:05.230" v="996" actId="242"/>
          <ac:spMkLst>
            <pc:docMk/>
            <pc:sldMk cId="1175424843" sldId="914"/>
            <ac:spMk id="3" creationId="{7191CFFF-53FD-4C64-9590-01216DEF2680}"/>
          </ac:spMkLst>
        </pc:spChg>
        <pc:picChg chg="add mod">
          <ac:chgData name="Boban Srezovski" userId="d2c5dd452d77a740" providerId="LiveId" clId="{3B72BE04-D3AB-40A3-A652-7D9F253FAD6F}" dt="2022-04-12T14:25:59.674" v="994" actId="1076"/>
          <ac:picMkLst>
            <pc:docMk/>
            <pc:sldMk cId="1175424843" sldId="914"/>
            <ac:picMk id="5" creationId="{94D006D0-33B4-49AF-9ABE-3D7CA245D505}"/>
          </ac:picMkLst>
        </pc:picChg>
        <pc:picChg chg="del">
          <ac:chgData name="Boban Srezovski" userId="d2c5dd452d77a740" providerId="LiveId" clId="{3B72BE04-D3AB-40A3-A652-7D9F253FAD6F}" dt="2022-04-12T14:25:57.263" v="992" actId="478"/>
          <ac:picMkLst>
            <pc:docMk/>
            <pc:sldMk cId="1175424843" sldId="914"/>
            <ac:picMk id="10" creationId="{1C2DB8B4-7131-4296-AAFC-617BD26004B4}"/>
          </ac:picMkLst>
        </pc:picChg>
      </pc:sldChg>
      <pc:sldChg chg="addSp delSp modSp add mod ord">
        <pc:chgData name="Boban Srezovski" userId="d2c5dd452d77a740" providerId="LiveId" clId="{3B72BE04-D3AB-40A3-A652-7D9F253FAD6F}" dt="2022-04-12T14:27:36.571" v="1038" actId="20577"/>
        <pc:sldMkLst>
          <pc:docMk/>
          <pc:sldMk cId="777715641" sldId="915"/>
        </pc:sldMkLst>
        <pc:spChg chg="mod">
          <ac:chgData name="Boban Srezovski" userId="d2c5dd452d77a740" providerId="LiveId" clId="{3B72BE04-D3AB-40A3-A652-7D9F253FAD6F}" dt="2022-04-12T14:27:36.571" v="1038" actId="20577"/>
          <ac:spMkLst>
            <pc:docMk/>
            <pc:sldMk cId="777715641" sldId="915"/>
            <ac:spMk id="3" creationId="{7191CFFF-53FD-4C64-9590-01216DEF2680}"/>
          </ac:spMkLst>
        </pc:spChg>
        <pc:picChg chg="add del mod">
          <ac:chgData name="Boban Srezovski" userId="d2c5dd452d77a740" providerId="LiveId" clId="{3B72BE04-D3AB-40A3-A652-7D9F253FAD6F}" dt="2022-04-12T14:27:24.109" v="1033" actId="478"/>
          <ac:picMkLst>
            <pc:docMk/>
            <pc:sldMk cId="777715641" sldId="915"/>
            <ac:picMk id="5" creationId="{AC3A1C59-44EA-4C58-AA27-0141EE34BA3F}"/>
          </ac:picMkLst>
        </pc:picChg>
        <pc:picChg chg="add del mod">
          <ac:chgData name="Boban Srezovski" userId="d2c5dd452d77a740" providerId="LiveId" clId="{3B72BE04-D3AB-40A3-A652-7D9F253FAD6F}" dt="2022-04-12T14:27:24.717" v="1034" actId="478"/>
          <ac:picMkLst>
            <pc:docMk/>
            <pc:sldMk cId="777715641" sldId="915"/>
            <ac:picMk id="7" creationId="{BC1725FB-0BD0-4BB7-93B7-3DFF2F4A2017}"/>
          </ac:picMkLst>
        </pc:picChg>
        <pc:picChg chg="add del mod">
          <ac:chgData name="Boban Srezovski" userId="d2c5dd452d77a740" providerId="LiveId" clId="{3B72BE04-D3AB-40A3-A652-7D9F253FAD6F}" dt="2022-04-12T14:27:25.709" v="1035" actId="478"/>
          <ac:picMkLst>
            <pc:docMk/>
            <pc:sldMk cId="777715641" sldId="915"/>
            <ac:picMk id="9" creationId="{F3C61EFE-A918-417B-A5CE-8E5DEFC41DAF}"/>
          </ac:picMkLst>
        </pc:picChg>
        <pc:picChg chg="del">
          <ac:chgData name="Boban Srezovski" userId="d2c5dd452d77a740" providerId="LiveId" clId="{3B72BE04-D3AB-40A3-A652-7D9F253FAD6F}" dt="2022-04-12T14:26:58.349" v="1023" actId="478"/>
          <ac:picMkLst>
            <pc:docMk/>
            <pc:sldMk cId="777715641" sldId="915"/>
            <ac:picMk id="10" creationId="{1C2DB8B4-7131-4296-AAFC-617BD26004B4}"/>
          </ac:picMkLst>
        </pc:picChg>
        <pc:picChg chg="add mod">
          <ac:chgData name="Boban Srezovski" userId="d2c5dd452d77a740" providerId="LiveId" clId="{3B72BE04-D3AB-40A3-A652-7D9F253FAD6F}" dt="2022-04-12T14:27:28.779" v="1037" actId="1076"/>
          <ac:picMkLst>
            <pc:docMk/>
            <pc:sldMk cId="777715641" sldId="915"/>
            <ac:picMk id="12" creationId="{50BC9376-3CA6-4188-8322-BF3A6DE79BB0}"/>
          </ac:picMkLst>
        </pc:picChg>
      </pc:sldChg>
      <pc:sldChg chg="addSp delSp modSp add mod ord">
        <pc:chgData name="Boban Srezovski" userId="d2c5dd452d77a740" providerId="LiveId" clId="{3B72BE04-D3AB-40A3-A652-7D9F253FAD6F}" dt="2022-04-12T14:28:40.987" v="1060" actId="14100"/>
        <pc:sldMkLst>
          <pc:docMk/>
          <pc:sldMk cId="3276233454" sldId="916"/>
        </pc:sldMkLst>
        <pc:spChg chg="mod">
          <ac:chgData name="Boban Srezovski" userId="d2c5dd452d77a740" providerId="LiveId" clId="{3B72BE04-D3AB-40A3-A652-7D9F253FAD6F}" dt="2022-04-12T14:28:40.987" v="1060" actId="14100"/>
          <ac:spMkLst>
            <pc:docMk/>
            <pc:sldMk cId="3276233454" sldId="916"/>
            <ac:spMk id="3" creationId="{7191CFFF-53FD-4C64-9590-01216DEF2680}"/>
          </ac:spMkLst>
        </pc:spChg>
        <pc:picChg chg="del">
          <ac:chgData name="Boban Srezovski" userId="d2c5dd452d77a740" providerId="LiveId" clId="{3B72BE04-D3AB-40A3-A652-7D9F253FAD6F}" dt="2022-04-12T14:28:15.409" v="1050" actId="478"/>
          <ac:picMkLst>
            <pc:docMk/>
            <pc:sldMk cId="3276233454" sldId="916"/>
            <ac:picMk id="5" creationId="{695DD530-ACAA-496D-AF9E-C2F0C7495F08}"/>
          </ac:picMkLst>
        </pc:picChg>
        <pc:picChg chg="add del mod">
          <ac:chgData name="Boban Srezovski" userId="d2c5dd452d77a740" providerId="LiveId" clId="{3B72BE04-D3AB-40A3-A652-7D9F253FAD6F}" dt="2022-04-12T14:28:35.054" v="1056" actId="478"/>
          <ac:picMkLst>
            <pc:docMk/>
            <pc:sldMk cId="3276233454" sldId="916"/>
            <ac:picMk id="6" creationId="{471AEFF0-1D24-4F1C-B3DA-C5D597E69963}"/>
          </ac:picMkLst>
        </pc:picChg>
        <pc:picChg chg="add del mod">
          <ac:chgData name="Boban Srezovski" userId="d2c5dd452d77a740" providerId="LiveId" clId="{3B72BE04-D3AB-40A3-A652-7D9F253FAD6F}" dt="2022-04-12T14:28:36.027" v="1057" actId="478"/>
          <ac:picMkLst>
            <pc:docMk/>
            <pc:sldMk cId="3276233454" sldId="916"/>
            <ac:picMk id="8" creationId="{E6C5A60F-4853-4292-A120-D511C0F3C7CE}"/>
          </ac:picMkLst>
        </pc:picChg>
        <pc:picChg chg="add mod">
          <ac:chgData name="Boban Srezovski" userId="d2c5dd452d77a740" providerId="LiveId" clId="{3B72BE04-D3AB-40A3-A652-7D9F253FAD6F}" dt="2022-04-12T14:28:39.098" v="1059" actId="1076"/>
          <ac:picMkLst>
            <pc:docMk/>
            <pc:sldMk cId="3276233454" sldId="916"/>
            <ac:picMk id="10" creationId="{32AC23EE-2285-40D8-9356-48A4DC69C9FD}"/>
          </ac:picMkLst>
        </pc:picChg>
      </pc:sldChg>
      <pc:sldChg chg="addSp delSp modSp add mod">
        <pc:chgData name="Boban Srezovski" userId="d2c5dd452d77a740" providerId="LiveId" clId="{3B72BE04-D3AB-40A3-A652-7D9F253FAD6F}" dt="2022-04-12T14:29:03.666" v="1068" actId="14100"/>
        <pc:sldMkLst>
          <pc:docMk/>
          <pc:sldMk cId="3994658441" sldId="917"/>
        </pc:sldMkLst>
        <pc:spChg chg="mod">
          <ac:chgData name="Boban Srezovski" userId="d2c5dd452d77a740" providerId="LiveId" clId="{3B72BE04-D3AB-40A3-A652-7D9F253FAD6F}" dt="2022-04-12T14:29:03.666" v="1068" actId="14100"/>
          <ac:spMkLst>
            <pc:docMk/>
            <pc:sldMk cId="3994658441" sldId="917"/>
            <ac:spMk id="3" creationId="{7191CFFF-53FD-4C64-9590-01216DEF2680}"/>
          </ac:spMkLst>
        </pc:spChg>
        <pc:picChg chg="add mod">
          <ac:chgData name="Boban Srezovski" userId="d2c5dd452d77a740" providerId="LiveId" clId="{3B72BE04-D3AB-40A3-A652-7D9F253FAD6F}" dt="2022-04-12T14:29:01.899" v="1067" actId="1076"/>
          <ac:picMkLst>
            <pc:docMk/>
            <pc:sldMk cId="3994658441" sldId="917"/>
            <ac:picMk id="5" creationId="{2C1D3562-DE31-453E-AA16-426714B19D88}"/>
          </ac:picMkLst>
        </pc:picChg>
        <pc:picChg chg="del">
          <ac:chgData name="Boban Srezovski" userId="d2c5dd452d77a740" providerId="LiveId" clId="{3B72BE04-D3AB-40A3-A652-7D9F253FAD6F}" dt="2022-04-12T14:28:59.751" v="1066" actId="478"/>
          <ac:picMkLst>
            <pc:docMk/>
            <pc:sldMk cId="3994658441" sldId="917"/>
            <ac:picMk id="10" creationId="{32AC23EE-2285-40D8-9356-48A4DC69C9FD}"/>
          </ac:picMkLst>
        </pc:picChg>
      </pc:sldChg>
      <pc:sldChg chg="modSp add mod">
        <pc:chgData name="Boban Srezovski" userId="d2c5dd452d77a740" providerId="LiveId" clId="{3B72BE04-D3AB-40A3-A652-7D9F253FAD6F}" dt="2022-04-12T14:31:04.963" v="1126" actId="14100"/>
        <pc:sldMkLst>
          <pc:docMk/>
          <pc:sldMk cId="137980246" sldId="918"/>
        </pc:sldMkLst>
        <pc:spChg chg="mod">
          <ac:chgData name="Boban Srezovski" userId="d2c5dd452d77a740" providerId="LiveId" clId="{3B72BE04-D3AB-40A3-A652-7D9F253FAD6F}" dt="2022-04-12T14:31:04.963" v="1126" actId="14100"/>
          <ac:spMkLst>
            <pc:docMk/>
            <pc:sldMk cId="137980246" sldId="918"/>
            <ac:spMk id="3" creationId="{7191CFFF-53FD-4C64-9590-01216DEF2680}"/>
          </ac:spMkLst>
        </pc:spChg>
        <pc:picChg chg="mod">
          <ac:chgData name="Boban Srezovski" userId="d2c5dd452d77a740" providerId="LiveId" clId="{3B72BE04-D3AB-40A3-A652-7D9F253FAD6F}" dt="2022-04-12T14:31:02.459" v="1125" actId="1076"/>
          <ac:picMkLst>
            <pc:docMk/>
            <pc:sldMk cId="137980246" sldId="918"/>
            <ac:picMk id="6" creationId="{5BB370B0-1BE8-46FD-A4B2-F7465DA64D53}"/>
          </ac:picMkLst>
        </pc:picChg>
      </pc:sldChg>
      <pc:sldChg chg="add del">
        <pc:chgData name="Boban Srezovski" userId="d2c5dd452d77a740" providerId="LiveId" clId="{3B72BE04-D3AB-40A3-A652-7D9F253FAD6F}" dt="2022-04-12T14:30:06.134" v="1085"/>
        <pc:sldMkLst>
          <pc:docMk/>
          <pc:sldMk cId="1599508308" sldId="918"/>
        </pc:sldMkLst>
      </pc:sldChg>
      <pc:sldChg chg="addSp delSp modSp add mod">
        <pc:chgData name="Boban Srezovski" userId="d2c5dd452d77a740" providerId="LiveId" clId="{3B72BE04-D3AB-40A3-A652-7D9F253FAD6F}" dt="2022-04-12T14:33:01.996" v="1165" actId="1076"/>
        <pc:sldMkLst>
          <pc:docMk/>
          <pc:sldMk cId="1246233504" sldId="919"/>
        </pc:sldMkLst>
        <pc:spChg chg="mod">
          <ac:chgData name="Boban Srezovski" userId="d2c5dd452d77a740" providerId="LiveId" clId="{3B72BE04-D3AB-40A3-A652-7D9F253FAD6F}" dt="2022-04-12T14:32:33.358" v="1159" actId="6549"/>
          <ac:spMkLst>
            <pc:docMk/>
            <pc:sldMk cId="1246233504" sldId="919"/>
            <ac:spMk id="3" creationId="{7191CFFF-53FD-4C64-9590-01216DEF2680}"/>
          </ac:spMkLst>
        </pc:spChg>
        <pc:picChg chg="add mod">
          <ac:chgData name="Boban Srezovski" userId="d2c5dd452d77a740" providerId="LiveId" clId="{3B72BE04-D3AB-40A3-A652-7D9F253FAD6F}" dt="2022-04-12T14:33:01.996" v="1165" actId="1076"/>
          <ac:picMkLst>
            <pc:docMk/>
            <pc:sldMk cId="1246233504" sldId="919"/>
            <ac:picMk id="5" creationId="{29B5B3FD-1646-43DC-B0D8-A1DD7DA34B91}"/>
          </ac:picMkLst>
        </pc:picChg>
        <pc:picChg chg="del mod">
          <ac:chgData name="Boban Srezovski" userId="d2c5dd452d77a740" providerId="LiveId" clId="{3B72BE04-D3AB-40A3-A652-7D9F253FAD6F}" dt="2022-04-12T14:32:45.733" v="1161" actId="478"/>
          <ac:picMkLst>
            <pc:docMk/>
            <pc:sldMk cId="1246233504" sldId="919"/>
            <ac:picMk id="6" creationId="{3294ACCC-FA45-4197-BE33-4E072225CF51}"/>
          </ac:picMkLst>
        </pc:picChg>
      </pc:sldChg>
      <pc:sldChg chg="addSp delSp modSp add mod">
        <pc:chgData name="Boban Srezovski" userId="d2c5dd452d77a740" providerId="LiveId" clId="{3B72BE04-D3AB-40A3-A652-7D9F253FAD6F}" dt="2022-04-12T14:34:12.323" v="1188" actId="1076"/>
        <pc:sldMkLst>
          <pc:docMk/>
          <pc:sldMk cId="3221652621" sldId="920"/>
        </pc:sldMkLst>
        <pc:spChg chg="mod">
          <ac:chgData name="Boban Srezovski" userId="d2c5dd452d77a740" providerId="LiveId" clId="{3B72BE04-D3AB-40A3-A652-7D9F253FAD6F}" dt="2022-04-12T14:34:07.196" v="1187" actId="14100"/>
          <ac:spMkLst>
            <pc:docMk/>
            <pc:sldMk cId="3221652621" sldId="920"/>
            <ac:spMk id="3" creationId="{7191CFFF-53FD-4C64-9590-01216DEF2680}"/>
          </ac:spMkLst>
        </pc:spChg>
        <pc:picChg chg="del">
          <ac:chgData name="Boban Srezovski" userId="d2c5dd452d77a740" providerId="LiveId" clId="{3B72BE04-D3AB-40A3-A652-7D9F253FAD6F}" dt="2022-04-12T14:33:31.878" v="1168" actId="478"/>
          <ac:picMkLst>
            <pc:docMk/>
            <pc:sldMk cId="3221652621" sldId="920"/>
            <ac:picMk id="5" creationId="{29B5B3FD-1646-43DC-B0D8-A1DD7DA34B91}"/>
          </ac:picMkLst>
        </pc:picChg>
        <pc:picChg chg="add mod">
          <ac:chgData name="Boban Srezovski" userId="d2c5dd452d77a740" providerId="LiveId" clId="{3B72BE04-D3AB-40A3-A652-7D9F253FAD6F}" dt="2022-04-12T14:34:12.323" v="1188" actId="1076"/>
          <ac:picMkLst>
            <pc:docMk/>
            <pc:sldMk cId="3221652621" sldId="920"/>
            <ac:picMk id="6" creationId="{6584B125-FAEB-4480-B831-3A77DDD70597}"/>
          </ac:picMkLst>
        </pc:picChg>
      </pc:sldChg>
      <pc:sldChg chg="addSp delSp modSp add mod">
        <pc:chgData name="Boban Srezovski" userId="d2c5dd452d77a740" providerId="LiveId" clId="{3B72BE04-D3AB-40A3-A652-7D9F253FAD6F}" dt="2022-04-12T14:34:55.427" v="1206" actId="1076"/>
        <pc:sldMkLst>
          <pc:docMk/>
          <pc:sldMk cId="4195012460" sldId="921"/>
        </pc:sldMkLst>
        <pc:spChg chg="mod">
          <ac:chgData name="Boban Srezovski" userId="d2c5dd452d77a740" providerId="LiveId" clId="{3B72BE04-D3AB-40A3-A652-7D9F253FAD6F}" dt="2022-04-12T14:34:27.587" v="1199" actId="12"/>
          <ac:spMkLst>
            <pc:docMk/>
            <pc:sldMk cId="4195012460" sldId="921"/>
            <ac:spMk id="3" creationId="{7191CFFF-53FD-4C64-9590-01216DEF2680}"/>
          </ac:spMkLst>
        </pc:spChg>
        <pc:picChg chg="add mod">
          <ac:chgData name="Boban Srezovski" userId="d2c5dd452d77a740" providerId="LiveId" clId="{3B72BE04-D3AB-40A3-A652-7D9F253FAD6F}" dt="2022-04-12T14:34:55.427" v="1206" actId="1076"/>
          <ac:picMkLst>
            <pc:docMk/>
            <pc:sldMk cId="4195012460" sldId="921"/>
            <ac:picMk id="5" creationId="{7D735FAC-DE20-441A-93A8-30D16E587F56}"/>
          </ac:picMkLst>
        </pc:picChg>
        <pc:picChg chg="del">
          <ac:chgData name="Boban Srezovski" userId="d2c5dd452d77a740" providerId="LiveId" clId="{3B72BE04-D3AB-40A3-A652-7D9F253FAD6F}" dt="2022-04-12T14:34:28.892" v="1200" actId="478"/>
          <ac:picMkLst>
            <pc:docMk/>
            <pc:sldMk cId="4195012460" sldId="921"/>
            <ac:picMk id="6" creationId="{6584B125-FAEB-4480-B831-3A77DDD70597}"/>
          </ac:picMkLst>
        </pc:picChg>
      </pc:sldChg>
      <pc:sldChg chg="addSp delSp modSp add mod">
        <pc:chgData name="Boban Srezovski" userId="d2c5dd452d77a740" providerId="LiveId" clId="{3B72BE04-D3AB-40A3-A652-7D9F253FAD6F}" dt="2022-04-12T14:35:30.202" v="1221" actId="242"/>
        <pc:sldMkLst>
          <pc:docMk/>
          <pc:sldMk cId="568845339" sldId="922"/>
        </pc:sldMkLst>
        <pc:spChg chg="mod">
          <ac:chgData name="Boban Srezovski" userId="d2c5dd452d77a740" providerId="LiveId" clId="{3B72BE04-D3AB-40A3-A652-7D9F253FAD6F}" dt="2022-04-12T14:35:30.202" v="1221" actId="242"/>
          <ac:spMkLst>
            <pc:docMk/>
            <pc:sldMk cId="568845339" sldId="922"/>
            <ac:spMk id="3" creationId="{7191CFFF-53FD-4C64-9590-01216DEF2680}"/>
          </ac:spMkLst>
        </pc:spChg>
        <pc:picChg chg="del">
          <ac:chgData name="Boban Srezovski" userId="d2c5dd452d77a740" providerId="LiveId" clId="{3B72BE04-D3AB-40A3-A652-7D9F253FAD6F}" dt="2022-04-12T14:35:18.123" v="1216" actId="478"/>
          <ac:picMkLst>
            <pc:docMk/>
            <pc:sldMk cId="568845339" sldId="922"/>
            <ac:picMk id="5" creationId="{7D735FAC-DE20-441A-93A8-30D16E587F56}"/>
          </ac:picMkLst>
        </pc:picChg>
        <pc:picChg chg="add mod">
          <ac:chgData name="Boban Srezovski" userId="d2c5dd452d77a740" providerId="LiveId" clId="{3B72BE04-D3AB-40A3-A652-7D9F253FAD6F}" dt="2022-04-12T14:35:25.338" v="1218" actId="1076"/>
          <ac:picMkLst>
            <pc:docMk/>
            <pc:sldMk cId="568845339" sldId="922"/>
            <ac:picMk id="6" creationId="{5F1B6AD1-C5E6-44D9-8381-7E0B120E5460}"/>
          </ac:picMkLst>
        </pc:picChg>
      </pc:sldChg>
      <pc:sldChg chg="addSp delSp modSp add mod">
        <pc:chgData name="Boban Srezovski" userId="d2c5dd452d77a740" providerId="LiveId" clId="{3B72BE04-D3AB-40A3-A652-7D9F253FAD6F}" dt="2022-04-12T14:36:00.948" v="1228" actId="14100"/>
        <pc:sldMkLst>
          <pc:docMk/>
          <pc:sldMk cId="986710943" sldId="923"/>
        </pc:sldMkLst>
        <pc:spChg chg="mod">
          <ac:chgData name="Boban Srezovski" userId="d2c5dd452d77a740" providerId="LiveId" clId="{3B72BE04-D3AB-40A3-A652-7D9F253FAD6F}" dt="2022-04-12T14:36:00.948" v="1228" actId="14100"/>
          <ac:spMkLst>
            <pc:docMk/>
            <pc:sldMk cId="986710943" sldId="923"/>
            <ac:spMk id="3" creationId="{7191CFFF-53FD-4C64-9590-01216DEF2680}"/>
          </ac:spMkLst>
        </pc:spChg>
        <pc:picChg chg="add mod">
          <ac:chgData name="Boban Srezovski" userId="d2c5dd452d77a740" providerId="LiveId" clId="{3B72BE04-D3AB-40A3-A652-7D9F253FAD6F}" dt="2022-04-12T14:35:57.883" v="1227" actId="1076"/>
          <ac:picMkLst>
            <pc:docMk/>
            <pc:sldMk cId="986710943" sldId="923"/>
            <ac:picMk id="5" creationId="{357CB817-7C51-4C34-9A84-6815C0EAFD82}"/>
          </ac:picMkLst>
        </pc:picChg>
        <pc:picChg chg="del">
          <ac:chgData name="Boban Srezovski" userId="d2c5dd452d77a740" providerId="LiveId" clId="{3B72BE04-D3AB-40A3-A652-7D9F253FAD6F}" dt="2022-04-12T14:35:43.188" v="1225" actId="478"/>
          <ac:picMkLst>
            <pc:docMk/>
            <pc:sldMk cId="986710943" sldId="923"/>
            <ac:picMk id="6" creationId="{5F1B6AD1-C5E6-44D9-8381-7E0B120E5460}"/>
          </ac:picMkLst>
        </pc:picChg>
      </pc:sldChg>
      <pc:sldChg chg="addSp modSp add mod">
        <pc:chgData name="Boban Srezovski" userId="d2c5dd452d77a740" providerId="LiveId" clId="{3B72BE04-D3AB-40A3-A652-7D9F253FAD6F}" dt="2022-04-12T14:43:10.401" v="1417" actId="6549"/>
        <pc:sldMkLst>
          <pc:docMk/>
          <pc:sldMk cId="4141176580" sldId="924"/>
        </pc:sldMkLst>
        <pc:spChg chg="mod">
          <ac:chgData name="Boban Srezovski" userId="d2c5dd452d77a740" providerId="LiveId" clId="{3B72BE04-D3AB-40A3-A652-7D9F253FAD6F}" dt="2022-04-12T14:43:10.401" v="1417" actId="6549"/>
          <ac:spMkLst>
            <pc:docMk/>
            <pc:sldMk cId="4141176580" sldId="924"/>
            <ac:spMk id="3" creationId="{7191CFFF-53FD-4C64-9590-01216DEF2680}"/>
          </ac:spMkLst>
        </pc:spChg>
        <pc:picChg chg="add mod">
          <ac:chgData name="Boban Srezovski" userId="d2c5dd452d77a740" providerId="LiveId" clId="{3B72BE04-D3AB-40A3-A652-7D9F253FAD6F}" dt="2022-04-12T14:43:00.690" v="1411" actId="1076"/>
          <ac:picMkLst>
            <pc:docMk/>
            <pc:sldMk cId="4141176580" sldId="924"/>
            <ac:picMk id="5" creationId="{28C0E8A6-50ED-4E4F-8BE2-FC56F6A23E6B}"/>
          </ac:picMkLst>
        </pc:picChg>
      </pc:sldChg>
      <pc:sldChg chg="modSp add mod">
        <pc:chgData name="Boban Srezovski" userId="d2c5dd452d77a740" providerId="LiveId" clId="{3B72BE04-D3AB-40A3-A652-7D9F253FAD6F}" dt="2022-04-12T14:48:32.498" v="1575" actId="1076"/>
        <pc:sldMkLst>
          <pc:docMk/>
          <pc:sldMk cId="1249279092" sldId="925"/>
        </pc:sldMkLst>
        <pc:spChg chg="mod">
          <ac:chgData name="Boban Srezovski" userId="d2c5dd452d77a740" providerId="LiveId" clId="{3B72BE04-D3AB-40A3-A652-7D9F253FAD6F}" dt="2022-04-12T14:48:29.717" v="1574" actId="20577"/>
          <ac:spMkLst>
            <pc:docMk/>
            <pc:sldMk cId="1249279092" sldId="925"/>
            <ac:spMk id="3" creationId="{7191CFFF-53FD-4C64-9590-01216DEF2680}"/>
          </ac:spMkLst>
        </pc:spChg>
        <pc:picChg chg="mod">
          <ac:chgData name="Boban Srezovski" userId="d2c5dd452d77a740" providerId="LiveId" clId="{3B72BE04-D3AB-40A3-A652-7D9F253FAD6F}" dt="2022-04-12T14:48:32.498" v="1575" actId="1076"/>
          <ac:picMkLst>
            <pc:docMk/>
            <pc:sldMk cId="1249279092" sldId="925"/>
            <ac:picMk id="5" creationId="{D5915F92-1F63-45B8-8B9D-7DF0C58B63D1}"/>
          </ac:picMkLst>
        </pc:picChg>
      </pc:sldChg>
      <pc:sldChg chg="modSp add mod">
        <pc:chgData name="Boban Srezovski" userId="d2c5dd452d77a740" providerId="LiveId" clId="{3B72BE04-D3AB-40A3-A652-7D9F253FAD6F}" dt="2022-04-12T14:50:52.525" v="1639" actId="27636"/>
        <pc:sldMkLst>
          <pc:docMk/>
          <pc:sldMk cId="558233586" sldId="926"/>
        </pc:sldMkLst>
        <pc:spChg chg="mod">
          <ac:chgData name="Boban Srezovski" userId="d2c5dd452d77a740" providerId="LiveId" clId="{3B72BE04-D3AB-40A3-A652-7D9F253FAD6F}" dt="2022-04-12T14:50:52.525" v="1639" actId="27636"/>
          <ac:spMkLst>
            <pc:docMk/>
            <pc:sldMk cId="558233586" sldId="926"/>
            <ac:spMk id="3" creationId="{7191CFFF-53FD-4C64-9590-01216DEF2680}"/>
          </ac:spMkLst>
        </pc:spChg>
      </pc:sldChg>
      <pc:sldChg chg="delSp modSp add mod ord">
        <pc:chgData name="Boban Srezovski" userId="d2c5dd452d77a740" providerId="LiveId" clId="{3B72BE04-D3AB-40A3-A652-7D9F253FAD6F}" dt="2022-04-12T14:53:41.751" v="1750"/>
        <pc:sldMkLst>
          <pc:docMk/>
          <pc:sldMk cId="2336112459" sldId="927"/>
        </pc:sldMkLst>
        <pc:spChg chg="mod">
          <ac:chgData name="Boban Srezovski" userId="d2c5dd452d77a740" providerId="LiveId" clId="{3B72BE04-D3AB-40A3-A652-7D9F253FAD6F}" dt="2022-04-12T14:53:29.330" v="1747" actId="27636"/>
          <ac:spMkLst>
            <pc:docMk/>
            <pc:sldMk cId="2336112459" sldId="927"/>
            <ac:spMk id="3" creationId="{7191CFFF-53FD-4C64-9590-01216DEF2680}"/>
          </ac:spMkLst>
        </pc:spChg>
        <pc:picChg chg="del">
          <ac:chgData name="Boban Srezovski" userId="d2c5dd452d77a740" providerId="LiveId" clId="{3B72BE04-D3AB-40A3-A652-7D9F253FAD6F}" dt="2022-04-12T14:53:37.001" v="1748" actId="478"/>
          <ac:picMkLst>
            <pc:docMk/>
            <pc:sldMk cId="2336112459" sldId="927"/>
            <ac:picMk id="12" creationId="{FB528FEB-AA3F-4803-B56F-72804A54AA93}"/>
          </ac:picMkLst>
        </pc:picChg>
      </pc:sldChg>
      <pc:sldChg chg="modSp add mod">
        <pc:chgData name="Boban Srezovski" userId="d2c5dd452d77a740" providerId="LiveId" clId="{3B72BE04-D3AB-40A3-A652-7D9F253FAD6F}" dt="2022-04-12T15:13:36.375" v="1883" actId="27636"/>
        <pc:sldMkLst>
          <pc:docMk/>
          <pc:sldMk cId="3711679446" sldId="928"/>
        </pc:sldMkLst>
        <pc:spChg chg="mod">
          <ac:chgData name="Boban Srezovski" userId="d2c5dd452d77a740" providerId="LiveId" clId="{3B72BE04-D3AB-40A3-A652-7D9F253FAD6F}" dt="2022-04-12T15:13:36.375" v="1883" actId="27636"/>
          <ac:spMkLst>
            <pc:docMk/>
            <pc:sldMk cId="3711679446" sldId="928"/>
            <ac:spMk id="3" creationId="{7191CFFF-53FD-4C64-9590-01216DEF2680}"/>
          </ac:spMkLst>
        </pc:spChg>
      </pc:sldChg>
      <pc:sldChg chg="modSp add mod">
        <pc:chgData name="Boban Srezovski" userId="d2c5dd452d77a740" providerId="LiveId" clId="{3B72BE04-D3AB-40A3-A652-7D9F253FAD6F}" dt="2022-04-12T15:18:26.270" v="2026" actId="20577"/>
        <pc:sldMkLst>
          <pc:docMk/>
          <pc:sldMk cId="2173465456" sldId="929"/>
        </pc:sldMkLst>
        <pc:spChg chg="mod">
          <ac:chgData name="Boban Srezovski" userId="d2c5dd452d77a740" providerId="LiveId" clId="{3B72BE04-D3AB-40A3-A652-7D9F253FAD6F}" dt="2022-04-12T15:18:26.270" v="2026" actId="20577"/>
          <ac:spMkLst>
            <pc:docMk/>
            <pc:sldMk cId="2173465456" sldId="929"/>
            <ac:spMk id="3" creationId="{7191CFFF-53FD-4C64-9590-01216DEF2680}"/>
          </ac:spMkLst>
        </pc:spChg>
      </pc:sldChg>
      <pc:sldChg chg="modSp add mod">
        <pc:chgData name="Boban Srezovski" userId="d2c5dd452d77a740" providerId="LiveId" clId="{3B72BE04-D3AB-40A3-A652-7D9F253FAD6F}" dt="2022-04-12T15:19:33.932" v="2059" actId="20577"/>
        <pc:sldMkLst>
          <pc:docMk/>
          <pc:sldMk cId="3246572055" sldId="930"/>
        </pc:sldMkLst>
        <pc:spChg chg="mod">
          <ac:chgData name="Boban Srezovski" userId="d2c5dd452d77a740" providerId="LiveId" clId="{3B72BE04-D3AB-40A3-A652-7D9F253FAD6F}" dt="2022-04-12T15:19:33.932" v="2059" actId="20577"/>
          <ac:spMkLst>
            <pc:docMk/>
            <pc:sldMk cId="3246572055" sldId="930"/>
            <ac:spMk id="3" creationId="{7191CFFF-53FD-4C64-9590-01216DEF2680}"/>
          </ac:spMkLst>
        </pc:spChg>
      </pc:sldChg>
      <pc:sldChg chg="addSp delSp modSp add mod">
        <pc:chgData name="Boban Srezovski" userId="d2c5dd452d77a740" providerId="LiveId" clId="{3B72BE04-D3AB-40A3-A652-7D9F253FAD6F}" dt="2022-04-12T15:22:23.939" v="2145" actId="732"/>
        <pc:sldMkLst>
          <pc:docMk/>
          <pc:sldMk cId="634678167" sldId="931"/>
        </pc:sldMkLst>
        <pc:spChg chg="mod">
          <ac:chgData name="Boban Srezovski" userId="d2c5dd452d77a740" providerId="LiveId" clId="{3B72BE04-D3AB-40A3-A652-7D9F253FAD6F}" dt="2022-04-12T15:22:08.945" v="2141" actId="12"/>
          <ac:spMkLst>
            <pc:docMk/>
            <pc:sldMk cId="634678167" sldId="931"/>
            <ac:spMk id="3" creationId="{7191CFFF-53FD-4C64-9590-01216DEF2680}"/>
          </ac:spMkLst>
        </pc:spChg>
        <pc:picChg chg="del">
          <ac:chgData name="Boban Srezovski" userId="d2c5dd452d77a740" providerId="LiveId" clId="{3B72BE04-D3AB-40A3-A652-7D9F253FAD6F}" dt="2022-04-12T15:22:10.020" v="2142" actId="478"/>
          <ac:picMkLst>
            <pc:docMk/>
            <pc:sldMk cId="634678167" sldId="931"/>
            <ac:picMk id="5" creationId="{5F3355CC-A6A8-4FD8-B0DD-7121A5610DCC}"/>
          </ac:picMkLst>
        </pc:picChg>
        <pc:picChg chg="add mod modCrop">
          <ac:chgData name="Boban Srezovski" userId="d2c5dd452d77a740" providerId="LiveId" clId="{3B72BE04-D3AB-40A3-A652-7D9F253FAD6F}" dt="2022-04-12T15:22:23.939" v="2145" actId="732"/>
          <ac:picMkLst>
            <pc:docMk/>
            <pc:sldMk cId="634678167" sldId="931"/>
            <ac:picMk id="6" creationId="{FD662F96-F70D-475F-BB87-1F048FD12B13}"/>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3-02-08T01:57:29.287" idx="2">
    <p:pos x="4571" y="2688"/>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71AD5C-0B41-4EA6-BB84-19770D2D80D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03E2288-F011-483F-A1AB-C319A03B433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A2A8A-917E-43FA-8D2E-45EE0056776D}" type="datetimeFigureOut">
              <a:rPr lang="en-US" smtClean="0"/>
              <a:t>2/9/2023</a:t>
            </a:fld>
            <a:endParaRPr lang="en-US"/>
          </a:p>
        </p:txBody>
      </p:sp>
      <p:sp>
        <p:nvSpPr>
          <p:cNvPr id="4" name="Slide Image Placeholder 3">
            <a:extLst>
              <a:ext uri="{FF2B5EF4-FFF2-40B4-BE49-F238E27FC236}">
                <a16:creationId xmlns:a16="http://schemas.microsoft.com/office/drawing/2014/main" id="{0212EDD7-B42C-440A-B83A-5C191B3EA47C}"/>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A4B97DD5-3432-4510-BEB0-99075528AB1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3F27CC83-2BBD-4D9F-9876-1EB7478BA03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D6B96750-1E30-4AF4-BC79-0E53EF7B3E2F}"/>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9D748-BBBD-4892-956A-E6137FC046B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5ABE304-FEA4-4938-A6BC-F6F5562CB43D}" type="datetimeFigureOut">
              <a:rPr lang="en-US" smtClean="0"/>
              <a:t>2/9/2023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3197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2201637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5ABE304-FEA4-4938-A6BC-F6F5562CB43D}" type="datetimeFigureOut">
              <a:rPr lang="en-US" smtClean="0"/>
              <a:t>2/9/2023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871471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32278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2/9/2023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4037736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ABE304-FEA4-4938-A6BC-F6F5562CB43D}"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718666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ABE304-FEA4-4938-A6BC-F6F5562CB43D}" type="datetimeFigureOut">
              <a:rPr lang="en-US" smtClean="0"/>
              <a:t>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544014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5ABE304-FEA4-4938-A6BC-F6F5562CB43D}" type="datetimeFigureOut">
              <a:rPr lang="en-US" smtClean="0"/>
              <a:t>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46B5EB-5486-4D2F-AC9F-DBA148209D31}"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87764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ABE304-FEA4-4938-A6BC-F6F5562CB43D}" type="datetimeFigureOut">
              <a:rPr lang="en-US" smtClean="0"/>
              <a:t>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22467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2/9/2023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82165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ABE304-FEA4-4938-A6BC-F6F5562CB43D}"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3045581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5ABE304-FEA4-4938-A6BC-F6F5562CB43D}" type="datetimeFigureOut">
              <a:rPr lang="en-US" smtClean="0"/>
              <a:t>2/9/2023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546B5EB-5486-4D2F-AC9F-DBA148209D31}"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28461938"/>
      </p:ext>
    </p:extLst>
  </p:cSld>
  <p:clrMap bg1="lt1" tx1="dk1" bg2="lt2" tx2="dk2" accent1="accent1" accent2="accent2" accent3="accent3" accent4="accent4" accent5="accent5" accent6="accent6" hlink="hlink" folHlink="folHlink"/>
  <p:sldLayoutIdLst>
    <p:sldLayoutId id="2147487037" r:id="rId1"/>
    <p:sldLayoutId id="2147487038" r:id="rId2"/>
    <p:sldLayoutId id="2147487039" r:id="rId3"/>
    <p:sldLayoutId id="2147487040" r:id="rId4"/>
    <p:sldLayoutId id="2147487041" r:id="rId5"/>
    <p:sldLayoutId id="2147487042" r:id="rId6"/>
    <p:sldLayoutId id="2147487043" r:id="rId7"/>
    <p:sldLayoutId id="2147487044" r:id="rId8"/>
    <p:sldLayoutId id="2147487045" r:id="rId9"/>
    <p:sldLayoutId id="2147487046" r:id="rId10"/>
    <p:sldLayoutId id="214748704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51ED-E201-46BE-B207-BB09860B7F38}"/>
              </a:ext>
            </a:extLst>
          </p:cNvPr>
          <p:cNvSpPr>
            <a:spLocks noGrp="1"/>
          </p:cNvSpPr>
          <p:nvPr>
            <p:ph type="ctrTitle"/>
          </p:nvPr>
        </p:nvSpPr>
        <p:spPr>
          <a:xfrm>
            <a:off x="532550" y="1486595"/>
            <a:ext cx="11126898" cy="1475013"/>
          </a:xfrm>
        </p:spPr>
        <p:txBody>
          <a:bodyPr>
            <a:noAutofit/>
          </a:bodyPr>
          <a:lstStyle/>
          <a:p>
            <a:r>
              <a:rPr lang="en-US" sz="4000" dirty="0" err="1"/>
              <a:t>Javascript</a:t>
            </a:r>
            <a:br>
              <a:rPr lang="en-US" sz="4000" dirty="0"/>
            </a:br>
            <a:r>
              <a:rPr lang="en-US" sz="2800" dirty="0"/>
              <a:t>Chapter 11: Interactive Content and Event Listeners</a:t>
            </a:r>
            <a:endParaRPr lang="en-US" sz="4000" dirty="0"/>
          </a:p>
        </p:txBody>
      </p:sp>
      <p:pic>
        <p:nvPicPr>
          <p:cNvPr id="5" name="Picture 4">
            <a:extLst>
              <a:ext uri="{FF2B5EF4-FFF2-40B4-BE49-F238E27FC236}">
                <a16:creationId xmlns:a16="http://schemas.microsoft.com/office/drawing/2014/main" id="{FFAB897B-2B32-47F5-B160-8E7F073AC5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394" y="3160774"/>
            <a:ext cx="5283208" cy="3169924"/>
          </a:xfrm>
          <a:prstGeom prst="rect">
            <a:avLst/>
          </a:prstGeom>
        </p:spPr>
      </p:pic>
    </p:spTree>
    <p:extLst>
      <p:ext uri="{BB962C8B-B14F-4D97-AF65-F5344CB8AC3E}">
        <p14:creationId xmlns:p14="http://schemas.microsoft.com/office/powerpoint/2010/main" val="412053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8647F-7CE4-45AB-825A-938F4731C186}"/>
              </a:ext>
            </a:extLst>
          </p:cNvPr>
          <p:cNvSpPr>
            <a:spLocks noGrp="1"/>
          </p:cNvSpPr>
          <p:nvPr>
            <p:ph type="title"/>
          </p:nvPr>
        </p:nvSpPr>
        <p:spPr/>
        <p:txBody>
          <a:bodyPr/>
          <a:lstStyle/>
          <a:p>
            <a:r>
              <a:rPr lang="en-US" dirty="0"/>
              <a:t>The onload event handler</a:t>
            </a:r>
          </a:p>
        </p:txBody>
      </p:sp>
      <p:sp>
        <p:nvSpPr>
          <p:cNvPr id="3" name="Content Placeholder 2">
            <a:extLst>
              <a:ext uri="{FF2B5EF4-FFF2-40B4-BE49-F238E27FC236}">
                <a16:creationId xmlns:a16="http://schemas.microsoft.com/office/drawing/2014/main" id="{8831D5F2-8997-4389-B092-11A4071FCDE1}"/>
              </a:ext>
            </a:extLst>
          </p:cNvPr>
          <p:cNvSpPr>
            <a:spLocks noGrp="1"/>
          </p:cNvSpPr>
          <p:nvPr>
            <p:ph idx="1"/>
          </p:nvPr>
        </p:nvSpPr>
        <p:spPr>
          <a:xfrm>
            <a:off x="581192" y="2180495"/>
            <a:ext cx="11029615" cy="4336845"/>
          </a:xfrm>
        </p:spPr>
        <p:txBody>
          <a:bodyPr anchor="t">
            <a:normAutofit/>
          </a:bodyPr>
          <a:lstStyle/>
          <a:p>
            <a:pPr marL="0" indent="0" algn="l">
              <a:buNone/>
            </a:pPr>
            <a:r>
              <a:rPr lang="en-US" sz="1800" b="0" i="0" u="none" strike="noStrike" baseline="0" dirty="0">
                <a:latin typeface="BookAntiqua"/>
              </a:rPr>
              <a:t>We briefly saw this event handler in the previous chapter. The </a:t>
            </a:r>
            <a:r>
              <a:rPr lang="en-US" sz="1800" b="0" i="0" u="none" strike="noStrike" baseline="0" dirty="0">
                <a:latin typeface="Consolas" panose="020B0609020204030204" pitchFamily="49" charset="0"/>
              </a:rPr>
              <a:t>onload </a:t>
            </a:r>
            <a:r>
              <a:rPr lang="en-US" sz="1800" b="0" i="0" u="none" strike="noStrike" baseline="0" dirty="0">
                <a:latin typeface="BookAntiqua"/>
              </a:rPr>
              <a:t>event gets fired after a certain element is loaded. This can be useful for a number of reasons. For example, if you want to select an element using </a:t>
            </a:r>
            <a:r>
              <a:rPr lang="en-US" sz="1800" b="0" i="0" u="none" strike="noStrike" baseline="0" dirty="0" err="1">
                <a:latin typeface="Consolas" panose="020B0609020204030204" pitchFamily="49" charset="0"/>
              </a:rPr>
              <a:t>getElementById</a:t>
            </a:r>
            <a:r>
              <a:rPr lang="en-US" sz="1800" b="0" i="0" u="none" strike="noStrike" baseline="0" dirty="0">
                <a:latin typeface="BookAntiqua"/>
              </a:rPr>
              <a:t>, you'll have to be sure this element is loaded in the DOM already. This event is most commonly used on the </a:t>
            </a:r>
            <a:r>
              <a:rPr lang="en-US" sz="1800" b="0" i="0" u="none" strike="noStrike" baseline="0" dirty="0">
                <a:latin typeface="Consolas" panose="020B0609020204030204" pitchFamily="49" charset="0"/>
              </a:rPr>
              <a:t>window </a:t>
            </a:r>
            <a:r>
              <a:rPr lang="en-US" sz="1800" b="0" i="0" u="none" strike="noStrike" baseline="0" dirty="0">
                <a:latin typeface="BookAntiqua"/>
              </a:rPr>
              <a:t>object, but it can be used on any element. When you use it on </a:t>
            </a:r>
            <a:r>
              <a:rPr lang="en-US" sz="1800" b="0" i="0" u="none" strike="noStrike" baseline="0" dirty="0">
                <a:latin typeface="Consolas" panose="020B0609020204030204" pitchFamily="49" charset="0"/>
              </a:rPr>
              <a:t>window</a:t>
            </a:r>
            <a:r>
              <a:rPr lang="en-US" sz="1800" b="0" i="0" u="none" strike="noStrike" baseline="0" dirty="0">
                <a:latin typeface="BookAntiqua"/>
              </a:rPr>
              <a:t>, this event gets started when the window object is done loading. Here is how to use it:</a:t>
            </a:r>
          </a:p>
          <a:p>
            <a:pPr marL="0" indent="0" algn="l">
              <a:buNone/>
            </a:pPr>
            <a:endParaRPr lang="en-US" dirty="0">
              <a:latin typeface="BookAntiqua"/>
            </a:endParaRPr>
          </a:p>
          <a:p>
            <a:pPr marL="324000" lvl="1" indent="0">
              <a:buNone/>
            </a:pPr>
            <a:r>
              <a:rPr lang="en-US" b="0" i="0" u="none" strike="noStrike" baseline="0" dirty="0" err="1">
                <a:solidFill>
                  <a:srgbClr val="C28501"/>
                </a:solidFill>
                <a:latin typeface="Consolas" panose="020B0609020204030204" pitchFamily="49" charset="0"/>
              </a:rPr>
              <a:t>window</a:t>
            </a:r>
            <a:r>
              <a:rPr lang="en-US" b="0" i="0" u="none" strike="noStrike" baseline="0" dirty="0" err="1">
                <a:solidFill>
                  <a:srgbClr val="383A42"/>
                </a:solidFill>
                <a:latin typeface="Consolas" panose="020B0609020204030204" pitchFamily="49" charset="0"/>
              </a:rPr>
              <a:t>.onload</a:t>
            </a:r>
            <a:r>
              <a:rPr lang="en-US" b="0" i="0" u="none" strike="noStrike" baseline="0" dirty="0">
                <a:solidFill>
                  <a:srgbClr val="383A42"/>
                </a:solidFill>
                <a:latin typeface="Consolas" panose="020B0609020204030204" pitchFamily="49" charset="0"/>
              </a:rPr>
              <a:t> = </a:t>
            </a:r>
            <a:r>
              <a:rPr lang="en-US" b="0" i="0" u="none" strike="noStrike" baseline="0" dirty="0">
                <a:solidFill>
                  <a:srgbClr val="A726A5"/>
                </a:solidFill>
                <a:latin typeface="Consolas" panose="020B0609020204030204" pitchFamily="49" charset="0"/>
              </a:rPr>
              <a:t>function</a:t>
            </a:r>
            <a:r>
              <a:rPr lang="en-US" b="0" i="0" u="none" strike="noStrike" baseline="0" dirty="0">
                <a:solidFill>
                  <a:srgbClr val="383A42"/>
                </a:solidFill>
                <a:latin typeface="Consolas" panose="020B0609020204030204" pitchFamily="49" charset="0"/>
              </a:rPr>
              <a:t>() {</a:t>
            </a:r>
          </a:p>
          <a:p>
            <a:pPr marL="324000" lvl="1" indent="0">
              <a:buNone/>
            </a:pPr>
            <a:r>
              <a:rPr lang="en-US" b="0" i="1" u="none" strike="noStrike" baseline="0" dirty="0">
                <a:solidFill>
                  <a:srgbClr val="A1A2A8"/>
                </a:solidFill>
                <a:latin typeface="Consolas-Italic"/>
              </a:rPr>
              <a:t>	// whatever needs to happen after the page loads goes here</a:t>
            </a:r>
          </a:p>
          <a:p>
            <a:pPr marL="324000" lvl="1" indent="0">
              <a:buNone/>
            </a:pPr>
            <a:r>
              <a:rPr lang="en-US" b="0" i="0" u="none" strike="noStrike" baseline="0" dirty="0">
                <a:solidFill>
                  <a:srgbClr val="383A42"/>
                </a:solidFill>
                <a:latin typeface="Consolas" panose="020B0609020204030204" pitchFamily="49" charset="0"/>
              </a:rPr>
              <a:t>}</a:t>
            </a:r>
            <a:endParaRPr lang="en-US" dirty="0"/>
          </a:p>
          <a:p>
            <a:pPr marL="0" indent="0" algn="l">
              <a:buNone/>
            </a:pPr>
            <a:endParaRPr lang="en-US" dirty="0"/>
          </a:p>
          <a:p>
            <a:pPr marL="0" indent="0" algn="l">
              <a:buNone/>
            </a:pPr>
            <a:r>
              <a:rPr lang="en-US" sz="1800" b="0" i="0" u="none" strike="noStrike" baseline="0" dirty="0">
                <a:latin typeface="Consolas" panose="020B0609020204030204" pitchFamily="49" charset="0"/>
              </a:rPr>
              <a:t>onload </a:t>
            </a:r>
            <a:r>
              <a:rPr lang="en-US" sz="1800" b="0" i="0" u="none" strike="noStrike" baseline="0" dirty="0">
                <a:latin typeface="BookAntiqua"/>
              </a:rPr>
              <a:t>is similar, but it's different for the window and </a:t>
            </a:r>
            <a:r>
              <a:rPr lang="en-US" sz="1800" b="0" i="0" u="none" strike="noStrike" baseline="0" dirty="0">
                <a:latin typeface="Consolas" panose="020B0609020204030204" pitchFamily="49" charset="0"/>
              </a:rPr>
              <a:t>document </a:t>
            </a:r>
            <a:r>
              <a:rPr lang="en-US" sz="1800" b="0" i="0" u="none" strike="noStrike" baseline="0" dirty="0">
                <a:latin typeface="BookAntiqua"/>
              </a:rPr>
              <a:t>objects. The difference depends on the web browser you are using. The </a:t>
            </a:r>
            <a:r>
              <a:rPr lang="en-US" sz="1800" b="0" i="0" u="none" strike="noStrike" baseline="0" dirty="0">
                <a:latin typeface="Consolas" panose="020B0609020204030204" pitchFamily="49" charset="0"/>
              </a:rPr>
              <a:t>load </a:t>
            </a:r>
            <a:r>
              <a:rPr lang="en-US" sz="1800" b="0" i="0" u="none" strike="noStrike" baseline="0" dirty="0">
                <a:latin typeface="BookAntiqua"/>
              </a:rPr>
              <a:t>event fires at the end of the document loading process. Therefore, you will find that all the objects in the document are in the DOM and the assets have finished loading.</a:t>
            </a:r>
            <a:endParaRPr lang="en-US" dirty="0"/>
          </a:p>
        </p:txBody>
      </p:sp>
    </p:spTree>
    <p:extLst>
      <p:ext uri="{BB962C8B-B14F-4D97-AF65-F5344CB8AC3E}">
        <p14:creationId xmlns:p14="http://schemas.microsoft.com/office/powerpoint/2010/main" val="821013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8647F-7CE4-45AB-825A-938F4731C186}"/>
              </a:ext>
            </a:extLst>
          </p:cNvPr>
          <p:cNvSpPr>
            <a:spLocks noGrp="1"/>
          </p:cNvSpPr>
          <p:nvPr>
            <p:ph type="title"/>
          </p:nvPr>
        </p:nvSpPr>
        <p:spPr/>
        <p:txBody>
          <a:bodyPr/>
          <a:lstStyle/>
          <a:p>
            <a:r>
              <a:rPr lang="en-US" dirty="0"/>
              <a:t>The onload event handler</a:t>
            </a:r>
          </a:p>
        </p:txBody>
      </p:sp>
      <p:sp>
        <p:nvSpPr>
          <p:cNvPr id="3" name="Content Placeholder 2">
            <a:extLst>
              <a:ext uri="{FF2B5EF4-FFF2-40B4-BE49-F238E27FC236}">
                <a16:creationId xmlns:a16="http://schemas.microsoft.com/office/drawing/2014/main" id="{8831D5F2-8997-4389-B092-11A4071FCDE1}"/>
              </a:ext>
            </a:extLst>
          </p:cNvPr>
          <p:cNvSpPr>
            <a:spLocks noGrp="1"/>
          </p:cNvSpPr>
          <p:nvPr>
            <p:ph idx="1"/>
          </p:nvPr>
        </p:nvSpPr>
        <p:spPr>
          <a:xfrm>
            <a:off x="581192" y="1981201"/>
            <a:ext cx="11029615" cy="4715933"/>
          </a:xfrm>
        </p:spPr>
        <p:txBody>
          <a:bodyPr anchor="t">
            <a:normAutofit fontScale="92500" lnSpcReduction="20000"/>
          </a:bodyPr>
          <a:lstStyle/>
          <a:p>
            <a:pPr marL="0" indent="0" algn="l">
              <a:buNone/>
            </a:pPr>
            <a:r>
              <a:rPr lang="en-US" sz="1800" b="0" i="0" u="none" strike="noStrike" baseline="0" dirty="0">
                <a:latin typeface="BookAntiqua"/>
              </a:rPr>
              <a:t>You can also use the </a:t>
            </a:r>
            <a:r>
              <a:rPr lang="en-US" sz="1800" b="0" i="0" u="none" strike="noStrike" baseline="0" dirty="0" err="1">
                <a:latin typeface="Consolas" panose="020B0609020204030204" pitchFamily="49" charset="0"/>
              </a:rPr>
              <a:t>addEventListener</a:t>
            </a:r>
            <a:r>
              <a:rPr lang="en-US" sz="1800" b="0" i="0" u="none" strike="noStrike" baseline="0" dirty="0">
                <a:latin typeface="Consolas" panose="020B0609020204030204" pitchFamily="49" charset="0"/>
              </a:rPr>
              <a:t>() </a:t>
            </a:r>
            <a:r>
              <a:rPr lang="en-US" sz="1800" b="0" i="0" u="none" strike="noStrike" baseline="0" dirty="0">
                <a:latin typeface="BookAntiqua"/>
              </a:rPr>
              <a:t>method on any element to handle any event. And it can also be used for the event that all the content in the DOM is loaded. There is a special built-in event for this:  </a:t>
            </a:r>
            <a:r>
              <a:rPr lang="en-US" sz="1800" b="0" i="0" u="none" strike="noStrike" baseline="0" dirty="0" err="1">
                <a:latin typeface="Consolas" panose="020B0609020204030204" pitchFamily="49" charset="0"/>
              </a:rPr>
              <a:t>DOMContentLoaded</a:t>
            </a:r>
            <a:r>
              <a:rPr lang="en-US" sz="1800" b="0" i="0" u="none" strike="noStrike" baseline="0" dirty="0">
                <a:latin typeface="Consolas" panose="020B0609020204030204" pitchFamily="49" charset="0"/>
              </a:rPr>
              <a:t>()</a:t>
            </a:r>
            <a:r>
              <a:rPr lang="en-US" sz="1800" b="0" i="0" u="none" strike="noStrike" baseline="0" dirty="0">
                <a:latin typeface="BookAntiqua"/>
              </a:rPr>
              <a:t>. This event can be used to handle the event of the DOM loading, which will get fired immediately after the DOM for the page has been constructed when the event is set. Here is how to set it:</a:t>
            </a:r>
            <a:br>
              <a:rPr lang="en-US" sz="1800" b="0" i="0" u="none" strike="noStrike" baseline="0" dirty="0">
                <a:latin typeface="BookAntiqua"/>
              </a:rPr>
            </a:br>
            <a:endParaRPr lang="en-US" sz="1800" b="0" i="0" u="none" strike="noStrike" baseline="0" dirty="0">
              <a:latin typeface="BookAntiqua"/>
            </a:endParaRPr>
          </a:p>
          <a:p>
            <a:pPr marL="324000" lvl="1" indent="0">
              <a:buNone/>
            </a:pPr>
            <a:r>
              <a:rPr lang="en-US" b="0" i="0" u="none" strike="noStrike" baseline="0" dirty="0" err="1">
                <a:solidFill>
                  <a:srgbClr val="C28501"/>
                </a:solidFill>
                <a:latin typeface="Consolas" panose="020B0609020204030204" pitchFamily="49" charset="0"/>
              </a:rPr>
              <a:t>document</a:t>
            </a:r>
            <a:r>
              <a:rPr lang="en-US" b="0" i="0" u="none" strike="noStrike" baseline="0" dirty="0" err="1">
                <a:solidFill>
                  <a:srgbClr val="383A42"/>
                </a:solidFill>
                <a:latin typeface="Consolas" panose="020B0609020204030204" pitchFamily="49" charset="0"/>
              </a:rPr>
              <a:t>.addEventListener</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a:t>
            </a:r>
            <a:r>
              <a:rPr lang="en-US" b="0" i="0" u="none" strike="noStrike" baseline="0" dirty="0" err="1">
                <a:solidFill>
                  <a:srgbClr val="50A24F"/>
                </a:solidFill>
                <a:latin typeface="Consolas" panose="020B0609020204030204" pitchFamily="49" charset="0"/>
              </a:rPr>
              <a:t>DOMContentLoaded</a:t>
            </a:r>
            <a:r>
              <a:rPr lang="en-US" b="0" i="0" u="none" strike="noStrike" baseline="0" dirty="0">
                <a:solidFill>
                  <a:srgbClr val="50A24F"/>
                </a:solidFill>
                <a:latin typeface="Consolas" panose="020B0609020204030204" pitchFamily="49" charset="0"/>
              </a:rPr>
              <a:t>"</a:t>
            </a:r>
            <a:r>
              <a:rPr lang="en-US" b="0" i="0" u="none" strike="noStrike" baseline="0" dirty="0">
                <a:solidFill>
                  <a:srgbClr val="383A42"/>
                </a:solidFill>
                <a:latin typeface="Consolas" panose="020B0609020204030204" pitchFamily="49" charset="0"/>
              </a:rPr>
              <a:t>, (e) =&gt; {</a:t>
            </a:r>
          </a:p>
          <a:p>
            <a:pPr marL="324000" lvl="1" indent="0">
              <a:buNone/>
            </a:pPr>
            <a:r>
              <a:rPr lang="en-US" dirty="0">
                <a:solidFill>
                  <a:srgbClr val="C28501"/>
                </a:solidFill>
                <a:latin typeface="Consolas" panose="020B0609020204030204" pitchFamily="49" charset="0"/>
              </a:rPr>
              <a:t>		</a:t>
            </a:r>
            <a:r>
              <a:rPr lang="en-US" b="0" i="0" u="none" strike="noStrike" baseline="0" dirty="0">
                <a:solidFill>
                  <a:srgbClr val="C28501"/>
                </a:solidFill>
                <a:latin typeface="Consolas" panose="020B0609020204030204" pitchFamily="49" charset="0"/>
              </a:rPr>
              <a:t>console</a:t>
            </a:r>
            <a:r>
              <a:rPr lang="en-US" b="0" i="0" u="none" strike="noStrike" baseline="0" dirty="0">
                <a:solidFill>
                  <a:srgbClr val="383A42"/>
                </a:solidFill>
                <a:latin typeface="Consolas" panose="020B0609020204030204" pitchFamily="49" charset="0"/>
              </a:rPr>
              <a:t>.log(e);</a:t>
            </a:r>
          </a:p>
          <a:p>
            <a:pPr marL="324000" lvl="1" indent="0">
              <a:buNone/>
            </a:pPr>
            <a:r>
              <a:rPr lang="en-US" b="0" i="0" u="none" strike="noStrike" baseline="0" dirty="0">
                <a:solidFill>
                  <a:srgbClr val="383A42"/>
                </a:solidFill>
                <a:latin typeface="Consolas" panose="020B0609020204030204" pitchFamily="49" charset="0"/>
              </a:rPr>
              <a:t>});</a:t>
            </a:r>
            <a:br>
              <a:rPr lang="en-US" dirty="0">
                <a:latin typeface="BookAntiqua"/>
              </a:rPr>
            </a:br>
            <a:endParaRPr lang="en-US" dirty="0">
              <a:latin typeface="BookAntiqua"/>
            </a:endParaRPr>
          </a:p>
          <a:p>
            <a:pPr marL="0" indent="0" algn="l">
              <a:buNone/>
            </a:pPr>
            <a:r>
              <a:rPr lang="en-US" sz="1800" b="0" i="0" u="none" strike="noStrike" baseline="0" dirty="0">
                <a:latin typeface="BookAntiqua"/>
              </a:rPr>
              <a:t>This will log to the console when all the DOM content has been loaded. As an alternative, you will also often see it in the </a:t>
            </a:r>
            <a:r>
              <a:rPr lang="en-US" sz="1800" b="0" i="0" u="none" strike="noStrike" baseline="0" dirty="0">
                <a:latin typeface="Consolas" panose="020B0609020204030204" pitchFamily="49" charset="0"/>
              </a:rPr>
              <a:t>body </a:t>
            </a:r>
            <a:r>
              <a:rPr lang="en-US" sz="1800" b="0" i="0" u="none" strike="noStrike" baseline="0" dirty="0">
                <a:latin typeface="BookAntiqua"/>
              </a:rPr>
              <a:t>tag, like this:</a:t>
            </a:r>
            <a:br>
              <a:rPr lang="en-US" sz="1800" b="0" i="0" u="none" strike="noStrike" baseline="0" dirty="0">
                <a:latin typeface="BookAntiqua"/>
              </a:rPr>
            </a:br>
            <a:endParaRPr lang="en-US" dirty="0">
              <a:latin typeface="BookAntiqua"/>
            </a:endParaRPr>
          </a:p>
          <a:p>
            <a:pPr marL="0" indent="0" algn="l">
              <a:buNone/>
            </a:pPr>
            <a:r>
              <a:rPr lang="en-US" sz="1800" b="0" i="0" u="none" strike="noStrike" baseline="0" dirty="0">
                <a:solidFill>
                  <a:srgbClr val="383A42"/>
                </a:solidFill>
                <a:latin typeface="Consolas" panose="020B0609020204030204" pitchFamily="49" charset="0"/>
              </a:rPr>
              <a:t>	</a:t>
            </a:r>
            <a:r>
              <a:rPr lang="en-US" sz="1600" b="0" i="0" u="none" strike="noStrike" baseline="0" dirty="0">
                <a:solidFill>
                  <a:srgbClr val="383A42"/>
                </a:solidFill>
                <a:latin typeface="Consolas" panose="020B0609020204030204" pitchFamily="49" charset="0"/>
              </a:rPr>
              <a:t>&lt;</a:t>
            </a:r>
            <a:r>
              <a:rPr lang="en-US" sz="1600" b="0" i="0" u="none" strike="noStrike" baseline="0" dirty="0">
                <a:solidFill>
                  <a:srgbClr val="E55649"/>
                </a:solidFill>
                <a:latin typeface="Consolas" panose="020B0609020204030204" pitchFamily="49" charset="0"/>
              </a:rPr>
              <a:t>body </a:t>
            </a:r>
            <a:r>
              <a:rPr lang="en-US" sz="1600" b="0" i="0" u="none" strike="noStrike" baseline="0" dirty="0">
                <a:solidFill>
                  <a:srgbClr val="996801"/>
                </a:solidFill>
                <a:latin typeface="Consolas" panose="020B0609020204030204" pitchFamily="49" charset="0"/>
              </a:rPr>
              <a:t>onload</a:t>
            </a:r>
            <a:r>
              <a:rPr lang="en-US" sz="1600" b="0" i="0" u="none" strike="noStrike" baseline="0" dirty="0">
                <a:solidFill>
                  <a:srgbClr val="383A42"/>
                </a:solidFill>
                <a:latin typeface="Consolas" panose="020B0609020204030204" pitchFamily="49" charset="0"/>
              </a:rPr>
              <a:t>=</a:t>
            </a:r>
            <a:r>
              <a:rPr lang="en-US" sz="1600" b="0" i="0" u="none" strike="noStrike" baseline="0" dirty="0">
                <a:solidFill>
                  <a:srgbClr val="50A24F"/>
                </a:solidFill>
                <a:latin typeface="Consolas" panose="020B0609020204030204" pitchFamily="49" charset="0"/>
              </a:rPr>
              <a:t>"unique()"</a:t>
            </a:r>
            <a:r>
              <a:rPr lang="en-US" sz="1600" b="0" i="0" u="none" strike="noStrike" baseline="0" dirty="0">
                <a:solidFill>
                  <a:srgbClr val="383A42"/>
                </a:solidFill>
                <a:latin typeface="Consolas" panose="020B0609020204030204" pitchFamily="49" charset="0"/>
              </a:rPr>
              <a:t>&gt;&lt;/</a:t>
            </a:r>
            <a:r>
              <a:rPr lang="en-US" sz="1600" b="0" i="0" u="none" strike="noStrike" baseline="0" dirty="0">
                <a:solidFill>
                  <a:srgbClr val="E55649"/>
                </a:solidFill>
                <a:latin typeface="Consolas" panose="020B0609020204030204" pitchFamily="49" charset="0"/>
              </a:rPr>
              <a:t>body</a:t>
            </a:r>
            <a:r>
              <a:rPr lang="en-US" sz="1600" b="0" i="0" u="none" strike="noStrike" baseline="0" dirty="0">
                <a:solidFill>
                  <a:srgbClr val="383A42"/>
                </a:solidFill>
                <a:latin typeface="Consolas" panose="020B0609020204030204" pitchFamily="49" charset="0"/>
              </a:rPr>
              <a:t>&gt;</a:t>
            </a:r>
            <a:br>
              <a:rPr lang="en-US" sz="1800" b="0" i="0" u="none" strike="noStrike" baseline="0" dirty="0">
                <a:latin typeface="BookAntiqua"/>
              </a:rPr>
            </a:br>
            <a:endParaRPr lang="en-US" sz="1800" b="0" i="0" u="none" strike="noStrike" baseline="0" dirty="0">
              <a:latin typeface="BookAntiqua"/>
            </a:endParaRPr>
          </a:p>
          <a:p>
            <a:pPr marL="0" indent="0" algn="l">
              <a:buNone/>
            </a:pPr>
            <a:r>
              <a:rPr lang="en-US" sz="1800" b="0" i="0" u="none" strike="noStrike" baseline="0" dirty="0">
                <a:latin typeface="BookAntiqua"/>
              </a:rPr>
              <a:t>This is assigning a function called </a:t>
            </a:r>
            <a:r>
              <a:rPr lang="en-US" sz="1800" b="0" i="0" u="none" strike="noStrike" baseline="0" dirty="0">
                <a:latin typeface="Consolas" panose="020B0609020204030204" pitchFamily="49" charset="0"/>
              </a:rPr>
              <a:t>unique() </a:t>
            </a:r>
            <a:r>
              <a:rPr lang="en-US" sz="1800" b="0" i="0" u="none" strike="noStrike" baseline="0" dirty="0">
                <a:latin typeface="BookAntiqua"/>
              </a:rPr>
              <a:t>to the body, and it will fire off when the body is done loading. You cannot combine </a:t>
            </a:r>
            <a:r>
              <a:rPr lang="en-US" sz="1800" b="0" i="0" u="none" strike="noStrike" baseline="0" dirty="0" err="1">
                <a:latin typeface="Consolas" panose="020B0609020204030204" pitchFamily="49" charset="0"/>
              </a:rPr>
              <a:t>addEventListener</a:t>
            </a:r>
            <a:r>
              <a:rPr lang="en-US" sz="1800" b="0" i="0" u="none" strike="noStrike" baseline="0" dirty="0">
                <a:latin typeface="Consolas" panose="020B0609020204030204" pitchFamily="49" charset="0"/>
              </a:rPr>
              <a:t>() </a:t>
            </a:r>
            <a:r>
              <a:rPr lang="en-US" sz="1800" b="0" i="0" u="none" strike="noStrike" baseline="0" dirty="0">
                <a:latin typeface="BookAntiqua"/>
              </a:rPr>
              <a:t>and the HTML by using them together. One will overwrite the other, depending on the order of the web page. If you need two events to happen when the DOM is loaded, you will need two </a:t>
            </a:r>
            <a:r>
              <a:rPr lang="en-US" sz="1800" b="0" i="0" u="none" strike="noStrike" baseline="0" dirty="0" err="1">
                <a:latin typeface="Consolas" panose="020B0609020204030204" pitchFamily="49" charset="0"/>
              </a:rPr>
              <a:t>addEventListener</a:t>
            </a:r>
            <a:r>
              <a:rPr lang="en-US" sz="1800" b="0" i="0" u="none" strike="noStrike" baseline="0" dirty="0">
                <a:latin typeface="Consolas" panose="020B0609020204030204" pitchFamily="49" charset="0"/>
              </a:rPr>
              <a:t>() </a:t>
            </a:r>
            <a:r>
              <a:rPr lang="en-US" sz="1800" b="0" i="0" u="none" strike="noStrike" baseline="0" dirty="0">
                <a:latin typeface="BookAntiqua"/>
              </a:rPr>
              <a:t>calls in your JavaScript.</a:t>
            </a:r>
            <a:endParaRPr lang="en-US" dirty="0"/>
          </a:p>
        </p:txBody>
      </p:sp>
    </p:spTree>
    <p:extLst>
      <p:ext uri="{BB962C8B-B14F-4D97-AF65-F5344CB8AC3E}">
        <p14:creationId xmlns:p14="http://schemas.microsoft.com/office/powerpoint/2010/main" val="1706119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26F59-87CE-458A-B6AD-0D9CD699A769}"/>
              </a:ext>
            </a:extLst>
          </p:cNvPr>
          <p:cNvSpPr>
            <a:spLocks noGrp="1"/>
          </p:cNvSpPr>
          <p:nvPr>
            <p:ph type="title"/>
          </p:nvPr>
        </p:nvSpPr>
        <p:spPr/>
        <p:txBody>
          <a:bodyPr/>
          <a:lstStyle/>
          <a:p>
            <a:r>
              <a:rPr lang="en-US" dirty="0"/>
              <a:t>Practice exercise 11.3</a:t>
            </a:r>
          </a:p>
        </p:txBody>
      </p:sp>
      <p:sp>
        <p:nvSpPr>
          <p:cNvPr id="3" name="Content Placeholder 2">
            <a:extLst>
              <a:ext uri="{FF2B5EF4-FFF2-40B4-BE49-F238E27FC236}">
                <a16:creationId xmlns:a16="http://schemas.microsoft.com/office/drawing/2014/main" id="{640A44A8-7EE9-407C-85D3-C37AB2140456}"/>
              </a:ext>
            </a:extLst>
          </p:cNvPr>
          <p:cNvSpPr>
            <a:spLocks noGrp="1"/>
          </p:cNvSpPr>
          <p:nvPr>
            <p:ph idx="1"/>
          </p:nvPr>
        </p:nvSpPr>
        <p:spPr>
          <a:xfrm>
            <a:off x="581192" y="2180496"/>
            <a:ext cx="11029615" cy="4202375"/>
          </a:xfrm>
        </p:spPr>
        <p:txBody>
          <a:bodyPr>
            <a:normAutofit/>
          </a:bodyPr>
          <a:lstStyle/>
          <a:p>
            <a:pPr marL="0" indent="0" algn="l">
              <a:buNone/>
            </a:pPr>
            <a:r>
              <a:rPr lang="en-US" b="0" i="0" u="none" strike="noStrike" baseline="0" dirty="0">
                <a:latin typeface="BookAntiqua"/>
              </a:rPr>
              <a:t>Using a basic HTML file, the below exercise will demonstrate the order of loading for the </a:t>
            </a:r>
            <a:r>
              <a:rPr lang="en-US" b="0" i="0" u="none" strike="noStrike" baseline="0" dirty="0">
                <a:latin typeface="Consolas" panose="020B0609020204030204" pitchFamily="49" charset="0"/>
              </a:rPr>
              <a:t>window </a:t>
            </a:r>
            <a:r>
              <a:rPr lang="en-US" b="0" i="0" u="none" strike="noStrike" baseline="0" dirty="0">
                <a:latin typeface="BookAntiqua"/>
              </a:rPr>
              <a:t>object and the </a:t>
            </a:r>
            <a:r>
              <a:rPr lang="en-US" b="0" i="0" u="none" strike="noStrike" baseline="0" dirty="0">
                <a:latin typeface="Consolas" panose="020B0609020204030204" pitchFamily="49" charset="0"/>
              </a:rPr>
              <a:t>document </a:t>
            </a:r>
            <a:r>
              <a:rPr lang="en-US" b="0" i="0" u="none" strike="noStrike" baseline="0" dirty="0">
                <a:latin typeface="BookAntiqua"/>
              </a:rPr>
              <a:t>object using </a:t>
            </a:r>
            <a:r>
              <a:rPr lang="en-US" b="0" i="0" u="none" strike="noStrike" baseline="0" dirty="0" err="1">
                <a:latin typeface="Consolas" panose="020B0609020204030204" pitchFamily="49" charset="0"/>
              </a:rPr>
              <a:t>DOMContentLoaded</a:t>
            </a:r>
            <a:r>
              <a:rPr lang="en-US" b="0" i="0" u="none" strike="noStrike" baseline="0" dirty="0">
                <a:latin typeface="BookAntiqua"/>
              </a:rPr>
              <a:t>, which is an event that fires once the </a:t>
            </a:r>
            <a:r>
              <a:rPr lang="en-US" b="0" i="0" u="none" strike="noStrike" baseline="0" dirty="0">
                <a:latin typeface="Consolas" panose="020B0609020204030204" pitchFamily="49" charset="0"/>
              </a:rPr>
              <a:t>document </a:t>
            </a:r>
            <a:r>
              <a:rPr lang="en-US" b="0" i="0" u="none" strike="noStrike" baseline="0" dirty="0">
                <a:latin typeface="BookAntiqua"/>
              </a:rPr>
              <a:t>object content is loaded in the browser. The window object will load afterward, even if the </a:t>
            </a:r>
            <a:r>
              <a:rPr lang="en-US" b="0" i="0" u="none" strike="noStrike" baseline="0" dirty="0" err="1">
                <a:latin typeface="Consolas" panose="020B0609020204030204" pitchFamily="49" charset="0"/>
              </a:rPr>
              <a:t>window</a:t>
            </a:r>
            <a:r>
              <a:rPr lang="en-US" b="0" i="0" u="none" strike="noStrike" baseline="0" dirty="0" err="1">
                <a:latin typeface="BookAntiqua"/>
              </a:rPr>
              <a:t>.</a:t>
            </a:r>
            <a:r>
              <a:rPr lang="en-US" b="0" i="0" u="none" strike="noStrike" baseline="0" dirty="0" err="1">
                <a:latin typeface="Consolas" panose="020B0609020204030204" pitchFamily="49" charset="0"/>
              </a:rPr>
              <a:t>onload</a:t>
            </a:r>
            <a:r>
              <a:rPr lang="en-US" b="0" i="0" u="none" strike="noStrike" baseline="0" dirty="0">
                <a:latin typeface="Consolas" panose="020B0609020204030204" pitchFamily="49" charset="0"/>
              </a:rPr>
              <a:t> </a:t>
            </a:r>
            <a:r>
              <a:rPr lang="en-US" b="0" i="0" u="none" strike="noStrike" baseline="0" dirty="0">
                <a:latin typeface="BookAntiqua"/>
              </a:rPr>
              <a:t>statement comes first.</a:t>
            </a:r>
          </a:p>
          <a:p>
            <a:pPr marL="666900" lvl="1" indent="-342900">
              <a:buFont typeface="+mj-lt"/>
              <a:buAutoNum type="arabicPeriod"/>
            </a:pPr>
            <a:r>
              <a:rPr lang="en-US" sz="1800" b="0" i="0" u="none" strike="noStrike" baseline="0" dirty="0">
                <a:latin typeface="BookAntiqua"/>
              </a:rPr>
              <a:t>Within a basic HTML file, create a function named </a:t>
            </a:r>
            <a:r>
              <a:rPr lang="en-US" sz="1800" b="0" i="0" u="none" strike="noStrike" baseline="0" dirty="0">
                <a:latin typeface="Consolas" panose="020B0609020204030204" pitchFamily="49" charset="0"/>
              </a:rPr>
              <a:t>message </a:t>
            </a:r>
            <a:r>
              <a:rPr lang="en-US" sz="1800" b="0" i="0" u="none" strike="noStrike" baseline="0" dirty="0">
                <a:latin typeface="BookAntiqua"/>
              </a:rPr>
              <a:t>that requires two parameters, the first one being a string value for the message and the second an event object. Within the function, output into the console using </a:t>
            </a:r>
            <a:r>
              <a:rPr lang="en-US" sz="1800" b="0" i="0" u="none" strike="noStrike" baseline="0" dirty="0">
                <a:latin typeface="Consolas" panose="020B0609020204030204" pitchFamily="49" charset="0"/>
              </a:rPr>
              <a:t>console.log </a:t>
            </a:r>
            <a:r>
              <a:rPr lang="en-US" sz="1800" b="0" i="0" u="none" strike="noStrike" baseline="0" dirty="0">
                <a:latin typeface="BookAntiqua"/>
              </a:rPr>
              <a:t>the event and the message.</a:t>
            </a:r>
          </a:p>
          <a:p>
            <a:pPr marL="666900" lvl="1" indent="-342900">
              <a:buFont typeface="+mj-lt"/>
              <a:buAutoNum type="arabicPeriod"/>
            </a:pPr>
            <a:r>
              <a:rPr lang="en-US" sz="1800" b="0" i="0" u="none" strike="noStrike" baseline="0" dirty="0">
                <a:latin typeface="BookAntiqua"/>
              </a:rPr>
              <a:t>Using the </a:t>
            </a:r>
            <a:r>
              <a:rPr lang="en-US" sz="1800" b="0" i="0" u="none" strike="noStrike" baseline="0" dirty="0">
                <a:latin typeface="Consolas" panose="020B0609020204030204" pitchFamily="49" charset="0"/>
              </a:rPr>
              <a:t>window </a:t>
            </a:r>
            <a:r>
              <a:rPr lang="en-US" sz="1800" b="0" i="0" u="none" strike="noStrike" baseline="0" dirty="0">
                <a:latin typeface="BookAntiqua"/>
              </a:rPr>
              <a:t>object, attach an </a:t>
            </a:r>
            <a:r>
              <a:rPr lang="en-US" sz="1800" b="0" i="0" u="none" strike="noStrike" baseline="0" dirty="0">
                <a:latin typeface="Consolas" panose="020B0609020204030204" pitchFamily="49" charset="0"/>
              </a:rPr>
              <a:t>onload </a:t>
            </a:r>
            <a:r>
              <a:rPr lang="en-US" sz="1800" b="0" i="0" u="none" strike="noStrike" baseline="0" dirty="0">
                <a:latin typeface="BookAntiqua"/>
              </a:rPr>
              <a:t>function to the event object. Invoke the function, passing a string value of </a:t>
            </a:r>
            <a:r>
              <a:rPr lang="en-US" sz="1800" b="0" i="0" u="none" strike="noStrike" baseline="0" dirty="0">
                <a:latin typeface="Consolas" panose="020B0609020204030204" pitchFamily="49" charset="0"/>
              </a:rPr>
              <a:t>Window Ready </a:t>
            </a:r>
            <a:r>
              <a:rPr lang="en-US" sz="1800" b="0" i="0" u="none" strike="noStrike" baseline="0" dirty="0">
                <a:latin typeface="BookAntiqua"/>
              </a:rPr>
              <a:t>and the event object to the </a:t>
            </a:r>
            <a:r>
              <a:rPr lang="en-US" sz="1800" b="0" i="0" u="none" strike="noStrike" baseline="0" dirty="0">
                <a:latin typeface="Consolas" panose="020B0609020204030204" pitchFamily="49" charset="0"/>
              </a:rPr>
              <a:t>message </a:t>
            </a:r>
            <a:r>
              <a:rPr lang="en-US" sz="1800" b="0" i="0" u="none" strike="noStrike" baseline="0" dirty="0">
                <a:latin typeface="BookAntiqua"/>
              </a:rPr>
              <a:t>function for output.</a:t>
            </a:r>
          </a:p>
          <a:p>
            <a:pPr marL="666900" lvl="1" indent="-342900">
              <a:buFont typeface="+mj-lt"/>
              <a:buAutoNum type="arabicPeriod"/>
            </a:pPr>
            <a:r>
              <a:rPr lang="en-US" sz="1800" b="0" i="0" u="none" strike="noStrike" baseline="0" dirty="0">
                <a:latin typeface="BookAntiqua"/>
              </a:rPr>
              <a:t>Create a second function to capture the DOM content loading, and add an event listener listening for </a:t>
            </a:r>
            <a:r>
              <a:rPr lang="en-US" sz="1800" b="0" i="0" u="none" strike="noStrike" baseline="0" dirty="0" err="1">
                <a:latin typeface="Consolas" panose="020B0609020204030204" pitchFamily="49" charset="0"/>
              </a:rPr>
              <a:t>DOMContentLoaded</a:t>
            </a:r>
            <a:r>
              <a:rPr lang="en-US" sz="1800" b="0" i="0" u="none" strike="noStrike" baseline="0" dirty="0">
                <a:latin typeface="Consolas" panose="020B0609020204030204" pitchFamily="49" charset="0"/>
              </a:rPr>
              <a:t> </a:t>
            </a:r>
            <a:r>
              <a:rPr lang="en-US" sz="1800" b="0" i="0" u="none" strike="noStrike" baseline="0" dirty="0">
                <a:latin typeface="BookAntiqua"/>
              </a:rPr>
              <a:t>to the </a:t>
            </a:r>
            <a:r>
              <a:rPr lang="en-US" sz="1800" b="0" i="0" u="none" strike="noStrike" baseline="0" dirty="0">
                <a:latin typeface="Consolas" panose="020B0609020204030204" pitchFamily="49" charset="0"/>
              </a:rPr>
              <a:t>document </a:t>
            </a:r>
            <a:r>
              <a:rPr lang="en-US" sz="1800" b="0" i="0" u="none" strike="noStrike" baseline="0" dirty="0">
                <a:latin typeface="BookAntiqua"/>
              </a:rPr>
              <a:t>object. Once that event is triggered, pass the event object and a string value of </a:t>
            </a:r>
            <a:r>
              <a:rPr lang="en-US" sz="1800" b="0" i="0" u="none" strike="noStrike" baseline="0" dirty="0">
                <a:latin typeface="Consolas" panose="020B0609020204030204" pitchFamily="49" charset="0"/>
              </a:rPr>
              <a:t>Document Ready </a:t>
            </a:r>
            <a:r>
              <a:rPr lang="en-US" sz="1800" b="0" i="0" u="none" strike="noStrike" baseline="0" dirty="0">
                <a:latin typeface="BookAntiqua"/>
              </a:rPr>
              <a:t>to the </a:t>
            </a:r>
            <a:r>
              <a:rPr lang="en-US" sz="1800" b="0" i="0" u="none" strike="noStrike" baseline="0" dirty="0">
                <a:latin typeface="Consolas" panose="020B0609020204030204" pitchFamily="49" charset="0"/>
              </a:rPr>
              <a:t>message </a:t>
            </a:r>
            <a:r>
              <a:rPr lang="en-US" sz="1800" b="0" i="0" u="none" strike="noStrike" baseline="0" dirty="0">
                <a:latin typeface="BookAntiqua"/>
              </a:rPr>
              <a:t>output function.</a:t>
            </a:r>
            <a:endParaRPr lang="en-US" sz="1800" dirty="0"/>
          </a:p>
        </p:txBody>
      </p:sp>
      <p:sp>
        <p:nvSpPr>
          <p:cNvPr id="5" name="TextBox 4">
            <a:extLst>
              <a:ext uri="{FF2B5EF4-FFF2-40B4-BE49-F238E27FC236}">
                <a16:creationId xmlns:a16="http://schemas.microsoft.com/office/drawing/2014/main" id="{0B844234-088C-4A5C-9A6F-E6B295263AAC}"/>
              </a:ext>
            </a:extLst>
          </p:cNvPr>
          <p:cNvSpPr txBox="1"/>
          <p:nvPr/>
        </p:nvSpPr>
        <p:spPr>
          <a:xfrm>
            <a:off x="5061572" y="6198205"/>
            <a:ext cx="3218329" cy="369332"/>
          </a:xfrm>
          <a:prstGeom prst="rect">
            <a:avLst/>
          </a:prstGeom>
          <a:noFill/>
        </p:spPr>
        <p:txBody>
          <a:bodyPr wrap="square">
            <a:spAutoFit/>
          </a:bodyPr>
          <a:lstStyle/>
          <a:p>
            <a:r>
              <a:rPr lang="en-US" sz="1800" b="0" i="0" u="none" strike="noStrike" baseline="0" dirty="0">
                <a:latin typeface="BookAntiqua"/>
              </a:rPr>
              <a:t>Continues </a:t>
            </a:r>
            <a:r>
              <a:rPr lang="en-US" sz="1800" b="0" i="0" u="none" strike="noStrike" baseline="0" dirty="0">
                <a:latin typeface="BookAntiqua"/>
                <a:sym typeface="Wingdings" panose="05000000000000000000" pitchFamily="2" charset="2"/>
              </a:rPr>
              <a:t></a:t>
            </a:r>
            <a:endParaRPr lang="en-US" dirty="0"/>
          </a:p>
        </p:txBody>
      </p:sp>
    </p:spTree>
    <p:extLst>
      <p:ext uri="{BB962C8B-B14F-4D97-AF65-F5344CB8AC3E}">
        <p14:creationId xmlns:p14="http://schemas.microsoft.com/office/powerpoint/2010/main" val="474882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26F59-87CE-458A-B6AD-0D9CD699A769}"/>
              </a:ext>
            </a:extLst>
          </p:cNvPr>
          <p:cNvSpPr>
            <a:spLocks noGrp="1"/>
          </p:cNvSpPr>
          <p:nvPr>
            <p:ph type="title"/>
          </p:nvPr>
        </p:nvSpPr>
        <p:spPr/>
        <p:txBody>
          <a:bodyPr/>
          <a:lstStyle/>
          <a:p>
            <a:r>
              <a:rPr lang="en-US" dirty="0"/>
              <a:t>Practice exercise 11.3</a:t>
            </a:r>
          </a:p>
        </p:txBody>
      </p:sp>
      <p:sp>
        <p:nvSpPr>
          <p:cNvPr id="3" name="Content Placeholder 2">
            <a:extLst>
              <a:ext uri="{FF2B5EF4-FFF2-40B4-BE49-F238E27FC236}">
                <a16:creationId xmlns:a16="http://schemas.microsoft.com/office/drawing/2014/main" id="{640A44A8-7EE9-407C-85D3-C37AB2140456}"/>
              </a:ext>
            </a:extLst>
          </p:cNvPr>
          <p:cNvSpPr>
            <a:spLocks noGrp="1"/>
          </p:cNvSpPr>
          <p:nvPr>
            <p:ph idx="1"/>
          </p:nvPr>
        </p:nvSpPr>
        <p:spPr>
          <a:xfrm>
            <a:off x="581192" y="2180496"/>
            <a:ext cx="11029615" cy="4202375"/>
          </a:xfrm>
        </p:spPr>
        <p:txBody>
          <a:bodyPr>
            <a:normAutofit/>
          </a:bodyPr>
          <a:lstStyle/>
          <a:p>
            <a:pPr marL="342900" indent="-342900" algn="l">
              <a:buFont typeface="+mj-lt"/>
              <a:buAutoNum type="arabicPeriod" startAt="4"/>
            </a:pPr>
            <a:r>
              <a:rPr lang="en-US" sz="1800" b="0" i="0" u="none" strike="noStrike" baseline="0" dirty="0">
                <a:latin typeface="BookAntiqua"/>
              </a:rPr>
              <a:t>Change the order of the event listeners, placing the </a:t>
            </a:r>
            <a:r>
              <a:rPr lang="en-US" sz="1800" b="0" i="0" u="none" strike="noStrike" baseline="0" dirty="0">
                <a:latin typeface="Consolas" panose="020B0609020204030204" pitchFamily="49" charset="0"/>
              </a:rPr>
              <a:t>document </a:t>
            </a:r>
            <a:r>
              <a:rPr lang="en-US" sz="1800" b="0" i="0" u="none" strike="noStrike" baseline="0" dirty="0">
                <a:latin typeface="BookAntiqua"/>
              </a:rPr>
              <a:t>event statement prior to the window </a:t>
            </a:r>
            <a:r>
              <a:rPr lang="en-US" sz="1800" b="0" i="0" u="none" strike="noStrike" baseline="0" dirty="0">
                <a:latin typeface="Consolas" panose="020B0609020204030204" pitchFamily="49" charset="0"/>
              </a:rPr>
              <a:t>onload</a:t>
            </a:r>
            <a:r>
              <a:rPr lang="en-US" sz="1800" b="0" i="0" u="none" strike="noStrike" baseline="0" dirty="0">
                <a:latin typeface="BookAntiqua"/>
              </a:rPr>
              <a:t>: does it make a difference in the output?</a:t>
            </a:r>
          </a:p>
          <a:p>
            <a:pPr marL="342900" indent="-342900" algn="l">
              <a:buFont typeface="+mj-lt"/>
              <a:buAutoNum type="arabicPeriod" startAt="4"/>
            </a:pPr>
            <a:r>
              <a:rPr lang="en-US" sz="1800" b="0" i="0" u="none" strike="noStrike" baseline="0" dirty="0">
                <a:latin typeface="BookAntiqua"/>
              </a:rPr>
              <a:t>Using the </a:t>
            </a:r>
            <a:r>
              <a:rPr lang="en-US" sz="1800" b="0" i="0" u="none" strike="noStrike" baseline="0" dirty="0">
                <a:latin typeface="Consolas" panose="020B0609020204030204" pitchFamily="49" charset="0"/>
              </a:rPr>
              <a:t>document </a:t>
            </a:r>
            <a:r>
              <a:rPr lang="en-US" sz="1800" b="0" i="0" u="none" strike="noStrike" baseline="0" dirty="0">
                <a:latin typeface="BookAntiqua"/>
              </a:rPr>
              <a:t>object, add the </a:t>
            </a:r>
            <a:r>
              <a:rPr lang="en-US" sz="1800" b="0" i="0" u="none" strike="noStrike" baseline="0" dirty="0" err="1">
                <a:latin typeface="Consolas" panose="020B0609020204030204" pitchFamily="49" charset="0"/>
              </a:rPr>
              <a:t>DOMContentLoaded</a:t>
            </a:r>
            <a:r>
              <a:rPr lang="en-US" sz="1800" b="0" i="0" u="none" strike="noStrike" baseline="0" dirty="0">
                <a:latin typeface="Consolas" panose="020B0609020204030204" pitchFamily="49" charset="0"/>
              </a:rPr>
              <a:t> </a:t>
            </a:r>
            <a:r>
              <a:rPr lang="en-US" sz="1800" b="0" i="0" u="none" strike="noStrike" baseline="0" dirty="0">
                <a:latin typeface="BookAntiqua"/>
              </a:rPr>
              <a:t>event listener, which will send to the function the arguments of </a:t>
            </a:r>
            <a:r>
              <a:rPr lang="en-US" sz="1800" b="0" i="0" u="none" strike="noStrike" baseline="0" dirty="0">
                <a:latin typeface="Consolas" panose="020B0609020204030204" pitchFamily="49" charset="0"/>
              </a:rPr>
              <a:t>Document Ready </a:t>
            </a:r>
            <a:r>
              <a:rPr lang="en-US" sz="1800" b="0" i="0" u="none" strike="noStrike" baseline="0" dirty="0">
                <a:latin typeface="BookAntiqua"/>
              </a:rPr>
              <a:t>and the event object that was triggered.</a:t>
            </a:r>
          </a:p>
          <a:p>
            <a:pPr marL="342900" indent="-342900" algn="l">
              <a:buFont typeface="+mj-lt"/>
              <a:buAutoNum type="arabicPeriod" startAt="4"/>
            </a:pPr>
            <a:r>
              <a:rPr lang="en-US" sz="1800" b="0" i="0" u="none" strike="noStrike" baseline="0" dirty="0">
                <a:latin typeface="BookAntiqua"/>
              </a:rPr>
              <a:t>Run the script and see which event is triggered first; change the order of the events to see if the output sequence changes.</a:t>
            </a:r>
            <a:endParaRPr lang="en-US" sz="1800" dirty="0"/>
          </a:p>
        </p:txBody>
      </p:sp>
    </p:spTree>
    <p:extLst>
      <p:ext uri="{BB962C8B-B14F-4D97-AF65-F5344CB8AC3E}">
        <p14:creationId xmlns:p14="http://schemas.microsoft.com/office/powerpoint/2010/main" val="2626497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6B590-119F-44C5-A06A-B5CB5E0233E5}"/>
              </a:ext>
            </a:extLst>
          </p:cNvPr>
          <p:cNvSpPr>
            <a:spLocks noGrp="1"/>
          </p:cNvSpPr>
          <p:nvPr>
            <p:ph type="title"/>
          </p:nvPr>
        </p:nvSpPr>
        <p:spPr/>
        <p:txBody>
          <a:bodyPr/>
          <a:lstStyle/>
          <a:p>
            <a:r>
              <a:rPr lang="en-US" dirty="0"/>
              <a:t>Mouse event handlers</a:t>
            </a:r>
          </a:p>
        </p:txBody>
      </p:sp>
      <p:sp>
        <p:nvSpPr>
          <p:cNvPr id="3" name="Content Placeholder 2">
            <a:extLst>
              <a:ext uri="{FF2B5EF4-FFF2-40B4-BE49-F238E27FC236}">
                <a16:creationId xmlns:a16="http://schemas.microsoft.com/office/drawing/2014/main" id="{F96A9DEC-4FB8-4AE4-93D8-7D67FAF38156}"/>
              </a:ext>
            </a:extLst>
          </p:cNvPr>
          <p:cNvSpPr>
            <a:spLocks noGrp="1"/>
          </p:cNvSpPr>
          <p:nvPr>
            <p:ph idx="1"/>
          </p:nvPr>
        </p:nvSpPr>
        <p:spPr>
          <a:xfrm>
            <a:off x="581192" y="2180496"/>
            <a:ext cx="11029615" cy="4345810"/>
          </a:xfrm>
        </p:spPr>
        <p:txBody>
          <a:bodyPr>
            <a:normAutofit/>
          </a:bodyPr>
          <a:lstStyle/>
          <a:p>
            <a:pPr marL="0" indent="0" algn="l">
              <a:buNone/>
            </a:pPr>
            <a:r>
              <a:rPr lang="en-US" sz="1800" b="0" i="0" u="none" strike="noStrike" baseline="0" dirty="0">
                <a:latin typeface="BookAntiqua"/>
              </a:rPr>
              <a:t>These are the ones we have:</a:t>
            </a:r>
          </a:p>
          <a:p>
            <a:pPr lvl="1">
              <a:buFont typeface="Arial" panose="020B0604020202020204" pitchFamily="34" charset="0"/>
              <a:buChar char="•"/>
            </a:pPr>
            <a:r>
              <a:rPr lang="en-US" sz="1800" b="0" i="0" u="none" strike="noStrike" baseline="0" dirty="0" err="1">
                <a:latin typeface="Consolas" panose="020B0609020204030204" pitchFamily="49" charset="0"/>
              </a:rPr>
              <a:t>ondblclick</a:t>
            </a:r>
            <a:r>
              <a:rPr lang="en-US" sz="1800" b="0" i="0" u="none" strike="noStrike" baseline="0" dirty="0">
                <a:latin typeface="BookAntiqua"/>
              </a:rPr>
              <a:t>: when the mouse is double-clicked</a:t>
            </a:r>
          </a:p>
          <a:p>
            <a:pPr lvl="1">
              <a:buFont typeface="Arial" panose="020B0604020202020204" pitchFamily="34" charset="0"/>
              <a:buChar char="•"/>
            </a:pPr>
            <a:r>
              <a:rPr lang="en-US" sz="1800" b="0" i="0" u="none" strike="noStrike" baseline="0" dirty="0" err="1">
                <a:latin typeface="Consolas" panose="020B0609020204030204" pitchFamily="49" charset="0"/>
              </a:rPr>
              <a:t>onmousedown</a:t>
            </a:r>
            <a:r>
              <a:rPr lang="en-US" sz="1800" b="0" i="0" u="none" strike="noStrike" baseline="0" dirty="0">
                <a:latin typeface="BookAntiqua"/>
              </a:rPr>
              <a:t>: when the mouse clicks on top of an element without the click being released</a:t>
            </a:r>
          </a:p>
          <a:p>
            <a:pPr lvl="1">
              <a:buFont typeface="Arial" panose="020B0604020202020204" pitchFamily="34" charset="0"/>
              <a:buChar char="•"/>
            </a:pPr>
            <a:r>
              <a:rPr lang="en-US" sz="1800" b="0" i="0" u="none" strike="noStrike" baseline="0" dirty="0" err="1">
                <a:latin typeface="Consolas" panose="020B0609020204030204" pitchFamily="49" charset="0"/>
              </a:rPr>
              <a:t>onmouseup</a:t>
            </a:r>
            <a:r>
              <a:rPr lang="en-US" sz="1800" b="0" i="0" u="none" strike="noStrike" baseline="0" dirty="0">
                <a:latin typeface="BookAntiqua"/>
              </a:rPr>
              <a:t>: when the mouse click on top of an element is released</a:t>
            </a:r>
          </a:p>
          <a:p>
            <a:pPr lvl="1">
              <a:buFont typeface="Arial" panose="020B0604020202020204" pitchFamily="34" charset="0"/>
              <a:buChar char="•"/>
            </a:pPr>
            <a:r>
              <a:rPr lang="en-US" sz="1800" b="0" i="0" u="none" strike="noStrike" baseline="0" dirty="0" err="1">
                <a:latin typeface="Consolas" panose="020B0609020204030204" pitchFamily="49" charset="0"/>
              </a:rPr>
              <a:t>onmouseenter</a:t>
            </a:r>
            <a:r>
              <a:rPr lang="en-US" sz="1800" b="0" i="0" u="none" strike="noStrike" baseline="0" dirty="0">
                <a:latin typeface="BookAntiqua"/>
              </a:rPr>
              <a:t>: when the mouse moves onto an element</a:t>
            </a:r>
          </a:p>
          <a:p>
            <a:pPr lvl="1">
              <a:buFont typeface="Arial" panose="020B0604020202020204" pitchFamily="34" charset="0"/>
              <a:buChar char="•"/>
            </a:pPr>
            <a:r>
              <a:rPr lang="en-US" sz="1800" b="0" i="0" u="none" strike="noStrike" baseline="0" dirty="0" err="1">
                <a:latin typeface="Consolas" panose="020B0609020204030204" pitchFamily="49" charset="0"/>
              </a:rPr>
              <a:t>onmouseleave</a:t>
            </a:r>
            <a:r>
              <a:rPr lang="en-US" sz="1800" b="0" i="0" u="none" strike="noStrike" baseline="0" dirty="0">
                <a:latin typeface="BookAntiqua"/>
              </a:rPr>
              <a:t>: when the mouse leaves an element and all of its children</a:t>
            </a:r>
          </a:p>
          <a:p>
            <a:pPr lvl="1">
              <a:buFont typeface="Arial" panose="020B0604020202020204" pitchFamily="34" charset="0"/>
              <a:buChar char="•"/>
            </a:pPr>
            <a:r>
              <a:rPr lang="en-US" sz="1800" b="0" i="0" u="none" strike="noStrike" baseline="0" dirty="0" err="1">
                <a:latin typeface="Consolas" panose="020B0609020204030204" pitchFamily="49" charset="0"/>
              </a:rPr>
              <a:t>onmousemove</a:t>
            </a:r>
            <a:r>
              <a:rPr lang="en-US" sz="1800" b="0" i="0" u="none" strike="noStrike" baseline="0" dirty="0">
                <a:latin typeface="BookAntiqua"/>
              </a:rPr>
              <a:t>: when the mouse moves over an element</a:t>
            </a:r>
          </a:p>
          <a:p>
            <a:pPr lvl="1">
              <a:buFont typeface="Arial" panose="020B0604020202020204" pitchFamily="34" charset="0"/>
              <a:buChar char="•"/>
            </a:pPr>
            <a:r>
              <a:rPr lang="en-US" sz="1800" b="0" i="0" u="none" strike="noStrike" baseline="0" dirty="0" err="1">
                <a:latin typeface="Consolas" panose="020B0609020204030204" pitchFamily="49" charset="0"/>
              </a:rPr>
              <a:t>onmouseout</a:t>
            </a:r>
            <a:r>
              <a:rPr lang="en-US" sz="1800" b="0" i="0" u="none" strike="noStrike" baseline="0" dirty="0">
                <a:latin typeface="BookAntiqua"/>
              </a:rPr>
              <a:t>: when the mouse leaves an individual element</a:t>
            </a:r>
          </a:p>
          <a:p>
            <a:pPr lvl="1">
              <a:buFont typeface="Arial" panose="020B0604020202020204" pitchFamily="34" charset="0"/>
              <a:buChar char="•"/>
            </a:pPr>
            <a:r>
              <a:rPr lang="en-US" sz="1800" b="0" i="0" u="none" strike="noStrike" baseline="0" dirty="0" err="1">
                <a:latin typeface="Consolas" panose="020B0609020204030204" pitchFamily="49" charset="0"/>
              </a:rPr>
              <a:t>onmouseover</a:t>
            </a:r>
            <a:r>
              <a:rPr lang="en-US" sz="1800" b="0" i="0" u="none" strike="noStrike" baseline="0" dirty="0">
                <a:latin typeface="BookAntiqua"/>
              </a:rPr>
              <a:t>: when the mouse hovers over an element</a:t>
            </a:r>
            <a:endParaRPr lang="en-US" sz="1800" dirty="0"/>
          </a:p>
        </p:txBody>
      </p:sp>
    </p:spTree>
    <p:extLst>
      <p:ext uri="{BB962C8B-B14F-4D97-AF65-F5344CB8AC3E}">
        <p14:creationId xmlns:p14="http://schemas.microsoft.com/office/powerpoint/2010/main" val="1766263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6B590-119F-44C5-A06A-B5CB5E0233E5}"/>
              </a:ext>
            </a:extLst>
          </p:cNvPr>
          <p:cNvSpPr>
            <a:spLocks noGrp="1"/>
          </p:cNvSpPr>
          <p:nvPr>
            <p:ph type="title"/>
          </p:nvPr>
        </p:nvSpPr>
        <p:spPr/>
        <p:txBody>
          <a:bodyPr/>
          <a:lstStyle/>
          <a:p>
            <a:r>
              <a:rPr lang="en-US" dirty="0"/>
              <a:t>Mouse event handlers</a:t>
            </a:r>
          </a:p>
        </p:txBody>
      </p:sp>
      <p:sp>
        <p:nvSpPr>
          <p:cNvPr id="3" name="Content Placeholder 2">
            <a:extLst>
              <a:ext uri="{FF2B5EF4-FFF2-40B4-BE49-F238E27FC236}">
                <a16:creationId xmlns:a16="http://schemas.microsoft.com/office/drawing/2014/main" id="{F96A9DEC-4FB8-4AE4-93D8-7D67FAF38156}"/>
              </a:ext>
            </a:extLst>
          </p:cNvPr>
          <p:cNvSpPr>
            <a:spLocks noGrp="1"/>
          </p:cNvSpPr>
          <p:nvPr>
            <p:ph idx="1"/>
          </p:nvPr>
        </p:nvSpPr>
        <p:spPr>
          <a:xfrm>
            <a:off x="581192" y="2002695"/>
            <a:ext cx="11029615" cy="4489246"/>
          </a:xfrm>
        </p:spPr>
        <p:txBody>
          <a:bodyPr anchor="t">
            <a:normAutofit/>
          </a:bodyPr>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Let's have a look at one of these in practice. What do you think this does?</a:t>
            </a:r>
          </a:p>
          <a:p>
            <a:pPr marL="0" indent="0" algn="l">
              <a:buNone/>
            </a:pPr>
            <a:endParaRPr lang="en-US" sz="1800" dirty="0">
              <a:latin typeface="BookAntiqua"/>
            </a:endParaRP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If you go with your mouse over the pink square (the </a:t>
            </a:r>
            <a:r>
              <a:rPr lang="en-US" sz="1800" b="0" i="0" u="none" strike="noStrike" baseline="0" dirty="0">
                <a:latin typeface="Consolas" panose="020B0609020204030204" pitchFamily="49" charset="0"/>
              </a:rPr>
              <a:t>div </a:t>
            </a:r>
            <a:r>
              <a:rPr lang="en-US" sz="1800" b="0" i="0" u="none" strike="noStrike" baseline="0" dirty="0">
                <a:latin typeface="BookAntiqua"/>
              </a:rPr>
              <a:t>with </a:t>
            </a:r>
            <a:r>
              <a:rPr lang="en-US" sz="1800" b="0" i="0" u="none" strike="noStrike" baseline="0" dirty="0">
                <a:latin typeface="Consolas" panose="020B0609020204030204" pitchFamily="49" charset="0"/>
              </a:rPr>
              <a:t>id divvy</a:t>
            </a:r>
            <a:r>
              <a:rPr lang="en-US" sz="1800" b="0" i="0" u="none" strike="noStrike" baseline="0" dirty="0">
                <a:latin typeface="BookAntiqua"/>
              </a:rPr>
              <a:t>), it turns blue immediately. This is because </a:t>
            </a:r>
            <a:r>
              <a:rPr lang="en-US" sz="1800" b="0" i="0" u="none" strike="noStrike" baseline="0" dirty="0" err="1">
                <a:latin typeface="Consolas" panose="020B0609020204030204" pitchFamily="49" charset="0"/>
              </a:rPr>
              <a:t>onmouseover</a:t>
            </a:r>
            <a:r>
              <a:rPr lang="en-US" sz="1800" b="0" i="0" u="none" strike="noStrike" baseline="0" dirty="0">
                <a:latin typeface="Consolas" panose="020B0609020204030204" pitchFamily="49" charset="0"/>
              </a:rPr>
              <a:t> </a:t>
            </a:r>
            <a:r>
              <a:rPr lang="en-US" sz="1800" b="0" i="0" u="none" strike="noStrike" baseline="0" dirty="0">
                <a:latin typeface="BookAntiqua"/>
              </a:rPr>
              <a:t>is added in the HTML and points to the JavaScript function that changes the color of the square.</a:t>
            </a:r>
            <a:endParaRPr lang="en-US" sz="1800" dirty="0"/>
          </a:p>
        </p:txBody>
      </p:sp>
      <p:sp>
        <p:nvSpPr>
          <p:cNvPr id="6" name="TextBox 5">
            <a:extLst>
              <a:ext uri="{FF2B5EF4-FFF2-40B4-BE49-F238E27FC236}">
                <a16:creationId xmlns:a16="http://schemas.microsoft.com/office/drawing/2014/main" id="{2128E8FE-9F8D-40F0-B060-59002067D089}"/>
              </a:ext>
            </a:extLst>
          </p:cNvPr>
          <p:cNvSpPr txBox="1"/>
          <p:nvPr/>
        </p:nvSpPr>
        <p:spPr>
          <a:xfrm>
            <a:off x="581193" y="3010173"/>
            <a:ext cx="11029614" cy="2585323"/>
          </a:xfrm>
          <a:prstGeom prst="rect">
            <a:avLst/>
          </a:prstGeom>
          <a:noFill/>
        </p:spPr>
        <p:txBody>
          <a:bodyPr wrap="square">
            <a:spAutoFit/>
          </a:bodyPr>
          <a:lstStyle/>
          <a:p>
            <a:pPr algn="l"/>
            <a:r>
              <a:rPr lang="en-US" sz="1400" b="0" i="0" u="none" strike="noStrike" baseline="0" dirty="0">
                <a:solidFill>
                  <a:srgbClr val="4079F3"/>
                </a:solidFill>
                <a:latin typeface="Consolas" panose="020B0609020204030204" pitchFamily="49" charset="0"/>
              </a:rPr>
              <a:t>&lt;!doctype </a:t>
            </a:r>
            <a:r>
              <a:rPr lang="en-US" sz="1400" b="0" i="0" u="none" strike="noStrike" baseline="0" dirty="0">
                <a:solidFill>
                  <a:srgbClr val="383A42"/>
                </a:solidFill>
                <a:latin typeface="Consolas" panose="020B0609020204030204" pitchFamily="49" charset="0"/>
              </a:rPr>
              <a:t>html</a:t>
            </a:r>
            <a:r>
              <a:rPr lang="en-US" sz="1400" b="0" i="0" u="none" strike="noStrike" baseline="0" dirty="0">
                <a:solidFill>
                  <a:srgbClr val="4079F3"/>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div </a:t>
            </a:r>
            <a:r>
              <a:rPr lang="en-US" sz="1400" b="0" i="0" u="none" strike="noStrike" baseline="0" dirty="0">
                <a:solidFill>
                  <a:srgbClr val="996801"/>
                </a:solidFill>
                <a:latin typeface="Consolas" panose="020B0609020204030204" pitchFamily="49" charset="0"/>
              </a:rPr>
              <a:t>id</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"divvy" </a:t>
            </a:r>
            <a:r>
              <a:rPr lang="en-US" sz="1400" b="0" i="0" u="none" strike="noStrike" baseline="0" dirty="0" err="1">
                <a:solidFill>
                  <a:srgbClr val="996801"/>
                </a:solidFill>
                <a:latin typeface="Consolas" panose="020B0609020204030204" pitchFamily="49" charset="0"/>
              </a:rPr>
              <a:t>onmouseover</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a:t>
            </a:r>
            <a:r>
              <a:rPr lang="en-US" sz="1400" b="0" i="0" u="none" strike="noStrike" baseline="0" dirty="0" err="1">
                <a:solidFill>
                  <a:srgbClr val="50A24F"/>
                </a:solidFill>
                <a:latin typeface="Consolas" panose="020B0609020204030204" pitchFamily="49" charset="0"/>
              </a:rPr>
              <a:t>changeColor</a:t>
            </a:r>
            <a:r>
              <a:rPr lang="en-US" sz="1400" b="0" i="0" u="none" strike="noStrike" baseline="0" dirty="0">
                <a:solidFill>
                  <a:srgbClr val="50A24F"/>
                </a:solidFill>
                <a:latin typeface="Consolas" panose="020B0609020204030204" pitchFamily="49" charset="0"/>
              </a:rPr>
              <a:t>()" </a:t>
            </a:r>
            <a:r>
              <a:rPr lang="en-US" sz="1400" b="0" i="0" u="none" strike="noStrike" baseline="0" dirty="0">
                <a:solidFill>
                  <a:srgbClr val="996801"/>
                </a:solidFill>
                <a:latin typeface="Consolas" panose="020B0609020204030204" pitchFamily="49" charset="0"/>
              </a:rPr>
              <a:t>style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"width: 100px; height: 100px; background-color: pink;"</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A726A5"/>
                </a:solidFill>
                <a:latin typeface="Consolas" panose="020B0609020204030204" pitchFamily="49" charset="0"/>
              </a:rPr>
              <a:t>function </a:t>
            </a:r>
            <a:r>
              <a:rPr lang="en-US" sz="1400" b="0" i="0" u="none" strike="noStrike" baseline="0" dirty="0" err="1">
                <a:solidFill>
                  <a:srgbClr val="4079F3"/>
                </a:solidFill>
                <a:latin typeface="Consolas" panose="020B0609020204030204" pitchFamily="49" charset="0"/>
              </a:rPr>
              <a:t>changeColor</a:t>
            </a:r>
            <a:r>
              <a:rPr lang="en-US" sz="1400" b="0" i="0" u="none" strike="noStrike" baseline="0" dirty="0">
                <a:solidFill>
                  <a:srgbClr val="383A42"/>
                </a:solidFill>
                <a:latin typeface="Consolas" panose="020B0609020204030204" pitchFamily="49" charset="0"/>
              </a:rPr>
              <a:t>() {</a:t>
            </a:r>
          </a:p>
          <a:p>
            <a:pPr lvl="2"/>
            <a:r>
              <a:rPr lang="en-US" sz="1400" b="0" i="0" u="none" strike="noStrike" baseline="0" dirty="0">
                <a:solidFill>
                  <a:srgbClr val="C28501"/>
                </a:solidFill>
                <a:latin typeface="Consolas" panose="020B0609020204030204" pitchFamily="49" charset="0"/>
              </a:rPr>
              <a:t>	</a:t>
            </a:r>
            <a:r>
              <a:rPr lang="en-US" sz="1400" b="0" i="0" u="none" strike="noStrike" baseline="0" dirty="0" err="1">
                <a:solidFill>
                  <a:srgbClr val="C28501"/>
                </a:solidFill>
                <a:latin typeface="Consolas" panose="020B0609020204030204" pitchFamily="49" charset="0"/>
              </a:rPr>
              <a:t>document</a:t>
            </a:r>
            <a:r>
              <a:rPr lang="en-US" sz="1400" b="0" i="0" u="none" strike="noStrike" baseline="0" dirty="0" err="1">
                <a:solidFill>
                  <a:srgbClr val="383A42"/>
                </a:solidFill>
                <a:latin typeface="Consolas" panose="020B0609020204030204" pitchFamily="49" charset="0"/>
              </a:rPr>
              <a:t>.getElementById</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"divvy"</a:t>
            </a:r>
            <a:r>
              <a:rPr lang="en-US" sz="1400" b="0" i="0" u="none" strike="noStrike" baseline="0" dirty="0">
                <a:solidFill>
                  <a:srgbClr val="383A42"/>
                </a:solidFill>
                <a:latin typeface="Consolas" panose="020B0609020204030204" pitchFamily="49" charset="0"/>
              </a:rPr>
              <a:t>).</a:t>
            </a:r>
            <a:r>
              <a:rPr lang="en-US" sz="1400" b="0" i="0" u="none" strike="noStrike" baseline="0" dirty="0" err="1">
                <a:solidFill>
                  <a:srgbClr val="383A42"/>
                </a:solidFill>
                <a:latin typeface="Consolas" panose="020B0609020204030204" pitchFamily="49" charset="0"/>
              </a:rPr>
              <a:t>style.backgroundColor</a:t>
            </a:r>
            <a:r>
              <a:rPr lang="en-US" sz="1400" b="0" i="0" u="none" strike="noStrike" baseline="0" dirty="0">
                <a:solidFill>
                  <a:srgbClr val="383A42"/>
                </a:solidFill>
                <a:latin typeface="Consolas" panose="020B0609020204030204" pitchFamily="49" charset="0"/>
              </a:rPr>
              <a:t> = </a:t>
            </a:r>
            <a:r>
              <a:rPr lang="en-US" sz="1400" b="0" i="0" u="none" strike="noStrike" baseline="0" dirty="0">
                <a:solidFill>
                  <a:srgbClr val="50A24F"/>
                </a:solidFill>
                <a:latin typeface="Consolas" panose="020B0609020204030204" pitchFamily="49" charset="0"/>
              </a:rPr>
              <a:t>"blue"</a:t>
            </a:r>
            <a:r>
              <a:rPr lang="en-US" sz="1400" b="0" i="0" u="none" strike="noStrike" baseline="0" dirty="0">
                <a:solidFill>
                  <a:srgbClr val="383A42"/>
                </a:solidFill>
                <a:latin typeface="Consolas" panose="020B0609020204030204" pitchFamily="49" charset="0"/>
              </a:rPr>
              <a:t>;</a:t>
            </a:r>
          </a:p>
          <a:p>
            <a:pPr lvl="2"/>
            <a:r>
              <a:rPr lang="en-US" sz="1400" b="0" i="0" u="none" strike="noStrike" baseline="0" dirty="0">
                <a:solidFill>
                  <a:srgbClr val="383A42"/>
                </a:solidFill>
                <a:latin typeface="Consolas" panose="020B0609020204030204" pitchFamily="49" charset="0"/>
              </a:rPr>
              <a: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b="0" i="0" u="none" strike="noStrike" baseline="0" dirty="0">
                <a:solidFill>
                  <a:srgbClr val="383A42"/>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endParaRPr lang="en-US" sz="1100" dirty="0"/>
          </a:p>
        </p:txBody>
      </p:sp>
    </p:spTree>
    <p:extLst>
      <p:ext uri="{BB962C8B-B14F-4D97-AF65-F5344CB8AC3E}">
        <p14:creationId xmlns:p14="http://schemas.microsoft.com/office/powerpoint/2010/main" val="1955059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6B590-119F-44C5-A06A-B5CB5E0233E5}"/>
              </a:ext>
            </a:extLst>
          </p:cNvPr>
          <p:cNvSpPr>
            <a:spLocks noGrp="1"/>
          </p:cNvSpPr>
          <p:nvPr>
            <p:ph type="title"/>
          </p:nvPr>
        </p:nvSpPr>
        <p:spPr/>
        <p:txBody>
          <a:bodyPr/>
          <a:lstStyle/>
          <a:p>
            <a:r>
              <a:rPr lang="en-US" dirty="0"/>
              <a:t>Mouse event handlers</a:t>
            </a:r>
          </a:p>
        </p:txBody>
      </p:sp>
      <p:sp>
        <p:nvSpPr>
          <p:cNvPr id="3" name="Content Placeholder 2">
            <a:extLst>
              <a:ext uri="{FF2B5EF4-FFF2-40B4-BE49-F238E27FC236}">
                <a16:creationId xmlns:a16="http://schemas.microsoft.com/office/drawing/2014/main" id="{F96A9DEC-4FB8-4AE4-93D8-7D67FAF38156}"/>
              </a:ext>
            </a:extLst>
          </p:cNvPr>
          <p:cNvSpPr>
            <a:spLocks noGrp="1"/>
          </p:cNvSpPr>
          <p:nvPr>
            <p:ph idx="1"/>
          </p:nvPr>
        </p:nvSpPr>
        <p:spPr>
          <a:xfrm>
            <a:off x="581192" y="1824620"/>
            <a:ext cx="1467741" cy="4845122"/>
          </a:xfrm>
        </p:spPr>
        <p:txBody>
          <a:bodyPr anchor="ctr">
            <a:normAutofit/>
          </a:bodyPr>
          <a:lstStyle/>
          <a:p>
            <a:pPr marL="0" indent="0" algn="l">
              <a:buNone/>
            </a:pPr>
            <a:r>
              <a:rPr lang="en-US" sz="1800" b="0" i="0" u="none" strike="noStrike" baseline="0" dirty="0">
                <a:latin typeface="BookAntiqua"/>
              </a:rPr>
              <a:t>Let's look at a similar slightly more complicated example.</a:t>
            </a:r>
            <a:endParaRPr lang="en-US" sz="1800" dirty="0"/>
          </a:p>
        </p:txBody>
      </p:sp>
      <p:sp>
        <p:nvSpPr>
          <p:cNvPr id="7" name="TextBox 6">
            <a:extLst>
              <a:ext uri="{FF2B5EF4-FFF2-40B4-BE49-F238E27FC236}">
                <a16:creationId xmlns:a16="http://schemas.microsoft.com/office/drawing/2014/main" id="{5DF83CFA-B3CD-47D4-828F-54D014B209E6}"/>
              </a:ext>
            </a:extLst>
          </p:cNvPr>
          <p:cNvSpPr txBox="1"/>
          <p:nvPr/>
        </p:nvSpPr>
        <p:spPr>
          <a:xfrm>
            <a:off x="2116672" y="1824620"/>
            <a:ext cx="9604207" cy="5047536"/>
          </a:xfrm>
          <a:prstGeom prst="rect">
            <a:avLst/>
          </a:prstGeom>
          <a:noFill/>
        </p:spPr>
        <p:txBody>
          <a:bodyPr wrap="square">
            <a:spAutoFit/>
          </a:bodyPr>
          <a:lstStyle/>
          <a:p>
            <a:pPr algn="l"/>
            <a:r>
              <a:rPr lang="en-US" sz="1400" b="0" i="0" u="none" strike="noStrike" baseline="0" dirty="0">
                <a:solidFill>
                  <a:srgbClr val="4079F3"/>
                </a:solidFill>
                <a:latin typeface="Consolas" panose="020B0609020204030204" pitchFamily="49" charset="0"/>
              </a:rPr>
              <a:t>&lt;!doctype </a:t>
            </a:r>
            <a:r>
              <a:rPr lang="en-US" sz="1400" b="0" i="0" u="none" strike="noStrike" baseline="0" dirty="0">
                <a:solidFill>
                  <a:srgbClr val="383A42"/>
                </a:solidFill>
                <a:latin typeface="Consolas" panose="020B0609020204030204" pitchFamily="49" charset="0"/>
              </a:rPr>
              <a:t>html</a:t>
            </a:r>
            <a:r>
              <a:rPr lang="en-US" sz="1400" b="0" i="0" u="none" strike="noStrike" baseline="0" dirty="0">
                <a:solidFill>
                  <a:srgbClr val="4079F3"/>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div </a:t>
            </a:r>
            <a:r>
              <a:rPr lang="en-US" sz="1400" b="0" i="0" u="none" strike="noStrike" baseline="0" dirty="0">
                <a:solidFill>
                  <a:srgbClr val="996801"/>
                </a:solidFill>
                <a:latin typeface="Consolas" panose="020B0609020204030204" pitchFamily="49" charset="0"/>
              </a:rPr>
              <a:t>id</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"divvy" </a:t>
            </a:r>
            <a:r>
              <a:rPr lang="en-US" sz="1400" b="0" i="0" u="none" strike="noStrike" baseline="0" dirty="0">
                <a:solidFill>
                  <a:srgbClr val="996801"/>
                </a:solidFill>
                <a:latin typeface="Consolas" panose="020B0609020204030204" pitchFamily="49" charset="0"/>
              </a:rPr>
              <a:t>style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"width: 100px; height: 100px; </a:t>
            </a:r>
            <a:r>
              <a:rPr lang="en-US" sz="1400" b="0" i="0" u="none" strike="noStrike" baseline="0" dirty="0" err="1">
                <a:solidFill>
                  <a:srgbClr val="50A24F"/>
                </a:solidFill>
                <a:latin typeface="Consolas" panose="020B0609020204030204" pitchFamily="49" charset="0"/>
              </a:rPr>
              <a:t>backgroundcolor:pink</a:t>
            </a:r>
            <a:r>
              <a:rPr lang="en-US" sz="1400" b="0" i="0" u="none" strike="noStrike" baseline="0" dirty="0">
                <a:solidFill>
                  <a:srgbClr val="50A24F"/>
                </a:solidFill>
                <a:latin typeface="Consolas" panose="020B0609020204030204" pitchFamily="49" charset="0"/>
              </a:rPr>
              <a:t>;"</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3"/>
            <a:r>
              <a:rPr lang="en-US" sz="1400" b="0" i="0" u="none" strike="noStrike" baseline="0" dirty="0" err="1">
                <a:solidFill>
                  <a:srgbClr val="C28501"/>
                </a:solidFill>
                <a:latin typeface="Consolas" panose="020B0609020204030204" pitchFamily="49" charset="0"/>
              </a:rPr>
              <a:t>window</a:t>
            </a:r>
            <a:r>
              <a:rPr lang="en-US" sz="1400" b="0" i="0" u="none" strike="noStrike" baseline="0" dirty="0" err="1">
                <a:solidFill>
                  <a:srgbClr val="383A42"/>
                </a:solidFill>
                <a:latin typeface="Consolas" panose="020B0609020204030204" pitchFamily="49" charset="0"/>
              </a:rPr>
              <a:t>.onload</a:t>
            </a:r>
            <a:r>
              <a:rPr lang="en-US" sz="1400" b="0" i="0" u="none" strike="noStrike" baseline="0" dirty="0">
                <a:solidFill>
                  <a:srgbClr val="383A42"/>
                </a:solidFill>
                <a:latin typeface="Consolas" panose="020B0609020204030204" pitchFamily="49" charset="0"/>
              </a:rPr>
              <a:t> = </a:t>
            </a:r>
            <a:r>
              <a:rPr lang="en-US" sz="1400" b="0" i="0" u="none" strike="noStrike" baseline="0" dirty="0">
                <a:solidFill>
                  <a:srgbClr val="A726A5"/>
                </a:solidFill>
                <a:latin typeface="Consolas" panose="020B0609020204030204" pitchFamily="49" charset="0"/>
              </a:rPr>
              <a:t>function </a:t>
            </a:r>
            <a:r>
              <a:rPr lang="en-US" sz="1400" b="0" i="0" u="none" strike="noStrike" baseline="0" dirty="0" err="1">
                <a:solidFill>
                  <a:srgbClr val="4079F3"/>
                </a:solidFill>
                <a:latin typeface="Consolas" panose="020B0609020204030204" pitchFamily="49" charset="0"/>
              </a:rPr>
              <a:t>donenow</a:t>
            </a:r>
            <a:r>
              <a:rPr lang="en-US" sz="1400" b="0" i="0" u="none" strike="noStrike" baseline="0" dirty="0">
                <a:solidFill>
                  <a:srgbClr val="383A42"/>
                </a:solidFill>
                <a:latin typeface="Consolas" panose="020B0609020204030204" pitchFamily="49" charset="0"/>
              </a:rPr>
              <a:t>() {</a:t>
            </a:r>
          </a:p>
          <a:p>
            <a:pPr lvl="4"/>
            <a:r>
              <a:rPr lang="en-US" sz="1400" b="0" i="0" u="none" strike="noStrike" baseline="0" dirty="0">
                <a:solidFill>
                  <a:srgbClr val="C28501"/>
                </a:solidFill>
                <a:latin typeface="Consolas" panose="020B0609020204030204" pitchFamily="49" charset="0"/>
              </a:rPr>
              <a:t>console</a:t>
            </a:r>
            <a:r>
              <a:rPr lang="en-US" sz="1400" b="0" i="0" u="none" strike="noStrike" baseline="0" dirty="0">
                <a:solidFill>
                  <a:srgbClr val="383A42"/>
                </a:solidFill>
                <a:latin typeface="Consolas" panose="020B0609020204030204" pitchFamily="49" charset="0"/>
              </a:rPr>
              <a:t>.log(</a:t>
            </a:r>
            <a:r>
              <a:rPr lang="en-US" sz="1400" b="0" i="0" u="none" strike="noStrike" baseline="0" dirty="0">
                <a:solidFill>
                  <a:srgbClr val="50A24F"/>
                </a:solidFill>
                <a:latin typeface="Consolas" panose="020B0609020204030204" pitchFamily="49" charset="0"/>
              </a:rPr>
              <a:t>"hi"</a:t>
            </a:r>
            <a:r>
              <a:rPr lang="en-US" sz="1400" b="0" i="0" u="none" strike="noStrike" baseline="0" dirty="0">
                <a:solidFill>
                  <a:srgbClr val="383A42"/>
                </a:solidFill>
                <a:latin typeface="Consolas" panose="020B0609020204030204" pitchFamily="49" charset="0"/>
              </a:rPr>
              <a:t>);</a:t>
            </a:r>
          </a:p>
          <a:p>
            <a:pPr lvl="4"/>
            <a:r>
              <a:rPr lang="en-US" sz="1400" b="0" i="0" u="none" strike="noStrike" baseline="0" dirty="0" err="1">
                <a:solidFill>
                  <a:srgbClr val="C28501"/>
                </a:solidFill>
                <a:latin typeface="Consolas" panose="020B0609020204030204" pitchFamily="49" charset="0"/>
              </a:rPr>
              <a:t>document</a:t>
            </a:r>
            <a:r>
              <a:rPr lang="en-US" sz="1400" b="0" i="0" u="none" strike="noStrike" baseline="0" dirty="0" err="1">
                <a:solidFill>
                  <a:srgbClr val="383A42"/>
                </a:solidFill>
                <a:latin typeface="Consolas" panose="020B0609020204030204" pitchFamily="49" charset="0"/>
              </a:rPr>
              <a:t>.getElementById</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"divvy"</a:t>
            </a:r>
            <a:r>
              <a:rPr lang="en-US" sz="1400" b="0" i="0" u="none" strike="noStrike" baseline="0" dirty="0">
                <a:solidFill>
                  <a:srgbClr val="383A42"/>
                </a:solidFill>
                <a:latin typeface="Consolas" panose="020B0609020204030204" pitchFamily="49" charset="0"/>
              </a:rPr>
              <a:t>).</a:t>
            </a:r>
            <a:r>
              <a:rPr lang="en-US" sz="1400" b="0" i="0" u="none" strike="noStrike" baseline="0" dirty="0" err="1">
                <a:solidFill>
                  <a:srgbClr val="383A42"/>
                </a:solidFill>
                <a:latin typeface="Consolas" panose="020B0609020204030204" pitchFamily="49" charset="0"/>
              </a:rPr>
              <a:t>addEventListener</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a:t>
            </a:r>
            <a:r>
              <a:rPr lang="en-US" sz="1400" b="0" i="0" u="none" strike="noStrike" baseline="0" dirty="0" err="1">
                <a:solidFill>
                  <a:srgbClr val="50A24F"/>
                </a:solidFill>
                <a:latin typeface="Consolas" panose="020B0609020204030204" pitchFamily="49" charset="0"/>
              </a:rPr>
              <a:t>mousedown</a:t>
            </a:r>
            <a:r>
              <a:rPr lang="en-US" sz="1400" b="0" i="0" u="none" strike="noStrike" baseline="0" dirty="0">
                <a:solidFill>
                  <a:srgbClr val="50A24F"/>
                </a:solidFill>
                <a:latin typeface="Consolas" panose="020B0609020204030204" pitchFamily="49" charset="0"/>
              </a:rPr>
              <a:t>"</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A726A5"/>
                </a:solidFill>
                <a:latin typeface="Consolas" panose="020B0609020204030204" pitchFamily="49" charset="0"/>
              </a:rPr>
              <a:t>function</a:t>
            </a:r>
            <a:r>
              <a:rPr lang="en-US" sz="1400" b="0" i="0" u="none" strike="noStrike" baseline="0" dirty="0">
                <a:solidFill>
                  <a:srgbClr val="383A42"/>
                </a:solidFill>
                <a:latin typeface="Consolas" panose="020B0609020204030204" pitchFamily="49" charset="0"/>
              </a:rPr>
              <a:t>() { 	</a:t>
            </a:r>
            <a:r>
              <a:rPr lang="en-US" sz="1400" b="0" i="0" u="none" strike="noStrike" baseline="0" dirty="0" err="1">
                <a:solidFill>
                  <a:srgbClr val="383A42"/>
                </a:solidFill>
                <a:latin typeface="Consolas" panose="020B0609020204030204" pitchFamily="49" charset="0"/>
              </a:rPr>
              <a:t>changeColor</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C28501"/>
                </a:solidFill>
                <a:latin typeface="Consolas" panose="020B0609020204030204" pitchFamily="49" charset="0"/>
              </a:rPr>
              <a:t>this</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50A24F"/>
                </a:solidFill>
                <a:latin typeface="Consolas" panose="020B0609020204030204" pitchFamily="49" charset="0"/>
              </a:rPr>
              <a:t>"green"</a:t>
            </a:r>
            <a:r>
              <a:rPr lang="en-US" sz="1400" b="0" i="0" u="none" strike="noStrike" baseline="0" dirty="0">
                <a:solidFill>
                  <a:srgbClr val="383A42"/>
                </a:solidFill>
                <a:latin typeface="Consolas" panose="020B0609020204030204" pitchFamily="49" charset="0"/>
              </a:rPr>
              <a:t>); });</a:t>
            </a:r>
          </a:p>
          <a:p>
            <a:pPr lvl="4"/>
            <a:r>
              <a:rPr lang="en-US" sz="1400" b="0" i="0" u="none" strike="noStrike" baseline="0" dirty="0" err="1">
                <a:solidFill>
                  <a:srgbClr val="C28501"/>
                </a:solidFill>
                <a:latin typeface="Consolas" panose="020B0609020204030204" pitchFamily="49" charset="0"/>
              </a:rPr>
              <a:t>document</a:t>
            </a:r>
            <a:r>
              <a:rPr lang="en-US" sz="1400" b="0" i="0" u="none" strike="noStrike" baseline="0" dirty="0" err="1">
                <a:solidFill>
                  <a:srgbClr val="383A42"/>
                </a:solidFill>
                <a:latin typeface="Consolas" panose="020B0609020204030204" pitchFamily="49" charset="0"/>
              </a:rPr>
              <a:t>.getElementById</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"divvy"</a:t>
            </a:r>
            <a:r>
              <a:rPr lang="en-US" sz="1400" b="0" i="0" u="none" strike="noStrike" baseline="0" dirty="0">
                <a:solidFill>
                  <a:srgbClr val="383A42"/>
                </a:solidFill>
                <a:latin typeface="Consolas" panose="020B0609020204030204" pitchFamily="49" charset="0"/>
              </a:rPr>
              <a:t>).</a:t>
            </a:r>
            <a:r>
              <a:rPr lang="en-US" sz="1400" b="0" i="0" u="none" strike="noStrike" baseline="0" dirty="0" err="1">
                <a:solidFill>
                  <a:srgbClr val="383A42"/>
                </a:solidFill>
                <a:latin typeface="Consolas" panose="020B0609020204030204" pitchFamily="49" charset="0"/>
              </a:rPr>
              <a:t>addEventListener</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a:t>
            </a:r>
            <a:r>
              <a:rPr lang="en-US" sz="1400" b="0" i="0" u="none" strike="noStrike" baseline="0" dirty="0" err="1">
                <a:solidFill>
                  <a:srgbClr val="50A24F"/>
                </a:solidFill>
                <a:latin typeface="Consolas" panose="020B0609020204030204" pitchFamily="49" charset="0"/>
              </a:rPr>
              <a:t>mouseup</a:t>
            </a:r>
            <a:r>
              <a:rPr lang="en-US" sz="1400" b="0" i="0" u="none" strike="noStrike" baseline="0" dirty="0">
                <a:solidFill>
                  <a:srgbClr val="50A24F"/>
                </a:solidFill>
                <a:latin typeface="Consolas" panose="020B0609020204030204" pitchFamily="49" charset="0"/>
              </a:rPr>
              <a:t>"</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A726A5"/>
                </a:solidFill>
                <a:latin typeface="Consolas" panose="020B0609020204030204" pitchFamily="49" charset="0"/>
              </a:rPr>
              <a:t>function</a:t>
            </a:r>
            <a:r>
              <a:rPr lang="en-US" sz="1400" b="0" i="0" u="none" strike="noStrike" baseline="0" dirty="0">
                <a:solidFill>
                  <a:srgbClr val="383A42"/>
                </a:solidFill>
                <a:latin typeface="Consolas" panose="020B0609020204030204" pitchFamily="49" charset="0"/>
              </a:rPr>
              <a:t>() { 	</a:t>
            </a:r>
            <a:r>
              <a:rPr lang="en-US" sz="1400" b="0" i="0" u="none" strike="noStrike" baseline="0" dirty="0" err="1">
                <a:solidFill>
                  <a:srgbClr val="383A42"/>
                </a:solidFill>
                <a:latin typeface="Consolas" panose="020B0609020204030204" pitchFamily="49" charset="0"/>
              </a:rPr>
              <a:t>changeColor</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C28501"/>
                </a:solidFill>
                <a:latin typeface="Consolas" panose="020B0609020204030204" pitchFamily="49" charset="0"/>
              </a:rPr>
              <a:t>this</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50A24F"/>
                </a:solidFill>
                <a:latin typeface="Consolas" panose="020B0609020204030204" pitchFamily="49" charset="0"/>
              </a:rPr>
              <a:t>"yellow"</a:t>
            </a:r>
            <a:r>
              <a:rPr lang="en-US" sz="1400" b="0" i="0" u="none" strike="noStrike" baseline="0" dirty="0">
                <a:solidFill>
                  <a:srgbClr val="383A42"/>
                </a:solidFill>
                <a:latin typeface="Consolas" panose="020B0609020204030204" pitchFamily="49" charset="0"/>
              </a:rPr>
              <a:t>); });</a:t>
            </a:r>
          </a:p>
          <a:p>
            <a:pPr lvl="4"/>
            <a:r>
              <a:rPr lang="en-US" sz="1400" b="0" i="0" u="none" strike="noStrike" baseline="0" dirty="0" err="1">
                <a:solidFill>
                  <a:srgbClr val="C28501"/>
                </a:solidFill>
                <a:latin typeface="Consolas" panose="020B0609020204030204" pitchFamily="49" charset="0"/>
              </a:rPr>
              <a:t>document</a:t>
            </a:r>
            <a:r>
              <a:rPr lang="en-US" sz="1400" b="0" i="0" u="none" strike="noStrike" baseline="0" dirty="0" err="1">
                <a:solidFill>
                  <a:srgbClr val="383A42"/>
                </a:solidFill>
                <a:latin typeface="Consolas" panose="020B0609020204030204" pitchFamily="49" charset="0"/>
              </a:rPr>
              <a:t>.getElementById</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"divvy"</a:t>
            </a:r>
            <a:r>
              <a:rPr lang="en-US" sz="1400" b="0" i="0" u="none" strike="noStrike" baseline="0" dirty="0">
                <a:solidFill>
                  <a:srgbClr val="383A42"/>
                </a:solidFill>
                <a:latin typeface="Consolas" panose="020B0609020204030204" pitchFamily="49" charset="0"/>
              </a:rPr>
              <a:t>).</a:t>
            </a:r>
            <a:r>
              <a:rPr lang="en-US" sz="1400" b="0" i="0" u="none" strike="noStrike" baseline="0" dirty="0" err="1">
                <a:solidFill>
                  <a:srgbClr val="383A42"/>
                </a:solidFill>
                <a:latin typeface="Consolas" panose="020B0609020204030204" pitchFamily="49" charset="0"/>
              </a:rPr>
              <a:t>addEventListener</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a:t>
            </a:r>
            <a:r>
              <a:rPr lang="en-US" sz="1400" b="0" i="0" u="none" strike="noStrike" baseline="0" dirty="0" err="1">
                <a:solidFill>
                  <a:srgbClr val="50A24F"/>
                </a:solidFill>
                <a:latin typeface="Consolas" panose="020B0609020204030204" pitchFamily="49" charset="0"/>
              </a:rPr>
              <a:t>dblclick</a:t>
            </a:r>
            <a:r>
              <a:rPr lang="en-US" sz="1400" b="0" i="0" u="none" strike="noStrike" baseline="0" dirty="0">
                <a:solidFill>
                  <a:srgbClr val="50A24F"/>
                </a:solidFill>
                <a:latin typeface="Consolas" panose="020B0609020204030204" pitchFamily="49" charset="0"/>
              </a:rPr>
              <a:t>"</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A726A5"/>
                </a:solidFill>
                <a:latin typeface="Consolas" panose="020B0609020204030204" pitchFamily="49" charset="0"/>
              </a:rPr>
              <a:t>function</a:t>
            </a:r>
            <a:r>
              <a:rPr lang="en-US" sz="1400" b="0" i="0" u="none" strike="noStrike" baseline="0" dirty="0">
                <a:solidFill>
                  <a:srgbClr val="383A42"/>
                </a:solidFill>
                <a:latin typeface="Consolas" panose="020B0609020204030204" pitchFamily="49" charset="0"/>
              </a:rPr>
              <a:t>() { 	</a:t>
            </a:r>
            <a:r>
              <a:rPr lang="en-US" sz="1400" b="0" i="0" u="none" strike="noStrike" baseline="0" dirty="0" err="1">
                <a:solidFill>
                  <a:srgbClr val="383A42"/>
                </a:solidFill>
                <a:latin typeface="Consolas" panose="020B0609020204030204" pitchFamily="49" charset="0"/>
              </a:rPr>
              <a:t>changeColor</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C28501"/>
                </a:solidFill>
                <a:latin typeface="Consolas" panose="020B0609020204030204" pitchFamily="49" charset="0"/>
              </a:rPr>
              <a:t>this</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50A24F"/>
                </a:solidFill>
                <a:latin typeface="Consolas" panose="020B0609020204030204" pitchFamily="49" charset="0"/>
              </a:rPr>
              <a:t>"black"</a:t>
            </a:r>
            <a:r>
              <a:rPr lang="en-US" sz="1400" b="0" i="0" u="none" strike="noStrike" baseline="0" dirty="0">
                <a:solidFill>
                  <a:srgbClr val="383A42"/>
                </a:solidFill>
                <a:latin typeface="Consolas" panose="020B0609020204030204" pitchFamily="49" charset="0"/>
              </a:rPr>
              <a:t>); });</a:t>
            </a:r>
          </a:p>
          <a:p>
            <a:pPr lvl="4"/>
            <a:r>
              <a:rPr lang="en-US" sz="1400" b="0" i="0" u="none" strike="noStrike" baseline="0" dirty="0" err="1">
                <a:solidFill>
                  <a:srgbClr val="C28501"/>
                </a:solidFill>
                <a:latin typeface="Consolas" panose="020B0609020204030204" pitchFamily="49" charset="0"/>
              </a:rPr>
              <a:t>document</a:t>
            </a:r>
            <a:r>
              <a:rPr lang="en-US" sz="1400" b="0" i="0" u="none" strike="noStrike" baseline="0" dirty="0" err="1">
                <a:solidFill>
                  <a:srgbClr val="383A42"/>
                </a:solidFill>
                <a:latin typeface="Consolas" panose="020B0609020204030204" pitchFamily="49" charset="0"/>
              </a:rPr>
              <a:t>.getElementById</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"divvy"</a:t>
            </a:r>
            <a:r>
              <a:rPr lang="en-US" sz="1400" b="0" i="0" u="none" strike="noStrike" baseline="0" dirty="0">
                <a:solidFill>
                  <a:srgbClr val="383A42"/>
                </a:solidFill>
                <a:latin typeface="Consolas" panose="020B0609020204030204" pitchFamily="49" charset="0"/>
              </a:rPr>
              <a:t>).</a:t>
            </a:r>
            <a:r>
              <a:rPr lang="en-US" sz="1400" b="0" i="0" u="none" strike="noStrike" baseline="0" dirty="0" err="1">
                <a:solidFill>
                  <a:srgbClr val="383A42"/>
                </a:solidFill>
                <a:latin typeface="Consolas" panose="020B0609020204030204" pitchFamily="49" charset="0"/>
              </a:rPr>
              <a:t>addEventListener</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a:t>
            </a:r>
            <a:r>
              <a:rPr lang="en-US" sz="1400" b="0" i="0" u="none" strike="noStrike" baseline="0" dirty="0" err="1">
                <a:solidFill>
                  <a:srgbClr val="50A24F"/>
                </a:solidFill>
                <a:latin typeface="Consolas" panose="020B0609020204030204" pitchFamily="49" charset="0"/>
              </a:rPr>
              <a:t>mouseout</a:t>
            </a:r>
            <a:r>
              <a:rPr lang="en-US" sz="1400" b="0" i="0" u="none" strike="noStrike" baseline="0" dirty="0">
                <a:solidFill>
                  <a:srgbClr val="50A24F"/>
                </a:solidFill>
                <a:latin typeface="Consolas" panose="020B0609020204030204" pitchFamily="49" charset="0"/>
              </a:rPr>
              <a:t>"</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A726A5"/>
                </a:solidFill>
                <a:latin typeface="Consolas" panose="020B0609020204030204" pitchFamily="49" charset="0"/>
              </a:rPr>
              <a:t>function</a:t>
            </a:r>
            <a:r>
              <a:rPr lang="en-US" sz="1400" b="0" i="0" u="none" strike="noStrike" baseline="0" dirty="0">
                <a:solidFill>
                  <a:srgbClr val="383A42"/>
                </a:solidFill>
                <a:latin typeface="Consolas" panose="020B0609020204030204" pitchFamily="49" charset="0"/>
              </a:rPr>
              <a:t>() { 	</a:t>
            </a:r>
            <a:r>
              <a:rPr lang="en-US" sz="1400" b="0" i="0" u="none" strike="noStrike" baseline="0" dirty="0" err="1">
                <a:solidFill>
                  <a:srgbClr val="383A42"/>
                </a:solidFill>
                <a:latin typeface="Consolas" panose="020B0609020204030204" pitchFamily="49" charset="0"/>
              </a:rPr>
              <a:t>changeColor</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C28501"/>
                </a:solidFill>
                <a:latin typeface="Consolas" panose="020B0609020204030204" pitchFamily="49" charset="0"/>
              </a:rPr>
              <a:t>this</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50A24F"/>
                </a:solidFill>
                <a:latin typeface="Consolas" panose="020B0609020204030204" pitchFamily="49" charset="0"/>
              </a:rPr>
              <a:t>"blue"</a:t>
            </a:r>
            <a:r>
              <a:rPr lang="en-US" sz="1400" b="0" i="0" u="none" strike="noStrike" baseline="0" dirty="0">
                <a:solidFill>
                  <a:srgbClr val="383A42"/>
                </a:solidFill>
                <a:latin typeface="Consolas" panose="020B0609020204030204" pitchFamily="49" charset="0"/>
              </a:rPr>
              <a:t>); });</a:t>
            </a:r>
          </a:p>
          <a:p>
            <a:pPr lvl="4"/>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C28501"/>
                </a:solidFill>
                <a:latin typeface="Consolas" panose="020B0609020204030204" pitchFamily="49" charset="0"/>
              </a:rPr>
              <a:t>console</a:t>
            </a:r>
            <a:r>
              <a:rPr lang="en-US" sz="1400" b="0" i="0" u="none" strike="noStrike" baseline="0" dirty="0">
                <a:solidFill>
                  <a:srgbClr val="383A42"/>
                </a:solidFill>
                <a:latin typeface="Consolas" panose="020B0609020204030204" pitchFamily="49" charset="0"/>
              </a:rPr>
              <a:t>.log(</a:t>
            </a:r>
            <a:r>
              <a:rPr lang="en-US" sz="1400" b="0" i="0" u="none" strike="noStrike" baseline="0" dirty="0">
                <a:solidFill>
                  <a:srgbClr val="50A24F"/>
                </a:solidFill>
                <a:latin typeface="Consolas" panose="020B0609020204030204" pitchFamily="49" charset="0"/>
              </a:rPr>
              <a:t>"hi2"</a:t>
            </a:r>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A726A5"/>
                </a:solidFill>
                <a:latin typeface="Consolas" panose="020B0609020204030204" pitchFamily="49" charset="0"/>
              </a:rPr>
              <a:t>function </a:t>
            </a:r>
            <a:r>
              <a:rPr lang="en-US" sz="1400" b="0" i="0" u="none" strike="noStrike" baseline="0" dirty="0" err="1">
                <a:solidFill>
                  <a:srgbClr val="4079F3"/>
                </a:solidFill>
                <a:latin typeface="Consolas" panose="020B0609020204030204" pitchFamily="49" charset="0"/>
              </a:rPr>
              <a:t>changeColor</a:t>
            </a:r>
            <a:r>
              <a:rPr lang="en-US" sz="1400" b="0" i="0" u="none" strike="noStrike" baseline="0" dirty="0">
                <a:solidFill>
                  <a:srgbClr val="383A42"/>
                </a:solidFill>
                <a:latin typeface="Consolas" panose="020B0609020204030204" pitchFamily="49" charset="0"/>
              </a:rPr>
              <a:t>(</a:t>
            </a:r>
            <a:r>
              <a:rPr lang="en-US" sz="1400" b="0" i="0" u="none" strike="noStrike" baseline="0" dirty="0" err="1">
                <a:solidFill>
                  <a:srgbClr val="383A42"/>
                </a:solidFill>
                <a:latin typeface="Consolas" panose="020B0609020204030204" pitchFamily="49" charset="0"/>
              </a:rPr>
              <a:t>el</a:t>
            </a:r>
            <a:r>
              <a:rPr lang="en-US" sz="1400" b="0" i="0" u="none" strike="noStrike" baseline="0" dirty="0">
                <a:solidFill>
                  <a:srgbClr val="383A42"/>
                </a:solidFill>
                <a:latin typeface="Consolas" panose="020B0609020204030204" pitchFamily="49" charset="0"/>
              </a:rPr>
              <a:t>, color) {</a:t>
            </a:r>
          </a:p>
          <a:p>
            <a:pPr lvl="3"/>
            <a:r>
              <a:rPr lang="en-US" sz="1400" b="0" i="0" u="none" strike="noStrike" baseline="0" dirty="0">
                <a:solidFill>
                  <a:srgbClr val="383A42"/>
                </a:solidFill>
                <a:latin typeface="Consolas" panose="020B0609020204030204" pitchFamily="49" charset="0"/>
              </a:rPr>
              <a:t>	</a:t>
            </a:r>
            <a:r>
              <a:rPr lang="en-US" sz="1400" b="0" i="0" u="none" strike="noStrike" baseline="0" dirty="0" err="1">
                <a:solidFill>
                  <a:srgbClr val="383A42"/>
                </a:solidFill>
                <a:latin typeface="Consolas" panose="020B0609020204030204" pitchFamily="49" charset="0"/>
              </a:rPr>
              <a:t>el.style.backgroundColor</a:t>
            </a:r>
            <a:r>
              <a:rPr lang="en-US" sz="1400" b="0" i="0" u="none" strike="noStrike" baseline="0" dirty="0">
                <a:solidFill>
                  <a:srgbClr val="383A42"/>
                </a:solidFill>
                <a:latin typeface="Consolas" panose="020B0609020204030204" pitchFamily="49" charset="0"/>
              </a:rPr>
              <a:t> = color;</a:t>
            </a:r>
          </a:p>
          <a:p>
            <a:pPr lvl="3"/>
            <a:r>
              <a:rPr lang="en-US" sz="1400" b="0" i="0" u="none" strike="noStrike" baseline="0" dirty="0">
                <a:solidFill>
                  <a:srgbClr val="383A42"/>
                </a:solidFill>
                <a:latin typeface="Consolas" panose="020B0609020204030204" pitchFamily="49" charset="0"/>
              </a:rPr>
              <a: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endParaRPr lang="en-US" sz="1400" dirty="0"/>
          </a:p>
        </p:txBody>
      </p:sp>
    </p:spTree>
    <p:extLst>
      <p:ext uri="{BB962C8B-B14F-4D97-AF65-F5344CB8AC3E}">
        <p14:creationId xmlns:p14="http://schemas.microsoft.com/office/powerpoint/2010/main" val="551291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6B590-119F-44C5-A06A-B5CB5E0233E5}"/>
              </a:ext>
            </a:extLst>
          </p:cNvPr>
          <p:cNvSpPr>
            <a:spLocks noGrp="1"/>
          </p:cNvSpPr>
          <p:nvPr>
            <p:ph type="title"/>
          </p:nvPr>
        </p:nvSpPr>
        <p:spPr/>
        <p:txBody>
          <a:bodyPr/>
          <a:lstStyle/>
          <a:p>
            <a:r>
              <a:rPr lang="en-US" dirty="0"/>
              <a:t>Mouse event handlers</a:t>
            </a:r>
          </a:p>
        </p:txBody>
      </p:sp>
      <p:sp>
        <p:nvSpPr>
          <p:cNvPr id="3" name="Content Placeholder 2">
            <a:extLst>
              <a:ext uri="{FF2B5EF4-FFF2-40B4-BE49-F238E27FC236}">
                <a16:creationId xmlns:a16="http://schemas.microsoft.com/office/drawing/2014/main" id="{F96A9DEC-4FB8-4AE4-93D8-7D67FAF38156}"/>
              </a:ext>
            </a:extLst>
          </p:cNvPr>
          <p:cNvSpPr>
            <a:spLocks noGrp="1"/>
          </p:cNvSpPr>
          <p:nvPr>
            <p:ph idx="1"/>
          </p:nvPr>
        </p:nvSpPr>
        <p:spPr>
          <a:xfrm>
            <a:off x="581192" y="2180496"/>
            <a:ext cx="11029616" cy="4489246"/>
          </a:xfrm>
        </p:spPr>
        <p:txBody>
          <a:bodyPr anchor="ctr">
            <a:normAutofit/>
          </a:bodyPr>
          <a:lstStyle/>
          <a:p>
            <a:pPr marL="0" indent="0" algn="l">
              <a:buNone/>
            </a:pPr>
            <a:r>
              <a:rPr lang="en-US" sz="1800" b="0" i="0" u="none" strike="noStrike" baseline="0" dirty="0">
                <a:latin typeface="BookAntiqua"/>
              </a:rPr>
              <a:t>We are still starting with the pink square. There are four event listeners connected to this div:</a:t>
            </a:r>
          </a:p>
          <a:p>
            <a:pPr lvl="1">
              <a:buFont typeface="Arial" panose="020B0604020202020204" pitchFamily="34" charset="0"/>
              <a:buChar char="•"/>
            </a:pPr>
            <a:r>
              <a:rPr lang="en-US" sz="1800" b="0" i="0" u="none" strike="noStrike" baseline="0" dirty="0" err="1">
                <a:latin typeface="Consolas" panose="020B0609020204030204" pitchFamily="49" charset="0"/>
              </a:rPr>
              <a:t>mousedown</a:t>
            </a:r>
            <a:r>
              <a:rPr lang="en-US" sz="1800" b="0" i="0" u="none" strike="noStrike" baseline="0" dirty="0">
                <a:latin typeface="BookAntiqua"/>
              </a:rPr>
              <a:t>: when the button is pressed on the mouse but is not yet released, the square will turn green.</a:t>
            </a:r>
          </a:p>
          <a:p>
            <a:pPr lvl="1">
              <a:buFont typeface="Arial" panose="020B0604020202020204" pitchFamily="34" charset="0"/>
              <a:buChar char="•"/>
            </a:pPr>
            <a:r>
              <a:rPr lang="en-US" sz="1800" b="0" i="0" u="none" strike="noStrike" baseline="0" dirty="0" err="1">
                <a:latin typeface="Consolas" panose="020B0609020204030204" pitchFamily="49" charset="0"/>
              </a:rPr>
              <a:t>mouseup</a:t>
            </a:r>
            <a:r>
              <a:rPr lang="en-US" sz="1800" b="0" i="0" u="none" strike="noStrike" baseline="0" dirty="0">
                <a:latin typeface="BookAntiqua"/>
              </a:rPr>
              <a:t>: as soon as the mouse button gets released, the square will turn yellow.</a:t>
            </a:r>
          </a:p>
          <a:p>
            <a:pPr lvl="1">
              <a:buFont typeface="Arial" panose="020B0604020202020204" pitchFamily="34" charset="0"/>
              <a:buChar char="•"/>
            </a:pPr>
            <a:r>
              <a:rPr lang="en-US" sz="1800" b="0" i="0" u="none" strike="noStrike" baseline="0" dirty="0" err="1">
                <a:latin typeface="Consolas" panose="020B0609020204030204" pitchFamily="49" charset="0"/>
              </a:rPr>
              <a:t>dblclick</a:t>
            </a:r>
            <a:r>
              <a:rPr lang="en-US" sz="1800" b="0" i="0" u="none" strike="noStrike" baseline="0" dirty="0">
                <a:latin typeface="BookAntiqua"/>
              </a:rPr>
              <a:t>: this is a favorite. What do you think will happen upon a </a:t>
            </a:r>
            <a:r>
              <a:rPr lang="en-US" sz="1800" b="0" i="0" u="none" strike="noStrike" baseline="0" dirty="0" err="1">
                <a:latin typeface="BookAntiqua"/>
              </a:rPr>
              <a:t>doubleclick</a:t>
            </a:r>
            <a:r>
              <a:rPr lang="en-US" sz="1800" b="0" i="0" u="none" strike="noStrike" baseline="0" dirty="0">
                <a:latin typeface="BookAntiqua"/>
              </a:rPr>
              <a:t>? A double-click contains two </a:t>
            </a:r>
            <a:r>
              <a:rPr lang="en-US" sz="1800" b="0" i="0" u="none" strike="noStrike" baseline="0" dirty="0" err="1">
                <a:latin typeface="Consolas" panose="020B0609020204030204" pitchFamily="49" charset="0"/>
              </a:rPr>
              <a:t>mousedown</a:t>
            </a:r>
            <a:r>
              <a:rPr lang="en-US" sz="1800" b="0" i="0" u="none" strike="noStrike" baseline="0" dirty="0">
                <a:latin typeface="Consolas" panose="020B0609020204030204" pitchFamily="49" charset="0"/>
              </a:rPr>
              <a:t> </a:t>
            </a:r>
            <a:r>
              <a:rPr lang="en-US" sz="1800" b="0" i="0" u="none" strike="noStrike" baseline="0" dirty="0">
                <a:latin typeface="BookAntiqua"/>
              </a:rPr>
              <a:t>events and two </a:t>
            </a:r>
            <a:r>
              <a:rPr lang="en-US" sz="1800" b="0" i="0" u="none" strike="noStrike" baseline="0" dirty="0" err="1">
                <a:latin typeface="Consolas" panose="020B0609020204030204" pitchFamily="49" charset="0"/>
              </a:rPr>
              <a:t>mouseup</a:t>
            </a:r>
            <a:r>
              <a:rPr lang="en-US" sz="1800" b="0" i="0" u="none" strike="noStrike" baseline="0" dirty="0">
                <a:latin typeface="Consolas" panose="020B0609020204030204" pitchFamily="49" charset="0"/>
              </a:rPr>
              <a:t> </a:t>
            </a:r>
            <a:r>
              <a:rPr lang="en-US" sz="1800" b="0" i="0" u="none" strike="noStrike" baseline="0" dirty="0">
                <a:latin typeface="BookAntiqua"/>
              </a:rPr>
              <a:t>events. Before the second </a:t>
            </a:r>
            <a:r>
              <a:rPr lang="en-US" sz="1800" b="0" i="0" u="none" strike="noStrike" baseline="0" dirty="0" err="1">
                <a:latin typeface="Consolas" panose="020B0609020204030204" pitchFamily="49" charset="0"/>
              </a:rPr>
              <a:t>mouseup</a:t>
            </a:r>
            <a:r>
              <a:rPr lang="en-US" sz="1800" b="0" i="0" u="none" strike="noStrike" baseline="0" dirty="0">
                <a:latin typeface="BookAntiqua"/>
              </a:rPr>
              <a:t>, it is not a double-click. So, the square will get the colors green, yellow, green, black (and then stay black until another event is fired).</a:t>
            </a:r>
          </a:p>
          <a:p>
            <a:pPr lvl="1">
              <a:buFont typeface="Arial" panose="020B0604020202020204" pitchFamily="34" charset="0"/>
              <a:buChar char="•"/>
            </a:pPr>
            <a:r>
              <a:rPr lang="en-US" sz="1800" b="0" i="0" u="none" strike="noStrike" baseline="0" dirty="0" err="1">
                <a:latin typeface="Consolas" panose="020B0609020204030204" pitchFamily="49" charset="0"/>
              </a:rPr>
              <a:t>mouseout</a:t>
            </a:r>
            <a:r>
              <a:rPr lang="en-US" sz="1800" b="0" i="0" u="none" strike="noStrike" baseline="0" dirty="0">
                <a:latin typeface="BookAntiqua"/>
              </a:rPr>
              <a:t>: when the mouse leaves the square, it turns blue and stays blue until one of the three above events is fired </a:t>
            </a:r>
            <a:r>
              <a:rPr lang="en-US" sz="1800" b="0" i="0" u="none" strike="noStrike" baseline="0" dirty="0" err="1">
                <a:latin typeface="BookAntiqua"/>
              </a:rPr>
              <a:t>again.a</a:t>
            </a:r>
            <a:endParaRPr lang="en-US" sz="1800" dirty="0"/>
          </a:p>
        </p:txBody>
      </p:sp>
    </p:spTree>
    <p:extLst>
      <p:ext uri="{BB962C8B-B14F-4D97-AF65-F5344CB8AC3E}">
        <p14:creationId xmlns:p14="http://schemas.microsoft.com/office/powerpoint/2010/main" val="1810067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6B590-119F-44C5-A06A-B5CB5E0233E5}"/>
              </a:ext>
            </a:extLst>
          </p:cNvPr>
          <p:cNvSpPr>
            <a:spLocks noGrp="1"/>
          </p:cNvSpPr>
          <p:nvPr>
            <p:ph type="title"/>
          </p:nvPr>
        </p:nvSpPr>
        <p:spPr/>
        <p:txBody>
          <a:bodyPr/>
          <a:lstStyle/>
          <a:p>
            <a:r>
              <a:rPr lang="en-US" dirty="0"/>
              <a:t>Mouse event handlers</a:t>
            </a:r>
          </a:p>
        </p:txBody>
      </p:sp>
      <p:sp>
        <p:nvSpPr>
          <p:cNvPr id="3" name="Content Placeholder 2">
            <a:extLst>
              <a:ext uri="{FF2B5EF4-FFF2-40B4-BE49-F238E27FC236}">
                <a16:creationId xmlns:a16="http://schemas.microsoft.com/office/drawing/2014/main" id="{F96A9DEC-4FB8-4AE4-93D8-7D67FAF38156}"/>
              </a:ext>
            </a:extLst>
          </p:cNvPr>
          <p:cNvSpPr>
            <a:spLocks noGrp="1"/>
          </p:cNvSpPr>
          <p:nvPr>
            <p:ph idx="1"/>
          </p:nvPr>
        </p:nvSpPr>
        <p:spPr>
          <a:xfrm>
            <a:off x="581192" y="2180496"/>
            <a:ext cx="11029616" cy="4489246"/>
          </a:xfrm>
        </p:spPr>
        <p:txBody>
          <a:bodyPr anchor="ctr">
            <a:normAutofit/>
          </a:bodyPr>
          <a:lstStyle/>
          <a:p>
            <a:pPr marL="0" indent="0" algn="l">
              <a:buNone/>
            </a:pPr>
            <a:r>
              <a:rPr lang="en-US" sz="1800" b="0" i="0" u="none" strike="noStrike" baseline="0" dirty="0">
                <a:latin typeface="BookAntiqua"/>
              </a:rPr>
              <a:t>This allows for a lot of interaction. You can do so many things with this. Just to give you an example of a thing you can do, say you want to have a very dynamic, </a:t>
            </a:r>
            <a:r>
              <a:rPr lang="en-US" sz="1800" b="0" i="0" u="none" strike="noStrike" baseline="0" dirty="0">
                <a:latin typeface="Consolas" panose="020B0609020204030204" pitchFamily="49" charset="0"/>
              </a:rPr>
              <a:t>mouseover</a:t>
            </a:r>
            <a:r>
              <a:rPr lang="en-US" sz="1800" b="0" i="0" u="none" strike="noStrike" baseline="0" dirty="0">
                <a:latin typeface="BookAntiqua"/>
              </a:rPr>
              <a:t>-driven, product-help decision tool. It will consist of four columns, and the content of the last three columns (from the right) is dynamic content. The first column is for categories. The second column contains some more specific product categories for each category. The third column consists of individual products, and the fourth column shows product information. This requires a lot of event listeners, and lots of deletion and addition of listeners.</a:t>
            </a:r>
            <a:endParaRPr lang="en-US" sz="1800" dirty="0"/>
          </a:p>
        </p:txBody>
      </p:sp>
    </p:spTree>
    <p:extLst>
      <p:ext uri="{BB962C8B-B14F-4D97-AF65-F5344CB8AC3E}">
        <p14:creationId xmlns:p14="http://schemas.microsoft.com/office/powerpoint/2010/main" val="912951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D138-BDD6-4F6D-B648-233DD8A547C2}"/>
              </a:ext>
            </a:extLst>
          </p:cNvPr>
          <p:cNvSpPr>
            <a:spLocks noGrp="1"/>
          </p:cNvSpPr>
          <p:nvPr>
            <p:ph type="title"/>
          </p:nvPr>
        </p:nvSpPr>
        <p:spPr/>
        <p:txBody>
          <a:bodyPr/>
          <a:lstStyle/>
          <a:p>
            <a:r>
              <a:rPr lang="en-US" dirty="0"/>
              <a:t>Practice exercise 11.4</a:t>
            </a:r>
          </a:p>
        </p:txBody>
      </p:sp>
      <p:sp>
        <p:nvSpPr>
          <p:cNvPr id="3" name="Content Placeholder 2">
            <a:extLst>
              <a:ext uri="{FF2B5EF4-FFF2-40B4-BE49-F238E27FC236}">
                <a16:creationId xmlns:a16="http://schemas.microsoft.com/office/drawing/2014/main" id="{DBDE1912-CD57-405E-A787-7390F21321A3}"/>
              </a:ext>
            </a:extLst>
          </p:cNvPr>
          <p:cNvSpPr>
            <a:spLocks noGrp="1"/>
          </p:cNvSpPr>
          <p:nvPr>
            <p:ph idx="1"/>
          </p:nvPr>
        </p:nvSpPr>
        <p:spPr>
          <a:xfrm>
            <a:off x="581192" y="1981200"/>
            <a:ext cx="11029615" cy="4359310"/>
          </a:xfrm>
        </p:spPr>
        <p:txBody>
          <a:bodyPr>
            <a:normAutofit/>
          </a:bodyPr>
          <a:lstStyle/>
          <a:p>
            <a:pPr marL="0" indent="0" algn="l">
              <a:buNone/>
            </a:pPr>
            <a:r>
              <a:rPr lang="en-US" sz="1800" b="0" i="0" u="none" strike="noStrike" baseline="0" dirty="0">
                <a:latin typeface="BookAntiqua"/>
              </a:rPr>
              <a:t>Our aim is to change the background color of the element on the page as the various mouse events occur. On </a:t>
            </a:r>
            <a:r>
              <a:rPr lang="en-US" sz="1800" b="0" i="0" u="none" strike="noStrike" baseline="0" dirty="0" err="1">
                <a:latin typeface="Consolas" panose="020B0609020204030204" pitchFamily="49" charset="0"/>
              </a:rPr>
              <a:t>mousedown</a:t>
            </a:r>
            <a:r>
              <a:rPr lang="en-US" sz="1800" b="0" i="0" u="none" strike="noStrike" baseline="0" dirty="0">
                <a:latin typeface="Consolas" panose="020B0609020204030204" pitchFamily="49" charset="0"/>
              </a:rPr>
              <a:t> </a:t>
            </a:r>
            <a:r>
              <a:rPr lang="en-US" sz="1800" b="0" i="0" u="none" strike="noStrike" baseline="0" dirty="0">
                <a:latin typeface="BookAntiqua"/>
              </a:rPr>
              <a:t>over the element, the element will turn green. When the mouse is over the element, it will turn red. As the mouse moves out of the element boundaries, the color will turn yellow. When the mouse is clicked, the color will go green, and when the mouse is released, it will change to blue. The actions also be logged in the console.</a:t>
            </a:r>
          </a:p>
          <a:p>
            <a:pPr marL="666900" lvl="1" indent="-342900">
              <a:buFont typeface="+mj-lt"/>
              <a:buAutoNum type="arabicPeriod"/>
            </a:pPr>
            <a:r>
              <a:rPr lang="en-US" sz="1800" b="0" i="0" u="none" strike="noStrike" baseline="0" dirty="0">
                <a:latin typeface="BookAntiqua"/>
              </a:rPr>
              <a:t>Create a blank element on the page and assign a class to it.</a:t>
            </a:r>
          </a:p>
          <a:p>
            <a:pPr marL="666900" lvl="1" indent="-342900">
              <a:buFont typeface="+mj-lt"/>
              <a:buAutoNum type="arabicPeriod"/>
            </a:pPr>
            <a:r>
              <a:rPr lang="en-US" sz="1800" b="0" i="0" u="none" strike="noStrike" baseline="0" dirty="0">
                <a:latin typeface="BookAntiqua"/>
              </a:rPr>
              <a:t>Select the element using its class name.</a:t>
            </a:r>
          </a:p>
          <a:p>
            <a:pPr marL="666900" lvl="1" indent="-342900">
              <a:buFont typeface="+mj-lt"/>
              <a:buAutoNum type="arabicPeriod"/>
            </a:pPr>
            <a:r>
              <a:rPr lang="en-US" sz="1800" b="0" i="0" u="none" strike="noStrike" baseline="0" dirty="0">
                <a:latin typeface="BookAntiqua"/>
              </a:rPr>
              <a:t>Assign a variable to the element object from the page.</a:t>
            </a:r>
          </a:p>
          <a:p>
            <a:pPr marL="666900" lvl="1" indent="-342900">
              <a:buFont typeface="+mj-lt"/>
              <a:buAutoNum type="arabicPeriod"/>
            </a:pPr>
            <a:r>
              <a:rPr lang="en-US" sz="1800" b="0" i="0" u="none" strike="noStrike" baseline="0" dirty="0">
                <a:latin typeface="BookAntiqua"/>
              </a:rPr>
              <a:t>Update the content of the element to say </a:t>
            </a:r>
            <a:r>
              <a:rPr lang="en-US" sz="1800" b="0" i="0" u="none" strike="noStrike" baseline="0" dirty="0">
                <a:latin typeface="Consolas" panose="020B0609020204030204" pitchFamily="49" charset="0"/>
              </a:rPr>
              <a:t>hello world</a:t>
            </a:r>
            <a:r>
              <a:rPr lang="en-US" sz="1800" b="0" i="0" u="none" strike="noStrike" baseline="0" dirty="0">
                <a:latin typeface="BookAntiqua"/>
              </a:rPr>
              <a:t>.</a:t>
            </a:r>
            <a:endParaRPr lang="en-US" sz="1800" dirty="0"/>
          </a:p>
        </p:txBody>
      </p:sp>
      <p:sp>
        <p:nvSpPr>
          <p:cNvPr id="5" name="TextBox 4">
            <a:extLst>
              <a:ext uri="{FF2B5EF4-FFF2-40B4-BE49-F238E27FC236}">
                <a16:creationId xmlns:a16="http://schemas.microsoft.com/office/drawing/2014/main" id="{7547854E-B768-4216-895A-EE85A2471A4D}"/>
              </a:ext>
            </a:extLst>
          </p:cNvPr>
          <p:cNvSpPr txBox="1"/>
          <p:nvPr/>
        </p:nvSpPr>
        <p:spPr>
          <a:xfrm>
            <a:off x="4495799" y="5971178"/>
            <a:ext cx="1600200" cy="369332"/>
          </a:xfrm>
          <a:prstGeom prst="rect">
            <a:avLst/>
          </a:prstGeom>
          <a:noFill/>
        </p:spPr>
        <p:txBody>
          <a:bodyPr wrap="square">
            <a:spAutoFit/>
          </a:bodyPr>
          <a:lstStyle/>
          <a:p>
            <a:r>
              <a:rPr lang="en-US" sz="1800" b="0" i="0" u="none" strike="noStrike" baseline="0" dirty="0">
                <a:latin typeface="BookAntiqua"/>
              </a:rPr>
              <a:t>Continues </a:t>
            </a:r>
            <a:r>
              <a:rPr lang="en-US" sz="1800" b="0" i="0" u="none" strike="noStrike" baseline="0" dirty="0">
                <a:latin typeface="BookAntiqua"/>
                <a:sym typeface="Wingdings" panose="05000000000000000000" pitchFamily="2" charset="2"/>
              </a:rPr>
              <a:t></a:t>
            </a:r>
            <a:endParaRPr lang="en-US" dirty="0"/>
          </a:p>
        </p:txBody>
      </p:sp>
    </p:spTree>
    <p:extLst>
      <p:ext uri="{BB962C8B-B14F-4D97-AF65-F5344CB8AC3E}">
        <p14:creationId xmlns:p14="http://schemas.microsoft.com/office/powerpoint/2010/main" val="3150121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1ACA-0633-4DF9-9514-76F864D300C2}"/>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4D529A59-3EF9-496E-86DF-8565800F4F12}"/>
              </a:ext>
            </a:extLst>
          </p:cNvPr>
          <p:cNvSpPr>
            <a:spLocks noGrp="1"/>
          </p:cNvSpPr>
          <p:nvPr>
            <p:ph idx="1"/>
          </p:nvPr>
        </p:nvSpPr>
        <p:spPr>
          <a:xfrm>
            <a:off x="581192" y="1954307"/>
            <a:ext cx="5421675" cy="4706470"/>
          </a:xfrm>
        </p:spPr>
        <p:txBody>
          <a:bodyPr numCol="1">
            <a:normAutofit/>
          </a:bodyPr>
          <a:lstStyle/>
          <a:p>
            <a:pPr marL="0" indent="0" algn="l">
              <a:buNone/>
            </a:pPr>
            <a:r>
              <a:rPr lang="en-US" sz="1800" b="0" i="0" u="none" strike="noStrike" baseline="0" dirty="0">
                <a:latin typeface="BookAntiqua"/>
              </a:rPr>
              <a:t>You are now familiar with the basic manipulation of the </a:t>
            </a:r>
            <a:r>
              <a:rPr lang="en-US" sz="1800" b="1" i="0" u="none" strike="noStrike" baseline="0" dirty="0">
                <a:latin typeface="BookAntiqua-Bold"/>
              </a:rPr>
              <a:t>Document Object Model </a:t>
            </a:r>
            <a:r>
              <a:rPr lang="en-US" sz="1800" b="0" i="0" u="none" strike="noStrike" baseline="0" dirty="0">
                <a:latin typeface="BookAntiqua"/>
              </a:rPr>
              <a:t>(</a:t>
            </a:r>
            <a:r>
              <a:rPr lang="en-US" sz="1800" b="1" i="0" u="none" strike="noStrike" baseline="0" dirty="0">
                <a:latin typeface="BookAntiqua-Bold"/>
              </a:rPr>
              <a:t>DOM</a:t>
            </a:r>
            <a:r>
              <a:rPr lang="en-US" sz="1800" b="0" i="0" u="none" strike="noStrike" baseline="0" dirty="0">
                <a:latin typeface="BookAntiqua"/>
              </a:rPr>
              <a:t>). In the last chapter, we had a look at events, and we saw that event listeners are constantly monitoring for whether a certain event is taking place; when it does occur, the specified event </a:t>
            </a:r>
            <a:br>
              <a:rPr lang="en-US" sz="1800" b="0" i="0" u="none" strike="noStrike" baseline="0" dirty="0">
                <a:latin typeface="BookAntiqua"/>
              </a:rPr>
            </a:br>
            <a:r>
              <a:rPr lang="en-US" sz="1800" b="0" i="0" u="none" strike="noStrike" baseline="0" dirty="0">
                <a:latin typeface="BookAntiqua"/>
              </a:rPr>
              <a:t>(a function) gets invoked.</a:t>
            </a:r>
          </a:p>
          <a:p>
            <a:pPr marL="0" indent="0" algn="l">
              <a:buNone/>
            </a:pPr>
            <a:r>
              <a:rPr lang="en-US" sz="1800" b="0" i="0" u="none" strike="noStrike" baseline="0" dirty="0">
                <a:latin typeface="BookAntiqua"/>
              </a:rPr>
              <a:t>In this chapter, we are going to take this knowledge one step further and use event listeners to create interactive web content. This chapter is really going to complete your DOM knowledge. We are going to cover the following topics:</a:t>
            </a:r>
            <a:endParaRPr lang="en-US" dirty="0">
              <a:latin typeface="BookAntiqua"/>
            </a:endParaRPr>
          </a:p>
        </p:txBody>
      </p:sp>
      <p:sp>
        <p:nvSpPr>
          <p:cNvPr id="9" name="Content Placeholder 4">
            <a:extLst>
              <a:ext uri="{FF2B5EF4-FFF2-40B4-BE49-F238E27FC236}">
                <a16:creationId xmlns:a16="http://schemas.microsoft.com/office/drawing/2014/main" id="{CFB3D83C-89B7-4455-B278-7F39E01DA070}"/>
              </a:ext>
            </a:extLst>
          </p:cNvPr>
          <p:cNvSpPr txBox="1">
            <a:spLocks/>
          </p:cNvSpPr>
          <p:nvPr/>
        </p:nvSpPr>
        <p:spPr>
          <a:xfrm>
            <a:off x="6189135" y="1954307"/>
            <a:ext cx="4512734" cy="4706470"/>
          </a:xfrm>
          <a:prstGeom prst="rect">
            <a:avLst/>
          </a:prstGeom>
        </p:spPr>
        <p:txBody>
          <a:bodyPr vert="horz" lIns="91440" tIns="45720" rIns="91440" bIns="45720" numCol="1"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buFont typeface="Arial" panose="020B0604020202020204" pitchFamily="34" charset="0"/>
              <a:buChar char="•"/>
            </a:pPr>
            <a:r>
              <a:rPr lang="en-US" sz="1800" dirty="0">
                <a:latin typeface="BookAntiqua"/>
              </a:rPr>
              <a:t>Interactive content</a:t>
            </a:r>
          </a:p>
          <a:p>
            <a:pPr lvl="1">
              <a:buFont typeface="Arial" panose="020B0604020202020204" pitchFamily="34" charset="0"/>
              <a:buChar char="•"/>
            </a:pPr>
            <a:r>
              <a:rPr lang="en-US" sz="1800" dirty="0">
                <a:latin typeface="BookAntiqua"/>
              </a:rPr>
              <a:t>Specifying events</a:t>
            </a:r>
          </a:p>
          <a:p>
            <a:pPr lvl="1">
              <a:buFont typeface="Arial" panose="020B0604020202020204" pitchFamily="34" charset="0"/>
              <a:buChar char="•"/>
            </a:pPr>
            <a:r>
              <a:rPr lang="en-US" sz="1800" dirty="0">
                <a:latin typeface="BookAntiqua"/>
              </a:rPr>
              <a:t>The </a:t>
            </a:r>
            <a:r>
              <a:rPr lang="en-US" sz="1800" dirty="0">
                <a:latin typeface="Consolas" panose="020B0609020204030204" pitchFamily="49" charset="0"/>
              </a:rPr>
              <a:t>onload </a:t>
            </a:r>
            <a:r>
              <a:rPr lang="en-US" sz="1800" dirty="0">
                <a:latin typeface="BookAntiqua"/>
              </a:rPr>
              <a:t>event handler</a:t>
            </a:r>
          </a:p>
          <a:p>
            <a:pPr lvl="1">
              <a:buFont typeface="Arial" panose="020B0604020202020204" pitchFamily="34" charset="0"/>
              <a:buChar char="•"/>
            </a:pPr>
            <a:r>
              <a:rPr lang="en-US" sz="1800" dirty="0">
                <a:latin typeface="BookAntiqua"/>
              </a:rPr>
              <a:t>The mouse event handler</a:t>
            </a:r>
          </a:p>
          <a:p>
            <a:pPr lvl="1">
              <a:buFont typeface="Arial" panose="020B0604020202020204" pitchFamily="34" charset="0"/>
              <a:buChar char="•"/>
            </a:pPr>
            <a:r>
              <a:rPr lang="en-US" sz="1800" dirty="0">
                <a:latin typeface="BookAntiqua"/>
              </a:rPr>
              <a:t>The event target property</a:t>
            </a:r>
          </a:p>
          <a:p>
            <a:pPr lvl="1">
              <a:buFont typeface="Arial" panose="020B0604020202020204" pitchFamily="34" charset="0"/>
              <a:buChar char="•"/>
            </a:pPr>
            <a:r>
              <a:rPr lang="en-US" sz="1800" dirty="0">
                <a:latin typeface="BookAntiqua"/>
              </a:rPr>
              <a:t>DOM event flow</a:t>
            </a:r>
          </a:p>
          <a:p>
            <a:pPr lvl="1">
              <a:buFont typeface="Arial" panose="020B0604020202020204" pitchFamily="34" charset="0"/>
              <a:buChar char="•"/>
            </a:pPr>
            <a:r>
              <a:rPr lang="en-US" sz="1800" dirty="0" err="1">
                <a:latin typeface="Consolas" panose="020B0609020204030204" pitchFamily="49" charset="0"/>
              </a:rPr>
              <a:t>onchange</a:t>
            </a:r>
            <a:r>
              <a:rPr lang="en-US" sz="1800" dirty="0">
                <a:latin typeface="Consolas" panose="020B0609020204030204" pitchFamily="49" charset="0"/>
              </a:rPr>
              <a:t> </a:t>
            </a:r>
            <a:r>
              <a:rPr lang="en-US" sz="1800" dirty="0">
                <a:latin typeface="BookAntiqua"/>
              </a:rPr>
              <a:t>and </a:t>
            </a:r>
            <a:r>
              <a:rPr lang="en-US" sz="1800" dirty="0" err="1">
                <a:latin typeface="Consolas" panose="020B0609020204030204" pitchFamily="49" charset="0"/>
              </a:rPr>
              <a:t>onblur</a:t>
            </a:r>
            <a:endParaRPr lang="en-US" sz="1800" dirty="0">
              <a:latin typeface="Consolas" panose="020B0609020204030204" pitchFamily="49" charset="0"/>
            </a:endParaRPr>
          </a:p>
          <a:p>
            <a:pPr lvl="1">
              <a:buFont typeface="Arial" panose="020B0604020202020204" pitchFamily="34" charset="0"/>
              <a:buChar char="•"/>
            </a:pPr>
            <a:r>
              <a:rPr lang="en-US" sz="1800" dirty="0">
                <a:latin typeface="BookAntiqua"/>
              </a:rPr>
              <a:t>The key event handler</a:t>
            </a:r>
          </a:p>
          <a:p>
            <a:pPr lvl="1">
              <a:buFont typeface="Arial" panose="020B0604020202020204" pitchFamily="34" charset="0"/>
              <a:buChar char="•"/>
            </a:pPr>
            <a:r>
              <a:rPr lang="en-US" sz="1800" dirty="0">
                <a:latin typeface="BookAntiqua"/>
              </a:rPr>
              <a:t>Drag and drop elements</a:t>
            </a:r>
          </a:p>
          <a:p>
            <a:pPr lvl="1">
              <a:buFont typeface="Arial" panose="020B0604020202020204" pitchFamily="34" charset="0"/>
              <a:buChar char="•"/>
            </a:pPr>
            <a:r>
              <a:rPr lang="en-US" sz="1800" dirty="0">
                <a:latin typeface="BookAntiqua"/>
              </a:rPr>
              <a:t>Form submission</a:t>
            </a:r>
          </a:p>
          <a:p>
            <a:pPr lvl="1">
              <a:buFont typeface="Arial" panose="020B0604020202020204" pitchFamily="34" charset="0"/>
              <a:buChar char="•"/>
            </a:pPr>
            <a:r>
              <a:rPr lang="en-US" sz="1800" dirty="0">
                <a:latin typeface="BookAntiqua"/>
              </a:rPr>
              <a:t>Animating elements</a:t>
            </a:r>
            <a:endParaRPr lang="en-US" sz="1800" dirty="0"/>
          </a:p>
        </p:txBody>
      </p:sp>
    </p:spTree>
    <p:extLst>
      <p:ext uri="{BB962C8B-B14F-4D97-AF65-F5344CB8AC3E}">
        <p14:creationId xmlns:p14="http://schemas.microsoft.com/office/powerpoint/2010/main" val="1269418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D138-BDD6-4F6D-B648-233DD8A547C2}"/>
              </a:ext>
            </a:extLst>
          </p:cNvPr>
          <p:cNvSpPr>
            <a:spLocks noGrp="1"/>
          </p:cNvSpPr>
          <p:nvPr>
            <p:ph type="title"/>
          </p:nvPr>
        </p:nvSpPr>
        <p:spPr/>
        <p:txBody>
          <a:bodyPr/>
          <a:lstStyle/>
          <a:p>
            <a:r>
              <a:rPr lang="en-US" dirty="0"/>
              <a:t>Practice exercise 11.4</a:t>
            </a:r>
          </a:p>
        </p:txBody>
      </p:sp>
      <p:sp>
        <p:nvSpPr>
          <p:cNvPr id="3" name="Content Placeholder 2">
            <a:extLst>
              <a:ext uri="{FF2B5EF4-FFF2-40B4-BE49-F238E27FC236}">
                <a16:creationId xmlns:a16="http://schemas.microsoft.com/office/drawing/2014/main" id="{DBDE1912-CD57-405E-A787-7390F21321A3}"/>
              </a:ext>
            </a:extLst>
          </p:cNvPr>
          <p:cNvSpPr>
            <a:spLocks noGrp="1"/>
          </p:cNvSpPr>
          <p:nvPr>
            <p:ph idx="1"/>
          </p:nvPr>
        </p:nvSpPr>
        <p:spPr>
          <a:xfrm>
            <a:off x="581192" y="1981200"/>
            <a:ext cx="11029615" cy="4625788"/>
          </a:xfrm>
        </p:spPr>
        <p:txBody>
          <a:bodyPr>
            <a:normAutofit/>
          </a:bodyPr>
          <a:lstStyle/>
          <a:p>
            <a:pPr marL="666900" lvl="1" indent="-342900">
              <a:buFont typeface="+mj-lt"/>
              <a:buAutoNum type="arabicPeriod" startAt="5"/>
            </a:pPr>
            <a:r>
              <a:rPr lang="en-US" sz="1800" b="0" i="0" u="none" strike="noStrike" baseline="0" dirty="0">
                <a:latin typeface="BookAntiqua"/>
              </a:rPr>
              <a:t>Using the style properties of the element, update the height and width, then add a default background color to it.</a:t>
            </a:r>
          </a:p>
          <a:p>
            <a:pPr marL="666900" lvl="1" indent="-342900">
              <a:buFont typeface="+mj-lt"/>
              <a:buAutoNum type="arabicPeriod" startAt="5"/>
            </a:pPr>
            <a:r>
              <a:rPr lang="en-US" sz="1800" b="0" i="0" u="none" strike="noStrike" baseline="0" dirty="0">
                <a:latin typeface="BookAntiqua"/>
              </a:rPr>
              <a:t>Create a function to handle two arguments, the first being a color value as a string and the second being the event object of the trigger.</a:t>
            </a:r>
          </a:p>
          <a:p>
            <a:pPr marL="666900" lvl="1" indent="-342900">
              <a:buFont typeface="+mj-lt"/>
              <a:buAutoNum type="arabicPeriod" startAt="5"/>
            </a:pPr>
            <a:r>
              <a:rPr lang="en-US" sz="1800" b="0" i="0" u="none" strike="noStrike" baseline="0" dirty="0">
                <a:latin typeface="BookAntiqua"/>
              </a:rPr>
              <a:t>In the function, output the color value to the console, and for the event, output the event type to the console.</a:t>
            </a:r>
          </a:p>
          <a:p>
            <a:pPr marL="666900" lvl="1" indent="-342900">
              <a:buFont typeface="+mj-lt"/>
              <a:buAutoNum type="arabicPeriod" startAt="5"/>
            </a:pPr>
            <a:r>
              <a:rPr lang="en-US" sz="1800" b="0" i="0" u="none" strike="noStrike" baseline="0" dirty="0">
                <a:latin typeface="BookAntiqua"/>
              </a:rPr>
              <a:t>Add event listeners to the element: </a:t>
            </a:r>
            <a:r>
              <a:rPr lang="en-US" sz="1800" b="0" i="0" u="none" strike="noStrike" baseline="0" dirty="0" err="1">
                <a:latin typeface="Consolas" panose="020B0609020204030204" pitchFamily="49" charset="0"/>
              </a:rPr>
              <a:t>mousedown</a:t>
            </a:r>
            <a:r>
              <a:rPr lang="en-US" sz="1800" b="0" i="0" u="none" strike="noStrike" baseline="0" dirty="0">
                <a:latin typeface="BookAntiqua"/>
              </a:rPr>
              <a:t>, </a:t>
            </a:r>
            <a:r>
              <a:rPr lang="en-US" sz="1800" b="0" i="0" u="none" strike="noStrike" baseline="0" dirty="0">
                <a:latin typeface="Consolas" panose="020B0609020204030204" pitchFamily="49" charset="0"/>
              </a:rPr>
              <a:t>mouseover</a:t>
            </a:r>
            <a:r>
              <a:rPr lang="en-US" sz="1800" b="0" i="0" u="none" strike="noStrike" baseline="0" dirty="0">
                <a:latin typeface="BookAntiqua"/>
              </a:rPr>
              <a:t>, </a:t>
            </a:r>
            <a:r>
              <a:rPr lang="en-US" sz="1800" b="0" i="0" u="none" strike="noStrike" baseline="0" dirty="0" err="1">
                <a:latin typeface="Consolas" panose="020B0609020204030204" pitchFamily="49" charset="0"/>
              </a:rPr>
              <a:t>mouseout</a:t>
            </a:r>
            <a:r>
              <a:rPr lang="en-US" sz="1800" b="0" i="0" u="none" strike="noStrike" baseline="0" dirty="0">
                <a:latin typeface="BookAntiqua"/>
              </a:rPr>
              <a:t>, and </a:t>
            </a:r>
            <a:r>
              <a:rPr lang="en-US" sz="1800" b="0" i="0" u="none" strike="noStrike" baseline="0" dirty="0" err="1">
                <a:latin typeface="Consolas" panose="020B0609020204030204" pitchFamily="49" charset="0"/>
              </a:rPr>
              <a:t>mouseup</a:t>
            </a:r>
            <a:r>
              <a:rPr lang="en-US" sz="1800" b="0" i="0" u="none" strike="noStrike" baseline="0" dirty="0">
                <a:latin typeface="BookAntiqua"/>
              </a:rPr>
              <a:t>. For each of these events, send two arguments to the function that you created: a color value and the event object.</a:t>
            </a:r>
          </a:p>
          <a:p>
            <a:pPr marL="666900" lvl="1" indent="-342900">
              <a:buFont typeface="+mj-lt"/>
              <a:buAutoNum type="arabicPeriod" startAt="5"/>
            </a:pPr>
            <a:r>
              <a:rPr lang="en-US" sz="1800" b="0" i="0" u="none" strike="noStrike" baseline="0" dirty="0">
                <a:latin typeface="BookAntiqua"/>
              </a:rPr>
              <a:t>Run the code and try it in your browser.</a:t>
            </a:r>
            <a:endParaRPr lang="en-US" sz="1800" dirty="0"/>
          </a:p>
        </p:txBody>
      </p:sp>
    </p:spTree>
    <p:extLst>
      <p:ext uri="{BB962C8B-B14F-4D97-AF65-F5344CB8AC3E}">
        <p14:creationId xmlns:p14="http://schemas.microsoft.com/office/powerpoint/2010/main" val="1164271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AB8C-1DAD-4CD2-9DF6-B8771EE45771}"/>
              </a:ext>
            </a:extLst>
          </p:cNvPr>
          <p:cNvSpPr>
            <a:spLocks noGrp="1"/>
          </p:cNvSpPr>
          <p:nvPr>
            <p:ph type="title"/>
          </p:nvPr>
        </p:nvSpPr>
        <p:spPr/>
        <p:txBody>
          <a:bodyPr/>
          <a:lstStyle/>
          <a:p>
            <a:r>
              <a:rPr lang="en-US" dirty="0"/>
              <a:t>The event target property</a:t>
            </a:r>
          </a:p>
        </p:txBody>
      </p:sp>
      <p:sp>
        <p:nvSpPr>
          <p:cNvPr id="3" name="Content Placeholder 2">
            <a:extLst>
              <a:ext uri="{FF2B5EF4-FFF2-40B4-BE49-F238E27FC236}">
                <a16:creationId xmlns:a16="http://schemas.microsoft.com/office/drawing/2014/main" id="{81F1E8D2-EC88-495F-9BDC-B6DBA548F9C7}"/>
              </a:ext>
            </a:extLst>
          </p:cNvPr>
          <p:cNvSpPr>
            <a:spLocks noGrp="1"/>
          </p:cNvSpPr>
          <p:nvPr>
            <p:ph idx="1"/>
          </p:nvPr>
        </p:nvSpPr>
        <p:spPr>
          <a:xfrm>
            <a:off x="581192" y="1947333"/>
            <a:ext cx="4964476" cy="4766733"/>
          </a:xfrm>
        </p:spPr>
        <p:txBody>
          <a:bodyPr numCol="1">
            <a:normAutofit/>
          </a:bodyPr>
          <a:lstStyle/>
          <a:p>
            <a:pPr marL="0" indent="0" algn="l">
              <a:buNone/>
            </a:pPr>
            <a:r>
              <a:rPr lang="en-US" sz="1800" b="0" i="0" u="none" strike="noStrike" baseline="0" dirty="0">
                <a:solidFill>
                  <a:srgbClr val="000000"/>
                </a:solidFill>
                <a:latin typeface="BookAntiqua"/>
              </a:rPr>
              <a:t>Whenever an event gets fired, an event variable becomes available. It has many properties, and you can check it out by using this command in the function that gets fired for the event:</a:t>
            </a:r>
          </a:p>
          <a:p>
            <a:pPr marL="0" indent="0" algn="l">
              <a:buNone/>
            </a:pPr>
            <a:endParaRPr lang="en-US" sz="1800" b="0" i="0" u="none" strike="noStrike" baseline="0" dirty="0">
              <a:solidFill>
                <a:srgbClr val="000000"/>
              </a:solidFill>
              <a:latin typeface="BookAntiqua"/>
            </a:endParaRPr>
          </a:p>
          <a:p>
            <a:pPr marL="324000" lvl="1" indent="0">
              <a:buNone/>
            </a:pPr>
            <a:r>
              <a:rPr lang="en-US" sz="1700" b="0" i="0" u="none" strike="noStrike" baseline="0" dirty="0" err="1">
                <a:solidFill>
                  <a:srgbClr val="C28501"/>
                </a:solidFill>
                <a:latin typeface="Consolas" panose="020B0609020204030204" pitchFamily="49" charset="0"/>
              </a:rPr>
              <a:t>console</a:t>
            </a:r>
            <a:r>
              <a:rPr lang="en-US" sz="1700" b="0" i="0" u="none" strike="noStrike" baseline="0" dirty="0" err="1">
                <a:solidFill>
                  <a:srgbClr val="383A42"/>
                </a:solidFill>
                <a:latin typeface="Consolas" panose="020B0609020204030204" pitchFamily="49" charset="0"/>
              </a:rPr>
              <a:t>.dir</a:t>
            </a:r>
            <a:r>
              <a:rPr lang="en-US" sz="1700" b="0" i="0" u="none" strike="noStrike" baseline="0" dirty="0">
                <a:solidFill>
                  <a:srgbClr val="383A42"/>
                </a:solidFill>
                <a:latin typeface="Consolas" panose="020B0609020204030204" pitchFamily="49" charset="0"/>
              </a:rPr>
              <a:t>(event);</a:t>
            </a:r>
          </a:p>
          <a:p>
            <a:pPr marL="324000" lvl="1" indent="0">
              <a:buNone/>
            </a:pPr>
            <a:endParaRPr lang="en-US" sz="1700" b="0" i="0" u="none" strike="noStrike" baseline="0" dirty="0">
              <a:solidFill>
                <a:srgbClr val="383A42"/>
              </a:solidFill>
              <a:latin typeface="Consolas" panose="020B0609020204030204" pitchFamily="49" charset="0"/>
            </a:endParaRPr>
          </a:p>
          <a:p>
            <a:pPr marL="324000" lvl="1" indent="0">
              <a:buNone/>
            </a:pPr>
            <a:endParaRPr lang="en-US" sz="1700" b="0" i="0" u="none" strike="noStrike" baseline="0" dirty="0">
              <a:solidFill>
                <a:srgbClr val="383A42"/>
              </a:solidFill>
              <a:latin typeface="Consolas" panose="020B0609020204030204" pitchFamily="49" charset="0"/>
            </a:endParaRPr>
          </a:p>
          <a:p>
            <a:pPr marL="0" indent="0" algn="l">
              <a:buNone/>
            </a:pPr>
            <a:r>
              <a:rPr lang="en-US" sz="1800" b="0" i="0" u="none" strike="noStrike" baseline="0" dirty="0">
                <a:latin typeface="BookAntiqua"/>
              </a:rPr>
              <a:t>This will show many properties. One of the most interesting properties for now is the </a:t>
            </a:r>
            <a:r>
              <a:rPr lang="en-US" sz="1800" b="0" i="0" u="none" strike="noStrike" baseline="0" dirty="0">
                <a:latin typeface="Consolas" panose="020B0609020204030204" pitchFamily="49" charset="0"/>
              </a:rPr>
              <a:t>target </a:t>
            </a:r>
            <a:r>
              <a:rPr lang="en-US" sz="1800" b="0" i="0" u="none" strike="noStrike" baseline="0" dirty="0">
                <a:latin typeface="BookAntiqua"/>
              </a:rPr>
              <a:t>property. The target is the HTML element that fired the event. So, we can use it to get information from a web page. Let's look at a simple example.</a:t>
            </a:r>
          </a:p>
          <a:p>
            <a:pPr marL="0" indent="0" algn="l">
              <a:buNone/>
            </a:pPr>
            <a:endParaRPr lang="en-US" b="0" i="0" u="none" strike="noStrike" baseline="0" dirty="0">
              <a:latin typeface="BookAntiqua"/>
            </a:endParaRPr>
          </a:p>
        </p:txBody>
      </p:sp>
      <p:sp>
        <p:nvSpPr>
          <p:cNvPr id="5" name="TextBox 4">
            <a:extLst>
              <a:ext uri="{FF2B5EF4-FFF2-40B4-BE49-F238E27FC236}">
                <a16:creationId xmlns:a16="http://schemas.microsoft.com/office/drawing/2014/main" id="{115BA44F-A0F3-45B0-AC02-32A4B4C94843}"/>
              </a:ext>
            </a:extLst>
          </p:cNvPr>
          <p:cNvSpPr txBox="1"/>
          <p:nvPr/>
        </p:nvSpPr>
        <p:spPr>
          <a:xfrm>
            <a:off x="5545668" y="2048891"/>
            <a:ext cx="6223000" cy="3093154"/>
          </a:xfrm>
          <a:prstGeom prst="rect">
            <a:avLst/>
          </a:prstGeom>
          <a:noFill/>
        </p:spPr>
        <p:txBody>
          <a:bodyPr wrap="square">
            <a:spAutoFit/>
          </a:bodyPr>
          <a:lstStyle/>
          <a:p>
            <a:pPr marL="324000" lvl="1" indent="0">
              <a:buNone/>
            </a:pPr>
            <a:r>
              <a:rPr lang="en-US" sz="1500" b="0" i="0" u="none" strike="noStrike" baseline="0" dirty="0">
                <a:solidFill>
                  <a:srgbClr val="4079F3"/>
                </a:solidFill>
                <a:latin typeface="Consolas" panose="020B0609020204030204" pitchFamily="49" charset="0"/>
              </a:rPr>
              <a:t>&lt;!doctype </a:t>
            </a:r>
            <a:r>
              <a:rPr lang="en-US" sz="1500" b="0" i="0" u="none" strike="noStrike" baseline="0" dirty="0">
                <a:solidFill>
                  <a:srgbClr val="383A42"/>
                </a:solidFill>
                <a:latin typeface="Consolas" panose="020B0609020204030204" pitchFamily="49" charset="0"/>
              </a:rPr>
              <a:t>html</a:t>
            </a:r>
            <a:r>
              <a:rPr lang="en-US" sz="1500" b="0" i="0" u="none" strike="noStrike" baseline="0" dirty="0">
                <a:solidFill>
                  <a:srgbClr val="4079F3"/>
                </a:solidFill>
                <a:latin typeface="Consolas" panose="020B0609020204030204" pitchFamily="49" charset="0"/>
              </a:rPr>
              <a:t>&gt;</a:t>
            </a:r>
          </a:p>
          <a:p>
            <a:pPr marL="324000" lvl="1" indent="0">
              <a:buNone/>
            </a:pPr>
            <a:r>
              <a:rPr lang="en-US" sz="1500" b="0" i="0" u="none" strike="noStrike" baseline="0" dirty="0">
                <a:solidFill>
                  <a:srgbClr val="383A42"/>
                </a:solidFill>
                <a:latin typeface="Consolas" panose="020B0609020204030204" pitchFamily="49" charset="0"/>
              </a:rPr>
              <a:t>&lt;</a:t>
            </a:r>
            <a:r>
              <a:rPr lang="en-US" sz="1500" b="0" i="0" u="none" strike="noStrike" baseline="0" dirty="0">
                <a:solidFill>
                  <a:srgbClr val="E55649"/>
                </a:solidFill>
                <a:latin typeface="Consolas" panose="020B0609020204030204" pitchFamily="49" charset="0"/>
              </a:rPr>
              <a:t>html</a:t>
            </a:r>
            <a:r>
              <a:rPr lang="en-US" sz="1500" b="0" i="0" u="none" strike="noStrike" baseline="0" dirty="0">
                <a:solidFill>
                  <a:srgbClr val="383A42"/>
                </a:solidFill>
                <a:latin typeface="Consolas" panose="020B0609020204030204" pitchFamily="49" charset="0"/>
              </a:rPr>
              <a:t>&gt;</a:t>
            </a:r>
          </a:p>
          <a:p>
            <a:pPr marL="594000" lvl="2" indent="0">
              <a:buNone/>
            </a:pPr>
            <a:r>
              <a:rPr lang="en-US" sz="1500" b="0" i="0" u="none" strike="noStrike" baseline="0" dirty="0">
                <a:solidFill>
                  <a:srgbClr val="383A42"/>
                </a:solidFill>
                <a:latin typeface="Consolas" panose="020B0609020204030204" pitchFamily="49" charset="0"/>
              </a:rPr>
              <a:t>&lt;</a:t>
            </a:r>
            <a:r>
              <a:rPr lang="en-US" sz="1500" b="0" i="0" u="none" strike="noStrike" baseline="0" dirty="0">
                <a:solidFill>
                  <a:srgbClr val="E55649"/>
                </a:solidFill>
                <a:latin typeface="Consolas" panose="020B0609020204030204" pitchFamily="49" charset="0"/>
              </a:rPr>
              <a:t>body</a:t>
            </a:r>
            <a:r>
              <a:rPr lang="en-US" sz="1500" b="0" i="0" u="none" strike="noStrike" baseline="0" dirty="0">
                <a:solidFill>
                  <a:srgbClr val="383A42"/>
                </a:solidFill>
                <a:latin typeface="Consolas" panose="020B0609020204030204" pitchFamily="49" charset="0"/>
              </a:rPr>
              <a:t>&gt;</a:t>
            </a:r>
          </a:p>
          <a:p>
            <a:pPr marL="594000" lvl="2" indent="0">
              <a:buNone/>
            </a:pPr>
            <a:r>
              <a:rPr lang="en-US" sz="1500" b="0" i="0" u="none" strike="noStrike" baseline="0" dirty="0">
                <a:solidFill>
                  <a:srgbClr val="383A42"/>
                </a:solidFill>
                <a:latin typeface="Consolas" panose="020B0609020204030204" pitchFamily="49" charset="0"/>
              </a:rPr>
              <a:t>&lt;</a:t>
            </a:r>
            <a:r>
              <a:rPr lang="en-US" sz="1500" b="0" i="0" u="none" strike="noStrike" baseline="0" dirty="0">
                <a:solidFill>
                  <a:srgbClr val="E55649"/>
                </a:solidFill>
                <a:latin typeface="Consolas" panose="020B0609020204030204" pitchFamily="49" charset="0"/>
              </a:rPr>
              <a:t>button </a:t>
            </a:r>
            <a:r>
              <a:rPr lang="en-US" sz="1500" b="0" i="0" u="none" strike="noStrike" baseline="0" dirty="0">
                <a:solidFill>
                  <a:srgbClr val="996801"/>
                </a:solidFill>
                <a:latin typeface="Consolas" panose="020B0609020204030204" pitchFamily="49" charset="0"/>
              </a:rPr>
              <a:t>type</a:t>
            </a:r>
            <a:r>
              <a:rPr lang="en-US" sz="1500" b="0" i="0" u="none" strike="noStrike" baseline="0" dirty="0">
                <a:solidFill>
                  <a:srgbClr val="383A42"/>
                </a:solidFill>
                <a:latin typeface="Consolas" panose="020B0609020204030204" pitchFamily="49" charset="0"/>
              </a:rPr>
              <a:t>=</a:t>
            </a:r>
            <a:r>
              <a:rPr lang="en-US" sz="1500" b="0" i="0" u="none" strike="noStrike" baseline="0" dirty="0">
                <a:solidFill>
                  <a:srgbClr val="50A24F"/>
                </a:solidFill>
                <a:latin typeface="Consolas" panose="020B0609020204030204" pitchFamily="49" charset="0"/>
              </a:rPr>
              <a:t>"button" </a:t>
            </a:r>
            <a:r>
              <a:rPr lang="en-US" sz="1500" b="0" i="0" u="none" strike="noStrike" baseline="0" dirty="0">
                <a:solidFill>
                  <a:srgbClr val="996801"/>
                </a:solidFill>
                <a:latin typeface="Consolas" panose="020B0609020204030204" pitchFamily="49" charset="0"/>
              </a:rPr>
              <a:t>onclick</a:t>
            </a:r>
            <a:r>
              <a:rPr lang="en-US" sz="1500" b="0" i="0" u="none" strike="noStrike" baseline="0" dirty="0">
                <a:solidFill>
                  <a:srgbClr val="383A42"/>
                </a:solidFill>
                <a:latin typeface="Consolas" panose="020B0609020204030204" pitchFamily="49" charset="0"/>
              </a:rPr>
              <a:t>=</a:t>
            </a:r>
            <a:r>
              <a:rPr lang="en-US" sz="1500" b="0" i="0" u="none" strike="noStrike" baseline="0" dirty="0">
                <a:solidFill>
                  <a:srgbClr val="50A24F"/>
                </a:solidFill>
                <a:latin typeface="Consolas" panose="020B0609020204030204" pitchFamily="49" charset="0"/>
              </a:rPr>
              <a:t>"</a:t>
            </a:r>
            <a:r>
              <a:rPr lang="en-US" sz="1500" b="0" i="0" u="none" strike="noStrike" baseline="0" dirty="0" err="1">
                <a:solidFill>
                  <a:srgbClr val="50A24F"/>
                </a:solidFill>
                <a:latin typeface="Consolas" panose="020B0609020204030204" pitchFamily="49" charset="0"/>
              </a:rPr>
              <a:t>triggerSomething</a:t>
            </a:r>
            <a:r>
              <a:rPr lang="en-US" sz="1500" b="0" i="0" u="none" strike="noStrike" baseline="0" dirty="0">
                <a:solidFill>
                  <a:srgbClr val="50A24F"/>
                </a:solidFill>
                <a:latin typeface="Consolas" panose="020B0609020204030204" pitchFamily="49" charset="0"/>
              </a:rPr>
              <a:t>()"</a:t>
            </a:r>
            <a:r>
              <a:rPr lang="en-US" sz="1500" b="0" i="0" u="none" strike="noStrike" baseline="0" dirty="0">
                <a:solidFill>
                  <a:srgbClr val="383A42"/>
                </a:solidFill>
                <a:latin typeface="Consolas" panose="020B0609020204030204" pitchFamily="49" charset="0"/>
              </a:rPr>
              <a:t>&gt;</a:t>
            </a:r>
            <a:br>
              <a:rPr lang="en-US" sz="1500" b="0" i="0" u="none" strike="noStrike" baseline="0" dirty="0">
                <a:solidFill>
                  <a:srgbClr val="383A42"/>
                </a:solidFill>
                <a:latin typeface="Consolas" panose="020B0609020204030204" pitchFamily="49" charset="0"/>
              </a:rPr>
            </a:br>
            <a:r>
              <a:rPr lang="en-US" sz="1500" b="0" i="0" u="none" strike="noStrike" baseline="0" dirty="0">
                <a:solidFill>
                  <a:srgbClr val="383A42"/>
                </a:solidFill>
                <a:latin typeface="Consolas" panose="020B0609020204030204" pitchFamily="49" charset="0"/>
              </a:rPr>
              <a:t>	Click</a:t>
            </a:r>
            <a:br>
              <a:rPr lang="en-US" sz="1500" b="0" i="0" u="none" strike="noStrike" baseline="0" dirty="0">
                <a:solidFill>
                  <a:srgbClr val="383A42"/>
                </a:solidFill>
                <a:latin typeface="Consolas" panose="020B0609020204030204" pitchFamily="49" charset="0"/>
              </a:rPr>
            </a:br>
            <a:r>
              <a:rPr lang="en-US" sz="1500" b="0" i="0" u="none" strike="noStrike" baseline="0" dirty="0">
                <a:solidFill>
                  <a:srgbClr val="383A42"/>
                </a:solidFill>
                <a:latin typeface="Consolas" panose="020B0609020204030204" pitchFamily="49" charset="0"/>
              </a:rPr>
              <a:t>&lt;/</a:t>
            </a:r>
            <a:r>
              <a:rPr lang="en-US" sz="1500" b="0" i="0" u="none" strike="noStrike" baseline="0" dirty="0">
                <a:solidFill>
                  <a:srgbClr val="E55649"/>
                </a:solidFill>
                <a:latin typeface="Consolas" panose="020B0609020204030204" pitchFamily="49" charset="0"/>
              </a:rPr>
              <a:t>button</a:t>
            </a:r>
            <a:r>
              <a:rPr lang="en-US" sz="1500" b="0" i="0" u="none" strike="noStrike" baseline="0" dirty="0">
                <a:solidFill>
                  <a:srgbClr val="383A42"/>
                </a:solidFill>
                <a:latin typeface="Consolas" panose="020B0609020204030204" pitchFamily="49" charset="0"/>
              </a:rPr>
              <a:t>&gt;</a:t>
            </a:r>
          </a:p>
          <a:p>
            <a:pPr marL="594000" lvl="2" indent="0">
              <a:buNone/>
            </a:pPr>
            <a:r>
              <a:rPr lang="en-US" sz="1500" b="0" i="0" u="none" strike="noStrike" baseline="0" dirty="0">
                <a:solidFill>
                  <a:srgbClr val="383A42"/>
                </a:solidFill>
                <a:latin typeface="Consolas" panose="020B0609020204030204" pitchFamily="49" charset="0"/>
              </a:rPr>
              <a:t>&lt;</a:t>
            </a:r>
            <a:r>
              <a:rPr lang="en-US" sz="1500" b="0" i="0" u="none" strike="noStrike" baseline="0" dirty="0">
                <a:solidFill>
                  <a:srgbClr val="E55649"/>
                </a:solidFill>
                <a:latin typeface="Consolas" panose="020B0609020204030204" pitchFamily="49" charset="0"/>
              </a:rPr>
              <a:t>script</a:t>
            </a:r>
            <a:r>
              <a:rPr lang="en-US" sz="1500" b="0" i="0" u="none" strike="noStrike" baseline="0" dirty="0">
                <a:solidFill>
                  <a:srgbClr val="383A42"/>
                </a:solidFill>
                <a:latin typeface="Consolas" panose="020B0609020204030204" pitchFamily="49" charset="0"/>
              </a:rPr>
              <a:t>&gt;</a:t>
            </a:r>
          </a:p>
          <a:p>
            <a:pPr marL="936000" lvl="3" indent="0">
              <a:buNone/>
            </a:pPr>
            <a:r>
              <a:rPr lang="en-US" sz="1500" b="0" i="0" u="none" strike="noStrike" baseline="0" dirty="0">
                <a:solidFill>
                  <a:srgbClr val="A726A5"/>
                </a:solidFill>
                <a:latin typeface="Consolas" panose="020B0609020204030204" pitchFamily="49" charset="0"/>
              </a:rPr>
              <a:t>function </a:t>
            </a:r>
            <a:r>
              <a:rPr lang="en-US" sz="1500" b="0" i="0" u="none" strike="noStrike" baseline="0" dirty="0" err="1">
                <a:solidFill>
                  <a:srgbClr val="4079F3"/>
                </a:solidFill>
                <a:latin typeface="Consolas" panose="020B0609020204030204" pitchFamily="49" charset="0"/>
              </a:rPr>
              <a:t>triggerSomething</a:t>
            </a:r>
            <a:r>
              <a:rPr lang="en-US" sz="1500" b="0" i="0" u="none" strike="noStrike" baseline="0" dirty="0">
                <a:solidFill>
                  <a:srgbClr val="383A42"/>
                </a:solidFill>
                <a:latin typeface="Consolas" panose="020B0609020204030204" pitchFamily="49" charset="0"/>
              </a:rPr>
              <a:t>() {</a:t>
            </a:r>
          </a:p>
          <a:p>
            <a:pPr marL="936000" lvl="3" indent="0">
              <a:buNone/>
            </a:pPr>
            <a:r>
              <a:rPr lang="en-US" sz="1500" b="0" i="0" u="none" strike="noStrike" baseline="0" dirty="0">
                <a:solidFill>
                  <a:srgbClr val="C28501"/>
                </a:solidFill>
                <a:latin typeface="Consolas" panose="020B0609020204030204" pitchFamily="49" charset="0"/>
              </a:rPr>
              <a:t>	</a:t>
            </a:r>
            <a:r>
              <a:rPr lang="en-US" sz="1500" b="0" i="0" u="none" strike="noStrike" baseline="0" dirty="0" err="1">
                <a:solidFill>
                  <a:srgbClr val="C28501"/>
                </a:solidFill>
                <a:latin typeface="Consolas" panose="020B0609020204030204" pitchFamily="49" charset="0"/>
              </a:rPr>
              <a:t>console</a:t>
            </a:r>
            <a:r>
              <a:rPr lang="en-US" sz="1500" b="0" i="0" u="none" strike="noStrike" baseline="0" dirty="0" err="1">
                <a:solidFill>
                  <a:srgbClr val="383A42"/>
                </a:solidFill>
                <a:latin typeface="Consolas" panose="020B0609020204030204" pitchFamily="49" charset="0"/>
              </a:rPr>
              <a:t>.dir</a:t>
            </a:r>
            <a:r>
              <a:rPr lang="en-US" sz="1500" b="0" i="0" u="none" strike="noStrike" baseline="0" dirty="0">
                <a:solidFill>
                  <a:srgbClr val="383A42"/>
                </a:solidFill>
                <a:latin typeface="Consolas" panose="020B0609020204030204" pitchFamily="49" charset="0"/>
              </a:rPr>
              <a:t>(</a:t>
            </a:r>
            <a:r>
              <a:rPr lang="en-US" sz="1500" b="0" i="0" u="none" strike="noStrike" baseline="0" dirty="0" err="1">
                <a:solidFill>
                  <a:srgbClr val="383A42"/>
                </a:solidFill>
                <a:latin typeface="Consolas" panose="020B0609020204030204" pitchFamily="49" charset="0"/>
              </a:rPr>
              <a:t>event.target</a:t>
            </a:r>
            <a:r>
              <a:rPr lang="en-US" sz="1500" b="0" i="0" u="none" strike="noStrike" baseline="0" dirty="0">
                <a:solidFill>
                  <a:srgbClr val="383A42"/>
                </a:solidFill>
                <a:latin typeface="Consolas" panose="020B0609020204030204" pitchFamily="49" charset="0"/>
              </a:rPr>
              <a:t>);</a:t>
            </a:r>
          </a:p>
          <a:p>
            <a:pPr marL="936000" lvl="3" indent="0">
              <a:buNone/>
            </a:pPr>
            <a:r>
              <a:rPr lang="en-US" sz="1500" b="0" i="0" u="none" strike="noStrike" baseline="0" dirty="0">
                <a:solidFill>
                  <a:srgbClr val="383A42"/>
                </a:solidFill>
                <a:latin typeface="Consolas" panose="020B0609020204030204" pitchFamily="49" charset="0"/>
              </a:rPr>
              <a:t>}</a:t>
            </a:r>
          </a:p>
          <a:p>
            <a:pPr marL="594000" lvl="2" indent="0">
              <a:buNone/>
            </a:pPr>
            <a:r>
              <a:rPr lang="en-US" sz="1500" b="0" i="0" u="none" strike="noStrike" baseline="0" dirty="0">
                <a:solidFill>
                  <a:srgbClr val="383A42"/>
                </a:solidFill>
                <a:latin typeface="Consolas" panose="020B0609020204030204" pitchFamily="49" charset="0"/>
              </a:rPr>
              <a:t>&lt;/</a:t>
            </a:r>
            <a:r>
              <a:rPr lang="en-US" sz="1500" b="0" i="0" u="none" strike="noStrike" baseline="0" dirty="0">
                <a:solidFill>
                  <a:srgbClr val="E55649"/>
                </a:solidFill>
                <a:latin typeface="Consolas" panose="020B0609020204030204" pitchFamily="49" charset="0"/>
              </a:rPr>
              <a:t>script</a:t>
            </a:r>
            <a:r>
              <a:rPr lang="en-US" sz="1500" b="0" i="0" u="none" strike="noStrike" baseline="0" dirty="0">
                <a:solidFill>
                  <a:srgbClr val="383A42"/>
                </a:solidFill>
                <a:latin typeface="Consolas" panose="020B0609020204030204" pitchFamily="49" charset="0"/>
              </a:rPr>
              <a:t>&gt;</a:t>
            </a:r>
          </a:p>
          <a:p>
            <a:pPr marL="594000" lvl="2" indent="0">
              <a:buNone/>
            </a:pPr>
            <a:r>
              <a:rPr lang="en-US" sz="1500" b="0" i="0" u="none" strike="noStrike" baseline="0" dirty="0">
                <a:solidFill>
                  <a:srgbClr val="383A42"/>
                </a:solidFill>
                <a:latin typeface="Consolas" panose="020B0609020204030204" pitchFamily="49" charset="0"/>
              </a:rPr>
              <a:t>&lt;/</a:t>
            </a:r>
            <a:r>
              <a:rPr lang="en-US" sz="1500" b="0" i="0" u="none" strike="noStrike" baseline="0" dirty="0">
                <a:solidFill>
                  <a:srgbClr val="E55649"/>
                </a:solidFill>
                <a:latin typeface="Consolas" panose="020B0609020204030204" pitchFamily="49" charset="0"/>
              </a:rPr>
              <a:t>body</a:t>
            </a:r>
            <a:r>
              <a:rPr lang="en-US" sz="1500" b="0" i="0" u="none" strike="noStrike" baseline="0" dirty="0">
                <a:solidFill>
                  <a:srgbClr val="383A42"/>
                </a:solidFill>
                <a:latin typeface="Consolas" panose="020B0609020204030204" pitchFamily="49" charset="0"/>
              </a:rPr>
              <a:t>&gt;</a:t>
            </a:r>
          </a:p>
          <a:p>
            <a:pPr marL="324000" lvl="1" indent="0">
              <a:buNone/>
            </a:pPr>
            <a:r>
              <a:rPr lang="en-US" sz="1500" b="0" i="0" u="none" strike="noStrike" baseline="0" dirty="0">
                <a:solidFill>
                  <a:srgbClr val="383A42"/>
                </a:solidFill>
                <a:latin typeface="Consolas" panose="020B0609020204030204" pitchFamily="49" charset="0"/>
              </a:rPr>
              <a:t>&lt;/</a:t>
            </a:r>
            <a:r>
              <a:rPr lang="en-US" sz="1500" b="0" i="0" u="none" strike="noStrike" baseline="0" dirty="0">
                <a:solidFill>
                  <a:srgbClr val="E55649"/>
                </a:solidFill>
                <a:latin typeface="Consolas" panose="020B0609020204030204" pitchFamily="49" charset="0"/>
              </a:rPr>
              <a:t>html</a:t>
            </a:r>
            <a:r>
              <a:rPr lang="en-US" sz="1500" b="0" i="0" u="none" strike="noStrike" baseline="0" dirty="0">
                <a:solidFill>
                  <a:srgbClr val="383A42"/>
                </a:solidFill>
                <a:latin typeface="Consolas" panose="020B0609020204030204" pitchFamily="49" charset="0"/>
              </a:rPr>
              <a:t>&gt;</a:t>
            </a:r>
            <a:endParaRPr lang="en-US" sz="1500" dirty="0"/>
          </a:p>
        </p:txBody>
      </p:sp>
      <p:sp>
        <p:nvSpPr>
          <p:cNvPr id="7" name="TextBox 6">
            <a:extLst>
              <a:ext uri="{FF2B5EF4-FFF2-40B4-BE49-F238E27FC236}">
                <a16:creationId xmlns:a16="http://schemas.microsoft.com/office/drawing/2014/main" id="{B5A70D72-0FCE-43D9-AD53-CE545A115EC0}"/>
              </a:ext>
            </a:extLst>
          </p:cNvPr>
          <p:cNvSpPr txBox="1"/>
          <p:nvPr/>
        </p:nvSpPr>
        <p:spPr>
          <a:xfrm>
            <a:off x="5782734" y="5243603"/>
            <a:ext cx="6096000" cy="1200329"/>
          </a:xfrm>
          <a:prstGeom prst="rect">
            <a:avLst/>
          </a:prstGeom>
          <a:noFill/>
        </p:spPr>
        <p:txBody>
          <a:bodyPr wrap="square">
            <a:spAutoFit/>
          </a:bodyPr>
          <a:lstStyle/>
          <a:p>
            <a:pPr algn="l"/>
            <a:r>
              <a:rPr lang="en-US" sz="1800" b="0" i="0" u="none" strike="noStrike" baseline="0" dirty="0">
                <a:latin typeface="BookAntiqua"/>
              </a:rPr>
              <a:t>In this case, </a:t>
            </a:r>
            <a:r>
              <a:rPr lang="en-US" sz="1600" b="0" i="0" u="none" strike="noStrike" baseline="0" dirty="0" err="1">
                <a:latin typeface="Consolas" panose="020B0609020204030204" pitchFamily="49" charset="0"/>
              </a:rPr>
              <a:t>event.target</a:t>
            </a:r>
            <a:r>
              <a:rPr lang="en-US" sz="1600" b="0" i="0" u="none" strike="noStrike" baseline="0" dirty="0">
                <a:latin typeface="Consolas" panose="020B0609020204030204" pitchFamily="49" charset="0"/>
              </a:rPr>
              <a:t> </a:t>
            </a:r>
            <a:r>
              <a:rPr lang="en-US" sz="1800" b="0" i="0" u="none" strike="noStrike" baseline="0" dirty="0">
                <a:latin typeface="BookAntiqua"/>
              </a:rPr>
              <a:t>is the </a:t>
            </a:r>
            <a:r>
              <a:rPr lang="en-US" sz="1600" b="0" i="0" u="none" strike="noStrike" baseline="0" dirty="0">
                <a:latin typeface="Consolas" panose="020B0609020204030204" pitchFamily="49" charset="0"/>
              </a:rPr>
              <a:t>button </a:t>
            </a:r>
            <a:r>
              <a:rPr lang="en-US" sz="1800" b="0" i="0" u="none" strike="noStrike" baseline="0" dirty="0">
                <a:latin typeface="BookAntiqua"/>
              </a:rPr>
              <a:t>element. In the console, the </a:t>
            </a:r>
            <a:r>
              <a:rPr lang="en-US" sz="1600" b="0" i="0" u="none" strike="noStrike" baseline="0" dirty="0">
                <a:latin typeface="Consolas" panose="020B0609020204030204" pitchFamily="49" charset="0"/>
              </a:rPr>
              <a:t>button </a:t>
            </a:r>
            <a:r>
              <a:rPr lang="en-US" sz="1800" b="0" i="0" u="none" strike="noStrike" baseline="0" dirty="0">
                <a:latin typeface="BookAntiqua"/>
              </a:rPr>
              <a:t>element</a:t>
            </a:r>
          </a:p>
          <a:p>
            <a:pPr algn="l"/>
            <a:r>
              <a:rPr lang="en-US" sz="1800" b="0" i="0" u="none" strike="noStrike" baseline="0" dirty="0">
                <a:latin typeface="BookAntiqua"/>
              </a:rPr>
              <a:t>and all its properties will be logged, including potential siblings and parents</a:t>
            </a:r>
            <a:endParaRPr lang="en-US" dirty="0"/>
          </a:p>
        </p:txBody>
      </p:sp>
    </p:spTree>
    <p:extLst>
      <p:ext uri="{BB962C8B-B14F-4D97-AF65-F5344CB8AC3E}">
        <p14:creationId xmlns:p14="http://schemas.microsoft.com/office/powerpoint/2010/main" val="2980019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AB8C-1DAD-4CD2-9DF6-B8771EE45771}"/>
              </a:ext>
            </a:extLst>
          </p:cNvPr>
          <p:cNvSpPr>
            <a:spLocks noGrp="1"/>
          </p:cNvSpPr>
          <p:nvPr>
            <p:ph type="title"/>
          </p:nvPr>
        </p:nvSpPr>
        <p:spPr/>
        <p:txBody>
          <a:bodyPr/>
          <a:lstStyle/>
          <a:p>
            <a:r>
              <a:rPr lang="en-US" dirty="0"/>
              <a:t>The event target property</a:t>
            </a:r>
          </a:p>
        </p:txBody>
      </p:sp>
      <p:sp>
        <p:nvSpPr>
          <p:cNvPr id="3" name="Content Placeholder 2">
            <a:extLst>
              <a:ext uri="{FF2B5EF4-FFF2-40B4-BE49-F238E27FC236}">
                <a16:creationId xmlns:a16="http://schemas.microsoft.com/office/drawing/2014/main" id="{81F1E8D2-EC88-495F-9BDC-B6DBA548F9C7}"/>
              </a:ext>
            </a:extLst>
          </p:cNvPr>
          <p:cNvSpPr>
            <a:spLocks noGrp="1"/>
          </p:cNvSpPr>
          <p:nvPr>
            <p:ph idx="1"/>
          </p:nvPr>
        </p:nvSpPr>
        <p:spPr>
          <a:xfrm>
            <a:off x="581192" y="1947333"/>
            <a:ext cx="3389675" cy="4766733"/>
          </a:xfrm>
        </p:spPr>
        <p:txBody>
          <a:bodyPr numCol="1">
            <a:normAutofit/>
          </a:bodyPr>
          <a:lstStyle/>
          <a:p>
            <a:pPr marL="0" indent="0" algn="l">
              <a:buNone/>
            </a:pPr>
            <a:r>
              <a:rPr lang="en-US" sz="1800" b="0" i="0" u="none" strike="noStrike" baseline="0" dirty="0">
                <a:latin typeface="BookAntiqua"/>
              </a:rPr>
              <a:t>A use case where parent properties can come in handy is in the case of HTML forms, where there are multiple input fields and a button. A button in a form would often have the form as its direct parent. Via this parent, data from the input fields can be fetched. This is demonstrated in the following example:</a:t>
            </a:r>
            <a:endParaRPr lang="en-US" sz="1500" dirty="0"/>
          </a:p>
        </p:txBody>
      </p:sp>
      <p:sp>
        <p:nvSpPr>
          <p:cNvPr id="5" name="TextBox 4">
            <a:extLst>
              <a:ext uri="{FF2B5EF4-FFF2-40B4-BE49-F238E27FC236}">
                <a16:creationId xmlns:a16="http://schemas.microsoft.com/office/drawing/2014/main" id="{520864A0-9940-4111-9532-CBB302946EF0}"/>
              </a:ext>
            </a:extLst>
          </p:cNvPr>
          <p:cNvSpPr txBox="1"/>
          <p:nvPr/>
        </p:nvSpPr>
        <p:spPr>
          <a:xfrm>
            <a:off x="4292600" y="2424080"/>
            <a:ext cx="7560733" cy="3970318"/>
          </a:xfrm>
          <a:prstGeom prst="rect">
            <a:avLst/>
          </a:prstGeom>
          <a:noFill/>
        </p:spPr>
        <p:txBody>
          <a:bodyPr wrap="square">
            <a:spAutoFit/>
          </a:bodyPr>
          <a:lstStyle/>
          <a:p>
            <a:pPr algn="l"/>
            <a:r>
              <a:rPr lang="en-US" sz="1200" b="0" i="0" u="none" strike="noStrike" baseline="0" dirty="0">
                <a:solidFill>
                  <a:srgbClr val="4079F3"/>
                </a:solidFill>
                <a:latin typeface="Consolas" panose="020B0609020204030204" pitchFamily="49" charset="0"/>
              </a:rPr>
              <a:t>&lt;!doctype </a:t>
            </a:r>
            <a:r>
              <a:rPr lang="en-US" sz="1200" b="0" i="0" u="none" strike="noStrike" baseline="0" dirty="0">
                <a:solidFill>
                  <a:srgbClr val="383A42"/>
                </a:solidFill>
                <a:latin typeface="Consolas" panose="020B0609020204030204" pitchFamily="49" charset="0"/>
              </a:rPr>
              <a:t>html</a:t>
            </a:r>
            <a:r>
              <a:rPr lang="en-US" sz="1200" b="0" i="0" u="none" strike="noStrike" baseline="0" dirty="0">
                <a:solidFill>
                  <a:srgbClr val="4079F3"/>
                </a:solidFill>
                <a:latin typeface="Consolas" panose="020B0609020204030204" pitchFamily="49" charset="0"/>
              </a:rPr>
              <a:t>&gt;</a:t>
            </a:r>
          </a:p>
          <a:p>
            <a:pPr algn="l"/>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html</a:t>
            </a:r>
            <a:r>
              <a:rPr lang="en-US" sz="1200" b="0" i="0" u="none" strike="noStrike" baseline="0" dirty="0">
                <a:solidFill>
                  <a:srgbClr val="383A42"/>
                </a:solidFill>
                <a:latin typeface="Consolas" panose="020B0609020204030204" pitchFamily="49" charset="0"/>
              </a:rPr>
              <a:t>&gt;</a:t>
            </a:r>
          </a:p>
          <a:p>
            <a:pPr lvl="1"/>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body</a:t>
            </a:r>
            <a:r>
              <a:rPr lang="en-US" sz="1200" b="0" i="0" u="none" strike="noStrike" baseline="0" dirty="0">
                <a:solidFill>
                  <a:srgbClr val="383A42"/>
                </a:solidFill>
                <a:latin typeface="Consolas" panose="020B0609020204030204" pitchFamily="49" charset="0"/>
              </a:rPr>
              <a:t>&gt;</a:t>
            </a:r>
          </a:p>
          <a:p>
            <a:pPr lvl="2"/>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div </a:t>
            </a:r>
            <a:r>
              <a:rPr lang="en-US" sz="1200" b="0" i="0" u="none" strike="noStrike" baseline="0" dirty="0">
                <a:solidFill>
                  <a:srgbClr val="996801"/>
                </a:solidFill>
                <a:latin typeface="Consolas" panose="020B0609020204030204" pitchFamily="49" charset="0"/>
              </a:rPr>
              <a:t>id</a:t>
            </a:r>
            <a:r>
              <a:rPr lang="en-US" sz="1200" b="0" i="0" u="none" strike="noStrike" baseline="0" dirty="0">
                <a:solidFill>
                  <a:srgbClr val="383A42"/>
                </a:solidFill>
                <a:latin typeface="Consolas" panose="020B0609020204030204" pitchFamily="49" charset="0"/>
              </a:rPr>
              <a:t>=</a:t>
            </a:r>
            <a:r>
              <a:rPr lang="en-US" sz="1200" b="0" i="0" u="none" strike="noStrike" baseline="0" dirty="0">
                <a:solidFill>
                  <a:srgbClr val="50A24F"/>
                </a:solidFill>
                <a:latin typeface="Consolas" panose="020B0609020204030204" pitchFamily="49" charset="0"/>
              </a:rPr>
              <a:t>"welcome"</a:t>
            </a:r>
            <a:r>
              <a:rPr lang="en-US" sz="1200" b="0" i="0" u="none" strike="noStrike" baseline="0" dirty="0">
                <a:solidFill>
                  <a:srgbClr val="383A42"/>
                </a:solidFill>
                <a:latin typeface="Consolas" panose="020B0609020204030204" pitchFamily="49" charset="0"/>
              </a:rPr>
              <a:t>&gt;Hi there!&lt;/</a:t>
            </a:r>
            <a:r>
              <a:rPr lang="en-US" sz="1200" b="0" i="0" u="none" strike="noStrike" baseline="0" dirty="0">
                <a:solidFill>
                  <a:srgbClr val="E55649"/>
                </a:solidFill>
                <a:latin typeface="Consolas" panose="020B0609020204030204" pitchFamily="49" charset="0"/>
              </a:rPr>
              <a:t>div</a:t>
            </a:r>
            <a:r>
              <a:rPr lang="en-US" sz="1200" b="0" i="0" u="none" strike="noStrike" baseline="0" dirty="0">
                <a:solidFill>
                  <a:srgbClr val="383A42"/>
                </a:solidFill>
                <a:latin typeface="Consolas" panose="020B0609020204030204" pitchFamily="49" charset="0"/>
              </a:rPr>
              <a:t>&gt;</a:t>
            </a:r>
          </a:p>
          <a:p>
            <a:pPr lvl="2"/>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form</a:t>
            </a:r>
            <a:r>
              <a:rPr lang="en-US" sz="1200" b="0" i="0" u="none" strike="noStrike" baseline="0" dirty="0">
                <a:solidFill>
                  <a:srgbClr val="383A42"/>
                </a:solidFill>
                <a:latin typeface="Consolas" panose="020B0609020204030204" pitchFamily="49" charset="0"/>
              </a:rPr>
              <a:t>&gt;</a:t>
            </a:r>
          </a:p>
          <a:p>
            <a:pPr lvl="3"/>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input </a:t>
            </a:r>
            <a:r>
              <a:rPr lang="en-US" sz="1200" b="0" i="0" u="none" strike="noStrike" baseline="0" dirty="0">
                <a:solidFill>
                  <a:srgbClr val="996801"/>
                </a:solidFill>
                <a:latin typeface="Consolas" panose="020B0609020204030204" pitchFamily="49" charset="0"/>
              </a:rPr>
              <a:t>type</a:t>
            </a:r>
            <a:r>
              <a:rPr lang="en-US" sz="1200" b="0" i="0" u="none" strike="noStrike" baseline="0" dirty="0">
                <a:solidFill>
                  <a:srgbClr val="383A42"/>
                </a:solidFill>
                <a:latin typeface="Consolas" panose="020B0609020204030204" pitchFamily="49" charset="0"/>
              </a:rPr>
              <a:t>=</a:t>
            </a:r>
            <a:r>
              <a:rPr lang="en-US" sz="1200" b="0" i="0" u="none" strike="noStrike" baseline="0" dirty="0">
                <a:solidFill>
                  <a:srgbClr val="50A24F"/>
                </a:solidFill>
                <a:latin typeface="Consolas" panose="020B0609020204030204" pitchFamily="49" charset="0"/>
              </a:rPr>
              <a:t>"text" </a:t>
            </a:r>
            <a:r>
              <a:rPr lang="en-US" sz="1200" b="0" i="0" u="none" strike="noStrike" baseline="0" dirty="0">
                <a:solidFill>
                  <a:srgbClr val="996801"/>
                </a:solidFill>
                <a:latin typeface="Consolas" panose="020B0609020204030204" pitchFamily="49" charset="0"/>
              </a:rPr>
              <a:t>name</a:t>
            </a:r>
            <a:r>
              <a:rPr lang="en-US" sz="1200" b="0" i="0" u="none" strike="noStrike" baseline="0" dirty="0">
                <a:solidFill>
                  <a:srgbClr val="383A42"/>
                </a:solidFill>
                <a:latin typeface="Consolas" panose="020B0609020204030204" pitchFamily="49" charset="0"/>
              </a:rPr>
              <a:t>=</a:t>
            </a:r>
            <a:r>
              <a:rPr lang="en-US" sz="1200" b="0" i="0" u="none" strike="noStrike" baseline="0" dirty="0">
                <a:solidFill>
                  <a:srgbClr val="50A24F"/>
                </a:solidFill>
                <a:latin typeface="Consolas" panose="020B0609020204030204" pitchFamily="49" charset="0"/>
              </a:rPr>
              <a:t>"</a:t>
            </a:r>
            <a:r>
              <a:rPr lang="en-US" sz="1200" b="0" i="0" u="none" strike="noStrike" baseline="0" dirty="0" err="1">
                <a:solidFill>
                  <a:srgbClr val="50A24F"/>
                </a:solidFill>
                <a:latin typeface="Consolas" panose="020B0609020204030204" pitchFamily="49" charset="0"/>
              </a:rPr>
              <a:t>firstname</a:t>
            </a:r>
            <a:r>
              <a:rPr lang="en-US" sz="1200" b="0" i="0" u="none" strike="noStrike" baseline="0" dirty="0">
                <a:solidFill>
                  <a:srgbClr val="50A24F"/>
                </a:solidFill>
                <a:latin typeface="Consolas" panose="020B0609020204030204" pitchFamily="49" charset="0"/>
              </a:rPr>
              <a:t>" </a:t>
            </a:r>
            <a:r>
              <a:rPr lang="en-US" sz="1200" b="0" i="0" u="none" strike="noStrike" baseline="0" dirty="0">
                <a:solidFill>
                  <a:srgbClr val="996801"/>
                </a:solidFill>
                <a:latin typeface="Consolas" panose="020B0609020204030204" pitchFamily="49" charset="0"/>
              </a:rPr>
              <a:t>placeholder</a:t>
            </a:r>
            <a:r>
              <a:rPr lang="en-US" sz="1200" b="0" i="0" u="none" strike="noStrike" baseline="0" dirty="0">
                <a:solidFill>
                  <a:srgbClr val="383A42"/>
                </a:solidFill>
                <a:latin typeface="Consolas" panose="020B0609020204030204" pitchFamily="49" charset="0"/>
              </a:rPr>
              <a:t>=</a:t>
            </a:r>
            <a:r>
              <a:rPr lang="en-US" sz="1200" b="0" i="0" u="none" strike="noStrike" baseline="0" dirty="0">
                <a:solidFill>
                  <a:srgbClr val="50A24F"/>
                </a:solidFill>
                <a:latin typeface="Consolas" panose="020B0609020204030204" pitchFamily="49" charset="0"/>
              </a:rPr>
              <a:t>"First name" </a:t>
            </a:r>
            <a:r>
              <a:rPr lang="en-US" sz="1200" b="0" i="0" u="none" strike="noStrike" baseline="0" dirty="0">
                <a:solidFill>
                  <a:srgbClr val="383A42"/>
                </a:solidFill>
                <a:latin typeface="Consolas" panose="020B0609020204030204" pitchFamily="49" charset="0"/>
              </a:rPr>
              <a:t>/&gt;</a:t>
            </a:r>
          </a:p>
          <a:p>
            <a:pPr lvl="3"/>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input </a:t>
            </a:r>
            <a:r>
              <a:rPr lang="en-US" sz="1200" b="0" i="0" u="none" strike="noStrike" baseline="0" dirty="0">
                <a:solidFill>
                  <a:srgbClr val="996801"/>
                </a:solidFill>
                <a:latin typeface="Consolas" panose="020B0609020204030204" pitchFamily="49" charset="0"/>
              </a:rPr>
              <a:t>type</a:t>
            </a:r>
            <a:r>
              <a:rPr lang="en-US" sz="1200" b="0" i="0" u="none" strike="noStrike" baseline="0" dirty="0">
                <a:solidFill>
                  <a:srgbClr val="383A42"/>
                </a:solidFill>
                <a:latin typeface="Consolas" panose="020B0609020204030204" pitchFamily="49" charset="0"/>
              </a:rPr>
              <a:t>=</a:t>
            </a:r>
            <a:r>
              <a:rPr lang="en-US" sz="1200" b="0" i="0" u="none" strike="noStrike" baseline="0" dirty="0">
                <a:solidFill>
                  <a:srgbClr val="50A24F"/>
                </a:solidFill>
                <a:latin typeface="Consolas" panose="020B0609020204030204" pitchFamily="49" charset="0"/>
              </a:rPr>
              <a:t>"text" </a:t>
            </a:r>
            <a:r>
              <a:rPr lang="en-US" sz="1200" b="0" i="0" u="none" strike="noStrike" baseline="0" dirty="0">
                <a:solidFill>
                  <a:srgbClr val="996801"/>
                </a:solidFill>
                <a:latin typeface="Consolas" panose="020B0609020204030204" pitchFamily="49" charset="0"/>
              </a:rPr>
              <a:t>name</a:t>
            </a:r>
            <a:r>
              <a:rPr lang="en-US" sz="1200" b="0" i="0" u="none" strike="noStrike" baseline="0" dirty="0">
                <a:solidFill>
                  <a:srgbClr val="383A42"/>
                </a:solidFill>
                <a:latin typeface="Consolas" panose="020B0609020204030204" pitchFamily="49" charset="0"/>
              </a:rPr>
              <a:t>=</a:t>
            </a:r>
            <a:r>
              <a:rPr lang="en-US" sz="1200" b="0" i="0" u="none" strike="noStrike" baseline="0" dirty="0">
                <a:solidFill>
                  <a:srgbClr val="50A24F"/>
                </a:solidFill>
                <a:latin typeface="Consolas" panose="020B0609020204030204" pitchFamily="49" charset="0"/>
              </a:rPr>
              <a:t>"</a:t>
            </a:r>
            <a:r>
              <a:rPr lang="en-US" sz="1200" b="0" i="0" u="none" strike="noStrike" baseline="0" dirty="0" err="1">
                <a:solidFill>
                  <a:srgbClr val="50A24F"/>
                </a:solidFill>
                <a:latin typeface="Consolas" panose="020B0609020204030204" pitchFamily="49" charset="0"/>
              </a:rPr>
              <a:t>lastname</a:t>
            </a:r>
            <a:r>
              <a:rPr lang="en-US" sz="1200" b="0" i="0" u="none" strike="noStrike" baseline="0" dirty="0">
                <a:solidFill>
                  <a:srgbClr val="50A24F"/>
                </a:solidFill>
                <a:latin typeface="Consolas" panose="020B0609020204030204" pitchFamily="49" charset="0"/>
              </a:rPr>
              <a:t>" </a:t>
            </a:r>
            <a:r>
              <a:rPr lang="en-US" sz="1200" b="0" i="0" u="none" strike="noStrike" baseline="0" dirty="0">
                <a:solidFill>
                  <a:srgbClr val="996801"/>
                </a:solidFill>
                <a:latin typeface="Consolas" panose="020B0609020204030204" pitchFamily="49" charset="0"/>
              </a:rPr>
              <a:t>placeholder</a:t>
            </a:r>
            <a:r>
              <a:rPr lang="en-US" sz="1200" b="0" i="0" u="none" strike="noStrike" baseline="0" dirty="0">
                <a:solidFill>
                  <a:srgbClr val="383A42"/>
                </a:solidFill>
                <a:latin typeface="Consolas" panose="020B0609020204030204" pitchFamily="49" charset="0"/>
              </a:rPr>
              <a:t>=</a:t>
            </a:r>
            <a:r>
              <a:rPr lang="en-US" sz="1200" b="0" i="0" u="none" strike="noStrike" baseline="0" dirty="0">
                <a:solidFill>
                  <a:srgbClr val="50A24F"/>
                </a:solidFill>
                <a:latin typeface="Consolas" panose="020B0609020204030204" pitchFamily="49" charset="0"/>
              </a:rPr>
              <a:t>"Last name" </a:t>
            </a:r>
            <a:r>
              <a:rPr lang="en-US" sz="1200" b="0" i="0" u="none" strike="noStrike" baseline="0" dirty="0">
                <a:solidFill>
                  <a:srgbClr val="383A42"/>
                </a:solidFill>
                <a:latin typeface="Consolas" panose="020B0609020204030204" pitchFamily="49" charset="0"/>
              </a:rPr>
              <a:t>/&gt;</a:t>
            </a:r>
          </a:p>
          <a:p>
            <a:pPr lvl="3"/>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input </a:t>
            </a:r>
            <a:r>
              <a:rPr lang="en-US" sz="1200" b="0" i="0" u="none" strike="noStrike" baseline="0" dirty="0">
                <a:solidFill>
                  <a:srgbClr val="996801"/>
                </a:solidFill>
                <a:latin typeface="Consolas" panose="020B0609020204030204" pitchFamily="49" charset="0"/>
              </a:rPr>
              <a:t>type</a:t>
            </a:r>
            <a:r>
              <a:rPr lang="en-US" sz="1200" b="0" i="0" u="none" strike="noStrike" baseline="0" dirty="0">
                <a:solidFill>
                  <a:srgbClr val="383A42"/>
                </a:solidFill>
                <a:latin typeface="Consolas" panose="020B0609020204030204" pitchFamily="49" charset="0"/>
              </a:rPr>
              <a:t>=</a:t>
            </a:r>
            <a:r>
              <a:rPr lang="en-US" sz="1200" b="0" i="0" u="none" strike="noStrike" baseline="0" dirty="0">
                <a:solidFill>
                  <a:srgbClr val="50A24F"/>
                </a:solidFill>
                <a:latin typeface="Consolas" panose="020B0609020204030204" pitchFamily="49" charset="0"/>
              </a:rPr>
              <a:t>"button" </a:t>
            </a:r>
            <a:r>
              <a:rPr lang="en-US" sz="1200" b="0" i="0" u="none" strike="noStrike" baseline="0" dirty="0">
                <a:solidFill>
                  <a:srgbClr val="996801"/>
                </a:solidFill>
                <a:latin typeface="Consolas" panose="020B0609020204030204" pitchFamily="49" charset="0"/>
              </a:rPr>
              <a:t>onclick</a:t>
            </a:r>
            <a:r>
              <a:rPr lang="en-US" sz="1200" b="0" i="0" u="none" strike="noStrike" baseline="0" dirty="0">
                <a:solidFill>
                  <a:srgbClr val="383A42"/>
                </a:solidFill>
                <a:latin typeface="Consolas" panose="020B0609020204030204" pitchFamily="49" charset="0"/>
              </a:rPr>
              <a:t>=</a:t>
            </a:r>
            <a:r>
              <a:rPr lang="en-US" sz="1200" b="0" i="0" u="none" strike="noStrike" baseline="0" dirty="0">
                <a:solidFill>
                  <a:srgbClr val="50A24F"/>
                </a:solidFill>
                <a:latin typeface="Consolas" panose="020B0609020204030204" pitchFamily="49" charset="0"/>
              </a:rPr>
              <a:t>"</a:t>
            </a:r>
            <a:r>
              <a:rPr lang="en-US" sz="1200" b="0" i="0" u="none" strike="noStrike" baseline="0" dirty="0" err="1">
                <a:solidFill>
                  <a:srgbClr val="50A24F"/>
                </a:solidFill>
                <a:latin typeface="Consolas" panose="020B0609020204030204" pitchFamily="49" charset="0"/>
              </a:rPr>
              <a:t>sendInfo</a:t>
            </a:r>
            <a:r>
              <a:rPr lang="en-US" sz="1200" b="0" i="0" u="none" strike="noStrike" baseline="0" dirty="0">
                <a:solidFill>
                  <a:srgbClr val="50A24F"/>
                </a:solidFill>
                <a:latin typeface="Consolas" panose="020B0609020204030204" pitchFamily="49" charset="0"/>
              </a:rPr>
              <a:t>()" </a:t>
            </a:r>
            <a:r>
              <a:rPr lang="en-US" sz="1200" b="0" i="0" u="none" strike="noStrike" baseline="0" dirty="0">
                <a:solidFill>
                  <a:srgbClr val="996801"/>
                </a:solidFill>
                <a:latin typeface="Consolas" panose="020B0609020204030204" pitchFamily="49" charset="0"/>
              </a:rPr>
              <a:t>value</a:t>
            </a:r>
            <a:r>
              <a:rPr lang="en-US" sz="1200" b="0" i="0" u="none" strike="noStrike" baseline="0" dirty="0">
                <a:solidFill>
                  <a:srgbClr val="383A42"/>
                </a:solidFill>
                <a:latin typeface="Consolas" panose="020B0609020204030204" pitchFamily="49" charset="0"/>
              </a:rPr>
              <a:t>=</a:t>
            </a:r>
            <a:r>
              <a:rPr lang="en-US" sz="1200" b="0" i="0" u="none" strike="noStrike" baseline="0" dirty="0">
                <a:solidFill>
                  <a:srgbClr val="50A24F"/>
                </a:solidFill>
                <a:latin typeface="Consolas" panose="020B0609020204030204" pitchFamily="49" charset="0"/>
              </a:rPr>
              <a:t>"Submit" </a:t>
            </a:r>
            <a:r>
              <a:rPr lang="en-US" sz="1200" b="0" i="0" u="none" strike="noStrike" baseline="0" dirty="0">
                <a:solidFill>
                  <a:srgbClr val="383A42"/>
                </a:solidFill>
                <a:latin typeface="Consolas" panose="020B0609020204030204" pitchFamily="49" charset="0"/>
              </a:rPr>
              <a:t>/&gt;</a:t>
            </a:r>
          </a:p>
          <a:p>
            <a:pPr lvl="2"/>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form</a:t>
            </a:r>
            <a:r>
              <a:rPr lang="en-US" sz="1200" b="0" i="0" u="none" strike="noStrike" baseline="0" dirty="0">
                <a:solidFill>
                  <a:srgbClr val="383A42"/>
                </a:solidFill>
                <a:latin typeface="Consolas" panose="020B0609020204030204" pitchFamily="49" charset="0"/>
              </a:rPr>
              <a:t>&gt;</a:t>
            </a:r>
          </a:p>
          <a:p>
            <a:pPr lvl="2"/>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script</a:t>
            </a:r>
            <a:r>
              <a:rPr lang="en-US" sz="1200" b="0" i="0" u="none" strike="noStrike" baseline="0" dirty="0">
                <a:solidFill>
                  <a:srgbClr val="383A42"/>
                </a:solidFill>
                <a:latin typeface="Consolas" panose="020B0609020204030204" pitchFamily="49" charset="0"/>
              </a:rPr>
              <a:t>&gt;</a:t>
            </a:r>
          </a:p>
          <a:p>
            <a:pPr lvl="3"/>
            <a:r>
              <a:rPr lang="en-US" sz="1200" b="0" i="0" u="none" strike="noStrike" baseline="0" dirty="0">
                <a:solidFill>
                  <a:srgbClr val="A726A5"/>
                </a:solidFill>
                <a:latin typeface="Consolas" panose="020B0609020204030204" pitchFamily="49" charset="0"/>
              </a:rPr>
              <a:t>function </a:t>
            </a:r>
            <a:r>
              <a:rPr lang="en-US" sz="1200" b="0" i="0" u="none" strike="noStrike" baseline="0" dirty="0" err="1">
                <a:solidFill>
                  <a:srgbClr val="4079F3"/>
                </a:solidFill>
                <a:latin typeface="Consolas" panose="020B0609020204030204" pitchFamily="49" charset="0"/>
              </a:rPr>
              <a:t>sendInfo</a:t>
            </a:r>
            <a:r>
              <a:rPr lang="en-US" sz="1200" b="0" i="0" u="none" strike="noStrike" baseline="0" dirty="0">
                <a:solidFill>
                  <a:srgbClr val="383A42"/>
                </a:solidFill>
                <a:latin typeface="Consolas" panose="020B0609020204030204" pitchFamily="49" charset="0"/>
              </a:rPr>
              <a:t>() {</a:t>
            </a:r>
          </a:p>
          <a:p>
            <a:pPr lvl="4"/>
            <a:r>
              <a:rPr lang="en-US" sz="1200" b="0" i="0" u="none" strike="noStrike" baseline="0" dirty="0">
                <a:solidFill>
                  <a:srgbClr val="A726A5"/>
                </a:solidFill>
                <a:latin typeface="Consolas" panose="020B0609020204030204" pitchFamily="49" charset="0"/>
              </a:rPr>
              <a:t>let </a:t>
            </a:r>
            <a:r>
              <a:rPr lang="en-US" sz="1200" b="0" i="0" u="none" strike="noStrike" baseline="0" dirty="0">
                <a:solidFill>
                  <a:srgbClr val="383A42"/>
                </a:solidFill>
                <a:latin typeface="Consolas" panose="020B0609020204030204" pitchFamily="49" charset="0"/>
              </a:rPr>
              <a:t>p = </a:t>
            </a:r>
            <a:r>
              <a:rPr lang="en-US" sz="1200" b="0" i="0" u="none" strike="noStrike" baseline="0" dirty="0" err="1">
                <a:solidFill>
                  <a:srgbClr val="383A42"/>
                </a:solidFill>
                <a:latin typeface="Consolas" panose="020B0609020204030204" pitchFamily="49" charset="0"/>
              </a:rPr>
              <a:t>event.target.parentElement</a:t>
            </a:r>
            <a:r>
              <a:rPr lang="en-US" sz="1200" b="0" i="0" u="none" strike="noStrike" baseline="0" dirty="0">
                <a:solidFill>
                  <a:srgbClr val="383A42"/>
                </a:solidFill>
                <a:latin typeface="Consolas" panose="020B0609020204030204" pitchFamily="49" charset="0"/>
              </a:rPr>
              <a:t>;</a:t>
            </a:r>
          </a:p>
          <a:p>
            <a:pPr lvl="4"/>
            <a:r>
              <a:rPr lang="en-US" sz="1200" b="0" i="0" u="none" strike="noStrike" baseline="0" dirty="0">
                <a:solidFill>
                  <a:srgbClr val="383A42"/>
                </a:solidFill>
                <a:latin typeface="Consolas" panose="020B0609020204030204" pitchFamily="49" charset="0"/>
              </a:rPr>
              <a:t>message(</a:t>
            </a:r>
            <a:r>
              <a:rPr lang="en-US" sz="1200" b="0" i="0" u="none" strike="noStrike" baseline="0" dirty="0">
                <a:solidFill>
                  <a:srgbClr val="50A24F"/>
                </a:solidFill>
                <a:latin typeface="Consolas" panose="020B0609020204030204" pitchFamily="49" charset="0"/>
              </a:rPr>
              <a:t>"Welcome " </a:t>
            </a:r>
            <a:r>
              <a:rPr lang="en-US" sz="1200" b="0" i="0" u="none" strike="noStrike" baseline="0" dirty="0">
                <a:solidFill>
                  <a:srgbClr val="383A42"/>
                </a:solidFill>
                <a:latin typeface="Consolas" panose="020B0609020204030204" pitchFamily="49" charset="0"/>
              </a:rPr>
              <a:t>+ </a:t>
            </a:r>
            <a:r>
              <a:rPr lang="en-US" sz="1200" b="0" i="0" u="none" strike="noStrike" baseline="0" dirty="0" err="1">
                <a:solidFill>
                  <a:srgbClr val="383A42"/>
                </a:solidFill>
                <a:latin typeface="Consolas" panose="020B0609020204030204" pitchFamily="49" charset="0"/>
              </a:rPr>
              <a:t>p.firstname.value</a:t>
            </a:r>
            <a:r>
              <a:rPr lang="en-US" sz="1200" b="0" i="0" u="none" strike="noStrike" baseline="0" dirty="0">
                <a:solidFill>
                  <a:srgbClr val="383A42"/>
                </a:solidFill>
                <a:latin typeface="Consolas" panose="020B0609020204030204" pitchFamily="49" charset="0"/>
              </a:rPr>
              <a:t> + </a:t>
            </a:r>
            <a:r>
              <a:rPr lang="en-US" sz="1200" b="0" i="0" u="none" strike="noStrike" baseline="0" dirty="0">
                <a:solidFill>
                  <a:srgbClr val="50A24F"/>
                </a:solidFill>
                <a:latin typeface="Consolas" panose="020B0609020204030204" pitchFamily="49" charset="0"/>
              </a:rPr>
              <a:t>" " </a:t>
            </a:r>
            <a:r>
              <a:rPr lang="en-US" sz="1200" b="0" i="0" u="none" strike="noStrike" baseline="0" dirty="0">
                <a:solidFill>
                  <a:srgbClr val="383A42"/>
                </a:solidFill>
                <a:latin typeface="Consolas" panose="020B0609020204030204" pitchFamily="49" charset="0"/>
              </a:rPr>
              <a:t>+ </a:t>
            </a:r>
            <a:r>
              <a:rPr lang="en-US" sz="1200" b="0" i="0" u="none" strike="noStrike" baseline="0" dirty="0" err="1">
                <a:solidFill>
                  <a:srgbClr val="383A42"/>
                </a:solidFill>
                <a:latin typeface="Consolas" panose="020B0609020204030204" pitchFamily="49" charset="0"/>
              </a:rPr>
              <a:t>p.lastname.value</a:t>
            </a:r>
            <a:r>
              <a:rPr lang="en-US" sz="1200" b="0" i="0" u="none" strike="noStrike" baseline="0" dirty="0">
                <a:solidFill>
                  <a:srgbClr val="383A42"/>
                </a:solidFill>
                <a:latin typeface="Consolas" panose="020B0609020204030204" pitchFamily="49" charset="0"/>
              </a:rPr>
              <a:t>);</a:t>
            </a:r>
          </a:p>
          <a:p>
            <a:pPr lvl="3"/>
            <a:r>
              <a:rPr lang="en-US" sz="1200" b="0" i="0" u="none" strike="noStrike" baseline="0" dirty="0">
                <a:solidFill>
                  <a:srgbClr val="383A42"/>
                </a:solidFill>
                <a:latin typeface="Consolas" panose="020B0609020204030204" pitchFamily="49" charset="0"/>
              </a:rPr>
              <a:t>}</a:t>
            </a:r>
          </a:p>
          <a:p>
            <a:pPr lvl="3"/>
            <a:endParaRPr lang="en-US" sz="1200" b="0" i="0" u="none" strike="noStrike" baseline="0" dirty="0">
              <a:solidFill>
                <a:srgbClr val="383A42"/>
              </a:solidFill>
              <a:latin typeface="Consolas" panose="020B0609020204030204" pitchFamily="49" charset="0"/>
            </a:endParaRPr>
          </a:p>
          <a:p>
            <a:pPr lvl="3"/>
            <a:r>
              <a:rPr lang="en-US" sz="1200" b="0" i="0" u="none" strike="noStrike" baseline="0" dirty="0">
                <a:solidFill>
                  <a:srgbClr val="A726A5"/>
                </a:solidFill>
                <a:latin typeface="Consolas" panose="020B0609020204030204" pitchFamily="49" charset="0"/>
              </a:rPr>
              <a:t>function </a:t>
            </a:r>
            <a:r>
              <a:rPr lang="en-US" sz="1200" b="0" i="0" u="none" strike="noStrike" baseline="0" dirty="0">
                <a:solidFill>
                  <a:srgbClr val="4079F3"/>
                </a:solidFill>
                <a:latin typeface="Consolas" panose="020B0609020204030204" pitchFamily="49" charset="0"/>
              </a:rPr>
              <a:t>message</a:t>
            </a:r>
            <a:r>
              <a:rPr lang="en-US" sz="1200" b="0" i="0" u="none" strike="noStrike" baseline="0" dirty="0">
                <a:solidFill>
                  <a:srgbClr val="383A42"/>
                </a:solidFill>
                <a:latin typeface="Consolas" panose="020B0609020204030204" pitchFamily="49" charset="0"/>
              </a:rPr>
              <a:t>(m) {</a:t>
            </a:r>
          </a:p>
          <a:p>
            <a:pPr lvl="3"/>
            <a:r>
              <a:rPr lang="en-US" sz="1200" b="0" i="0" u="none" strike="noStrike" baseline="0" dirty="0">
                <a:solidFill>
                  <a:srgbClr val="C28501"/>
                </a:solidFill>
                <a:latin typeface="Consolas" panose="020B0609020204030204" pitchFamily="49" charset="0"/>
              </a:rPr>
              <a:t>	</a:t>
            </a:r>
            <a:r>
              <a:rPr lang="en-US" sz="1200" b="0" i="0" u="none" strike="noStrike" baseline="0" dirty="0" err="1">
                <a:solidFill>
                  <a:srgbClr val="C28501"/>
                </a:solidFill>
                <a:latin typeface="Consolas" panose="020B0609020204030204" pitchFamily="49" charset="0"/>
              </a:rPr>
              <a:t>document</a:t>
            </a:r>
            <a:r>
              <a:rPr lang="en-US" sz="1200" b="0" i="0" u="none" strike="noStrike" baseline="0" dirty="0" err="1">
                <a:solidFill>
                  <a:srgbClr val="383A42"/>
                </a:solidFill>
                <a:latin typeface="Consolas" panose="020B0609020204030204" pitchFamily="49" charset="0"/>
              </a:rPr>
              <a:t>.getElementById</a:t>
            </a:r>
            <a:r>
              <a:rPr lang="en-US" sz="1200" b="0" i="0" u="none" strike="noStrike" baseline="0" dirty="0">
                <a:solidFill>
                  <a:srgbClr val="383A42"/>
                </a:solidFill>
                <a:latin typeface="Consolas" panose="020B0609020204030204" pitchFamily="49" charset="0"/>
              </a:rPr>
              <a:t>(</a:t>
            </a:r>
            <a:r>
              <a:rPr lang="en-US" sz="1200" b="0" i="0" u="none" strike="noStrike" baseline="0" dirty="0">
                <a:solidFill>
                  <a:srgbClr val="50A24F"/>
                </a:solidFill>
                <a:latin typeface="Consolas" panose="020B0609020204030204" pitchFamily="49" charset="0"/>
              </a:rPr>
              <a:t>"welcome"</a:t>
            </a:r>
            <a:r>
              <a:rPr lang="en-US" sz="1200" b="0" i="0" u="none" strike="noStrike" baseline="0" dirty="0">
                <a:solidFill>
                  <a:srgbClr val="383A42"/>
                </a:solidFill>
                <a:latin typeface="Consolas" panose="020B0609020204030204" pitchFamily="49" charset="0"/>
              </a:rPr>
              <a:t>).</a:t>
            </a:r>
            <a:r>
              <a:rPr lang="en-US" sz="1200" b="0" i="0" u="none" strike="noStrike" baseline="0" dirty="0" err="1">
                <a:solidFill>
                  <a:srgbClr val="383A42"/>
                </a:solidFill>
                <a:latin typeface="Consolas" panose="020B0609020204030204" pitchFamily="49" charset="0"/>
              </a:rPr>
              <a:t>innerHTML</a:t>
            </a:r>
            <a:r>
              <a:rPr lang="en-US" sz="1200" b="0" i="0" u="none" strike="noStrike" baseline="0" dirty="0">
                <a:solidFill>
                  <a:srgbClr val="383A42"/>
                </a:solidFill>
                <a:latin typeface="Consolas" panose="020B0609020204030204" pitchFamily="49" charset="0"/>
              </a:rPr>
              <a:t> = m;</a:t>
            </a:r>
          </a:p>
          <a:p>
            <a:pPr lvl="3"/>
            <a:r>
              <a:rPr lang="en-US" sz="1200" b="0" i="0" u="none" strike="noStrike" baseline="0" dirty="0">
                <a:solidFill>
                  <a:srgbClr val="383A42"/>
                </a:solidFill>
                <a:latin typeface="Consolas" panose="020B0609020204030204" pitchFamily="49" charset="0"/>
              </a:rPr>
              <a:t>}</a:t>
            </a:r>
          </a:p>
          <a:p>
            <a:pPr lvl="2"/>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script</a:t>
            </a:r>
            <a:r>
              <a:rPr lang="en-US" sz="1200" b="0" i="0" u="none" strike="noStrike" baseline="0" dirty="0">
                <a:solidFill>
                  <a:srgbClr val="383A42"/>
                </a:solidFill>
                <a:latin typeface="Consolas" panose="020B0609020204030204" pitchFamily="49" charset="0"/>
              </a:rPr>
              <a:t>&gt;</a:t>
            </a:r>
          </a:p>
          <a:p>
            <a:pPr lvl="1"/>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body</a:t>
            </a:r>
            <a:r>
              <a:rPr lang="en-US" sz="1200" b="0" i="0" u="none" strike="noStrike" baseline="0" dirty="0">
                <a:solidFill>
                  <a:srgbClr val="383A42"/>
                </a:solidFill>
                <a:latin typeface="Consolas" panose="020B0609020204030204" pitchFamily="49" charset="0"/>
              </a:rPr>
              <a:t>&gt;</a:t>
            </a:r>
          </a:p>
          <a:p>
            <a:pPr algn="l"/>
            <a:r>
              <a:rPr lang="en-US" sz="1200" b="0" i="0" u="none" strike="noStrike" baseline="0" dirty="0">
                <a:solidFill>
                  <a:srgbClr val="383A42"/>
                </a:solidFill>
                <a:latin typeface="Consolas" panose="020B0609020204030204" pitchFamily="49" charset="0"/>
              </a:rPr>
              <a:t>&lt;/</a:t>
            </a:r>
            <a:r>
              <a:rPr lang="en-US" sz="1200" b="0" i="0" u="none" strike="noStrike" baseline="0" dirty="0">
                <a:solidFill>
                  <a:srgbClr val="E55649"/>
                </a:solidFill>
                <a:latin typeface="Consolas" panose="020B0609020204030204" pitchFamily="49" charset="0"/>
              </a:rPr>
              <a:t>html</a:t>
            </a:r>
            <a:r>
              <a:rPr lang="en-US" sz="1200" b="0" i="0" u="none" strike="noStrike" baseline="0" dirty="0">
                <a:solidFill>
                  <a:srgbClr val="383A42"/>
                </a:solidFill>
                <a:latin typeface="Consolas" panose="020B0609020204030204" pitchFamily="49" charset="0"/>
              </a:rPr>
              <a:t>&gt;</a:t>
            </a:r>
            <a:endParaRPr lang="en-US" sz="1200" dirty="0"/>
          </a:p>
        </p:txBody>
      </p:sp>
    </p:spTree>
    <p:extLst>
      <p:ext uri="{BB962C8B-B14F-4D97-AF65-F5344CB8AC3E}">
        <p14:creationId xmlns:p14="http://schemas.microsoft.com/office/powerpoint/2010/main" val="601030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AB8C-1DAD-4CD2-9DF6-B8771EE45771}"/>
              </a:ext>
            </a:extLst>
          </p:cNvPr>
          <p:cNvSpPr>
            <a:spLocks noGrp="1"/>
          </p:cNvSpPr>
          <p:nvPr>
            <p:ph type="title"/>
          </p:nvPr>
        </p:nvSpPr>
        <p:spPr/>
        <p:txBody>
          <a:bodyPr/>
          <a:lstStyle/>
          <a:p>
            <a:r>
              <a:rPr lang="en-US" dirty="0"/>
              <a:t>The event target property</a:t>
            </a:r>
          </a:p>
        </p:txBody>
      </p:sp>
      <p:sp>
        <p:nvSpPr>
          <p:cNvPr id="3" name="Content Placeholder 2">
            <a:extLst>
              <a:ext uri="{FF2B5EF4-FFF2-40B4-BE49-F238E27FC236}">
                <a16:creationId xmlns:a16="http://schemas.microsoft.com/office/drawing/2014/main" id="{81F1E8D2-EC88-495F-9BDC-B6DBA548F9C7}"/>
              </a:ext>
            </a:extLst>
          </p:cNvPr>
          <p:cNvSpPr>
            <a:spLocks noGrp="1"/>
          </p:cNvSpPr>
          <p:nvPr>
            <p:ph idx="1"/>
          </p:nvPr>
        </p:nvSpPr>
        <p:spPr>
          <a:xfrm>
            <a:off x="581192" y="1947333"/>
            <a:ext cx="11029616" cy="4766733"/>
          </a:xfrm>
        </p:spPr>
        <p:txBody>
          <a:bodyPr numCol="1" anchor="t">
            <a:normAutofit/>
          </a:bodyPr>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This results in a little form, like this:</a:t>
            </a:r>
          </a:p>
          <a:p>
            <a:pPr marL="0" indent="0" algn="l">
              <a:buNone/>
            </a:pPr>
            <a:endParaRPr lang="en-US" dirty="0">
              <a:latin typeface="BookAntiqua"/>
            </a:endParaRPr>
          </a:p>
          <a:p>
            <a:pPr marL="0" indent="0" algn="l">
              <a:buNone/>
            </a:pPr>
            <a:endParaRPr lang="en-US" sz="1500" dirty="0">
              <a:latin typeface="BookAntiqua"/>
            </a:endParaRPr>
          </a:p>
          <a:p>
            <a:pPr marL="0" indent="0" algn="l">
              <a:buNone/>
            </a:pPr>
            <a:endParaRPr lang="en-US" sz="1500"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And once you enter data in the fields and hit </a:t>
            </a:r>
            <a:r>
              <a:rPr lang="en-US" sz="1800" b="1" i="0" u="none" strike="noStrike" baseline="0" dirty="0">
                <a:latin typeface="BookAntiqua-Bold"/>
              </a:rPr>
              <a:t>Submit</a:t>
            </a:r>
            <a:r>
              <a:rPr lang="en-US" sz="1800" b="0" i="0" u="none" strike="noStrike" baseline="0" dirty="0">
                <a:latin typeface="BookAntiqua"/>
              </a:rPr>
              <a:t>, this is what it looks like:</a:t>
            </a:r>
            <a:endParaRPr lang="en-US" sz="1500" dirty="0"/>
          </a:p>
        </p:txBody>
      </p:sp>
      <p:pic>
        <p:nvPicPr>
          <p:cNvPr id="8" name="Picture 7">
            <a:extLst>
              <a:ext uri="{FF2B5EF4-FFF2-40B4-BE49-F238E27FC236}">
                <a16:creationId xmlns:a16="http://schemas.microsoft.com/office/drawing/2014/main" id="{9A75B58F-64E1-42C6-8F5A-9870AD705AAE}"/>
              </a:ext>
            </a:extLst>
          </p:cNvPr>
          <p:cNvPicPr>
            <a:picLocks noChangeAspect="1"/>
          </p:cNvPicPr>
          <p:nvPr/>
        </p:nvPicPr>
        <p:blipFill>
          <a:blip r:embed="rId2"/>
          <a:stretch>
            <a:fillRect/>
          </a:stretch>
        </p:blipFill>
        <p:spPr>
          <a:xfrm>
            <a:off x="2291291" y="2803526"/>
            <a:ext cx="7609417" cy="963320"/>
          </a:xfrm>
          <a:prstGeom prst="rect">
            <a:avLst/>
          </a:prstGeom>
        </p:spPr>
      </p:pic>
      <p:pic>
        <p:nvPicPr>
          <p:cNvPr id="10" name="Picture 9">
            <a:extLst>
              <a:ext uri="{FF2B5EF4-FFF2-40B4-BE49-F238E27FC236}">
                <a16:creationId xmlns:a16="http://schemas.microsoft.com/office/drawing/2014/main" id="{E656BA30-9AF2-4C11-89E6-41C3003D3C17}"/>
              </a:ext>
            </a:extLst>
          </p:cNvPr>
          <p:cNvPicPr>
            <a:picLocks noChangeAspect="1"/>
          </p:cNvPicPr>
          <p:nvPr/>
        </p:nvPicPr>
        <p:blipFill>
          <a:blip r:embed="rId3"/>
          <a:stretch>
            <a:fillRect/>
          </a:stretch>
        </p:blipFill>
        <p:spPr>
          <a:xfrm>
            <a:off x="2291291" y="4938082"/>
            <a:ext cx="7609417" cy="983462"/>
          </a:xfrm>
          <a:prstGeom prst="rect">
            <a:avLst/>
          </a:prstGeom>
        </p:spPr>
      </p:pic>
    </p:spTree>
    <p:extLst>
      <p:ext uri="{BB962C8B-B14F-4D97-AF65-F5344CB8AC3E}">
        <p14:creationId xmlns:p14="http://schemas.microsoft.com/office/powerpoint/2010/main" val="4214462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AB8C-1DAD-4CD2-9DF6-B8771EE45771}"/>
              </a:ext>
            </a:extLst>
          </p:cNvPr>
          <p:cNvSpPr>
            <a:spLocks noGrp="1"/>
          </p:cNvSpPr>
          <p:nvPr>
            <p:ph type="title"/>
          </p:nvPr>
        </p:nvSpPr>
        <p:spPr/>
        <p:txBody>
          <a:bodyPr/>
          <a:lstStyle/>
          <a:p>
            <a:r>
              <a:rPr lang="en-US" dirty="0"/>
              <a:t>The event target property</a:t>
            </a:r>
          </a:p>
        </p:txBody>
      </p:sp>
      <p:sp>
        <p:nvSpPr>
          <p:cNvPr id="3" name="Content Placeholder 2">
            <a:extLst>
              <a:ext uri="{FF2B5EF4-FFF2-40B4-BE49-F238E27FC236}">
                <a16:creationId xmlns:a16="http://schemas.microsoft.com/office/drawing/2014/main" id="{81F1E8D2-EC88-495F-9BDC-B6DBA548F9C7}"/>
              </a:ext>
            </a:extLst>
          </p:cNvPr>
          <p:cNvSpPr>
            <a:spLocks noGrp="1"/>
          </p:cNvSpPr>
          <p:nvPr>
            <p:ph idx="1"/>
          </p:nvPr>
        </p:nvSpPr>
        <p:spPr>
          <a:xfrm>
            <a:off x="581192" y="1947333"/>
            <a:ext cx="11029616" cy="4766733"/>
          </a:xfrm>
        </p:spPr>
        <p:txBody>
          <a:bodyPr numCol="1" anchor="ctr">
            <a:normAutofit/>
          </a:bodyPr>
          <a:lstStyle/>
          <a:p>
            <a:pPr marL="0" indent="0" algn="l">
              <a:buNone/>
            </a:pPr>
            <a:r>
              <a:rPr lang="en-US" sz="1800" b="0" i="0" u="none" strike="noStrike" baseline="0" dirty="0">
                <a:latin typeface="BookAntiqua"/>
              </a:rPr>
              <a:t>With this command, </a:t>
            </a:r>
            <a:r>
              <a:rPr lang="en-US" sz="1800" b="0" i="0" u="none" strike="noStrike" baseline="0" dirty="0" err="1">
                <a:latin typeface="BookAntiqua"/>
              </a:rPr>
              <a:t>event.target</a:t>
            </a:r>
            <a:r>
              <a:rPr lang="en-US" sz="1800" b="0" i="0" u="none" strike="noStrike" baseline="0" dirty="0">
                <a:latin typeface="BookAntiqua"/>
              </a:rPr>
              <a:t>[CIT] is the HTML button:</a:t>
            </a:r>
          </a:p>
          <a:p>
            <a:pPr marL="324000" lvl="1" indent="0">
              <a:buNone/>
            </a:pPr>
            <a:r>
              <a:rPr lang="en-US" b="0" i="0" u="none" strike="noStrike" baseline="0" dirty="0">
                <a:solidFill>
                  <a:srgbClr val="A726A5"/>
                </a:solidFill>
                <a:latin typeface="Consolas" panose="020B0609020204030204" pitchFamily="49" charset="0"/>
              </a:rPr>
              <a:t>let </a:t>
            </a:r>
            <a:r>
              <a:rPr lang="en-US" b="0" i="0" u="none" strike="noStrike" baseline="0" dirty="0">
                <a:solidFill>
                  <a:srgbClr val="383A42"/>
                </a:solidFill>
                <a:latin typeface="Consolas" panose="020B0609020204030204" pitchFamily="49" charset="0"/>
              </a:rPr>
              <a:t>p = </a:t>
            </a:r>
            <a:r>
              <a:rPr lang="en-US" b="0" i="0" u="none" strike="noStrike" baseline="0" dirty="0" err="1">
                <a:solidFill>
                  <a:srgbClr val="383A42"/>
                </a:solidFill>
                <a:latin typeface="Consolas" panose="020B0609020204030204" pitchFamily="49" charset="0"/>
              </a:rPr>
              <a:t>event.target.parentElement</a:t>
            </a:r>
            <a:r>
              <a:rPr lang="en-US" b="0" i="0" u="none" strike="noStrike" baseline="0" dirty="0">
                <a:solidFill>
                  <a:srgbClr val="383A42"/>
                </a:solidFill>
                <a:latin typeface="Consolas" panose="020B0609020204030204" pitchFamily="49" charset="0"/>
              </a:rPr>
              <a:t>;</a:t>
            </a:r>
          </a:p>
          <a:p>
            <a:pPr marL="324000" lvl="1" indent="0">
              <a:buNone/>
            </a:pPr>
            <a:endParaRPr lang="en-US" dirty="0">
              <a:solidFill>
                <a:srgbClr val="383A42"/>
              </a:solidFill>
              <a:latin typeface="BookAntiqua"/>
            </a:endParaRPr>
          </a:p>
          <a:p>
            <a:pPr marL="0" indent="0" algn="l">
              <a:buNone/>
            </a:pPr>
            <a:r>
              <a:rPr lang="en-US" sz="1800" b="0" i="0" u="none" strike="noStrike" baseline="0" dirty="0">
                <a:latin typeface="BookAntiqua"/>
              </a:rPr>
              <a:t>The parent element of the button, the form in this case, gets stored in the </a:t>
            </a:r>
            <a:r>
              <a:rPr lang="en-US" sz="1800" b="0" i="0" u="none" strike="noStrike" baseline="0" dirty="0">
                <a:latin typeface="Consolas" panose="020B0609020204030204" pitchFamily="49" charset="0"/>
              </a:rPr>
              <a:t>p </a:t>
            </a:r>
            <a:r>
              <a:rPr lang="en-US" sz="1800" b="0" i="0" u="none" strike="noStrike" baseline="0" dirty="0">
                <a:latin typeface="BookAntiqua"/>
              </a:rPr>
              <a:t>variable. </a:t>
            </a:r>
            <a:r>
              <a:rPr lang="en-US" sz="1800" b="0" i="0" u="none" strike="noStrike" baseline="0" dirty="0">
                <a:latin typeface="Consolas" panose="020B0609020204030204" pitchFamily="49" charset="0"/>
              </a:rPr>
              <a:t>P </a:t>
            </a:r>
            <a:r>
              <a:rPr lang="en-US" sz="1800" b="0" i="0" u="none" strike="noStrike" baseline="0" dirty="0">
                <a:latin typeface="BookAntiqua"/>
              </a:rPr>
              <a:t>is the parent and it represents the form element. So, this command will get the value of the input box:</a:t>
            </a:r>
            <a:endParaRPr lang="en-US" sz="1800" b="0" i="0" u="none" strike="noStrike" baseline="0" dirty="0">
              <a:solidFill>
                <a:srgbClr val="383A42"/>
              </a:solidFill>
              <a:latin typeface="BookAntiqua"/>
            </a:endParaRPr>
          </a:p>
          <a:p>
            <a:pPr marL="324000" lvl="1" indent="0">
              <a:buNone/>
            </a:pPr>
            <a:r>
              <a:rPr lang="en-US" b="0" i="0" u="none" strike="noStrike" baseline="0" dirty="0" err="1">
                <a:solidFill>
                  <a:srgbClr val="383A42"/>
                </a:solidFill>
                <a:latin typeface="Consolas" panose="020B0609020204030204" pitchFamily="49" charset="0"/>
              </a:rPr>
              <a:t>p.firstname.value</a:t>
            </a:r>
            <a:r>
              <a:rPr lang="en-US" b="0" i="0" u="none" strike="noStrike" baseline="0" dirty="0">
                <a:solidFill>
                  <a:srgbClr val="383A42"/>
                </a:solidFill>
                <a:latin typeface="Consolas" panose="020B0609020204030204" pitchFamily="49" charset="0"/>
              </a:rPr>
              <a:t>;</a:t>
            </a:r>
          </a:p>
          <a:p>
            <a:pPr marL="324000" lvl="1" indent="0">
              <a:buNone/>
            </a:pPr>
            <a:endParaRPr lang="en-US" b="0" i="0" u="none" strike="noStrike" baseline="0" dirty="0">
              <a:solidFill>
                <a:srgbClr val="383A42"/>
              </a:solidFill>
              <a:latin typeface="Consolas" panose="020B0609020204030204" pitchFamily="49" charset="0"/>
            </a:endParaRPr>
          </a:p>
          <a:p>
            <a:pPr marL="0" indent="0" algn="l">
              <a:buNone/>
            </a:pPr>
            <a:r>
              <a:rPr lang="en-US" sz="1800" b="0" i="0" u="none" strike="noStrike" baseline="0" dirty="0">
                <a:latin typeface="BookAntiqua"/>
              </a:rPr>
              <a:t>Similarly, </a:t>
            </a:r>
            <a:r>
              <a:rPr lang="en-US" sz="1800" b="0" i="0" u="none" strike="noStrike" baseline="0" dirty="0" err="1">
                <a:latin typeface="Consolas" panose="020B0609020204030204" pitchFamily="49" charset="0"/>
              </a:rPr>
              <a:t>p.lastname.value</a:t>
            </a:r>
            <a:r>
              <a:rPr lang="en-US" sz="1800" b="0" i="0" u="none" strike="noStrike" baseline="0" dirty="0">
                <a:latin typeface="Consolas" panose="020B0609020204030204" pitchFamily="49" charset="0"/>
              </a:rPr>
              <a:t> </a:t>
            </a:r>
            <a:r>
              <a:rPr lang="en-US" sz="1800" b="0" i="0" u="none" strike="noStrike" baseline="0" dirty="0">
                <a:latin typeface="BookAntiqua"/>
              </a:rPr>
              <a:t>gets the last name. We haven't seen this yet, but with the </a:t>
            </a:r>
            <a:r>
              <a:rPr lang="en-US" sz="1800" b="0" i="0" u="none" strike="noStrike" baseline="0" dirty="0">
                <a:latin typeface="Consolas" panose="020B0609020204030204" pitchFamily="49" charset="0"/>
              </a:rPr>
              <a:t>value </a:t>
            </a:r>
            <a:r>
              <a:rPr lang="en-US" sz="1800" b="0" i="0" u="none" strike="noStrike" baseline="0" dirty="0">
                <a:latin typeface="BookAntiqua"/>
              </a:rPr>
              <a:t>property, you can get the values of input elements. </a:t>
            </a:r>
          </a:p>
          <a:p>
            <a:pPr marL="0" indent="0" algn="l">
              <a:buNone/>
            </a:pPr>
            <a:r>
              <a:rPr lang="en-US" sz="1800" b="0" i="0" u="none" strike="noStrike" baseline="0" dirty="0">
                <a:latin typeface="BookAntiqua"/>
              </a:rPr>
              <a:t>Next, both input values are combined and sent to the </a:t>
            </a:r>
            <a:r>
              <a:rPr lang="en-US" sz="1800" b="0" i="0" u="none" strike="noStrike" baseline="0" dirty="0">
                <a:latin typeface="Consolas" panose="020B0609020204030204" pitchFamily="49" charset="0"/>
              </a:rPr>
              <a:t>message() </a:t>
            </a:r>
            <a:r>
              <a:rPr lang="en-US" sz="1800" b="0" i="0" u="none" strike="noStrike" baseline="0" dirty="0">
                <a:latin typeface="BookAntiqua"/>
              </a:rPr>
              <a:t>function. This function changes the inner HTML of the div to a personalized welcome message, which is why </a:t>
            </a:r>
            <a:r>
              <a:rPr lang="en-US" sz="1800" b="1" i="0" u="none" strike="noStrike" baseline="0" dirty="0">
                <a:latin typeface="BookAntiqua-Bold"/>
              </a:rPr>
              <a:t>Hi there! </a:t>
            </a:r>
            <a:r>
              <a:rPr lang="en-US" sz="1800" b="0" i="0" u="none" strike="noStrike" baseline="0" dirty="0">
                <a:latin typeface="BookAntiqua"/>
              </a:rPr>
              <a:t>changes to </a:t>
            </a:r>
            <a:r>
              <a:rPr lang="en-US" sz="1800" b="1" i="0" u="none" strike="noStrike" baseline="0" dirty="0">
                <a:latin typeface="BookAntiqua-Bold"/>
              </a:rPr>
              <a:t>Welcome </a:t>
            </a:r>
            <a:r>
              <a:rPr lang="en-US" sz="1800" b="1" i="0" u="none" strike="noStrike" baseline="0" dirty="0" err="1">
                <a:latin typeface="BookAntiqua-Bold"/>
              </a:rPr>
              <a:t>Maaike</a:t>
            </a:r>
            <a:r>
              <a:rPr lang="en-US" sz="1800" b="1" i="0" u="none" strike="noStrike" baseline="0" dirty="0">
                <a:latin typeface="BookAntiqua-Bold"/>
              </a:rPr>
              <a:t> van </a:t>
            </a:r>
            <a:r>
              <a:rPr lang="en-US" sz="1800" b="1" i="0" u="none" strike="noStrike" baseline="0" dirty="0" err="1">
                <a:latin typeface="BookAntiqua-Bold"/>
              </a:rPr>
              <a:t>Putten</a:t>
            </a:r>
            <a:r>
              <a:rPr lang="en-US" sz="1800" b="0" i="0" u="none" strike="noStrike" baseline="0" dirty="0">
                <a:latin typeface="BookAntiqua"/>
              </a:rPr>
              <a:t>.</a:t>
            </a:r>
            <a:endParaRPr lang="en-US" sz="1500" dirty="0"/>
          </a:p>
        </p:txBody>
      </p:sp>
    </p:spTree>
    <p:extLst>
      <p:ext uri="{BB962C8B-B14F-4D97-AF65-F5344CB8AC3E}">
        <p14:creationId xmlns:p14="http://schemas.microsoft.com/office/powerpoint/2010/main" val="17067596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2D678-ACBA-49D9-8849-3CB52DCB1905}"/>
              </a:ext>
            </a:extLst>
          </p:cNvPr>
          <p:cNvSpPr>
            <a:spLocks noGrp="1"/>
          </p:cNvSpPr>
          <p:nvPr>
            <p:ph type="title"/>
          </p:nvPr>
        </p:nvSpPr>
        <p:spPr/>
        <p:txBody>
          <a:bodyPr/>
          <a:lstStyle/>
          <a:p>
            <a:r>
              <a:rPr lang="en-US" dirty="0"/>
              <a:t>Practice exercise 11.5</a:t>
            </a:r>
          </a:p>
        </p:txBody>
      </p:sp>
      <p:sp>
        <p:nvSpPr>
          <p:cNvPr id="3" name="Content Placeholder 2">
            <a:extLst>
              <a:ext uri="{FF2B5EF4-FFF2-40B4-BE49-F238E27FC236}">
                <a16:creationId xmlns:a16="http://schemas.microsoft.com/office/drawing/2014/main" id="{9E0F038B-2878-4DE3-AF72-3306EAC76C39}"/>
              </a:ext>
            </a:extLst>
          </p:cNvPr>
          <p:cNvSpPr>
            <a:spLocks noGrp="1"/>
          </p:cNvSpPr>
          <p:nvPr>
            <p:ph idx="1"/>
          </p:nvPr>
        </p:nvSpPr>
        <p:spPr>
          <a:xfrm>
            <a:off x="420325" y="2280377"/>
            <a:ext cx="4100875" cy="4170080"/>
          </a:xfrm>
        </p:spPr>
        <p:txBody>
          <a:bodyPr/>
          <a:lstStyle/>
          <a:p>
            <a:pPr marL="0" indent="0" algn="l">
              <a:buNone/>
            </a:pPr>
            <a:r>
              <a:rPr lang="en-US" sz="1800" b="0" i="0" u="none" strike="noStrike" baseline="0" dirty="0">
                <a:latin typeface="BookAntiqua"/>
              </a:rPr>
              <a:t>Change the text in a div element on the page. This exercise will demonstrate how you can get the value from an input field and place it within a page element. It also covers tracking button clicks and details about the event target. You can use the following HTML document as a template, to which you can add JavaScript:</a:t>
            </a:r>
            <a:endParaRPr lang="en-US" dirty="0"/>
          </a:p>
        </p:txBody>
      </p:sp>
      <p:sp>
        <p:nvSpPr>
          <p:cNvPr id="5" name="TextBox 4">
            <a:extLst>
              <a:ext uri="{FF2B5EF4-FFF2-40B4-BE49-F238E27FC236}">
                <a16:creationId xmlns:a16="http://schemas.microsoft.com/office/drawing/2014/main" id="{BDB4A5BA-B11E-4CA5-B141-FFB30345534D}"/>
              </a:ext>
            </a:extLst>
          </p:cNvPr>
          <p:cNvSpPr txBox="1"/>
          <p:nvPr/>
        </p:nvSpPr>
        <p:spPr>
          <a:xfrm>
            <a:off x="4682067" y="2380258"/>
            <a:ext cx="7286789" cy="3970318"/>
          </a:xfrm>
          <a:prstGeom prst="rect">
            <a:avLst/>
          </a:prstGeom>
          <a:noFill/>
        </p:spPr>
        <p:txBody>
          <a:bodyPr wrap="square">
            <a:spAutoFit/>
          </a:bodyPr>
          <a:lstStyle/>
          <a:p>
            <a:pPr algn="l"/>
            <a:r>
              <a:rPr lang="en-US" sz="1400" b="0" i="0" u="none" strike="noStrike" baseline="0" dirty="0">
                <a:solidFill>
                  <a:srgbClr val="4079F3"/>
                </a:solidFill>
                <a:latin typeface="Consolas" panose="020B0609020204030204" pitchFamily="49" charset="0"/>
              </a:rPr>
              <a:t>&lt;!doctype </a:t>
            </a:r>
            <a:r>
              <a:rPr lang="en-US" sz="1400" b="0" i="0" u="none" strike="noStrike" baseline="0" dirty="0">
                <a:solidFill>
                  <a:srgbClr val="383A42"/>
                </a:solidFill>
                <a:latin typeface="Consolas" panose="020B0609020204030204" pitchFamily="49" charset="0"/>
              </a:rPr>
              <a:t>html</a:t>
            </a:r>
            <a:r>
              <a:rPr lang="en-US" sz="1400" b="0" i="0" u="none" strike="noStrike" baseline="0" dirty="0">
                <a:solidFill>
                  <a:srgbClr val="4079F3"/>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head</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	&lt;</a:t>
            </a:r>
            <a:r>
              <a:rPr lang="en-US" sz="1400" b="0" i="0" u="none" strike="noStrike" baseline="0" dirty="0">
                <a:solidFill>
                  <a:srgbClr val="E55649"/>
                </a:solidFill>
                <a:latin typeface="Consolas" panose="020B0609020204030204" pitchFamily="49" charset="0"/>
              </a:rPr>
              <a:t>title</a:t>
            </a:r>
            <a:r>
              <a:rPr lang="en-US" sz="1400" b="0" i="0" u="none" strike="noStrike" baseline="0" dirty="0">
                <a:solidFill>
                  <a:srgbClr val="383A42"/>
                </a:solidFill>
                <a:latin typeface="Consolas" panose="020B0609020204030204" pitchFamily="49" charset="0"/>
              </a:rPr>
              <a:t>&gt;JS Tester&lt;/</a:t>
            </a:r>
            <a:r>
              <a:rPr lang="en-US" sz="1400" b="0" i="0" u="none" strike="noStrike" baseline="0" dirty="0">
                <a:solidFill>
                  <a:srgbClr val="E55649"/>
                </a:solidFill>
                <a:latin typeface="Consolas" panose="020B0609020204030204" pitchFamily="49" charset="0"/>
              </a:rPr>
              <a:t>title</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head</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div </a:t>
            </a:r>
            <a:r>
              <a:rPr lang="en-US" sz="1400" b="0" i="0" u="none" strike="noStrike" baseline="0" dirty="0">
                <a:solidFill>
                  <a:srgbClr val="996801"/>
                </a:solidFill>
                <a:latin typeface="Consolas" panose="020B0609020204030204" pitchFamily="49" charset="0"/>
              </a:rPr>
              <a:t>class</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"output"</a:t>
            </a:r>
            <a:r>
              <a:rPr lang="en-US" sz="1400" b="0" i="0" u="none" strike="noStrike" baseline="0" dirty="0">
                <a:solidFill>
                  <a:srgbClr val="383A42"/>
                </a:solidFill>
                <a:latin typeface="Consolas" panose="020B0609020204030204" pitchFamily="49" charset="0"/>
              </a:rPr>
              <a:t>&gt;&lt;/</a:t>
            </a:r>
            <a:r>
              <a:rPr lang="en-US" sz="1400" b="0" i="0" u="none" strike="noStrike" baseline="0" dirty="0">
                <a:solidFill>
                  <a:srgbClr val="E55649"/>
                </a:solidFill>
                <a:latin typeface="Consolas" panose="020B0609020204030204" pitchFamily="49" charset="0"/>
              </a:rPr>
              <a:t>div</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input </a:t>
            </a:r>
            <a:r>
              <a:rPr lang="en-US" sz="1400" b="0" i="0" u="none" strike="noStrike" baseline="0" dirty="0">
                <a:solidFill>
                  <a:srgbClr val="996801"/>
                </a:solidFill>
                <a:latin typeface="Consolas" panose="020B0609020204030204" pitchFamily="49" charset="0"/>
              </a:rPr>
              <a:t>type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"text" </a:t>
            </a:r>
            <a:r>
              <a:rPr lang="en-US" sz="1400" b="0" i="0" u="none" strike="noStrike" baseline="0" dirty="0">
                <a:solidFill>
                  <a:srgbClr val="996801"/>
                </a:solidFill>
                <a:latin typeface="Consolas" panose="020B0609020204030204" pitchFamily="49" charset="0"/>
              </a:rPr>
              <a:t>name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"message" </a:t>
            </a:r>
            <a:r>
              <a:rPr lang="en-US" sz="1400" b="0" i="0" u="none" strike="noStrike" baseline="0" dirty="0">
                <a:solidFill>
                  <a:srgbClr val="996801"/>
                </a:solidFill>
                <a:latin typeface="Consolas" panose="020B0609020204030204" pitchFamily="49" charset="0"/>
              </a:rPr>
              <a:t>placeholder</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"Your Message"</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button </a:t>
            </a:r>
            <a:r>
              <a:rPr lang="en-US" sz="1400" b="0" i="0" u="none" strike="noStrike" baseline="0" dirty="0">
                <a:solidFill>
                  <a:srgbClr val="996801"/>
                </a:solidFill>
                <a:latin typeface="Consolas" panose="020B0609020204030204" pitchFamily="49" charset="0"/>
              </a:rPr>
              <a:t>class</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"btn1"</a:t>
            </a:r>
            <a:r>
              <a:rPr lang="en-US" sz="1400" b="0" i="0" u="none" strike="noStrike" baseline="0" dirty="0">
                <a:solidFill>
                  <a:srgbClr val="383A42"/>
                </a:solidFill>
                <a:latin typeface="Consolas" panose="020B0609020204030204" pitchFamily="49" charset="0"/>
              </a:rPr>
              <a:t>&gt;Button 1&lt;/</a:t>
            </a:r>
            <a:r>
              <a:rPr lang="en-US" sz="1400" b="0" i="0" u="none" strike="noStrike" baseline="0" dirty="0">
                <a:solidFill>
                  <a:srgbClr val="E55649"/>
                </a:solidFill>
                <a:latin typeface="Consolas" panose="020B0609020204030204" pitchFamily="49" charset="0"/>
              </a:rPr>
              <a:t>button</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button </a:t>
            </a:r>
            <a:r>
              <a:rPr lang="en-US" sz="1400" b="0" i="0" u="none" strike="noStrike" baseline="0" dirty="0">
                <a:solidFill>
                  <a:srgbClr val="996801"/>
                </a:solidFill>
                <a:latin typeface="Consolas" panose="020B0609020204030204" pitchFamily="49" charset="0"/>
              </a:rPr>
              <a:t>class</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"btn2"</a:t>
            </a:r>
            <a:r>
              <a:rPr lang="en-US" sz="1400" b="0" i="0" u="none" strike="noStrike" baseline="0" dirty="0">
                <a:solidFill>
                  <a:srgbClr val="383A42"/>
                </a:solidFill>
                <a:latin typeface="Consolas" panose="020B0609020204030204" pitchFamily="49" charset="0"/>
              </a:rPr>
              <a:t>&gt;Button 2&lt;/</a:t>
            </a:r>
            <a:r>
              <a:rPr lang="en-US" sz="1400" b="0" i="0" u="none" strike="noStrike" baseline="0" dirty="0">
                <a:solidFill>
                  <a:srgbClr val="E55649"/>
                </a:solidFill>
                <a:latin typeface="Consolas" panose="020B0609020204030204" pitchFamily="49" charset="0"/>
              </a:rPr>
              <a:t>button</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div</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	&lt;</a:t>
            </a:r>
            <a:r>
              <a:rPr lang="en-US" sz="1400" b="0" i="0" u="none" strike="noStrike" baseline="0" dirty="0">
                <a:solidFill>
                  <a:srgbClr val="E55649"/>
                </a:solidFill>
                <a:latin typeface="Consolas" panose="020B0609020204030204" pitchFamily="49" charset="0"/>
              </a:rPr>
              <a:t>button </a:t>
            </a:r>
            <a:r>
              <a:rPr lang="en-US" sz="1400" b="0" i="0" u="none" strike="noStrike" baseline="0" dirty="0">
                <a:solidFill>
                  <a:srgbClr val="996801"/>
                </a:solidFill>
                <a:latin typeface="Consolas" panose="020B0609020204030204" pitchFamily="49" charset="0"/>
              </a:rPr>
              <a:t>class</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"btn3"</a:t>
            </a:r>
            <a:r>
              <a:rPr lang="en-US" sz="1400" b="0" i="0" u="none" strike="noStrike" baseline="0" dirty="0">
                <a:solidFill>
                  <a:srgbClr val="383A42"/>
                </a:solidFill>
                <a:latin typeface="Consolas" panose="020B0609020204030204" pitchFamily="49" charset="0"/>
              </a:rPr>
              <a:t>&gt;Log&lt;/</a:t>
            </a:r>
            <a:r>
              <a:rPr lang="en-US" sz="1400" b="0" i="0" u="none" strike="noStrike" baseline="0" dirty="0">
                <a:solidFill>
                  <a:srgbClr val="E55649"/>
                </a:solidFill>
                <a:latin typeface="Consolas" panose="020B0609020204030204" pitchFamily="49" charset="0"/>
              </a:rPr>
              <a:t>button</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div</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2"/>
            <a:endParaRPr lang="en-US" sz="1400" b="0" i="0" u="none" strike="noStrike" baseline="0" dirty="0">
              <a:solidFill>
                <a:srgbClr val="383A42"/>
              </a:solidFill>
              <a:latin typeface="Consolas" panose="020B0609020204030204" pitchFamily="49" charset="0"/>
            </a:endParaRP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endParaRPr lang="en-US" sz="1400" dirty="0"/>
          </a:p>
        </p:txBody>
      </p:sp>
    </p:spTree>
    <p:extLst>
      <p:ext uri="{BB962C8B-B14F-4D97-AF65-F5344CB8AC3E}">
        <p14:creationId xmlns:p14="http://schemas.microsoft.com/office/powerpoint/2010/main" val="1495923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2D678-ACBA-49D9-8849-3CB52DCB1905}"/>
              </a:ext>
            </a:extLst>
          </p:cNvPr>
          <p:cNvSpPr>
            <a:spLocks noGrp="1"/>
          </p:cNvSpPr>
          <p:nvPr>
            <p:ph type="title"/>
          </p:nvPr>
        </p:nvSpPr>
        <p:spPr/>
        <p:txBody>
          <a:bodyPr/>
          <a:lstStyle/>
          <a:p>
            <a:r>
              <a:rPr lang="en-US" dirty="0"/>
              <a:t>Practice exercise 11.5</a:t>
            </a:r>
          </a:p>
        </p:txBody>
      </p:sp>
      <p:sp>
        <p:nvSpPr>
          <p:cNvPr id="3" name="Content Placeholder 2">
            <a:extLst>
              <a:ext uri="{FF2B5EF4-FFF2-40B4-BE49-F238E27FC236}">
                <a16:creationId xmlns:a16="http://schemas.microsoft.com/office/drawing/2014/main" id="{9E0F038B-2878-4DE3-AF72-3306EAC76C39}"/>
              </a:ext>
            </a:extLst>
          </p:cNvPr>
          <p:cNvSpPr>
            <a:spLocks noGrp="1"/>
          </p:cNvSpPr>
          <p:nvPr>
            <p:ph idx="1"/>
          </p:nvPr>
        </p:nvSpPr>
        <p:spPr>
          <a:xfrm>
            <a:off x="420325" y="2074334"/>
            <a:ext cx="11190483" cy="4487333"/>
          </a:xfrm>
        </p:spPr>
        <p:txBody>
          <a:bodyPr>
            <a:normAutofit lnSpcReduction="10000"/>
          </a:bodyPr>
          <a:lstStyle/>
          <a:p>
            <a:pPr marL="0" indent="0" algn="l">
              <a:buNone/>
            </a:pPr>
            <a:r>
              <a:rPr lang="en-US" sz="1800" b="0" i="0" u="none" strike="noStrike" baseline="0" dirty="0">
                <a:latin typeface="BookAntiqua"/>
              </a:rPr>
              <a:t>Take the following steps:</a:t>
            </a:r>
          </a:p>
          <a:p>
            <a:pPr marL="666900" lvl="1" indent="-342900">
              <a:buFont typeface="+mj-lt"/>
              <a:buAutoNum type="arabicPeriod"/>
            </a:pPr>
            <a:r>
              <a:rPr lang="en-US" sz="1800" b="0" i="0" u="none" strike="noStrike" baseline="0" dirty="0">
                <a:latin typeface="BookAntiqua"/>
              </a:rPr>
              <a:t>Using the above HTML as a template, add the JavaScript code, selecting each page element, including the </a:t>
            </a:r>
            <a:r>
              <a:rPr lang="en-US" sz="1800" b="0" i="0" u="none" strike="noStrike" baseline="0" dirty="0">
                <a:latin typeface="Consolas" panose="020B0609020204030204" pitchFamily="49" charset="0"/>
              </a:rPr>
              <a:t>div</a:t>
            </a:r>
            <a:r>
              <a:rPr lang="en-US" sz="1800" b="0" i="0" u="none" strike="noStrike" baseline="0" dirty="0">
                <a:latin typeface="BookAntiqua"/>
              </a:rPr>
              <a:t>, the input field, and the </a:t>
            </a:r>
            <a:r>
              <a:rPr lang="en-US" sz="1800" b="0" i="0" u="none" strike="noStrike" baseline="0" dirty="0">
                <a:latin typeface="Consolas" panose="020B0609020204030204" pitchFamily="49" charset="0"/>
              </a:rPr>
              <a:t>button </a:t>
            </a:r>
            <a:r>
              <a:rPr lang="en-US" sz="1800" b="0" i="0" u="none" strike="noStrike" baseline="0" dirty="0">
                <a:latin typeface="BookAntiqua"/>
              </a:rPr>
              <a:t>element. Assign these element objects to variables in your code.</a:t>
            </a:r>
          </a:p>
          <a:p>
            <a:pPr marL="666900" lvl="1" indent="-342900">
              <a:buFont typeface="+mj-lt"/>
              <a:buAutoNum type="arabicPeriod"/>
            </a:pPr>
            <a:r>
              <a:rPr lang="en-US" sz="1800" b="0" i="0" u="none" strike="noStrike" baseline="0" dirty="0">
                <a:latin typeface="BookAntiqua"/>
              </a:rPr>
              <a:t>Create an empty array called </a:t>
            </a:r>
            <a:r>
              <a:rPr lang="en-US" sz="1800" b="0" i="0" u="none" strike="noStrike" baseline="0" dirty="0">
                <a:latin typeface="Consolas" panose="020B0609020204030204" pitchFamily="49" charset="0"/>
              </a:rPr>
              <a:t>log</a:t>
            </a:r>
            <a:r>
              <a:rPr lang="en-US" sz="1800" b="0" i="0" u="none" strike="noStrike" baseline="0" dirty="0">
                <a:latin typeface="BookAntiqua"/>
              </a:rPr>
              <a:t>, which will be used to track and log all the events.</a:t>
            </a:r>
          </a:p>
          <a:p>
            <a:pPr marL="666900" lvl="1" indent="-342900">
              <a:buFont typeface="+mj-lt"/>
              <a:buAutoNum type="arabicPeriod"/>
            </a:pPr>
            <a:r>
              <a:rPr lang="en-US" sz="1800" b="0" i="0" u="none" strike="noStrike" baseline="0" dirty="0">
                <a:latin typeface="BookAntiqua"/>
              </a:rPr>
              <a:t>Create a function that will capture the event object details in an object, adding it to the </a:t>
            </a:r>
            <a:r>
              <a:rPr lang="en-US" sz="1800" b="0" i="0" u="none" strike="noStrike" baseline="0" dirty="0">
                <a:latin typeface="Consolas" panose="020B0609020204030204" pitchFamily="49" charset="0"/>
              </a:rPr>
              <a:t>log </a:t>
            </a:r>
            <a:r>
              <a:rPr lang="en-US" sz="1800" b="0" i="0" u="none" strike="noStrike" baseline="0" dirty="0">
                <a:latin typeface="BookAntiqua"/>
              </a:rPr>
              <a:t>array. Get the event target and create an object, adding it to the array that stores the input value at the time, the type of event, the class name of the target element, and the tag name of the target element.</a:t>
            </a:r>
          </a:p>
          <a:p>
            <a:pPr marL="666900" lvl="1" indent="-342900">
              <a:buFont typeface="+mj-lt"/>
              <a:buAutoNum type="arabicPeriod"/>
            </a:pPr>
            <a:r>
              <a:rPr lang="en-US" sz="1800" b="0" i="0" u="none" strike="noStrike" baseline="0" dirty="0">
                <a:latin typeface="BookAntiqua"/>
              </a:rPr>
              <a:t>Within the logging function, get the value of the content within the input and assign that value to the </a:t>
            </a:r>
            <a:r>
              <a:rPr lang="en-US" sz="1800" b="0" i="0" u="none" strike="noStrike" baseline="0" dirty="0" err="1">
                <a:latin typeface="Consolas" panose="020B0609020204030204" pitchFamily="49" charset="0"/>
              </a:rPr>
              <a:t>textContent</a:t>
            </a:r>
            <a:r>
              <a:rPr lang="en-US" sz="1800" b="0" i="0" u="none" strike="noStrike" baseline="0" dirty="0">
                <a:latin typeface="Consolas" panose="020B0609020204030204" pitchFamily="49" charset="0"/>
              </a:rPr>
              <a:t> </a:t>
            </a:r>
            <a:r>
              <a:rPr lang="en-US" sz="1800" b="0" i="0" u="none" strike="noStrike" baseline="0" dirty="0">
                <a:latin typeface="BookAntiqua"/>
              </a:rPr>
              <a:t>of the </a:t>
            </a:r>
            <a:r>
              <a:rPr lang="en-US" sz="1800" b="0" i="0" u="none" strike="noStrike" baseline="0" dirty="0">
                <a:latin typeface="Consolas" panose="020B0609020204030204" pitchFamily="49" charset="0"/>
              </a:rPr>
              <a:t>div</a:t>
            </a:r>
            <a:r>
              <a:rPr lang="en-US" sz="1800" b="0" i="0" u="none" strike="noStrike" baseline="0" dirty="0">
                <a:latin typeface="BookAntiqua"/>
              </a:rPr>
              <a:t>. </a:t>
            </a:r>
          </a:p>
          <a:p>
            <a:pPr marL="666900" lvl="1" indent="-342900">
              <a:buFont typeface="+mj-lt"/>
              <a:buAutoNum type="arabicPeriod"/>
            </a:pPr>
            <a:r>
              <a:rPr lang="en-US" sz="1800" b="0" i="0" u="none" strike="noStrike" baseline="0" dirty="0">
                <a:latin typeface="BookAntiqua"/>
              </a:rPr>
              <a:t>Clear the </a:t>
            </a:r>
            <a:r>
              <a:rPr lang="en-US" sz="1800" b="0" i="0" u="none" strike="noStrike" baseline="0" dirty="0">
                <a:latin typeface="Consolas" panose="020B0609020204030204" pitchFamily="49" charset="0"/>
              </a:rPr>
              <a:t>div </a:t>
            </a:r>
            <a:r>
              <a:rPr lang="en-US" sz="1800" b="0" i="0" u="none" strike="noStrike" baseline="0" dirty="0">
                <a:latin typeface="BookAntiqua"/>
              </a:rPr>
              <a:t>content after the information is added to the </a:t>
            </a:r>
            <a:r>
              <a:rPr lang="en-US" sz="1800" b="0" i="0" u="none" strike="noStrike" baseline="0" dirty="0">
                <a:latin typeface="Consolas" panose="020B0609020204030204" pitchFamily="49" charset="0"/>
              </a:rPr>
              <a:t>log </a:t>
            </a:r>
            <a:r>
              <a:rPr lang="en-US" sz="1800" b="0" i="0" u="none" strike="noStrike" baseline="0" dirty="0">
                <a:latin typeface="BookAntiqua"/>
              </a:rPr>
              <a:t>array. </a:t>
            </a:r>
          </a:p>
          <a:p>
            <a:pPr marL="666900" lvl="1" indent="-342900">
              <a:buFont typeface="+mj-lt"/>
              <a:buAutoNum type="arabicPeriod"/>
            </a:pPr>
            <a:r>
              <a:rPr lang="en-US" sz="1800" b="0" i="0" u="none" strike="noStrike" baseline="0" dirty="0">
                <a:latin typeface="BookAntiqua"/>
              </a:rPr>
              <a:t>Add an event listener to both of the first two buttons that sends the event object to the tracking function created in the earlier steps.</a:t>
            </a:r>
          </a:p>
          <a:p>
            <a:pPr marL="666900" lvl="1" indent="-342900">
              <a:buFont typeface="+mj-lt"/>
              <a:buAutoNum type="arabicPeriod"/>
            </a:pPr>
            <a:r>
              <a:rPr lang="en-US" sz="1800" b="0" i="0" u="none" strike="noStrike" baseline="0" dirty="0">
                <a:latin typeface="BookAntiqua"/>
              </a:rPr>
              <a:t>Attach an event listener to the third button that outputs the log content to the console.</a:t>
            </a:r>
            <a:endParaRPr lang="en-US" sz="1800" dirty="0"/>
          </a:p>
        </p:txBody>
      </p:sp>
    </p:spTree>
    <p:extLst>
      <p:ext uri="{BB962C8B-B14F-4D97-AF65-F5344CB8AC3E}">
        <p14:creationId xmlns:p14="http://schemas.microsoft.com/office/powerpoint/2010/main" val="1860825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DBE90-ACD0-45B2-B81E-A71AA73225EC}"/>
              </a:ext>
            </a:extLst>
          </p:cNvPr>
          <p:cNvSpPr>
            <a:spLocks noGrp="1"/>
          </p:cNvSpPr>
          <p:nvPr>
            <p:ph type="title"/>
          </p:nvPr>
        </p:nvSpPr>
        <p:spPr/>
        <p:txBody>
          <a:bodyPr/>
          <a:lstStyle/>
          <a:p>
            <a:r>
              <a:rPr lang="en-US" dirty="0"/>
              <a:t>DOM event flow</a:t>
            </a:r>
          </a:p>
        </p:txBody>
      </p:sp>
      <p:sp>
        <p:nvSpPr>
          <p:cNvPr id="3" name="Content Placeholder 2">
            <a:extLst>
              <a:ext uri="{FF2B5EF4-FFF2-40B4-BE49-F238E27FC236}">
                <a16:creationId xmlns:a16="http://schemas.microsoft.com/office/drawing/2014/main" id="{4E64C3C6-5525-4BD0-8380-80B2E431930F}"/>
              </a:ext>
            </a:extLst>
          </p:cNvPr>
          <p:cNvSpPr>
            <a:spLocks noGrp="1"/>
          </p:cNvSpPr>
          <p:nvPr>
            <p:ph idx="1"/>
          </p:nvPr>
        </p:nvSpPr>
        <p:spPr/>
        <p:txBody>
          <a:bodyPr anchor="t"/>
          <a:lstStyle/>
          <a:p>
            <a:pPr marL="0" indent="0" algn="l">
              <a:buNone/>
            </a:pPr>
            <a:r>
              <a:rPr lang="en-US" sz="1800" b="0" i="0" u="none" strike="noStrike" baseline="0" dirty="0">
                <a:latin typeface="BookAntiqua"/>
              </a:rPr>
              <a:t>Let's go over what happens when you click on an element that has multiple elements associated with it.</a:t>
            </a:r>
          </a:p>
          <a:p>
            <a:pPr marL="0" indent="0" algn="l">
              <a:buNone/>
            </a:pPr>
            <a:r>
              <a:rPr lang="en-US" sz="1800" b="0" i="0" u="none" strike="noStrike" baseline="0" dirty="0">
                <a:latin typeface="BookAntiqua"/>
              </a:rPr>
              <a:t>We are going to create nested </a:t>
            </a:r>
            <a:r>
              <a:rPr lang="en-US" sz="1800" b="0" i="0" u="none" strike="noStrike" baseline="0" dirty="0">
                <a:latin typeface="Consolas" panose="020B0609020204030204" pitchFamily="49" charset="0"/>
              </a:rPr>
              <a:t>div </a:t>
            </a:r>
            <a:r>
              <a:rPr lang="en-US" sz="1800" b="0" i="0" u="none" strike="noStrike" baseline="0" dirty="0">
                <a:latin typeface="BookAntiqua"/>
              </a:rPr>
              <a:t>elements. In order to illustrate this, there is a style added to the body. It is actually better to add this style in a </a:t>
            </a:r>
            <a:r>
              <a:rPr lang="en-US" sz="1800" b="0" i="0" u="none" strike="noStrike" baseline="0" dirty="0">
                <a:latin typeface="Consolas" panose="020B0609020204030204" pitchFamily="49" charset="0"/>
              </a:rPr>
              <a:t>head </a:t>
            </a:r>
            <a:r>
              <a:rPr lang="en-US" sz="1800" b="0" i="0" u="none" strike="noStrike" baseline="0" dirty="0">
                <a:latin typeface="BookAntiqua"/>
              </a:rPr>
              <a:t>tag, and even better to have a separate CSS file, but this is a bit shorter to read. This is what the nested </a:t>
            </a:r>
            <a:r>
              <a:rPr lang="en-US" sz="1800" b="0" i="0" u="none" strike="noStrike" baseline="0" dirty="0">
                <a:latin typeface="Consolas" panose="020B0609020204030204" pitchFamily="49" charset="0"/>
              </a:rPr>
              <a:t>div </a:t>
            </a:r>
            <a:r>
              <a:rPr lang="en-US" sz="1800" b="0" i="0" u="none" strike="noStrike" baseline="0" dirty="0">
                <a:latin typeface="BookAntiqua"/>
              </a:rPr>
              <a:t>elements will look like:</a:t>
            </a:r>
            <a:endParaRPr lang="en-US" dirty="0"/>
          </a:p>
        </p:txBody>
      </p:sp>
      <p:pic>
        <p:nvPicPr>
          <p:cNvPr id="5" name="Picture 4">
            <a:extLst>
              <a:ext uri="{FF2B5EF4-FFF2-40B4-BE49-F238E27FC236}">
                <a16:creationId xmlns:a16="http://schemas.microsoft.com/office/drawing/2014/main" id="{A57892AF-881C-4BA9-A023-4F42851F20D0}"/>
              </a:ext>
            </a:extLst>
          </p:cNvPr>
          <p:cNvPicPr>
            <a:picLocks noChangeAspect="1"/>
          </p:cNvPicPr>
          <p:nvPr/>
        </p:nvPicPr>
        <p:blipFill>
          <a:blip r:embed="rId2"/>
          <a:stretch>
            <a:fillRect/>
          </a:stretch>
        </p:blipFill>
        <p:spPr>
          <a:xfrm>
            <a:off x="1628774" y="3780164"/>
            <a:ext cx="8934450" cy="2543175"/>
          </a:xfrm>
          <a:prstGeom prst="rect">
            <a:avLst/>
          </a:prstGeom>
        </p:spPr>
      </p:pic>
    </p:spTree>
    <p:extLst>
      <p:ext uri="{BB962C8B-B14F-4D97-AF65-F5344CB8AC3E}">
        <p14:creationId xmlns:p14="http://schemas.microsoft.com/office/powerpoint/2010/main" val="4118334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DBE90-ACD0-45B2-B81E-A71AA73225EC}"/>
              </a:ext>
            </a:extLst>
          </p:cNvPr>
          <p:cNvSpPr>
            <a:spLocks noGrp="1"/>
          </p:cNvSpPr>
          <p:nvPr>
            <p:ph type="title"/>
          </p:nvPr>
        </p:nvSpPr>
        <p:spPr/>
        <p:txBody>
          <a:bodyPr/>
          <a:lstStyle/>
          <a:p>
            <a:r>
              <a:rPr lang="en-US" dirty="0"/>
              <a:t>DOM event flow</a:t>
            </a:r>
          </a:p>
        </p:txBody>
      </p:sp>
      <p:sp>
        <p:nvSpPr>
          <p:cNvPr id="3" name="Content Placeholder 2">
            <a:extLst>
              <a:ext uri="{FF2B5EF4-FFF2-40B4-BE49-F238E27FC236}">
                <a16:creationId xmlns:a16="http://schemas.microsoft.com/office/drawing/2014/main" id="{4E64C3C6-5525-4BD0-8380-80B2E431930F}"/>
              </a:ext>
            </a:extLst>
          </p:cNvPr>
          <p:cNvSpPr>
            <a:spLocks noGrp="1"/>
          </p:cNvSpPr>
          <p:nvPr>
            <p:ph idx="1"/>
          </p:nvPr>
        </p:nvSpPr>
        <p:spPr>
          <a:xfrm>
            <a:off x="581192" y="2180496"/>
            <a:ext cx="11029616" cy="3975348"/>
          </a:xfrm>
        </p:spPr>
        <p:txBody>
          <a:bodyPr anchor="t">
            <a:normAutofit/>
          </a:bodyPr>
          <a:lstStyle/>
          <a:p>
            <a:pPr marL="0" indent="0" algn="l">
              <a:buNone/>
            </a:pPr>
            <a:r>
              <a:rPr lang="en-US" sz="1800" b="0" i="0" u="none" strike="noStrike" baseline="0" dirty="0">
                <a:latin typeface="BookAntiqua"/>
              </a:rPr>
              <a:t>And below is the code associated with it. The script is on the bottom and will be executed when the parts on top are done. It is going to add event listeners to every </a:t>
            </a:r>
            <a:r>
              <a:rPr lang="en-US" sz="1800" b="0" i="0" u="none" strike="noStrike" baseline="0" dirty="0">
                <a:latin typeface="Consolas" panose="020B0609020204030204" pitchFamily="49" charset="0"/>
              </a:rPr>
              <a:t>div</a:t>
            </a:r>
            <a:r>
              <a:rPr lang="en-US" sz="1800" b="0" i="0" u="none" strike="noStrike" baseline="0" dirty="0">
                <a:latin typeface="BookAntiqua"/>
              </a:rPr>
              <a:t>, and what it will do is log the </a:t>
            </a:r>
            <a:r>
              <a:rPr lang="en-US" sz="1800" b="0" i="0" u="none" strike="noStrike" baseline="0" dirty="0" err="1">
                <a:latin typeface="Consolas" panose="020B0609020204030204" pitchFamily="49" charset="0"/>
              </a:rPr>
              <a:t>innerText</a:t>
            </a:r>
            <a:r>
              <a:rPr lang="en-US" sz="1800" b="0" i="0" u="none" strike="noStrike" baseline="0" dirty="0">
                <a:latin typeface="BookAntiqua"/>
              </a:rPr>
              <a:t>. For the outermost element of the nested </a:t>
            </a:r>
            <a:r>
              <a:rPr lang="en-US" sz="1800" b="0" i="0" u="none" strike="noStrike" baseline="0" dirty="0">
                <a:latin typeface="Consolas" panose="020B0609020204030204" pitchFamily="49" charset="0"/>
              </a:rPr>
              <a:t>div </a:t>
            </a:r>
            <a:r>
              <a:rPr lang="en-US" sz="1800" b="0" i="0" u="none" strike="noStrike" baseline="0" dirty="0">
                <a:latin typeface="BookAntiqua"/>
              </a:rPr>
              <a:t>elements, this would be </a:t>
            </a:r>
            <a:r>
              <a:rPr lang="en-US" sz="1800" b="0" i="0" u="none" strike="noStrike" baseline="0" dirty="0">
                <a:latin typeface="Consolas" panose="020B0609020204030204" pitchFamily="49" charset="0"/>
              </a:rPr>
              <a:t>12345</a:t>
            </a:r>
            <a:r>
              <a:rPr lang="en-US" sz="1800" b="0" i="0" u="none" strike="noStrike" baseline="0" dirty="0">
                <a:latin typeface="BookAntiqua"/>
              </a:rPr>
              <a:t>, with a new number on every line. </a:t>
            </a:r>
          </a:p>
          <a:p>
            <a:pPr marL="0" indent="0" algn="l">
              <a:buNone/>
            </a:pPr>
            <a:r>
              <a:rPr lang="en-US" sz="1800" b="0" i="0" u="none" strike="noStrike" baseline="0" dirty="0">
                <a:latin typeface="BookAntiqua"/>
              </a:rPr>
              <a:t>So the question here is, how will it trigger the events? Say we click on the </a:t>
            </a:r>
            <a:r>
              <a:rPr lang="en-US" sz="1800" b="1" i="0" u="none" strike="noStrike" baseline="0" dirty="0">
                <a:latin typeface="BookAntiqua-Bold"/>
              </a:rPr>
              <a:t>5</a:t>
            </a:r>
            <a:r>
              <a:rPr lang="en-US" sz="1800" b="0" i="0" u="none" strike="noStrike" baseline="0" dirty="0">
                <a:latin typeface="BookAntiqua"/>
              </a:rPr>
              <a:t>, what will be executed? The event of all of the nested </a:t>
            </a:r>
            <a:r>
              <a:rPr lang="en-US" sz="1800" b="0" i="0" u="none" strike="noStrike" baseline="0" dirty="0">
                <a:latin typeface="Consolas" panose="020B0609020204030204" pitchFamily="49" charset="0"/>
              </a:rPr>
              <a:t>div </a:t>
            </a:r>
            <a:r>
              <a:rPr lang="en-US" sz="1800" b="0" i="0" u="none" strike="noStrike" baseline="0" dirty="0">
                <a:latin typeface="BookAntiqua"/>
              </a:rPr>
              <a:t>elements, or only the one from </a:t>
            </a:r>
            <a:r>
              <a:rPr lang="en-US" sz="1800" b="1" i="0" u="none" strike="noStrike" baseline="0" dirty="0">
                <a:latin typeface="BookAntiqua-Bold"/>
              </a:rPr>
              <a:t>5</a:t>
            </a:r>
            <a:r>
              <a:rPr lang="en-US" sz="1800" b="0" i="0" u="none" strike="noStrike" baseline="0" dirty="0">
                <a:latin typeface="BookAntiqua"/>
              </a:rPr>
              <a:t>? And if it is going to execute all of them, will it execute them from inner to outer event or the other way around?</a:t>
            </a:r>
            <a:endParaRPr lang="en-US" dirty="0"/>
          </a:p>
        </p:txBody>
      </p:sp>
      <p:sp>
        <p:nvSpPr>
          <p:cNvPr id="6" name="TextBox 5">
            <a:extLst>
              <a:ext uri="{FF2B5EF4-FFF2-40B4-BE49-F238E27FC236}">
                <a16:creationId xmlns:a16="http://schemas.microsoft.com/office/drawing/2014/main" id="{70454DAA-7D40-4F66-806A-9618E5110196}"/>
              </a:ext>
            </a:extLst>
          </p:cNvPr>
          <p:cNvSpPr txBox="1"/>
          <p:nvPr/>
        </p:nvSpPr>
        <p:spPr>
          <a:xfrm>
            <a:off x="3505200" y="4233603"/>
            <a:ext cx="6096000" cy="2031325"/>
          </a:xfrm>
          <a:prstGeom prst="rect">
            <a:avLst/>
          </a:prstGeom>
          <a:noFill/>
        </p:spPr>
        <p:txBody>
          <a:bodyPr wrap="square">
            <a:spAutoFit/>
          </a:bodyPr>
          <a:lstStyle/>
          <a:p>
            <a:pPr algn="l"/>
            <a:r>
              <a:rPr lang="en-US" sz="1400" b="0" i="0" u="none" strike="noStrike" baseline="0" dirty="0">
                <a:solidFill>
                  <a:srgbClr val="4079F3"/>
                </a:solidFill>
                <a:latin typeface="Consolas" panose="020B0609020204030204" pitchFamily="49" charset="0"/>
              </a:rPr>
              <a:t>&lt;!DOCTYPE </a:t>
            </a:r>
            <a:r>
              <a:rPr lang="en-US" sz="1400" b="0" i="0" u="none" strike="noStrike" baseline="0" dirty="0">
                <a:solidFill>
                  <a:srgbClr val="383A42"/>
                </a:solidFill>
                <a:latin typeface="Consolas" panose="020B0609020204030204" pitchFamily="49" charset="0"/>
              </a:rPr>
              <a:t>html</a:t>
            </a:r>
            <a:r>
              <a:rPr lang="en-US" sz="1400" b="0" i="0" u="none" strike="noStrike" baseline="0" dirty="0">
                <a:solidFill>
                  <a:srgbClr val="4079F3"/>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style</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E55649"/>
                </a:solidFill>
                <a:latin typeface="Consolas" panose="020B0609020204030204" pitchFamily="49" charset="0"/>
              </a:rPr>
              <a:t>div </a:t>
            </a:r>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50A24F"/>
                </a:solidFill>
                <a:latin typeface="Consolas" panose="020B0609020204030204" pitchFamily="49" charset="0"/>
              </a:rPr>
              <a:t>border</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996801"/>
                </a:solidFill>
                <a:latin typeface="Consolas" panose="020B0609020204030204" pitchFamily="49" charset="0"/>
              </a:rPr>
              <a:t>1px </a:t>
            </a:r>
            <a:r>
              <a:rPr lang="en-US" sz="1400" b="0" i="0" u="none" strike="noStrike" baseline="0" dirty="0">
                <a:solidFill>
                  <a:srgbClr val="383A42"/>
                </a:solidFill>
                <a:latin typeface="Consolas" panose="020B0609020204030204" pitchFamily="49" charset="0"/>
              </a:rPr>
              <a:t>solid black;</a:t>
            </a:r>
          </a:p>
          <a:p>
            <a:pPr lvl="3"/>
            <a:r>
              <a:rPr lang="en-US" sz="1400" b="0" i="0" u="none" strike="noStrike" baseline="0" dirty="0">
                <a:solidFill>
                  <a:srgbClr val="50A24F"/>
                </a:solidFill>
                <a:latin typeface="Consolas" panose="020B0609020204030204" pitchFamily="49" charset="0"/>
              </a:rPr>
              <a:t>margin-left</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996801"/>
                </a:solidFill>
                <a:latin typeface="Consolas" panose="020B0609020204030204" pitchFamily="49" charset="0"/>
              </a:rPr>
              <a:t>5px</a:t>
            </a:r>
            <a:r>
              <a:rPr lang="en-US" sz="1400" b="0" i="0" u="none" strike="noStrike" baseline="0" dirty="0">
                <a:solidFill>
                  <a:srgbClr val="383A42"/>
                </a:solidFill>
                <a:latin typeface="Consolas" panose="020B0609020204030204" pitchFamily="49" charset="0"/>
              </a:rPr>
              <a:t>;</a:t>
            </a:r>
          </a:p>
          <a:p>
            <a:pPr lvl="2"/>
            <a:r>
              <a:rPr lang="en-US" sz="1400" b="0" i="0" u="none" strike="noStrike" baseline="0" dirty="0">
                <a:solidFill>
                  <a:srgbClr val="383A42"/>
                </a:solidFill>
                <a:latin typeface="Consolas" panose="020B0609020204030204" pitchFamily="49" charset="0"/>
              </a:rPr>
              <a: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style</a:t>
            </a:r>
            <a:r>
              <a:rPr lang="en-US" sz="1400" b="0" i="0" u="none" strike="noStrike" baseline="0" dirty="0">
                <a:solidFill>
                  <a:srgbClr val="383A42"/>
                </a:solidFill>
                <a:latin typeface="Consolas" panose="020B0609020204030204" pitchFamily="49" charset="0"/>
              </a:rPr>
              <a:t>&gt;</a:t>
            </a:r>
          </a:p>
        </p:txBody>
      </p:sp>
      <p:sp>
        <p:nvSpPr>
          <p:cNvPr id="8" name="TextBox 7">
            <a:extLst>
              <a:ext uri="{FF2B5EF4-FFF2-40B4-BE49-F238E27FC236}">
                <a16:creationId xmlns:a16="http://schemas.microsoft.com/office/drawing/2014/main" id="{C72D58EA-D67B-40DD-B48E-E7574CC7CF2F}"/>
              </a:ext>
            </a:extLst>
          </p:cNvPr>
          <p:cNvSpPr txBox="1"/>
          <p:nvPr/>
        </p:nvSpPr>
        <p:spPr>
          <a:xfrm>
            <a:off x="4995333" y="6251052"/>
            <a:ext cx="1557867" cy="369332"/>
          </a:xfrm>
          <a:prstGeom prst="rect">
            <a:avLst/>
          </a:prstGeom>
          <a:noFill/>
        </p:spPr>
        <p:txBody>
          <a:bodyPr wrap="square">
            <a:spAutoFit/>
          </a:bodyPr>
          <a:lstStyle/>
          <a:p>
            <a:r>
              <a:rPr lang="en-US" sz="1800" b="0" i="0" u="none" strike="noStrike" baseline="0" dirty="0">
                <a:latin typeface="BookAntiqua"/>
              </a:rPr>
              <a:t>Continues </a:t>
            </a:r>
            <a:r>
              <a:rPr lang="en-US" sz="1800" b="0" i="0" u="none" strike="noStrike" baseline="0" dirty="0">
                <a:latin typeface="BookAntiqua"/>
                <a:sym typeface="Wingdings" panose="05000000000000000000" pitchFamily="2" charset="2"/>
              </a:rPr>
              <a:t></a:t>
            </a:r>
            <a:endParaRPr lang="en-US" dirty="0"/>
          </a:p>
        </p:txBody>
      </p:sp>
    </p:spTree>
    <p:extLst>
      <p:ext uri="{BB962C8B-B14F-4D97-AF65-F5344CB8AC3E}">
        <p14:creationId xmlns:p14="http://schemas.microsoft.com/office/powerpoint/2010/main" val="6009880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DBE90-ACD0-45B2-B81E-A71AA73225EC}"/>
              </a:ext>
            </a:extLst>
          </p:cNvPr>
          <p:cNvSpPr>
            <a:spLocks noGrp="1"/>
          </p:cNvSpPr>
          <p:nvPr>
            <p:ph type="title"/>
          </p:nvPr>
        </p:nvSpPr>
        <p:spPr/>
        <p:txBody>
          <a:bodyPr/>
          <a:lstStyle/>
          <a:p>
            <a:r>
              <a:rPr lang="en-US" dirty="0"/>
              <a:t>DOM event flow</a:t>
            </a:r>
          </a:p>
        </p:txBody>
      </p:sp>
      <p:sp>
        <p:nvSpPr>
          <p:cNvPr id="6" name="TextBox 5">
            <a:extLst>
              <a:ext uri="{FF2B5EF4-FFF2-40B4-BE49-F238E27FC236}">
                <a16:creationId xmlns:a16="http://schemas.microsoft.com/office/drawing/2014/main" id="{70454DAA-7D40-4F66-806A-9618E5110196}"/>
              </a:ext>
            </a:extLst>
          </p:cNvPr>
          <p:cNvSpPr txBox="1"/>
          <p:nvPr/>
        </p:nvSpPr>
        <p:spPr>
          <a:xfrm>
            <a:off x="3259667" y="1810464"/>
            <a:ext cx="7425266" cy="5047536"/>
          </a:xfrm>
          <a:prstGeom prst="rect">
            <a:avLst/>
          </a:prstGeom>
          <a:noFill/>
        </p:spPr>
        <p:txBody>
          <a:bodyPr wrap="square">
            <a:spAutoFit/>
          </a:bodyPr>
          <a:lstStyle/>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div </a:t>
            </a:r>
            <a:r>
              <a:rPr lang="en-US" sz="1400" b="0" i="0" u="none" strike="noStrike" baseline="0" dirty="0">
                <a:solidFill>
                  <a:srgbClr val="996801"/>
                </a:solidFill>
                <a:latin typeface="Consolas" panose="020B0609020204030204" pitchFamily="49" charset="0"/>
              </a:rPr>
              <a:t>id</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"message"</a:t>
            </a:r>
            <a:r>
              <a:rPr lang="en-US" sz="1400" b="0" i="0" u="none" strike="noStrike" baseline="0" dirty="0">
                <a:solidFill>
                  <a:srgbClr val="383A42"/>
                </a:solidFill>
                <a:latin typeface="Consolas" panose="020B0609020204030204" pitchFamily="49" charset="0"/>
              </a:rPr>
              <a:t>&gt;Bubbling events&lt;/</a:t>
            </a:r>
            <a:r>
              <a:rPr lang="en-US" sz="1400" b="0" i="0" u="none" strike="noStrike" baseline="0" dirty="0">
                <a:solidFill>
                  <a:srgbClr val="E55649"/>
                </a:solidFill>
                <a:latin typeface="Consolas" panose="020B0609020204030204" pitchFamily="49" charset="0"/>
              </a:rPr>
              <a:t>div</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div </a:t>
            </a:r>
            <a:r>
              <a:rPr lang="en-US" sz="1400" b="0" i="0" u="none" strike="noStrike" baseline="0" dirty="0">
                <a:solidFill>
                  <a:srgbClr val="996801"/>
                </a:solidFill>
                <a:latin typeface="Consolas" panose="020B0609020204030204" pitchFamily="49" charset="0"/>
              </a:rPr>
              <a:t>id</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"output"</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1</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div</a:t>
            </a:r>
            <a:r>
              <a:rPr lang="en-US" sz="1400" b="0" i="0" u="none" strike="noStrike" baseline="0" dirty="0">
                <a:solidFill>
                  <a:srgbClr val="383A42"/>
                </a:solidFill>
                <a:latin typeface="Consolas" panose="020B0609020204030204" pitchFamily="49" charset="0"/>
              </a:rPr>
              <a:t>&gt;</a:t>
            </a:r>
          </a:p>
          <a:p>
            <a:pPr lvl="3"/>
            <a:r>
              <a:rPr lang="en-US" sz="1400" b="0" i="0" u="none" strike="noStrike" baseline="0" dirty="0">
                <a:solidFill>
                  <a:srgbClr val="383A42"/>
                </a:solidFill>
                <a:latin typeface="Consolas" panose="020B0609020204030204" pitchFamily="49" charset="0"/>
              </a:rPr>
              <a:t>2</a:t>
            </a:r>
          </a:p>
          <a:p>
            <a:pPr lvl="3"/>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div</a:t>
            </a:r>
            <a:r>
              <a:rPr lang="en-US" sz="1400" b="0" i="0" u="none" strike="noStrike" baseline="0" dirty="0">
                <a:solidFill>
                  <a:srgbClr val="383A42"/>
                </a:solidFill>
                <a:latin typeface="Consolas" panose="020B0609020204030204" pitchFamily="49" charset="0"/>
              </a:rPr>
              <a:t>&gt;</a:t>
            </a:r>
          </a:p>
          <a:p>
            <a:pPr lvl="4"/>
            <a:r>
              <a:rPr lang="en-US" sz="1400" b="0" i="0" u="none" strike="noStrike" baseline="0" dirty="0">
                <a:solidFill>
                  <a:srgbClr val="383A42"/>
                </a:solidFill>
                <a:latin typeface="Consolas" panose="020B0609020204030204" pitchFamily="49" charset="0"/>
              </a:rPr>
              <a:t>3</a:t>
            </a:r>
          </a:p>
          <a:p>
            <a:pPr lvl="4"/>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div</a:t>
            </a:r>
            <a:r>
              <a:rPr lang="en-US" sz="1400" b="0" i="0" u="none" strike="noStrike" baseline="0" dirty="0">
                <a:solidFill>
                  <a:srgbClr val="383A42"/>
                </a:solidFill>
                <a:latin typeface="Consolas" panose="020B0609020204030204" pitchFamily="49" charset="0"/>
              </a:rPr>
              <a:t>&gt;</a:t>
            </a:r>
          </a:p>
          <a:p>
            <a:pPr lvl="5"/>
            <a:r>
              <a:rPr lang="en-US" sz="1400" b="0" i="0" u="none" strike="noStrike" baseline="0" dirty="0">
                <a:solidFill>
                  <a:srgbClr val="383A42"/>
                </a:solidFill>
                <a:latin typeface="Consolas" panose="020B0609020204030204" pitchFamily="49" charset="0"/>
              </a:rPr>
              <a:t>4</a:t>
            </a:r>
          </a:p>
          <a:p>
            <a:pPr lvl="5"/>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div</a:t>
            </a:r>
            <a:r>
              <a:rPr lang="en-US" sz="1400" b="0" i="0" u="none" strike="noStrike" baseline="0" dirty="0">
                <a:solidFill>
                  <a:srgbClr val="383A42"/>
                </a:solidFill>
                <a:latin typeface="Consolas" panose="020B0609020204030204" pitchFamily="49" charset="0"/>
              </a:rPr>
              <a:t>&gt;5&lt;/</a:t>
            </a:r>
            <a:r>
              <a:rPr lang="en-US" sz="1400" b="0" i="0" u="none" strike="noStrike" baseline="0" dirty="0">
                <a:solidFill>
                  <a:srgbClr val="E55649"/>
                </a:solidFill>
                <a:latin typeface="Consolas" panose="020B0609020204030204" pitchFamily="49" charset="0"/>
              </a:rPr>
              <a:t>div</a:t>
            </a:r>
            <a:r>
              <a:rPr lang="en-US" sz="1400" b="0" i="0" u="none" strike="noStrike" baseline="0" dirty="0">
                <a:solidFill>
                  <a:srgbClr val="383A42"/>
                </a:solidFill>
                <a:latin typeface="Consolas" panose="020B0609020204030204" pitchFamily="49" charset="0"/>
              </a:rPr>
              <a:t>&gt;</a:t>
            </a:r>
          </a:p>
          <a:p>
            <a:pPr lvl="4"/>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div</a:t>
            </a:r>
            <a:r>
              <a:rPr lang="en-US" sz="1400" b="0" i="0" u="none" strike="noStrike" baseline="0" dirty="0">
                <a:solidFill>
                  <a:srgbClr val="383A42"/>
                </a:solidFill>
                <a:latin typeface="Consolas" panose="020B0609020204030204" pitchFamily="49" charset="0"/>
              </a:rPr>
              <a:t>&gt;</a:t>
            </a:r>
          </a:p>
          <a:p>
            <a:pPr lvl="3"/>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div</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div</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div</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A726A5"/>
                </a:solidFill>
                <a:latin typeface="Consolas" panose="020B0609020204030204" pitchFamily="49" charset="0"/>
              </a:rPr>
              <a:t>function </a:t>
            </a:r>
            <a:r>
              <a:rPr lang="en-US" sz="1400" b="0" i="0" u="none" strike="noStrike" baseline="0" dirty="0">
                <a:solidFill>
                  <a:srgbClr val="4079F3"/>
                </a:solidFill>
                <a:latin typeface="Consolas" panose="020B0609020204030204" pitchFamily="49" charset="0"/>
              </a:rPr>
              <a:t>bubble</a:t>
            </a:r>
            <a:r>
              <a:rPr lang="en-US" sz="1400" b="0" i="0" u="none" strike="noStrike" baseline="0" dirty="0">
                <a:solidFill>
                  <a:srgbClr val="383A42"/>
                </a:solidFill>
                <a:latin typeface="Consolas" panose="020B0609020204030204" pitchFamily="49" charset="0"/>
              </a:rPr>
              <a:t>() { </a:t>
            </a:r>
            <a:r>
              <a:rPr lang="en-US" sz="1400" b="0" i="0" u="none" strike="noStrike" baseline="0" dirty="0">
                <a:solidFill>
                  <a:srgbClr val="C28501"/>
                </a:solidFill>
                <a:latin typeface="Consolas" panose="020B0609020204030204" pitchFamily="49" charset="0"/>
              </a:rPr>
              <a:t>console</a:t>
            </a:r>
            <a:r>
              <a:rPr lang="en-US" sz="1400" b="0" i="0" u="none" strike="noStrike" baseline="0" dirty="0">
                <a:solidFill>
                  <a:srgbClr val="383A42"/>
                </a:solidFill>
                <a:latin typeface="Consolas" panose="020B0609020204030204" pitchFamily="49" charset="0"/>
              </a:rPr>
              <a:t>.log(</a:t>
            </a:r>
            <a:r>
              <a:rPr lang="en-US" sz="1400" b="0" i="0" u="none" strike="noStrike" baseline="0" dirty="0" err="1">
                <a:solidFill>
                  <a:srgbClr val="C28501"/>
                </a:solidFill>
                <a:latin typeface="Consolas" panose="020B0609020204030204" pitchFamily="49" charset="0"/>
              </a:rPr>
              <a:t>this</a:t>
            </a:r>
            <a:r>
              <a:rPr lang="en-US" sz="1400" b="0" i="0" u="none" strike="noStrike" baseline="0" dirty="0" err="1">
                <a:solidFill>
                  <a:srgbClr val="383A42"/>
                </a:solidFill>
                <a:latin typeface="Consolas" panose="020B0609020204030204" pitchFamily="49" charset="0"/>
              </a:rPr>
              <a:t>.innerText</a:t>
            </a:r>
            <a:r>
              <a:rPr lang="en-US" sz="1400" b="0" i="0" u="none" strike="noStrike" baseline="0" dirty="0">
                <a:solidFill>
                  <a:srgbClr val="383A42"/>
                </a:solidFill>
                <a:latin typeface="Consolas" panose="020B0609020204030204" pitchFamily="49" charset="0"/>
              </a:rPr>
              <a:t>); }</a:t>
            </a:r>
          </a:p>
          <a:p>
            <a:pPr lvl="1"/>
            <a:r>
              <a:rPr lang="en-US" sz="1400" b="0" i="0" u="none" strike="noStrike" baseline="0" dirty="0">
                <a:solidFill>
                  <a:srgbClr val="A726A5"/>
                </a:solidFill>
                <a:latin typeface="Consolas" panose="020B0609020204030204" pitchFamily="49" charset="0"/>
              </a:rPr>
              <a:t>let </a:t>
            </a:r>
            <a:r>
              <a:rPr lang="en-US" sz="1400" b="0" i="0" u="none" strike="noStrike" baseline="0" dirty="0" err="1">
                <a:solidFill>
                  <a:srgbClr val="383A42"/>
                </a:solidFill>
                <a:latin typeface="Consolas" panose="020B0609020204030204" pitchFamily="49" charset="0"/>
              </a:rPr>
              <a:t>divs</a:t>
            </a:r>
            <a:r>
              <a:rPr lang="en-US" sz="1400" b="0" i="0" u="none" strike="noStrike" baseline="0" dirty="0">
                <a:solidFill>
                  <a:srgbClr val="383A42"/>
                </a:solidFill>
                <a:latin typeface="Consolas" panose="020B0609020204030204" pitchFamily="49" charset="0"/>
              </a:rPr>
              <a:t> = </a:t>
            </a:r>
            <a:r>
              <a:rPr lang="en-US" sz="1400" b="0" i="0" u="none" strike="noStrike" baseline="0" dirty="0" err="1">
                <a:solidFill>
                  <a:srgbClr val="C28501"/>
                </a:solidFill>
                <a:latin typeface="Consolas" panose="020B0609020204030204" pitchFamily="49" charset="0"/>
              </a:rPr>
              <a:t>document</a:t>
            </a:r>
            <a:r>
              <a:rPr lang="en-US" sz="1400" b="0" i="0" u="none" strike="noStrike" baseline="0" dirty="0" err="1">
                <a:solidFill>
                  <a:srgbClr val="383A42"/>
                </a:solidFill>
                <a:latin typeface="Consolas" panose="020B0609020204030204" pitchFamily="49" charset="0"/>
              </a:rPr>
              <a:t>.getElementsByTagName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"div"</a:t>
            </a:r>
            <a:r>
              <a:rPr lang="en-US" sz="1400" b="0" i="0" u="none" strike="noStrike" baseline="0" dirty="0">
                <a:solidFill>
                  <a:srgbClr val="383A42"/>
                </a:solidFill>
                <a:latin typeface="Consolas" panose="020B0609020204030204" pitchFamily="49" charset="0"/>
              </a:rPr>
              <a:t>);</a:t>
            </a:r>
          </a:p>
          <a:p>
            <a:pPr lvl="1"/>
            <a:r>
              <a:rPr lang="nn-NO" sz="1400" b="0" i="0" u="none" strike="noStrike" baseline="0" dirty="0">
                <a:solidFill>
                  <a:srgbClr val="A726A5"/>
                </a:solidFill>
                <a:latin typeface="Consolas" panose="020B0609020204030204" pitchFamily="49" charset="0"/>
              </a:rPr>
              <a:t>for </a:t>
            </a:r>
            <a:r>
              <a:rPr lang="nn-NO" sz="1400" b="0" i="0" u="none" strike="noStrike" baseline="0" dirty="0">
                <a:solidFill>
                  <a:srgbClr val="383A42"/>
                </a:solidFill>
                <a:latin typeface="Consolas" panose="020B0609020204030204" pitchFamily="49" charset="0"/>
              </a:rPr>
              <a:t>(</a:t>
            </a:r>
            <a:r>
              <a:rPr lang="nn-NO" sz="1400" b="0" i="0" u="none" strike="noStrike" baseline="0" dirty="0">
                <a:solidFill>
                  <a:srgbClr val="A726A5"/>
                </a:solidFill>
                <a:latin typeface="Consolas" panose="020B0609020204030204" pitchFamily="49" charset="0"/>
              </a:rPr>
              <a:t>let </a:t>
            </a:r>
            <a:r>
              <a:rPr lang="nn-NO" sz="1400" b="0" i="0" u="none" strike="noStrike" baseline="0" dirty="0">
                <a:solidFill>
                  <a:srgbClr val="383A42"/>
                </a:solidFill>
                <a:latin typeface="Consolas" panose="020B0609020204030204" pitchFamily="49" charset="0"/>
              </a:rPr>
              <a:t>i = </a:t>
            </a:r>
            <a:r>
              <a:rPr lang="nn-NO" sz="1400" b="0" i="0" u="none" strike="noStrike" baseline="0" dirty="0">
                <a:solidFill>
                  <a:srgbClr val="996801"/>
                </a:solidFill>
                <a:latin typeface="Consolas" panose="020B0609020204030204" pitchFamily="49" charset="0"/>
              </a:rPr>
              <a:t>0</a:t>
            </a:r>
            <a:r>
              <a:rPr lang="nn-NO" sz="1400" b="0" i="0" u="none" strike="noStrike" baseline="0" dirty="0">
                <a:solidFill>
                  <a:srgbClr val="383A42"/>
                </a:solidFill>
                <a:latin typeface="Consolas" panose="020B0609020204030204" pitchFamily="49" charset="0"/>
              </a:rPr>
              <a:t>; i &lt; divs.length; i++) {</a:t>
            </a:r>
          </a:p>
          <a:p>
            <a:pPr lvl="1"/>
            <a:r>
              <a:rPr lang="en-US" sz="1400" b="0" i="0" u="none" strike="noStrike" baseline="0" dirty="0">
                <a:solidFill>
                  <a:srgbClr val="383A42"/>
                </a:solidFill>
                <a:latin typeface="Consolas" panose="020B0609020204030204" pitchFamily="49" charset="0"/>
              </a:rPr>
              <a:t>	</a:t>
            </a:r>
            <a:r>
              <a:rPr lang="en-US" sz="1400" b="0" i="0" u="none" strike="noStrike" baseline="0" dirty="0" err="1">
                <a:solidFill>
                  <a:srgbClr val="383A42"/>
                </a:solidFill>
                <a:latin typeface="Consolas" panose="020B0609020204030204" pitchFamily="49" charset="0"/>
              </a:rPr>
              <a:t>divs</a:t>
            </a:r>
            <a:r>
              <a:rPr lang="en-US" sz="1400" b="0" i="0" u="none" strike="noStrike" baseline="0" dirty="0">
                <a:solidFill>
                  <a:srgbClr val="383A42"/>
                </a:solidFill>
                <a:latin typeface="Consolas" panose="020B0609020204030204" pitchFamily="49" charset="0"/>
              </a:rPr>
              <a:t>[</a:t>
            </a:r>
            <a:r>
              <a:rPr lang="en-US" sz="1400" b="0" i="0" u="none" strike="noStrike" baseline="0" dirty="0" err="1">
                <a:solidFill>
                  <a:srgbClr val="383A42"/>
                </a:solidFill>
                <a:latin typeface="Consolas" panose="020B0609020204030204" pitchFamily="49" charset="0"/>
              </a:rPr>
              <a:t>i</a:t>
            </a:r>
            <a:r>
              <a:rPr lang="en-US" sz="1400" b="0" i="0" u="none" strike="noStrike" baseline="0" dirty="0">
                <a:solidFill>
                  <a:srgbClr val="383A42"/>
                </a:solidFill>
                <a:latin typeface="Consolas" panose="020B0609020204030204" pitchFamily="49" charset="0"/>
              </a:rPr>
              <a:t>].</a:t>
            </a:r>
            <a:r>
              <a:rPr lang="en-US" sz="1400" b="0" i="0" u="none" strike="noStrike" baseline="0" dirty="0" err="1">
                <a:solidFill>
                  <a:srgbClr val="383A42"/>
                </a:solidFill>
                <a:latin typeface="Consolas" panose="020B0609020204030204" pitchFamily="49" charset="0"/>
              </a:rPr>
              <a:t>addEventListener</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"click"</a:t>
            </a:r>
            <a:r>
              <a:rPr lang="en-US" sz="1400" b="0" i="0" u="none" strike="noStrike" baseline="0" dirty="0">
                <a:solidFill>
                  <a:srgbClr val="383A42"/>
                </a:solidFill>
                <a:latin typeface="Consolas" panose="020B0609020204030204" pitchFamily="49" charset="0"/>
              </a:rPr>
              <a:t>, bubble);</a:t>
            </a:r>
          </a:p>
          <a:p>
            <a:pPr lvl="1"/>
            <a:r>
              <a:rPr lang="en-US" sz="1400" b="0" i="0" u="none" strike="noStrike" baseline="0" dirty="0">
                <a:solidFill>
                  <a:srgbClr val="383A42"/>
                </a:solidFill>
                <a:latin typeface="Consolas" panose="020B0609020204030204" pitchFamily="49" charset="0"/>
              </a:rPr>
              <a: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endParaRPr lang="en-US" sz="1400" dirty="0"/>
          </a:p>
        </p:txBody>
      </p:sp>
    </p:spTree>
    <p:extLst>
      <p:ext uri="{BB962C8B-B14F-4D97-AF65-F5344CB8AC3E}">
        <p14:creationId xmlns:p14="http://schemas.microsoft.com/office/powerpoint/2010/main" val="893976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8DDA5-2D88-42A8-A339-E00870261380}"/>
              </a:ext>
            </a:extLst>
          </p:cNvPr>
          <p:cNvSpPr>
            <a:spLocks noGrp="1"/>
          </p:cNvSpPr>
          <p:nvPr>
            <p:ph type="title"/>
          </p:nvPr>
        </p:nvSpPr>
        <p:spPr/>
        <p:txBody>
          <a:bodyPr/>
          <a:lstStyle/>
          <a:p>
            <a:r>
              <a:rPr lang="en-US" dirty="0"/>
              <a:t>Introducing interactive content</a:t>
            </a:r>
          </a:p>
        </p:txBody>
      </p:sp>
      <p:sp>
        <p:nvSpPr>
          <p:cNvPr id="3" name="Content Placeholder 2">
            <a:extLst>
              <a:ext uri="{FF2B5EF4-FFF2-40B4-BE49-F238E27FC236}">
                <a16:creationId xmlns:a16="http://schemas.microsoft.com/office/drawing/2014/main" id="{06A8BB40-85B5-4CF4-A51A-7F495E95C535}"/>
              </a:ext>
            </a:extLst>
          </p:cNvPr>
          <p:cNvSpPr>
            <a:spLocks noGrp="1"/>
          </p:cNvSpPr>
          <p:nvPr>
            <p:ph idx="1"/>
          </p:nvPr>
        </p:nvSpPr>
        <p:spPr>
          <a:xfrm>
            <a:off x="581192" y="2180496"/>
            <a:ext cx="11029615" cy="3975348"/>
          </a:xfrm>
        </p:spPr>
        <p:txBody>
          <a:bodyPr/>
          <a:lstStyle/>
          <a:p>
            <a:pPr marL="0" indent="0" algn="l">
              <a:buNone/>
            </a:pPr>
            <a:r>
              <a:rPr lang="en-US" sz="1800" b="0" i="0" u="none" strike="noStrike" baseline="0" dirty="0">
                <a:latin typeface="BookAntiqua"/>
              </a:rPr>
              <a:t>Interactive content is content that responds to the actions of a user. Think, for example, of a web app in which you can create postcards dynamically, or play a game on a website in a web browser. </a:t>
            </a:r>
          </a:p>
          <a:p>
            <a:pPr marL="0" indent="0" algn="l">
              <a:buNone/>
            </a:pPr>
            <a:r>
              <a:rPr lang="en-US" sz="1800" b="0" i="0" u="none" strike="noStrike" baseline="0" dirty="0">
                <a:latin typeface="BookAntiqua"/>
              </a:rPr>
              <a:t>This interactive content is made possible by changing the DOM based on user interactions. These interactions could be anything: entering text in an input field, clicking somewhere on the page, hovering over a certain element with the mouse, or a certain input with the keyboard. All these are called events. We have seen events already. But there is actually more to it!</a:t>
            </a:r>
            <a:endParaRPr lang="en-US" dirty="0"/>
          </a:p>
        </p:txBody>
      </p:sp>
    </p:spTree>
    <p:extLst>
      <p:ext uri="{BB962C8B-B14F-4D97-AF65-F5344CB8AC3E}">
        <p14:creationId xmlns:p14="http://schemas.microsoft.com/office/powerpoint/2010/main" val="31970003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DBE90-ACD0-45B2-B81E-A71AA73225EC}"/>
              </a:ext>
            </a:extLst>
          </p:cNvPr>
          <p:cNvSpPr>
            <a:spLocks noGrp="1"/>
          </p:cNvSpPr>
          <p:nvPr>
            <p:ph type="title"/>
          </p:nvPr>
        </p:nvSpPr>
        <p:spPr/>
        <p:txBody>
          <a:bodyPr/>
          <a:lstStyle/>
          <a:p>
            <a:r>
              <a:rPr lang="en-US" dirty="0"/>
              <a:t>DOM event flow</a:t>
            </a:r>
          </a:p>
        </p:txBody>
      </p:sp>
      <p:sp>
        <p:nvSpPr>
          <p:cNvPr id="5" name="Content Placeholder 2">
            <a:extLst>
              <a:ext uri="{FF2B5EF4-FFF2-40B4-BE49-F238E27FC236}">
                <a16:creationId xmlns:a16="http://schemas.microsoft.com/office/drawing/2014/main" id="{B908CCBF-E3D9-4DED-8221-7AAF83E917D1}"/>
              </a:ext>
            </a:extLst>
          </p:cNvPr>
          <p:cNvSpPr txBox="1">
            <a:spLocks/>
          </p:cNvSpPr>
          <p:nvPr/>
        </p:nvSpPr>
        <p:spPr>
          <a:xfrm>
            <a:off x="581192" y="2172607"/>
            <a:ext cx="6657808" cy="397534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endParaRPr lang="en-US" dirty="0"/>
          </a:p>
        </p:txBody>
      </p:sp>
      <p:pic>
        <p:nvPicPr>
          <p:cNvPr id="7" name="Picture 6">
            <a:extLst>
              <a:ext uri="{FF2B5EF4-FFF2-40B4-BE49-F238E27FC236}">
                <a16:creationId xmlns:a16="http://schemas.microsoft.com/office/drawing/2014/main" id="{BDC28970-6AA6-482D-984F-BD95D41D362D}"/>
              </a:ext>
            </a:extLst>
          </p:cNvPr>
          <p:cNvPicPr>
            <a:picLocks noChangeAspect="1"/>
          </p:cNvPicPr>
          <p:nvPr/>
        </p:nvPicPr>
        <p:blipFill>
          <a:blip r:embed="rId2"/>
          <a:stretch>
            <a:fillRect/>
          </a:stretch>
        </p:blipFill>
        <p:spPr>
          <a:xfrm>
            <a:off x="7239000" y="1938042"/>
            <a:ext cx="3575050" cy="4832645"/>
          </a:xfrm>
          <a:prstGeom prst="rect">
            <a:avLst/>
          </a:prstGeom>
        </p:spPr>
      </p:pic>
      <p:sp>
        <p:nvSpPr>
          <p:cNvPr id="9" name="Content Placeholder 8">
            <a:extLst>
              <a:ext uri="{FF2B5EF4-FFF2-40B4-BE49-F238E27FC236}">
                <a16:creationId xmlns:a16="http://schemas.microsoft.com/office/drawing/2014/main" id="{924FEC02-020F-4520-803C-FE81E1B68CD1}"/>
              </a:ext>
            </a:extLst>
          </p:cNvPr>
          <p:cNvSpPr>
            <a:spLocks noGrp="1"/>
          </p:cNvSpPr>
          <p:nvPr>
            <p:ph idx="1"/>
          </p:nvPr>
        </p:nvSpPr>
        <p:spPr>
          <a:xfrm>
            <a:off x="581192" y="2180496"/>
            <a:ext cx="6590075" cy="4590191"/>
          </a:xfrm>
        </p:spPr>
        <p:txBody>
          <a:bodyPr/>
          <a:lstStyle/>
          <a:p>
            <a:pPr marL="0" indent="0">
              <a:buNone/>
            </a:pPr>
            <a:r>
              <a:rPr lang="en-US" dirty="0">
                <a:latin typeface="BookAntiqua"/>
              </a:rPr>
              <a:t>In this case, it has the default behavior. It will execute all five events, so each one of every nested </a:t>
            </a:r>
            <a:r>
              <a:rPr lang="en-US" dirty="0">
                <a:latin typeface="Consolas" panose="020B0609020204030204" pitchFamily="49" charset="0"/>
              </a:rPr>
              <a:t>div</a:t>
            </a:r>
            <a:r>
              <a:rPr lang="en-US" dirty="0">
                <a:latin typeface="BookAntiqua"/>
              </a:rPr>
              <a:t>. And it will execute them inside out. So it will start with the </a:t>
            </a:r>
            <a:r>
              <a:rPr lang="en-US" dirty="0" err="1">
                <a:latin typeface="Consolas" panose="020B0609020204030204" pitchFamily="49" charset="0"/>
              </a:rPr>
              <a:t>innerText</a:t>
            </a:r>
            <a:r>
              <a:rPr lang="en-US" dirty="0">
                <a:latin typeface="Consolas" panose="020B0609020204030204" pitchFamily="49" charset="0"/>
              </a:rPr>
              <a:t> </a:t>
            </a:r>
            <a:r>
              <a:rPr lang="en-US" dirty="0">
                <a:latin typeface="BookAntiqua"/>
              </a:rPr>
              <a:t>of only </a:t>
            </a:r>
            <a:r>
              <a:rPr lang="en-US" b="1" dirty="0">
                <a:latin typeface="BookAntiqua-Bold"/>
              </a:rPr>
              <a:t>5</a:t>
            </a:r>
            <a:r>
              <a:rPr lang="en-US" dirty="0">
                <a:latin typeface="BookAntiqua"/>
              </a:rPr>
              <a:t>, then </a:t>
            </a:r>
            <a:r>
              <a:rPr lang="en-US" b="1" dirty="0">
                <a:latin typeface="BookAntiqua-Bold"/>
              </a:rPr>
              <a:t>45</a:t>
            </a:r>
            <a:r>
              <a:rPr lang="en-US" dirty="0">
                <a:latin typeface="BookAntiqua"/>
              </a:rPr>
              <a:t>, until the last one, </a:t>
            </a:r>
            <a:r>
              <a:rPr lang="en-US" b="1" dirty="0">
                <a:latin typeface="BookAntiqua-Bold"/>
              </a:rPr>
              <a:t>12345</a:t>
            </a:r>
            <a:r>
              <a:rPr lang="en-US" dirty="0">
                <a:latin typeface="BookAntiqua"/>
              </a:rPr>
              <a:t>:</a:t>
            </a:r>
            <a:endParaRPr lang="en-US" dirty="0"/>
          </a:p>
          <a:p>
            <a:pPr marL="0" indent="0">
              <a:buNone/>
            </a:pPr>
            <a:endParaRPr lang="en-US" dirty="0"/>
          </a:p>
        </p:txBody>
      </p:sp>
    </p:spTree>
    <p:extLst>
      <p:ext uri="{BB962C8B-B14F-4D97-AF65-F5344CB8AC3E}">
        <p14:creationId xmlns:p14="http://schemas.microsoft.com/office/powerpoint/2010/main" val="1401868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DBE90-ACD0-45B2-B81E-A71AA73225EC}"/>
              </a:ext>
            </a:extLst>
          </p:cNvPr>
          <p:cNvSpPr>
            <a:spLocks noGrp="1"/>
          </p:cNvSpPr>
          <p:nvPr>
            <p:ph type="title"/>
          </p:nvPr>
        </p:nvSpPr>
        <p:spPr/>
        <p:txBody>
          <a:bodyPr/>
          <a:lstStyle/>
          <a:p>
            <a:r>
              <a:rPr lang="en-US" dirty="0"/>
              <a:t>DOM event flow</a:t>
            </a:r>
          </a:p>
        </p:txBody>
      </p:sp>
      <p:sp>
        <p:nvSpPr>
          <p:cNvPr id="5" name="Content Placeholder 2">
            <a:extLst>
              <a:ext uri="{FF2B5EF4-FFF2-40B4-BE49-F238E27FC236}">
                <a16:creationId xmlns:a16="http://schemas.microsoft.com/office/drawing/2014/main" id="{B908CCBF-E3D9-4DED-8221-7AAF83E917D1}"/>
              </a:ext>
            </a:extLst>
          </p:cNvPr>
          <p:cNvSpPr txBox="1">
            <a:spLocks/>
          </p:cNvSpPr>
          <p:nvPr/>
        </p:nvSpPr>
        <p:spPr>
          <a:xfrm>
            <a:off x="581192" y="2172607"/>
            <a:ext cx="6657808" cy="397534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endParaRPr lang="en-US" dirty="0"/>
          </a:p>
        </p:txBody>
      </p:sp>
      <p:sp>
        <p:nvSpPr>
          <p:cNvPr id="9" name="Content Placeholder 8">
            <a:extLst>
              <a:ext uri="{FF2B5EF4-FFF2-40B4-BE49-F238E27FC236}">
                <a16:creationId xmlns:a16="http://schemas.microsoft.com/office/drawing/2014/main" id="{924FEC02-020F-4520-803C-FE81E1B68CD1}"/>
              </a:ext>
            </a:extLst>
          </p:cNvPr>
          <p:cNvSpPr>
            <a:spLocks noGrp="1"/>
          </p:cNvSpPr>
          <p:nvPr>
            <p:ph idx="1"/>
          </p:nvPr>
        </p:nvSpPr>
        <p:spPr>
          <a:xfrm>
            <a:off x="581192" y="2180496"/>
            <a:ext cx="7162466" cy="4590191"/>
          </a:xfrm>
        </p:spPr>
        <p:txBody>
          <a:bodyPr anchor="t"/>
          <a:lstStyle/>
          <a:p>
            <a:pPr marL="0" indent="0" algn="l">
              <a:buNone/>
            </a:pPr>
            <a:r>
              <a:rPr lang="en-US" sz="1800" b="0" i="0" u="none" strike="noStrike" baseline="0" dirty="0">
                <a:solidFill>
                  <a:srgbClr val="000000"/>
                </a:solidFill>
                <a:latin typeface="BookAntiqua"/>
              </a:rPr>
              <a:t>This is called </a:t>
            </a:r>
            <a:r>
              <a:rPr lang="en-US" sz="1800" b="1" i="0" u="none" strike="noStrike" baseline="0" dirty="0">
                <a:solidFill>
                  <a:srgbClr val="000000"/>
                </a:solidFill>
                <a:latin typeface="BookAntiqua-Bold"/>
              </a:rPr>
              <a:t>event bubbling</a:t>
            </a:r>
            <a:r>
              <a:rPr lang="en-US" sz="1800" b="0" i="0" u="none" strike="noStrike" baseline="0" dirty="0">
                <a:solidFill>
                  <a:srgbClr val="000000"/>
                </a:solidFill>
                <a:latin typeface="BookAntiqua"/>
              </a:rPr>
              <a:t>. It's what happens when you trigger the handlers on an element. It runs its own events first, then its parents, and so on. It is called bubbling because it goes up from the inner event to the outer, like water bubbles going up.</a:t>
            </a:r>
          </a:p>
          <a:p>
            <a:pPr marL="0" indent="0" algn="l">
              <a:buNone/>
            </a:pPr>
            <a:r>
              <a:rPr lang="en-US" sz="1800" b="0" i="0" u="none" strike="noStrike" baseline="0" dirty="0">
                <a:solidFill>
                  <a:srgbClr val="000000"/>
                </a:solidFill>
                <a:latin typeface="BookAntiqua"/>
              </a:rPr>
              <a:t>You can alter this behavior by adding </a:t>
            </a:r>
            <a:r>
              <a:rPr lang="en-US" sz="1800" b="0" i="0" u="none" strike="noStrike" baseline="0" dirty="0">
                <a:solidFill>
                  <a:srgbClr val="000000"/>
                </a:solidFill>
                <a:latin typeface="Consolas" panose="020B0609020204030204" pitchFamily="49" charset="0"/>
              </a:rPr>
              <a:t>true </a:t>
            </a:r>
            <a:r>
              <a:rPr lang="en-US" sz="1800" b="0" i="0" u="none" strike="noStrike" baseline="0" dirty="0">
                <a:solidFill>
                  <a:srgbClr val="000000"/>
                </a:solidFill>
                <a:latin typeface="BookAntiqua"/>
              </a:rPr>
              <a:t>as a third argument when you add the event listener like this:</a:t>
            </a:r>
          </a:p>
          <a:p>
            <a:pPr marL="324000" lvl="1" indent="0">
              <a:buNone/>
            </a:pPr>
            <a:r>
              <a:rPr lang="en-US" b="0" i="0" u="none" strike="noStrike" baseline="0" dirty="0" err="1">
                <a:solidFill>
                  <a:srgbClr val="383A42"/>
                </a:solidFill>
                <a:latin typeface="Consolas" panose="020B0609020204030204" pitchFamily="49" charset="0"/>
              </a:rPr>
              <a:t>divs</a:t>
            </a:r>
            <a:r>
              <a:rPr lang="en-US" b="0" i="0" u="none" strike="noStrike" baseline="0" dirty="0">
                <a:solidFill>
                  <a:srgbClr val="383A42"/>
                </a:solidFill>
                <a:latin typeface="Consolas" panose="020B0609020204030204" pitchFamily="49" charset="0"/>
              </a:rPr>
              <a:t>[</a:t>
            </a:r>
            <a:r>
              <a:rPr lang="en-US" b="0" i="0" u="none" strike="noStrike" baseline="0" dirty="0" err="1">
                <a:solidFill>
                  <a:srgbClr val="383A42"/>
                </a:solidFill>
                <a:latin typeface="Consolas" panose="020B0609020204030204" pitchFamily="49" charset="0"/>
              </a:rPr>
              <a:t>i</a:t>
            </a:r>
            <a:r>
              <a:rPr lang="en-US" b="0" i="0" u="none" strike="noStrike" baseline="0" dirty="0">
                <a:solidFill>
                  <a:srgbClr val="383A42"/>
                </a:solidFill>
                <a:latin typeface="Consolas" panose="020B0609020204030204" pitchFamily="49" charset="0"/>
              </a:rPr>
              <a:t>].</a:t>
            </a:r>
            <a:r>
              <a:rPr lang="en-US" b="0" i="0" u="none" strike="noStrike" baseline="0" dirty="0" err="1">
                <a:solidFill>
                  <a:srgbClr val="383A42"/>
                </a:solidFill>
                <a:latin typeface="Consolas" panose="020B0609020204030204" pitchFamily="49" charset="0"/>
              </a:rPr>
              <a:t>addEventListener</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"click"</a:t>
            </a:r>
            <a:r>
              <a:rPr lang="en-US" b="0" i="0" u="none" strike="noStrike" baseline="0" dirty="0">
                <a:solidFill>
                  <a:srgbClr val="383A42"/>
                </a:solidFill>
                <a:latin typeface="Consolas" panose="020B0609020204030204" pitchFamily="49" charset="0"/>
              </a:rPr>
              <a:t>, bubble, </a:t>
            </a:r>
            <a:r>
              <a:rPr lang="en-US" b="0" i="0" u="none" strike="noStrike" baseline="0" dirty="0">
                <a:solidFill>
                  <a:srgbClr val="0185BC"/>
                </a:solidFill>
                <a:latin typeface="Consolas" panose="020B0609020204030204" pitchFamily="49" charset="0"/>
              </a:rPr>
              <a:t>true</a:t>
            </a:r>
            <a:r>
              <a:rPr lang="en-US" b="0" i="0" u="none" strike="noStrike" baseline="0" dirty="0">
                <a:solidFill>
                  <a:srgbClr val="383A42"/>
                </a:solidFill>
                <a:latin typeface="Consolas" panose="020B0609020204030204" pitchFamily="49" charset="0"/>
              </a:rPr>
              <a:t>);</a:t>
            </a:r>
          </a:p>
          <a:p>
            <a:pPr marL="0" indent="0" algn="l">
              <a:buNone/>
            </a:pPr>
            <a:r>
              <a:rPr lang="en-US" sz="1800" b="0" i="0" u="none" strike="noStrike" baseline="0" dirty="0">
                <a:solidFill>
                  <a:srgbClr val="000000"/>
                </a:solidFill>
                <a:latin typeface="BookAntiqua"/>
              </a:rPr>
              <a:t>									</a:t>
            </a:r>
          </a:p>
          <a:p>
            <a:pPr marL="0" indent="0" algn="l">
              <a:buNone/>
            </a:pPr>
            <a:r>
              <a:rPr lang="en-US" dirty="0">
                <a:solidFill>
                  <a:srgbClr val="000000"/>
                </a:solidFill>
                <a:latin typeface="BookAntiqua"/>
              </a:rPr>
              <a:t>										</a:t>
            </a:r>
            <a:r>
              <a:rPr lang="en-US" sz="1800" b="0" i="0" u="none" strike="noStrike" baseline="0" dirty="0">
                <a:solidFill>
                  <a:srgbClr val="000000"/>
                </a:solidFill>
                <a:latin typeface="BookAntiqua"/>
              </a:rPr>
              <a:t>This would be the result:</a:t>
            </a:r>
            <a:endParaRPr lang="en-US" dirty="0"/>
          </a:p>
        </p:txBody>
      </p:sp>
      <p:pic>
        <p:nvPicPr>
          <p:cNvPr id="4" name="Picture 3">
            <a:extLst>
              <a:ext uri="{FF2B5EF4-FFF2-40B4-BE49-F238E27FC236}">
                <a16:creationId xmlns:a16="http://schemas.microsoft.com/office/drawing/2014/main" id="{219A384B-7B11-43CE-ABCC-C5E1F8FFFCE1}"/>
              </a:ext>
            </a:extLst>
          </p:cNvPr>
          <p:cNvPicPr>
            <a:picLocks noChangeAspect="1"/>
          </p:cNvPicPr>
          <p:nvPr/>
        </p:nvPicPr>
        <p:blipFill>
          <a:blip r:embed="rId2"/>
          <a:stretch>
            <a:fillRect/>
          </a:stretch>
        </p:blipFill>
        <p:spPr>
          <a:xfrm>
            <a:off x="7743658" y="2008187"/>
            <a:ext cx="3867150" cy="4762500"/>
          </a:xfrm>
          <a:prstGeom prst="rect">
            <a:avLst/>
          </a:prstGeom>
        </p:spPr>
      </p:pic>
    </p:spTree>
    <p:extLst>
      <p:ext uri="{BB962C8B-B14F-4D97-AF65-F5344CB8AC3E}">
        <p14:creationId xmlns:p14="http://schemas.microsoft.com/office/powerpoint/2010/main" val="22410197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DBE90-ACD0-45B2-B81E-A71AA73225EC}"/>
              </a:ext>
            </a:extLst>
          </p:cNvPr>
          <p:cNvSpPr>
            <a:spLocks noGrp="1"/>
          </p:cNvSpPr>
          <p:nvPr>
            <p:ph type="title"/>
          </p:nvPr>
        </p:nvSpPr>
        <p:spPr/>
        <p:txBody>
          <a:bodyPr/>
          <a:lstStyle/>
          <a:p>
            <a:r>
              <a:rPr lang="en-US" dirty="0"/>
              <a:t>DOM event flow</a:t>
            </a:r>
          </a:p>
        </p:txBody>
      </p:sp>
      <p:sp>
        <p:nvSpPr>
          <p:cNvPr id="5" name="Content Placeholder 2">
            <a:extLst>
              <a:ext uri="{FF2B5EF4-FFF2-40B4-BE49-F238E27FC236}">
                <a16:creationId xmlns:a16="http://schemas.microsoft.com/office/drawing/2014/main" id="{B908CCBF-E3D9-4DED-8221-7AAF83E917D1}"/>
              </a:ext>
            </a:extLst>
          </p:cNvPr>
          <p:cNvSpPr txBox="1">
            <a:spLocks/>
          </p:cNvSpPr>
          <p:nvPr/>
        </p:nvSpPr>
        <p:spPr>
          <a:xfrm>
            <a:off x="581192" y="2172607"/>
            <a:ext cx="6657808" cy="397534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endParaRPr lang="en-US" dirty="0"/>
          </a:p>
        </p:txBody>
      </p:sp>
      <p:sp>
        <p:nvSpPr>
          <p:cNvPr id="9" name="Content Placeholder 8">
            <a:extLst>
              <a:ext uri="{FF2B5EF4-FFF2-40B4-BE49-F238E27FC236}">
                <a16:creationId xmlns:a16="http://schemas.microsoft.com/office/drawing/2014/main" id="{924FEC02-020F-4520-803C-FE81E1B68CD1}"/>
              </a:ext>
            </a:extLst>
          </p:cNvPr>
          <p:cNvSpPr>
            <a:spLocks noGrp="1"/>
          </p:cNvSpPr>
          <p:nvPr>
            <p:ph idx="1"/>
          </p:nvPr>
        </p:nvSpPr>
        <p:spPr>
          <a:xfrm>
            <a:off x="581191" y="2180496"/>
            <a:ext cx="11029615" cy="4590191"/>
          </a:xfrm>
        </p:spPr>
        <p:txBody>
          <a:bodyPr anchor="ctr">
            <a:normAutofit/>
          </a:bodyPr>
          <a:lstStyle/>
          <a:p>
            <a:pPr marL="0" indent="0" algn="l">
              <a:buNone/>
            </a:pPr>
            <a:r>
              <a:rPr lang="en-US" sz="1800" b="0" i="0" u="none" strike="noStrike" baseline="0" dirty="0">
                <a:latin typeface="BookAntiqua"/>
              </a:rPr>
              <a:t>This moving from the outer element to the inner element is called </a:t>
            </a:r>
            <a:r>
              <a:rPr lang="en-US" sz="1800" b="1" i="0" u="none" strike="noStrike" baseline="0" dirty="0">
                <a:latin typeface="BookAntiqua-Bold"/>
              </a:rPr>
              <a:t>event capturing</a:t>
            </a:r>
            <a:r>
              <a:rPr lang="en-US" sz="1800" b="0" i="0" u="none" strike="noStrike" baseline="0" dirty="0">
                <a:latin typeface="BookAntiqua"/>
              </a:rPr>
              <a:t>. It is not used a lot anymore nowadays, but if you do need to implement it, you can use the </a:t>
            </a:r>
            <a:r>
              <a:rPr lang="en-US" sz="1800" b="0" i="0" u="none" strike="noStrike" baseline="0" dirty="0" err="1">
                <a:latin typeface="Consolas" panose="020B0609020204030204" pitchFamily="49" charset="0"/>
              </a:rPr>
              <a:t>useCapture</a:t>
            </a:r>
            <a:r>
              <a:rPr lang="en-US" sz="1800" b="0" i="0" u="none" strike="noStrike" baseline="0" dirty="0">
                <a:latin typeface="Consolas" panose="020B0609020204030204" pitchFamily="49" charset="0"/>
              </a:rPr>
              <a:t> </a:t>
            </a:r>
            <a:r>
              <a:rPr lang="en-US" sz="1800" b="0" i="0" u="none" strike="noStrike" baseline="0" dirty="0">
                <a:latin typeface="BookAntiqua"/>
              </a:rPr>
              <a:t>argument of </a:t>
            </a:r>
            <a:r>
              <a:rPr lang="en-US" sz="1800" b="0" i="0" u="none" strike="noStrike" baseline="0" dirty="0" err="1">
                <a:latin typeface="Consolas" panose="020B0609020204030204" pitchFamily="49" charset="0"/>
              </a:rPr>
              <a:t>addEventListener</a:t>
            </a:r>
            <a:r>
              <a:rPr lang="en-US" sz="1800" b="0" i="0" u="none" strike="noStrike" baseline="0" dirty="0">
                <a:latin typeface="Consolas" panose="020B0609020204030204" pitchFamily="49" charset="0"/>
              </a:rPr>
              <a:t>() </a:t>
            </a:r>
            <a:r>
              <a:rPr lang="en-US" sz="1800" b="0" i="0" u="none" strike="noStrike" baseline="0" dirty="0">
                <a:latin typeface="BookAntiqua"/>
              </a:rPr>
              <a:t>(the third argument) and set it to </a:t>
            </a:r>
            <a:r>
              <a:rPr lang="en-US" sz="1800" b="0" i="0" u="none" strike="noStrike" baseline="0" dirty="0">
                <a:latin typeface="Consolas" panose="020B0609020204030204" pitchFamily="49" charset="0"/>
              </a:rPr>
              <a:t>true</a:t>
            </a:r>
            <a:r>
              <a:rPr lang="en-US" sz="1800" b="0" i="0" u="none" strike="noStrike" baseline="0" dirty="0">
                <a:latin typeface="BookAntiqua"/>
              </a:rPr>
              <a:t>. It is </a:t>
            </a:r>
            <a:r>
              <a:rPr lang="en-US" sz="1800" b="0" i="0" u="none" strike="noStrike" baseline="0" dirty="0">
                <a:latin typeface="Consolas" panose="020B0609020204030204" pitchFamily="49" charset="0"/>
              </a:rPr>
              <a:t>false </a:t>
            </a:r>
            <a:r>
              <a:rPr lang="en-US" sz="1800" b="0" i="0" u="none" strike="noStrike" baseline="0" dirty="0">
                <a:latin typeface="BookAntiqua"/>
              </a:rPr>
              <a:t>by default.</a:t>
            </a:r>
          </a:p>
          <a:p>
            <a:pPr marL="0" indent="0" algn="l">
              <a:buNone/>
            </a:pPr>
            <a:r>
              <a:rPr lang="en-US" sz="1800" b="0" i="0" u="none" strike="noStrike" baseline="0" dirty="0">
                <a:latin typeface="BookAntiqua"/>
              </a:rPr>
              <a:t>The event capturing and bubbling allows us to apply a principle called </a:t>
            </a:r>
            <a:r>
              <a:rPr lang="en-US" sz="1800" b="1" i="0" u="none" strike="noStrike" baseline="0" dirty="0">
                <a:latin typeface="BookAntiqua-Bold"/>
              </a:rPr>
              <a:t>event delegation</a:t>
            </a:r>
            <a:r>
              <a:rPr lang="en-US" sz="1800" b="0" i="0" u="none" strike="noStrike" baseline="0" dirty="0">
                <a:latin typeface="BookAntiqua"/>
              </a:rPr>
              <a:t>. Event delegation is the concept where instead of adding event handlers to every element in a certain block of HTML, we define a wrapper and add the event to this wrapper element, and it then applies to all the child elements as well. You’ll apply this principle in the next exercise.</a:t>
            </a:r>
            <a:endParaRPr lang="en-US" dirty="0"/>
          </a:p>
        </p:txBody>
      </p:sp>
    </p:spTree>
    <p:extLst>
      <p:ext uri="{BB962C8B-B14F-4D97-AF65-F5344CB8AC3E}">
        <p14:creationId xmlns:p14="http://schemas.microsoft.com/office/powerpoint/2010/main" val="21264691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34B09-E21B-4016-BC22-14D83F05092C}"/>
              </a:ext>
            </a:extLst>
          </p:cNvPr>
          <p:cNvSpPr>
            <a:spLocks noGrp="1"/>
          </p:cNvSpPr>
          <p:nvPr>
            <p:ph type="title"/>
          </p:nvPr>
        </p:nvSpPr>
        <p:spPr/>
        <p:txBody>
          <a:bodyPr/>
          <a:lstStyle/>
          <a:p>
            <a:r>
              <a:rPr lang="en-US" dirty="0"/>
              <a:t>Practice exercise 11.6</a:t>
            </a:r>
          </a:p>
        </p:txBody>
      </p:sp>
      <p:sp>
        <p:nvSpPr>
          <p:cNvPr id="3" name="Content Placeholder 2">
            <a:extLst>
              <a:ext uri="{FF2B5EF4-FFF2-40B4-BE49-F238E27FC236}">
                <a16:creationId xmlns:a16="http://schemas.microsoft.com/office/drawing/2014/main" id="{177E3645-C1A9-4960-B534-860765601CC8}"/>
              </a:ext>
            </a:extLst>
          </p:cNvPr>
          <p:cNvSpPr>
            <a:spLocks noGrp="1"/>
          </p:cNvSpPr>
          <p:nvPr>
            <p:ph idx="1"/>
          </p:nvPr>
        </p:nvSpPr>
        <p:spPr>
          <a:xfrm>
            <a:off x="581192" y="2180496"/>
            <a:ext cx="4989875" cy="4457371"/>
          </a:xfrm>
        </p:spPr>
        <p:txBody>
          <a:bodyPr/>
          <a:lstStyle/>
          <a:p>
            <a:pPr marL="0" indent="0" algn="l">
              <a:buNone/>
            </a:pPr>
            <a:r>
              <a:rPr lang="en-US" sz="1800" b="0" i="0" u="none" strike="noStrike" baseline="0" dirty="0">
                <a:latin typeface="BookAntiqua"/>
              </a:rPr>
              <a:t>This example will demonstrate event capturing and the delegation of page elements.</a:t>
            </a:r>
          </a:p>
          <a:p>
            <a:pPr marL="0" indent="0" algn="l">
              <a:buNone/>
            </a:pPr>
            <a:r>
              <a:rPr lang="en-US" sz="1800" b="0" i="0" u="none" strike="noStrike" baseline="0" dirty="0">
                <a:latin typeface="BookAntiqua"/>
              </a:rPr>
              <a:t>By adding event listeners to the parent and children within the main element, this example will order the console messages according to the event capture properties. All of the </a:t>
            </a:r>
            <a:r>
              <a:rPr lang="en-US" sz="1800" b="0" i="0" u="none" strike="noStrike" baseline="0" dirty="0">
                <a:latin typeface="Consolas" panose="020B0609020204030204" pitchFamily="49" charset="0"/>
              </a:rPr>
              <a:t>div </a:t>
            </a:r>
            <a:r>
              <a:rPr lang="en-US" sz="1800" b="0" i="0" u="none" strike="noStrike" baseline="0" dirty="0">
                <a:latin typeface="BookAntiqua"/>
              </a:rPr>
              <a:t>elements with a </a:t>
            </a:r>
            <a:r>
              <a:rPr lang="en-US" sz="1800" b="0" i="0" u="none" strike="noStrike" baseline="0" dirty="0">
                <a:latin typeface="Consolas" panose="020B0609020204030204" pitchFamily="49" charset="0"/>
              </a:rPr>
              <a:t>class </a:t>
            </a:r>
            <a:r>
              <a:rPr lang="en-US" sz="1800" b="0" i="0" u="none" strike="noStrike" baseline="0" dirty="0">
                <a:latin typeface="BookAntiqua"/>
              </a:rPr>
              <a:t>of </a:t>
            </a:r>
            <a:r>
              <a:rPr lang="en-US" sz="1800" b="0" i="0" u="none" strike="noStrike" baseline="0" dirty="0">
                <a:latin typeface="Consolas" panose="020B0609020204030204" pitchFamily="49" charset="0"/>
              </a:rPr>
              <a:t>box </a:t>
            </a:r>
            <a:r>
              <a:rPr lang="en-US" sz="1800" b="0" i="0" u="none" strike="noStrike" baseline="0" dirty="0">
                <a:latin typeface="BookAntiqua"/>
              </a:rPr>
              <a:t>will have the same event object. We can add the event target, </a:t>
            </a:r>
            <a:r>
              <a:rPr lang="en-US" sz="1800" b="0" i="0" u="none" strike="noStrike" baseline="0" dirty="0" err="1">
                <a:latin typeface="Consolas" panose="020B0609020204030204" pitchFamily="49" charset="0"/>
              </a:rPr>
              <a:t>textcontent</a:t>
            </a:r>
            <a:r>
              <a:rPr lang="en-US" sz="1800" b="0" i="0" u="none" strike="noStrike" baseline="0" dirty="0">
                <a:latin typeface="BookAntiqua"/>
              </a:rPr>
              <a:t>, as  well into the console so that we can tell which element was clicked.</a:t>
            </a:r>
          </a:p>
          <a:p>
            <a:pPr marL="0" indent="0" algn="l">
              <a:buNone/>
            </a:pPr>
            <a:r>
              <a:rPr lang="en-US" sz="1800" b="0" i="0" u="none" strike="noStrike" baseline="0" dirty="0">
                <a:latin typeface="BookAntiqua"/>
              </a:rPr>
              <a:t>Use the following template:</a:t>
            </a:r>
            <a:endParaRPr lang="en-US" dirty="0"/>
          </a:p>
        </p:txBody>
      </p:sp>
      <p:sp>
        <p:nvSpPr>
          <p:cNvPr id="5" name="TextBox 4">
            <a:extLst>
              <a:ext uri="{FF2B5EF4-FFF2-40B4-BE49-F238E27FC236}">
                <a16:creationId xmlns:a16="http://schemas.microsoft.com/office/drawing/2014/main" id="{3DF52061-DB15-4066-8A86-F0E5F34538D0}"/>
              </a:ext>
            </a:extLst>
          </p:cNvPr>
          <p:cNvSpPr txBox="1"/>
          <p:nvPr/>
        </p:nvSpPr>
        <p:spPr>
          <a:xfrm>
            <a:off x="5638800" y="1810464"/>
            <a:ext cx="6096000" cy="5047536"/>
          </a:xfrm>
          <a:prstGeom prst="rect">
            <a:avLst/>
          </a:prstGeom>
          <a:noFill/>
        </p:spPr>
        <p:txBody>
          <a:bodyPr wrap="square">
            <a:spAutoFit/>
          </a:bodyPr>
          <a:lstStyle/>
          <a:p>
            <a:pPr algn="l"/>
            <a:r>
              <a:rPr lang="en-US" sz="1400" b="0" i="0" u="none" strike="noStrike" baseline="0" dirty="0">
                <a:solidFill>
                  <a:srgbClr val="4079F3"/>
                </a:solidFill>
                <a:latin typeface="Consolas" panose="020B0609020204030204" pitchFamily="49" charset="0"/>
              </a:rPr>
              <a:t>&lt;!doctype </a:t>
            </a:r>
            <a:r>
              <a:rPr lang="en-US" sz="1400" b="0" i="0" u="none" strike="noStrike" baseline="0" dirty="0">
                <a:solidFill>
                  <a:srgbClr val="383A42"/>
                </a:solidFill>
                <a:latin typeface="Consolas" panose="020B0609020204030204" pitchFamily="49" charset="0"/>
              </a:rPr>
              <a:t>html</a:t>
            </a:r>
            <a:r>
              <a:rPr lang="en-US" sz="1400" b="0" i="0" u="none" strike="noStrike" baseline="0" dirty="0">
                <a:solidFill>
                  <a:srgbClr val="4079F3"/>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head</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	&lt;</a:t>
            </a:r>
            <a:r>
              <a:rPr lang="en-US" sz="1400" b="0" i="0" u="none" strike="noStrike" baseline="0" dirty="0">
                <a:solidFill>
                  <a:srgbClr val="E55649"/>
                </a:solidFill>
                <a:latin typeface="Consolas" panose="020B0609020204030204" pitchFamily="49" charset="0"/>
              </a:rPr>
              <a:t>title</a:t>
            </a:r>
            <a:r>
              <a:rPr lang="en-US" sz="1400" b="0" i="0" u="none" strike="noStrike" baseline="0" dirty="0">
                <a:solidFill>
                  <a:srgbClr val="383A42"/>
                </a:solidFill>
                <a:latin typeface="Consolas" panose="020B0609020204030204" pitchFamily="49" charset="0"/>
              </a:rPr>
              <a:t>&gt;JS Tester&lt;/</a:t>
            </a:r>
            <a:r>
              <a:rPr lang="en-US" sz="1400" b="0" i="0" u="none" strike="noStrike" baseline="0" dirty="0">
                <a:solidFill>
                  <a:srgbClr val="E55649"/>
                </a:solidFill>
                <a:latin typeface="Consolas" panose="020B0609020204030204" pitchFamily="49" charset="0"/>
              </a:rPr>
              <a:t>title</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style</a:t>
            </a:r>
            <a:r>
              <a:rPr lang="en-US" sz="1400" b="0" i="0" u="none" strike="noStrike" baseline="0" dirty="0">
                <a:solidFill>
                  <a:srgbClr val="383A42"/>
                </a:solidFill>
                <a:latin typeface="Consolas" panose="020B0609020204030204" pitchFamily="49" charset="0"/>
              </a:rPr>
              <a:t>&gt;</a:t>
            </a:r>
          </a:p>
          <a:p>
            <a:pPr lvl="3"/>
            <a:r>
              <a:rPr lang="en-US" sz="1400" b="0" i="0" u="none" strike="noStrike" baseline="0" dirty="0">
                <a:solidFill>
                  <a:srgbClr val="996801"/>
                </a:solidFill>
                <a:latin typeface="Consolas" panose="020B0609020204030204" pitchFamily="49" charset="0"/>
              </a:rPr>
              <a:t>.box </a:t>
            </a:r>
            <a:r>
              <a:rPr lang="en-US" sz="1400" b="0" i="0" u="none" strike="noStrike" baseline="0" dirty="0">
                <a:solidFill>
                  <a:srgbClr val="383A42"/>
                </a:solidFill>
                <a:latin typeface="Consolas" panose="020B0609020204030204" pitchFamily="49" charset="0"/>
              </a:rPr>
              <a:t>{</a:t>
            </a:r>
          </a:p>
          <a:p>
            <a:pPr lvl="4"/>
            <a:r>
              <a:rPr lang="en-US" sz="1400" b="0" i="0" u="none" strike="noStrike" baseline="0" dirty="0">
                <a:solidFill>
                  <a:srgbClr val="50A24F"/>
                </a:solidFill>
                <a:latin typeface="Consolas" panose="020B0609020204030204" pitchFamily="49" charset="0"/>
              </a:rPr>
              <a:t>width</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996801"/>
                </a:solidFill>
                <a:latin typeface="Consolas" panose="020B0609020204030204" pitchFamily="49" charset="0"/>
              </a:rPr>
              <a:t>200px</a:t>
            </a:r>
            <a:r>
              <a:rPr lang="en-US" sz="1400" b="0" i="0" u="none" strike="noStrike" baseline="0" dirty="0">
                <a:solidFill>
                  <a:srgbClr val="383A42"/>
                </a:solidFill>
                <a:latin typeface="Consolas" panose="020B0609020204030204" pitchFamily="49" charset="0"/>
              </a:rPr>
              <a:t>;</a:t>
            </a:r>
          </a:p>
          <a:p>
            <a:pPr lvl="4"/>
            <a:r>
              <a:rPr lang="en-US" sz="1400" b="0" i="0" u="none" strike="noStrike" baseline="0" dirty="0">
                <a:solidFill>
                  <a:srgbClr val="50A24F"/>
                </a:solidFill>
                <a:latin typeface="Consolas" panose="020B0609020204030204" pitchFamily="49" charset="0"/>
              </a:rPr>
              <a:t>height</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996801"/>
                </a:solidFill>
                <a:latin typeface="Consolas" panose="020B0609020204030204" pitchFamily="49" charset="0"/>
              </a:rPr>
              <a:t>100px</a:t>
            </a:r>
            <a:r>
              <a:rPr lang="en-US" sz="1400" b="0" i="0" u="none" strike="noStrike" baseline="0" dirty="0">
                <a:solidFill>
                  <a:srgbClr val="383A42"/>
                </a:solidFill>
                <a:latin typeface="Consolas" panose="020B0609020204030204" pitchFamily="49" charset="0"/>
              </a:rPr>
              <a:t>;</a:t>
            </a:r>
          </a:p>
          <a:p>
            <a:pPr lvl="4"/>
            <a:r>
              <a:rPr lang="en-US" sz="1400" b="0" i="0" u="none" strike="noStrike" baseline="0" dirty="0">
                <a:solidFill>
                  <a:srgbClr val="50A24F"/>
                </a:solidFill>
                <a:latin typeface="Consolas" panose="020B0609020204030204" pitchFamily="49" charset="0"/>
              </a:rPr>
              <a:t>border</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996801"/>
                </a:solidFill>
                <a:latin typeface="Consolas" panose="020B0609020204030204" pitchFamily="49" charset="0"/>
              </a:rPr>
              <a:t>1px </a:t>
            </a:r>
            <a:r>
              <a:rPr lang="en-US" sz="1400" b="0" i="0" u="none" strike="noStrike" baseline="0" dirty="0">
                <a:solidFill>
                  <a:srgbClr val="383A42"/>
                </a:solidFill>
                <a:latin typeface="Consolas" panose="020B0609020204030204" pitchFamily="49" charset="0"/>
              </a:rPr>
              <a:t>solid black</a:t>
            </a:r>
          </a:p>
          <a:p>
            <a:pPr lvl="3"/>
            <a:r>
              <a:rPr lang="en-US" sz="1400" b="0" i="0" u="none" strike="noStrike" baseline="0" dirty="0">
                <a:solidFill>
                  <a:srgbClr val="383A42"/>
                </a:solidFill>
                <a:latin typeface="Consolas" panose="020B0609020204030204" pitchFamily="49" charset="0"/>
              </a:rPr>
              <a: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style</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head</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div </a:t>
            </a:r>
            <a:r>
              <a:rPr lang="en-US" sz="1400" b="0" i="0" u="none" strike="noStrike" baseline="0" dirty="0">
                <a:solidFill>
                  <a:srgbClr val="996801"/>
                </a:solidFill>
                <a:latin typeface="Consolas" panose="020B0609020204030204" pitchFamily="49" charset="0"/>
              </a:rPr>
              <a:t>class</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"container"</a:t>
            </a:r>
            <a:r>
              <a:rPr lang="en-US" sz="1400" b="0" i="0" u="none" strike="noStrike" baseline="0" dirty="0">
                <a:solidFill>
                  <a:srgbClr val="383A42"/>
                </a:solidFill>
                <a:latin typeface="Consolas" panose="020B0609020204030204" pitchFamily="49" charset="0"/>
              </a:rPr>
              <a:t>&gt;</a:t>
            </a:r>
          </a:p>
          <a:p>
            <a:pPr lvl="3"/>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div </a:t>
            </a:r>
            <a:r>
              <a:rPr lang="en-US" sz="1400" b="0" i="0" u="none" strike="noStrike" baseline="0" dirty="0">
                <a:solidFill>
                  <a:srgbClr val="996801"/>
                </a:solidFill>
                <a:latin typeface="Consolas" panose="020B0609020204030204" pitchFamily="49" charset="0"/>
              </a:rPr>
              <a:t>class</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"box" </a:t>
            </a:r>
            <a:r>
              <a:rPr lang="en-US" sz="1400" b="0" i="0" u="none" strike="noStrike" baseline="0" dirty="0">
                <a:solidFill>
                  <a:srgbClr val="996801"/>
                </a:solidFill>
                <a:latin typeface="Consolas" panose="020B0609020204030204" pitchFamily="49" charset="0"/>
              </a:rPr>
              <a:t>id</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"box0"</a:t>
            </a:r>
            <a:r>
              <a:rPr lang="en-US" sz="1400" b="0" i="0" u="none" strike="noStrike" baseline="0" dirty="0">
                <a:solidFill>
                  <a:srgbClr val="383A42"/>
                </a:solidFill>
                <a:latin typeface="Consolas" panose="020B0609020204030204" pitchFamily="49" charset="0"/>
              </a:rPr>
              <a:t>&gt;Box #1&lt;/</a:t>
            </a:r>
            <a:r>
              <a:rPr lang="en-US" sz="1400" b="0" i="0" u="none" strike="noStrike" baseline="0" dirty="0">
                <a:solidFill>
                  <a:srgbClr val="E55649"/>
                </a:solidFill>
                <a:latin typeface="Consolas" panose="020B0609020204030204" pitchFamily="49" charset="0"/>
              </a:rPr>
              <a:t>div</a:t>
            </a:r>
            <a:r>
              <a:rPr lang="en-US" sz="1400" b="0" i="0" u="none" strike="noStrike" baseline="0" dirty="0">
                <a:solidFill>
                  <a:srgbClr val="383A42"/>
                </a:solidFill>
                <a:latin typeface="Consolas" panose="020B0609020204030204" pitchFamily="49" charset="0"/>
              </a:rPr>
              <a:t>&gt;</a:t>
            </a:r>
          </a:p>
          <a:p>
            <a:pPr lvl="3"/>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div </a:t>
            </a:r>
            <a:r>
              <a:rPr lang="en-US" sz="1400" b="0" i="0" u="none" strike="noStrike" baseline="0" dirty="0">
                <a:solidFill>
                  <a:srgbClr val="996801"/>
                </a:solidFill>
                <a:latin typeface="Consolas" panose="020B0609020204030204" pitchFamily="49" charset="0"/>
              </a:rPr>
              <a:t>class</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"box" </a:t>
            </a:r>
            <a:r>
              <a:rPr lang="en-US" sz="1400" b="0" i="0" u="none" strike="noStrike" baseline="0" dirty="0">
                <a:solidFill>
                  <a:srgbClr val="996801"/>
                </a:solidFill>
                <a:latin typeface="Consolas" panose="020B0609020204030204" pitchFamily="49" charset="0"/>
              </a:rPr>
              <a:t>id</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"box1"</a:t>
            </a:r>
            <a:r>
              <a:rPr lang="en-US" sz="1400" b="0" i="0" u="none" strike="noStrike" baseline="0" dirty="0">
                <a:solidFill>
                  <a:srgbClr val="383A42"/>
                </a:solidFill>
                <a:latin typeface="Consolas" panose="020B0609020204030204" pitchFamily="49" charset="0"/>
              </a:rPr>
              <a:t>&gt;Box #2&lt;/</a:t>
            </a:r>
            <a:r>
              <a:rPr lang="en-US" sz="1400" b="0" i="0" u="none" strike="noStrike" baseline="0" dirty="0">
                <a:solidFill>
                  <a:srgbClr val="E55649"/>
                </a:solidFill>
                <a:latin typeface="Consolas" panose="020B0609020204030204" pitchFamily="49" charset="0"/>
              </a:rPr>
              <a:t>div</a:t>
            </a:r>
            <a:r>
              <a:rPr lang="en-US" sz="1400" b="0" i="0" u="none" strike="noStrike" baseline="0" dirty="0">
                <a:solidFill>
                  <a:srgbClr val="383A42"/>
                </a:solidFill>
                <a:latin typeface="Consolas" panose="020B0609020204030204" pitchFamily="49" charset="0"/>
              </a:rPr>
              <a:t>&gt;</a:t>
            </a:r>
          </a:p>
          <a:p>
            <a:pPr lvl="3"/>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div </a:t>
            </a:r>
            <a:r>
              <a:rPr lang="en-US" sz="1400" b="0" i="0" u="none" strike="noStrike" baseline="0" dirty="0">
                <a:solidFill>
                  <a:srgbClr val="996801"/>
                </a:solidFill>
                <a:latin typeface="Consolas" panose="020B0609020204030204" pitchFamily="49" charset="0"/>
              </a:rPr>
              <a:t>class</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"box" </a:t>
            </a:r>
            <a:r>
              <a:rPr lang="en-US" sz="1400" b="0" i="0" u="none" strike="noStrike" baseline="0" dirty="0">
                <a:solidFill>
                  <a:srgbClr val="996801"/>
                </a:solidFill>
                <a:latin typeface="Consolas" panose="020B0609020204030204" pitchFamily="49" charset="0"/>
              </a:rPr>
              <a:t>id</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"box2"</a:t>
            </a:r>
            <a:r>
              <a:rPr lang="en-US" sz="1400" b="0" i="0" u="none" strike="noStrike" baseline="0" dirty="0">
                <a:solidFill>
                  <a:srgbClr val="383A42"/>
                </a:solidFill>
                <a:latin typeface="Consolas" panose="020B0609020204030204" pitchFamily="49" charset="0"/>
              </a:rPr>
              <a:t>&gt;Box #3&lt;/</a:t>
            </a:r>
            <a:r>
              <a:rPr lang="en-US" sz="1400" b="0" i="0" u="none" strike="noStrike" baseline="0" dirty="0">
                <a:solidFill>
                  <a:srgbClr val="E55649"/>
                </a:solidFill>
                <a:latin typeface="Consolas" panose="020B0609020204030204" pitchFamily="49" charset="0"/>
              </a:rPr>
              <a:t>div</a:t>
            </a:r>
            <a:r>
              <a:rPr lang="en-US" sz="1400" b="0" i="0" u="none" strike="noStrike" baseline="0" dirty="0">
                <a:solidFill>
                  <a:srgbClr val="383A42"/>
                </a:solidFill>
                <a:latin typeface="Consolas" panose="020B0609020204030204" pitchFamily="49" charset="0"/>
              </a:rPr>
              <a:t>&gt;</a:t>
            </a:r>
          </a:p>
          <a:p>
            <a:pPr lvl="3"/>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div </a:t>
            </a:r>
            <a:r>
              <a:rPr lang="en-US" sz="1400" b="0" i="0" u="none" strike="noStrike" baseline="0" dirty="0">
                <a:solidFill>
                  <a:srgbClr val="996801"/>
                </a:solidFill>
                <a:latin typeface="Consolas" panose="020B0609020204030204" pitchFamily="49" charset="0"/>
              </a:rPr>
              <a:t>class</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"box" </a:t>
            </a:r>
            <a:r>
              <a:rPr lang="en-US" sz="1400" b="0" i="0" u="none" strike="noStrike" baseline="0" dirty="0">
                <a:solidFill>
                  <a:srgbClr val="996801"/>
                </a:solidFill>
                <a:latin typeface="Consolas" panose="020B0609020204030204" pitchFamily="49" charset="0"/>
              </a:rPr>
              <a:t>id</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"box3"</a:t>
            </a:r>
            <a:r>
              <a:rPr lang="en-US" sz="1400" b="0" i="0" u="none" strike="noStrike" baseline="0" dirty="0">
                <a:solidFill>
                  <a:srgbClr val="383A42"/>
                </a:solidFill>
                <a:latin typeface="Consolas" panose="020B0609020204030204" pitchFamily="49" charset="0"/>
              </a:rPr>
              <a:t>&gt;Box #4&lt;/</a:t>
            </a:r>
            <a:r>
              <a:rPr lang="en-US" sz="1400" b="0" i="0" u="none" strike="noStrike" baseline="0" dirty="0">
                <a:solidFill>
                  <a:srgbClr val="E55649"/>
                </a:solidFill>
                <a:latin typeface="Consolas" panose="020B0609020204030204" pitchFamily="49" charset="0"/>
              </a:rPr>
              <a:t>div</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div</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endParaRPr lang="en-US" sz="1400" dirty="0"/>
          </a:p>
        </p:txBody>
      </p:sp>
    </p:spTree>
    <p:extLst>
      <p:ext uri="{BB962C8B-B14F-4D97-AF65-F5344CB8AC3E}">
        <p14:creationId xmlns:p14="http://schemas.microsoft.com/office/powerpoint/2010/main" val="12274964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34B09-E21B-4016-BC22-14D83F05092C}"/>
              </a:ext>
            </a:extLst>
          </p:cNvPr>
          <p:cNvSpPr>
            <a:spLocks noGrp="1"/>
          </p:cNvSpPr>
          <p:nvPr>
            <p:ph type="title"/>
          </p:nvPr>
        </p:nvSpPr>
        <p:spPr/>
        <p:txBody>
          <a:bodyPr/>
          <a:lstStyle/>
          <a:p>
            <a:r>
              <a:rPr lang="en-US" dirty="0"/>
              <a:t>Practice exercise 11.6</a:t>
            </a:r>
          </a:p>
        </p:txBody>
      </p:sp>
      <p:sp>
        <p:nvSpPr>
          <p:cNvPr id="3" name="Content Placeholder 2">
            <a:extLst>
              <a:ext uri="{FF2B5EF4-FFF2-40B4-BE49-F238E27FC236}">
                <a16:creationId xmlns:a16="http://schemas.microsoft.com/office/drawing/2014/main" id="{177E3645-C1A9-4960-B534-860765601CC8}"/>
              </a:ext>
            </a:extLst>
          </p:cNvPr>
          <p:cNvSpPr>
            <a:spLocks noGrp="1"/>
          </p:cNvSpPr>
          <p:nvPr>
            <p:ph idx="1"/>
          </p:nvPr>
        </p:nvSpPr>
        <p:spPr>
          <a:xfrm>
            <a:off x="581192" y="2180496"/>
            <a:ext cx="11029616" cy="4457371"/>
          </a:xfrm>
        </p:spPr>
        <p:txBody>
          <a:bodyPr>
            <a:normAutofit/>
          </a:bodyPr>
          <a:lstStyle/>
          <a:p>
            <a:pPr marL="0" indent="0" algn="l">
              <a:buNone/>
            </a:pPr>
            <a:r>
              <a:rPr lang="en-US" sz="1800" b="0" i="0" u="none" strike="noStrike" baseline="0" dirty="0">
                <a:latin typeface="BookAntiqua"/>
              </a:rPr>
              <a:t>Take the following steps:</a:t>
            </a:r>
          </a:p>
          <a:p>
            <a:pPr marL="666900" lvl="1" indent="-342900">
              <a:buFont typeface="+mj-lt"/>
              <a:buAutoNum type="arabicPeriod"/>
            </a:pPr>
            <a:r>
              <a:rPr lang="en-US" sz="1800" b="0" i="0" u="none" strike="noStrike" baseline="0" dirty="0">
                <a:latin typeface="BookAntiqua"/>
              </a:rPr>
              <a:t>In the JavaScript code, select all the elements with the classes, and separately select the main container element.</a:t>
            </a:r>
          </a:p>
          <a:p>
            <a:pPr marL="666900" lvl="1" indent="-342900">
              <a:buFont typeface="+mj-lt"/>
              <a:buAutoNum type="arabicPeriod"/>
            </a:pPr>
            <a:r>
              <a:rPr lang="en-US" sz="1800" b="0" i="0" u="none" strike="noStrike" baseline="0" dirty="0">
                <a:latin typeface="BookAntiqua"/>
              </a:rPr>
              <a:t>Add event listeners to the main container, outputting to the console value of </a:t>
            </a:r>
            <a:r>
              <a:rPr lang="en-US" sz="1800" b="0" i="0" u="none" strike="noStrike" baseline="0" dirty="0">
                <a:latin typeface="Consolas" panose="020B0609020204030204" pitchFamily="49" charset="0"/>
              </a:rPr>
              <a:t>4 </a:t>
            </a:r>
            <a:r>
              <a:rPr lang="en-US" sz="1800" b="0" i="0" u="none" strike="noStrike" baseline="0" dirty="0">
                <a:latin typeface="BookAntiqua"/>
              </a:rPr>
              <a:t>for the </a:t>
            </a:r>
            <a:r>
              <a:rPr lang="en-US" sz="1800" b="0" i="0" u="none" strike="noStrike" baseline="0" dirty="0" err="1">
                <a:latin typeface="Consolas" panose="020B0609020204030204" pitchFamily="49" charset="0"/>
              </a:rPr>
              <a:t>useCapture</a:t>
            </a:r>
            <a:r>
              <a:rPr lang="en-US" sz="1800" b="0" i="0" u="none" strike="noStrike" baseline="0" dirty="0">
                <a:latin typeface="Consolas" panose="020B0609020204030204" pitchFamily="49" charset="0"/>
              </a:rPr>
              <a:t> </a:t>
            </a:r>
            <a:r>
              <a:rPr lang="en-US" sz="1800" b="0" i="0" u="none" strike="noStrike" baseline="0" dirty="0">
                <a:latin typeface="BookAntiqua"/>
              </a:rPr>
              <a:t>argument set to </a:t>
            </a:r>
            <a:r>
              <a:rPr lang="en-US" sz="1800" b="0" i="0" u="none" strike="noStrike" baseline="0" dirty="0">
                <a:latin typeface="Consolas" panose="020B0609020204030204" pitchFamily="49" charset="0"/>
              </a:rPr>
              <a:t>false</a:t>
            </a:r>
            <a:r>
              <a:rPr lang="en-US" sz="1800" b="0" i="0" u="none" strike="noStrike" baseline="0" dirty="0">
                <a:latin typeface="BookAntiqua"/>
              </a:rPr>
              <a:t>, and </a:t>
            </a:r>
            <a:r>
              <a:rPr lang="en-US" sz="1800" b="0" i="0" u="none" strike="noStrike" baseline="0" dirty="0">
                <a:latin typeface="Consolas" panose="020B0609020204030204" pitchFamily="49" charset="0"/>
              </a:rPr>
              <a:t>1 </a:t>
            </a:r>
            <a:r>
              <a:rPr lang="en-US" sz="1800" b="0" i="0" u="none" strike="noStrike" baseline="0" dirty="0">
                <a:latin typeface="BookAntiqua"/>
              </a:rPr>
              <a:t>for the </a:t>
            </a:r>
            <a:r>
              <a:rPr lang="en-US" sz="1800" b="0" i="0" u="none" strike="noStrike" baseline="0" dirty="0" err="1">
                <a:latin typeface="Consolas" panose="020B0609020204030204" pitchFamily="49" charset="0"/>
              </a:rPr>
              <a:t>useCapture</a:t>
            </a:r>
            <a:r>
              <a:rPr lang="en-US" sz="1800" b="0" i="0" u="none" strike="noStrike" baseline="0" dirty="0">
                <a:latin typeface="Consolas" panose="020B0609020204030204" pitchFamily="49" charset="0"/>
              </a:rPr>
              <a:t> </a:t>
            </a:r>
            <a:r>
              <a:rPr lang="en-US" sz="1800" b="0" i="0" u="none" strike="noStrike" baseline="0" dirty="0">
                <a:latin typeface="BookAntiqua"/>
              </a:rPr>
              <a:t>argument set to </a:t>
            </a:r>
            <a:r>
              <a:rPr lang="en-US" sz="1800" b="0" i="0" u="none" strike="noStrike" baseline="0" dirty="0">
                <a:latin typeface="Consolas" panose="020B0609020204030204" pitchFamily="49" charset="0"/>
              </a:rPr>
              <a:t>true</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For each of the nested elements, add </a:t>
            </a:r>
            <a:r>
              <a:rPr lang="en-US" sz="1800" b="0" i="0" u="none" strike="noStrike" baseline="0" dirty="0">
                <a:latin typeface="Consolas" panose="020B0609020204030204" pitchFamily="49" charset="0"/>
              </a:rPr>
              <a:t>click </a:t>
            </a:r>
            <a:r>
              <a:rPr lang="en-US" sz="1800" b="0" i="0" u="none" strike="noStrike" baseline="0" dirty="0">
                <a:latin typeface="BookAntiqua"/>
              </a:rPr>
              <a:t>event listeners with a </a:t>
            </a:r>
            <a:r>
              <a:rPr lang="en-US" sz="1800" b="0" i="0" u="none" strike="noStrike" baseline="0" dirty="0">
                <a:latin typeface="Consolas" panose="020B0609020204030204" pitchFamily="49" charset="0"/>
              </a:rPr>
              <a:t>console. log() </a:t>
            </a:r>
            <a:r>
              <a:rPr lang="en-US" sz="1800" b="0" i="0" u="none" strike="noStrike" baseline="0" dirty="0">
                <a:latin typeface="BookAntiqua"/>
              </a:rPr>
              <a:t>value of </a:t>
            </a:r>
            <a:r>
              <a:rPr lang="en-US" sz="1800" b="0" i="0" u="none" strike="noStrike" baseline="0" dirty="0">
                <a:latin typeface="Consolas" panose="020B0609020204030204" pitchFamily="49" charset="0"/>
              </a:rPr>
              <a:t>3 </a:t>
            </a:r>
            <a:r>
              <a:rPr lang="en-US" sz="1800" b="0" i="0" u="none" strike="noStrike" baseline="0" dirty="0">
                <a:latin typeface="BookAntiqua"/>
              </a:rPr>
              <a:t>for the </a:t>
            </a:r>
            <a:r>
              <a:rPr lang="en-US" sz="1800" b="0" i="0" u="none" strike="noStrike" baseline="0" dirty="0" err="1">
                <a:latin typeface="Consolas" panose="020B0609020204030204" pitchFamily="49" charset="0"/>
              </a:rPr>
              <a:t>useCapture</a:t>
            </a:r>
            <a:r>
              <a:rPr lang="en-US" sz="1800" b="0" i="0" u="none" strike="noStrike" baseline="0" dirty="0">
                <a:latin typeface="Consolas" panose="020B0609020204030204" pitchFamily="49" charset="0"/>
              </a:rPr>
              <a:t> </a:t>
            </a:r>
            <a:r>
              <a:rPr lang="en-US" sz="1800" b="0" i="0" u="none" strike="noStrike" baseline="0" dirty="0">
                <a:latin typeface="BookAntiqua"/>
              </a:rPr>
              <a:t>argument set to </a:t>
            </a:r>
            <a:r>
              <a:rPr lang="en-US" sz="1800" b="0" i="0" u="none" strike="noStrike" baseline="0" dirty="0">
                <a:latin typeface="Consolas" panose="020B0609020204030204" pitchFamily="49" charset="0"/>
              </a:rPr>
              <a:t>false</a:t>
            </a:r>
            <a:r>
              <a:rPr lang="en-US" sz="1800" b="0" i="0" u="none" strike="noStrike" baseline="0" dirty="0">
                <a:latin typeface="BookAntiqua"/>
              </a:rPr>
              <a:t>, and </a:t>
            </a:r>
            <a:r>
              <a:rPr lang="en-US" sz="1800" b="0" i="0" u="none" strike="noStrike" baseline="0" dirty="0">
                <a:latin typeface="Consolas" panose="020B0609020204030204" pitchFamily="49" charset="0"/>
              </a:rPr>
              <a:t>2 </a:t>
            </a:r>
            <a:r>
              <a:rPr lang="en-US" sz="1800" b="0" i="0" u="none" strike="noStrike" baseline="0" dirty="0">
                <a:latin typeface="BookAntiqua"/>
              </a:rPr>
              <a:t>for </a:t>
            </a:r>
            <a:r>
              <a:rPr lang="en-US" sz="1800" b="0" i="0" u="none" strike="noStrike" baseline="0" dirty="0" err="1">
                <a:latin typeface="Consolas" panose="020B0609020204030204" pitchFamily="49" charset="0"/>
              </a:rPr>
              <a:t>useCapture</a:t>
            </a:r>
            <a:r>
              <a:rPr lang="en-US" sz="1800" b="0" i="0" u="none" strike="noStrike" baseline="0" dirty="0">
                <a:latin typeface="Consolas" panose="020B0609020204030204" pitchFamily="49" charset="0"/>
              </a:rPr>
              <a:t> </a:t>
            </a:r>
            <a:r>
              <a:rPr lang="en-US" sz="1800" b="0" i="0" u="none" strike="noStrike" baseline="0" dirty="0">
                <a:latin typeface="BookAntiqua"/>
              </a:rPr>
              <a:t>set to </a:t>
            </a:r>
            <a:r>
              <a:rPr lang="en-US" sz="1800" b="0" i="0" u="none" strike="noStrike" baseline="0" dirty="0">
                <a:latin typeface="Consolas" panose="020B0609020204030204" pitchFamily="49" charset="0"/>
              </a:rPr>
              <a:t>true</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Click the page elements to see the event delegation and order of output on the page.</a:t>
            </a:r>
          </a:p>
          <a:p>
            <a:pPr marL="666900" lvl="1" indent="-342900">
              <a:buFont typeface="+mj-lt"/>
              <a:buAutoNum type="arabicPeriod"/>
            </a:pPr>
            <a:r>
              <a:rPr lang="en-US" sz="1800" b="0" i="0" u="none" strike="noStrike" baseline="0" dirty="0">
                <a:latin typeface="BookAntiqua"/>
              </a:rPr>
              <a:t>Within the box elements on both </a:t>
            </a:r>
            <a:r>
              <a:rPr lang="en-US" sz="1800" b="0" i="0" u="none" strike="noStrike" baseline="0" dirty="0">
                <a:latin typeface="Consolas" panose="020B0609020204030204" pitchFamily="49" charset="0"/>
              </a:rPr>
              <a:t>click </a:t>
            </a:r>
            <a:r>
              <a:rPr lang="en-US" sz="1800" b="0" i="0" u="none" strike="noStrike" baseline="0" dirty="0">
                <a:latin typeface="BookAntiqua"/>
              </a:rPr>
              <a:t>events, add to the console an output for the event target's </a:t>
            </a:r>
            <a:r>
              <a:rPr lang="en-US" sz="1800" b="0" i="0" u="none" strike="noStrike" baseline="0" dirty="0" err="1">
                <a:latin typeface="Consolas" panose="020B0609020204030204" pitchFamily="49" charset="0"/>
              </a:rPr>
              <a:t>textContent</a:t>
            </a:r>
            <a:r>
              <a:rPr lang="en-US" sz="1800" b="0" i="0" u="none" strike="noStrike" baseline="0" dirty="0">
                <a:latin typeface="Consolas" panose="020B0609020204030204" pitchFamily="49" charset="0"/>
              </a:rPr>
              <a:t> </a:t>
            </a:r>
            <a:r>
              <a:rPr lang="en-US" sz="1800" b="0" i="0" u="none" strike="noStrike" baseline="0" dirty="0">
                <a:latin typeface="BookAntiqua"/>
              </a:rPr>
              <a:t>value.</a:t>
            </a:r>
            <a:endParaRPr lang="en-US" sz="1800" dirty="0"/>
          </a:p>
        </p:txBody>
      </p:sp>
    </p:spTree>
    <p:extLst>
      <p:ext uri="{BB962C8B-B14F-4D97-AF65-F5344CB8AC3E}">
        <p14:creationId xmlns:p14="http://schemas.microsoft.com/office/powerpoint/2010/main" val="6930786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EF779-8BE2-4682-809C-6699B296C7CC}"/>
              </a:ext>
            </a:extLst>
          </p:cNvPr>
          <p:cNvSpPr>
            <a:spLocks noGrp="1"/>
          </p:cNvSpPr>
          <p:nvPr>
            <p:ph type="title"/>
          </p:nvPr>
        </p:nvSpPr>
        <p:spPr/>
        <p:txBody>
          <a:bodyPr/>
          <a:lstStyle/>
          <a:p>
            <a:r>
              <a:rPr lang="en-US" dirty="0" err="1"/>
              <a:t>onchange</a:t>
            </a:r>
            <a:r>
              <a:rPr lang="en-US" dirty="0"/>
              <a:t> and </a:t>
            </a:r>
            <a:r>
              <a:rPr lang="en-US" dirty="0" err="1"/>
              <a:t>onblur</a:t>
            </a:r>
            <a:endParaRPr lang="en-US" dirty="0"/>
          </a:p>
        </p:txBody>
      </p:sp>
      <p:sp>
        <p:nvSpPr>
          <p:cNvPr id="3" name="Content Placeholder 2">
            <a:extLst>
              <a:ext uri="{FF2B5EF4-FFF2-40B4-BE49-F238E27FC236}">
                <a16:creationId xmlns:a16="http://schemas.microsoft.com/office/drawing/2014/main" id="{5FCCBAFC-C09A-4396-8EFE-4D9F268B9AD8}"/>
              </a:ext>
            </a:extLst>
          </p:cNvPr>
          <p:cNvSpPr>
            <a:spLocks noGrp="1"/>
          </p:cNvSpPr>
          <p:nvPr>
            <p:ph idx="1"/>
          </p:nvPr>
        </p:nvSpPr>
        <p:spPr>
          <a:xfrm>
            <a:off x="581192" y="2180496"/>
            <a:ext cx="11094341" cy="4101771"/>
          </a:xfrm>
        </p:spPr>
        <p:txBody>
          <a:bodyPr anchor="t">
            <a:normAutofit/>
          </a:bodyPr>
          <a:lstStyle/>
          <a:p>
            <a:pPr marL="0" indent="0" algn="l">
              <a:buNone/>
            </a:pPr>
            <a:r>
              <a:rPr lang="en-US" sz="1800" b="0" i="0" u="none" strike="noStrike" baseline="0" dirty="0">
                <a:latin typeface="BookAntiqua"/>
              </a:rPr>
              <a:t>Two other events that are often combined with input boxes are </a:t>
            </a:r>
            <a:r>
              <a:rPr lang="en-US" sz="1800" b="0" i="0" u="none" strike="noStrike" baseline="0" dirty="0" err="1">
                <a:latin typeface="Consolas" panose="020B0609020204030204" pitchFamily="49" charset="0"/>
              </a:rPr>
              <a:t>onchange</a:t>
            </a:r>
            <a:r>
              <a:rPr lang="en-US" sz="1800" b="0" i="0" u="none" strike="noStrike" baseline="0" dirty="0">
                <a:latin typeface="Consolas" panose="020B0609020204030204" pitchFamily="49" charset="0"/>
              </a:rPr>
              <a:t> </a:t>
            </a:r>
            <a:r>
              <a:rPr lang="en-US" sz="1800" b="0" i="0" u="none" strike="noStrike" baseline="0" dirty="0">
                <a:latin typeface="BookAntiqua"/>
              </a:rPr>
              <a:t>and </a:t>
            </a:r>
            <a:r>
              <a:rPr lang="en-US" sz="1800" b="0" i="0" u="none" strike="noStrike" baseline="0" dirty="0" err="1">
                <a:latin typeface="Consolas" panose="020B0609020204030204" pitchFamily="49" charset="0"/>
              </a:rPr>
              <a:t>onblur</a:t>
            </a:r>
            <a:r>
              <a:rPr lang="en-US" sz="1800" b="0" i="0" u="none" strike="noStrike" baseline="0" dirty="0">
                <a:latin typeface="BookAntiqua"/>
              </a:rPr>
              <a:t>. </a:t>
            </a:r>
            <a:r>
              <a:rPr lang="en-US" sz="1800" b="0" i="0" u="none" strike="noStrike" baseline="0" dirty="0" err="1">
                <a:latin typeface="Consolas" panose="020B0609020204030204" pitchFamily="49" charset="0"/>
              </a:rPr>
              <a:t>onchange</a:t>
            </a:r>
            <a:r>
              <a:rPr lang="en-US" sz="1800" b="0" i="0" u="none" strike="noStrike" baseline="0" dirty="0">
                <a:latin typeface="Consolas" panose="020B0609020204030204" pitchFamily="49" charset="0"/>
              </a:rPr>
              <a:t> </a:t>
            </a:r>
            <a:r>
              <a:rPr lang="en-US" sz="1800" b="0" i="0" u="none" strike="noStrike" baseline="0" dirty="0">
                <a:latin typeface="BookAntiqua"/>
              </a:rPr>
              <a:t>gets triggered when an element changes, for example, when the value of  an input box changes. </a:t>
            </a:r>
            <a:r>
              <a:rPr lang="en-US" sz="1800" b="0" i="0" u="none" strike="noStrike" baseline="0" dirty="0" err="1">
                <a:latin typeface="Consolas" panose="020B0609020204030204" pitchFamily="49" charset="0"/>
              </a:rPr>
              <a:t>onblur</a:t>
            </a:r>
            <a:r>
              <a:rPr lang="en-US" sz="1800" b="0" i="0" u="none" strike="noStrike" baseline="0" dirty="0">
                <a:latin typeface="Consolas" panose="020B0609020204030204" pitchFamily="49" charset="0"/>
              </a:rPr>
              <a:t> </a:t>
            </a:r>
            <a:r>
              <a:rPr lang="en-US" sz="1800" b="0" i="0" u="none" strike="noStrike" baseline="0" dirty="0">
                <a:latin typeface="BookAntiqua"/>
              </a:rPr>
              <a:t>gets triggered when an object goes out of focus; for example, when you have the cursor in one input box and the cursor goes to another input box, the </a:t>
            </a:r>
            <a:r>
              <a:rPr lang="en-US" sz="1800" b="0" i="0" u="none" strike="noStrike" baseline="0" dirty="0" err="1">
                <a:latin typeface="Consolas" panose="020B0609020204030204" pitchFamily="49" charset="0"/>
              </a:rPr>
              <a:t>onblur</a:t>
            </a:r>
            <a:r>
              <a:rPr lang="en-US" sz="1800" b="0" i="0" u="none" strike="noStrike" baseline="0" dirty="0">
                <a:latin typeface="Consolas" panose="020B0609020204030204" pitchFamily="49" charset="0"/>
              </a:rPr>
              <a:t> </a:t>
            </a:r>
            <a:r>
              <a:rPr lang="en-US" sz="1800" b="0" i="0" u="none" strike="noStrike" baseline="0" dirty="0">
                <a:latin typeface="BookAntiqua"/>
              </a:rPr>
              <a:t>event of the first input box will get triggered.</a:t>
            </a:r>
          </a:p>
          <a:p>
            <a:pPr marL="0" indent="0" algn="l">
              <a:buNone/>
            </a:pPr>
            <a:r>
              <a:rPr lang="en-US" sz="1800" b="0" i="0" u="none" strike="noStrike" baseline="0" dirty="0">
                <a:latin typeface="BookAntiqua"/>
              </a:rPr>
              <a:t>Here is an example of both in practice; it's an HTML snippet of the body of a web page. The inputs contain </a:t>
            </a:r>
            <a:r>
              <a:rPr lang="en-US" sz="1800" b="0" i="0" u="none" strike="noStrike" baseline="0" dirty="0" err="1">
                <a:latin typeface="Consolas" panose="020B0609020204030204" pitchFamily="49" charset="0"/>
              </a:rPr>
              <a:t>onblur</a:t>
            </a:r>
            <a:r>
              <a:rPr lang="en-US" sz="1800" b="0" i="0" u="none" strike="noStrike" baseline="0" dirty="0">
                <a:latin typeface="Consolas" panose="020B0609020204030204" pitchFamily="49" charset="0"/>
              </a:rPr>
              <a:t> </a:t>
            </a:r>
            <a:r>
              <a:rPr lang="en-US" sz="1800" b="0" i="0" u="none" strike="noStrike" baseline="0" dirty="0">
                <a:latin typeface="BookAntiqua"/>
              </a:rPr>
              <a:t>and </a:t>
            </a:r>
            <a:r>
              <a:rPr lang="en-US" sz="1800" b="0" i="0" u="none" strike="noStrike" baseline="0" dirty="0" err="1">
                <a:latin typeface="Consolas" panose="020B0609020204030204" pitchFamily="49" charset="0"/>
              </a:rPr>
              <a:t>onchange</a:t>
            </a:r>
            <a:r>
              <a:rPr lang="en-US" sz="1800" b="0" i="0" u="none" strike="noStrike" baseline="0" dirty="0">
                <a:latin typeface="BookAntiqua"/>
              </a:rPr>
              <a:t>, and there is an extra function.</a:t>
            </a:r>
            <a:endParaRPr lang="en-US" dirty="0"/>
          </a:p>
        </p:txBody>
      </p:sp>
      <p:sp>
        <p:nvSpPr>
          <p:cNvPr id="5" name="TextBox 4">
            <a:extLst>
              <a:ext uri="{FF2B5EF4-FFF2-40B4-BE49-F238E27FC236}">
                <a16:creationId xmlns:a16="http://schemas.microsoft.com/office/drawing/2014/main" id="{745A8B4A-A075-47D8-A17F-49EA222B76FF}"/>
              </a:ext>
            </a:extLst>
          </p:cNvPr>
          <p:cNvSpPr txBox="1"/>
          <p:nvPr/>
        </p:nvSpPr>
        <p:spPr>
          <a:xfrm>
            <a:off x="973666" y="4316048"/>
            <a:ext cx="10049933" cy="2031325"/>
          </a:xfrm>
          <a:prstGeom prst="rect">
            <a:avLst/>
          </a:prstGeom>
          <a:noFill/>
        </p:spPr>
        <p:txBody>
          <a:bodyPr wrap="square">
            <a:spAutoFit/>
          </a:bodyPr>
          <a:lstStyle/>
          <a:p>
            <a:pPr algn="l"/>
            <a:r>
              <a:rPr lang="en-US" sz="1400" b="0" i="0" u="none" strike="noStrike" baseline="0" dirty="0">
                <a:solidFill>
                  <a:srgbClr val="4079F3"/>
                </a:solidFill>
                <a:latin typeface="Consolas" panose="020B0609020204030204" pitchFamily="49" charset="0"/>
              </a:rPr>
              <a:t>&lt;!DOCTYPE </a:t>
            </a:r>
            <a:r>
              <a:rPr lang="en-US" sz="1400" b="0" i="0" u="none" strike="noStrike" baseline="0" dirty="0">
                <a:solidFill>
                  <a:srgbClr val="383A42"/>
                </a:solidFill>
                <a:latin typeface="Consolas" panose="020B0609020204030204" pitchFamily="49" charset="0"/>
              </a:rPr>
              <a:t>html</a:t>
            </a:r>
            <a:r>
              <a:rPr lang="en-US" sz="1400" b="0" i="0" u="none" strike="noStrike" baseline="0" dirty="0">
                <a:solidFill>
                  <a:srgbClr val="4079F3"/>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div </a:t>
            </a:r>
            <a:r>
              <a:rPr lang="en-US" sz="1400" b="0" i="0" u="none" strike="noStrike" baseline="0" dirty="0">
                <a:solidFill>
                  <a:srgbClr val="996801"/>
                </a:solidFill>
                <a:latin typeface="Consolas" panose="020B0609020204030204" pitchFamily="49" charset="0"/>
              </a:rPr>
              <a:t>id</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"welcome"</a:t>
            </a:r>
            <a:r>
              <a:rPr lang="en-US" sz="1400" b="0" i="0" u="none" strike="noStrike" baseline="0" dirty="0">
                <a:solidFill>
                  <a:srgbClr val="383A42"/>
                </a:solidFill>
                <a:latin typeface="Consolas" panose="020B0609020204030204" pitchFamily="49" charset="0"/>
              </a:rPr>
              <a:t>&gt;Hi there!&lt;/</a:t>
            </a:r>
            <a:r>
              <a:rPr lang="en-US" sz="1400" b="0" i="0" u="none" strike="noStrike" baseline="0" dirty="0">
                <a:solidFill>
                  <a:srgbClr val="E55649"/>
                </a:solidFill>
                <a:latin typeface="Consolas" panose="020B0609020204030204" pitchFamily="49" charset="0"/>
              </a:rPr>
              <a:t>div</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form</a:t>
            </a:r>
            <a:r>
              <a:rPr lang="en-US" sz="1400" b="0" i="0" u="none" strike="noStrike" baseline="0" dirty="0">
                <a:solidFill>
                  <a:srgbClr val="383A42"/>
                </a:solidFill>
                <a:latin typeface="Consolas" panose="020B0609020204030204" pitchFamily="49" charset="0"/>
              </a:rPr>
              <a:t>&gt;</a:t>
            </a:r>
          </a:p>
          <a:p>
            <a:pPr lvl="3"/>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input </a:t>
            </a:r>
            <a:r>
              <a:rPr lang="en-US" sz="1400" b="0" i="0" u="none" strike="noStrike" baseline="0" dirty="0">
                <a:solidFill>
                  <a:srgbClr val="996801"/>
                </a:solidFill>
                <a:latin typeface="Consolas" panose="020B0609020204030204" pitchFamily="49" charset="0"/>
              </a:rPr>
              <a:t>type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"text" </a:t>
            </a:r>
            <a:r>
              <a:rPr lang="en-US" sz="1400" b="0" i="0" u="none" strike="noStrike" baseline="0" dirty="0">
                <a:solidFill>
                  <a:srgbClr val="996801"/>
                </a:solidFill>
                <a:latin typeface="Consolas" panose="020B0609020204030204" pitchFamily="49" charset="0"/>
              </a:rPr>
              <a:t>name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a:t>
            </a:r>
            <a:r>
              <a:rPr lang="en-US" sz="1400" b="0" i="0" u="none" strike="noStrike" baseline="0" dirty="0" err="1">
                <a:solidFill>
                  <a:srgbClr val="50A24F"/>
                </a:solidFill>
                <a:latin typeface="Consolas" panose="020B0609020204030204" pitchFamily="49" charset="0"/>
              </a:rPr>
              <a:t>firstname</a:t>
            </a:r>
            <a:r>
              <a:rPr lang="en-US" sz="1400" b="0" i="0" u="none" strike="noStrike" baseline="0" dirty="0">
                <a:solidFill>
                  <a:srgbClr val="50A24F"/>
                </a:solidFill>
                <a:latin typeface="Consolas" panose="020B0609020204030204" pitchFamily="49" charset="0"/>
              </a:rPr>
              <a:t>" </a:t>
            </a:r>
            <a:r>
              <a:rPr lang="en-US" sz="1400" b="0" i="0" u="none" strike="noStrike" baseline="0" dirty="0">
                <a:solidFill>
                  <a:srgbClr val="996801"/>
                </a:solidFill>
                <a:latin typeface="Consolas" panose="020B0609020204030204" pitchFamily="49" charset="0"/>
              </a:rPr>
              <a:t>placeholder</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"First name" </a:t>
            </a:r>
            <a:r>
              <a:rPr lang="en-US" sz="1400" b="0" i="0" u="none" strike="noStrike" baseline="0" dirty="0" err="1">
                <a:solidFill>
                  <a:srgbClr val="996801"/>
                </a:solidFill>
                <a:latin typeface="Consolas" panose="020B0609020204030204" pitchFamily="49" charset="0"/>
              </a:rPr>
              <a:t>onchange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a:t>
            </a:r>
            <a:r>
              <a:rPr lang="en-US" sz="1400" b="0" i="0" u="none" strike="noStrike" baseline="0" dirty="0" err="1">
                <a:solidFill>
                  <a:srgbClr val="50A24F"/>
                </a:solidFill>
                <a:latin typeface="Consolas" panose="020B0609020204030204" pitchFamily="49" charset="0"/>
              </a:rPr>
              <a:t>logEvent</a:t>
            </a:r>
            <a:r>
              <a:rPr lang="en-US" sz="1400" b="0" i="0" u="none" strike="noStrike" baseline="0" dirty="0">
                <a:solidFill>
                  <a:srgbClr val="50A24F"/>
                </a:solidFill>
                <a:latin typeface="Consolas" panose="020B0609020204030204" pitchFamily="49" charset="0"/>
              </a:rPr>
              <a:t>()" </a:t>
            </a:r>
            <a:r>
              <a:rPr lang="en-US" sz="1400" b="0" i="0" u="none" strike="noStrike" baseline="0" dirty="0">
                <a:solidFill>
                  <a:srgbClr val="383A42"/>
                </a:solidFill>
                <a:latin typeface="Consolas" panose="020B0609020204030204" pitchFamily="49" charset="0"/>
              </a:rPr>
              <a:t>/&gt;</a:t>
            </a:r>
          </a:p>
          <a:p>
            <a:pPr lvl="3"/>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input </a:t>
            </a:r>
            <a:r>
              <a:rPr lang="en-US" sz="1400" b="0" i="0" u="none" strike="noStrike" baseline="0" dirty="0">
                <a:solidFill>
                  <a:srgbClr val="996801"/>
                </a:solidFill>
                <a:latin typeface="Consolas" panose="020B0609020204030204" pitchFamily="49" charset="0"/>
              </a:rPr>
              <a:t>type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"text" </a:t>
            </a:r>
            <a:r>
              <a:rPr lang="en-US" sz="1400" b="0" i="0" u="none" strike="noStrike" baseline="0" dirty="0">
                <a:solidFill>
                  <a:srgbClr val="996801"/>
                </a:solidFill>
                <a:latin typeface="Consolas" panose="020B0609020204030204" pitchFamily="49" charset="0"/>
              </a:rPr>
              <a:t>name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a:t>
            </a:r>
            <a:r>
              <a:rPr lang="en-US" sz="1400" b="0" i="0" u="none" strike="noStrike" baseline="0" dirty="0" err="1">
                <a:solidFill>
                  <a:srgbClr val="50A24F"/>
                </a:solidFill>
                <a:latin typeface="Consolas" panose="020B0609020204030204" pitchFamily="49" charset="0"/>
              </a:rPr>
              <a:t>lastname</a:t>
            </a:r>
            <a:r>
              <a:rPr lang="en-US" sz="1400" b="0" i="0" u="none" strike="noStrike" baseline="0" dirty="0">
                <a:solidFill>
                  <a:srgbClr val="50A24F"/>
                </a:solidFill>
                <a:latin typeface="Consolas" panose="020B0609020204030204" pitchFamily="49" charset="0"/>
              </a:rPr>
              <a:t>" </a:t>
            </a:r>
            <a:r>
              <a:rPr lang="en-US" sz="1400" b="0" i="0" u="none" strike="noStrike" baseline="0" dirty="0">
                <a:solidFill>
                  <a:srgbClr val="996801"/>
                </a:solidFill>
                <a:latin typeface="Consolas" panose="020B0609020204030204" pitchFamily="49" charset="0"/>
              </a:rPr>
              <a:t>placeholder</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"Last name" </a:t>
            </a:r>
            <a:r>
              <a:rPr lang="en-US" sz="1400" b="0" i="0" u="none" strike="noStrike" baseline="0" dirty="0" err="1">
                <a:solidFill>
                  <a:srgbClr val="996801"/>
                </a:solidFill>
                <a:latin typeface="Consolas" panose="020B0609020204030204" pitchFamily="49" charset="0"/>
              </a:rPr>
              <a:t>onblur</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a:t>
            </a:r>
            <a:r>
              <a:rPr lang="en-US" sz="1400" b="0" i="0" u="none" strike="noStrike" baseline="0" dirty="0" err="1">
                <a:solidFill>
                  <a:srgbClr val="50A24F"/>
                </a:solidFill>
                <a:latin typeface="Consolas" panose="020B0609020204030204" pitchFamily="49" charset="0"/>
              </a:rPr>
              <a:t>logEvent</a:t>
            </a:r>
            <a:r>
              <a:rPr lang="en-US" sz="1400" b="0" i="0" u="none" strike="noStrike" baseline="0" dirty="0">
                <a:solidFill>
                  <a:srgbClr val="50A24F"/>
                </a:solidFill>
                <a:latin typeface="Consolas" panose="020B0609020204030204" pitchFamily="49" charset="0"/>
              </a:rPr>
              <a:t>()" </a:t>
            </a:r>
            <a:r>
              <a:rPr lang="en-US" sz="1400" b="0" i="0" u="none" strike="noStrike" baseline="0" dirty="0">
                <a:solidFill>
                  <a:srgbClr val="383A42"/>
                </a:solidFill>
                <a:latin typeface="Consolas" panose="020B0609020204030204" pitchFamily="49" charset="0"/>
              </a:rPr>
              <a:t>/&gt;</a:t>
            </a:r>
          </a:p>
          <a:p>
            <a:pPr lvl="3"/>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input </a:t>
            </a:r>
            <a:r>
              <a:rPr lang="en-US" sz="1400" b="0" i="0" u="none" strike="noStrike" baseline="0" dirty="0">
                <a:solidFill>
                  <a:srgbClr val="996801"/>
                </a:solidFill>
                <a:latin typeface="Consolas" panose="020B0609020204030204" pitchFamily="49" charset="0"/>
              </a:rPr>
              <a:t>type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"button" </a:t>
            </a:r>
            <a:r>
              <a:rPr lang="en-US" sz="1400" b="0" i="0" u="none" strike="noStrike" baseline="0" dirty="0">
                <a:solidFill>
                  <a:srgbClr val="996801"/>
                </a:solidFill>
                <a:latin typeface="Consolas" panose="020B0609020204030204" pitchFamily="49" charset="0"/>
              </a:rPr>
              <a:t>onclick</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a:t>
            </a:r>
            <a:r>
              <a:rPr lang="en-US" sz="1400" b="0" i="0" u="none" strike="noStrike" baseline="0" dirty="0" err="1">
                <a:solidFill>
                  <a:srgbClr val="50A24F"/>
                </a:solidFill>
                <a:latin typeface="Consolas" panose="020B0609020204030204" pitchFamily="49" charset="0"/>
              </a:rPr>
              <a:t>sendInfo</a:t>
            </a:r>
            <a:r>
              <a:rPr lang="en-US" sz="1400" b="0" i="0" u="none" strike="noStrike" baseline="0" dirty="0">
                <a:solidFill>
                  <a:srgbClr val="50A24F"/>
                </a:solidFill>
                <a:latin typeface="Consolas" panose="020B0609020204030204" pitchFamily="49" charset="0"/>
              </a:rPr>
              <a:t>()" </a:t>
            </a:r>
            <a:r>
              <a:rPr lang="en-US" sz="1400" b="0" i="0" u="none" strike="noStrike" baseline="0" dirty="0">
                <a:solidFill>
                  <a:srgbClr val="996801"/>
                </a:solidFill>
                <a:latin typeface="Consolas" panose="020B0609020204030204" pitchFamily="49" charset="0"/>
              </a:rPr>
              <a:t>value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"Submit" </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form</a:t>
            </a:r>
            <a:r>
              <a:rPr lang="en-US" sz="1400" b="0" i="0" u="none" strike="noStrike" baseline="0" dirty="0">
                <a:solidFill>
                  <a:srgbClr val="383A42"/>
                </a:solidFill>
                <a:latin typeface="Consolas" panose="020B0609020204030204" pitchFamily="49" charset="0"/>
              </a:rPr>
              <a:t>&gt;</a:t>
            </a:r>
          </a:p>
        </p:txBody>
      </p:sp>
      <p:sp>
        <p:nvSpPr>
          <p:cNvPr id="6" name="TextBox 5">
            <a:extLst>
              <a:ext uri="{FF2B5EF4-FFF2-40B4-BE49-F238E27FC236}">
                <a16:creationId xmlns:a16="http://schemas.microsoft.com/office/drawing/2014/main" id="{DCDA03EE-8BB5-4E39-B7DA-415E187845C1}"/>
              </a:ext>
            </a:extLst>
          </p:cNvPr>
          <p:cNvSpPr txBox="1"/>
          <p:nvPr/>
        </p:nvSpPr>
        <p:spPr>
          <a:xfrm>
            <a:off x="4233333" y="6347373"/>
            <a:ext cx="6096000" cy="369332"/>
          </a:xfrm>
          <a:prstGeom prst="rect">
            <a:avLst/>
          </a:prstGeom>
          <a:noFill/>
        </p:spPr>
        <p:txBody>
          <a:bodyPr wrap="square">
            <a:spAutoFit/>
          </a:bodyPr>
          <a:lstStyle/>
          <a:p>
            <a:r>
              <a:rPr lang="en-US" dirty="0">
                <a:latin typeface="BookAntiqua"/>
              </a:rPr>
              <a:t>Continues </a:t>
            </a:r>
            <a:r>
              <a:rPr lang="en-US" dirty="0">
                <a:latin typeface="BookAntiqua"/>
                <a:sym typeface="Wingdings" panose="05000000000000000000" pitchFamily="2" charset="2"/>
              </a:rPr>
              <a:t></a:t>
            </a:r>
            <a:endParaRPr lang="en-US" dirty="0"/>
          </a:p>
        </p:txBody>
      </p:sp>
    </p:spTree>
    <p:extLst>
      <p:ext uri="{BB962C8B-B14F-4D97-AF65-F5344CB8AC3E}">
        <p14:creationId xmlns:p14="http://schemas.microsoft.com/office/powerpoint/2010/main" val="494434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EF779-8BE2-4682-809C-6699B296C7CC}"/>
              </a:ext>
            </a:extLst>
          </p:cNvPr>
          <p:cNvSpPr>
            <a:spLocks noGrp="1"/>
          </p:cNvSpPr>
          <p:nvPr>
            <p:ph type="title"/>
          </p:nvPr>
        </p:nvSpPr>
        <p:spPr/>
        <p:txBody>
          <a:bodyPr/>
          <a:lstStyle/>
          <a:p>
            <a:r>
              <a:rPr lang="en-US" dirty="0" err="1"/>
              <a:t>onchange</a:t>
            </a:r>
            <a:r>
              <a:rPr lang="en-US" dirty="0"/>
              <a:t> and </a:t>
            </a:r>
            <a:r>
              <a:rPr lang="en-US" dirty="0" err="1"/>
              <a:t>onblur</a:t>
            </a:r>
            <a:endParaRPr lang="en-US" dirty="0"/>
          </a:p>
        </p:txBody>
      </p:sp>
      <p:sp>
        <p:nvSpPr>
          <p:cNvPr id="5" name="TextBox 4">
            <a:extLst>
              <a:ext uri="{FF2B5EF4-FFF2-40B4-BE49-F238E27FC236}">
                <a16:creationId xmlns:a16="http://schemas.microsoft.com/office/drawing/2014/main" id="{745A8B4A-A075-47D8-A17F-49EA222B76FF}"/>
              </a:ext>
            </a:extLst>
          </p:cNvPr>
          <p:cNvSpPr txBox="1"/>
          <p:nvPr/>
        </p:nvSpPr>
        <p:spPr>
          <a:xfrm>
            <a:off x="1958528" y="2208638"/>
            <a:ext cx="9090472" cy="4185761"/>
          </a:xfrm>
          <a:prstGeom prst="rect">
            <a:avLst/>
          </a:prstGeom>
          <a:noFill/>
        </p:spPr>
        <p:txBody>
          <a:bodyPr wrap="square">
            <a:spAutoFit/>
          </a:bodyPr>
          <a:lstStyle/>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3"/>
            <a:r>
              <a:rPr lang="en-US" sz="1400" b="0" i="0" u="none" strike="noStrike" baseline="0" dirty="0">
                <a:solidFill>
                  <a:srgbClr val="A726A5"/>
                </a:solidFill>
                <a:latin typeface="Consolas" panose="020B0609020204030204" pitchFamily="49" charset="0"/>
              </a:rPr>
              <a:t>function </a:t>
            </a:r>
            <a:r>
              <a:rPr lang="en-US" sz="1400" b="0" i="0" u="none" strike="noStrike" baseline="0" dirty="0" err="1">
                <a:solidFill>
                  <a:srgbClr val="4079F3"/>
                </a:solidFill>
                <a:latin typeface="Consolas" panose="020B0609020204030204" pitchFamily="49" charset="0"/>
              </a:rPr>
              <a:t>logEvent</a:t>
            </a:r>
            <a:r>
              <a:rPr lang="en-US" sz="1400" b="0" i="0" u="none" strike="noStrike" baseline="0" dirty="0">
                <a:solidFill>
                  <a:srgbClr val="383A42"/>
                </a:solidFill>
                <a:latin typeface="Consolas" panose="020B0609020204030204" pitchFamily="49" charset="0"/>
              </a:rPr>
              <a:t>() {</a:t>
            </a:r>
          </a:p>
          <a:p>
            <a:pPr lvl="4"/>
            <a:r>
              <a:rPr lang="en-US" sz="1400" b="0" i="0" u="none" strike="noStrike" baseline="0" dirty="0">
                <a:solidFill>
                  <a:srgbClr val="A726A5"/>
                </a:solidFill>
                <a:latin typeface="Consolas" panose="020B0609020204030204" pitchFamily="49" charset="0"/>
              </a:rPr>
              <a:t>let </a:t>
            </a:r>
            <a:r>
              <a:rPr lang="en-US" sz="1400" b="0" i="0" u="none" strike="noStrike" baseline="0" dirty="0">
                <a:solidFill>
                  <a:srgbClr val="383A42"/>
                </a:solidFill>
                <a:latin typeface="Consolas" panose="020B0609020204030204" pitchFamily="49" charset="0"/>
              </a:rPr>
              <a:t>p = </a:t>
            </a:r>
            <a:r>
              <a:rPr lang="en-US" sz="1400" b="0" i="0" u="none" strike="noStrike" baseline="0" dirty="0" err="1">
                <a:solidFill>
                  <a:srgbClr val="383A42"/>
                </a:solidFill>
                <a:latin typeface="Consolas" panose="020B0609020204030204" pitchFamily="49" charset="0"/>
              </a:rPr>
              <a:t>event.target</a:t>
            </a:r>
            <a:r>
              <a:rPr lang="en-US" sz="1400" b="0" i="0" u="none" strike="noStrike" baseline="0" dirty="0">
                <a:solidFill>
                  <a:srgbClr val="383A42"/>
                </a:solidFill>
                <a:latin typeface="Consolas" panose="020B0609020204030204" pitchFamily="49" charset="0"/>
              </a:rPr>
              <a:t>;</a:t>
            </a:r>
          </a:p>
          <a:p>
            <a:pPr lvl="4"/>
            <a:r>
              <a:rPr lang="en-US" sz="1400" b="0" i="0" u="none" strike="noStrike" baseline="0" dirty="0">
                <a:solidFill>
                  <a:srgbClr val="A726A5"/>
                </a:solidFill>
                <a:latin typeface="Consolas" panose="020B0609020204030204" pitchFamily="49" charset="0"/>
              </a:rPr>
              <a:t>if </a:t>
            </a:r>
            <a:r>
              <a:rPr lang="en-US" sz="1400" b="0" i="0" u="none" strike="noStrike" baseline="0" dirty="0">
                <a:solidFill>
                  <a:srgbClr val="383A42"/>
                </a:solidFill>
                <a:latin typeface="Consolas" panose="020B0609020204030204" pitchFamily="49" charset="0"/>
              </a:rPr>
              <a:t>(p.name == </a:t>
            </a:r>
            <a:r>
              <a:rPr lang="en-US" sz="1400" b="0" i="0" u="none" strike="noStrike" baseline="0" dirty="0">
                <a:solidFill>
                  <a:srgbClr val="50A24F"/>
                </a:solidFill>
                <a:latin typeface="Consolas" panose="020B0609020204030204" pitchFamily="49" charset="0"/>
              </a:rPr>
              <a:t>"</a:t>
            </a:r>
            <a:r>
              <a:rPr lang="en-US" sz="1400" b="0" i="0" u="none" strike="noStrike" baseline="0" dirty="0" err="1">
                <a:solidFill>
                  <a:srgbClr val="50A24F"/>
                </a:solidFill>
                <a:latin typeface="Consolas" panose="020B0609020204030204" pitchFamily="49" charset="0"/>
              </a:rPr>
              <a:t>firstname</a:t>
            </a:r>
            <a:r>
              <a:rPr lang="en-US" sz="1400" b="0" i="0" u="none" strike="noStrike" baseline="0" dirty="0">
                <a:solidFill>
                  <a:srgbClr val="50A24F"/>
                </a:solidFill>
                <a:latin typeface="Consolas" panose="020B0609020204030204" pitchFamily="49" charset="0"/>
              </a:rPr>
              <a:t>"</a:t>
            </a:r>
            <a:r>
              <a:rPr lang="en-US" sz="1400" b="0" i="0" u="none" strike="noStrike" baseline="0" dirty="0">
                <a:solidFill>
                  <a:srgbClr val="383A42"/>
                </a:solidFill>
                <a:latin typeface="Consolas" panose="020B0609020204030204" pitchFamily="49" charset="0"/>
              </a:rPr>
              <a:t>) {</a:t>
            </a:r>
          </a:p>
          <a:p>
            <a:pPr lvl="4"/>
            <a:r>
              <a:rPr lang="en-US" sz="1400" b="0" i="0" u="none" strike="noStrike" baseline="0" dirty="0">
                <a:solidFill>
                  <a:srgbClr val="383A42"/>
                </a:solidFill>
                <a:latin typeface="Consolas" panose="020B0609020204030204" pitchFamily="49" charset="0"/>
              </a:rPr>
              <a:t>	message(</a:t>
            </a:r>
            <a:r>
              <a:rPr lang="en-US" sz="1400" b="0" i="0" u="none" strike="noStrike" baseline="0" dirty="0">
                <a:solidFill>
                  <a:srgbClr val="50A24F"/>
                </a:solidFill>
                <a:latin typeface="Consolas" panose="020B0609020204030204" pitchFamily="49" charset="0"/>
              </a:rPr>
              <a:t>"First Name Changed to " </a:t>
            </a:r>
            <a:r>
              <a:rPr lang="en-US" sz="1400" b="0" i="0" u="none" strike="noStrike" baseline="0" dirty="0">
                <a:solidFill>
                  <a:srgbClr val="383A42"/>
                </a:solidFill>
                <a:latin typeface="Consolas" panose="020B0609020204030204" pitchFamily="49" charset="0"/>
              </a:rPr>
              <a:t>+ </a:t>
            </a:r>
            <a:r>
              <a:rPr lang="en-US" sz="1400" b="0" i="0" u="none" strike="noStrike" baseline="0" dirty="0" err="1">
                <a:solidFill>
                  <a:srgbClr val="383A42"/>
                </a:solidFill>
                <a:latin typeface="Consolas" panose="020B0609020204030204" pitchFamily="49" charset="0"/>
              </a:rPr>
              <a:t>p.value</a:t>
            </a:r>
            <a:r>
              <a:rPr lang="en-US" sz="1400" b="0" i="0" u="none" strike="noStrike" baseline="0" dirty="0">
                <a:solidFill>
                  <a:srgbClr val="383A42"/>
                </a:solidFill>
                <a:latin typeface="Consolas" panose="020B0609020204030204" pitchFamily="49" charset="0"/>
              </a:rPr>
              <a:t>);</a:t>
            </a:r>
          </a:p>
          <a:p>
            <a:pPr lvl="4"/>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A726A5"/>
                </a:solidFill>
                <a:latin typeface="Consolas" panose="020B0609020204030204" pitchFamily="49" charset="0"/>
              </a:rPr>
              <a:t>else </a:t>
            </a:r>
            <a:r>
              <a:rPr lang="en-US" sz="1400" b="0" i="0" u="none" strike="noStrike" baseline="0" dirty="0">
                <a:solidFill>
                  <a:srgbClr val="383A42"/>
                </a:solidFill>
                <a:latin typeface="Consolas" panose="020B0609020204030204" pitchFamily="49" charset="0"/>
              </a:rPr>
              <a:t>{</a:t>
            </a:r>
          </a:p>
          <a:p>
            <a:pPr lvl="4"/>
            <a:r>
              <a:rPr lang="en-US" sz="1400" b="0" i="0" u="none" strike="noStrike" baseline="0" dirty="0">
                <a:solidFill>
                  <a:srgbClr val="383A42"/>
                </a:solidFill>
                <a:latin typeface="Consolas" panose="020B0609020204030204" pitchFamily="49" charset="0"/>
              </a:rPr>
              <a:t>	message(</a:t>
            </a:r>
            <a:r>
              <a:rPr lang="en-US" sz="1400" b="0" i="0" u="none" strike="noStrike" baseline="0" dirty="0">
                <a:solidFill>
                  <a:srgbClr val="50A24F"/>
                </a:solidFill>
                <a:latin typeface="Consolas" panose="020B0609020204030204" pitchFamily="49" charset="0"/>
              </a:rPr>
              <a:t>"Last Name Changed to " </a:t>
            </a:r>
            <a:r>
              <a:rPr lang="en-US" sz="1400" b="0" i="0" u="none" strike="noStrike" baseline="0" dirty="0">
                <a:solidFill>
                  <a:srgbClr val="383A42"/>
                </a:solidFill>
                <a:latin typeface="Consolas" panose="020B0609020204030204" pitchFamily="49" charset="0"/>
              </a:rPr>
              <a:t>+ </a:t>
            </a:r>
            <a:r>
              <a:rPr lang="en-US" sz="1400" b="0" i="0" u="none" strike="noStrike" baseline="0" dirty="0" err="1">
                <a:solidFill>
                  <a:srgbClr val="383A42"/>
                </a:solidFill>
                <a:latin typeface="Consolas" panose="020B0609020204030204" pitchFamily="49" charset="0"/>
              </a:rPr>
              <a:t>p.value</a:t>
            </a:r>
            <a:r>
              <a:rPr lang="en-US" sz="1400" b="0" i="0" u="none" strike="noStrike" baseline="0" dirty="0">
                <a:solidFill>
                  <a:srgbClr val="383A42"/>
                </a:solidFill>
                <a:latin typeface="Consolas" panose="020B0609020204030204" pitchFamily="49" charset="0"/>
              </a:rPr>
              <a:t>);</a:t>
            </a:r>
          </a:p>
          <a:p>
            <a:pPr lvl="4"/>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A726A5"/>
                </a:solidFill>
                <a:latin typeface="Consolas" panose="020B0609020204030204" pitchFamily="49" charset="0"/>
              </a:rPr>
              <a:t>function </a:t>
            </a:r>
            <a:r>
              <a:rPr lang="en-US" sz="1400" b="0" i="0" u="none" strike="noStrike" baseline="0" dirty="0" err="1">
                <a:solidFill>
                  <a:srgbClr val="4079F3"/>
                </a:solidFill>
                <a:latin typeface="Consolas" panose="020B0609020204030204" pitchFamily="49" charset="0"/>
              </a:rPr>
              <a:t>sendInfo</a:t>
            </a:r>
            <a:r>
              <a:rPr lang="en-US" sz="1400" b="0" i="0" u="none" strike="noStrike" baseline="0" dirty="0">
                <a:solidFill>
                  <a:srgbClr val="383A42"/>
                </a:solidFill>
                <a:latin typeface="Consolas" panose="020B0609020204030204" pitchFamily="49" charset="0"/>
              </a:rPr>
              <a:t>() {</a:t>
            </a:r>
          </a:p>
          <a:p>
            <a:pPr lvl="4"/>
            <a:r>
              <a:rPr lang="en-US" sz="1400" b="0" i="0" u="none" strike="noStrike" baseline="0" dirty="0">
                <a:solidFill>
                  <a:srgbClr val="A726A5"/>
                </a:solidFill>
                <a:latin typeface="Consolas" panose="020B0609020204030204" pitchFamily="49" charset="0"/>
              </a:rPr>
              <a:t>let </a:t>
            </a:r>
            <a:r>
              <a:rPr lang="en-US" sz="1400" b="0" i="0" u="none" strike="noStrike" baseline="0" dirty="0">
                <a:solidFill>
                  <a:srgbClr val="383A42"/>
                </a:solidFill>
                <a:latin typeface="Consolas" panose="020B0609020204030204" pitchFamily="49" charset="0"/>
              </a:rPr>
              <a:t>p = </a:t>
            </a:r>
            <a:r>
              <a:rPr lang="en-US" sz="1400" b="0" i="0" u="none" strike="noStrike" baseline="0" dirty="0" err="1">
                <a:solidFill>
                  <a:srgbClr val="383A42"/>
                </a:solidFill>
                <a:latin typeface="Consolas" panose="020B0609020204030204" pitchFamily="49" charset="0"/>
              </a:rPr>
              <a:t>event.target.parentElement</a:t>
            </a:r>
            <a:r>
              <a:rPr lang="en-US" sz="1400" b="0" i="0" u="none" strike="noStrike" baseline="0" dirty="0">
                <a:solidFill>
                  <a:srgbClr val="383A42"/>
                </a:solidFill>
                <a:latin typeface="Consolas" panose="020B0609020204030204" pitchFamily="49" charset="0"/>
              </a:rPr>
              <a:t>;</a:t>
            </a:r>
          </a:p>
          <a:p>
            <a:pPr lvl="4"/>
            <a:r>
              <a:rPr lang="en-US" sz="1400" b="0" i="0" u="none" strike="noStrike" baseline="0" dirty="0">
                <a:solidFill>
                  <a:srgbClr val="383A42"/>
                </a:solidFill>
                <a:latin typeface="Consolas" panose="020B0609020204030204" pitchFamily="49" charset="0"/>
              </a:rPr>
              <a:t>message(</a:t>
            </a:r>
            <a:r>
              <a:rPr lang="en-US" sz="1400" b="0" i="0" u="none" strike="noStrike" baseline="0" dirty="0">
                <a:solidFill>
                  <a:srgbClr val="50A24F"/>
                </a:solidFill>
                <a:latin typeface="Consolas" panose="020B0609020204030204" pitchFamily="49" charset="0"/>
              </a:rPr>
              <a:t>"Welcome " </a:t>
            </a:r>
            <a:r>
              <a:rPr lang="en-US" sz="1400" b="0" i="0" u="none" strike="noStrike" baseline="0" dirty="0">
                <a:solidFill>
                  <a:srgbClr val="383A42"/>
                </a:solidFill>
                <a:latin typeface="Consolas" panose="020B0609020204030204" pitchFamily="49" charset="0"/>
              </a:rPr>
              <a:t>+ </a:t>
            </a:r>
            <a:r>
              <a:rPr lang="en-US" sz="1400" b="0" i="0" u="none" strike="noStrike" baseline="0" dirty="0" err="1">
                <a:solidFill>
                  <a:srgbClr val="383A42"/>
                </a:solidFill>
                <a:latin typeface="Consolas" panose="020B0609020204030204" pitchFamily="49" charset="0"/>
              </a:rPr>
              <a:t>p.firstname.value</a:t>
            </a:r>
            <a:r>
              <a:rPr lang="en-US" sz="1400" b="0" i="0" u="none" strike="noStrike" baseline="0" dirty="0">
                <a:solidFill>
                  <a:srgbClr val="383A42"/>
                </a:solidFill>
                <a:latin typeface="Consolas" panose="020B0609020204030204" pitchFamily="49" charset="0"/>
              </a:rPr>
              <a:t> + </a:t>
            </a:r>
            <a:r>
              <a:rPr lang="en-US" sz="1400" b="0" i="0" u="none" strike="noStrike" baseline="0" dirty="0">
                <a:solidFill>
                  <a:srgbClr val="50A24F"/>
                </a:solidFill>
                <a:latin typeface="Consolas" panose="020B0609020204030204" pitchFamily="49" charset="0"/>
              </a:rPr>
              <a:t>" " </a:t>
            </a:r>
            <a:r>
              <a:rPr lang="en-US" sz="1400" b="0" i="0" u="none" strike="noStrike" baseline="0" dirty="0">
                <a:solidFill>
                  <a:srgbClr val="383A42"/>
                </a:solidFill>
                <a:latin typeface="Consolas" panose="020B0609020204030204" pitchFamily="49" charset="0"/>
              </a:rPr>
              <a:t>+ </a:t>
            </a:r>
            <a:r>
              <a:rPr lang="en-US" sz="1400" b="0" i="0" u="none" strike="noStrike" baseline="0" dirty="0" err="1">
                <a:solidFill>
                  <a:srgbClr val="383A42"/>
                </a:solidFill>
                <a:latin typeface="Consolas" panose="020B0609020204030204" pitchFamily="49" charset="0"/>
              </a:rPr>
              <a:t>p.lastname.value</a:t>
            </a:r>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A726A5"/>
                </a:solidFill>
                <a:latin typeface="Consolas" panose="020B0609020204030204" pitchFamily="49" charset="0"/>
              </a:rPr>
              <a:t>function </a:t>
            </a:r>
            <a:r>
              <a:rPr lang="en-US" sz="1400" b="0" i="0" u="none" strike="noStrike" baseline="0" dirty="0">
                <a:solidFill>
                  <a:srgbClr val="4079F3"/>
                </a:solidFill>
                <a:latin typeface="Consolas" panose="020B0609020204030204" pitchFamily="49" charset="0"/>
              </a:rPr>
              <a:t>message</a:t>
            </a:r>
            <a:r>
              <a:rPr lang="en-US" sz="1400" b="0" i="0" u="none" strike="noStrike" baseline="0" dirty="0">
                <a:solidFill>
                  <a:srgbClr val="383A42"/>
                </a:solidFill>
                <a:latin typeface="Consolas" panose="020B0609020204030204" pitchFamily="49" charset="0"/>
              </a:rPr>
              <a:t>(m) {</a:t>
            </a:r>
          </a:p>
          <a:p>
            <a:pPr lvl="3"/>
            <a:r>
              <a:rPr lang="en-US" sz="1400" b="0" i="0" u="none" strike="noStrike" baseline="0" dirty="0">
                <a:solidFill>
                  <a:srgbClr val="C28501"/>
                </a:solidFill>
                <a:latin typeface="Consolas" panose="020B0609020204030204" pitchFamily="49" charset="0"/>
              </a:rPr>
              <a:t>	</a:t>
            </a:r>
            <a:r>
              <a:rPr lang="en-US" sz="1400" b="0" i="0" u="none" strike="noStrike" baseline="0" dirty="0" err="1">
                <a:solidFill>
                  <a:srgbClr val="C28501"/>
                </a:solidFill>
                <a:latin typeface="Consolas" panose="020B0609020204030204" pitchFamily="49" charset="0"/>
              </a:rPr>
              <a:t>document</a:t>
            </a:r>
            <a:r>
              <a:rPr lang="en-US" sz="1400" b="0" i="0" u="none" strike="noStrike" baseline="0" dirty="0" err="1">
                <a:solidFill>
                  <a:srgbClr val="383A42"/>
                </a:solidFill>
                <a:latin typeface="Consolas" panose="020B0609020204030204" pitchFamily="49" charset="0"/>
              </a:rPr>
              <a:t>.getElementById</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"welcome"</a:t>
            </a:r>
            <a:r>
              <a:rPr lang="en-US" sz="1400" b="0" i="0" u="none" strike="noStrike" baseline="0" dirty="0">
                <a:solidFill>
                  <a:srgbClr val="383A42"/>
                </a:solidFill>
                <a:latin typeface="Consolas" panose="020B0609020204030204" pitchFamily="49" charset="0"/>
              </a:rPr>
              <a:t>).</a:t>
            </a:r>
            <a:r>
              <a:rPr lang="en-US" sz="1400" b="0" i="0" u="none" strike="noStrike" baseline="0" dirty="0" err="1">
                <a:solidFill>
                  <a:srgbClr val="383A42"/>
                </a:solidFill>
                <a:latin typeface="Consolas" panose="020B0609020204030204" pitchFamily="49" charset="0"/>
              </a:rPr>
              <a:t>innerHTML</a:t>
            </a:r>
            <a:r>
              <a:rPr lang="en-US" sz="1400" b="0" i="0" u="none" strike="noStrike" baseline="0" dirty="0">
                <a:solidFill>
                  <a:srgbClr val="383A42"/>
                </a:solidFill>
                <a:latin typeface="Consolas" panose="020B0609020204030204" pitchFamily="49" charset="0"/>
              </a:rPr>
              <a:t> = m;</a:t>
            </a:r>
          </a:p>
          <a:p>
            <a:pPr lvl="3"/>
            <a:r>
              <a:rPr lang="en-US" sz="1400" b="0" i="0" u="none" strike="noStrike" baseline="0" dirty="0">
                <a:solidFill>
                  <a:srgbClr val="383A42"/>
                </a:solidFill>
                <a:latin typeface="Consolas" panose="020B0609020204030204" pitchFamily="49" charset="0"/>
              </a:rPr>
              <a: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endParaRPr lang="en-US" sz="1100" dirty="0"/>
          </a:p>
        </p:txBody>
      </p:sp>
    </p:spTree>
    <p:extLst>
      <p:ext uri="{BB962C8B-B14F-4D97-AF65-F5344CB8AC3E}">
        <p14:creationId xmlns:p14="http://schemas.microsoft.com/office/powerpoint/2010/main" val="969822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8665A-8083-4BC2-9CD5-C052D5683F2C}"/>
              </a:ext>
            </a:extLst>
          </p:cNvPr>
          <p:cNvSpPr>
            <a:spLocks noGrp="1"/>
          </p:cNvSpPr>
          <p:nvPr>
            <p:ph type="title"/>
          </p:nvPr>
        </p:nvSpPr>
        <p:spPr/>
        <p:txBody>
          <a:bodyPr/>
          <a:lstStyle/>
          <a:p>
            <a:r>
              <a:rPr lang="en-US" dirty="0" err="1"/>
              <a:t>onchange</a:t>
            </a:r>
            <a:r>
              <a:rPr lang="en-US" dirty="0"/>
              <a:t> and </a:t>
            </a:r>
            <a:r>
              <a:rPr lang="en-US" dirty="0" err="1"/>
              <a:t>onblur</a:t>
            </a:r>
            <a:endParaRPr lang="en-US" dirty="0"/>
          </a:p>
        </p:txBody>
      </p:sp>
      <p:sp>
        <p:nvSpPr>
          <p:cNvPr id="3" name="Content Placeholder 2">
            <a:extLst>
              <a:ext uri="{FF2B5EF4-FFF2-40B4-BE49-F238E27FC236}">
                <a16:creationId xmlns:a16="http://schemas.microsoft.com/office/drawing/2014/main" id="{41F7F9AE-D6EB-413A-9787-D95151A714D2}"/>
              </a:ext>
            </a:extLst>
          </p:cNvPr>
          <p:cNvSpPr>
            <a:spLocks noGrp="1"/>
          </p:cNvSpPr>
          <p:nvPr>
            <p:ph idx="1"/>
          </p:nvPr>
        </p:nvSpPr>
        <p:spPr>
          <a:xfrm>
            <a:off x="581192" y="2180496"/>
            <a:ext cx="11029615" cy="4093304"/>
          </a:xfrm>
        </p:spPr>
        <p:txBody>
          <a:bodyPr/>
          <a:lstStyle/>
          <a:p>
            <a:pPr marL="0" indent="0" algn="l">
              <a:buNone/>
            </a:pPr>
            <a:r>
              <a:rPr lang="en-US" sz="1800" b="0" i="0" u="none" strike="noStrike" baseline="0" dirty="0">
                <a:latin typeface="BookAntiqua"/>
              </a:rPr>
              <a:t>The </a:t>
            </a:r>
            <a:r>
              <a:rPr lang="en-US" sz="1800" b="0" i="0" u="none" strike="noStrike" baseline="0" dirty="0" err="1">
                <a:latin typeface="Consolas" panose="020B0609020204030204" pitchFamily="49" charset="0"/>
              </a:rPr>
              <a:t>firstname</a:t>
            </a:r>
            <a:r>
              <a:rPr lang="en-US" sz="1800" b="0" i="0" u="none" strike="noStrike" baseline="0" dirty="0">
                <a:latin typeface="Consolas" panose="020B0609020204030204" pitchFamily="49" charset="0"/>
              </a:rPr>
              <a:t> </a:t>
            </a:r>
            <a:r>
              <a:rPr lang="en-US" sz="1800" b="0" i="0" u="none" strike="noStrike" baseline="0" dirty="0">
                <a:latin typeface="BookAntiqua"/>
              </a:rPr>
              <a:t>input box has an </a:t>
            </a:r>
            <a:r>
              <a:rPr lang="en-US" sz="1800" b="0" i="0" u="none" strike="noStrike" baseline="0" dirty="0" err="1">
                <a:latin typeface="Consolas" panose="020B0609020204030204" pitchFamily="49" charset="0"/>
              </a:rPr>
              <a:t>onchange</a:t>
            </a:r>
            <a:r>
              <a:rPr lang="en-US" sz="1800" b="0" i="0" u="none" strike="noStrike" baseline="0" dirty="0">
                <a:latin typeface="Consolas" panose="020B0609020204030204" pitchFamily="49" charset="0"/>
              </a:rPr>
              <a:t> </a:t>
            </a:r>
            <a:r>
              <a:rPr lang="en-US" sz="1800" b="0" i="0" u="none" strike="noStrike" baseline="0" dirty="0">
                <a:latin typeface="BookAntiqua"/>
              </a:rPr>
              <a:t>event. If the value of the data in the input box gets changed, this event gets triggered as soon as the input box loses focus.  If the input box loses focus when the value has not changed, nothing happens for </a:t>
            </a:r>
            <a:r>
              <a:rPr lang="en-US" sz="1800" b="0" i="0" u="none" strike="noStrike" baseline="0" dirty="0" err="1">
                <a:latin typeface="Consolas" panose="020B0609020204030204" pitchFamily="49" charset="0"/>
              </a:rPr>
              <a:t>onchange</a:t>
            </a:r>
            <a:r>
              <a:rPr lang="en-US" sz="1800" b="0" i="0" u="none" strike="noStrike" baseline="0" dirty="0">
                <a:latin typeface="BookAntiqua"/>
              </a:rPr>
              <a:t>. This is not true for </a:t>
            </a:r>
            <a:r>
              <a:rPr lang="en-US" sz="1800" b="0" i="0" u="none" strike="noStrike" baseline="0" dirty="0" err="1">
                <a:latin typeface="Consolas" panose="020B0609020204030204" pitchFamily="49" charset="0"/>
              </a:rPr>
              <a:t>onblur</a:t>
            </a:r>
            <a:r>
              <a:rPr lang="en-US" sz="1800" b="0" i="0" u="none" strike="noStrike" baseline="0" dirty="0">
                <a:latin typeface="BookAntiqua"/>
              </a:rPr>
              <a:t>, which is assigned to the </a:t>
            </a:r>
            <a:r>
              <a:rPr lang="en-US" sz="1800" b="0" i="0" u="none" strike="noStrike" baseline="0" dirty="0" err="1">
                <a:latin typeface="Consolas" panose="020B0609020204030204" pitchFamily="49" charset="0"/>
              </a:rPr>
              <a:t>lastname</a:t>
            </a:r>
            <a:r>
              <a:rPr lang="en-US" sz="1800" b="0" i="0" u="none" strike="noStrike" baseline="0" dirty="0">
                <a:latin typeface="Consolas" panose="020B0609020204030204" pitchFamily="49" charset="0"/>
              </a:rPr>
              <a:t> </a:t>
            </a:r>
            <a:r>
              <a:rPr lang="en-US" sz="1800" b="0" i="0" u="none" strike="noStrike" baseline="0" dirty="0">
                <a:latin typeface="BookAntiqua"/>
              </a:rPr>
              <a:t>input box. Even when the value hasn't changed, the event will get triggered. </a:t>
            </a:r>
          </a:p>
          <a:p>
            <a:pPr marL="0" indent="0" algn="l">
              <a:buNone/>
            </a:pPr>
            <a:r>
              <a:rPr lang="en-US" sz="1800" b="0" i="0" u="none" strike="noStrike" baseline="0" dirty="0">
                <a:latin typeface="BookAntiqua"/>
              </a:rPr>
              <a:t>Another event that is often used with input boxes is </a:t>
            </a:r>
            <a:r>
              <a:rPr lang="en-US" sz="1800" b="0" i="0" u="none" strike="noStrike" baseline="0" dirty="0" err="1">
                <a:latin typeface="Consolas" panose="020B0609020204030204" pitchFamily="49" charset="0"/>
              </a:rPr>
              <a:t>onfocus</a:t>
            </a:r>
            <a:r>
              <a:rPr lang="en-US" sz="1800" b="0" i="0" u="none" strike="noStrike" baseline="0" dirty="0">
                <a:latin typeface="BookAntiqua"/>
              </a:rPr>
              <a:t>, or simply </a:t>
            </a:r>
            <a:r>
              <a:rPr lang="en-US" sz="1800" b="0" i="0" u="none" strike="noStrike" baseline="0" dirty="0">
                <a:latin typeface="Consolas" panose="020B0609020204030204" pitchFamily="49" charset="0"/>
              </a:rPr>
              <a:t>focus </a:t>
            </a:r>
            <a:r>
              <a:rPr lang="en-US" sz="1800" b="0" i="0" u="none" strike="noStrike" baseline="0" dirty="0">
                <a:latin typeface="BookAntiqua"/>
              </a:rPr>
              <a:t>when used in combination with an event listener. This event is associated with the cursor entering the input box, and it gets fired when the input box gets focused on by the cursor and input can be entered.</a:t>
            </a:r>
            <a:endParaRPr lang="en-US" dirty="0"/>
          </a:p>
        </p:txBody>
      </p:sp>
    </p:spTree>
    <p:extLst>
      <p:ext uri="{BB962C8B-B14F-4D97-AF65-F5344CB8AC3E}">
        <p14:creationId xmlns:p14="http://schemas.microsoft.com/office/powerpoint/2010/main" val="7950025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4EC59-9AAB-4760-BFF4-5052FE4C8039}"/>
              </a:ext>
            </a:extLst>
          </p:cNvPr>
          <p:cNvSpPr>
            <a:spLocks noGrp="1"/>
          </p:cNvSpPr>
          <p:nvPr>
            <p:ph type="title"/>
          </p:nvPr>
        </p:nvSpPr>
        <p:spPr/>
        <p:txBody>
          <a:bodyPr/>
          <a:lstStyle/>
          <a:p>
            <a:r>
              <a:rPr lang="en-US" dirty="0"/>
              <a:t>Practice exercise 11.7</a:t>
            </a:r>
          </a:p>
        </p:txBody>
      </p:sp>
      <p:sp>
        <p:nvSpPr>
          <p:cNvPr id="3" name="Content Placeholder 2">
            <a:extLst>
              <a:ext uri="{FF2B5EF4-FFF2-40B4-BE49-F238E27FC236}">
                <a16:creationId xmlns:a16="http://schemas.microsoft.com/office/drawing/2014/main" id="{9BA9A744-7F3E-4F23-9F49-422AC240821D}"/>
              </a:ext>
            </a:extLst>
          </p:cNvPr>
          <p:cNvSpPr>
            <a:spLocks noGrp="1"/>
          </p:cNvSpPr>
          <p:nvPr>
            <p:ph idx="1"/>
          </p:nvPr>
        </p:nvSpPr>
        <p:spPr>
          <a:xfrm>
            <a:off x="581192" y="2011163"/>
            <a:ext cx="11029615" cy="4288037"/>
          </a:xfrm>
        </p:spPr>
        <p:txBody>
          <a:bodyPr anchor="t">
            <a:normAutofit/>
          </a:bodyPr>
          <a:lstStyle/>
          <a:p>
            <a:pPr marL="0" indent="0" algn="l">
              <a:buNone/>
            </a:pPr>
            <a:r>
              <a:rPr lang="en-US" sz="1800" b="0" i="0" u="none" strike="noStrike" baseline="0" dirty="0">
                <a:latin typeface="BookAntiqua"/>
              </a:rPr>
              <a:t>With two input fields on the page, JavaScript will listen for changes to the content in the input field. Once the input field is not in focus, if the value has been changed, the change event will be invoked. </a:t>
            </a:r>
            <a:r>
              <a:rPr lang="en-US" sz="1800" b="0" i="0" u="none" strike="noStrike" baseline="0" dirty="0">
                <a:latin typeface="Consolas" panose="020B0609020204030204" pitchFamily="49" charset="0"/>
              </a:rPr>
              <a:t>blur </a:t>
            </a:r>
            <a:r>
              <a:rPr lang="en-US" sz="1800" b="0" i="0" u="none" strike="noStrike" baseline="0" dirty="0">
                <a:latin typeface="BookAntiqua"/>
              </a:rPr>
              <a:t>and </a:t>
            </a:r>
            <a:r>
              <a:rPr lang="en-US" sz="1800" b="0" i="0" u="none" strike="noStrike" baseline="0" dirty="0">
                <a:latin typeface="Consolas" panose="020B0609020204030204" pitchFamily="49" charset="0"/>
              </a:rPr>
              <a:t>focus </a:t>
            </a:r>
            <a:r>
              <a:rPr lang="en-US" sz="1800" b="0" i="0" u="none" strike="noStrike" baseline="0" dirty="0">
                <a:latin typeface="BookAntiqua"/>
              </a:rPr>
              <a:t>are also added to the input fields and will get logged to the console as those events occur. Both input elements will have the same event listeners, and as you change the content of the input fields and remove focus, the output text content will update using the values of the input field that triggered the event.</a:t>
            </a:r>
          </a:p>
          <a:p>
            <a:pPr marL="0" indent="0" algn="l">
              <a:buNone/>
            </a:pPr>
            <a:r>
              <a:rPr lang="en-US" sz="1800" b="0" i="0" u="none" strike="noStrike" baseline="0" dirty="0">
                <a:latin typeface="BookAntiqua"/>
              </a:rPr>
              <a:t>Use the following HTML template:</a:t>
            </a:r>
            <a:endParaRPr lang="en-US" dirty="0"/>
          </a:p>
        </p:txBody>
      </p:sp>
      <p:sp>
        <p:nvSpPr>
          <p:cNvPr id="5" name="TextBox 4">
            <a:extLst>
              <a:ext uri="{FF2B5EF4-FFF2-40B4-BE49-F238E27FC236}">
                <a16:creationId xmlns:a16="http://schemas.microsoft.com/office/drawing/2014/main" id="{62B7D14D-BBF5-4957-8AAD-BF624C15DBC2}"/>
              </a:ext>
            </a:extLst>
          </p:cNvPr>
          <p:cNvSpPr txBox="1"/>
          <p:nvPr/>
        </p:nvSpPr>
        <p:spPr>
          <a:xfrm>
            <a:off x="2683934" y="3892264"/>
            <a:ext cx="7639940" cy="2893100"/>
          </a:xfrm>
          <a:prstGeom prst="rect">
            <a:avLst/>
          </a:prstGeom>
          <a:noFill/>
        </p:spPr>
        <p:txBody>
          <a:bodyPr wrap="square">
            <a:spAutoFit/>
          </a:bodyPr>
          <a:lstStyle/>
          <a:p>
            <a:pPr algn="l"/>
            <a:r>
              <a:rPr lang="en-US" sz="1400" b="0" i="0" u="none" strike="noStrike" baseline="0" dirty="0">
                <a:solidFill>
                  <a:srgbClr val="4079F3"/>
                </a:solidFill>
                <a:latin typeface="Consolas" panose="020B0609020204030204" pitchFamily="49" charset="0"/>
              </a:rPr>
              <a:t>&lt;!doctype </a:t>
            </a:r>
            <a:r>
              <a:rPr lang="en-US" sz="1400" b="0" i="0" u="none" strike="noStrike" baseline="0" dirty="0">
                <a:solidFill>
                  <a:srgbClr val="383A42"/>
                </a:solidFill>
                <a:latin typeface="Consolas" panose="020B0609020204030204" pitchFamily="49" charset="0"/>
              </a:rPr>
              <a:t>html</a:t>
            </a:r>
            <a:r>
              <a:rPr lang="en-US" sz="1400" b="0" i="0" u="none" strike="noStrike" baseline="0" dirty="0">
                <a:solidFill>
                  <a:srgbClr val="4079F3"/>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head</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	&lt;</a:t>
            </a:r>
            <a:r>
              <a:rPr lang="en-US" sz="1400" b="0" i="0" u="none" strike="noStrike" baseline="0" dirty="0">
                <a:solidFill>
                  <a:srgbClr val="E55649"/>
                </a:solidFill>
                <a:latin typeface="Consolas" panose="020B0609020204030204" pitchFamily="49" charset="0"/>
              </a:rPr>
              <a:t>title</a:t>
            </a:r>
            <a:r>
              <a:rPr lang="en-US" sz="1400" b="0" i="0" u="none" strike="noStrike" baseline="0" dirty="0">
                <a:solidFill>
                  <a:srgbClr val="383A42"/>
                </a:solidFill>
                <a:latin typeface="Consolas" panose="020B0609020204030204" pitchFamily="49" charset="0"/>
              </a:rPr>
              <a:t>&gt;JS Tester&lt;/</a:t>
            </a:r>
            <a:r>
              <a:rPr lang="en-US" sz="1400" b="0" i="0" u="none" strike="noStrike" baseline="0" dirty="0">
                <a:solidFill>
                  <a:srgbClr val="E55649"/>
                </a:solidFill>
                <a:latin typeface="Consolas" panose="020B0609020204030204" pitchFamily="49" charset="0"/>
              </a:rPr>
              <a:t>title</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head</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div </a:t>
            </a:r>
            <a:r>
              <a:rPr lang="en-US" sz="1400" b="0" i="0" u="none" strike="noStrike" baseline="0" dirty="0">
                <a:solidFill>
                  <a:srgbClr val="996801"/>
                </a:solidFill>
                <a:latin typeface="Consolas" panose="020B0609020204030204" pitchFamily="49" charset="0"/>
              </a:rPr>
              <a:t>class</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"output1"</a:t>
            </a:r>
            <a:r>
              <a:rPr lang="en-US" sz="1400" b="0" i="0" u="none" strike="noStrike" baseline="0" dirty="0">
                <a:solidFill>
                  <a:srgbClr val="383A42"/>
                </a:solidFill>
                <a:latin typeface="Consolas" panose="020B0609020204030204" pitchFamily="49" charset="0"/>
              </a:rPr>
              <a:t>&gt;&lt;/</a:t>
            </a:r>
            <a:r>
              <a:rPr lang="en-US" sz="1400" b="0" i="0" u="none" strike="noStrike" baseline="0" dirty="0">
                <a:solidFill>
                  <a:srgbClr val="E55649"/>
                </a:solidFill>
                <a:latin typeface="Consolas" panose="020B0609020204030204" pitchFamily="49" charset="0"/>
              </a:rPr>
              <a:t>div</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input </a:t>
            </a:r>
            <a:r>
              <a:rPr lang="en-US" sz="1400" b="0" i="0" u="none" strike="noStrike" baseline="0" dirty="0">
                <a:solidFill>
                  <a:srgbClr val="996801"/>
                </a:solidFill>
                <a:latin typeface="Consolas" panose="020B0609020204030204" pitchFamily="49" charset="0"/>
              </a:rPr>
              <a:t>type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"text" </a:t>
            </a:r>
            <a:r>
              <a:rPr lang="en-US" sz="1400" b="0" i="0" u="none" strike="noStrike" baseline="0" dirty="0">
                <a:solidFill>
                  <a:srgbClr val="996801"/>
                </a:solidFill>
                <a:latin typeface="Consolas" panose="020B0609020204030204" pitchFamily="49" charset="0"/>
              </a:rPr>
              <a:t>placeholder</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"First Name" </a:t>
            </a:r>
            <a:r>
              <a:rPr lang="en-US" sz="1400" b="0" i="0" u="none" strike="noStrike" baseline="0" dirty="0">
                <a:solidFill>
                  <a:srgbClr val="996801"/>
                </a:solidFill>
                <a:latin typeface="Consolas" panose="020B0609020204030204" pitchFamily="49" charset="0"/>
              </a:rPr>
              <a:t>name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"first"</a:t>
            </a:r>
            <a:r>
              <a:rPr lang="en-US" sz="1400" b="0" i="0" u="none" strike="noStrike" baseline="0" dirty="0">
                <a:solidFill>
                  <a:srgbClr val="383A42"/>
                </a:solidFill>
                <a:latin typeface="Consolas" panose="020B0609020204030204" pitchFamily="49" charset="0"/>
              </a:rPr>
              <a:t>&gt;&lt;</a:t>
            </a:r>
            <a:r>
              <a:rPr lang="en-US" sz="1400" b="0" i="0" u="none" strike="noStrike" baseline="0" dirty="0" err="1">
                <a:solidFill>
                  <a:srgbClr val="E55649"/>
                </a:solidFill>
                <a:latin typeface="Consolas" panose="020B0609020204030204" pitchFamily="49" charset="0"/>
              </a:rPr>
              <a:t>br</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input </a:t>
            </a:r>
            <a:r>
              <a:rPr lang="en-US" sz="1400" b="0" i="0" u="none" strike="noStrike" baseline="0" dirty="0">
                <a:solidFill>
                  <a:srgbClr val="996801"/>
                </a:solidFill>
                <a:latin typeface="Consolas" panose="020B0609020204030204" pitchFamily="49" charset="0"/>
              </a:rPr>
              <a:t>type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"text" </a:t>
            </a:r>
            <a:r>
              <a:rPr lang="en-US" sz="1400" b="0" i="0" u="none" strike="noStrike" baseline="0" dirty="0">
                <a:solidFill>
                  <a:srgbClr val="996801"/>
                </a:solidFill>
                <a:latin typeface="Consolas" panose="020B0609020204030204" pitchFamily="49" charset="0"/>
              </a:rPr>
              <a:t>placeholder</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"Last Name" </a:t>
            </a:r>
            <a:r>
              <a:rPr lang="en-US" sz="1400" b="0" i="0" u="none" strike="noStrike" baseline="0" dirty="0">
                <a:solidFill>
                  <a:srgbClr val="996801"/>
                </a:solidFill>
                <a:latin typeface="Consolas" panose="020B0609020204030204" pitchFamily="49" charset="0"/>
              </a:rPr>
              <a:t>name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"last"</a:t>
            </a:r>
            <a:r>
              <a:rPr lang="en-US" sz="1400" b="0" i="0" u="none" strike="noStrike" baseline="0" dirty="0">
                <a:solidFill>
                  <a:srgbClr val="383A42"/>
                </a:solidFill>
                <a:latin typeface="Consolas" panose="020B0609020204030204" pitchFamily="49" charset="0"/>
              </a:rPr>
              <a:t>&gt;&lt;</a:t>
            </a:r>
            <a:r>
              <a:rPr lang="en-US" sz="1400" b="0" i="0" u="none" strike="noStrike" baseline="0" dirty="0" err="1">
                <a:solidFill>
                  <a:srgbClr val="E55649"/>
                </a:solidFill>
                <a:latin typeface="Consolas" panose="020B0609020204030204" pitchFamily="49" charset="0"/>
              </a:rPr>
              <a:t>br</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endParaRPr lang="en-US" sz="1400" dirty="0"/>
          </a:p>
        </p:txBody>
      </p:sp>
    </p:spTree>
    <p:extLst>
      <p:ext uri="{BB962C8B-B14F-4D97-AF65-F5344CB8AC3E}">
        <p14:creationId xmlns:p14="http://schemas.microsoft.com/office/powerpoint/2010/main" val="26874188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4EC59-9AAB-4760-BFF4-5052FE4C8039}"/>
              </a:ext>
            </a:extLst>
          </p:cNvPr>
          <p:cNvSpPr>
            <a:spLocks noGrp="1"/>
          </p:cNvSpPr>
          <p:nvPr>
            <p:ph type="title"/>
          </p:nvPr>
        </p:nvSpPr>
        <p:spPr/>
        <p:txBody>
          <a:bodyPr/>
          <a:lstStyle/>
          <a:p>
            <a:r>
              <a:rPr lang="en-US" dirty="0"/>
              <a:t>Practice exercise 11.7</a:t>
            </a:r>
          </a:p>
        </p:txBody>
      </p:sp>
      <p:sp>
        <p:nvSpPr>
          <p:cNvPr id="3" name="Content Placeholder 2">
            <a:extLst>
              <a:ext uri="{FF2B5EF4-FFF2-40B4-BE49-F238E27FC236}">
                <a16:creationId xmlns:a16="http://schemas.microsoft.com/office/drawing/2014/main" id="{9BA9A744-7F3E-4F23-9F49-422AC240821D}"/>
              </a:ext>
            </a:extLst>
          </p:cNvPr>
          <p:cNvSpPr>
            <a:spLocks noGrp="1"/>
          </p:cNvSpPr>
          <p:nvPr>
            <p:ph idx="1"/>
          </p:nvPr>
        </p:nvSpPr>
        <p:spPr>
          <a:xfrm>
            <a:off x="581192" y="2011163"/>
            <a:ext cx="10713341" cy="4618237"/>
          </a:xfrm>
        </p:spPr>
        <p:txBody>
          <a:bodyPr anchor="t">
            <a:normAutofit/>
          </a:bodyPr>
          <a:lstStyle/>
          <a:p>
            <a:pPr marL="0" indent="0" algn="l">
              <a:buNone/>
            </a:pPr>
            <a:r>
              <a:rPr lang="en-US" sz="1800" b="0" i="0" u="none" strike="noStrike" baseline="0" dirty="0">
                <a:latin typeface="BookAntiqua"/>
              </a:rPr>
              <a:t>Now take the following steps:</a:t>
            </a:r>
          </a:p>
          <a:p>
            <a:pPr marL="666900" lvl="1" indent="-342900">
              <a:buFont typeface="+mj-lt"/>
              <a:buAutoNum type="arabicPeriod"/>
            </a:pPr>
            <a:r>
              <a:rPr lang="en-US" sz="1800" b="0" i="0" u="none" strike="noStrike" baseline="0" dirty="0">
                <a:latin typeface="BookAntiqua"/>
              </a:rPr>
              <a:t>Within the JavaScript code, put the HTML output element into a variable object that you can use to display content on the page.</a:t>
            </a:r>
          </a:p>
          <a:p>
            <a:pPr marL="666900" lvl="1" indent="-342900">
              <a:buFont typeface="+mj-lt"/>
              <a:buAutoNum type="arabicPeriod"/>
            </a:pPr>
            <a:r>
              <a:rPr lang="en-US" sz="1800" b="0" i="0" u="none" strike="noStrike" baseline="0" dirty="0">
                <a:latin typeface="BookAntiqua"/>
              </a:rPr>
              <a:t>Select both input fields. You can use </a:t>
            </a:r>
            <a:r>
              <a:rPr lang="en-US" sz="1800" b="0" i="0" u="none" strike="noStrike" baseline="0" dirty="0" err="1">
                <a:latin typeface="Consolas" panose="020B0609020204030204" pitchFamily="49" charset="0"/>
              </a:rPr>
              <a:t>querySelector</a:t>
            </a:r>
            <a:r>
              <a:rPr lang="en-US" sz="1800" b="0" i="0" u="none" strike="noStrike" baseline="0" dirty="0">
                <a:latin typeface="Consolas" panose="020B0609020204030204" pitchFamily="49" charset="0"/>
              </a:rPr>
              <a:t>() </a:t>
            </a:r>
            <a:r>
              <a:rPr lang="en-US" sz="1800" b="0" i="0" u="none" strike="noStrike" baseline="0" dirty="0">
                <a:latin typeface="BookAntiqua"/>
              </a:rPr>
              <a:t>and </a:t>
            </a:r>
            <a:r>
              <a:rPr lang="en-US" sz="1800" b="0" i="0" u="none" strike="noStrike" baseline="0" dirty="0">
                <a:latin typeface="Consolas" panose="020B0609020204030204" pitchFamily="49" charset="0"/>
              </a:rPr>
              <a:t>"input[name='first']"</a:t>
            </a:r>
            <a:r>
              <a:rPr lang="en-US" sz="1800" b="0" i="0" u="none" strike="noStrike" baseline="0" dirty="0">
                <a:latin typeface="BookAntiqua"/>
              </a:rPr>
              <a:t>, which will allow you to make your selection using the input field name.</a:t>
            </a:r>
          </a:p>
          <a:p>
            <a:pPr marL="666900" lvl="1" indent="-342900">
              <a:buFont typeface="+mj-lt"/>
              <a:buAutoNum type="arabicPeriod"/>
            </a:pPr>
            <a:r>
              <a:rPr lang="en-US" sz="1800" b="0" i="0" u="none" strike="noStrike" baseline="0" dirty="0">
                <a:latin typeface="BookAntiqua"/>
              </a:rPr>
              <a:t>Add an event listener to the first input and the second input. The event listener should be a change event to track changed values. This will only be invoked if the value in the field is changed and you click off the input field.</a:t>
            </a:r>
          </a:p>
          <a:p>
            <a:pPr marL="666900" lvl="1" indent="-342900">
              <a:buFont typeface="+mj-lt"/>
              <a:buAutoNum type="arabicPeriod"/>
            </a:pPr>
            <a:r>
              <a:rPr lang="en-US" sz="1800" b="0" i="0" u="none" strike="noStrike" baseline="0" dirty="0">
                <a:latin typeface="BookAntiqua"/>
              </a:rPr>
              <a:t>Create a separate function to handle the output of the content to the page, updating the </a:t>
            </a:r>
            <a:r>
              <a:rPr lang="en-US" sz="1800" b="0" i="0" u="none" strike="noStrike" baseline="0" dirty="0" err="1">
                <a:latin typeface="Consolas" panose="020B0609020204030204" pitchFamily="49" charset="0"/>
              </a:rPr>
              <a:t>textContent</a:t>
            </a:r>
            <a:r>
              <a:rPr lang="en-US" sz="1800" b="0" i="0" u="none" strike="noStrike" baseline="0" dirty="0">
                <a:latin typeface="Consolas" panose="020B0609020204030204" pitchFamily="49" charset="0"/>
              </a:rPr>
              <a:t> </a:t>
            </a:r>
            <a:r>
              <a:rPr lang="en-US" sz="1800" b="0" i="0" u="none" strike="noStrike" baseline="0" dirty="0">
                <a:latin typeface="BookAntiqua"/>
              </a:rPr>
              <a:t>of the output element.</a:t>
            </a:r>
          </a:p>
          <a:p>
            <a:pPr marL="666900" lvl="1" indent="-342900">
              <a:buFont typeface="+mj-lt"/>
              <a:buAutoNum type="arabicPeriod"/>
            </a:pPr>
            <a:r>
              <a:rPr lang="en-US" sz="1800" b="0" i="0" u="none" strike="noStrike" baseline="0" dirty="0">
                <a:latin typeface="BookAntiqua"/>
              </a:rPr>
              <a:t>Send the values of the input fields as they get changed to the output element </a:t>
            </a:r>
            <a:r>
              <a:rPr lang="en-US" sz="1800" b="0" i="0" u="none" strike="noStrike" baseline="0" dirty="0" err="1">
                <a:latin typeface="Consolas" panose="020B0609020204030204" pitchFamily="49" charset="0"/>
              </a:rPr>
              <a:t>textContent</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Add four additional event listeners and listen for </a:t>
            </a:r>
            <a:r>
              <a:rPr lang="en-US" sz="1800" b="0" i="0" u="none" strike="noStrike" baseline="0" dirty="0">
                <a:latin typeface="Consolas" panose="020B0609020204030204" pitchFamily="49" charset="0"/>
              </a:rPr>
              <a:t>blur </a:t>
            </a:r>
            <a:r>
              <a:rPr lang="en-US" sz="1800" b="0" i="0" u="none" strike="noStrike" baseline="0" dirty="0">
                <a:latin typeface="BookAntiqua"/>
              </a:rPr>
              <a:t>and </a:t>
            </a:r>
            <a:r>
              <a:rPr lang="en-US" sz="1800" b="0" i="0" u="none" strike="noStrike" baseline="0" dirty="0">
                <a:latin typeface="Consolas" panose="020B0609020204030204" pitchFamily="49" charset="0"/>
              </a:rPr>
              <a:t>focus </a:t>
            </a:r>
            <a:r>
              <a:rPr lang="en-US" sz="1800" b="0" i="0" u="none" strike="noStrike" baseline="0" dirty="0">
                <a:latin typeface="BookAntiqua"/>
              </a:rPr>
              <a:t>on each input. Once</a:t>
            </a:r>
            <a:endParaRPr lang="en-US" sz="1800" dirty="0"/>
          </a:p>
        </p:txBody>
      </p:sp>
    </p:spTree>
    <p:extLst>
      <p:ext uri="{BB962C8B-B14F-4D97-AF65-F5344CB8AC3E}">
        <p14:creationId xmlns:p14="http://schemas.microsoft.com/office/powerpoint/2010/main" val="982020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D550A-6DF6-4D4D-A1B1-116E9533640F}"/>
              </a:ext>
            </a:extLst>
          </p:cNvPr>
          <p:cNvSpPr>
            <a:spLocks noGrp="1"/>
          </p:cNvSpPr>
          <p:nvPr>
            <p:ph type="title"/>
          </p:nvPr>
        </p:nvSpPr>
        <p:spPr/>
        <p:txBody>
          <a:bodyPr/>
          <a:lstStyle/>
          <a:p>
            <a:r>
              <a:rPr lang="en-US" dirty="0"/>
              <a:t>Specifying events</a:t>
            </a:r>
          </a:p>
        </p:txBody>
      </p:sp>
      <p:sp>
        <p:nvSpPr>
          <p:cNvPr id="3" name="Content Placeholder 2">
            <a:extLst>
              <a:ext uri="{FF2B5EF4-FFF2-40B4-BE49-F238E27FC236}">
                <a16:creationId xmlns:a16="http://schemas.microsoft.com/office/drawing/2014/main" id="{0A78CE32-FED5-44DD-9450-79BB00F27362}"/>
              </a:ext>
            </a:extLst>
          </p:cNvPr>
          <p:cNvSpPr>
            <a:spLocks noGrp="1"/>
          </p:cNvSpPr>
          <p:nvPr>
            <p:ph idx="1"/>
          </p:nvPr>
        </p:nvSpPr>
        <p:spPr/>
        <p:txBody>
          <a:bodyPr/>
          <a:lstStyle/>
          <a:p>
            <a:pPr marL="0" indent="0" algn="l">
              <a:buNone/>
            </a:pPr>
            <a:r>
              <a:rPr lang="en-US" sz="1800" b="0" i="0" u="none" strike="noStrike" baseline="0" dirty="0">
                <a:latin typeface="BookAntiqua"/>
              </a:rPr>
              <a:t>There are three ways to specify events. We have seen each of these in the previous chapter, but let's run through them again now. One is HTML-based and the other two are JavaScript-based. For this example, we are going to use the </a:t>
            </a:r>
            <a:r>
              <a:rPr lang="en-US" sz="1800" b="0" i="0" u="none" strike="noStrike" baseline="0" dirty="0">
                <a:latin typeface="Consolas" panose="020B0609020204030204" pitchFamily="49" charset="0"/>
              </a:rPr>
              <a:t>click </a:t>
            </a:r>
            <a:r>
              <a:rPr lang="en-US" sz="1800" b="0" i="0" u="none" strike="noStrike" baseline="0" dirty="0">
                <a:latin typeface="BookAntiqua"/>
              </a:rPr>
              <a:t>event as an example.</a:t>
            </a:r>
            <a:endParaRPr lang="en-US" dirty="0"/>
          </a:p>
        </p:txBody>
      </p:sp>
    </p:spTree>
    <p:extLst>
      <p:ext uri="{BB962C8B-B14F-4D97-AF65-F5344CB8AC3E}">
        <p14:creationId xmlns:p14="http://schemas.microsoft.com/office/powerpoint/2010/main" val="2449923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4EC59-9AAB-4760-BFF4-5052FE4C8039}"/>
              </a:ext>
            </a:extLst>
          </p:cNvPr>
          <p:cNvSpPr>
            <a:spLocks noGrp="1"/>
          </p:cNvSpPr>
          <p:nvPr>
            <p:ph type="title"/>
          </p:nvPr>
        </p:nvSpPr>
        <p:spPr/>
        <p:txBody>
          <a:bodyPr/>
          <a:lstStyle/>
          <a:p>
            <a:r>
              <a:rPr lang="en-US" dirty="0"/>
              <a:t>Key event handler</a:t>
            </a:r>
          </a:p>
        </p:txBody>
      </p:sp>
      <p:sp>
        <p:nvSpPr>
          <p:cNvPr id="3" name="Content Placeholder 2">
            <a:extLst>
              <a:ext uri="{FF2B5EF4-FFF2-40B4-BE49-F238E27FC236}">
                <a16:creationId xmlns:a16="http://schemas.microsoft.com/office/drawing/2014/main" id="{9BA9A744-7F3E-4F23-9F49-422AC240821D}"/>
              </a:ext>
            </a:extLst>
          </p:cNvPr>
          <p:cNvSpPr>
            <a:spLocks noGrp="1"/>
          </p:cNvSpPr>
          <p:nvPr>
            <p:ph idx="1"/>
          </p:nvPr>
        </p:nvSpPr>
        <p:spPr>
          <a:xfrm>
            <a:off x="581192" y="2011163"/>
            <a:ext cx="11029615" cy="4618237"/>
          </a:xfrm>
        </p:spPr>
        <p:txBody>
          <a:bodyPr anchor="ctr">
            <a:normAutofit/>
          </a:bodyPr>
          <a:lstStyle/>
          <a:p>
            <a:pPr marL="0" indent="0" algn="l">
              <a:buNone/>
            </a:pPr>
            <a:r>
              <a:rPr lang="en-US" sz="1800" b="0" i="0" u="none" strike="noStrike" baseline="0" dirty="0">
                <a:latin typeface="BookAntiqua"/>
              </a:rPr>
              <a:t>There are several key events. One of them is </a:t>
            </a:r>
            <a:r>
              <a:rPr lang="en-US" sz="1800" b="0" i="0" u="none" strike="noStrike" baseline="0" dirty="0" err="1">
                <a:latin typeface="Consolas" panose="020B0609020204030204" pitchFamily="49" charset="0"/>
              </a:rPr>
              <a:t>onkeypress</a:t>
            </a:r>
            <a:r>
              <a:rPr lang="en-US" sz="1800" b="0" i="0" u="none" strike="noStrike" baseline="0" dirty="0">
                <a:latin typeface="BookAntiqua"/>
              </a:rPr>
              <a:t>. </a:t>
            </a:r>
            <a:r>
              <a:rPr lang="en-US" sz="1800" b="0" i="0" u="none" strike="noStrike" baseline="0" dirty="0" err="1">
                <a:latin typeface="Consolas" panose="020B0609020204030204" pitchFamily="49" charset="0"/>
              </a:rPr>
              <a:t>onkeypress</a:t>
            </a:r>
            <a:r>
              <a:rPr lang="en-US" sz="1800" b="0" i="0" u="none" strike="noStrike" baseline="0" dirty="0">
                <a:latin typeface="Consolas" panose="020B0609020204030204" pitchFamily="49" charset="0"/>
              </a:rPr>
              <a:t> </a:t>
            </a:r>
            <a:r>
              <a:rPr lang="en-US" sz="1800" b="0" i="0" u="none" strike="noStrike" baseline="0" dirty="0">
                <a:latin typeface="BookAntiqua"/>
              </a:rPr>
              <a:t>gets triggered, well, you may have guessed this, whenever a key gets pressed. Pressing means here when the button is pressed and released. If you want an event to happen as soon as the button is pressed (so before releasing), you can use the </a:t>
            </a:r>
            <a:r>
              <a:rPr lang="en-US" sz="1800" b="0" i="0" u="none" strike="noStrike" baseline="0" dirty="0" err="1">
                <a:latin typeface="Consolas" panose="020B0609020204030204" pitchFamily="49" charset="0"/>
              </a:rPr>
              <a:t>onkeydown</a:t>
            </a:r>
            <a:r>
              <a:rPr lang="en-US" sz="1800" b="0" i="0" u="none" strike="noStrike" baseline="0" dirty="0">
                <a:latin typeface="Consolas" panose="020B0609020204030204" pitchFamily="49" charset="0"/>
              </a:rPr>
              <a:t> </a:t>
            </a:r>
            <a:r>
              <a:rPr lang="en-US" sz="1800" b="0" i="0" u="none" strike="noStrike" baseline="0" dirty="0">
                <a:latin typeface="BookAntiqua"/>
              </a:rPr>
              <a:t>event. If you want the event to happen on release, you can use the </a:t>
            </a:r>
            <a:r>
              <a:rPr lang="en-US" sz="1800" b="0" i="0" u="none" strike="noStrike" baseline="0" dirty="0" err="1">
                <a:latin typeface="Consolas" panose="020B0609020204030204" pitchFamily="49" charset="0"/>
              </a:rPr>
              <a:t>onkeyup</a:t>
            </a:r>
            <a:r>
              <a:rPr lang="en-US" sz="1800" b="0" i="0" u="none" strike="noStrike" baseline="0" dirty="0">
                <a:latin typeface="Consolas" panose="020B0609020204030204" pitchFamily="49" charset="0"/>
              </a:rPr>
              <a:t> </a:t>
            </a:r>
            <a:r>
              <a:rPr lang="en-US" sz="1800" b="0" i="0" u="none" strike="noStrike" baseline="0" dirty="0">
                <a:latin typeface="BookAntiqua"/>
              </a:rPr>
              <a:t>event. </a:t>
            </a:r>
          </a:p>
          <a:p>
            <a:pPr marL="0" indent="0" algn="l">
              <a:buNone/>
            </a:pPr>
            <a:r>
              <a:rPr lang="en-US" sz="1800" b="0" i="0" u="none" strike="noStrike" baseline="0" dirty="0">
                <a:latin typeface="BookAntiqua"/>
              </a:rPr>
              <a:t>There are many things we can do with key events. For example, we can restrict what characters can be entered in an input box. Every time a key gets pressed, we can check the character and decide whether it gets to stay. We can get the key that triggered the event using:</a:t>
            </a:r>
          </a:p>
          <a:p>
            <a:pPr marL="324000" lvl="1" indent="0">
              <a:buNone/>
            </a:pPr>
            <a:r>
              <a:rPr lang="en-US" b="0" i="0" u="none" strike="noStrike" baseline="0" dirty="0" err="1">
                <a:solidFill>
                  <a:srgbClr val="383A42"/>
                </a:solidFill>
                <a:latin typeface="Consolas" panose="020B0609020204030204" pitchFamily="49" charset="0"/>
              </a:rPr>
              <a:t>event.key</a:t>
            </a:r>
            <a:r>
              <a:rPr lang="en-US" b="0" i="0" u="none" strike="noStrike" baseline="0" dirty="0">
                <a:solidFill>
                  <a:srgbClr val="383A42"/>
                </a:solidFill>
                <a:latin typeface="Consolas" panose="020B0609020204030204" pitchFamily="49" charset="0"/>
              </a:rPr>
              <a:t>;</a:t>
            </a:r>
            <a:endParaRPr lang="en-US" dirty="0"/>
          </a:p>
        </p:txBody>
      </p:sp>
    </p:spTree>
    <p:extLst>
      <p:ext uri="{BB962C8B-B14F-4D97-AF65-F5344CB8AC3E}">
        <p14:creationId xmlns:p14="http://schemas.microsoft.com/office/powerpoint/2010/main" val="37231028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4EC59-9AAB-4760-BFF4-5052FE4C8039}"/>
              </a:ext>
            </a:extLst>
          </p:cNvPr>
          <p:cNvSpPr>
            <a:spLocks noGrp="1"/>
          </p:cNvSpPr>
          <p:nvPr>
            <p:ph type="title"/>
          </p:nvPr>
        </p:nvSpPr>
        <p:spPr/>
        <p:txBody>
          <a:bodyPr/>
          <a:lstStyle/>
          <a:p>
            <a:r>
              <a:rPr lang="en-US" dirty="0"/>
              <a:t>Key event handler</a:t>
            </a:r>
          </a:p>
        </p:txBody>
      </p:sp>
      <p:sp>
        <p:nvSpPr>
          <p:cNvPr id="3" name="Content Placeholder 2">
            <a:extLst>
              <a:ext uri="{FF2B5EF4-FFF2-40B4-BE49-F238E27FC236}">
                <a16:creationId xmlns:a16="http://schemas.microsoft.com/office/drawing/2014/main" id="{9BA9A744-7F3E-4F23-9F49-422AC240821D}"/>
              </a:ext>
            </a:extLst>
          </p:cNvPr>
          <p:cNvSpPr>
            <a:spLocks noGrp="1"/>
          </p:cNvSpPr>
          <p:nvPr>
            <p:ph idx="1"/>
          </p:nvPr>
        </p:nvSpPr>
        <p:spPr>
          <a:xfrm>
            <a:off x="581192" y="2011163"/>
            <a:ext cx="3369706" cy="4618237"/>
          </a:xfrm>
        </p:spPr>
        <p:txBody>
          <a:bodyPr anchor="ctr">
            <a:normAutofit/>
          </a:bodyPr>
          <a:lstStyle/>
          <a:p>
            <a:pPr marL="0" indent="0" algn="l">
              <a:buNone/>
            </a:pPr>
            <a:r>
              <a:rPr lang="en-US" sz="1800" b="0" i="0" u="none" strike="noStrike" baseline="0" dirty="0">
                <a:latin typeface="BookAntiqua"/>
              </a:rPr>
              <a:t>The following HTML code has two input boxes. Can you see what is happening here?</a:t>
            </a:r>
            <a:endParaRPr lang="en-US" dirty="0"/>
          </a:p>
        </p:txBody>
      </p:sp>
      <p:sp>
        <p:nvSpPr>
          <p:cNvPr id="5" name="TextBox 4">
            <a:extLst>
              <a:ext uri="{FF2B5EF4-FFF2-40B4-BE49-F238E27FC236}">
                <a16:creationId xmlns:a16="http://schemas.microsoft.com/office/drawing/2014/main" id="{B90D1474-596A-4FC3-9638-277513BBA2D1}"/>
              </a:ext>
            </a:extLst>
          </p:cNvPr>
          <p:cNvSpPr txBox="1"/>
          <p:nvPr/>
        </p:nvSpPr>
        <p:spPr>
          <a:xfrm>
            <a:off x="4048503" y="1904235"/>
            <a:ext cx="7648916" cy="4832092"/>
          </a:xfrm>
          <a:prstGeom prst="rect">
            <a:avLst/>
          </a:prstGeom>
          <a:noFill/>
        </p:spPr>
        <p:txBody>
          <a:bodyPr wrap="square">
            <a:spAutoFit/>
          </a:bodyPr>
          <a:lstStyle/>
          <a:p>
            <a:pPr algn="l"/>
            <a:r>
              <a:rPr lang="en-US" sz="1400" b="0" i="0" u="none" strike="noStrike" baseline="0" dirty="0">
                <a:solidFill>
                  <a:srgbClr val="4079F3"/>
                </a:solidFill>
                <a:latin typeface="Consolas" panose="020B0609020204030204" pitchFamily="49" charset="0"/>
              </a:rPr>
              <a:t>&lt;!doctype </a:t>
            </a:r>
            <a:r>
              <a:rPr lang="en-US" sz="1400" b="0" i="0" u="none" strike="noStrike" baseline="0" dirty="0">
                <a:solidFill>
                  <a:srgbClr val="383A42"/>
                </a:solidFill>
                <a:latin typeface="Consolas" panose="020B0609020204030204" pitchFamily="49" charset="0"/>
              </a:rPr>
              <a:t>html</a:t>
            </a:r>
            <a:r>
              <a:rPr lang="en-US" sz="1400" b="0" i="0" u="none" strike="noStrike" baseline="0" dirty="0">
                <a:solidFill>
                  <a:srgbClr val="4079F3"/>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lvl="3"/>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div </a:t>
            </a:r>
            <a:r>
              <a:rPr lang="en-US" sz="1400" b="0" i="0" u="none" strike="noStrike" baseline="0" dirty="0">
                <a:solidFill>
                  <a:srgbClr val="996801"/>
                </a:solidFill>
                <a:latin typeface="Consolas" panose="020B0609020204030204" pitchFamily="49" charset="0"/>
              </a:rPr>
              <a:t>id</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"wrapper"</a:t>
            </a:r>
            <a:r>
              <a:rPr lang="en-US" sz="1400" b="0" i="0" u="none" strike="noStrike" baseline="0" dirty="0">
                <a:solidFill>
                  <a:srgbClr val="383A42"/>
                </a:solidFill>
                <a:latin typeface="Consolas" panose="020B0609020204030204" pitchFamily="49" charset="0"/>
              </a:rPr>
              <a:t>&gt;JavaScript is fun!&lt;/</a:t>
            </a:r>
            <a:r>
              <a:rPr lang="en-US" sz="1400" b="0" i="0" u="none" strike="noStrike" baseline="0" dirty="0">
                <a:solidFill>
                  <a:srgbClr val="E55649"/>
                </a:solidFill>
                <a:latin typeface="Consolas" panose="020B0609020204030204" pitchFamily="49" charset="0"/>
              </a:rPr>
              <a:t>div</a:t>
            </a:r>
            <a:r>
              <a:rPr lang="en-US" sz="1400" b="0" i="0" u="none" strike="noStrike" baseline="0" dirty="0">
                <a:solidFill>
                  <a:srgbClr val="383A42"/>
                </a:solidFill>
                <a:latin typeface="Consolas" panose="020B0609020204030204" pitchFamily="49" charset="0"/>
              </a:rPr>
              <a:t>&gt;</a:t>
            </a:r>
          </a:p>
          <a:p>
            <a:pPr lvl="3"/>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input </a:t>
            </a:r>
            <a:r>
              <a:rPr lang="en-US" sz="1400" b="0" i="0" u="none" strike="noStrike" baseline="0" dirty="0">
                <a:solidFill>
                  <a:srgbClr val="996801"/>
                </a:solidFill>
                <a:latin typeface="Consolas" panose="020B0609020204030204" pitchFamily="49" charset="0"/>
              </a:rPr>
              <a:t>type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"text" </a:t>
            </a:r>
            <a:r>
              <a:rPr lang="en-US" sz="1400" b="0" i="0" u="none" strike="noStrike" baseline="0" dirty="0">
                <a:solidFill>
                  <a:srgbClr val="996801"/>
                </a:solidFill>
                <a:latin typeface="Consolas" panose="020B0609020204030204" pitchFamily="49" charset="0"/>
              </a:rPr>
              <a:t>name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"myNum1" </a:t>
            </a:r>
            <a:r>
              <a:rPr lang="en-US" sz="1400" b="0" i="0" u="none" strike="noStrike" baseline="0" dirty="0" err="1">
                <a:solidFill>
                  <a:srgbClr val="996801"/>
                </a:solidFill>
                <a:latin typeface="Consolas" panose="020B0609020204030204" pitchFamily="49" charset="0"/>
              </a:rPr>
              <a:t>onkeypress</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a:t>
            </a:r>
            <a:r>
              <a:rPr lang="en-US" sz="1400" b="0" i="0" u="none" strike="noStrike" baseline="0" dirty="0" err="1">
                <a:solidFill>
                  <a:srgbClr val="50A24F"/>
                </a:solidFill>
                <a:latin typeface="Consolas" panose="020B0609020204030204" pitchFamily="49" charset="0"/>
              </a:rPr>
              <a:t>numCheck</a:t>
            </a:r>
            <a:r>
              <a:rPr lang="en-US" sz="1400" b="0" i="0" u="none" strike="noStrike" baseline="0" dirty="0">
                <a:solidFill>
                  <a:srgbClr val="50A24F"/>
                </a:solidFill>
                <a:latin typeface="Consolas" panose="020B0609020204030204" pitchFamily="49" charset="0"/>
              </a:rPr>
              <a:t>()"</a:t>
            </a:r>
            <a:r>
              <a:rPr lang="en-US" sz="1400" b="0" i="0" u="none" strike="noStrike" baseline="0" dirty="0">
                <a:solidFill>
                  <a:srgbClr val="383A42"/>
                </a:solidFill>
                <a:latin typeface="Consolas" panose="020B0609020204030204" pitchFamily="49" charset="0"/>
              </a:rPr>
              <a:t>&gt;</a:t>
            </a:r>
          </a:p>
          <a:p>
            <a:pPr lvl="3"/>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input </a:t>
            </a:r>
            <a:r>
              <a:rPr lang="en-US" sz="1400" b="0" i="0" u="none" strike="noStrike" baseline="0" dirty="0">
                <a:solidFill>
                  <a:srgbClr val="996801"/>
                </a:solidFill>
                <a:latin typeface="Consolas" panose="020B0609020204030204" pitchFamily="49" charset="0"/>
              </a:rPr>
              <a:t>type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"text" </a:t>
            </a:r>
            <a:r>
              <a:rPr lang="en-US" sz="1400" b="0" i="0" u="none" strike="noStrike" baseline="0" dirty="0">
                <a:solidFill>
                  <a:srgbClr val="996801"/>
                </a:solidFill>
                <a:latin typeface="Consolas" panose="020B0609020204030204" pitchFamily="49" charset="0"/>
              </a:rPr>
              <a:t>name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"myNum2"</a:t>
            </a:r>
            <a:r>
              <a:rPr lang="en-US" sz="1400" b="0" i="0" u="none" strike="noStrike" baseline="0" dirty="0">
                <a:solidFill>
                  <a:srgbClr val="996801"/>
                </a:solidFill>
                <a:latin typeface="Consolas" panose="020B0609020204030204" pitchFamily="49" charset="0"/>
              </a:rPr>
              <a:t>onkeypress</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"numCheck2()"</a:t>
            </a:r>
            <a:r>
              <a:rPr lang="en-US" sz="1400" b="0" i="0" u="none" strike="noStrike" baseline="0" dirty="0">
                <a:solidFill>
                  <a:srgbClr val="383A42"/>
                </a:solidFill>
                <a:latin typeface="Consolas" panose="020B0609020204030204" pitchFamily="49" charset="0"/>
              </a:rPr>
              <a:t>&gt;</a:t>
            </a:r>
          </a:p>
          <a:p>
            <a:pPr lvl="3"/>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4"/>
            <a:r>
              <a:rPr lang="en-US" sz="1400" b="0" i="0" u="none" strike="noStrike" baseline="0" dirty="0">
                <a:solidFill>
                  <a:srgbClr val="A726A5"/>
                </a:solidFill>
                <a:latin typeface="Consolas" panose="020B0609020204030204" pitchFamily="49" charset="0"/>
              </a:rPr>
              <a:t>function </a:t>
            </a:r>
            <a:r>
              <a:rPr lang="en-US" sz="1400" b="0" i="0" u="none" strike="noStrike" baseline="0" dirty="0" err="1">
                <a:solidFill>
                  <a:srgbClr val="4079F3"/>
                </a:solidFill>
                <a:latin typeface="Consolas" panose="020B0609020204030204" pitchFamily="49" charset="0"/>
              </a:rPr>
              <a:t>numCheck</a:t>
            </a:r>
            <a:r>
              <a:rPr lang="en-US" sz="1400" b="0" i="0" u="none" strike="noStrike" baseline="0" dirty="0">
                <a:solidFill>
                  <a:srgbClr val="383A42"/>
                </a:solidFill>
                <a:latin typeface="Consolas" panose="020B0609020204030204" pitchFamily="49" charset="0"/>
              </a:rPr>
              <a:t>() {</a:t>
            </a:r>
          </a:p>
          <a:p>
            <a:pPr lvl="5"/>
            <a:r>
              <a:rPr lang="en-US" sz="1400" b="0" i="0" u="none" strike="noStrike" baseline="0" dirty="0">
                <a:solidFill>
                  <a:srgbClr val="383A42"/>
                </a:solidFill>
                <a:latin typeface="Consolas" panose="020B0609020204030204" pitchFamily="49" charset="0"/>
              </a:rPr>
              <a:t>message(</a:t>
            </a:r>
            <a:r>
              <a:rPr lang="en-US" sz="1400" b="0" i="0" u="none" strike="noStrike" baseline="0" dirty="0">
                <a:solidFill>
                  <a:srgbClr val="50A24F"/>
                </a:solidFill>
                <a:latin typeface="Consolas" panose="020B0609020204030204" pitchFamily="49" charset="0"/>
              </a:rPr>
              <a:t>"Number: " </a:t>
            </a:r>
            <a:r>
              <a:rPr lang="en-US" sz="1400" b="0" i="0" u="none" strike="noStrike" baseline="0" dirty="0">
                <a:solidFill>
                  <a:srgbClr val="383A42"/>
                </a:solidFill>
                <a:latin typeface="Consolas" panose="020B0609020204030204" pitchFamily="49" charset="0"/>
              </a:rPr>
              <a:t>+ !</a:t>
            </a:r>
            <a:r>
              <a:rPr lang="en-US" sz="1400" b="0" i="0" u="none" strike="noStrike" baseline="0" dirty="0" err="1">
                <a:solidFill>
                  <a:srgbClr val="C28501"/>
                </a:solidFill>
                <a:latin typeface="Consolas" panose="020B0609020204030204" pitchFamily="49" charset="0"/>
              </a:rPr>
              <a:t>isNaN</a:t>
            </a:r>
            <a:r>
              <a:rPr lang="en-US" sz="1400" b="0" i="0" u="none" strike="noStrike" baseline="0" dirty="0">
                <a:solidFill>
                  <a:srgbClr val="383A42"/>
                </a:solidFill>
                <a:latin typeface="Consolas" panose="020B0609020204030204" pitchFamily="49" charset="0"/>
              </a:rPr>
              <a:t>(</a:t>
            </a:r>
            <a:r>
              <a:rPr lang="en-US" sz="1400" b="0" i="0" u="none" strike="noStrike" baseline="0" dirty="0" err="1">
                <a:solidFill>
                  <a:srgbClr val="383A42"/>
                </a:solidFill>
                <a:latin typeface="Consolas" panose="020B0609020204030204" pitchFamily="49" charset="0"/>
              </a:rPr>
              <a:t>event.key</a:t>
            </a:r>
            <a:r>
              <a:rPr lang="en-US" sz="1400" b="0" i="0" u="none" strike="noStrike" baseline="0" dirty="0">
                <a:solidFill>
                  <a:srgbClr val="383A42"/>
                </a:solidFill>
                <a:latin typeface="Consolas" panose="020B0609020204030204" pitchFamily="49" charset="0"/>
              </a:rPr>
              <a:t>));</a:t>
            </a:r>
          </a:p>
          <a:p>
            <a:pPr lvl="5"/>
            <a:r>
              <a:rPr lang="en-US" sz="1400" b="0" i="0" u="none" strike="noStrike" baseline="0" dirty="0">
                <a:solidFill>
                  <a:srgbClr val="A726A5"/>
                </a:solidFill>
                <a:latin typeface="Consolas" panose="020B0609020204030204" pitchFamily="49" charset="0"/>
              </a:rPr>
              <a:t>return </a:t>
            </a:r>
            <a:r>
              <a:rPr lang="en-US" sz="1400" b="0" i="0" u="none" strike="noStrike" baseline="0" dirty="0">
                <a:solidFill>
                  <a:srgbClr val="383A42"/>
                </a:solidFill>
                <a:latin typeface="Consolas" panose="020B0609020204030204" pitchFamily="49" charset="0"/>
              </a:rPr>
              <a:t>!</a:t>
            </a:r>
            <a:r>
              <a:rPr lang="en-US" sz="1400" b="0" i="0" u="none" strike="noStrike" baseline="0" dirty="0" err="1">
                <a:solidFill>
                  <a:srgbClr val="C28501"/>
                </a:solidFill>
                <a:latin typeface="Consolas" panose="020B0609020204030204" pitchFamily="49" charset="0"/>
              </a:rPr>
              <a:t>isNaN</a:t>
            </a:r>
            <a:r>
              <a:rPr lang="en-US" sz="1400" b="0" i="0" u="none" strike="noStrike" baseline="0" dirty="0">
                <a:solidFill>
                  <a:srgbClr val="383A42"/>
                </a:solidFill>
                <a:latin typeface="Consolas" panose="020B0609020204030204" pitchFamily="49" charset="0"/>
              </a:rPr>
              <a:t>(</a:t>
            </a:r>
            <a:r>
              <a:rPr lang="en-US" sz="1400" b="0" i="0" u="none" strike="noStrike" baseline="0" dirty="0" err="1">
                <a:solidFill>
                  <a:srgbClr val="383A42"/>
                </a:solidFill>
                <a:latin typeface="Consolas" panose="020B0609020204030204" pitchFamily="49" charset="0"/>
              </a:rPr>
              <a:t>event.key</a:t>
            </a:r>
            <a:r>
              <a:rPr lang="en-US" sz="1400" b="0" i="0" u="none" strike="noStrike" baseline="0" dirty="0">
                <a:solidFill>
                  <a:srgbClr val="383A42"/>
                </a:solidFill>
                <a:latin typeface="Consolas" panose="020B0609020204030204" pitchFamily="49" charset="0"/>
              </a:rPr>
              <a:t>);</a:t>
            </a:r>
          </a:p>
          <a:p>
            <a:pPr lvl="4"/>
            <a:r>
              <a:rPr lang="en-US" sz="1400" b="0" i="0" u="none" strike="noStrike" baseline="0" dirty="0">
                <a:solidFill>
                  <a:srgbClr val="383A42"/>
                </a:solidFill>
                <a:latin typeface="Consolas" panose="020B0609020204030204" pitchFamily="49" charset="0"/>
              </a:rPr>
              <a:t>}</a:t>
            </a:r>
          </a:p>
          <a:p>
            <a:pPr lvl="4"/>
            <a:r>
              <a:rPr lang="en-US" sz="1400" b="0" i="0" u="none" strike="noStrike" baseline="0" dirty="0">
                <a:solidFill>
                  <a:srgbClr val="A726A5"/>
                </a:solidFill>
                <a:latin typeface="Consolas" panose="020B0609020204030204" pitchFamily="49" charset="0"/>
              </a:rPr>
              <a:t>function </a:t>
            </a:r>
            <a:r>
              <a:rPr lang="en-US" sz="1400" b="0" i="0" u="none" strike="noStrike" baseline="0" dirty="0">
                <a:solidFill>
                  <a:srgbClr val="4079F3"/>
                </a:solidFill>
                <a:latin typeface="Consolas" panose="020B0609020204030204" pitchFamily="49" charset="0"/>
              </a:rPr>
              <a:t>numCheck2</a:t>
            </a:r>
            <a:r>
              <a:rPr lang="en-US" sz="1400" b="0" i="0" u="none" strike="noStrike" baseline="0" dirty="0">
                <a:solidFill>
                  <a:srgbClr val="383A42"/>
                </a:solidFill>
                <a:latin typeface="Consolas" panose="020B0609020204030204" pitchFamily="49" charset="0"/>
              </a:rPr>
              <a:t>() {</a:t>
            </a:r>
          </a:p>
          <a:p>
            <a:pPr lvl="5"/>
            <a:r>
              <a:rPr lang="en-US" sz="1400" b="0" i="0" u="none" strike="noStrike" baseline="0" dirty="0">
                <a:solidFill>
                  <a:srgbClr val="383A42"/>
                </a:solidFill>
                <a:latin typeface="Consolas" panose="020B0609020204030204" pitchFamily="49" charset="0"/>
              </a:rPr>
              <a:t>message(</a:t>
            </a:r>
            <a:r>
              <a:rPr lang="en-US" sz="1400" b="0" i="0" u="none" strike="noStrike" baseline="0" dirty="0">
                <a:solidFill>
                  <a:srgbClr val="50A24F"/>
                </a:solidFill>
                <a:latin typeface="Consolas" panose="020B0609020204030204" pitchFamily="49" charset="0"/>
              </a:rPr>
              <a:t>"Not a number: " </a:t>
            </a:r>
            <a:r>
              <a:rPr lang="en-US" sz="1400" b="0" i="0" u="none" strike="noStrike" baseline="0" dirty="0">
                <a:solidFill>
                  <a:srgbClr val="383A42"/>
                </a:solidFill>
                <a:latin typeface="Consolas" panose="020B0609020204030204" pitchFamily="49" charset="0"/>
              </a:rPr>
              <a:t>+ </a:t>
            </a:r>
            <a:r>
              <a:rPr lang="en-US" sz="1400" b="0" i="0" u="none" strike="noStrike" baseline="0" dirty="0" err="1">
                <a:solidFill>
                  <a:srgbClr val="C28501"/>
                </a:solidFill>
                <a:latin typeface="Consolas" panose="020B0609020204030204" pitchFamily="49" charset="0"/>
              </a:rPr>
              <a:t>isNaN</a:t>
            </a:r>
            <a:r>
              <a:rPr lang="en-US" sz="1400" b="0" i="0" u="none" strike="noStrike" baseline="0" dirty="0">
                <a:solidFill>
                  <a:srgbClr val="383A42"/>
                </a:solidFill>
                <a:latin typeface="Consolas" panose="020B0609020204030204" pitchFamily="49" charset="0"/>
              </a:rPr>
              <a:t>(</a:t>
            </a:r>
            <a:r>
              <a:rPr lang="en-US" sz="1400" b="0" i="0" u="none" strike="noStrike" baseline="0" dirty="0" err="1">
                <a:solidFill>
                  <a:srgbClr val="383A42"/>
                </a:solidFill>
                <a:latin typeface="Consolas" panose="020B0609020204030204" pitchFamily="49" charset="0"/>
              </a:rPr>
              <a:t>event.key</a:t>
            </a:r>
            <a:r>
              <a:rPr lang="en-US" sz="1400" b="0" i="0" u="none" strike="noStrike" baseline="0" dirty="0">
                <a:solidFill>
                  <a:srgbClr val="383A42"/>
                </a:solidFill>
                <a:latin typeface="Consolas" panose="020B0609020204030204" pitchFamily="49" charset="0"/>
              </a:rPr>
              <a:t>));</a:t>
            </a:r>
          </a:p>
          <a:p>
            <a:pPr lvl="5"/>
            <a:r>
              <a:rPr lang="en-US" sz="1400" b="0" i="0" u="none" strike="noStrike" baseline="0" dirty="0">
                <a:solidFill>
                  <a:srgbClr val="A726A5"/>
                </a:solidFill>
                <a:latin typeface="Consolas" panose="020B0609020204030204" pitchFamily="49" charset="0"/>
              </a:rPr>
              <a:t>return </a:t>
            </a:r>
            <a:r>
              <a:rPr lang="en-US" sz="1400" b="0" i="0" u="none" strike="noStrike" baseline="0" dirty="0" err="1">
                <a:solidFill>
                  <a:srgbClr val="C28501"/>
                </a:solidFill>
                <a:latin typeface="Consolas" panose="020B0609020204030204" pitchFamily="49" charset="0"/>
              </a:rPr>
              <a:t>isNaN</a:t>
            </a:r>
            <a:r>
              <a:rPr lang="en-US" sz="1400" b="0" i="0" u="none" strike="noStrike" baseline="0" dirty="0">
                <a:solidFill>
                  <a:srgbClr val="383A42"/>
                </a:solidFill>
                <a:latin typeface="Consolas" panose="020B0609020204030204" pitchFamily="49" charset="0"/>
              </a:rPr>
              <a:t>(</a:t>
            </a:r>
            <a:r>
              <a:rPr lang="en-US" sz="1400" b="0" i="0" u="none" strike="noStrike" baseline="0" dirty="0" err="1">
                <a:solidFill>
                  <a:srgbClr val="383A42"/>
                </a:solidFill>
                <a:latin typeface="Consolas" panose="020B0609020204030204" pitchFamily="49" charset="0"/>
              </a:rPr>
              <a:t>event.key</a:t>
            </a:r>
            <a:r>
              <a:rPr lang="en-US" sz="1400" b="0" i="0" u="none" strike="noStrike" baseline="0" dirty="0">
                <a:solidFill>
                  <a:srgbClr val="383A42"/>
                </a:solidFill>
                <a:latin typeface="Consolas" panose="020B0609020204030204" pitchFamily="49" charset="0"/>
              </a:rPr>
              <a:t>);</a:t>
            </a:r>
          </a:p>
          <a:p>
            <a:pPr lvl="4"/>
            <a:r>
              <a:rPr lang="en-US" sz="1400" b="0" i="0" u="none" strike="noStrike" baseline="0" dirty="0">
                <a:solidFill>
                  <a:srgbClr val="383A42"/>
                </a:solidFill>
                <a:latin typeface="Consolas" panose="020B0609020204030204" pitchFamily="49" charset="0"/>
              </a:rPr>
              <a:t>}</a:t>
            </a:r>
          </a:p>
          <a:p>
            <a:pPr lvl="4"/>
            <a:r>
              <a:rPr lang="en-US" sz="1400" b="0" i="0" u="none" strike="noStrike" baseline="0" dirty="0">
                <a:solidFill>
                  <a:srgbClr val="A726A5"/>
                </a:solidFill>
                <a:latin typeface="Consolas" panose="020B0609020204030204" pitchFamily="49" charset="0"/>
              </a:rPr>
              <a:t>function </a:t>
            </a:r>
            <a:r>
              <a:rPr lang="en-US" sz="1400" b="0" i="0" u="none" strike="noStrike" baseline="0" dirty="0">
                <a:solidFill>
                  <a:srgbClr val="4079F3"/>
                </a:solidFill>
                <a:latin typeface="Consolas" panose="020B0609020204030204" pitchFamily="49" charset="0"/>
              </a:rPr>
              <a:t>message</a:t>
            </a:r>
            <a:r>
              <a:rPr lang="en-US" sz="1400" b="0" i="0" u="none" strike="noStrike" baseline="0" dirty="0">
                <a:solidFill>
                  <a:srgbClr val="383A42"/>
                </a:solidFill>
                <a:latin typeface="Consolas" panose="020B0609020204030204" pitchFamily="49" charset="0"/>
              </a:rPr>
              <a:t>(m) {</a:t>
            </a:r>
          </a:p>
          <a:p>
            <a:pPr lvl="4"/>
            <a:r>
              <a:rPr lang="en-US" sz="1400" b="0" i="0" u="none" strike="noStrike" baseline="0" dirty="0">
                <a:solidFill>
                  <a:srgbClr val="C28501"/>
                </a:solidFill>
                <a:latin typeface="Consolas" panose="020B0609020204030204" pitchFamily="49" charset="0"/>
              </a:rPr>
              <a:t>	</a:t>
            </a:r>
            <a:r>
              <a:rPr lang="en-US" sz="1400" b="0" i="0" u="none" strike="noStrike" baseline="0" dirty="0" err="1">
                <a:solidFill>
                  <a:srgbClr val="C28501"/>
                </a:solidFill>
                <a:latin typeface="Consolas" panose="020B0609020204030204" pitchFamily="49" charset="0"/>
              </a:rPr>
              <a:t>document</a:t>
            </a:r>
            <a:r>
              <a:rPr lang="en-US" sz="1400" b="0" i="0" u="none" strike="noStrike" baseline="0" dirty="0" err="1">
                <a:solidFill>
                  <a:srgbClr val="383A42"/>
                </a:solidFill>
                <a:latin typeface="Consolas" panose="020B0609020204030204" pitchFamily="49" charset="0"/>
              </a:rPr>
              <a:t>.getElementById</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'wrapper'</a:t>
            </a:r>
            <a:r>
              <a:rPr lang="en-US" sz="1400" b="0" i="0" u="none" strike="noStrike" baseline="0" dirty="0">
                <a:solidFill>
                  <a:srgbClr val="383A42"/>
                </a:solidFill>
                <a:latin typeface="Consolas" panose="020B0609020204030204" pitchFamily="49" charset="0"/>
              </a:rPr>
              <a:t>).</a:t>
            </a:r>
            <a:r>
              <a:rPr lang="en-US" sz="1400" b="0" i="0" u="none" strike="noStrike" baseline="0" dirty="0" err="1">
                <a:solidFill>
                  <a:srgbClr val="383A42"/>
                </a:solidFill>
                <a:latin typeface="Consolas" panose="020B0609020204030204" pitchFamily="49" charset="0"/>
              </a:rPr>
              <a:t>innerHTML</a:t>
            </a:r>
            <a:r>
              <a:rPr lang="en-US" sz="1400" b="0" i="0" u="none" strike="noStrike" baseline="0" dirty="0">
                <a:solidFill>
                  <a:srgbClr val="383A42"/>
                </a:solidFill>
                <a:latin typeface="Consolas" panose="020B0609020204030204" pitchFamily="49" charset="0"/>
              </a:rPr>
              <a:t> = m;</a:t>
            </a:r>
          </a:p>
          <a:p>
            <a:pPr lvl="4"/>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endParaRPr lang="en-US" sz="1400" dirty="0"/>
          </a:p>
        </p:txBody>
      </p:sp>
    </p:spTree>
    <p:extLst>
      <p:ext uri="{BB962C8B-B14F-4D97-AF65-F5344CB8AC3E}">
        <p14:creationId xmlns:p14="http://schemas.microsoft.com/office/powerpoint/2010/main" val="15081707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4EC59-9AAB-4760-BFF4-5052FE4C8039}"/>
              </a:ext>
            </a:extLst>
          </p:cNvPr>
          <p:cNvSpPr>
            <a:spLocks noGrp="1"/>
          </p:cNvSpPr>
          <p:nvPr>
            <p:ph type="title"/>
          </p:nvPr>
        </p:nvSpPr>
        <p:spPr/>
        <p:txBody>
          <a:bodyPr/>
          <a:lstStyle/>
          <a:p>
            <a:r>
              <a:rPr lang="en-US" dirty="0"/>
              <a:t>Key event handler</a:t>
            </a:r>
          </a:p>
        </p:txBody>
      </p:sp>
      <p:sp>
        <p:nvSpPr>
          <p:cNvPr id="3" name="Content Placeholder 2">
            <a:extLst>
              <a:ext uri="{FF2B5EF4-FFF2-40B4-BE49-F238E27FC236}">
                <a16:creationId xmlns:a16="http://schemas.microsoft.com/office/drawing/2014/main" id="{9BA9A744-7F3E-4F23-9F49-422AC240821D}"/>
              </a:ext>
            </a:extLst>
          </p:cNvPr>
          <p:cNvSpPr>
            <a:spLocks noGrp="1"/>
          </p:cNvSpPr>
          <p:nvPr>
            <p:ph idx="1"/>
          </p:nvPr>
        </p:nvSpPr>
        <p:spPr>
          <a:xfrm>
            <a:off x="581192" y="2011163"/>
            <a:ext cx="11029615" cy="4618237"/>
          </a:xfrm>
        </p:spPr>
        <p:txBody>
          <a:bodyPr anchor="ctr">
            <a:normAutofit/>
          </a:bodyPr>
          <a:lstStyle/>
          <a:p>
            <a:pPr marL="0" indent="0" algn="l">
              <a:buNone/>
            </a:pPr>
            <a:r>
              <a:rPr lang="en-US" sz="1800" b="0" i="0" u="none" strike="noStrike" baseline="0" dirty="0">
                <a:solidFill>
                  <a:srgbClr val="000000"/>
                </a:solidFill>
                <a:latin typeface="BookAntiqua"/>
              </a:rPr>
              <a:t>The first one checks if a value is a number, and if it is a number, it will write </a:t>
            </a:r>
            <a:r>
              <a:rPr lang="en-US" sz="1800" b="0" i="0" u="none" strike="noStrike" baseline="0" dirty="0">
                <a:solidFill>
                  <a:srgbClr val="000000"/>
                </a:solidFill>
                <a:latin typeface="Consolas" panose="020B0609020204030204" pitchFamily="49" charset="0"/>
              </a:rPr>
              <a:t>Number: true </a:t>
            </a:r>
            <a:r>
              <a:rPr lang="en-US" sz="1800" b="0" i="0" u="none" strike="noStrike" baseline="0" dirty="0">
                <a:solidFill>
                  <a:srgbClr val="000000"/>
                </a:solidFill>
                <a:latin typeface="BookAntiqua"/>
              </a:rPr>
              <a:t>at the top; else, it will write </a:t>
            </a:r>
            <a:r>
              <a:rPr lang="en-US" sz="1800" b="0" i="0" u="none" strike="noStrike" baseline="0" dirty="0">
                <a:solidFill>
                  <a:srgbClr val="000000"/>
                </a:solidFill>
                <a:latin typeface="Consolas" panose="020B0609020204030204" pitchFamily="49" charset="0"/>
              </a:rPr>
              <a:t>Number: false </a:t>
            </a:r>
            <a:r>
              <a:rPr lang="en-US" sz="1800" b="0" i="0" u="none" strike="noStrike" baseline="0" dirty="0">
                <a:solidFill>
                  <a:srgbClr val="000000"/>
                </a:solidFill>
                <a:latin typeface="BookAntiqua"/>
              </a:rPr>
              <a:t>at the top. The second one is checking for if a value is not a number; if it is not a number, it will write </a:t>
            </a:r>
            <a:r>
              <a:rPr lang="en-US" sz="1800" b="0" i="0" u="none" strike="noStrike" baseline="0" dirty="0">
                <a:solidFill>
                  <a:srgbClr val="000000"/>
                </a:solidFill>
                <a:latin typeface="Consolas" panose="020B0609020204030204" pitchFamily="49" charset="0"/>
              </a:rPr>
              <a:t>Not a number: true</a:t>
            </a:r>
            <a:r>
              <a:rPr lang="en-US" sz="1800" b="0" i="0" u="none" strike="noStrike" baseline="0" dirty="0">
                <a:solidFill>
                  <a:srgbClr val="000000"/>
                </a:solidFill>
                <a:latin typeface="BookAntiqua"/>
              </a:rPr>
              <a:t>; else, it will write </a:t>
            </a:r>
            <a:r>
              <a:rPr lang="en-US" sz="1800" b="0" i="0" u="none" strike="noStrike" baseline="0" dirty="0">
                <a:solidFill>
                  <a:srgbClr val="000000"/>
                </a:solidFill>
                <a:latin typeface="Consolas" panose="020B0609020204030204" pitchFamily="49" charset="0"/>
              </a:rPr>
              <a:t>Not a number: false</a:t>
            </a:r>
            <a:r>
              <a:rPr lang="en-US" sz="1800" b="0" i="0" u="none" strike="noStrike" baseline="0" dirty="0">
                <a:solidFill>
                  <a:srgbClr val="000000"/>
                </a:solidFill>
                <a:latin typeface="BookAntiqua"/>
              </a:rPr>
              <a:t>.</a:t>
            </a:r>
          </a:p>
          <a:p>
            <a:pPr marL="0" indent="0" algn="l">
              <a:buNone/>
            </a:pPr>
            <a:r>
              <a:rPr lang="en-US" sz="1800" b="0" i="0" u="none" strike="noStrike" baseline="0" dirty="0">
                <a:solidFill>
                  <a:srgbClr val="000000"/>
                </a:solidFill>
                <a:latin typeface="BookAntiqua"/>
              </a:rPr>
              <a:t>So this is one way of using the </a:t>
            </a:r>
            <a:r>
              <a:rPr lang="en-US" sz="1800" b="0" i="0" u="none" strike="noStrike" baseline="0" dirty="0" err="1">
                <a:solidFill>
                  <a:srgbClr val="000000"/>
                </a:solidFill>
                <a:latin typeface="Consolas" panose="020B0609020204030204" pitchFamily="49" charset="0"/>
              </a:rPr>
              <a:t>onkeypress</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event, but we can do even more. We can add a </a:t>
            </a:r>
            <a:r>
              <a:rPr lang="en-US" sz="1800" b="0" i="0" u="none" strike="noStrike" baseline="0" dirty="0">
                <a:solidFill>
                  <a:srgbClr val="000000"/>
                </a:solidFill>
                <a:latin typeface="Consolas" panose="020B0609020204030204" pitchFamily="49" charset="0"/>
              </a:rPr>
              <a:t>return </a:t>
            </a:r>
            <a:r>
              <a:rPr lang="en-US" sz="1800" b="0" i="0" u="none" strike="noStrike" baseline="0" dirty="0">
                <a:solidFill>
                  <a:srgbClr val="000000"/>
                </a:solidFill>
                <a:latin typeface="BookAntiqua"/>
              </a:rPr>
              <a:t>statement to our </a:t>
            </a:r>
            <a:r>
              <a:rPr lang="en-US" sz="1800" b="0" i="0" u="none" strike="noStrike" baseline="0" dirty="0" err="1">
                <a:solidFill>
                  <a:srgbClr val="000000"/>
                </a:solidFill>
                <a:latin typeface="Consolas" panose="020B0609020204030204" pitchFamily="49" charset="0"/>
              </a:rPr>
              <a:t>onkeypress</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event, like this:</a:t>
            </a:r>
          </a:p>
          <a:p>
            <a:pPr marL="0" indent="0" algn="l">
              <a:buNone/>
            </a:pPr>
            <a:endParaRPr lang="en-US" sz="1800" b="0" i="0" u="none" strike="noStrike" baseline="0" dirty="0">
              <a:solidFill>
                <a:srgbClr val="000000"/>
              </a:solidFill>
              <a:latin typeface="BookAntiqua"/>
            </a:endParaRPr>
          </a:p>
          <a:p>
            <a:pPr marL="324000" lvl="1" indent="0">
              <a:buNone/>
            </a:pPr>
            <a:r>
              <a:rPr lang="en-US" b="0" i="0" u="none" strike="noStrike" baseline="0" dirty="0" err="1">
                <a:solidFill>
                  <a:srgbClr val="383A42"/>
                </a:solidFill>
                <a:latin typeface="Consolas" panose="020B0609020204030204" pitchFamily="49" charset="0"/>
              </a:rPr>
              <a:t>onkeypress</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"return numCheck2()"</a:t>
            </a:r>
            <a:r>
              <a:rPr lang="en-US" b="0" i="0" u="none" strike="noStrike" baseline="0" dirty="0">
                <a:solidFill>
                  <a:srgbClr val="383A42"/>
                </a:solidFill>
                <a:latin typeface="Consolas" panose="020B0609020204030204" pitchFamily="49" charset="0"/>
              </a:rPr>
              <a:t>;</a:t>
            </a:r>
          </a:p>
          <a:p>
            <a:pPr marL="324000" lvl="1" indent="0">
              <a:buNone/>
            </a:pPr>
            <a:endParaRPr lang="en-US" b="0" i="0" u="none" strike="noStrike" baseline="0" dirty="0">
              <a:solidFill>
                <a:srgbClr val="383A42"/>
              </a:solidFill>
              <a:latin typeface="Consolas" panose="020B0609020204030204" pitchFamily="49" charset="0"/>
            </a:endParaRPr>
          </a:p>
          <a:p>
            <a:pPr marL="0" indent="0" algn="l">
              <a:buNone/>
            </a:pPr>
            <a:r>
              <a:rPr lang="en-US" sz="1800" b="0" i="0" u="none" strike="noStrike" baseline="0" dirty="0">
                <a:solidFill>
                  <a:srgbClr val="000000"/>
                </a:solidFill>
                <a:latin typeface="BookAntiqua"/>
              </a:rPr>
              <a:t>If </a:t>
            </a:r>
            <a:r>
              <a:rPr lang="en-US" sz="1800" b="0" i="0" u="none" strike="noStrike" baseline="0" dirty="0">
                <a:solidFill>
                  <a:srgbClr val="000000"/>
                </a:solidFill>
                <a:latin typeface="Consolas" panose="020B0609020204030204" pitchFamily="49" charset="0"/>
              </a:rPr>
              <a:t>true </a:t>
            </a:r>
            <a:r>
              <a:rPr lang="en-US" sz="1800" b="0" i="0" u="none" strike="noStrike" baseline="0" dirty="0">
                <a:solidFill>
                  <a:srgbClr val="000000"/>
                </a:solidFill>
                <a:latin typeface="BookAntiqua"/>
              </a:rPr>
              <a:t>is returned, the key value gets added to the input box; if </a:t>
            </a:r>
            <a:r>
              <a:rPr lang="en-US" sz="1800" b="0" i="0" u="none" strike="noStrike" baseline="0" dirty="0">
                <a:solidFill>
                  <a:srgbClr val="000000"/>
                </a:solidFill>
                <a:latin typeface="Consolas" panose="020B0609020204030204" pitchFamily="49" charset="0"/>
              </a:rPr>
              <a:t>false </a:t>
            </a:r>
            <a:r>
              <a:rPr lang="en-US" sz="1800" b="0" i="0" u="none" strike="noStrike" baseline="0" dirty="0">
                <a:solidFill>
                  <a:srgbClr val="000000"/>
                </a:solidFill>
                <a:latin typeface="BookAntiqua"/>
              </a:rPr>
              <a:t>is returned, the key value is not added.</a:t>
            </a:r>
            <a:endParaRPr lang="en-US" dirty="0"/>
          </a:p>
        </p:txBody>
      </p:sp>
    </p:spTree>
    <p:extLst>
      <p:ext uri="{BB962C8B-B14F-4D97-AF65-F5344CB8AC3E}">
        <p14:creationId xmlns:p14="http://schemas.microsoft.com/office/powerpoint/2010/main" val="41674223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4EC59-9AAB-4760-BFF4-5052FE4C8039}"/>
              </a:ext>
            </a:extLst>
          </p:cNvPr>
          <p:cNvSpPr>
            <a:spLocks noGrp="1"/>
          </p:cNvSpPr>
          <p:nvPr>
            <p:ph type="title"/>
          </p:nvPr>
        </p:nvSpPr>
        <p:spPr/>
        <p:txBody>
          <a:bodyPr/>
          <a:lstStyle/>
          <a:p>
            <a:r>
              <a:rPr lang="en-US" dirty="0"/>
              <a:t>Key event handler</a:t>
            </a:r>
          </a:p>
        </p:txBody>
      </p:sp>
      <p:sp>
        <p:nvSpPr>
          <p:cNvPr id="3" name="Content Placeholder 2">
            <a:extLst>
              <a:ext uri="{FF2B5EF4-FFF2-40B4-BE49-F238E27FC236}">
                <a16:creationId xmlns:a16="http://schemas.microsoft.com/office/drawing/2014/main" id="{9BA9A744-7F3E-4F23-9F49-422AC240821D}"/>
              </a:ext>
            </a:extLst>
          </p:cNvPr>
          <p:cNvSpPr>
            <a:spLocks noGrp="1"/>
          </p:cNvSpPr>
          <p:nvPr>
            <p:ph idx="1"/>
          </p:nvPr>
        </p:nvSpPr>
        <p:spPr>
          <a:xfrm>
            <a:off x="581192" y="2011163"/>
            <a:ext cx="3584407" cy="4618237"/>
          </a:xfrm>
        </p:spPr>
        <p:txBody>
          <a:bodyPr anchor="ctr">
            <a:normAutofit/>
          </a:bodyPr>
          <a:lstStyle/>
          <a:p>
            <a:pPr marL="0" indent="0" algn="l">
              <a:buNone/>
            </a:pPr>
            <a:r>
              <a:rPr lang="en-US" sz="1800" b="0" i="0" u="none" strike="noStrike" baseline="0" dirty="0">
                <a:latin typeface="BookAntiqua"/>
              </a:rPr>
              <a:t>The following code snippet only allows numbers to be entered in the input box. Whenever the user tries to type something else, the function restricts it.</a:t>
            </a:r>
          </a:p>
          <a:p>
            <a:pPr marL="0" indent="0" algn="l">
              <a:buNone/>
            </a:pPr>
            <a:r>
              <a:rPr lang="en-US" sz="1800" b="0" i="0" u="none" strike="noStrike" baseline="0" dirty="0">
                <a:latin typeface="BookAntiqua"/>
              </a:rPr>
              <a:t>As you can see, </a:t>
            </a:r>
            <a:r>
              <a:rPr lang="en-US" sz="1800" b="0" i="0" u="none" strike="noStrike" baseline="0" dirty="0">
                <a:latin typeface="Consolas" panose="020B0609020204030204" pitchFamily="49" charset="0"/>
              </a:rPr>
              <a:t>return </a:t>
            </a:r>
            <a:r>
              <a:rPr lang="en-US" sz="1800" b="0" i="0" u="none" strike="noStrike" baseline="0" dirty="0">
                <a:latin typeface="BookAntiqua"/>
              </a:rPr>
              <a:t>gets included in </a:t>
            </a:r>
            <a:r>
              <a:rPr lang="en-US" sz="1800" b="0" i="0" u="none" strike="noStrike" baseline="0" dirty="0" err="1">
                <a:latin typeface="BookAntiqua"/>
              </a:rPr>
              <a:t>onkeypress</a:t>
            </a:r>
            <a:r>
              <a:rPr lang="en-US" sz="1800" b="0" i="0" u="none" strike="noStrike" baseline="0" dirty="0">
                <a:latin typeface="BookAntiqua"/>
              </a:rPr>
              <a:t> to ensure that only numbers can be entered. One other thing might have caught your eye: </a:t>
            </a:r>
            <a:r>
              <a:rPr lang="en-US" sz="1800" b="0" i="0" u="none" strike="noStrike" baseline="0" dirty="0" err="1">
                <a:latin typeface="Consolas" panose="020B0609020204030204" pitchFamily="49" charset="0"/>
              </a:rPr>
              <a:t>onpaste</a:t>
            </a:r>
            <a:r>
              <a:rPr lang="en-US" sz="1800" b="0" i="0" u="none" strike="noStrike" baseline="0" dirty="0">
                <a:latin typeface="Consolas" panose="020B0609020204030204" pitchFamily="49" charset="0"/>
              </a:rPr>
              <a:t>="return false"</a:t>
            </a:r>
            <a:r>
              <a:rPr lang="en-US" sz="1800" b="0" i="0" u="none" strike="noStrike" baseline="0" dirty="0">
                <a:latin typeface="BookAntiqua"/>
              </a:rPr>
              <a:t>. This is to deal with smart people who copy and paste numbers to a non-numeric field or other characters to a numeric field and still manage to get illegal characters in there.</a:t>
            </a:r>
            <a:endParaRPr lang="en-US" dirty="0"/>
          </a:p>
        </p:txBody>
      </p:sp>
      <p:sp>
        <p:nvSpPr>
          <p:cNvPr id="5" name="TextBox 4">
            <a:extLst>
              <a:ext uri="{FF2B5EF4-FFF2-40B4-BE49-F238E27FC236}">
                <a16:creationId xmlns:a16="http://schemas.microsoft.com/office/drawing/2014/main" id="{86F292AA-5E07-4FB4-AA94-D5D825388AB4}"/>
              </a:ext>
            </a:extLst>
          </p:cNvPr>
          <p:cNvSpPr txBox="1"/>
          <p:nvPr/>
        </p:nvSpPr>
        <p:spPr>
          <a:xfrm>
            <a:off x="4033139" y="2011163"/>
            <a:ext cx="8158861" cy="4616648"/>
          </a:xfrm>
          <a:prstGeom prst="rect">
            <a:avLst/>
          </a:prstGeom>
          <a:noFill/>
        </p:spPr>
        <p:txBody>
          <a:bodyPr wrap="square">
            <a:spAutoFit/>
          </a:bodyPr>
          <a:lstStyle/>
          <a:p>
            <a:pPr algn="l"/>
            <a:r>
              <a:rPr lang="en-US" sz="1400" b="0" i="0" u="none" strike="noStrike" baseline="0" dirty="0">
                <a:solidFill>
                  <a:srgbClr val="4079F3"/>
                </a:solidFill>
                <a:latin typeface="Consolas" panose="020B0609020204030204" pitchFamily="49" charset="0"/>
              </a:rPr>
              <a:t>&lt;!doctype </a:t>
            </a:r>
            <a:r>
              <a:rPr lang="en-US" sz="1400" b="0" i="0" u="none" strike="noStrike" baseline="0" dirty="0">
                <a:solidFill>
                  <a:srgbClr val="383A42"/>
                </a:solidFill>
                <a:latin typeface="Consolas" panose="020B0609020204030204" pitchFamily="49" charset="0"/>
              </a:rPr>
              <a:t>html</a:t>
            </a:r>
            <a:r>
              <a:rPr lang="en-US" sz="1400" b="0" i="0" u="none" strike="noStrike" baseline="0" dirty="0">
                <a:solidFill>
                  <a:srgbClr val="4079F3"/>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lvl="3"/>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div </a:t>
            </a:r>
            <a:r>
              <a:rPr lang="en-US" sz="1400" b="0" i="0" u="none" strike="noStrike" baseline="0" dirty="0">
                <a:solidFill>
                  <a:srgbClr val="996801"/>
                </a:solidFill>
                <a:latin typeface="Consolas" panose="020B0609020204030204" pitchFamily="49" charset="0"/>
              </a:rPr>
              <a:t>id</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"wrapper"</a:t>
            </a:r>
            <a:r>
              <a:rPr lang="en-US" sz="1400" b="0" i="0" u="none" strike="noStrike" baseline="0" dirty="0">
                <a:solidFill>
                  <a:srgbClr val="383A42"/>
                </a:solidFill>
                <a:latin typeface="Consolas" panose="020B0609020204030204" pitchFamily="49" charset="0"/>
              </a:rPr>
              <a:t>&gt;JavaScript is fun!&lt;/</a:t>
            </a:r>
            <a:r>
              <a:rPr lang="en-US" sz="1400" b="0" i="0" u="none" strike="noStrike" baseline="0" dirty="0">
                <a:solidFill>
                  <a:srgbClr val="E55649"/>
                </a:solidFill>
                <a:latin typeface="Consolas" panose="020B0609020204030204" pitchFamily="49" charset="0"/>
              </a:rPr>
              <a:t>div</a:t>
            </a:r>
            <a:r>
              <a:rPr lang="en-US" sz="1400" b="0" i="0" u="none" strike="noStrike" baseline="0" dirty="0">
                <a:solidFill>
                  <a:srgbClr val="383A42"/>
                </a:solidFill>
                <a:latin typeface="Consolas" panose="020B0609020204030204" pitchFamily="49" charset="0"/>
              </a:rPr>
              <a:t>&gt;</a:t>
            </a:r>
          </a:p>
          <a:p>
            <a:pPr lvl="3"/>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input </a:t>
            </a:r>
            <a:r>
              <a:rPr lang="en-US" sz="1400" b="0" i="0" u="none" strike="noStrike" baseline="0" dirty="0">
                <a:solidFill>
                  <a:srgbClr val="996801"/>
                </a:solidFill>
                <a:latin typeface="Consolas" panose="020B0609020204030204" pitchFamily="49" charset="0"/>
              </a:rPr>
              <a:t>type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"text" </a:t>
            </a:r>
            <a:r>
              <a:rPr lang="en-US" sz="1400" b="0" i="0" u="none" strike="noStrike" baseline="0" dirty="0">
                <a:solidFill>
                  <a:srgbClr val="996801"/>
                </a:solidFill>
                <a:latin typeface="Consolas" panose="020B0609020204030204" pitchFamily="49" charset="0"/>
              </a:rPr>
              <a:t>name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"myNum1" </a:t>
            </a:r>
            <a:r>
              <a:rPr lang="en-US" sz="1400" b="0" i="0" u="none" strike="noStrike" baseline="0" dirty="0" err="1">
                <a:solidFill>
                  <a:srgbClr val="996801"/>
                </a:solidFill>
                <a:latin typeface="Consolas" panose="020B0609020204030204" pitchFamily="49" charset="0"/>
              </a:rPr>
              <a:t>onkeypress</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"return </a:t>
            </a:r>
            <a:r>
              <a:rPr lang="en-US" sz="1400" b="0" i="0" u="none" strike="noStrike" baseline="0" dirty="0" err="1">
                <a:solidFill>
                  <a:srgbClr val="50A24F"/>
                </a:solidFill>
                <a:latin typeface="Consolas" panose="020B0609020204030204" pitchFamily="49" charset="0"/>
              </a:rPr>
              <a:t>numCheck</a:t>
            </a:r>
            <a:r>
              <a:rPr lang="en-US" sz="1400" b="0" i="0" u="none" strike="noStrike" baseline="0" dirty="0">
                <a:solidFill>
                  <a:srgbClr val="50A24F"/>
                </a:solidFill>
                <a:latin typeface="Consolas" panose="020B0609020204030204" pitchFamily="49" charset="0"/>
              </a:rPr>
              <a:t>()" </a:t>
            </a:r>
            <a:r>
              <a:rPr lang="en-US" sz="1400" b="0" i="0" u="none" strike="noStrike" baseline="0" dirty="0" err="1">
                <a:solidFill>
                  <a:srgbClr val="996801"/>
                </a:solidFill>
                <a:latin typeface="Consolas" panose="020B0609020204030204" pitchFamily="49" charset="0"/>
              </a:rPr>
              <a:t>onpaste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"return false"</a:t>
            </a:r>
            <a:r>
              <a:rPr lang="en-US" sz="1400" b="0" i="0" u="none" strike="noStrike" baseline="0" dirty="0">
                <a:solidFill>
                  <a:srgbClr val="383A42"/>
                </a:solidFill>
                <a:latin typeface="Consolas" panose="020B0609020204030204" pitchFamily="49" charset="0"/>
              </a:rPr>
              <a:t>&gt;</a:t>
            </a:r>
          </a:p>
          <a:p>
            <a:pPr lvl="3"/>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input </a:t>
            </a:r>
            <a:r>
              <a:rPr lang="en-US" sz="1400" b="0" i="0" u="none" strike="noStrike" baseline="0" dirty="0">
                <a:solidFill>
                  <a:srgbClr val="996801"/>
                </a:solidFill>
                <a:latin typeface="Consolas" panose="020B0609020204030204" pitchFamily="49" charset="0"/>
              </a:rPr>
              <a:t>type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"text" </a:t>
            </a:r>
            <a:r>
              <a:rPr lang="en-US" sz="1400" b="0" i="0" u="none" strike="noStrike" baseline="0" dirty="0">
                <a:solidFill>
                  <a:srgbClr val="996801"/>
                </a:solidFill>
                <a:latin typeface="Consolas" panose="020B0609020204030204" pitchFamily="49" charset="0"/>
              </a:rPr>
              <a:t>name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"myNum2" </a:t>
            </a:r>
            <a:r>
              <a:rPr lang="en-US" sz="1400" b="0" i="0" u="none" strike="noStrike" baseline="0" dirty="0" err="1">
                <a:solidFill>
                  <a:srgbClr val="996801"/>
                </a:solidFill>
                <a:latin typeface="Consolas" panose="020B0609020204030204" pitchFamily="49" charset="0"/>
              </a:rPr>
              <a:t>onkeypress</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"return numCheck2()" </a:t>
            </a:r>
            <a:r>
              <a:rPr lang="en-US" sz="1400" b="0" i="0" u="none" strike="noStrike" baseline="0" dirty="0" err="1">
                <a:solidFill>
                  <a:srgbClr val="996801"/>
                </a:solidFill>
                <a:latin typeface="Consolas" panose="020B0609020204030204" pitchFamily="49" charset="0"/>
              </a:rPr>
              <a:t>onpaste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"return false"</a:t>
            </a:r>
            <a:r>
              <a:rPr lang="en-US" sz="1400" b="0" i="0" u="none" strike="noStrike" baseline="0" dirty="0">
                <a:solidFill>
                  <a:srgbClr val="383A42"/>
                </a:solidFill>
                <a:latin typeface="Consolas" panose="020B0609020204030204" pitchFamily="49" charset="0"/>
              </a:rPr>
              <a:t>&gt;</a:t>
            </a:r>
          </a:p>
          <a:p>
            <a:pPr lvl="3"/>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4"/>
            <a:r>
              <a:rPr lang="en-US" sz="1400" b="0" i="0" u="none" strike="noStrike" baseline="0" dirty="0">
                <a:solidFill>
                  <a:srgbClr val="A726A5"/>
                </a:solidFill>
                <a:latin typeface="Consolas" panose="020B0609020204030204" pitchFamily="49" charset="0"/>
              </a:rPr>
              <a:t>function </a:t>
            </a:r>
            <a:r>
              <a:rPr lang="en-US" sz="1400" b="0" i="0" u="none" strike="noStrike" baseline="0" dirty="0" err="1">
                <a:solidFill>
                  <a:srgbClr val="4079F3"/>
                </a:solidFill>
                <a:latin typeface="Consolas" panose="020B0609020204030204" pitchFamily="49" charset="0"/>
              </a:rPr>
              <a:t>numCheck</a:t>
            </a:r>
            <a:r>
              <a:rPr lang="en-US" sz="1400" b="0" i="0" u="none" strike="noStrike" baseline="0" dirty="0">
                <a:solidFill>
                  <a:srgbClr val="383A42"/>
                </a:solidFill>
                <a:latin typeface="Consolas" panose="020B0609020204030204" pitchFamily="49" charset="0"/>
              </a:rPr>
              <a:t>() {</a:t>
            </a:r>
          </a:p>
          <a:p>
            <a:pPr lvl="5"/>
            <a:r>
              <a:rPr lang="en-US" sz="1400" b="0" i="0" u="none" strike="noStrike" baseline="0" dirty="0">
                <a:solidFill>
                  <a:srgbClr val="383A42"/>
                </a:solidFill>
                <a:latin typeface="Consolas" panose="020B0609020204030204" pitchFamily="49" charset="0"/>
              </a:rPr>
              <a:t>message(!</a:t>
            </a:r>
            <a:r>
              <a:rPr lang="en-US" sz="1400" b="0" i="0" u="none" strike="noStrike" baseline="0" dirty="0" err="1">
                <a:solidFill>
                  <a:srgbClr val="C28501"/>
                </a:solidFill>
                <a:latin typeface="Consolas" panose="020B0609020204030204" pitchFamily="49" charset="0"/>
              </a:rPr>
              <a:t>isNaN</a:t>
            </a:r>
            <a:r>
              <a:rPr lang="en-US" sz="1400" b="0" i="0" u="none" strike="noStrike" baseline="0" dirty="0">
                <a:solidFill>
                  <a:srgbClr val="383A42"/>
                </a:solidFill>
                <a:latin typeface="Consolas" panose="020B0609020204030204" pitchFamily="49" charset="0"/>
              </a:rPr>
              <a:t>(</a:t>
            </a:r>
            <a:r>
              <a:rPr lang="en-US" sz="1400" b="0" i="0" u="none" strike="noStrike" baseline="0" dirty="0" err="1">
                <a:solidFill>
                  <a:srgbClr val="383A42"/>
                </a:solidFill>
                <a:latin typeface="Consolas" panose="020B0609020204030204" pitchFamily="49" charset="0"/>
              </a:rPr>
              <a:t>event.key</a:t>
            </a:r>
            <a:r>
              <a:rPr lang="en-US" sz="1400" b="0" i="0" u="none" strike="noStrike" baseline="0" dirty="0">
                <a:solidFill>
                  <a:srgbClr val="383A42"/>
                </a:solidFill>
                <a:latin typeface="Consolas" panose="020B0609020204030204" pitchFamily="49" charset="0"/>
              </a:rPr>
              <a:t>));</a:t>
            </a:r>
          </a:p>
          <a:p>
            <a:pPr lvl="5"/>
            <a:r>
              <a:rPr lang="en-US" sz="1400" b="0" i="0" u="none" strike="noStrike" baseline="0" dirty="0">
                <a:solidFill>
                  <a:srgbClr val="A726A5"/>
                </a:solidFill>
                <a:latin typeface="Consolas" panose="020B0609020204030204" pitchFamily="49" charset="0"/>
              </a:rPr>
              <a:t>return </a:t>
            </a:r>
            <a:r>
              <a:rPr lang="en-US" sz="1400" b="0" i="0" u="none" strike="noStrike" baseline="0" dirty="0">
                <a:solidFill>
                  <a:srgbClr val="383A42"/>
                </a:solidFill>
                <a:latin typeface="Consolas" panose="020B0609020204030204" pitchFamily="49" charset="0"/>
              </a:rPr>
              <a:t>!</a:t>
            </a:r>
            <a:r>
              <a:rPr lang="en-US" sz="1400" b="0" i="0" u="none" strike="noStrike" baseline="0" dirty="0" err="1">
                <a:solidFill>
                  <a:srgbClr val="C28501"/>
                </a:solidFill>
                <a:latin typeface="Consolas" panose="020B0609020204030204" pitchFamily="49" charset="0"/>
              </a:rPr>
              <a:t>isNaN</a:t>
            </a:r>
            <a:r>
              <a:rPr lang="en-US" sz="1400" b="0" i="0" u="none" strike="noStrike" baseline="0" dirty="0">
                <a:solidFill>
                  <a:srgbClr val="383A42"/>
                </a:solidFill>
                <a:latin typeface="Consolas" panose="020B0609020204030204" pitchFamily="49" charset="0"/>
              </a:rPr>
              <a:t>(</a:t>
            </a:r>
            <a:r>
              <a:rPr lang="en-US" sz="1400" b="0" i="0" u="none" strike="noStrike" baseline="0" dirty="0" err="1">
                <a:solidFill>
                  <a:srgbClr val="383A42"/>
                </a:solidFill>
                <a:latin typeface="Consolas" panose="020B0609020204030204" pitchFamily="49" charset="0"/>
              </a:rPr>
              <a:t>event.key</a:t>
            </a:r>
            <a:r>
              <a:rPr lang="en-US" sz="1400" b="0" i="0" u="none" strike="noStrike" baseline="0" dirty="0">
                <a:solidFill>
                  <a:srgbClr val="383A42"/>
                </a:solidFill>
                <a:latin typeface="Consolas" panose="020B0609020204030204" pitchFamily="49" charset="0"/>
              </a:rPr>
              <a:t>); }</a:t>
            </a:r>
          </a:p>
          <a:p>
            <a:pPr lvl="4"/>
            <a:r>
              <a:rPr lang="en-US" sz="1400" b="0" i="0" u="none" strike="noStrike" baseline="0" dirty="0">
                <a:solidFill>
                  <a:srgbClr val="A726A5"/>
                </a:solidFill>
                <a:latin typeface="Consolas" panose="020B0609020204030204" pitchFamily="49" charset="0"/>
              </a:rPr>
              <a:t>function </a:t>
            </a:r>
            <a:r>
              <a:rPr lang="en-US" sz="1400" b="0" i="0" u="none" strike="noStrike" baseline="0" dirty="0">
                <a:solidFill>
                  <a:srgbClr val="4079F3"/>
                </a:solidFill>
                <a:latin typeface="Consolas" panose="020B0609020204030204" pitchFamily="49" charset="0"/>
              </a:rPr>
              <a:t>numCheck2</a:t>
            </a:r>
            <a:r>
              <a:rPr lang="en-US" sz="1400" b="0" i="0" u="none" strike="noStrike" baseline="0" dirty="0">
                <a:solidFill>
                  <a:srgbClr val="383A42"/>
                </a:solidFill>
                <a:latin typeface="Consolas" panose="020B0609020204030204" pitchFamily="49" charset="0"/>
              </a:rPr>
              <a:t>() {</a:t>
            </a:r>
          </a:p>
          <a:p>
            <a:pPr lvl="5"/>
            <a:r>
              <a:rPr lang="en-US" sz="1400" b="0" i="0" u="none" strike="noStrike" baseline="0" dirty="0">
                <a:solidFill>
                  <a:srgbClr val="383A42"/>
                </a:solidFill>
                <a:latin typeface="Consolas" panose="020B0609020204030204" pitchFamily="49" charset="0"/>
              </a:rPr>
              <a:t>message(</a:t>
            </a:r>
            <a:r>
              <a:rPr lang="en-US" sz="1400" b="0" i="0" u="none" strike="noStrike" baseline="0" dirty="0" err="1">
                <a:solidFill>
                  <a:srgbClr val="C28501"/>
                </a:solidFill>
                <a:latin typeface="Consolas" panose="020B0609020204030204" pitchFamily="49" charset="0"/>
              </a:rPr>
              <a:t>isNaN</a:t>
            </a:r>
            <a:r>
              <a:rPr lang="en-US" sz="1400" b="0" i="0" u="none" strike="noStrike" baseline="0" dirty="0">
                <a:solidFill>
                  <a:srgbClr val="383A42"/>
                </a:solidFill>
                <a:latin typeface="Consolas" panose="020B0609020204030204" pitchFamily="49" charset="0"/>
              </a:rPr>
              <a:t>(</a:t>
            </a:r>
            <a:r>
              <a:rPr lang="en-US" sz="1400" b="0" i="0" u="none" strike="noStrike" baseline="0" dirty="0" err="1">
                <a:solidFill>
                  <a:srgbClr val="383A42"/>
                </a:solidFill>
                <a:latin typeface="Consolas" panose="020B0609020204030204" pitchFamily="49" charset="0"/>
              </a:rPr>
              <a:t>event.key</a:t>
            </a:r>
            <a:r>
              <a:rPr lang="en-US" sz="1400" b="0" i="0" u="none" strike="noStrike" baseline="0" dirty="0">
                <a:solidFill>
                  <a:srgbClr val="383A42"/>
                </a:solidFill>
                <a:latin typeface="Consolas" panose="020B0609020204030204" pitchFamily="49" charset="0"/>
              </a:rPr>
              <a:t>));</a:t>
            </a:r>
          </a:p>
          <a:p>
            <a:pPr lvl="5"/>
            <a:r>
              <a:rPr lang="en-US" sz="1400" b="0" i="0" u="none" strike="noStrike" baseline="0" dirty="0">
                <a:solidFill>
                  <a:srgbClr val="A726A5"/>
                </a:solidFill>
                <a:latin typeface="Consolas" panose="020B0609020204030204" pitchFamily="49" charset="0"/>
              </a:rPr>
              <a:t>return </a:t>
            </a:r>
            <a:r>
              <a:rPr lang="en-US" sz="1400" b="0" i="0" u="none" strike="noStrike" baseline="0" dirty="0" err="1">
                <a:solidFill>
                  <a:srgbClr val="C28501"/>
                </a:solidFill>
                <a:latin typeface="Consolas" panose="020B0609020204030204" pitchFamily="49" charset="0"/>
              </a:rPr>
              <a:t>isNaN</a:t>
            </a:r>
            <a:r>
              <a:rPr lang="en-US" sz="1400" b="0" i="0" u="none" strike="noStrike" baseline="0" dirty="0">
                <a:solidFill>
                  <a:srgbClr val="383A42"/>
                </a:solidFill>
                <a:latin typeface="Consolas" panose="020B0609020204030204" pitchFamily="49" charset="0"/>
              </a:rPr>
              <a:t>(</a:t>
            </a:r>
            <a:r>
              <a:rPr lang="en-US" sz="1400" b="0" i="0" u="none" strike="noStrike" baseline="0" dirty="0" err="1">
                <a:solidFill>
                  <a:srgbClr val="383A42"/>
                </a:solidFill>
                <a:latin typeface="Consolas" panose="020B0609020204030204" pitchFamily="49" charset="0"/>
              </a:rPr>
              <a:t>event.key</a:t>
            </a:r>
            <a:r>
              <a:rPr lang="en-US" sz="1400" b="0" i="0" u="none" strike="noStrike" baseline="0" dirty="0">
                <a:solidFill>
                  <a:srgbClr val="383A42"/>
                </a:solidFill>
                <a:latin typeface="Consolas" panose="020B0609020204030204" pitchFamily="49" charset="0"/>
              </a:rPr>
              <a:t>); }</a:t>
            </a:r>
          </a:p>
          <a:p>
            <a:pPr lvl="4"/>
            <a:r>
              <a:rPr lang="en-US" sz="1400" b="0" i="0" u="none" strike="noStrike" baseline="0" dirty="0">
                <a:solidFill>
                  <a:srgbClr val="A726A5"/>
                </a:solidFill>
                <a:latin typeface="Consolas" panose="020B0609020204030204" pitchFamily="49" charset="0"/>
              </a:rPr>
              <a:t>function </a:t>
            </a:r>
            <a:r>
              <a:rPr lang="en-US" sz="1400" b="0" i="0" u="none" strike="noStrike" baseline="0" dirty="0">
                <a:solidFill>
                  <a:srgbClr val="4079F3"/>
                </a:solidFill>
                <a:latin typeface="Consolas" panose="020B0609020204030204" pitchFamily="49" charset="0"/>
              </a:rPr>
              <a:t>message</a:t>
            </a:r>
            <a:r>
              <a:rPr lang="en-US" sz="1400" b="0" i="0" u="none" strike="noStrike" baseline="0" dirty="0">
                <a:solidFill>
                  <a:srgbClr val="383A42"/>
                </a:solidFill>
                <a:latin typeface="Consolas" panose="020B0609020204030204" pitchFamily="49" charset="0"/>
              </a:rPr>
              <a:t>(m) {</a:t>
            </a:r>
          </a:p>
          <a:p>
            <a:pPr lvl="5"/>
            <a:r>
              <a:rPr lang="en-US" sz="1400" b="0" i="0" u="none" strike="noStrike" baseline="0" dirty="0" err="1">
                <a:solidFill>
                  <a:srgbClr val="C28501"/>
                </a:solidFill>
                <a:latin typeface="Consolas" panose="020B0609020204030204" pitchFamily="49" charset="0"/>
              </a:rPr>
              <a:t>document</a:t>
            </a:r>
            <a:r>
              <a:rPr lang="en-US" sz="1400" b="0" i="0" u="none" strike="noStrike" baseline="0" dirty="0" err="1">
                <a:solidFill>
                  <a:srgbClr val="383A42"/>
                </a:solidFill>
                <a:latin typeface="Consolas" panose="020B0609020204030204" pitchFamily="49" charset="0"/>
              </a:rPr>
              <a:t>.getElementById</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"wrapper"</a:t>
            </a:r>
            <a:r>
              <a:rPr lang="en-US" sz="1400" b="0" i="0" u="none" strike="noStrike" baseline="0" dirty="0">
                <a:solidFill>
                  <a:srgbClr val="383A42"/>
                </a:solidFill>
                <a:latin typeface="Consolas" panose="020B0609020204030204" pitchFamily="49" charset="0"/>
              </a:rPr>
              <a:t>).</a:t>
            </a:r>
            <a:r>
              <a:rPr lang="en-US" sz="1400" b="0" i="0" u="none" strike="noStrike" baseline="0" dirty="0" err="1">
                <a:solidFill>
                  <a:srgbClr val="383A42"/>
                </a:solidFill>
                <a:latin typeface="Consolas" panose="020B0609020204030204" pitchFamily="49" charset="0"/>
              </a:rPr>
              <a:t>innerHTML</a:t>
            </a:r>
            <a:r>
              <a:rPr lang="en-US" sz="1400" b="0" i="0" u="none" strike="noStrike" baseline="0" dirty="0">
                <a:solidFill>
                  <a:srgbClr val="383A42"/>
                </a:solidFill>
                <a:latin typeface="Consolas" panose="020B0609020204030204" pitchFamily="49" charset="0"/>
              </a:rPr>
              <a:t> = m; }</a:t>
            </a:r>
          </a:p>
          <a:p>
            <a:pPr lvl="3"/>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endParaRPr lang="en-US" sz="1100" dirty="0"/>
          </a:p>
        </p:txBody>
      </p:sp>
    </p:spTree>
    <p:extLst>
      <p:ext uri="{BB962C8B-B14F-4D97-AF65-F5344CB8AC3E}">
        <p14:creationId xmlns:p14="http://schemas.microsoft.com/office/powerpoint/2010/main" val="5423456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08BE2-1BD2-468A-8AF6-0D95B9A5FB21}"/>
              </a:ext>
            </a:extLst>
          </p:cNvPr>
          <p:cNvSpPr>
            <a:spLocks noGrp="1"/>
          </p:cNvSpPr>
          <p:nvPr>
            <p:ph type="title"/>
          </p:nvPr>
        </p:nvSpPr>
        <p:spPr/>
        <p:txBody>
          <a:bodyPr/>
          <a:lstStyle/>
          <a:p>
            <a:r>
              <a:rPr lang="en-US" dirty="0"/>
              <a:t>Practice exercise 11.8</a:t>
            </a:r>
          </a:p>
        </p:txBody>
      </p:sp>
      <p:sp>
        <p:nvSpPr>
          <p:cNvPr id="3" name="Content Placeholder 2">
            <a:extLst>
              <a:ext uri="{FF2B5EF4-FFF2-40B4-BE49-F238E27FC236}">
                <a16:creationId xmlns:a16="http://schemas.microsoft.com/office/drawing/2014/main" id="{1C15E0D8-FBA0-406C-94C1-1A567D228824}"/>
              </a:ext>
            </a:extLst>
          </p:cNvPr>
          <p:cNvSpPr>
            <a:spLocks noGrp="1"/>
          </p:cNvSpPr>
          <p:nvPr>
            <p:ph idx="1"/>
          </p:nvPr>
        </p:nvSpPr>
        <p:spPr>
          <a:xfrm>
            <a:off x="581192" y="2155096"/>
            <a:ext cx="11029615" cy="4381171"/>
          </a:xfrm>
        </p:spPr>
        <p:txBody>
          <a:bodyPr>
            <a:normAutofit lnSpcReduction="10000"/>
          </a:bodyPr>
          <a:lstStyle/>
          <a:p>
            <a:pPr marL="0" indent="0" algn="l">
              <a:buNone/>
            </a:pPr>
            <a:r>
              <a:rPr lang="en-US" sz="1800" b="0" i="0" u="none" strike="noStrike" baseline="0" dirty="0">
                <a:latin typeface="BookAntiqua"/>
              </a:rPr>
              <a:t>By recognizing key presses and detecting the values of characters as key presses occur with the element in focus, we can also detect if content is pasted into an input field.</a:t>
            </a:r>
          </a:p>
          <a:p>
            <a:pPr marL="666900" lvl="1" indent="-342900">
              <a:buFont typeface="+mj-lt"/>
              <a:buAutoNum type="arabicPeriod"/>
            </a:pPr>
            <a:r>
              <a:rPr lang="en-US" sz="1800" b="0" i="0" u="none" strike="noStrike" baseline="0" dirty="0">
                <a:latin typeface="BookAntiqua"/>
              </a:rPr>
              <a:t>Create two input fields within your HTML. Add an element to output content too.</a:t>
            </a:r>
          </a:p>
          <a:p>
            <a:pPr marL="666900" lvl="1" indent="-342900">
              <a:buFont typeface="+mj-lt"/>
              <a:buAutoNum type="arabicPeriod"/>
            </a:pPr>
            <a:r>
              <a:rPr lang="en-US" sz="1800" b="0" i="0" u="none" strike="noStrike" baseline="0" dirty="0">
                <a:latin typeface="BookAntiqua"/>
              </a:rPr>
              <a:t>Using JavaScript, select the page elements. You can assign a variable called </a:t>
            </a:r>
            <a:r>
              <a:rPr lang="en-US" sz="1800" b="0" i="0" u="none" strike="noStrike" baseline="0" dirty="0">
                <a:latin typeface="Consolas" panose="020B0609020204030204" pitchFamily="49" charset="0"/>
              </a:rPr>
              <a:t>output </a:t>
            </a:r>
            <a:r>
              <a:rPr lang="en-US" sz="1800" b="0" i="0" u="none" strike="noStrike" baseline="0" dirty="0">
                <a:latin typeface="BookAntiqua"/>
              </a:rPr>
              <a:t>to the element with a class of </a:t>
            </a:r>
            <a:r>
              <a:rPr lang="en-US" sz="1800" b="0" i="0" u="none" strike="noStrike" baseline="0" dirty="0">
                <a:latin typeface="Consolas" panose="020B0609020204030204" pitchFamily="49" charset="0"/>
              </a:rPr>
              <a:t>output</a:t>
            </a:r>
            <a:r>
              <a:rPr lang="en-US" sz="1800" b="0" i="0" u="none" strike="noStrike" baseline="0" dirty="0">
                <a:latin typeface="BookAntiqua"/>
              </a:rPr>
              <a:t>. Create another variable, </a:t>
            </a:r>
            <a:r>
              <a:rPr lang="en-US" sz="1800" b="0" i="0" u="none" strike="noStrike" baseline="0" dirty="0" err="1">
                <a:latin typeface="Consolas" panose="020B0609020204030204" pitchFamily="49" charset="0"/>
              </a:rPr>
              <a:t>eles</a:t>
            </a:r>
            <a:r>
              <a:rPr lang="en-US" sz="1800" b="0" i="0" u="none" strike="noStrike" baseline="0" dirty="0">
                <a:latin typeface="BookAntiqua"/>
              </a:rPr>
              <a:t>, and select all the input fields (using </a:t>
            </a:r>
            <a:r>
              <a:rPr lang="en-US" sz="1800" b="0" i="0" u="none" strike="noStrike" baseline="0" dirty="0" err="1">
                <a:latin typeface="Consolas" panose="020B0609020204030204" pitchFamily="49" charset="0"/>
              </a:rPr>
              <a:t>querySelectorAll</a:t>
            </a:r>
            <a:r>
              <a:rPr lang="en-US" sz="1800" b="0" i="0" u="none" strike="noStrike" baseline="0" dirty="0">
                <a:latin typeface="Consolas" panose="020B0609020204030204" pitchFamily="49" charset="0"/>
              </a:rPr>
              <a:t>()</a:t>
            </a:r>
            <a:r>
              <a:rPr lang="en-US" sz="1800" b="0" i="0" u="none" strike="noStrike" baseline="0" dirty="0">
                <a:latin typeface="BookAntiqua"/>
              </a:rPr>
              <a:t>) as its value. This way, we can loop through the node list and assign the same events to all the matching elements.</a:t>
            </a:r>
          </a:p>
          <a:p>
            <a:pPr marL="666900" lvl="1" indent="-342900">
              <a:buFont typeface="+mj-lt"/>
              <a:buAutoNum type="arabicPeriod"/>
            </a:pPr>
            <a:r>
              <a:rPr lang="en-US" sz="1800" b="0" i="0" u="none" strike="noStrike" baseline="0" dirty="0">
                <a:latin typeface="BookAntiqua"/>
              </a:rPr>
              <a:t>Using </a:t>
            </a:r>
            <a:r>
              <a:rPr lang="en-US" sz="1800" b="0" i="0" u="none" strike="noStrike" baseline="0" dirty="0" err="1">
                <a:latin typeface="Consolas" panose="020B0609020204030204" pitchFamily="49" charset="0"/>
              </a:rPr>
              <a:t>forEach</a:t>
            </a:r>
            <a:r>
              <a:rPr lang="en-US" sz="1800" b="0" i="0" u="none" strike="noStrike" baseline="0" dirty="0">
                <a:latin typeface="Consolas" panose="020B0609020204030204" pitchFamily="49" charset="0"/>
              </a:rPr>
              <a:t>()</a:t>
            </a:r>
            <a:r>
              <a:rPr lang="en-US" sz="1800" b="0" i="0" u="none" strike="noStrike" baseline="0" dirty="0">
                <a:latin typeface="BookAntiqua"/>
              </a:rPr>
              <a:t>, iterate through all the input elements from the page. Add the same event listeners to all of them.</a:t>
            </a:r>
          </a:p>
          <a:p>
            <a:pPr marL="666900" lvl="1" indent="-342900">
              <a:buFont typeface="+mj-lt"/>
              <a:buAutoNum type="arabicPeriod"/>
            </a:pPr>
            <a:r>
              <a:rPr lang="en-US" sz="1800" b="0" i="0" u="none" strike="noStrike" baseline="0" dirty="0">
                <a:latin typeface="BookAntiqua"/>
              </a:rPr>
              <a:t>Add a </a:t>
            </a:r>
            <a:r>
              <a:rPr lang="en-US" sz="1800" b="0" i="0" u="none" strike="noStrike" baseline="0" dirty="0" err="1">
                <a:latin typeface="BookAntiqua"/>
              </a:rPr>
              <a:t>keydown</a:t>
            </a:r>
            <a:r>
              <a:rPr lang="en-US" sz="1800" b="0" i="0" u="none" strike="noStrike" baseline="0" dirty="0">
                <a:latin typeface="BookAntiqua"/>
              </a:rPr>
              <a:t> event listener and check if the value is a number. If it is a number, then add it to the output area.</a:t>
            </a:r>
          </a:p>
          <a:p>
            <a:pPr marL="666900" lvl="1" indent="-342900">
              <a:buFont typeface="+mj-lt"/>
              <a:buAutoNum type="arabicPeriod"/>
            </a:pPr>
            <a:r>
              <a:rPr lang="en-US" sz="1800" b="0" i="0" u="none" strike="noStrike" baseline="0" dirty="0">
                <a:latin typeface="BookAntiqua"/>
              </a:rPr>
              <a:t>On </a:t>
            </a:r>
            <a:r>
              <a:rPr lang="en-US" sz="1800" b="0" i="0" u="none" strike="noStrike" baseline="0" dirty="0" err="1">
                <a:latin typeface="Consolas" panose="020B0609020204030204" pitchFamily="49" charset="0"/>
              </a:rPr>
              <a:t>keyup</a:t>
            </a:r>
            <a:r>
              <a:rPr lang="en-US" sz="1800" b="0" i="0" u="none" strike="noStrike" baseline="0" dirty="0">
                <a:latin typeface="BookAntiqua"/>
              </a:rPr>
              <a:t>, output to the console the value of the key.</a:t>
            </a:r>
          </a:p>
          <a:p>
            <a:pPr marL="666900" lvl="1" indent="-342900">
              <a:buFont typeface="+mj-lt"/>
              <a:buAutoNum type="arabicPeriod"/>
            </a:pPr>
            <a:r>
              <a:rPr lang="en-US" sz="1800" b="0" i="0" u="none" strike="noStrike" baseline="0" dirty="0">
                <a:latin typeface="BookAntiqua"/>
              </a:rPr>
              <a:t>Check if there was a paste in the input field; if there was, then you can output the word </a:t>
            </a:r>
            <a:r>
              <a:rPr lang="en-US" sz="1800" b="0" i="0" u="none" strike="noStrike" baseline="0" dirty="0">
                <a:latin typeface="Consolas" panose="020B0609020204030204" pitchFamily="49" charset="0"/>
              </a:rPr>
              <a:t>paste </a:t>
            </a:r>
            <a:r>
              <a:rPr lang="en-US" sz="1800" b="0" i="0" u="none" strike="noStrike" baseline="0" dirty="0">
                <a:latin typeface="BookAntiqua"/>
              </a:rPr>
              <a:t>to the console.</a:t>
            </a:r>
            <a:endParaRPr lang="en-US" sz="1800" dirty="0"/>
          </a:p>
        </p:txBody>
      </p:sp>
    </p:spTree>
    <p:extLst>
      <p:ext uri="{BB962C8B-B14F-4D97-AF65-F5344CB8AC3E}">
        <p14:creationId xmlns:p14="http://schemas.microsoft.com/office/powerpoint/2010/main" val="37992735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08BE2-1BD2-468A-8AF6-0D95B9A5FB21}"/>
              </a:ext>
            </a:extLst>
          </p:cNvPr>
          <p:cNvSpPr>
            <a:spLocks noGrp="1"/>
          </p:cNvSpPr>
          <p:nvPr>
            <p:ph type="title"/>
          </p:nvPr>
        </p:nvSpPr>
        <p:spPr/>
        <p:txBody>
          <a:bodyPr/>
          <a:lstStyle/>
          <a:p>
            <a:r>
              <a:rPr lang="en-US" dirty="0"/>
              <a:t>Drag and drop </a:t>
            </a:r>
            <a:r>
              <a:rPr lang="en-US" dirty="0" err="1"/>
              <a:t>elemen</a:t>
            </a:r>
            <a:endParaRPr lang="en-US" dirty="0"/>
          </a:p>
        </p:txBody>
      </p:sp>
      <p:sp>
        <p:nvSpPr>
          <p:cNvPr id="3" name="Content Placeholder 2">
            <a:extLst>
              <a:ext uri="{FF2B5EF4-FFF2-40B4-BE49-F238E27FC236}">
                <a16:creationId xmlns:a16="http://schemas.microsoft.com/office/drawing/2014/main" id="{1C15E0D8-FBA0-406C-94C1-1A567D228824}"/>
              </a:ext>
            </a:extLst>
          </p:cNvPr>
          <p:cNvSpPr>
            <a:spLocks noGrp="1"/>
          </p:cNvSpPr>
          <p:nvPr>
            <p:ph idx="1"/>
          </p:nvPr>
        </p:nvSpPr>
        <p:spPr>
          <a:xfrm>
            <a:off x="581192" y="2155096"/>
            <a:ext cx="4464941" cy="4381171"/>
          </a:xfrm>
        </p:spPr>
        <p:txBody>
          <a:bodyPr>
            <a:normAutofit/>
          </a:bodyPr>
          <a:lstStyle/>
          <a:p>
            <a:pPr marL="0" indent="0" algn="l">
              <a:buNone/>
            </a:pPr>
            <a:r>
              <a:rPr lang="en-US" sz="1800" b="0" i="0" u="none" strike="noStrike" baseline="0" dirty="0">
                <a:latin typeface="BookAntiqua"/>
              </a:rPr>
              <a:t>There are also special event handlers for dragging and dropping. We need a starting point to be able to drag and drop something. Let's create the CSS and HTML for a dragging and dropping area.</a:t>
            </a:r>
            <a:endParaRPr lang="en-US" sz="1800" dirty="0"/>
          </a:p>
        </p:txBody>
      </p:sp>
      <p:sp>
        <p:nvSpPr>
          <p:cNvPr id="7" name="TextBox 6">
            <a:extLst>
              <a:ext uri="{FF2B5EF4-FFF2-40B4-BE49-F238E27FC236}">
                <a16:creationId xmlns:a16="http://schemas.microsoft.com/office/drawing/2014/main" id="{5EE866A5-DD9A-4BC0-AB41-27235F3CF4C0}"/>
              </a:ext>
            </a:extLst>
          </p:cNvPr>
          <p:cNvSpPr txBox="1"/>
          <p:nvPr/>
        </p:nvSpPr>
        <p:spPr>
          <a:xfrm>
            <a:off x="5046133" y="1929635"/>
            <a:ext cx="6096000" cy="4832092"/>
          </a:xfrm>
          <a:prstGeom prst="rect">
            <a:avLst/>
          </a:prstGeom>
          <a:noFill/>
        </p:spPr>
        <p:txBody>
          <a:bodyPr wrap="square">
            <a:spAutoFit/>
          </a:bodyPr>
          <a:lstStyle/>
          <a:p>
            <a:pPr algn="l"/>
            <a:r>
              <a:rPr lang="en-US" sz="1400" b="0" i="0" u="none" strike="noStrike" baseline="0" dirty="0">
                <a:solidFill>
                  <a:srgbClr val="4079F3"/>
                </a:solidFill>
                <a:latin typeface="Consolas" panose="020B0609020204030204" pitchFamily="49" charset="0"/>
              </a:rPr>
              <a:t>&lt;!doctype&gt;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head</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style</a:t>
            </a:r>
            <a:r>
              <a:rPr lang="en-US" sz="1400" b="0" i="0" u="none" strike="noStrike" baseline="0" dirty="0">
                <a:solidFill>
                  <a:srgbClr val="383A42"/>
                </a:solidFill>
                <a:latin typeface="Consolas" panose="020B0609020204030204" pitchFamily="49" charset="0"/>
              </a:rPr>
              <a:t>&gt;</a:t>
            </a:r>
          </a:p>
          <a:p>
            <a:pPr lvl="3"/>
            <a:r>
              <a:rPr lang="en-US" sz="1400" b="0" i="0" u="none" strike="noStrike" baseline="0" dirty="0">
                <a:solidFill>
                  <a:srgbClr val="996801"/>
                </a:solidFill>
                <a:latin typeface="Consolas" panose="020B0609020204030204" pitchFamily="49" charset="0"/>
              </a:rPr>
              <a:t>.box </a:t>
            </a:r>
            <a:r>
              <a:rPr lang="en-US" sz="1400" b="0" i="0" u="none" strike="noStrike" baseline="0" dirty="0">
                <a:solidFill>
                  <a:srgbClr val="383A42"/>
                </a:solidFill>
                <a:latin typeface="Consolas" panose="020B0609020204030204" pitchFamily="49" charset="0"/>
              </a:rPr>
              <a:t>{</a:t>
            </a:r>
          </a:p>
          <a:p>
            <a:pPr lvl="4"/>
            <a:r>
              <a:rPr lang="en-US" sz="1400" b="0" i="0" u="none" strike="noStrike" baseline="0" dirty="0">
                <a:solidFill>
                  <a:srgbClr val="50A24F"/>
                </a:solidFill>
                <a:latin typeface="Consolas" panose="020B0609020204030204" pitchFamily="49" charset="0"/>
              </a:rPr>
              <a:t>height</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996801"/>
                </a:solidFill>
                <a:latin typeface="Consolas" panose="020B0609020204030204" pitchFamily="49" charset="0"/>
              </a:rPr>
              <a:t>200px</a:t>
            </a:r>
            <a:r>
              <a:rPr lang="en-US" sz="1400" b="0" i="0" u="none" strike="noStrike" baseline="0" dirty="0">
                <a:solidFill>
                  <a:srgbClr val="383A42"/>
                </a:solidFill>
                <a:latin typeface="Consolas" panose="020B0609020204030204" pitchFamily="49" charset="0"/>
              </a:rPr>
              <a:t>;</a:t>
            </a:r>
          </a:p>
          <a:p>
            <a:pPr lvl="4"/>
            <a:r>
              <a:rPr lang="en-US" sz="1400" b="0" i="0" u="none" strike="noStrike" baseline="0" dirty="0">
                <a:solidFill>
                  <a:srgbClr val="50A24F"/>
                </a:solidFill>
                <a:latin typeface="Consolas" panose="020B0609020204030204" pitchFamily="49" charset="0"/>
              </a:rPr>
              <a:t>width</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996801"/>
                </a:solidFill>
                <a:latin typeface="Consolas" panose="020B0609020204030204" pitchFamily="49" charset="0"/>
              </a:rPr>
              <a:t>200px</a:t>
            </a:r>
            <a:r>
              <a:rPr lang="en-US" sz="1400" b="0" i="0" u="none" strike="noStrike" baseline="0" dirty="0">
                <a:solidFill>
                  <a:srgbClr val="383A42"/>
                </a:solidFill>
                <a:latin typeface="Consolas" panose="020B0609020204030204" pitchFamily="49" charset="0"/>
              </a:rPr>
              <a:t>;</a:t>
            </a:r>
          </a:p>
          <a:p>
            <a:pPr lvl="4"/>
            <a:r>
              <a:rPr lang="en-US" sz="1400" b="0" i="0" u="none" strike="noStrike" baseline="0" dirty="0">
                <a:solidFill>
                  <a:srgbClr val="50A24F"/>
                </a:solidFill>
                <a:latin typeface="Consolas" panose="020B0609020204030204" pitchFamily="49" charset="0"/>
              </a:rPr>
              <a:t>padding</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996801"/>
                </a:solidFill>
                <a:latin typeface="Consolas" panose="020B0609020204030204" pitchFamily="49" charset="0"/>
              </a:rPr>
              <a:t>20px</a:t>
            </a:r>
            <a:r>
              <a:rPr lang="en-US" sz="1400" b="0" i="0" u="none" strike="noStrike" baseline="0" dirty="0">
                <a:solidFill>
                  <a:srgbClr val="383A42"/>
                </a:solidFill>
                <a:latin typeface="Consolas" panose="020B0609020204030204" pitchFamily="49" charset="0"/>
              </a:rPr>
              <a:t>;</a:t>
            </a:r>
          </a:p>
          <a:p>
            <a:pPr lvl="4"/>
            <a:r>
              <a:rPr lang="en-US" sz="1400" b="0" i="0" u="none" strike="noStrike" baseline="0" dirty="0">
                <a:solidFill>
                  <a:srgbClr val="50A24F"/>
                </a:solidFill>
                <a:latin typeface="Consolas" panose="020B0609020204030204" pitchFamily="49" charset="0"/>
              </a:rPr>
              <a:t>margin</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996801"/>
                </a:solidFill>
                <a:latin typeface="Consolas" panose="020B0609020204030204" pitchFamily="49" charset="0"/>
              </a:rPr>
              <a:t>0 50px</a:t>
            </a:r>
            <a:r>
              <a:rPr lang="en-US" sz="1400" b="0" i="0" u="none" strike="noStrike" baseline="0" dirty="0">
                <a:solidFill>
                  <a:srgbClr val="383A42"/>
                </a:solidFill>
                <a:latin typeface="Consolas" panose="020B0609020204030204" pitchFamily="49" charset="0"/>
              </a:rPr>
              <a:t>;</a:t>
            </a:r>
          </a:p>
          <a:p>
            <a:pPr lvl="4"/>
            <a:r>
              <a:rPr lang="en-US" sz="1400" b="0" i="0" u="none" strike="noStrike" baseline="0" dirty="0">
                <a:solidFill>
                  <a:srgbClr val="50A24F"/>
                </a:solidFill>
                <a:latin typeface="Consolas" panose="020B0609020204030204" pitchFamily="49" charset="0"/>
              </a:rPr>
              <a:t>display</a:t>
            </a:r>
            <a:r>
              <a:rPr lang="en-US" sz="1400" b="0" i="0" u="none" strike="noStrike" baseline="0" dirty="0">
                <a:solidFill>
                  <a:srgbClr val="383A42"/>
                </a:solidFill>
                <a:latin typeface="Consolas" panose="020B0609020204030204" pitchFamily="49" charset="0"/>
              </a:rPr>
              <a:t>: inline-block;</a:t>
            </a:r>
          </a:p>
          <a:p>
            <a:pPr lvl="4"/>
            <a:r>
              <a:rPr lang="en-US" sz="1400" b="0" i="0" u="none" strike="noStrike" baseline="0" dirty="0">
                <a:solidFill>
                  <a:srgbClr val="50A24F"/>
                </a:solidFill>
                <a:latin typeface="Consolas" panose="020B0609020204030204" pitchFamily="49" charset="0"/>
              </a:rPr>
              <a:t>border</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996801"/>
                </a:solidFill>
                <a:latin typeface="Consolas" panose="020B0609020204030204" pitchFamily="49" charset="0"/>
              </a:rPr>
              <a:t>1px </a:t>
            </a:r>
            <a:r>
              <a:rPr lang="en-US" sz="1400" b="0" i="0" u="none" strike="noStrike" baseline="0" dirty="0">
                <a:solidFill>
                  <a:srgbClr val="383A42"/>
                </a:solidFill>
                <a:latin typeface="Consolas" panose="020B0609020204030204" pitchFamily="49" charset="0"/>
              </a:rPr>
              <a:t>solid black;</a:t>
            </a:r>
          </a:p>
          <a:p>
            <a:pPr lvl="3"/>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4079F3"/>
                </a:solidFill>
                <a:latin typeface="Consolas" panose="020B0609020204030204" pitchFamily="49" charset="0"/>
              </a:rPr>
              <a:t>#dragme </a:t>
            </a:r>
            <a:r>
              <a:rPr lang="en-US" sz="1400" b="0" i="0" u="none" strike="noStrike" baseline="0" dirty="0">
                <a:solidFill>
                  <a:srgbClr val="383A42"/>
                </a:solidFill>
                <a:latin typeface="Consolas" panose="020B0609020204030204" pitchFamily="49" charset="0"/>
              </a:rPr>
              <a:t>{</a:t>
            </a:r>
          </a:p>
          <a:p>
            <a:pPr lvl="4"/>
            <a:r>
              <a:rPr lang="en-US" sz="1400" b="0" i="0" u="none" strike="noStrike" baseline="0" dirty="0">
                <a:solidFill>
                  <a:srgbClr val="50A24F"/>
                </a:solidFill>
                <a:latin typeface="Consolas" panose="020B0609020204030204" pitchFamily="49" charset="0"/>
              </a:rPr>
              <a:t>background-color</a:t>
            </a:r>
            <a:r>
              <a:rPr lang="en-US" sz="1400" b="0" i="0" u="none" strike="noStrike" baseline="0" dirty="0">
                <a:solidFill>
                  <a:srgbClr val="383A42"/>
                </a:solidFill>
                <a:latin typeface="Consolas" panose="020B0609020204030204" pitchFamily="49" charset="0"/>
              </a:rPr>
              <a:t>: red;</a:t>
            </a:r>
          </a:p>
          <a:p>
            <a:pPr lvl="3"/>
            <a:r>
              <a:rPr lang="en-US" sz="1400" b="0" i="0" u="none" strike="noStrike" baseline="0" dirty="0">
                <a:solidFill>
                  <a:srgbClr val="383A42"/>
                </a:solidFill>
                <a:latin typeface="Consolas" panose="020B0609020204030204" pitchFamily="49" charset="0"/>
              </a:rPr>
              <a: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style</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head</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div </a:t>
            </a:r>
            <a:r>
              <a:rPr lang="en-US" sz="1400" b="0" i="0" u="none" strike="noStrike" baseline="0" dirty="0">
                <a:solidFill>
                  <a:srgbClr val="996801"/>
                </a:solidFill>
                <a:latin typeface="Consolas" panose="020B0609020204030204" pitchFamily="49" charset="0"/>
              </a:rPr>
              <a:t>class</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"box"</a:t>
            </a:r>
            <a:r>
              <a:rPr lang="en-US" sz="1400" b="0" i="0" u="none" strike="noStrike" baseline="0" dirty="0">
                <a:solidFill>
                  <a:srgbClr val="383A42"/>
                </a:solidFill>
                <a:latin typeface="Consolas" panose="020B0609020204030204" pitchFamily="49" charset="0"/>
              </a:rPr>
              <a:t>&gt;1&lt;/</a:t>
            </a:r>
            <a:r>
              <a:rPr lang="en-US" sz="1400" b="0" i="0" u="none" strike="noStrike" baseline="0" dirty="0">
                <a:solidFill>
                  <a:srgbClr val="E55649"/>
                </a:solidFill>
                <a:latin typeface="Consolas" panose="020B0609020204030204" pitchFamily="49" charset="0"/>
              </a:rPr>
              <a:t>div</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div </a:t>
            </a:r>
            <a:r>
              <a:rPr lang="en-US" sz="1400" b="0" i="0" u="none" strike="noStrike" baseline="0" dirty="0">
                <a:solidFill>
                  <a:srgbClr val="996801"/>
                </a:solidFill>
                <a:latin typeface="Consolas" panose="020B0609020204030204" pitchFamily="49" charset="0"/>
              </a:rPr>
              <a:t>class</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"box"</a:t>
            </a:r>
            <a:r>
              <a:rPr lang="en-US" sz="1400" b="0" i="0" u="none" strike="noStrike" baseline="0" dirty="0">
                <a:solidFill>
                  <a:srgbClr val="383A42"/>
                </a:solidFill>
                <a:latin typeface="Consolas" panose="020B0609020204030204" pitchFamily="49" charset="0"/>
              </a:rPr>
              <a:t>&gt;2&lt;/</a:t>
            </a:r>
            <a:r>
              <a:rPr lang="en-US" sz="1400" b="0" i="0" u="none" strike="noStrike" baseline="0" dirty="0">
                <a:solidFill>
                  <a:srgbClr val="E55649"/>
                </a:solidFill>
                <a:latin typeface="Consolas" panose="020B0609020204030204" pitchFamily="49" charset="0"/>
              </a:rPr>
              <a:t>div</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endParaRPr lang="en-US" sz="1100" dirty="0"/>
          </a:p>
        </p:txBody>
      </p:sp>
    </p:spTree>
    <p:extLst>
      <p:ext uri="{BB962C8B-B14F-4D97-AF65-F5344CB8AC3E}">
        <p14:creationId xmlns:p14="http://schemas.microsoft.com/office/powerpoint/2010/main" val="5631005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08BE2-1BD2-468A-8AF6-0D95B9A5FB21}"/>
              </a:ext>
            </a:extLst>
          </p:cNvPr>
          <p:cNvSpPr>
            <a:spLocks noGrp="1"/>
          </p:cNvSpPr>
          <p:nvPr>
            <p:ph type="title"/>
          </p:nvPr>
        </p:nvSpPr>
        <p:spPr/>
        <p:txBody>
          <a:bodyPr/>
          <a:lstStyle/>
          <a:p>
            <a:r>
              <a:rPr lang="en-US" dirty="0"/>
              <a:t>Drag and drop </a:t>
            </a:r>
            <a:r>
              <a:rPr lang="en-US" dirty="0" err="1"/>
              <a:t>elemen</a:t>
            </a:r>
            <a:endParaRPr lang="en-US" dirty="0"/>
          </a:p>
        </p:txBody>
      </p:sp>
      <p:sp>
        <p:nvSpPr>
          <p:cNvPr id="3" name="Content Placeholder 2">
            <a:extLst>
              <a:ext uri="{FF2B5EF4-FFF2-40B4-BE49-F238E27FC236}">
                <a16:creationId xmlns:a16="http://schemas.microsoft.com/office/drawing/2014/main" id="{1C15E0D8-FBA0-406C-94C1-1A567D228824}"/>
              </a:ext>
            </a:extLst>
          </p:cNvPr>
          <p:cNvSpPr>
            <a:spLocks noGrp="1"/>
          </p:cNvSpPr>
          <p:nvPr>
            <p:ph idx="1"/>
          </p:nvPr>
        </p:nvSpPr>
        <p:spPr>
          <a:xfrm>
            <a:off x="581191" y="1998134"/>
            <a:ext cx="11170541" cy="4538134"/>
          </a:xfrm>
        </p:spPr>
        <p:txBody>
          <a:bodyPr numCol="1" anchor="t">
            <a:normAutofit/>
          </a:bodyPr>
          <a:lstStyle/>
          <a:p>
            <a:pPr marL="0" indent="0" algn="l">
              <a:buNone/>
            </a:pPr>
            <a:r>
              <a:rPr lang="en-US" sz="1800" b="0" i="0" u="none" strike="noStrike" baseline="0" dirty="0">
                <a:latin typeface="BookAntiqua"/>
              </a:rPr>
              <a:t>Now we are also going to include an element that is going to be dragged and dropped. In order to mark an element as something that can be dragged, we need to add the attribute </a:t>
            </a:r>
            <a:r>
              <a:rPr lang="en-US" sz="1800" b="0" i="0" u="none" strike="noStrike" baseline="0" dirty="0">
                <a:latin typeface="Consolas" panose="020B0609020204030204" pitchFamily="49" charset="0"/>
              </a:rPr>
              <a:t>draggable</a:t>
            </a:r>
            <a:r>
              <a:rPr lang="en-US" sz="1800" b="0" i="0" u="none" strike="noStrike" baseline="0" dirty="0">
                <a:latin typeface="BookAntiqua"/>
              </a:rPr>
              <a:t>. This is the code we are going to include in our second div, with the first div around it:</a:t>
            </a:r>
          </a:p>
          <a:p>
            <a:pPr marL="0" indent="0" algn="l">
              <a:buNone/>
            </a:pPr>
            <a:endParaRPr lang="en-US" dirty="0">
              <a:latin typeface="BookAntiqua"/>
            </a:endParaRPr>
          </a:p>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buNone/>
            </a:pPr>
            <a:r>
              <a:rPr lang="en-US" b="0" i="0" u="none" strike="noStrike" baseline="0" dirty="0">
                <a:latin typeface="BookAntiqua"/>
              </a:rPr>
              <a:t>Then we need to decide what we are going to do when we drop the draggable element. We need to specify this within the box it can be dragged to. We are going to add the functionality to both boxes, so it can be dragged over to one and back to the other.</a:t>
            </a:r>
            <a:endParaRPr lang="en-US" sz="2000" b="0" i="0" u="none" strike="noStrike" baseline="0" dirty="0">
              <a:latin typeface="BookAntiqua"/>
            </a:endParaRPr>
          </a:p>
          <a:p>
            <a:pPr marL="0" indent="0" algn="l">
              <a:buNone/>
            </a:pPr>
            <a:endParaRPr lang="en-US" sz="1800" b="0" i="0" u="none" strike="noStrike" baseline="0" dirty="0">
              <a:latin typeface="BookAntiqua"/>
            </a:endParaRPr>
          </a:p>
          <a:p>
            <a:pPr marL="594000" lvl="2" indent="0">
              <a:buNone/>
            </a:pPr>
            <a:endParaRPr lang="en-US" b="0" i="0" u="none" strike="noStrike" baseline="0" dirty="0">
              <a:solidFill>
                <a:srgbClr val="383A42"/>
              </a:solidFill>
              <a:latin typeface="Consolas" panose="020B0609020204030204" pitchFamily="49" charset="0"/>
            </a:endParaRPr>
          </a:p>
        </p:txBody>
      </p:sp>
      <p:sp>
        <p:nvSpPr>
          <p:cNvPr id="6" name="TextBox 5">
            <a:extLst>
              <a:ext uri="{FF2B5EF4-FFF2-40B4-BE49-F238E27FC236}">
                <a16:creationId xmlns:a16="http://schemas.microsoft.com/office/drawing/2014/main" id="{19D103E0-2304-43E6-A24E-D77F2792BA65}"/>
              </a:ext>
            </a:extLst>
          </p:cNvPr>
          <p:cNvSpPr txBox="1"/>
          <p:nvPr/>
        </p:nvSpPr>
        <p:spPr>
          <a:xfrm>
            <a:off x="3048000" y="2947567"/>
            <a:ext cx="6096000" cy="1169551"/>
          </a:xfrm>
          <a:prstGeom prst="rect">
            <a:avLst/>
          </a:prstGeom>
          <a:noFill/>
        </p:spPr>
        <p:txBody>
          <a:bodyPr wrap="square">
            <a:spAutoFit/>
          </a:bodyPr>
          <a:lstStyle/>
          <a:p>
            <a:pPr marL="594000" lvl="2" indent="0">
              <a:buNone/>
            </a:pPr>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div </a:t>
            </a:r>
            <a:r>
              <a:rPr lang="en-US" sz="1400" b="0" i="0" u="none" strike="noStrike" baseline="0" dirty="0">
                <a:solidFill>
                  <a:srgbClr val="996801"/>
                </a:solidFill>
                <a:latin typeface="Consolas" panose="020B0609020204030204" pitchFamily="49" charset="0"/>
              </a:rPr>
              <a:t>class</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"box"</a:t>
            </a:r>
            <a:r>
              <a:rPr lang="en-US" sz="1400" b="0" i="0" u="none" strike="noStrike" baseline="0" dirty="0">
                <a:solidFill>
                  <a:srgbClr val="383A42"/>
                </a:solidFill>
                <a:latin typeface="Consolas" panose="020B0609020204030204" pitchFamily="49" charset="0"/>
              </a:rPr>
              <a:t>&gt; 1</a:t>
            </a:r>
          </a:p>
          <a:p>
            <a:pPr marL="936000" lvl="3" indent="0">
              <a:buNone/>
            </a:pPr>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div </a:t>
            </a:r>
            <a:r>
              <a:rPr lang="en-US" sz="1400" b="0" i="0" u="none" strike="noStrike" baseline="0" dirty="0">
                <a:solidFill>
                  <a:srgbClr val="996801"/>
                </a:solidFill>
                <a:latin typeface="Consolas" panose="020B0609020204030204" pitchFamily="49" charset="0"/>
              </a:rPr>
              <a:t>id</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a:t>
            </a:r>
            <a:r>
              <a:rPr lang="en-US" sz="1400" b="0" i="0" u="none" strike="noStrike" baseline="0" dirty="0" err="1">
                <a:solidFill>
                  <a:srgbClr val="50A24F"/>
                </a:solidFill>
                <a:latin typeface="Consolas" panose="020B0609020204030204" pitchFamily="49" charset="0"/>
              </a:rPr>
              <a:t>dragme</a:t>
            </a:r>
            <a:r>
              <a:rPr lang="en-US" sz="1400" b="0" i="0" u="none" strike="noStrike" baseline="0" dirty="0">
                <a:solidFill>
                  <a:srgbClr val="50A24F"/>
                </a:solidFill>
                <a:latin typeface="Consolas" panose="020B0609020204030204" pitchFamily="49" charset="0"/>
              </a:rPr>
              <a:t>" </a:t>
            </a:r>
            <a:r>
              <a:rPr lang="en-US" sz="1400" b="0" i="0" u="none" strike="noStrike" baseline="0" dirty="0">
                <a:solidFill>
                  <a:srgbClr val="996801"/>
                </a:solidFill>
                <a:latin typeface="Consolas" panose="020B0609020204030204" pitchFamily="49" charset="0"/>
              </a:rPr>
              <a:t>draggable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"true"</a:t>
            </a:r>
            <a:r>
              <a:rPr lang="en-US" sz="1400" b="0" i="0" u="none" strike="noStrike" baseline="0" dirty="0">
                <a:solidFill>
                  <a:srgbClr val="383A42"/>
                </a:solidFill>
                <a:latin typeface="Consolas" panose="020B0609020204030204" pitchFamily="49" charset="0"/>
              </a:rPr>
              <a:t>&gt;</a:t>
            </a:r>
          </a:p>
          <a:p>
            <a:pPr marL="936000" lvl="3" indent="0">
              <a:buNone/>
            </a:pPr>
            <a:r>
              <a:rPr lang="en-US" sz="1400" b="0" i="0" u="none" strike="noStrike" baseline="0" dirty="0">
                <a:solidFill>
                  <a:srgbClr val="383A42"/>
                </a:solidFill>
                <a:latin typeface="Consolas" panose="020B0609020204030204" pitchFamily="49" charset="0"/>
              </a:rPr>
              <a:t>	Drag Me Please!</a:t>
            </a:r>
          </a:p>
          <a:p>
            <a:pPr marL="936000" lvl="3" indent="0">
              <a:buNone/>
            </a:pPr>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div</a:t>
            </a:r>
            <a:r>
              <a:rPr lang="en-US" sz="1400" b="0" i="0" u="none" strike="noStrike" baseline="0" dirty="0">
                <a:solidFill>
                  <a:srgbClr val="383A42"/>
                </a:solidFill>
                <a:latin typeface="Consolas" panose="020B0609020204030204" pitchFamily="49" charset="0"/>
              </a:rPr>
              <a:t>&gt;</a:t>
            </a:r>
          </a:p>
          <a:p>
            <a:pPr marL="594000" lvl="2" indent="0">
              <a:buNone/>
            </a:pPr>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div</a:t>
            </a:r>
            <a:r>
              <a:rPr lang="en-US" sz="1400" b="0" i="0" u="none" strike="noStrike" baseline="0" dirty="0">
                <a:solidFill>
                  <a:srgbClr val="383A42"/>
                </a:solidFill>
                <a:latin typeface="Consolas" panose="020B0609020204030204" pitchFamily="49" charset="0"/>
              </a:rPr>
              <a:t>&gt;</a:t>
            </a:r>
          </a:p>
        </p:txBody>
      </p:sp>
      <p:sp>
        <p:nvSpPr>
          <p:cNvPr id="8" name="TextBox 7">
            <a:extLst>
              <a:ext uri="{FF2B5EF4-FFF2-40B4-BE49-F238E27FC236}">
                <a16:creationId xmlns:a16="http://schemas.microsoft.com/office/drawing/2014/main" id="{61B67573-4851-48D3-842B-DA94D41D4A78}"/>
              </a:ext>
            </a:extLst>
          </p:cNvPr>
          <p:cNvSpPr txBox="1"/>
          <p:nvPr/>
        </p:nvSpPr>
        <p:spPr>
          <a:xfrm>
            <a:off x="2301427" y="5108886"/>
            <a:ext cx="7730067" cy="1600438"/>
          </a:xfrm>
          <a:prstGeom prst="rect">
            <a:avLst/>
          </a:prstGeom>
          <a:noFill/>
        </p:spPr>
        <p:txBody>
          <a:bodyPr wrap="square">
            <a:spAutoFit/>
          </a:bodyPr>
          <a:lstStyle/>
          <a:p>
            <a:pPr marL="324000" lvl="1" indent="0">
              <a:buNone/>
            </a:pPr>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div </a:t>
            </a:r>
            <a:r>
              <a:rPr lang="en-US" sz="1400" b="0" i="0" u="none" strike="noStrike" baseline="0" dirty="0">
                <a:solidFill>
                  <a:srgbClr val="996801"/>
                </a:solidFill>
                <a:latin typeface="Consolas" panose="020B0609020204030204" pitchFamily="49" charset="0"/>
              </a:rPr>
              <a:t>class</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"box" </a:t>
            </a:r>
            <a:r>
              <a:rPr lang="en-US" sz="1400" b="0" i="0" u="none" strike="noStrike" baseline="0" dirty="0" err="1">
                <a:solidFill>
                  <a:srgbClr val="996801"/>
                </a:solidFill>
                <a:latin typeface="Consolas" panose="020B0609020204030204" pitchFamily="49" charset="0"/>
              </a:rPr>
              <a:t>ondrop</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a:t>
            </a:r>
            <a:r>
              <a:rPr lang="en-US" sz="1400" b="0" i="0" u="none" strike="noStrike" baseline="0" dirty="0" err="1">
                <a:solidFill>
                  <a:srgbClr val="50A24F"/>
                </a:solidFill>
                <a:latin typeface="Consolas" panose="020B0609020204030204" pitchFamily="49" charset="0"/>
              </a:rPr>
              <a:t>dDrop</a:t>
            </a:r>
            <a:r>
              <a:rPr lang="en-US" sz="1400" b="0" i="0" u="none" strike="noStrike" baseline="0" dirty="0">
                <a:solidFill>
                  <a:srgbClr val="50A24F"/>
                </a:solidFill>
                <a:latin typeface="Consolas" panose="020B0609020204030204" pitchFamily="49" charset="0"/>
              </a:rPr>
              <a:t>()" </a:t>
            </a:r>
            <a:r>
              <a:rPr lang="en-US" sz="1400" b="0" i="0" u="none" strike="noStrike" baseline="0" dirty="0" err="1">
                <a:solidFill>
                  <a:srgbClr val="996801"/>
                </a:solidFill>
                <a:latin typeface="Consolas" panose="020B0609020204030204" pitchFamily="49" charset="0"/>
              </a:rPr>
              <a:t>ondragover</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a:t>
            </a:r>
            <a:r>
              <a:rPr lang="en-US" sz="1400" b="0" i="0" u="none" strike="noStrike" baseline="0" dirty="0" err="1">
                <a:solidFill>
                  <a:srgbClr val="50A24F"/>
                </a:solidFill>
                <a:latin typeface="Consolas" panose="020B0609020204030204" pitchFamily="49" charset="0"/>
              </a:rPr>
              <a:t>nDrop</a:t>
            </a:r>
            <a:r>
              <a:rPr lang="en-US" sz="1400" b="0" i="0" u="none" strike="noStrike" baseline="0" dirty="0">
                <a:solidFill>
                  <a:srgbClr val="50A24F"/>
                </a:solidFill>
                <a:latin typeface="Consolas" panose="020B0609020204030204" pitchFamily="49" charset="0"/>
              </a:rPr>
              <a:t>()"</a:t>
            </a:r>
            <a:r>
              <a:rPr lang="en-US" sz="1400" b="0" i="0" u="none" strike="noStrike" baseline="0" dirty="0">
                <a:solidFill>
                  <a:srgbClr val="383A42"/>
                </a:solidFill>
                <a:latin typeface="Consolas" panose="020B0609020204030204" pitchFamily="49" charset="0"/>
              </a:rPr>
              <a:t>&gt;</a:t>
            </a:r>
          </a:p>
          <a:p>
            <a:pPr marL="594000" lvl="2" indent="0">
              <a:buNone/>
            </a:pPr>
            <a:r>
              <a:rPr lang="en-US" sz="1400" b="0" i="0" u="none" strike="noStrike" baseline="0" dirty="0">
                <a:solidFill>
                  <a:srgbClr val="383A42"/>
                </a:solidFill>
                <a:latin typeface="Consolas" panose="020B0609020204030204" pitchFamily="49" charset="0"/>
              </a:rPr>
              <a:t>	1</a:t>
            </a:r>
          </a:p>
          <a:p>
            <a:pPr marL="936000" lvl="3" indent="0">
              <a:buNone/>
            </a:pPr>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div </a:t>
            </a:r>
            <a:r>
              <a:rPr lang="en-US" sz="1400" b="0" i="0" u="none" strike="noStrike" baseline="0" dirty="0">
                <a:solidFill>
                  <a:srgbClr val="996801"/>
                </a:solidFill>
                <a:latin typeface="Consolas" panose="020B0609020204030204" pitchFamily="49" charset="0"/>
              </a:rPr>
              <a:t>id</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a:t>
            </a:r>
            <a:r>
              <a:rPr lang="en-US" sz="1400" b="0" i="0" u="none" strike="noStrike" baseline="0" dirty="0" err="1">
                <a:solidFill>
                  <a:srgbClr val="50A24F"/>
                </a:solidFill>
                <a:latin typeface="Consolas" panose="020B0609020204030204" pitchFamily="49" charset="0"/>
              </a:rPr>
              <a:t>dragme</a:t>
            </a:r>
            <a:r>
              <a:rPr lang="en-US" sz="1400" b="0" i="0" u="none" strike="noStrike" baseline="0" dirty="0">
                <a:solidFill>
                  <a:srgbClr val="50A24F"/>
                </a:solidFill>
                <a:latin typeface="Consolas" panose="020B0609020204030204" pitchFamily="49" charset="0"/>
              </a:rPr>
              <a:t>" </a:t>
            </a:r>
            <a:r>
              <a:rPr lang="en-US" sz="1400" b="0" i="0" u="none" strike="noStrike" baseline="0" dirty="0" err="1">
                <a:solidFill>
                  <a:srgbClr val="996801"/>
                </a:solidFill>
                <a:latin typeface="Consolas" panose="020B0609020204030204" pitchFamily="49" charset="0"/>
              </a:rPr>
              <a:t>ondragstart</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a:t>
            </a:r>
            <a:r>
              <a:rPr lang="en-US" sz="1400" b="0" i="0" u="none" strike="noStrike" baseline="0" dirty="0" err="1">
                <a:solidFill>
                  <a:srgbClr val="50A24F"/>
                </a:solidFill>
                <a:latin typeface="Consolas" panose="020B0609020204030204" pitchFamily="49" charset="0"/>
              </a:rPr>
              <a:t>dStart</a:t>
            </a:r>
            <a:r>
              <a:rPr lang="en-US" sz="1400" b="0" i="0" u="none" strike="noStrike" baseline="0" dirty="0">
                <a:solidFill>
                  <a:srgbClr val="50A24F"/>
                </a:solidFill>
                <a:latin typeface="Consolas" panose="020B0609020204030204" pitchFamily="49" charset="0"/>
              </a:rPr>
              <a:t>()" </a:t>
            </a:r>
            <a:r>
              <a:rPr lang="en-US" sz="1400" b="0" i="0" u="none" strike="noStrike" baseline="0" dirty="0">
                <a:solidFill>
                  <a:srgbClr val="996801"/>
                </a:solidFill>
                <a:latin typeface="Consolas" panose="020B0609020204030204" pitchFamily="49" charset="0"/>
              </a:rPr>
              <a:t>draggable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"true"</a:t>
            </a:r>
            <a:r>
              <a:rPr lang="en-US" sz="1400" b="0" i="0" u="none" strike="noStrike" baseline="0" dirty="0">
                <a:solidFill>
                  <a:srgbClr val="383A42"/>
                </a:solidFill>
                <a:latin typeface="Consolas" panose="020B0609020204030204" pitchFamily="49" charset="0"/>
              </a:rPr>
              <a:t>&gt;</a:t>
            </a:r>
          </a:p>
          <a:p>
            <a:pPr marL="1296000" lvl="4" indent="0">
              <a:buNone/>
            </a:pPr>
            <a:r>
              <a:rPr lang="en-US" sz="1400" b="0" i="0" u="none" strike="noStrike" baseline="0" dirty="0">
                <a:solidFill>
                  <a:srgbClr val="383A42"/>
                </a:solidFill>
                <a:latin typeface="Consolas" panose="020B0609020204030204" pitchFamily="49" charset="0"/>
              </a:rPr>
              <a:t>Drag Me Please!</a:t>
            </a:r>
          </a:p>
          <a:p>
            <a:pPr marL="936000" lvl="3" indent="0">
              <a:buNone/>
            </a:pPr>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div</a:t>
            </a:r>
            <a:r>
              <a:rPr lang="en-US" sz="1400" b="0" i="0" u="none" strike="noStrike" baseline="0" dirty="0">
                <a:solidFill>
                  <a:srgbClr val="383A42"/>
                </a:solidFill>
                <a:latin typeface="Consolas" panose="020B0609020204030204" pitchFamily="49" charset="0"/>
              </a:rPr>
              <a:t>&gt;</a:t>
            </a:r>
          </a:p>
          <a:p>
            <a:pPr marL="594000" lvl="2" indent="0">
              <a:buNone/>
            </a:pPr>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div</a:t>
            </a:r>
            <a:r>
              <a:rPr lang="en-US" sz="1400" b="0" i="0" u="none" strike="noStrike" baseline="0" dirty="0">
                <a:solidFill>
                  <a:srgbClr val="383A42"/>
                </a:solidFill>
                <a:latin typeface="Consolas" panose="020B0609020204030204" pitchFamily="49" charset="0"/>
              </a:rPr>
              <a:t>&gt;</a:t>
            </a:r>
          </a:p>
          <a:p>
            <a:pPr marL="324000" lvl="1" indent="0">
              <a:buNone/>
            </a:pPr>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div </a:t>
            </a:r>
            <a:r>
              <a:rPr lang="en-US" sz="1400" b="0" i="0" u="none" strike="noStrike" baseline="0" dirty="0">
                <a:solidFill>
                  <a:srgbClr val="996801"/>
                </a:solidFill>
                <a:latin typeface="Consolas" panose="020B0609020204030204" pitchFamily="49" charset="0"/>
              </a:rPr>
              <a:t>class</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"box" </a:t>
            </a:r>
            <a:r>
              <a:rPr lang="en-US" sz="1400" b="0" i="0" u="none" strike="noStrike" baseline="0" dirty="0" err="1">
                <a:solidFill>
                  <a:srgbClr val="996801"/>
                </a:solidFill>
                <a:latin typeface="Consolas" panose="020B0609020204030204" pitchFamily="49" charset="0"/>
              </a:rPr>
              <a:t>ondrop</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a:t>
            </a:r>
            <a:r>
              <a:rPr lang="en-US" sz="1400" b="0" i="0" u="none" strike="noStrike" baseline="0" dirty="0" err="1">
                <a:solidFill>
                  <a:srgbClr val="50A24F"/>
                </a:solidFill>
                <a:latin typeface="Consolas" panose="020B0609020204030204" pitchFamily="49" charset="0"/>
              </a:rPr>
              <a:t>dDrop</a:t>
            </a:r>
            <a:r>
              <a:rPr lang="en-US" sz="1400" b="0" i="0" u="none" strike="noStrike" baseline="0" dirty="0">
                <a:solidFill>
                  <a:srgbClr val="50A24F"/>
                </a:solidFill>
                <a:latin typeface="Consolas" panose="020B0609020204030204" pitchFamily="49" charset="0"/>
              </a:rPr>
              <a:t>()" </a:t>
            </a:r>
            <a:r>
              <a:rPr lang="en-US" sz="1400" b="0" i="0" u="none" strike="noStrike" baseline="0" dirty="0" err="1">
                <a:solidFill>
                  <a:srgbClr val="996801"/>
                </a:solidFill>
                <a:latin typeface="Consolas" panose="020B0609020204030204" pitchFamily="49" charset="0"/>
              </a:rPr>
              <a:t>ondragover</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a:t>
            </a:r>
            <a:r>
              <a:rPr lang="en-US" sz="1400" b="0" i="0" u="none" strike="noStrike" baseline="0" dirty="0" err="1">
                <a:solidFill>
                  <a:srgbClr val="50A24F"/>
                </a:solidFill>
                <a:latin typeface="Consolas" panose="020B0609020204030204" pitchFamily="49" charset="0"/>
              </a:rPr>
              <a:t>nDrop</a:t>
            </a:r>
            <a:r>
              <a:rPr lang="en-US" sz="1400" b="0" i="0" u="none" strike="noStrike" baseline="0" dirty="0">
                <a:solidFill>
                  <a:srgbClr val="50A24F"/>
                </a:solidFill>
                <a:latin typeface="Consolas" panose="020B0609020204030204" pitchFamily="49" charset="0"/>
              </a:rPr>
              <a:t>()"</a:t>
            </a:r>
            <a:r>
              <a:rPr lang="en-US" sz="1400" b="0" i="0" u="none" strike="noStrike" baseline="0" dirty="0">
                <a:solidFill>
                  <a:srgbClr val="383A42"/>
                </a:solidFill>
                <a:latin typeface="Consolas" panose="020B0609020204030204" pitchFamily="49" charset="0"/>
              </a:rPr>
              <a:t>&gt;2&lt;/</a:t>
            </a:r>
            <a:r>
              <a:rPr lang="en-US" sz="1400" b="0" i="0" u="none" strike="noStrike" baseline="0" dirty="0">
                <a:solidFill>
                  <a:srgbClr val="E55649"/>
                </a:solidFill>
                <a:latin typeface="Consolas" panose="020B0609020204030204" pitchFamily="49" charset="0"/>
              </a:rPr>
              <a:t>div</a:t>
            </a:r>
            <a:r>
              <a:rPr lang="en-US" sz="1400" b="0" i="0" u="none" strike="noStrike" baseline="0" dirty="0">
                <a:solidFill>
                  <a:srgbClr val="383A42"/>
                </a:solidFill>
                <a:latin typeface="Consolas" panose="020B0609020204030204" pitchFamily="49" charset="0"/>
              </a:rPr>
              <a:t>&gt;</a:t>
            </a:r>
          </a:p>
        </p:txBody>
      </p:sp>
    </p:spTree>
    <p:extLst>
      <p:ext uri="{BB962C8B-B14F-4D97-AF65-F5344CB8AC3E}">
        <p14:creationId xmlns:p14="http://schemas.microsoft.com/office/powerpoint/2010/main" val="38460513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08BE2-1BD2-468A-8AF6-0D95B9A5FB21}"/>
              </a:ext>
            </a:extLst>
          </p:cNvPr>
          <p:cNvSpPr>
            <a:spLocks noGrp="1"/>
          </p:cNvSpPr>
          <p:nvPr>
            <p:ph type="title"/>
          </p:nvPr>
        </p:nvSpPr>
        <p:spPr/>
        <p:txBody>
          <a:bodyPr/>
          <a:lstStyle/>
          <a:p>
            <a:r>
              <a:rPr lang="en-US" dirty="0"/>
              <a:t>Drag and drop </a:t>
            </a:r>
            <a:r>
              <a:rPr lang="en-US" dirty="0" err="1"/>
              <a:t>elemen</a:t>
            </a:r>
            <a:endParaRPr lang="en-US" dirty="0"/>
          </a:p>
        </p:txBody>
      </p:sp>
      <p:sp>
        <p:nvSpPr>
          <p:cNvPr id="3" name="Content Placeholder 2">
            <a:extLst>
              <a:ext uri="{FF2B5EF4-FFF2-40B4-BE49-F238E27FC236}">
                <a16:creationId xmlns:a16="http://schemas.microsoft.com/office/drawing/2014/main" id="{1C15E0D8-FBA0-406C-94C1-1A567D228824}"/>
              </a:ext>
            </a:extLst>
          </p:cNvPr>
          <p:cNvSpPr>
            <a:spLocks noGrp="1"/>
          </p:cNvSpPr>
          <p:nvPr>
            <p:ph idx="1"/>
          </p:nvPr>
        </p:nvSpPr>
        <p:spPr>
          <a:xfrm>
            <a:off x="581191" y="2032000"/>
            <a:ext cx="11170541" cy="4622800"/>
          </a:xfrm>
        </p:spPr>
        <p:txBody>
          <a:bodyPr numCol="1" anchor="t">
            <a:normAutofit/>
          </a:bodyPr>
          <a:lstStyle/>
          <a:p>
            <a:pPr marL="0" indent="0">
              <a:buNone/>
            </a:pPr>
            <a:endParaRPr lang="en-US" sz="1800" b="0" i="0" u="none" strike="noStrike" baseline="0" dirty="0">
              <a:latin typeface="BookAntiqua"/>
            </a:endParaRPr>
          </a:p>
          <a:p>
            <a:pPr marL="0" indent="0">
              <a:buNone/>
            </a:pPr>
            <a:r>
              <a:rPr lang="en-US" sz="1800" b="0" i="0" u="none" strike="noStrike" baseline="0" dirty="0">
                <a:latin typeface="BookAntiqua"/>
              </a:rPr>
              <a:t>And here is the script that will be added to the end of the body:</a:t>
            </a:r>
          </a:p>
        </p:txBody>
      </p:sp>
      <p:sp>
        <p:nvSpPr>
          <p:cNvPr id="5" name="TextBox 4">
            <a:extLst>
              <a:ext uri="{FF2B5EF4-FFF2-40B4-BE49-F238E27FC236}">
                <a16:creationId xmlns:a16="http://schemas.microsoft.com/office/drawing/2014/main" id="{BD36B8F6-43ED-417D-801C-7AD8BF714E93}"/>
              </a:ext>
            </a:extLst>
          </p:cNvPr>
          <p:cNvSpPr txBox="1"/>
          <p:nvPr/>
        </p:nvSpPr>
        <p:spPr>
          <a:xfrm>
            <a:off x="3090332" y="2907480"/>
            <a:ext cx="6629401" cy="3323987"/>
          </a:xfrm>
          <a:prstGeom prst="rect">
            <a:avLst/>
          </a:prstGeom>
          <a:noFill/>
        </p:spPr>
        <p:txBody>
          <a:bodyPr wrap="square">
            <a:spAutoFit/>
          </a:bodyPr>
          <a:lstStyle/>
          <a:p>
            <a:pPr marL="594000" lvl="2" indent="0">
              <a:buNone/>
            </a:pPr>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marL="594000" lvl="2" indent="0">
              <a:buNone/>
            </a:pPr>
            <a:r>
              <a:rPr lang="en-US" sz="1400" b="0" i="0" u="none" strike="noStrike" baseline="0" dirty="0">
                <a:solidFill>
                  <a:srgbClr val="A726A5"/>
                </a:solidFill>
                <a:latin typeface="Consolas" panose="020B0609020204030204" pitchFamily="49" charset="0"/>
              </a:rPr>
              <a:t>	let </a:t>
            </a:r>
            <a:r>
              <a:rPr lang="en-US" sz="1400" b="0" i="0" u="none" strike="noStrike" baseline="0" dirty="0" err="1">
                <a:solidFill>
                  <a:srgbClr val="383A42"/>
                </a:solidFill>
                <a:latin typeface="Consolas" panose="020B0609020204030204" pitchFamily="49" charset="0"/>
              </a:rPr>
              <a:t>holderItem</a:t>
            </a:r>
            <a:r>
              <a:rPr lang="en-US" sz="1400" b="0" i="0" u="none" strike="noStrike" baseline="0" dirty="0">
                <a:solidFill>
                  <a:srgbClr val="383A42"/>
                </a:solidFill>
                <a:latin typeface="Consolas" panose="020B0609020204030204" pitchFamily="49" charset="0"/>
              </a:rPr>
              <a:t>;</a:t>
            </a:r>
          </a:p>
          <a:p>
            <a:pPr marL="936000" lvl="3" indent="0">
              <a:buNone/>
            </a:pPr>
            <a:r>
              <a:rPr lang="en-US" sz="1400" b="0" i="0" u="none" strike="noStrike" baseline="0" dirty="0">
                <a:solidFill>
                  <a:srgbClr val="A726A5"/>
                </a:solidFill>
                <a:latin typeface="Consolas" panose="020B0609020204030204" pitchFamily="49" charset="0"/>
              </a:rPr>
              <a:t>function </a:t>
            </a:r>
            <a:r>
              <a:rPr lang="en-US" sz="1400" b="0" i="0" u="none" strike="noStrike" baseline="0" dirty="0" err="1">
                <a:solidFill>
                  <a:srgbClr val="4079F3"/>
                </a:solidFill>
                <a:latin typeface="Consolas" panose="020B0609020204030204" pitchFamily="49" charset="0"/>
              </a:rPr>
              <a:t>dStart</a:t>
            </a:r>
            <a:r>
              <a:rPr lang="en-US" sz="1400" b="0" i="0" u="none" strike="noStrike" baseline="0" dirty="0">
                <a:solidFill>
                  <a:srgbClr val="383A42"/>
                </a:solidFill>
                <a:latin typeface="Consolas" panose="020B0609020204030204" pitchFamily="49" charset="0"/>
              </a:rPr>
              <a:t>() {</a:t>
            </a:r>
          </a:p>
          <a:p>
            <a:pPr marL="936000" lvl="3" indent="0">
              <a:buNone/>
            </a:pPr>
            <a:r>
              <a:rPr lang="en-US" sz="1400" b="0" i="0" u="none" strike="noStrike" baseline="0" dirty="0">
                <a:solidFill>
                  <a:srgbClr val="383A42"/>
                </a:solidFill>
                <a:latin typeface="Consolas" panose="020B0609020204030204" pitchFamily="49" charset="0"/>
              </a:rPr>
              <a:t>	</a:t>
            </a:r>
            <a:r>
              <a:rPr lang="en-US" sz="1400" b="0" i="0" u="none" strike="noStrike" baseline="0" dirty="0" err="1">
                <a:solidFill>
                  <a:srgbClr val="383A42"/>
                </a:solidFill>
                <a:latin typeface="Consolas" panose="020B0609020204030204" pitchFamily="49" charset="0"/>
              </a:rPr>
              <a:t>holderItem</a:t>
            </a:r>
            <a:r>
              <a:rPr lang="en-US" sz="1400" b="0" i="0" u="none" strike="noStrike" baseline="0" dirty="0">
                <a:solidFill>
                  <a:srgbClr val="383A42"/>
                </a:solidFill>
                <a:latin typeface="Consolas" panose="020B0609020204030204" pitchFamily="49" charset="0"/>
              </a:rPr>
              <a:t> = </a:t>
            </a:r>
            <a:r>
              <a:rPr lang="en-US" sz="1400" b="0" i="0" u="none" strike="noStrike" baseline="0" dirty="0" err="1">
                <a:solidFill>
                  <a:srgbClr val="383A42"/>
                </a:solidFill>
                <a:latin typeface="Consolas" panose="020B0609020204030204" pitchFamily="49" charset="0"/>
              </a:rPr>
              <a:t>event.target</a:t>
            </a:r>
            <a:r>
              <a:rPr lang="en-US" sz="1400" b="0" i="0" u="none" strike="noStrike" baseline="0" dirty="0">
                <a:solidFill>
                  <a:srgbClr val="383A42"/>
                </a:solidFill>
                <a:latin typeface="Consolas" panose="020B0609020204030204" pitchFamily="49" charset="0"/>
              </a:rPr>
              <a:t>;</a:t>
            </a:r>
          </a:p>
          <a:p>
            <a:pPr marL="936000" lvl="3" indent="0">
              <a:buNone/>
            </a:pPr>
            <a:r>
              <a:rPr lang="en-US" sz="1400" b="0" i="0" u="none" strike="noStrike" baseline="0" dirty="0">
                <a:solidFill>
                  <a:srgbClr val="383A42"/>
                </a:solidFill>
                <a:latin typeface="Consolas" panose="020B0609020204030204" pitchFamily="49" charset="0"/>
              </a:rPr>
              <a:t>}</a:t>
            </a:r>
          </a:p>
          <a:p>
            <a:pPr marL="594000" lvl="2" indent="0">
              <a:buNone/>
            </a:pPr>
            <a:r>
              <a:rPr lang="en-US" sz="1400" b="0" i="0" u="none" strike="noStrike" baseline="0" dirty="0">
                <a:solidFill>
                  <a:srgbClr val="A726A5"/>
                </a:solidFill>
                <a:latin typeface="Consolas" panose="020B0609020204030204" pitchFamily="49" charset="0"/>
              </a:rPr>
              <a:t>	function </a:t>
            </a:r>
            <a:r>
              <a:rPr lang="en-US" sz="1400" b="0" i="0" u="none" strike="noStrike" baseline="0" dirty="0" err="1">
                <a:solidFill>
                  <a:srgbClr val="4079F3"/>
                </a:solidFill>
                <a:latin typeface="Consolas" panose="020B0609020204030204" pitchFamily="49" charset="0"/>
              </a:rPr>
              <a:t>nDrop</a:t>
            </a:r>
            <a:r>
              <a:rPr lang="en-US" sz="1400" b="0" i="0" u="none" strike="noStrike" baseline="0" dirty="0">
                <a:solidFill>
                  <a:srgbClr val="383A42"/>
                </a:solidFill>
                <a:latin typeface="Consolas" panose="020B0609020204030204" pitchFamily="49" charset="0"/>
              </a:rPr>
              <a:t>() {</a:t>
            </a:r>
          </a:p>
          <a:p>
            <a:pPr marL="594000" lvl="2" indent="0">
              <a:buNone/>
            </a:pPr>
            <a:r>
              <a:rPr lang="en-US" sz="1400" b="0" i="0" u="none" strike="noStrike" baseline="0" dirty="0">
                <a:solidFill>
                  <a:srgbClr val="383A42"/>
                </a:solidFill>
                <a:latin typeface="Consolas" panose="020B0609020204030204" pitchFamily="49" charset="0"/>
              </a:rPr>
              <a:t>		</a:t>
            </a:r>
            <a:r>
              <a:rPr lang="en-US" sz="1400" b="0" i="0" u="none" strike="noStrike" baseline="0" dirty="0" err="1">
                <a:solidFill>
                  <a:srgbClr val="383A42"/>
                </a:solidFill>
                <a:latin typeface="Consolas" panose="020B0609020204030204" pitchFamily="49" charset="0"/>
              </a:rPr>
              <a:t>event.preventDefault</a:t>
            </a:r>
            <a:r>
              <a:rPr lang="en-US" sz="1400" b="0" i="0" u="none" strike="noStrike" baseline="0" dirty="0">
                <a:solidFill>
                  <a:srgbClr val="383A42"/>
                </a:solidFill>
                <a:latin typeface="Consolas" panose="020B0609020204030204" pitchFamily="49" charset="0"/>
              </a:rPr>
              <a:t>();</a:t>
            </a:r>
          </a:p>
          <a:p>
            <a:pPr marL="594000" lvl="2" indent="0">
              <a:buNone/>
            </a:pPr>
            <a:r>
              <a:rPr lang="en-US" sz="1400" b="0" i="0" u="none" strike="noStrike" baseline="0" dirty="0">
                <a:solidFill>
                  <a:srgbClr val="383A42"/>
                </a:solidFill>
                <a:latin typeface="Consolas" panose="020B0609020204030204" pitchFamily="49" charset="0"/>
              </a:rPr>
              <a:t>	}</a:t>
            </a:r>
            <a:endParaRPr lang="en-US" sz="1400" dirty="0">
              <a:solidFill>
                <a:srgbClr val="383A42"/>
              </a:solidFill>
              <a:latin typeface="BookAntiqua"/>
            </a:endParaRPr>
          </a:p>
          <a:p>
            <a:pPr marL="594000" lvl="2" indent="0">
              <a:buNone/>
            </a:pPr>
            <a:r>
              <a:rPr lang="en-US" sz="1400" b="0" i="0" u="none" strike="noStrike" baseline="0" dirty="0">
                <a:solidFill>
                  <a:srgbClr val="A726A5"/>
                </a:solidFill>
                <a:latin typeface="Consolas" panose="020B0609020204030204" pitchFamily="49" charset="0"/>
              </a:rPr>
              <a:t>	function </a:t>
            </a:r>
            <a:r>
              <a:rPr lang="en-US" sz="1400" b="0" i="0" u="none" strike="noStrike" baseline="0" dirty="0" err="1">
                <a:solidFill>
                  <a:srgbClr val="4079F3"/>
                </a:solidFill>
                <a:latin typeface="Consolas" panose="020B0609020204030204" pitchFamily="49" charset="0"/>
              </a:rPr>
              <a:t>dDrop</a:t>
            </a:r>
            <a:r>
              <a:rPr lang="en-US" sz="1400" b="0" i="0" u="none" strike="noStrike" baseline="0" dirty="0">
                <a:solidFill>
                  <a:srgbClr val="383A42"/>
                </a:solidFill>
                <a:latin typeface="Consolas" panose="020B0609020204030204" pitchFamily="49" charset="0"/>
              </a:rPr>
              <a:t>() {</a:t>
            </a:r>
          </a:p>
          <a:p>
            <a:pPr marL="594000" lvl="2" indent="0">
              <a:buNone/>
            </a:pPr>
            <a:r>
              <a:rPr lang="en-US" sz="1400" b="0" i="0" u="none" strike="noStrike" baseline="0" dirty="0">
                <a:solidFill>
                  <a:srgbClr val="383A42"/>
                </a:solidFill>
                <a:latin typeface="Consolas" panose="020B0609020204030204" pitchFamily="49" charset="0"/>
              </a:rPr>
              <a:t>		</a:t>
            </a:r>
            <a:r>
              <a:rPr lang="en-US" sz="1400" b="0" i="0" u="none" strike="noStrike" baseline="0" dirty="0" err="1">
                <a:solidFill>
                  <a:srgbClr val="383A42"/>
                </a:solidFill>
                <a:latin typeface="Consolas" panose="020B0609020204030204" pitchFamily="49" charset="0"/>
              </a:rPr>
              <a:t>event.preventDefault</a:t>
            </a:r>
            <a:r>
              <a:rPr lang="en-US" sz="1400" b="0" i="0" u="none" strike="noStrike" baseline="0" dirty="0">
                <a:solidFill>
                  <a:srgbClr val="383A42"/>
                </a:solidFill>
                <a:latin typeface="Consolas" panose="020B0609020204030204" pitchFamily="49" charset="0"/>
              </a:rPr>
              <a:t>();</a:t>
            </a:r>
          </a:p>
          <a:p>
            <a:pPr marL="594000" lvl="2" indent="0">
              <a:buNone/>
            </a:pPr>
            <a:r>
              <a:rPr lang="en-US" sz="1400" b="0" i="0" u="none" strike="noStrike" baseline="0" dirty="0">
                <a:solidFill>
                  <a:srgbClr val="A726A5"/>
                </a:solidFill>
                <a:latin typeface="Consolas" panose="020B0609020204030204" pitchFamily="49" charset="0"/>
              </a:rPr>
              <a:t>		if </a:t>
            </a:r>
            <a:r>
              <a:rPr lang="en-US" sz="1400" b="0" i="0" u="none" strike="noStrike" baseline="0" dirty="0">
                <a:solidFill>
                  <a:srgbClr val="383A42"/>
                </a:solidFill>
                <a:latin typeface="Consolas" panose="020B0609020204030204" pitchFamily="49" charset="0"/>
              </a:rPr>
              <a:t>(</a:t>
            </a:r>
            <a:r>
              <a:rPr lang="en-US" sz="1400" b="0" i="0" u="none" strike="noStrike" baseline="0" dirty="0" err="1">
                <a:solidFill>
                  <a:srgbClr val="383A42"/>
                </a:solidFill>
                <a:latin typeface="Consolas" panose="020B0609020204030204" pitchFamily="49" charset="0"/>
              </a:rPr>
              <a:t>event.target.className</a:t>
            </a:r>
            <a:r>
              <a:rPr lang="en-US" sz="1400" b="0" i="0" u="none" strike="noStrike" baseline="0" dirty="0">
                <a:solidFill>
                  <a:srgbClr val="383A42"/>
                </a:solidFill>
                <a:latin typeface="Consolas" panose="020B0609020204030204" pitchFamily="49" charset="0"/>
              </a:rPr>
              <a:t> == </a:t>
            </a:r>
            <a:r>
              <a:rPr lang="en-US" sz="1400" b="0" i="0" u="none" strike="noStrike" baseline="0" dirty="0">
                <a:solidFill>
                  <a:srgbClr val="50A24F"/>
                </a:solidFill>
                <a:latin typeface="Consolas" panose="020B0609020204030204" pitchFamily="49" charset="0"/>
              </a:rPr>
              <a:t>"box"</a:t>
            </a:r>
            <a:r>
              <a:rPr lang="en-US" sz="1400" b="0" i="0" u="none" strike="noStrike" baseline="0" dirty="0">
                <a:solidFill>
                  <a:srgbClr val="383A42"/>
                </a:solidFill>
                <a:latin typeface="Consolas" panose="020B0609020204030204" pitchFamily="49" charset="0"/>
              </a:rPr>
              <a:t>) {</a:t>
            </a:r>
          </a:p>
          <a:p>
            <a:pPr marL="594000" lvl="2" indent="0">
              <a:buNone/>
            </a:pPr>
            <a:r>
              <a:rPr lang="en-US" sz="1400" b="0" i="0" u="none" strike="noStrike" baseline="0" dirty="0">
                <a:solidFill>
                  <a:srgbClr val="383A42"/>
                </a:solidFill>
                <a:latin typeface="Consolas" panose="020B0609020204030204" pitchFamily="49" charset="0"/>
              </a:rPr>
              <a:t>			</a:t>
            </a:r>
            <a:r>
              <a:rPr lang="en-US" sz="1400" b="0" i="0" u="none" strike="noStrike" baseline="0" dirty="0" err="1">
                <a:solidFill>
                  <a:srgbClr val="383A42"/>
                </a:solidFill>
                <a:latin typeface="Consolas" panose="020B0609020204030204" pitchFamily="49" charset="0"/>
              </a:rPr>
              <a:t>event.target.appendChild</a:t>
            </a:r>
            <a:r>
              <a:rPr lang="en-US" sz="1400" b="0" i="0" u="none" strike="noStrike" baseline="0" dirty="0">
                <a:solidFill>
                  <a:srgbClr val="383A42"/>
                </a:solidFill>
                <a:latin typeface="Consolas" panose="020B0609020204030204" pitchFamily="49" charset="0"/>
              </a:rPr>
              <a:t>(</a:t>
            </a:r>
            <a:r>
              <a:rPr lang="en-US" sz="1400" b="0" i="0" u="none" strike="noStrike" baseline="0" dirty="0" err="1">
                <a:solidFill>
                  <a:srgbClr val="383A42"/>
                </a:solidFill>
                <a:latin typeface="Consolas" panose="020B0609020204030204" pitchFamily="49" charset="0"/>
              </a:rPr>
              <a:t>holderItem</a:t>
            </a:r>
            <a:r>
              <a:rPr lang="en-US" sz="1400" b="0" i="0" u="none" strike="noStrike" baseline="0" dirty="0">
                <a:solidFill>
                  <a:srgbClr val="383A42"/>
                </a:solidFill>
                <a:latin typeface="Consolas" panose="020B0609020204030204" pitchFamily="49" charset="0"/>
              </a:rPr>
              <a:t>);</a:t>
            </a:r>
          </a:p>
          <a:p>
            <a:pPr marL="594000" lvl="2" indent="0">
              <a:buNone/>
            </a:pPr>
            <a:r>
              <a:rPr lang="en-US" sz="1400" b="0" i="0" u="none" strike="noStrike" baseline="0" dirty="0">
                <a:solidFill>
                  <a:srgbClr val="383A42"/>
                </a:solidFill>
                <a:latin typeface="Consolas" panose="020B0609020204030204" pitchFamily="49" charset="0"/>
              </a:rPr>
              <a:t>		}</a:t>
            </a:r>
          </a:p>
          <a:p>
            <a:pPr marL="594000" lvl="2" indent="0">
              <a:buNone/>
            </a:pPr>
            <a:r>
              <a:rPr lang="en-US" sz="1400" b="0" i="0" u="none" strike="noStrike" baseline="0" dirty="0">
                <a:solidFill>
                  <a:srgbClr val="383A42"/>
                </a:solidFill>
                <a:latin typeface="Consolas" panose="020B0609020204030204" pitchFamily="49" charset="0"/>
              </a:rPr>
              <a:t>	}</a:t>
            </a:r>
          </a:p>
          <a:p>
            <a:pPr marL="594000" lvl="2" indent="0">
              <a:buNone/>
            </a:pPr>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p:txBody>
      </p:sp>
    </p:spTree>
    <p:extLst>
      <p:ext uri="{BB962C8B-B14F-4D97-AF65-F5344CB8AC3E}">
        <p14:creationId xmlns:p14="http://schemas.microsoft.com/office/powerpoint/2010/main" val="22354052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08BE2-1BD2-468A-8AF6-0D95B9A5FB21}"/>
              </a:ext>
            </a:extLst>
          </p:cNvPr>
          <p:cNvSpPr>
            <a:spLocks noGrp="1"/>
          </p:cNvSpPr>
          <p:nvPr>
            <p:ph type="title"/>
          </p:nvPr>
        </p:nvSpPr>
        <p:spPr/>
        <p:txBody>
          <a:bodyPr/>
          <a:lstStyle/>
          <a:p>
            <a:r>
              <a:rPr lang="en-US" dirty="0"/>
              <a:t>Drag and drop </a:t>
            </a:r>
            <a:r>
              <a:rPr lang="en-US" dirty="0" err="1"/>
              <a:t>elemen</a:t>
            </a:r>
            <a:endParaRPr lang="en-US" dirty="0"/>
          </a:p>
        </p:txBody>
      </p:sp>
      <p:sp>
        <p:nvSpPr>
          <p:cNvPr id="3" name="Content Placeholder 2">
            <a:extLst>
              <a:ext uri="{FF2B5EF4-FFF2-40B4-BE49-F238E27FC236}">
                <a16:creationId xmlns:a16="http://schemas.microsoft.com/office/drawing/2014/main" id="{1C15E0D8-FBA0-406C-94C1-1A567D228824}"/>
              </a:ext>
            </a:extLst>
          </p:cNvPr>
          <p:cNvSpPr>
            <a:spLocks noGrp="1"/>
          </p:cNvSpPr>
          <p:nvPr>
            <p:ph idx="1"/>
          </p:nvPr>
        </p:nvSpPr>
        <p:spPr>
          <a:xfrm>
            <a:off x="581191" y="2032000"/>
            <a:ext cx="11170541" cy="4622800"/>
          </a:xfrm>
        </p:spPr>
        <p:txBody>
          <a:bodyPr numCol="1" anchor="ctr">
            <a:normAutofit/>
          </a:bodyPr>
          <a:lstStyle/>
          <a:p>
            <a:pPr marL="0" indent="0" algn="l">
              <a:buNone/>
            </a:pPr>
            <a:r>
              <a:rPr lang="en-US" sz="1800" b="0" i="0" u="none" strike="noStrike" baseline="0" dirty="0">
                <a:solidFill>
                  <a:srgbClr val="000000"/>
                </a:solidFill>
                <a:latin typeface="BookAntiqua"/>
              </a:rPr>
              <a:t>We start by specifying a variable in the script for the item that we want to hold when dragging. When the </a:t>
            </a:r>
            <a:r>
              <a:rPr lang="en-US" sz="1800" b="0" i="0" u="none" strike="noStrike" baseline="0" dirty="0" err="1">
                <a:solidFill>
                  <a:srgbClr val="000000"/>
                </a:solidFill>
                <a:latin typeface="Consolas" panose="020B0609020204030204" pitchFamily="49" charset="0"/>
              </a:rPr>
              <a:t>ondragstart</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event gets triggered, we are going to store the element that is being dragged in the </a:t>
            </a:r>
            <a:r>
              <a:rPr lang="en-US" sz="1800" b="0" i="0" u="none" strike="noStrike" baseline="0" dirty="0" err="1">
                <a:solidFill>
                  <a:srgbClr val="000000"/>
                </a:solidFill>
                <a:latin typeface="Consolas" panose="020B0609020204030204" pitchFamily="49" charset="0"/>
              </a:rPr>
              <a:t>holderItem</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variable. Normally, when you drag, dropping is not allowed by the design of HTML. In order to allow the drop, you’ll have to prevent the default event that means the item you want to drop cannot be dropped. You can do this with:</a:t>
            </a:r>
          </a:p>
          <a:p>
            <a:pPr marL="324000" lvl="1" indent="0">
              <a:buNone/>
            </a:pPr>
            <a:endParaRPr lang="en-US" b="0" i="0" u="none" strike="noStrike" baseline="0" dirty="0">
              <a:solidFill>
                <a:srgbClr val="000000"/>
              </a:solidFill>
              <a:latin typeface="BookAntiqua"/>
            </a:endParaRPr>
          </a:p>
          <a:p>
            <a:pPr marL="324000" lvl="1" indent="0">
              <a:buNone/>
            </a:pPr>
            <a:r>
              <a:rPr lang="en-US" b="0" i="0" u="none" strike="noStrike" baseline="0" dirty="0" err="1">
                <a:solidFill>
                  <a:srgbClr val="383A42"/>
                </a:solidFill>
                <a:latin typeface="Consolas" panose="020B0609020204030204" pitchFamily="49" charset="0"/>
              </a:rPr>
              <a:t>event.preventDefault</a:t>
            </a:r>
            <a:r>
              <a:rPr lang="en-US" b="0" i="0" u="none" strike="noStrike" baseline="0" dirty="0">
                <a:solidFill>
                  <a:srgbClr val="383A42"/>
                </a:solidFill>
                <a:latin typeface="Consolas" panose="020B0609020204030204" pitchFamily="49" charset="0"/>
              </a:rPr>
              <a:t>();</a:t>
            </a:r>
          </a:p>
          <a:p>
            <a:pPr marL="0" indent="0" algn="l">
              <a:buNone/>
            </a:pPr>
            <a:endParaRPr lang="en-US" sz="1800" b="0" i="0" u="none" strike="noStrike" baseline="0" dirty="0">
              <a:solidFill>
                <a:srgbClr val="383A42"/>
              </a:solidFill>
              <a:latin typeface="Consolas" panose="020B0609020204030204" pitchFamily="49" charset="0"/>
            </a:endParaRPr>
          </a:p>
          <a:p>
            <a:pPr marL="0" indent="0" algn="l">
              <a:buNone/>
            </a:pPr>
            <a:r>
              <a:rPr lang="en-US" sz="1800" b="0" i="0" u="none" strike="noStrike" baseline="0" dirty="0">
                <a:solidFill>
                  <a:srgbClr val="000000"/>
                </a:solidFill>
                <a:latin typeface="BookAntiqua"/>
              </a:rPr>
              <a:t>Usually, before you prevent the default behavior, you would do some checks to see whether the element that is being dropped can be accepted at that place. In the example above, we check whether the class name of the element that it is being dropped to is </a:t>
            </a:r>
            <a:r>
              <a:rPr lang="en-US" sz="1800" b="0" i="0" u="none" strike="noStrike" baseline="0" dirty="0">
                <a:solidFill>
                  <a:srgbClr val="000000"/>
                </a:solidFill>
                <a:latin typeface="Consolas" panose="020B0609020204030204" pitchFamily="49" charset="0"/>
              </a:rPr>
              <a:t>box</a:t>
            </a:r>
            <a:r>
              <a:rPr lang="en-US" sz="1800" b="0" i="0" u="none" strike="noStrike" baseline="0" dirty="0">
                <a:solidFill>
                  <a:srgbClr val="000000"/>
                </a:solidFill>
                <a:latin typeface="BookAntiqua"/>
              </a:rPr>
              <a:t>. If that's the case, we append </a:t>
            </a:r>
            <a:r>
              <a:rPr lang="en-US" sz="1800" b="0" i="0" u="none" strike="noStrike" baseline="0" dirty="0" err="1">
                <a:solidFill>
                  <a:srgbClr val="000000"/>
                </a:solidFill>
                <a:latin typeface="Consolas" panose="020B0609020204030204" pitchFamily="49" charset="0"/>
              </a:rPr>
              <a:t>holderItem</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as a child to the box. We have created a page that allows moving an HTML element from one box to another. If you try to release it anywhere else, the element goes back instead to its previous location.</a:t>
            </a:r>
            <a:endParaRPr lang="en-US" sz="1800" b="0" i="0" u="none" strike="noStrike" baseline="0" dirty="0">
              <a:latin typeface="BookAntiqua"/>
            </a:endParaRPr>
          </a:p>
        </p:txBody>
      </p:sp>
    </p:spTree>
    <p:extLst>
      <p:ext uri="{BB962C8B-B14F-4D97-AF65-F5344CB8AC3E}">
        <p14:creationId xmlns:p14="http://schemas.microsoft.com/office/powerpoint/2010/main" val="32962836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5AF55-C98F-4391-81E7-FAD217B10EB8}"/>
              </a:ext>
            </a:extLst>
          </p:cNvPr>
          <p:cNvSpPr>
            <a:spLocks noGrp="1"/>
          </p:cNvSpPr>
          <p:nvPr>
            <p:ph type="title"/>
          </p:nvPr>
        </p:nvSpPr>
        <p:spPr/>
        <p:txBody>
          <a:bodyPr/>
          <a:lstStyle/>
          <a:p>
            <a:r>
              <a:rPr lang="en-US" dirty="0"/>
              <a:t>Practice exercise 11.9</a:t>
            </a:r>
          </a:p>
        </p:txBody>
      </p:sp>
      <p:sp>
        <p:nvSpPr>
          <p:cNvPr id="3" name="Content Placeholder 2">
            <a:extLst>
              <a:ext uri="{FF2B5EF4-FFF2-40B4-BE49-F238E27FC236}">
                <a16:creationId xmlns:a16="http://schemas.microsoft.com/office/drawing/2014/main" id="{A98A809A-B331-4C7E-8B4C-03AF0B191F5A}"/>
              </a:ext>
            </a:extLst>
          </p:cNvPr>
          <p:cNvSpPr>
            <a:spLocks noGrp="1"/>
          </p:cNvSpPr>
          <p:nvPr>
            <p:ph idx="1"/>
          </p:nvPr>
        </p:nvSpPr>
        <p:spPr>
          <a:xfrm>
            <a:off x="581192" y="1998134"/>
            <a:ext cx="4151673" cy="4724400"/>
          </a:xfrm>
        </p:spPr>
        <p:txBody>
          <a:bodyPr>
            <a:normAutofit/>
          </a:bodyPr>
          <a:lstStyle/>
          <a:p>
            <a:pPr marL="0" indent="0" algn="l">
              <a:buNone/>
            </a:pPr>
            <a:r>
              <a:rPr lang="en-US" sz="1800" b="0" i="0" u="none" strike="noStrike" baseline="0" dirty="0">
                <a:latin typeface="BookAntiqua"/>
              </a:rPr>
              <a:t>This will be an "I'm not a robot" check. Drag and drop can be used to ensure that it’s a live user that is acting on a page rather than a robot. This exercise will demonstrate how to create a visual dragging effect on an active element, in which the user clicks the mouse down to create a drag action, and once the mouse button is released, the drop event occurs. The successful actions are logged to the console. </a:t>
            </a:r>
          </a:p>
          <a:p>
            <a:pPr marL="0" indent="0" algn="l">
              <a:buNone/>
            </a:pPr>
            <a:r>
              <a:rPr lang="en-US" sz="1800" b="0" i="0" u="none" strike="noStrike" baseline="0" dirty="0">
                <a:latin typeface="BookAntiqua"/>
              </a:rPr>
              <a:t>You can use the following template:</a:t>
            </a:r>
            <a:endParaRPr lang="en-US" dirty="0"/>
          </a:p>
        </p:txBody>
      </p:sp>
      <p:sp>
        <p:nvSpPr>
          <p:cNvPr id="5" name="TextBox 4">
            <a:extLst>
              <a:ext uri="{FF2B5EF4-FFF2-40B4-BE49-F238E27FC236}">
                <a16:creationId xmlns:a16="http://schemas.microsoft.com/office/drawing/2014/main" id="{997CDDB9-7EF2-4FD8-95DF-8A3A87900AA9}"/>
              </a:ext>
            </a:extLst>
          </p:cNvPr>
          <p:cNvSpPr txBox="1"/>
          <p:nvPr/>
        </p:nvSpPr>
        <p:spPr>
          <a:xfrm>
            <a:off x="4732866" y="1916836"/>
            <a:ext cx="7052734" cy="4893647"/>
          </a:xfrm>
          <a:prstGeom prst="rect">
            <a:avLst/>
          </a:prstGeom>
          <a:noFill/>
        </p:spPr>
        <p:txBody>
          <a:bodyPr wrap="square">
            <a:spAutoFit/>
          </a:bodyPr>
          <a:lstStyle/>
          <a:p>
            <a:pPr algn="l"/>
            <a:r>
              <a:rPr lang="en-US" sz="1300" b="0" i="0" u="none" strike="noStrike" baseline="0" dirty="0">
                <a:solidFill>
                  <a:srgbClr val="4079F3"/>
                </a:solidFill>
                <a:latin typeface="Consolas" panose="020B0609020204030204" pitchFamily="49" charset="0"/>
              </a:rPr>
              <a:t>&lt;!doctype </a:t>
            </a:r>
            <a:r>
              <a:rPr lang="en-US" sz="1300" b="0" i="0" u="none" strike="noStrike" baseline="0" dirty="0">
                <a:solidFill>
                  <a:srgbClr val="383A42"/>
                </a:solidFill>
                <a:latin typeface="Consolas" panose="020B0609020204030204" pitchFamily="49" charset="0"/>
              </a:rPr>
              <a:t>html</a:t>
            </a:r>
            <a:r>
              <a:rPr lang="en-US" sz="1300" b="0" i="0" u="none" strike="noStrike" baseline="0" dirty="0">
                <a:solidFill>
                  <a:srgbClr val="4079F3"/>
                </a:solidFill>
                <a:latin typeface="Consolas" panose="020B0609020204030204" pitchFamily="49" charset="0"/>
              </a:rPr>
              <a:t>&gt;</a:t>
            </a:r>
          </a:p>
          <a:p>
            <a:pPr algn="l"/>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html</a:t>
            </a:r>
            <a:r>
              <a:rPr lang="en-US" sz="1300" b="0" i="0" u="none" strike="noStrike" baseline="0" dirty="0">
                <a:solidFill>
                  <a:srgbClr val="383A42"/>
                </a:solidFill>
                <a:latin typeface="Consolas" panose="020B0609020204030204" pitchFamily="49" charset="0"/>
              </a:rPr>
              <a:t>&gt;</a:t>
            </a:r>
          </a:p>
          <a:p>
            <a:pPr lvl="1"/>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head</a:t>
            </a:r>
            <a:r>
              <a:rPr lang="en-US" sz="1300" b="0" i="0" u="none" strike="noStrike" baseline="0" dirty="0">
                <a:solidFill>
                  <a:srgbClr val="383A42"/>
                </a:solidFill>
                <a:latin typeface="Consolas" panose="020B0609020204030204" pitchFamily="49" charset="0"/>
              </a:rPr>
              <a:t>&gt;</a:t>
            </a:r>
          </a:p>
          <a:p>
            <a:pPr lvl="1"/>
            <a:r>
              <a:rPr lang="en-US" sz="1300" b="0" i="0" u="none" strike="noStrike" baseline="0" dirty="0">
                <a:solidFill>
                  <a:srgbClr val="383A42"/>
                </a:solidFill>
                <a:latin typeface="Consolas" panose="020B0609020204030204" pitchFamily="49" charset="0"/>
              </a:rPr>
              <a:t>	&lt;</a:t>
            </a:r>
            <a:r>
              <a:rPr lang="en-US" sz="1300" b="0" i="0" u="none" strike="noStrike" baseline="0" dirty="0">
                <a:solidFill>
                  <a:srgbClr val="E55649"/>
                </a:solidFill>
                <a:latin typeface="Consolas" panose="020B0609020204030204" pitchFamily="49" charset="0"/>
              </a:rPr>
              <a:t>title</a:t>
            </a:r>
            <a:r>
              <a:rPr lang="en-US" sz="1300" b="0" i="0" u="none" strike="noStrike" baseline="0" dirty="0">
                <a:solidFill>
                  <a:srgbClr val="383A42"/>
                </a:solidFill>
                <a:latin typeface="Consolas" panose="020B0609020204030204" pitchFamily="49" charset="0"/>
              </a:rPr>
              <a:t>&gt;JS Tester&lt;/</a:t>
            </a:r>
            <a:r>
              <a:rPr lang="en-US" sz="1300" b="0" i="0" u="none" strike="noStrike" baseline="0" dirty="0">
                <a:solidFill>
                  <a:srgbClr val="E55649"/>
                </a:solidFill>
                <a:latin typeface="Consolas" panose="020B0609020204030204" pitchFamily="49" charset="0"/>
              </a:rPr>
              <a:t>title</a:t>
            </a:r>
            <a:r>
              <a:rPr lang="en-US" sz="1300" b="0" i="0" u="none" strike="noStrike" baseline="0" dirty="0">
                <a:solidFill>
                  <a:srgbClr val="383A42"/>
                </a:solidFill>
                <a:latin typeface="Consolas" panose="020B0609020204030204" pitchFamily="49" charset="0"/>
              </a:rPr>
              <a:t>&gt;</a:t>
            </a:r>
          </a:p>
          <a:p>
            <a:pPr lvl="2"/>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style</a:t>
            </a:r>
            <a:r>
              <a:rPr lang="en-US" sz="1300" b="0" i="0" u="none" strike="noStrike" baseline="0" dirty="0">
                <a:solidFill>
                  <a:srgbClr val="383A42"/>
                </a:solidFill>
                <a:latin typeface="Consolas" panose="020B0609020204030204" pitchFamily="49" charset="0"/>
              </a:rPr>
              <a:t>&gt;</a:t>
            </a:r>
          </a:p>
          <a:p>
            <a:pPr lvl="3"/>
            <a:r>
              <a:rPr lang="en-US" sz="1300" b="0" i="0" u="none" strike="noStrike" baseline="0" dirty="0">
                <a:solidFill>
                  <a:srgbClr val="996801"/>
                </a:solidFill>
                <a:latin typeface="Consolas" panose="020B0609020204030204" pitchFamily="49" charset="0"/>
              </a:rPr>
              <a:t>.box </a:t>
            </a:r>
            <a:r>
              <a:rPr lang="en-US" sz="1300" b="0" i="0" u="none" strike="noStrike" baseline="0" dirty="0">
                <a:solidFill>
                  <a:srgbClr val="383A42"/>
                </a:solidFill>
                <a:latin typeface="Consolas" panose="020B0609020204030204" pitchFamily="49" charset="0"/>
              </a:rPr>
              <a:t>{</a:t>
            </a:r>
          </a:p>
          <a:p>
            <a:pPr lvl="4"/>
            <a:r>
              <a:rPr lang="en-US" sz="1300" b="0" i="0" u="none" strike="noStrike" baseline="0" dirty="0">
                <a:solidFill>
                  <a:srgbClr val="50A24F"/>
                </a:solidFill>
                <a:latin typeface="Consolas" panose="020B0609020204030204" pitchFamily="49" charset="0"/>
              </a:rPr>
              <a:t>width</a:t>
            </a:r>
            <a:r>
              <a:rPr lang="en-US" sz="1300" b="0" i="0" u="none" strike="noStrike" baseline="0" dirty="0">
                <a:solidFill>
                  <a:srgbClr val="383A42"/>
                </a:solidFill>
                <a:latin typeface="Consolas" panose="020B0609020204030204" pitchFamily="49" charset="0"/>
              </a:rPr>
              <a:t>: </a:t>
            </a:r>
            <a:r>
              <a:rPr lang="en-US" sz="1300" b="0" i="0" u="none" strike="noStrike" baseline="0" dirty="0">
                <a:solidFill>
                  <a:srgbClr val="996801"/>
                </a:solidFill>
                <a:latin typeface="Consolas" panose="020B0609020204030204" pitchFamily="49" charset="0"/>
              </a:rPr>
              <a:t>100px</a:t>
            </a:r>
            <a:r>
              <a:rPr lang="en-US" sz="1300" b="0" i="0" u="none" strike="noStrike" baseline="0" dirty="0">
                <a:solidFill>
                  <a:srgbClr val="383A42"/>
                </a:solidFill>
                <a:latin typeface="Consolas" panose="020B0609020204030204" pitchFamily="49" charset="0"/>
              </a:rPr>
              <a:t>;</a:t>
            </a:r>
          </a:p>
          <a:p>
            <a:pPr lvl="4"/>
            <a:r>
              <a:rPr lang="en-US" sz="1300" b="0" i="0" u="none" strike="noStrike" baseline="0" dirty="0">
                <a:solidFill>
                  <a:srgbClr val="50A24F"/>
                </a:solidFill>
                <a:latin typeface="Consolas" panose="020B0609020204030204" pitchFamily="49" charset="0"/>
              </a:rPr>
              <a:t>height</a:t>
            </a:r>
            <a:r>
              <a:rPr lang="en-US" sz="1300" b="0" i="0" u="none" strike="noStrike" baseline="0" dirty="0">
                <a:solidFill>
                  <a:srgbClr val="383A42"/>
                </a:solidFill>
                <a:latin typeface="Consolas" panose="020B0609020204030204" pitchFamily="49" charset="0"/>
              </a:rPr>
              <a:t>: </a:t>
            </a:r>
            <a:r>
              <a:rPr lang="en-US" sz="1300" b="0" i="0" u="none" strike="noStrike" baseline="0" dirty="0">
                <a:solidFill>
                  <a:srgbClr val="996801"/>
                </a:solidFill>
                <a:latin typeface="Consolas" panose="020B0609020204030204" pitchFamily="49" charset="0"/>
              </a:rPr>
              <a:t>100px</a:t>
            </a:r>
            <a:r>
              <a:rPr lang="en-US" sz="1300" b="0" i="0" u="none" strike="noStrike" baseline="0" dirty="0">
                <a:solidFill>
                  <a:srgbClr val="383A42"/>
                </a:solidFill>
                <a:latin typeface="Consolas" panose="020B0609020204030204" pitchFamily="49" charset="0"/>
              </a:rPr>
              <a:t>;</a:t>
            </a:r>
          </a:p>
          <a:p>
            <a:pPr lvl="4"/>
            <a:r>
              <a:rPr lang="en-US" sz="1300" b="0" i="0" u="none" strike="noStrike" baseline="0" dirty="0">
                <a:solidFill>
                  <a:srgbClr val="50A24F"/>
                </a:solidFill>
                <a:latin typeface="Consolas" panose="020B0609020204030204" pitchFamily="49" charset="0"/>
              </a:rPr>
              <a:t>border</a:t>
            </a:r>
            <a:r>
              <a:rPr lang="en-US" sz="1300" b="0" i="0" u="none" strike="noStrike" baseline="0" dirty="0">
                <a:solidFill>
                  <a:srgbClr val="383A42"/>
                </a:solidFill>
                <a:latin typeface="Consolas" panose="020B0609020204030204" pitchFamily="49" charset="0"/>
              </a:rPr>
              <a:t>: </a:t>
            </a:r>
            <a:r>
              <a:rPr lang="en-US" sz="1300" b="0" i="0" u="none" strike="noStrike" baseline="0" dirty="0">
                <a:solidFill>
                  <a:srgbClr val="996801"/>
                </a:solidFill>
                <a:latin typeface="Consolas" panose="020B0609020204030204" pitchFamily="49" charset="0"/>
              </a:rPr>
              <a:t>1px </a:t>
            </a:r>
            <a:r>
              <a:rPr lang="en-US" sz="1300" b="0" i="0" u="none" strike="noStrike" baseline="0" dirty="0">
                <a:solidFill>
                  <a:srgbClr val="383A42"/>
                </a:solidFill>
                <a:latin typeface="Consolas" panose="020B0609020204030204" pitchFamily="49" charset="0"/>
              </a:rPr>
              <a:t>solid black;</a:t>
            </a:r>
          </a:p>
          <a:p>
            <a:pPr lvl="4"/>
            <a:r>
              <a:rPr lang="en-US" sz="1300" b="0" i="0" u="none" strike="noStrike" baseline="0" dirty="0">
                <a:solidFill>
                  <a:srgbClr val="50A24F"/>
                </a:solidFill>
                <a:latin typeface="Consolas" panose="020B0609020204030204" pitchFamily="49" charset="0"/>
              </a:rPr>
              <a:t>background-color</a:t>
            </a:r>
            <a:r>
              <a:rPr lang="en-US" sz="1300" b="0" i="0" u="none" strike="noStrike" baseline="0" dirty="0">
                <a:solidFill>
                  <a:srgbClr val="383A42"/>
                </a:solidFill>
                <a:latin typeface="Consolas" panose="020B0609020204030204" pitchFamily="49" charset="0"/>
              </a:rPr>
              <a:t>: white;</a:t>
            </a:r>
          </a:p>
          <a:p>
            <a:pPr lvl="3"/>
            <a:r>
              <a:rPr lang="en-US" sz="1300" b="0" i="0" u="none" strike="noStrike" baseline="0" dirty="0">
                <a:solidFill>
                  <a:srgbClr val="383A42"/>
                </a:solidFill>
                <a:latin typeface="Consolas" panose="020B0609020204030204" pitchFamily="49" charset="0"/>
              </a:rPr>
              <a:t>}</a:t>
            </a:r>
          </a:p>
          <a:p>
            <a:pPr lvl="3"/>
            <a:r>
              <a:rPr lang="en-US" sz="1300" b="0" i="0" u="none" strike="noStrike" baseline="0" dirty="0">
                <a:solidFill>
                  <a:srgbClr val="996801"/>
                </a:solidFill>
                <a:latin typeface="Consolas" panose="020B0609020204030204" pitchFamily="49" charset="0"/>
              </a:rPr>
              <a:t>.red </a:t>
            </a:r>
            <a:r>
              <a:rPr lang="en-US" sz="1300" b="0" i="0" u="none" strike="noStrike" baseline="0" dirty="0">
                <a:solidFill>
                  <a:srgbClr val="383A42"/>
                </a:solidFill>
                <a:latin typeface="Consolas" panose="020B0609020204030204" pitchFamily="49" charset="0"/>
              </a:rPr>
              <a:t>{</a:t>
            </a:r>
          </a:p>
          <a:p>
            <a:pPr lvl="4"/>
            <a:r>
              <a:rPr lang="en-US" sz="1300" b="0" i="0" u="none" strike="noStrike" baseline="0" dirty="0">
                <a:solidFill>
                  <a:srgbClr val="50A24F"/>
                </a:solidFill>
                <a:latin typeface="Consolas" panose="020B0609020204030204" pitchFamily="49" charset="0"/>
              </a:rPr>
              <a:t>background-color</a:t>
            </a:r>
            <a:r>
              <a:rPr lang="en-US" sz="1300" b="0" i="0" u="none" strike="noStrike" baseline="0" dirty="0">
                <a:solidFill>
                  <a:srgbClr val="383A42"/>
                </a:solidFill>
                <a:latin typeface="Consolas" panose="020B0609020204030204" pitchFamily="49" charset="0"/>
              </a:rPr>
              <a:t>: red;</a:t>
            </a:r>
          </a:p>
          <a:p>
            <a:pPr lvl="3"/>
            <a:r>
              <a:rPr lang="en-US" sz="1300" b="0" i="0" u="none" strike="noStrike" baseline="0" dirty="0">
                <a:solidFill>
                  <a:srgbClr val="383A42"/>
                </a:solidFill>
                <a:latin typeface="Consolas" panose="020B0609020204030204" pitchFamily="49" charset="0"/>
              </a:rPr>
              <a:t>}</a:t>
            </a:r>
          </a:p>
          <a:p>
            <a:pPr lvl="2"/>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style</a:t>
            </a:r>
            <a:r>
              <a:rPr lang="en-US" sz="1300" b="0" i="0" u="none" strike="noStrike" baseline="0" dirty="0">
                <a:solidFill>
                  <a:srgbClr val="383A42"/>
                </a:solidFill>
                <a:latin typeface="Consolas" panose="020B0609020204030204" pitchFamily="49" charset="0"/>
              </a:rPr>
              <a:t>&gt;</a:t>
            </a:r>
          </a:p>
          <a:p>
            <a:pPr lvl="1"/>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head</a:t>
            </a:r>
            <a:r>
              <a:rPr lang="en-US" sz="1300" b="0" i="0" u="none" strike="noStrike" baseline="0" dirty="0">
                <a:solidFill>
                  <a:srgbClr val="383A42"/>
                </a:solidFill>
                <a:latin typeface="Consolas" panose="020B0609020204030204" pitchFamily="49" charset="0"/>
              </a:rPr>
              <a:t>&gt;</a:t>
            </a:r>
          </a:p>
          <a:p>
            <a:pPr lvl="1"/>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body</a:t>
            </a:r>
            <a:r>
              <a:rPr lang="en-US" sz="1300" b="0" i="0" u="none" strike="noStrike" baseline="0" dirty="0">
                <a:solidFill>
                  <a:srgbClr val="383A42"/>
                </a:solidFill>
                <a:latin typeface="Consolas" panose="020B0609020204030204" pitchFamily="49" charset="0"/>
              </a:rPr>
              <a:t>&gt;</a:t>
            </a:r>
          </a:p>
          <a:p>
            <a:pPr lvl="2"/>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div </a:t>
            </a:r>
            <a:r>
              <a:rPr lang="en-US" sz="1300" b="0" i="0" u="none" strike="noStrike" baseline="0" dirty="0">
                <a:solidFill>
                  <a:srgbClr val="996801"/>
                </a:solidFill>
                <a:latin typeface="Consolas" panose="020B0609020204030204" pitchFamily="49" charset="0"/>
              </a:rPr>
              <a:t>class</a:t>
            </a:r>
            <a:r>
              <a:rPr lang="en-US" sz="1300" b="0" i="0" u="none" strike="noStrike" baseline="0" dirty="0">
                <a:solidFill>
                  <a:srgbClr val="383A42"/>
                </a:solidFill>
                <a:latin typeface="Consolas" panose="020B0609020204030204" pitchFamily="49" charset="0"/>
              </a:rPr>
              <a:t>=</a:t>
            </a:r>
            <a:r>
              <a:rPr lang="en-US" sz="1300" b="0" i="0" u="none" strike="noStrike" baseline="0" dirty="0">
                <a:solidFill>
                  <a:srgbClr val="50A24F"/>
                </a:solidFill>
                <a:latin typeface="Consolas" panose="020B0609020204030204" pitchFamily="49" charset="0"/>
              </a:rPr>
              <a:t>"box"</a:t>
            </a:r>
            <a:r>
              <a:rPr lang="en-US" sz="1300" b="0" i="0" u="none" strike="noStrike" baseline="0" dirty="0">
                <a:solidFill>
                  <a:srgbClr val="383A42"/>
                </a:solidFill>
                <a:latin typeface="Consolas" panose="020B0609020204030204" pitchFamily="49" charset="0"/>
              </a:rPr>
              <a:t>&gt;1</a:t>
            </a:r>
          </a:p>
          <a:p>
            <a:pPr lvl="2"/>
            <a:r>
              <a:rPr lang="en-US" sz="1300" b="0" i="0" u="none" strike="noStrike" baseline="0" dirty="0">
                <a:solidFill>
                  <a:srgbClr val="383A42"/>
                </a:solidFill>
                <a:latin typeface="Consolas" panose="020B0609020204030204" pitchFamily="49" charset="0"/>
              </a:rPr>
              <a:t>	&lt;</a:t>
            </a:r>
            <a:r>
              <a:rPr lang="en-US" sz="1300" b="0" i="0" u="none" strike="noStrike" baseline="0" dirty="0">
                <a:solidFill>
                  <a:srgbClr val="E55649"/>
                </a:solidFill>
                <a:latin typeface="Consolas" panose="020B0609020204030204" pitchFamily="49" charset="0"/>
              </a:rPr>
              <a:t>div </a:t>
            </a:r>
            <a:r>
              <a:rPr lang="en-US" sz="1300" b="0" i="0" u="none" strike="noStrike" baseline="0" dirty="0">
                <a:solidFill>
                  <a:srgbClr val="996801"/>
                </a:solidFill>
                <a:latin typeface="Consolas" panose="020B0609020204030204" pitchFamily="49" charset="0"/>
              </a:rPr>
              <a:t>id</a:t>
            </a:r>
            <a:r>
              <a:rPr lang="en-US" sz="1300" b="0" i="0" u="none" strike="noStrike" baseline="0" dirty="0">
                <a:solidFill>
                  <a:srgbClr val="383A42"/>
                </a:solidFill>
                <a:latin typeface="Consolas" panose="020B0609020204030204" pitchFamily="49" charset="0"/>
              </a:rPr>
              <a:t>=</a:t>
            </a:r>
            <a:r>
              <a:rPr lang="en-US" sz="1300" b="0" i="0" u="none" strike="noStrike" baseline="0" dirty="0">
                <a:solidFill>
                  <a:srgbClr val="50A24F"/>
                </a:solidFill>
                <a:latin typeface="Consolas" panose="020B0609020204030204" pitchFamily="49" charset="0"/>
              </a:rPr>
              <a:t>"</a:t>
            </a:r>
            <a:r>
              <a:rPr lang="en-US" sz="1300" b="0" i="0" u="none" strike="noStrike" baseline="0" dirty="0" err="1">
                <a:solidFill>
                  <a:srgbClr val="50A24F"/>
                </a:solidFill>
                <a:latin typeface="Consolas" panose="020B0609020204030204" pitchFamily="49" charset="0"/>
              </a:rPr>
              <a:t>dragme</a:t>
            </a:r>
            <a:r>
              <a:rPr lang="en-US" sz="1300" b="0" i="0" u="none" strike="noStrike" baseline="0" dirty="0">
                <a:solidFill>
                  <a:srgbClr val="50A24F"/>
                </a:solidFill>
                <a:latin typeface="Consolas" panose="020B0609020204030204" pitchFamily="49" charset="0"/>
              </a:rPr>
              <a:t>" </a:t>
            </a:r>
            <a:r>
              <a:rPr lang="en-US" sz="1300" b="0" i="0" u="none" strike="noStrike" baseline="0" dirty="0">
                <a:solidFill>
                  <a:srgbClr val="996801"/>
                </a:solidFill>
                <a:latin typeface="Consolas" panose="020B0609020204030204" pitchFamily="49" charset="0"/>
              </a:rPr>
              <a:t>draggable</a:t>
            </a:r>
            <a:r>
              <a:rPr lang="en-US" sz="1300" b="0" i="0" u="none" strike="noStrike" baseline="0" dirty="0">
                <a:solidFill>
                  <a:srgbClr val="383A42"/>
                </a:solidFill>
                <a:latin typeface="Consolas" panose="020B0609020204030204" pitchFamily="49" charset="0"/>
              </a:rPr>
              <a:t>=</a:t>
            </a:r>
            <a:r>
              <a:rPr lang="en-US" sz="1300" b="0" i="0" u="none" strike="noStrike" baseline="0" dirty="0">
                <a:solidFill>
                  <a:srgbClr val="50A24F"/>
                </a:solidFill>
                <a:latin typeface="Consolas" panose="020B0609020204030204" pitchFamily="49" charset="0"/>
              </a:rPr>
              <a:t>"true"</a:t>
            </a:r>
            <a:r>
              <a:rPr lang="en-US" sz="1300" b="0" i="0" u="none" strike="noStrike" baseline="0" dirty="0">
                <a:solidFill>
                  <a:srgbClr val="383A42"/>
                </a:solidFill>
                <a:latin typeface="Consolas" panose="020B0609020204030204" pitchFamily="49" charset="0"/>
              </a:rPr>
              <a:t>&gt;Drag Me Please!&lt;/</a:t>
            </a:r>
            <a:r>
              <a:rPr lang="en-US" sz="1300" b="0" i="0" u="none" strike="noStrike" baseline="0" dirty="0">
                <a:solidFill>
                  <a:srgbClr val="E55649"/>
                </a:solidFill>
                <a:latin typeface="Consolas" panose="020B0609020204030204" pitchFamily="49" charset="0"/>
              </a:rPr>
              <a:t>div</a:t>
            </a:r>
            <a:r>
              <a:rPr lang="en-US" sz="1300" b="0" i="0" u="none" strike="noStrike" baseline="0" dirty="0">
                <a:solidFill>
                  <a:srgbClr val="383A42"/>
                </a:solidFill>
                <a:latin typeface="Consolas" panose="020B0609020204030204" pitchFamily="49" charset="0"/>
              </a:rPr>
              <a:t>&gt;</a:t>
            </a:r>
          </a:p>
          <a:p>
            <a:pPr lvl="2"/>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div</a:t>
            </a:r>
            <a:r>
              <a:rPr lang="en-US" sz="1300" b="0" i="0" u="none" strike="noStrike" baseline="0" dirty="0">
                <a:solidFill>
                  <a:srgbClr val="383A42"/>
                </a:solidFill>
                <a:latin typeface="Consolas" panose="020B0609020204030204" pitchFamily="49" charset="0"/>
              </a:rPr>
              <a:t>&gt;</a:t>
            </a:r>
          </a:p>
          <a:p>
            <a:pPr lvl="2"/>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div </a:t>
            </a:r>
            <a:r>
              <a:rPr lang="en-US" sz="1300" b="0" i="0" u="none" strike="noStrike" baseline="0" dirty="0">
                <a:solidFill>
                  <a:srgbClr val="996801"/>
                </a:solidFill>
                <a:latin typeface="Consolas" panose="020B0609020204030204" pitchFamily="49" charset="0"/>
              </a:rPr>
              <a:t>class</a:t>
            </a:r>
            <a:r>
              <a:rPr lang="en-US" sz="1300" b="0" i="0" u="none" strike="noStrike" baseline="0" dirty="0">
                <a:solidFill>
                  <a:srgbClr val="383A42"/>
                </a:solidFill>
                <a:latin typeface="Consolas" panose="020B0609020204030204" pitchFamily="49" charset="0"/>
              </a:rPr>
              <a:t>=</a:t>
            </a:r>
            <a:r>
              <a:rPr lang="en-US" sz="1300" b="0" i="0" u="none" strike="noStrike" baseline="0" dirty="0">
                <a:solidFill>
                  <a:srgbClr val="50A24F"/>
                </a:solidFill>
                <a:latin typeface="Consolas" panose="020B0609020204030204" pitchFamily="49" charset="0"/>
              </a:rPr>
              <a:t>"box"</a:t>
            </a:r>
            <a:r>
              <a:rPr lang="en-US" sz="1300" b="0" i="0" u="none" strike="noStrike" baseline="0" dirty="0">
                <a:solidFill>
                  <a:srgbClr val="383A42"/>
                </a:solidFill>
                <a:latin typeface="Consolas" panose="020B0609020204030204" pitchFamily="49" charset="0"/>
              </a:rPr>
              <a:t>&gt;2&lt;/</a:t>
            </a:r>
            <a:r>
              <a:rPr lang="en-US" sz="1300" b="0" i="0" u="none" strike="noStrike" baseline="0" dirty="0">
                <a:solidFill>
                  <a:srgbClr val="E55649"/>
                </a:solidFill>
                <a:latin typeface="Consolas" panose="020B0609020204030204" pitchFamily="49" charset="0"/>
              </a:rPr>
              <a:t>div</a:t>
            </a:r>
            <a:r>
              <a:rPr lang="en-US" sz="1300" b="0" i="0" u="none" strike="noStrike" baseline="0" dirty="0">
                <a:solidFill>
                  <a:srgbClr val="383A42"/>
                </a:solidFill>
                <a:latin typeface="Consolas" panose="020B0609020204030204" pitchFamily="49" charset="0"/>
              </a:rPr>
              <a:t>&gt;</a:t>
            </a:r>
          </a:p>
          <a:p>
            <a:pPr lvl="2"/>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script</a:t>
            </a:r>
            <a:r>
              <a:rPr lang="en-US" sz="1300" b="0" i="0" u="none" strike="noStrike" baseline="0" dirty="0">
                <a:solidFill>
                  <a:srgbClr val="383A42"/>
                </a:solidFill>
                <a:latin typeface="Consolas" panose="020B0609020204030204" pitchFamily="49" charset="0"/>
              </a:rPr>
              <a:t>&gt;&lt;/</a:t>
            </a:r>
            <a:r>
              <a:rPr lang="en-US" sz="1300" b="0" i="0" u="none" strike="noStrike" baseline="0" dirty="0">
                <a:solidFill>
                  <a:srgbClr val="E55649"/>
                </a:solidFill>
                <a:latin typeface="Consolas" panose="020B0609020204030204" pitchFamily="49" charset="0"/>
              </a:rPr>
              <a:t>script</a:t>
            </a:r>
            <a:r>
              <a:rPr lang="en-US" sz="1300" b="0" i="0" u="none" strike="noStrike" baseline="0" dirty="0">
                <a:solidFill>
                  <a:srgbClr val="383A42"/>
                </a:solidFill>
                <a:latin typeface="Consolas" panose="020B0609020204030204" pitchFamily="49" charset="0"/>
              </a:rPr>
              <a:t>&gt;</a:t>
            </a:r>
          </a:p>
          <a:p>
            <a:pPr lvl="1"/>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body</a:t>
            </a:r>
            <a:r>
              <a:rPr lang="en-US" sz="1300" b="0" i="0" u="none" strike="noStrike" baseline="0" dirty="0">
                <a:solidFill>
                  <a:srgbClr val="383A42"/>
                </a:solidFill>
                <a:latin typeface="Consolas" panose="020B0609020204030204" pitchFamily="49" charset="0"/>
              </a:rPr>
              <a:t>&gt;</a:t>
            </a:r>
          </a:p>
          <a:p>
            <a:pPr algn="l"/>
            <a:r>
              <a:rPr lang="en-US" sz="1300" b="0" i="0" u="none" strike="noStrike" baseline="0" dirty="0">
                <a:solidFill>
                  <a:srgbClr val="383A42"/>
                </a:solidFill>
                <a:latin typeface="Consolas" panose="020B0609020204030204" pitchFamily="49" charset="0"/>
              </a:rPr>
              <a:t>&lt;/</a:t>
            </a:r>
            <a:r>
              <a:rPr lang="en-US" sz="1300" b="0" i="0" u="none" strike="noStrike" baseline="0" dirty="0">
                <a:solidFill>
                  <a:srgbClr val="E55649"/>
                </a:solidFill>
                <a:latin typeface="Consolas" panose="020B0609020204030204" pitchFamily="49" charset="0"/>
              </a:rPr>
              <a:t>html</a:t>
            </a:r>
            <a:r>
              <a:rPr lang="en-US" sz="1300" b="0" i="0" u="none" strike="noStrike" baseline="0" dirty="0">
                <a:solidFill>
                  <a:srgbClr val="383A42"/>
                </a:solidFill>
                <a:latin typeface="Consolas" panose="020B0609020204030204" pitchFamily="49" charset="0"/>
              </a:rPr>
              <a:t>&gt;</a:t>
            </a:r>
            <a:endParaRPr lang="en-US" sz="1300" dirty="0"/>
          </a:p>
        </p:txBody>
      </p:sp>
    </p:spTree>
    <p:extLst>
      <p:ext uri="{BB962C8B-B14F-4D97-AF65-F5344CB8AC3E}">
        <p14:creationId xmlns:p14="http://schemas.microsoft.com/office/powerpoint/2010/main" val="1084199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7F7FA-F28B-444A-8DFC-3FE650232914}"/>
              </a:ext>
            </a:extLst>
          </p:cNvPr>
          <p:cNvSpPr>
            <a:spLocks noGrp="1"/>
          </p:cNvSpPr>
          <p:nvPr>
            <p:ph type="title"/>
          </p:nvPr>
        </p:nvSpPr>
        <p:spPr/>
        <p:txBody>
          <a:bodyPr/>
          <a:lstStyle/>
          <a:p>
            <a:r>
              <a:rPr lang="en-US" dirty="0"/>
              <a:t>Specifying events with HTML</a:t>
            </a:r>
          </a:p>
        </p:txBody>
      </p:sp>
      <p:sp>
        <p:nvSpPr>
          <p:cNvPr id="3" name="Content Placeholder 2">
            <a:extLst>
              <a:ext uri="{FF2B5EF4-FFF2-40B4-BE49-F238E27FC236}">
                <a16:creationId xmlns:a16="http://schemas.microsoft.com/office/drawing/2014/main" id="{2C3F950E-07F3-4C2F-B68B-4F1ACFB07838}"/>
              </a:ext>
            </a:extLst>
          </p:cNvPr>
          <p:cNvSpPr>
            <a:spLocks noGrp="1"/>
          </p:cNvSpPr>
          <p:nvPr>
            <p:ph idx="1"/>
          </p:nvPr>
        </p:nvSpPr>
        <p:spPr/>
        <p:txBody>
          <a:bodyPr/>
          <a:lstStyle/>
          <a:p>
            <a:pPr marL="0" indent="0" algn="l">
              <a:buNone/>
            </a:pPr>
            <a:r>
              <a:rPr lang="en-US" sz="1800" b="0" i="0" u="none" strike="noStrike" baseline="0" dirty="0">
                <a:solidFill>
                  <a:srgbClr val="000000"/>
                </a:solidFill>
                <a:latin typeface="BookAntiqua"/>
              </a:rPr>
              <a:t>First, the HTML way:</a:t>
            </a:r>
          </a:p>
          <a:p>
            <a:pPr marL="0" indent="0" algn="l">
              <a:buNone/>
            </a:pPr>
            <a:endParaRPr lang="en-US" dirty="0">
              <a:solidFill>
                <a:srgbClr val="000000"/>
              </a:solidFill>
              <a:latin typeface="BookAntiqua"/>
            </a:endParaRPr>
          </a:p>
          <a:p>
            <a:pPr marL="324000" lvl="1" indent="0">
              <a:buNone/>
            </a:pPr>
            <a:r>
              <a:rPr lang="en-US" b="0" i="0" u="none" strike="noStrike" baseline="0" dirty="0">
                <a:solidFill>
                  <a:srgbClr val="383A42"/>
                </a:solidFill>
                <a:latin typeface="Consolas" panose="020B0609020204030204" pitchFamily="49" charset="0"/>
              </a:rPr>
              <a:t>&lt;</a:t>
            </a:r>
            <a:r>
              <a:rPr lang="en-US" b="0" i="0" u="none" strike="noStrike" baseline="0" dirty="0">
                <a:solidFill>
                  <a:srgbClr val="E55649"/>
                </a:solidFill>
                <a:latin typeface="Consolas" panose="020B0609020204030204" pitchFamily="49" charset="0"/>
              </a:rPr>
              <a:t>p </a:t>
            </a:r>
            <a:r>
              <a:rPr lang="en-US" b="0" i="0" u="none" strike="noStrike" baseline="0" dirty="0">
                <a:solidFill>
                  <a:srgbClr val="996801"/>
                </a:solidFill>
                <a:latin typeface="Consolas" panose="020B0609020204030204" pitchFamily="49" charset="0"/>
              </a:rPr>
              <a:t>id</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"unique" </a:t>
            </a:r>
            <a:r>
              <a:rPr lang="en-US" b="0" i="0" u="none" strike="noStrike" baseline="0" dirty="0">
                <a:solidFill>
                  <a:srgbClr val="996801"/>
                </a:solidFill>
                <a:latin typeface="Consolas" panose="020B0609020204030204" pitchFamily="49" charset="0"/>
              </a:rPr>
              <a:t>onclick</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"magic()"</a:t>
            </a:r>
            <a:r>
              <a:rPr lang="en-US" b="0" i="0" u="none" strike="noStrike" baseline="0" dirty="0">
                <a:solidFill>
                  <a:srgbClr val="383A42"/>
                </a:solidFill>
                <a:latin typeface="Consolas" panose="020B0609020204030204" pitchFamily="49" charset="0"/>
              </a:rPr>
              <a:t>&gt;Click here for magic!&lt;/</a:t>
            </a:r>
            <a:r>
              <a:rPr lang="en-US" b="0" i="0" u="none" strike="noStrike" baseline="0" dirty="0">
                <a:solidFill>
                  <a:srgbClr val="E55649"/>
                </a:solidFill>
                <a:latin typeface="Consolas" panose="020B0609020204030204" pitchFamily="49" charset="0"/>
              </a:rPr>
              <a:t>p</a:t>
            </a:r>
            <a:r>
              <a:rPr lang="en-US" b="0" i="0" u="none" strike="noStrike" baseline="0" dirty="0">
                <a:solidFill>
                  <a:srgbClr val="383A42"/>
                </a:solidFill>
                <a:latin typeface="Consolas" panose="020B0609020204030204" pitchFamily="49" charset="0"/>
              </a:rPr>
              <a:t>&gt;</a:t>
            </a: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The great thing about specifying events this way is that it's quite easy to read this code and predict what it is going to do. As soon as you click on the paragraph, the function </a:t>
            </a:r>
            <a:r>
              <a:rPr lang="en-US" sz="1800" b="0" i="0" u="none" strike="noStrike" baseline="0" dirty="0">
                <a:solidFill>
                  <a:srgbClr val="000000"/>
                </a:solidFill>
                <a:latin typeface="Consolas" panose="020B0609020204030204" pitchFamily="49" charset="0"/>
              </a:rPr>
              <a:t>magic() </a:t>
            </a:r>
            <a:r>
              <a:rPr lang="en-US" sz="1800" b="0" i="0" u="none" strike="noStrike" baseline="0" dirty="0">
                <a:solidFill>
                  <a:srgbClr val="000000"/>
                </a:solidFill>
                <a:latin typeface="BookAntiqua"/>
              </a:rPr>
              <a:t>will be triggered. There are some downsides too: you can only specify one event this way, and you cannot change the event dynamically either.</a:t>
            </a:r>
            <a:endParaRPr lang="en-US" dirty="0"/>
          </a:p>
        </p:txBody>
      </p:sp>
    </p:spTree>
    <p:extLst>
      <p:ext uri="{BB962C8B-B14F-4D97-AF65-F5344CB8AC3E}">
        <p14:creationId xmlns:p14="http://schemas.microsoft.com/office/powerpoint/2010/main" val="36253128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5AF55-C98F-4391-81E7-FAD217B10EB8}"/>
              </a:ext>
            </a:extLst>
          </p:cNvPr>
          <p:cNvSpPr>
            <a:spLocks noGrp="1"/>
          </p:cNvSpPr>
          <p:nvPr>
            <p:ph type="title"/>
          </p:nvPr>
        </p:nvSpPr>
        <p:spPr/>
        <p:txBody>
          <a:bodyPr/>
          <a:lstStyle/>
          <a:p>
            <a:r>
              <a:rPr lang="en-US" dirty="0"/>
              <a:t>Practice exercise 11.9</a:t>
            </a:r>
          </a:p>
        </p:txBody>
      </p:sp>
      <p:sp>
        <p:nvSpPr>
          <p:cNvPr id="3" name="Content Placeholder 2">
            <a:extLst>
              <a:ext uri="{FF2B5EF4-FFF2-40B4-BE49-F238E27FC236}">
                <a16:creationId xmlns:a16="http://schemas.microsoft.com/office/drawing/2014/main" id="{A98A809A-B331-4C7E-8B4C-03AF0B191F5A}"/>
              </a:ext>
            </a:extLst>
          </p:cNvPr>
          <p:cNvSpPr>
            <a:spLocks noGrp="1"/>
          </p:cNvSpPr>
          <p:nvPr>
            <p:ph idx="1"/>
          </p:nvPr>
        </p:nvSpPr>
        <p:spPr>
          <a:xfrm>
            <a:off x="581192" y="1998134"/>
            <a:ext cx="11029616" cy="4004733"/>
          </a:xfrm>
        </p:spPr>
        <p:txBody>
          <a:bodyPr>
            <a:normAutofit/>
          </a:bodyPr>
          <a:lstStyle/>
          <a:p>
            <a:pPr marL="0" indent="0" algn="l">
              <a:buNone/>
            </a:pPr>
            <a:r>
              <a:rPr lang="en-US" sz="1800" b="0" i="0" u="none" strike="noStrike" baseline="0" dirty="0">
                <a:latin typeface="BookAntiqua"/>
              </a:rPr>
              <a:t>The preceding HTML creates styles for an element that will be used for dropping, and sets a width, height, and border. It creates another class called </a:t>
            </a:r>
            <a:r>
              <a:rPr lang="en-US" sz="1800" b="0" i="0" u="none" strike="noStrike" baseline="0" dirty="0">
                <a:latin typeface="Consolas" panose="020B0609020204030204" pitchFamily="49" charset="0"/>
              </a:rPr>
              <a:t>red </a:t>
            </a:r>
            <a:r>
              <a:rPr lang="en-US" sz="1800" b="0" i="0" u="none" strike="noStrike" baseline="0" dirty="0">
                <a:latin typeface="BookAntiqua"/>
              </a:rPr>
              <a:t>and adds a red background to the active element so that it shows as active, along with two </a:t>
            </a:r>
            <a:r>
              <a:rPr lang="en-US" sz="1800" b="0" i="0" u="none" strike="noStrike" baseline="0" dirty="0">
                <a:latin typeface="Consolas" panose="020B0609020204030204" pitchFamily="49" charset="0"/>
              </a:rPr>
              <a:t>div </a:t>
            </a:r>
            <a:r>
              <a:rPr lang="en-US" sz="1800" b="0" i="0" u="none" strike="noStrike" baseline="0" dirty="0">
                <a:latin typeface="BookAntiqua"/>
              </a:rPr>
              <a:t>elements that will have classes of the </a:t>
            </a:r>
            <a:r>
              <a:rPr lang="en-US" sz="1800" b="0" i="0" u="none" strike="noStrike" baseline="0" dirty="0">
                <a:latin typeface="Consolas" panose="020B0609020204030204" pitchFamily="49" charset="0"/>
              </a:rPr>
              <a:t>box </a:t>
            </a:r>
            <a:r>
              <a:rPr lang="en-US" sz="1800" b="0" i="0" u="none" strike="noStrike" baseline="0" dirty="0">
                <a:latin typeface="BookAntiqua"/>
              </a:rPr>
              <a:t>element for </a:t>
            </a:r>
            <a:r>
              <a:rPr lang="en-US" sz="1800" b="0" i="0" u="none" strike="noStrike" baseline="0" dirty="0" err="1">
                <a:latin typeface="BookAntiqua"/>
              </a:rPr>
              <a:t>dropoff</a:t>
            </a:r>
            <a:r>
              <a:rPr lang="en-US" sz="1800" b="0" i="0" u="none" strike="noStrike" baseline="0" dirty="0">
                <a:latin typeface="BookAntiqua"/>
              </a:rPr>
              <a:t>. Finally, we create a </a:t>
            </a:r>
            <a:r>
              <a:rPr lang="en-US" sz="1800" b="0" i="0" u="none" strike="noStrike" baseline="0" dirty="0">
                <a:latin typeface="Consolas" panose="020B0609020204030204" pitchFamily="49" charset="0"/>
              </a:rPr>
              <a:t>div </a:t>
            </a:r>
            <a:r>
              <a:rPr lang="en-US" sz="1800" b="0" i="0" u="none" strike="noStrike" baseline="0" dirty="0">
                <a:latin typeface="BookAntiqua"/>
              </a:rPr>
              <a:t>nested in one of the boxes that has an </a:t>
            </a:r>
            <a:r>
              <a:rPr lang="en-US" sz="1800" b="0" i="0" u="none" strike="noStrike" baseline="0" dirty="0">
                <a:latin typeface="Consolas" panose="020B0609020204030204" pitchFamily="49" charset="0"/>
              </a:rPr>
              <a:t>id </a:t>
            </a:r>
            <a:r>
              <a:rPr lang="en-US" sz="1800" b="0" i="0" u="none" strike="noStrike" baseline="0" dirty="0">
                <a:latin typeface="BookAntiqua"/>
              </a:rPr>
              <a:t>of </a:t>
            </a:r>
            <a:r>
              <a:rPr lang="en-US" sz="1800" b="0" i="0" u="none" strike="noStrike" baseline="0" dirty="0" err="1">
                <a:latin typeface="Consolas" panose="020B0609020204030204" pitchFamily="49" charset="0"/>
              </a:rPr>
              <a:t>dragme</a:t>
            </a:r>
            <a:r>
              <a:rPr lang="en-US" sz="1800" b="0" i="0" u="none" strike="noStrike" baseline="0" dirty="0">
                <a:latin typeface="Consolas" panose="020B0609020204030204" pitchFamily="49" charset="0"/>
              </a:rPr>
              <a:t> </a:t>
            </a:r>
            <a:r>
              <a:rPr lang="en-US" sz="1800" b="0" i="0" u="none" strike="noStrike" baseline="0" dirty="0">
                <a:latin typeface="BookAntiqua"/>
              </a:rPr>
              <a:t>and an attribute of </a:t>
            </a:r>
            <a:r>
              <a:rPr lang="en-US" sz="1800" b="0" i="0" u="none" strike="noStrike" baseline="0" dirty="0">
                <a:latin typeface="Consolas" panose="020B0609020204030204" pitchFamily="49" charset="0"/>
              </a:rPr>
              <a:t>draggable </a:t>
            </a:r>
            <a:r>
              <a:rPr lang="en-US" sz="1800" b="0" i="0" u="none" strike="noStrike" baseline="0" dirty="0">
                <a:latin typeface="BookAntiqua"/>
              </a:rPr>
              <a:t>set to </a:t>
            </a:r>
            <a:r>
              <a:rPr lang="en-US" sz="1800" b="0" i="0" u="none" strike="noStrike" baseline="0" dirty="0">
                <a:latin typeface="Consolas" panose="020B0609020204030204" pitchFamily="49" charset="0"/>
              </a:rPr>
              <a:t>true</a:t>
            </a:r>
            <a:r>
              <a:rPr lang="en-US" sz="1800" b="0" i="0" u="none" strike="noStrike" baseline="0" dirty="0">
                <a:latin typeface="BookAntiqua"/>
              </a:rPr>
              <a:t>, with some instructive text added to aid the user. Complete the script by taking the following steps:</a:t>
            </a:r>
          </a:p>
          <a:p>
            <a:pPr marL="666900" lvl="1" indent="-342900">
              <a:buFont typeface="+mj-lt"/>
              <a:buAutoNum type="arabicPeriod"/>
            </a:pPr>
            <a:r>
              <a:rPr lang="en-US" sz="1800" b="0" i="0" u="none" strike="noStrike" baseline="0" dirty="0">
                <a:latin typeface="BookAntiqua"/>
              </a:rPr>
              <a:t>Select the </a:t>
            </a:r>
            <a:r>
              <a:rPr lang="en-US" sz="1800" b="0" i="0" u="none" strike="noStrike" baseline="0" dirty="0">
                <a:latin typeface="Consolas" panose="020B0609020204030204" pitchFamily="49" charset="0"/>
              </a:rPr>
              <a:t>draggable </a:t>
            </a:r>
            <a:r>
              <a:rPr lang="en-US" sz="1800" b="0" i="0" u="none" strike="noStrike" baseline="0" dirty="0">
                <a:latin typeface="BookAntiqua"/>
              </a:rPr>
              <a:t>element as an object in your JavaScript code.</a:t>
            </a:r>
          </a:p>
          <a:p>
            <a:pPr marL="666900" lvl="1" indent="-342900">
              <a:buFont typeface="+mj-lt"/>
              <a:buAutoNum type="arabicPeriod"/>
            </a:pPr>
            <a:r>
              <a:rPr lang="en-US" sz="1800" b="0" i="0" u="none" strike="noStrike" baseline="0" dirty="0">
                <a:latin typeface="BookAntiqua"/>
              </a:rPr>
              <a:t>Add an event listener of </a:t>
            </a:r>
            <a:r>
              <a:rPr lang="en-US" sz="1800" b="0" i="0" u="none" strike="noStrike" baseline="0" dirty="0" err="1">
                <a:latin typeface="Consolas" panose="020B0609020204030204" pitchFamily="49" charset="0"/>
              </a:rPr>
              <a:t>dragstart</a:t>
            </a:r>
            <a:r>
              <a:rPr lang="en-US" sz="1800" b="0" i="0" u="none" strike="noStrike" baseline="0" dirty="0">
                <a:latin typeface="BookAntiqua"/>
              </a:rPr>
              <a:t>, where it updates the </a:t>
            </a:r>
            <a:r>
              <a:rPr lang="en-US" sz="1800" b="0" i="0" u="none" strike="noStrike" baseline="0" dirty="0">
                <a:latin typeface="Consolas" panose="020B0609020204030204" pitchFamily="49" charset="0"/>
              </a:rPr>
              <a:t>draggable </a:t>
            </a:r>
            <a:r>
              <a:rPr lang="en-US" sz="1800" b="0" i="0" u="none" strike="noStrike" baseline="0" dirty="0">
                <a:latin typeface="BookAntiqua"/>
              </a:rPr>
              <a:t>element to </a:t>
            </a:r>
            <a:r>
              <a:rPr lang="en-US" sz="1800" b="0" i="0" u="none" strike="noStrike" baseline="0" dirty="0">
                <a:latin typeface="Consolas" panose="020B0609020204030204" pitchFamily="49" charset="0"/>
              </a:rPr>
              <a:t>0.5 </a:t>
            </a:r>
            <a:r>
              <a:rPr lang="en-US" sz="1800" b="0" i="0" u="none" strike="noStrike" baseline="0" dirty="0">
                <a:latin typeface="BookAntiqua"/>
              </a:rPr>
              <a:t>opacity.</a:t>
            </a:r>
          </a:p>
          <a:p>
            <a:pPr marL="666900" lvl="1" indent="-342900">
              <a:buFont typeface="+mj-lt"/>
              <a:buAutoNum type="arabicPeriod"/>
            </a:pPr>
            <a:r>
              <a:rPr lang="en-US" sz="1800" b="0" i="0" u="none" strike="noStrike" baseline="0" dirty="0">
                <a:latin typeface="BookAntiqua"/>
              </a:rPr>
              <a:t>Add another event listener of </a:t>
            </a:r>
            <a:r>
              <a:rPr lang="en-US" sz="1800" b="0" i="0" u="none" strike="noStrike" baseline="0" dirty="0" err="1">
                <a:latin typeface="Consolas" panose="020B0609020204030204" pitchFamily="49" charset="0"/>
              </a:rPr>
              <a:t>dragend</a:t>
            </a:r>
            <a:r>
              <a:rPr lang="en-US" sz="1800" b="0" i="0" u="none" strike="noStrike" baseline="0" dirty="0">
                <a:latin typeface="Consolas" panose="020B0609020204030204" pitchFamily="49" charset="0"/>
              </a:rPr>
              <a:t> </a:t>
            </a:r>
            <a:r>
              <a:rPr lang="en-US" sz="1800" b="0" i="0" u="none" strike="noStrike" baseline="0" dirty="0">
                <a:latin typeface="BookAntiqua"/>
              </a:rPr>
              <a:t>that removes the value for the opacity. </a:t>
            </a:r>
          </a:p>
          <a:p>
            <a:pPr marL="666900" lvl="1" indent="-342900">
              <a:buFont typeface="+mj-lt"/>
              <a:buAutoNum type="arabicPeriod"/>
            </a:pPr>
            <a:r>
              <a:rPr lang="en-US" sz="1800" b="0" i="0" u="none" strike="noStrike" baseline="0" dirty="0">
                <a:latin typeface="BookAntiqua"/>
              </a:rPr>
              <a:t>Using </a:t>
            </a:r>
            <a:r>
              <a:rPr lang="en-US" sz="1800" b="0" i="0" u="none" strike="noStrike" baseline="0" dirty="0" err="1">
                <a:latin typeface="Consolas" panose="020B0609020204030204" pitchFamily="49" charset="0"/>
              </a:rPr>
              <a:t>querySelectorAll</a:t>
            </a:r>
            <a:r>
              <a:rPr lang="en-US" sz="1800" b="0" i="0" u="none" strike="noStrike" baseline="0" dirty="0">
                <a:latin typeface="Consolas" panose="020B0609020204030204" pitchFamily="49" charset="0"/>
              </a:rPr>
              <a:t>()</a:t>
            </a:r>
            <a:r>
              <a:rPr lang="en-US" sz="1800" b="0" i="0" u="none" strike="noStrike" baseline="0" dirty="0">
                <a:latin typeface="BookAntiqua"/>
              </a:rPr>
              <a:t>, select all the </a:t>
            </a:r>
            <a:r>
              <a:rPr lang="en-US" sz="1800" b="0" i="0" u="none" strike="noStrike" baseline="0" dirty="0" err="1">
                <a:latin typeface="BookAntiqua"/>
              </a:rPr>
              <a:t>dropoff</a:t>
            </a:r>
            <a:r>
              <a:rPr lang="en-US" sz="1800" b="0" i="0" u="none" strike="noStrike" baseline="0" dirty="0">
                <a:latin typeface="BookAntiqua"/>
              </a:rPr>
              <a:t> boxes.</a:t>
            </a:r>
          </a:p>
        </p:txBody>
      </p:sp>
      <p:sp>
        <p:nvSpPr>
          <p:cNvPr id="6" name="TextBox 5">
            <a:extLst>
              <a:ext uri="{FF2B5EF4-FFF2-40B4-BE49-F238E27FC236}">
                <a16:creationId xmlns:a16="http://schemas.microsoft.com/office/drawing/2014/main" id="{205A1997-A734-4C53-AE88-210BEF95B1C4}"/>
              </a:ext>
            </a:extLst>
          </p:cNvPr>
          <p:cNvSpPr txBox="1"/>
          <p:nvPr/>
        </p:nvSpPr>
        <p:spPr>
          <a:xfrm>
            <a:off x="4622801" y="6020376"/>
            <a:ext cx="1473199" cy="369332"/>
          </a:xfrm>
          <a:prstGeom prst="rect">
            <a:avLst/>
          </a:prstGeom>
          <a:noFill/>
        </p:spPr>
        <p:txBody>
          <a:bodyPr wrap="square">
            <a:spAutoFit/>
          </a:bodyPr>
          <a:lstStyle/>
          <a:p>
            <a:r>
              <a:rPr lang="en-US" b="0" i="0" u="none" strike="noStrike" baseline="0" dirty="0">
                <a:latin typeface="BookAntiqua"/>
              </a:rPr>
              <a:t>Continues </a:t>
            </a:r>
            <a:r>
              <a:rPr lang="en-US" b="0" i="0" u="none" strike="noStrike" baseline="0" dirty="0">
                <a:latin typeface="BookAntiqua"/>
                <a:sym typeface="Wingdings" panose="05000000000000000000" pitchFamily="2" charset="2"/>
              </a:rPr>
              <a:t></a:t>
            </a:r>
            <a:endParaRPr lang="en-US" dirty="0"/>
          </a:p>
        </p:txBody>
      </p:sp>
    </p:spTree>
    <p:extLst>
      <p:ext uri="{BB962C8B-B14F-4D97-AF65-F5344CB8AC3E}">
        <p14:creationId xmlns:p14="http://schemas.microsoft.com/office/powerpoint/2010/main" val="16465528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5AF55-C98F-4391-81E7-FAD217B10EB8}"/>
              </a:ext>
            </a:extLst>
          </p:cNvPr>
          <p:cNvSpPr>
            <a:spLocks noGrp="1"/>
          </p:cNvSpPr>
          <p:nvPr>
            <p:ph type="title"/>
          </p:nvPr>
        </p:nvSpPr>
        <p:spPr/>
        <p:txBody>
          <a:bodyPr/>
          <a:lstStyle/>
          <a:p>
            <a:r>
              <a:rPr lang="en-US" dirty="0"/>
              <a:t>Practice exercise 11.9</a:t>
            </a:r>
          </a:p>
        </p:txBody>
      </p:sp>
      <p:sp>
        <p:nvSpPr>
          <p:cNvPr id="3" name="Content Placeholder 2">
            <a:extLst>
              <a:ext uri="{FF2B5EF4-FFF2-40B4-BE49-F238E27FC236}">
                <a16:creationId xmlns:a16="http://schemas.microsoft.com/office/drawing/2014/main" id="{A98A809A-B331-4C7E-8B4C-03AF0B191F5A}"/>
              </a:ext>
            </a:extLst>
          </p:cNvPr>
          <p:cNvSpPr>
            <a:spLocks noGrp="1"/>
          </p:cNvSpPr>
          <p:nvPr>
            <p:ph idx="1"/>
          </p:nvPr>
        </p:nvSpPr>
        <p:spPr>
          <a:xfrm>
            <a:off x="581192" y="1998134"/>
            <a:ext cx="11029616" cy="4724400"/>
          </a:xfrm>
        </p:spPr>
        <p:txBody>
          <a:bodyPr>
            <a:normAutofit/>
          </a:bodyPr>
          <a:lstStyle/>
          <a:p>
            <a:pPr marL="666900" lvl="1" indent="-342900">
              <a:buFont typeface="+mj-lt"/>
              <a:buAutoNum type="arabicPeriod" startAt="5"/>
            </a:pPr>
            <a:r>
              <a:rPr lang="en-US" sz="1800" b="0" i="0" u="none" strike="noStrike" baseline="0" dirty="0">
                <a:latin typeface="BookAntiqua"/>
              </a:rPr>
              <a:t>Add event listeners to all the </a:t>
            </a:r>
            <a:r>
              <a:rPr lang="en-US" sz="1800" b="0" i="0" u="none" strike="noStrike" baseline="0" dirty="0" err="1">
                <a:latin typeface="BookAntiqua"/>
              </a:rPr>
              <a:t>dropoff</a:t>
            </a:r>
            <a:r>
              <a:rPr lang="en-US" sz="1800" b="0" i="0" u="none" strike="noStrike" baseline="0" dirty="0">
                <a:latin typeface="BookAntiqua"/>
              </a:rPr>
              <a:t> boxes, setting things such that the </a:t>
            </a:r>
            <a:r>
              <a:rPr lang="en-US" sz="1800" b="0" i="0" u="none" strike="noStrike" baseline="0" dirty="0">
                <a:latin typeface="Consolas" panose="020B0609020204030204" pitchFamily="49" charset="0"/>
              </a:rPr>
              <a:t>red </a:t>
            </a:r>
            <a:r>
              <a:rPr lang="en-US" sz="1800" b="0" i="0" u="none" strike="noStrike" baseline="0" dirty="0">
                <a:latin typeface="BookAntiqua"/>
              </a:rPr>
              <a:t>class is added to an element whenever the user triggers the </a:t>
            </a:r>
            <a:r>
              <a:rPr lang="en-US" sz="1800" b="0" i="0" u="none" strike="noStrike" baseline="0" dirty="0" err="1">
                <a:latin typeface="Consolas" panose="020B0609020204030204" pitchFamily="49" charset="0"/>
              </a:rPr>
              <a:t>dragenter</a:t>
            </a:r>
            <a:r>
              <a:rPr lang="en-US" sz="1800" b="0" i="0" u="none" strike="noStrike" baseline="0" dirty="0">
                <a:latin typeface="Consolas" panose="020B0609020204030204" pitchFamily="49" charset="0"/>
              </a:rPr>
              <a:t> </a:t>
            </a:r>
            <a:r>
              <a:rPr lang="en-US" sz="1800" b="0" i="0" u="none" strike="noStrike" baseline="0" dirty="0">
                <a:latin typeface="BookAntiqua"/>
              </a:rPr>
              <a:t>event. This will indicate to the user that the action is taking place.</a:t>
            </a:r>
          </a:p>
          <a:p>
            <a:pPr marL="666900" lvl="1" indent="-342900">
              <a:buFont typeface="+mj-lt"/>
              <a:buAutoNum type="arabicPeriod" startAt="5"/>
            </a:pPr>
            <a:r>
              <a:rPr lang="en-US" sz="1800" b="0" i="0" u="none" strike="noStrike" baseline="0" dirty="0">
                <a:latin typeface="BookAntiqua"/>
              </a:rPr>
              <a:t>Set </a:t>
            </a:r>
            <a:r>
              <a:rPr lang="en-US" sz="1800" b="0" i="0" u="none" strike="noStrike" baseline="0" dirty="0" err="1">
                <a:latin typeface="Consolas" panose="020B0609020204030204" pitchFamily="49" charset="0"/>
              </a:rPr>
              <a:t>dragover</a:t>
            </a:r>
            <a:r>
              <a:rPr lang="en-US" sz="1800" b="0" i="0" u="none" strike="noStrike" baseline="0" dirty="0">
                <a:latin typeface="BookAntiqua"/>
              </a:rPr>
              <a:t>, adding a </a:t>
            </a:r>
            <a:r>
              <a:rPr lang="en-US" sz="1800" b="0" i="0" u="none" strike="noStrike" baseline="0" dirty="0" err="1">
                <a:latin typeface="Consolas" panose="020B0609020204030204" pitchFamily="49" charset="0"/>
              </a:rPr>
              <a:t>preventDefault</a:t>
            </a:r>
            <a:r>
              <a:rPr lang="en-US" sz="1800" b="0" i="0" u="none" strike="noStrike" baseline="0" dirty="0">
                <a:latin typeface="Consolas" panose="020B0609020204030204" pitchFamily="49" charset="0"/>
              </a:rPr>
              <a:t>() </a:t>
            </a:r>
            <a:r>
              <a:rPr lang="en-US" sz="1800" b="0" i="0" u="none" strike="noStrike" baseline="0" dirty="0">
                <a:latin typeface="BookAntiqua"/>
              </a:rPr>
              <a:t>method to the element to disable any actions that might already exist.</a:t>
            </a:r>
          </a:p>
          <a:p>
            <a:pPr marL="666900" lvl="1" indent="-342900">
              <a:buFont typeface="+mj-lt"/>
              <a:buAutoNum type="arabicPeriod" startAt="5"/>
            </a:pPr>
            <a:r>
              <a:rPr lang="en-US" sz="1800" b="0" i="0" u="none" strike="noStrike" baseline="0" dirty="0">
                <a:latin typeface="BookAntiqua"/>
              </a:rPr>
              <a:t>On </a:t>
            </a:r>
            <a:r>
              <a:rPr lang="en-US" sz="1800" b="0" i="0" u="none" strike="noStrike" baseline="0" dirty="0" err="1">
                <a:latin typeface="Consolas" panose="020B0609020204030204" pitchFamily="49" charset="0"/>
              </a:rPr>
              <a:t>dragleave</a:t>
            </a:r>
            <a:r>
              <a:rPr lang="en-US" sz="1800" b="0" i="0" u="none" strike="noStrike" baseline="0" dirty="0">
                <a:latin typeface="BookAntiqua"/>
              </a:rPr>
              <a:t>, remove the </a:t>
            </a:r>
            <a:r>
              <a:rPr lang="en-US" sz="1800" b="0" i="0" u="none" strike="noStrike" baseline="0" dirty="0">
                <a:latin typeface="Consolas" panose="020B0609020204030204" pitchFamily="49" charset="0"/>
              </a:rPr>
              <a:t>red </a:t>
            </a:r>
            <a:r>
              <a:rPr lang="en-US" sz="1800" b="0" i="0" u="none" strike="noStrike" baseline="0" dirty="0">
                <a:latin typeface="BookAntiqua"/>
              </a:rPr>
              <a:t>class.</a:t>
            </a:r>
          </a:p>
          <a:p>
            <a:pPr marL="666900" lvl="1" indent="-342900">
              <a:buFont typeface="+mj-lt"/>
              <a:buAutoNum type="arabicPeriod" startAt="5"/>
            </a:pPr>
            <a:r>
              <a:rPr lang="en-US" sz="1800" b="0" i="0" u="none" strike="noStrike" baseline="0" dirty="0">
                <a:latin typeface="BookAntiqua"/>
              </a:rPr>
              <a:t>Adding the event listener of </a:t>
            </a:r>
            <a:r>
              <a:rPr lang="en-US" sz="1800" b="0" i="0" u="none" strike="noStrike" baseline="0" dirty="0">
                <a:latin typeface="Consolas" panose="020B0609020204030204" pitchFamily="49" charset="0"/>
              </a:rPr>
              <a:t>drop </a:t>
            </a:r>
            <a:r>
              <a:rPr lang="en-US" sz="1800" b="0" i="0" u="none" strike="noStrike" baseline="0" dirty="0">
                <a:latin typeface="BookAntiqua"/>
              </a:rPr>
              <a:t>to the box, append the </a:t>
            </a:r>
            <a:r>
              <a:rPr lang="en-US" sz="1800" b="0" i="0" u="none" strike="noStrike" baseline="0" dirty="0">
                <a:latin typeface="Consolas" panose="020B0609020204030204" pitchFamily="49" charset="0"/>
              </a:rPr>
              <a:t>draggable </a:t>
            </a:r>
            <a:r>
              <a:rPr lang="en-US" sz="1800" b="0" i="0" u="none" strike="noStrike" baseline="0" dirty="0">
                <a:latin typeface="BookAntiqua"/>
              </a:rPr>
              <a:t>element to the event target.</a:t>
            </a:r>
          </a:p>
          <a:p>
            <a:pPr marL="666900" lvl="1" indent="-342900">
              <a:buFont typeface="+mj-lt"/>
              <a:buAutoNum type="arabicPeriod" startAt="5"/>
            </a:pPr>
            <a:r>
              <a:rPr lang="en-US" sz="1800" b="0" i="0" u="none" strike="noStrike" baseline="0" dirty="0">
                <a:latin typeface="BookAntiqua"/>
              </a:rPr>
              <a:t>To work across all elements in the same way, remove the default action of the element. You can use the </a:t>
            </a:r>
            <a:r>
              <a:rPr lang="en-US" sz="1800" b="0" i="0" u="none" strike="noStrike" baseline="0" dirty="0" err="1">
                <a:latin typeface="Consolas" panose="020B0609020204030204" pitchFamily="49" charset="0"/>
              </a:rPr>
              <a:t>preventDefault</a:t>
            </a:r>
            <a:r>
              <a:rPr lang="en-US" sz="1800" b="0" i="0" u="none" strike="noStrike" baseline="0" dirty="0">
                <a:latin typeface="Consolas" panose="020B0609020204030204" pitchFamily="49" charset="0"/>
              </a:rPr>
              <a:t>() </a:t>
            </a:r>
            <a:r>
              <a:rPr lang="en-US" sz="1800" b="0" i="0" u="none" strike="noStrike" baseline="0" dirty="0">
                <a:latin typeface="BookAntiqua"/>
              </a:rPr>
              <a:t>method to this event to disable any actions that might already exist.</a:t>
            </a:r>
          </a:p>
          <a:p>
            <a:pPr marL="666900" lvl="1" indent="-342900">
              <a:buFont typeface="+mj-lt"/>
              <a:buAutoNum type="arabicPeriod" startAt="5"/>
            </a:pPr>
            <a:r>
              <a:rPr lang="en-US" sz="1800" b="0" i="0" u="none" strike="noStrike" baseline="0" dirty="0">
                <a:latin typeface="BookAntiqua"/>
              </a:rPr>
              <a:t>You can add console log messages to any of these events to better track them.</a:t>
            </a:r>
            <a:endParaRPr lang="en-US" sz="1800" dirty="0"/>
          </a:p>
        </p:txBody>
      </p:sp>
    </p:spTree>
    <p:extLst>
      <p:ext uri="{BB962C8B-B14F-4D97-AF65-F5344CB8AC3E}">
        <p14:creationId xmlns:p14="http://schemas.microsoft.com/office/powerpoint/2010/main" val="16798684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DF3A0-6CA3-44AD-A0B5-ED83100C9C9B}"/>
              </a:ext>
            </a:extLst>
          </p:cNvPr>
          <p:cNvSpPr>
            <a:spLocks noGrp="1"/>
          </p:cNvSpPr>
          <p:nvPr>
            <p:ph type="title"/>
          </p:nvPr>
        </p:nvSpPr>
        <p:spPr/>
        <p:txBody>
          <a:bodyPr/>
          <a:lstStyle/>
          <a:p>
            <a:r>
              <a:rPr lang="en-US" dirty="0"/>
              <a:t>Form submission</a:t>
            </a:r>
          </a:p>
        </p:txBody>
      </p:sp>
      <p:sp>
        <p:nvSpPr>
          <p:cNvPr id="3" name="Content Placeholder 2">
            <a:extLst>
              <a:ext uri="{FF2B5EF4-FFF2-40B4-BE49-F238E27FC236}">
                <a16:creationId xmlns:a16="http://schemas.microsoft.com/office/drawing/2014/main" id="{089545A2-0FD3-4039-9C13-5A371EFF1637}"/>
              </a:ext>
            </a:extLst>
          </p:cNvPr>
          <p:cNvSpPr>
            <a:spLocks noGrp="1"/>
          </p:cNvSpPr>
          <p:nvPr>
            <p:ph idx="1"/>
          </p:nvPr>
        </p:nvSpPr>
        <p:spPr>
          <a:xfrm>
            <a:off x="581192" y="2180496"/>
            <a:ext cx="11029615" cy="4321904"/>
          </a:xfrm>
        </p:spPr>
        <p:txBody>
          <a:bodyPr>
            <a:normAutofit/>
          </a:bodyPr>
          <a:lstStyle/>
          <a:p>
            <a:pPr marL="0" indent="0" algn="l">
              <a:buNone/>
            </a:pPr>
            <a:r>
              <a:rPr lang="en-US" sz="1800" b="0" i="0" u="none" strike="noStrike" baseline="0" dirty="0">
                <a:solidFill>
                  <a:srgbClr val="000000"/>
                </a:solidFill>
                <a:latin typeface="BookAntiqua"/>
              </a:rPr>
              <a:t>When a form gets submitted, an event can be triggered. This can be achieved in different ways, and one of them is to add to the </a:t>
            </a:r>
            <a:r>
              <a:rPr lang="en-US" sz="1800" b="0" i="0" u="none" strike="noStrike" baseline="0" dirty="0">
                <a:solidFill>
                  <a:srgbClr val="000000"/>
                </a:solidFill>
                <a:latin typeface="Consolas" panose="020B0609020204030204" pitchFamily="49" charset="0"/>
              </a:rPr>
              <a:t>form </a:t>
            </a:r>
            <a:r>
              <a:rPr lang="en-US" sz="1800" b="0" i="0" u="none" strike="noStrike" baseline="0" dirty="0">
                <a:solidFill>
                  <a:srgbClr val="000000"/>
                </a:solidFill>
                <a:latin typeface="BookAntiqua"/>
              </a:rPr>
              <a:t>element the </a:t>
            </a:r>
            <a:r>
              <a:rPr lang="en-US" sz="1800" b="0" i="0" u="none" strike="noStrike" baseline="0" dirty="0" err="1">
                <a:solidFill>
                  <a:srgbClr val="000000"/>
                </a:solidFill>
                <a:latin typeface="Consolas" panose="020B0609020204030204" pitchFamily="49" charset="0"/>
              </a:rPr>
              <a:t>onsubmit</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attribute.</a:t>
            </a:r>
          </a:p>
          <a:p>
            <a:pPr marL="324000" lvl="1" indent="0">
              <a:buNone/>
            </a:pPr>
            <a:r>
              <a:rPr lang="en-US" b="0" i="0" u="none" strike="noStrike" baseline="0" dirty="0">
                <a:solidFill>
                  <a:srgbClr val="383A42"/>
                </a:solidFill>
                <a:latin typeface="Consolas" panose="020B0609020204030204" pitchFamily="49" charset="0"/>
              </a:rPr>
              <a:t>&lt;</a:t>
            </a:r>
            <a:r>
              <a:rPr lang="en-US" b="0" i="0" u="none" strike="noStrike" baseline="0" dirty="0">
                <a:solidFill>
                  <a:srgbClr val="E55649"/>
                </a:solidFill>
                <a:latin typeface="Consolas" panose="020B0609020204030204" pitchFamily="49" charset="0"/>
              </a:rPr>
              <a:t>form </a:t>
            </a:r>
            <a:r>
              <a:rPr lang="en-US" b="0" i="0" u="none" strike="noStrike" baseline="0" dirty="0" err="1">
                <a:solidFill>
                  <a:srgbClr val="996801"/>
                </a:solidFill>
                <a:latin typeface="Consolas" panose="020B0609020204030204" pitchFamily="49" charset="0"/>
              </a:rPr>
              <a:t>onsubmit</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a:t>
            </a:r>
            <a:r>
              <a:rPr lang="en-US" b="0" i="0" u="none" strike="noStrike" baseline="0" dirty="0" err="1">
                <a:solidFill>
                  <a:srgbClr val="50A24F"/>
                </a:solidFill>
                <a:latin typeface="Consolas" panose="020B0609020204030204" pitchFamily="49" charset="0"/>
              </a:rPr>
              <a:t>doSomething</a:t>
            </a:r>
            <a:r>
              <a:rPr lang="en-US" b="0" i="0" u="none" strike="noStrike" baseline="0" dirty="0">
                <a:solidFill>
                  <a:srgbClr val="50A24F"/>
                </a:solidFill>
                <a:latin typeface="Consolas" panose="020B0609020204030204" pitchFamily="49" charset="0"/>
              </a:rPr>
              <a:t>()"</a:t>
            </a:r>
            <a:r>
              <a:rPr lang="en-US" b="0" i="0" u="none" strike="noStrike" baseline="0" dirty="0">
                <a:solidFill>
                  <a:srgbClr val="383A42"/>
                </a:solidFill>
                <a:latin typeface="Consolas" panose="020B0609020204030204" pitchFamily="49" charset="0"/>
              </a:rPr>
              <a:t>&gt;</a:t>
            </a:r>
          </a:p>
          <a:p>
            <a:pPr marL="0" indent="0" algn="l">
              <a:buNone/>
            </a:pPr>
            <a:r>
              <a:rPr lang="en-US" sz="1800" b="0" i="0" u="none" strike="noStrike" baseline="0" dirty="0">
                <a:solidFill>
                  <a:srgbClr val="000000"/>
                </a:solidFill>
                <a:latin typeface="BookAntiqua"/>
              </a:rPr>
              <a:t>The function that is listed there will get triggered whenever input of type </a:t>
            </a:r>
            <a:r>
              <a:rPr lang="en-US" sz="1800" b="0" i="0" u="none" strike="noStrike" baseline="0" dirty="0">
                <a:solidFill>
                  <a:srgbClr val="000000"/>
                </a:solidFill>
                <a:latin typeface="Consolas" panose="020B0609020204030204" pitchFamily="49" charset="0"/>
              </a:rPr>
              <a:t>submit </a:t>
            </a:r>
            <a:r>
              <a:rPr lang="en-US" sz="1800" b="0" i="0" u="none" strike="noStrike" baseline="0" dirty="0">
                <a:solidFill>
                  <a:srgbClr val="000000"/>
                </a:solidFill>
                <a:latin typeface="BookAntiqua"/>
              </a:rPr>
              <a:t>is submitted.</a:t>
            </a:r>
          </a:p>
          <a:p>
            <a:pPr marL="324000" lvl="1" indent="0">
              <a:buNone/>
            </a:pPr>
            <a:r>
              <a:rPr lang="en-US" b="0" i="0" u="none" strike="noStrike" baseline="0" dirty="0">
                <a:solidFill>
                  <a:srgbClr val="383A42"/>
                </a:solidFill>
                <a:latin typeface="Consolas" panose="020B0609020204030204" pitchFamily="49" charset="0"/>
              </a:rPr>
              <a:t>&lt;</a:t>
            </a:r>
            <a:r>
              <a:rPr lang="en-US" b="0" i="0" u="none" strike="noStrike" baseline="0" dirty="0">
                <a:solidFill>
                  <a:srgbClr val="E55649"/>
                </a:solidFill>
                <a:latin typeface="Consolas" panose="020B0609020204030204" pitchFamily="49" charset="0"/>
              </a:rPr>
              <a:t>input </a:t>
            </a:r>
            <a:r>
              <a:rPr lang="en-US" b="0" i="0" u="none" strike="noStrike" baseline="0" dirty="0">
                <a:solidFill>
                  <a:srgbClr val="996801"/>
                </a:solidFill>
                <a:latin typeface="Consolas" panose="020B0609020204030204" pitchFamily="49" charset="0"/>
              </a:rPr>
              <a:t>type</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"submit" </a:t>
            </a:r>
            <a:r>
              <a:rPr lang="en-US" b="0" i="0" u="none" strike="noStrike" baseline="0" dirty="0">
                <a:solidFill>
                  <a:srgbClr val="996801"/>
                </a:solidFill>
                <a:latin typeface="Consolas" panose="020B0609020204030204" pitchFamily="49" charset="0"/>
              </a:rPr>
              <a:t>value</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"send"</a:t>
            </a:r>
            <a:r>
              <a:rPr lang="en-US" b="0" i="0" u="none" strike="noStrike" baseline="0" dirty="0">
                <a:solidFill>
                  <a:srgbClr val="383A42"/>
                </a:solidFill>
                <a:latin typeface="Consolas" panose="020B0609020204030204" pitchFamily="49" charset="0"/>
              </a:rPr>
              <a:t>&gt;</a:t>
            </a:r>
          </a:p>
          <a:p>
            <a:pPr marL="0" indent="0" algn="l">
              <a:buNone/>
            </a:pPr>
            <a:r>
              <a:rPr lang="en-US" sz="1800" b="0" i="0" u="none" strike="noStrike" baseline="0" dirty="0">
                <a:solidFill>
                  <a:srgbClr val="000000"/>
                </a:solidFill>
                <a:latin typeface="BookAntiqua"/>
              </a:rPr>
              <a:t>We can do more with the HTML of the </a:t>
            </a:r>
            <a:r>
              <a:rPr lang="en-US" sz="1800" b="0" i="0" u="none" strike="noStrike" baseline="0" dirty="0">
                <a:solidFill>
                  <a:srgbClr val="000000"/>
                </a:solidFill>
                <a:latin typeface="Consolas" panose="020B0609020204030204" pitchFamily="49" charset="0"/>
              </a:rPr>
              <a:t>form </a:t>
            </a:r>
            <a:r>
              <a:rPr lang="en-US" sz="1800" b="0" i="0" u="none" strike="noStrike" baseline="0" dirty="0">
                <a:solidFill>
                  <a:srgbClr val="000000"/>
                </a:solidFill>
                <a:latin typeface="BookAntiqua"/>
              </a:rPr>
              <a:t>element; for example, we can redirect to another page. We have to specify the way we want to send the form values using the </a:t>
            </a:r>
            <a:r>
              <a:rPr lang="en-US" sz="1800" b="0" i="0" u="none" strike="noStrike" baseline="0" dirty="0">
                <a:solidFill>
                  <a:srgbClr val="000000"/>
                </a:solidFill>
                <a:latin typeface="Consolas" panose="020B0609020204030204" pitchFamily="49" charset="0"/>
              </a:rPr>
              <a:t>method </a:t>
            </a:r>
            <a:r>
              <a:rPr lang="en-US" sz="1800" b="0" i="0" u="none" strike="noStrike" baseline="0" dirty="0">
                <a:solidFill>
                  <a:srgbClr val="000000"/>
                </a:solidFill>
                <a:latin typeface="BookAntiqua"/>
              </a:rPr>
              <a:t>attribute and the location page using the </a:t>
            </a:r>
            <a:r>
              <a:rPr lang="en-US" sz="1800" b="0" i="0" u="none" strike="noStrike" baseline="0" dirty="0">
                <a:solidFill>
                  <a:srgbClr val="000000"/>
                </a:solidFill>
                <a:latin typeface="Consolas" panose="020B0609020204030204" pitchFamily="49" charset="0"/>
              </a:rPr>
              <a:t>action </a:t>
            </a:r>
            <a:r>
              <a:rPr lang="en-US" sz="1800" b="0" i="0" u="none" strike="noStrike" baseline="0" dirty="0">
                <a:solidFill>
                  <a:srgbClr val="000000"/>
                </a:solidFill>
                <a:latin typeface="BookAntiqua"/>
              </a:rPr>
              <a:t>attribute.</a:t>
            </a:r>
          </a:p>
          <a:p>
            <a:pPr marL="324000" lvl="1" indent="0">
              <a:buNone/>
            </a:pPr>
            <a:r>
              <a:rPr lang="en-US" b="0" i="0" u="none" strike="noStrike" baseline="0" dirty="0">
                <a:solidFill>
                  <a:srgbClr val="383A42"/>
                </a:solidFill>
                <a:latin typeface="Consolas" panose="020B0609020204030204" pitchFamily="49" charset="0"/>
              </a:rPr>
              <a:t>&lt;</a:t>
            </a:r>
            <a:r>
              <a:rPr lang="en-US" b="0" i="0" u="none" strike="noStrike" baseline="0" dirty="0">
                <a:solidFill>
                  <a:srgbClr val="E55649"/>
                </a:solidFill>
                <a:latin typeface="Consolas" panose="020B0609020204030204" pitchFamily="49" charset="0"/>
              </a:rPr>
              <a:t>form </a:t>
            </a:r>
            <a:r>
              <a:rPr lang="en-US" b="0" i="0" u="none" strike="noStrike" baseline="0" dirty="0">
                <a:solidFill>
                  <a:srgbClr val="996801"/>
                </a:solidFill>
                <a:latin typeface="Consolas" panose="020B0609020204030204" pitchFamily="49" charset="0"/>
              </a:rPr>
              <a:t>action</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"anotherpage.html" </a:t>
            </a:r>
            <a:r>
              <a:rPr lang="en-US" b="0" i="0" u="none" strike="noStrike" baseline="0" dirty="0">
                <a:solidFill>
                  <a:srgbClr val="996801"/>
                </a:solidFill>
                <a:latin typeface="Consolas" panose="020B0609020204030204" pitchFamily="49" charset="0"/>
              </a:rPr>
              <a:t>method</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"get" </a:t>
            </a:r>
            <a:r>
              <a:rPr lang="en-US" b="0" i="0" u="none" strike="noStrike" baseline="0" dirty="0" err="1">
                <a:solidFill>
                  <a:srgbClr val="996801"/>
                </a:solidFill>
                <a:latin typeface="Consolas" panose="020B0609020204030204" pitchFamily="49" charset="0"/>
              </a:rPr>
              <a:t>onsubmit</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a:t>
            </a:r>
            <a:r>
              <a:rPr lang="en-US" b="0" i="0" u="none" strike="noStrike" baseline="0" dirty="0" err="1">
                <a:solidFill>
                  <a:srgbClr val="50A24F"/>
                </a:solidFill>
                <a:latin typeface="Consolas" panose="020B0609020204030204" pitchFamily="49" charset="0"/>
              </a:rPr>
              <a:t>doStuff</a:t>
            </a:r>
            <a:r>
              <a:rPr lang="en-US" b="0" i="0" u="none" strike="noStrike" baseline="0" dirty="0">
                <a:solidFill>
                  <a:srgbClr val="50A24F"/>
                </a:solidFill>
                <a:latin typeface="Consolas" panose="020B0609020204030204" pitchFamily="49" charset="0"/>
              </a:rPr>
              <a:t>()"</a:t>
            </a:r>
            <a:r>
              <a:rPr lang="en-US" b="0" i="0" u="none" strike="noStrike" baseline="0" dirty="0">
                <a:solidFill>
                  <a:srgbClr val="383A42"/>
                </a:solidFill>
                <a:latin typeface="Consolas" panose="020B0609020204030204" pitchFamily="49" charset="0"/>
              </a:rPr>
              <a:t>&gt;</a:t>
            </a:r>
          </a:p>
          <a:p>
            <a:pPr marL="0" indent="0" algn="l">
              <a:buNone/>
            </a:pPr>
            <a:r>
              <a:rPr lang="en-US" sz="1800" b="0" i="0" u="none" strike="noStrike" baseline="0" dirty="0">
                <a:solidFill>
                  <a:srgbClr val="000000"/>
                </a:solidFill>
                <a:latin typeface="BookAntiqua"/>
              </a:rPr>
              <a:t>Don't worry about the </a:t>
            </a:r>
            <a:r>
              <a:rPr lang="en-US" sz="1800" b="0" i="0" u="none" strike="noStrike" baseline="0" dirty="0">
                <a:solidFill>
                  <a:srgbClr val="000000"/>
                </a:solidFill>
                <a:latin typeface="Consolas" panose="020B0609020204030204" pitchFamily="49" charset="0"/>
              </a:rPr>
              <a:t>get </a:t>
            </a:r>
            <a:r>
              <a:rPr lang="en-US" sz="1800" b="0" i="0" u="none" strike="noStrike" baseline="0" dirty="0">
                <a:solidFill>
                  <a:srgbClr val="000000"/>
                </a:solidFill>
                <a:latin typeface="BookAntiqua"/>
              </a:rPr>
              <a:t>for now; this just means that values get sent via the URL. URLs look like this when you use </a:t>
            </a:r>
            <a:r>
              <a:rPr lang="en-US" sz="1800" b="0" i="0" u="none" strike="noStrike" baseline="0" dirty="0">
                <a:solidFill>
                  <a:srgbClr val="000000"/>
                </a:solidFill>
                <a:latin typeface="Consolas" panose="020B0609020204030204" pitchFamily="49" charset="0"/>
              </a:rPr>
              <a:t>get</a:t>
            </a:r>
            <a:r>
              <a:rPr lang="en-US" sz="1800" b="0" i="0" u="none" strike="noStrike" baseline="0" dirty="0">
                <a:solidFill>
                  <a:srgbClr val="000000"/>
                </a:solidFill>
                <a:latin typeface="BookAntiqua"/>
              </a:rPr>
              <a:t>:</a:t>
            </a:r>
          </a:p>
          <a:p>
            <a:pPr marL="324000" lvl="1" indent="0">
              <a:buNone/>
            </a:pPr>
            <a:r>
              <a:rPr lang="en-US" b="0" i="0" u="none" strike="noStrike" baseline="0" dirty="0">
                <a:solidFill>
                  <a:srgbClr val="383A42"/>
                </a:solidFill>
                <a:latin typeface="Consolas" panose="020B0609020204030204" pitchFamily="49" charset="0"/>
              </a:rPr>
              <a:t>www.example.com/anotherpage.html?name=edward</a:t>
            </a:r>
            <a:endParaRPr lang="en-US" dirty="0"/>
          </a:p>
        </p:txBody>
      </p:sp>
    </p:spTree>
    <p:extLst>
      <p:ext uri="{BB962C8B-B14F-4D97-AF65-F5344CB8AC3E}">
        <p14:creationId xmlns:p14="http://schemas.microsoft.com/office/powerpoint/2010/main" val="30560619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DF3A0-6CA3-44AD-A0B5-ED83100C9C9B}"/>
              </a:ext>
            </a:extLst>
          </p:cNvPr>
          <p:cNvSpPr>
            <a:spLocks noGrp="1"/>
          </p:cNvSpPr>
          <p:nvPr>
            <p:ph type="title"/>
          </p:nvPr>
        </p:nvSpPr>
        <p:spPr/>
        <p:txBody>
          <a:bodyPr/>
          <a:lstStyle/>
          <a:p>
            <a:r>
              <a:rPr lang="en-US" dirty="0"/>
              <a:t>Form submission</a:t>
            </a:r>
          </a:p>
        </p:txBody>
      </p:sp>
      <p:sp>
        <p:nvSpPr>
          <p:cNvPr id="3" name="Content Placeholder 2">
            <a:extLst>
              <a:ext uri="{FF2B5EF4-FFF2-40B4-BE49-F238E27FC236}">
                <a16:creationId xmlns:a16="http://schemas.microsoft.com/office/drawing/2014/main" id="{089545A2-0FD3-4039-9C13-5A371EFF1637}"/>
              </a:ext>
            </a:extLst>
          </p:cNvPr>
          <p:cNvSpPr>
            <a:spLocks noGrp="1"/>
          </p:cNvSpPr>
          <p:nvPr>
            <p:ph idx="1"/>
          </p:nvPr>
        </p:nvSpPr>
        <p:spPr>
          <a:xfrm>
            <a:off x="581193" y="2180496"/>
            <a:ext cx="11029615" cy="4144104"/>
          </a:xfrm>
        </p:spPr>
        <p:txBody>
          <a:bodyPr anchor="t">
            <a:normAutofit/>
          </a:bodyPr>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After the question mark, the variables that are sent along are shown in key-value pairs. This is the form that created the URL when </a:t>
            </a:r>
            <a:r>
              <a:rPr lang="en-US" sz="1800" b="0" i="0" u="none" strike="noStrike" baseline="0" dirty="0" err="1">
                <a:latin typeface="Consolas" panose="020B0609020204030204" pitchFamily="49" charset="0"/>
              </a:rPr>
              <a:t>edward</a:t>
            </a:r>
            <a:r>
              <a:rPr lang="en-US" sz="1800" b="0" i="0" u="none" strike="noStrike" baseline="0" dirty="0">
                <a:latin typeface="Consolas" panose="020B0609020204030204" pitchFamily="49" charset="0"/>
              </a:rPr>
              <a:t> </a:t>
            </a:r>
            <a:r>
              <a:rPr lang="en-US" sz="1800" b="0" i="0" u="none" strike="noStrike" baseline="0" dirty="0">
                <a:latin typeface="BookAntiqua"/>
              </a:rPr>
              <a:t>was inserted for </a:t>
            </a:r>
            <a:r>
              <a:rPr lang="en-US" sz="1800" b="0" i="0" u="none" strike="noStrike" baseline="0" dirty="0">
                <a:latin typeface="Consolas" panose="020B0609020204030204" pitchFamily="49" charset="0"/>
              </a:rPr>
              <a:t>name</a:t>
            </a:r>
            <a:r>
              <a:rPr lang="en-US" sz="1800" b="0" i="0" u="none" strike="noStrike" baseline="0" dirty="0">
                <a:latin typeface="BookAntiqua"/>
              </a:rPr>
              <a:t>.</a:t>
            </a:r>
            <a:endParaRPr lang="en-US" dirty="0"/>
          </a:p>
        </p:txBody>
      </p:sp>
      <p:sp>
        <p:nvSpPr>
          <p:cNvPr id="5" name="TextBox 4">
            <a:extLst>
              <a:ext uri="{FF2B5EF4-FFF2-40B4-BE49-F238E27FC236}">
                <a16:creationId xmlns:a16="http://schemas.microsoft.com/office/drawing/2014/main" id="{F1B17A87-C29C-47F3-9E94-FB02AD325289}"/>
              </a:ext>
            </a:extLst>
          </p:cNvPr>
          <p:cNvSpPr txBox="1"/>
          <p:nvPr/>
        </p:nvSpPr>
        <p:spPr>
          <a:xfrm>
            <a:off x="2513096" y="3533218"/>
            <a:ext cx="7165808" cy="2031325"/>
          </a:xfrm>
          <a:prstGeom prst="rect">
            <a:avLst/>
          </a:prstGeom>
          <a:noFill/>
        </p:spPr>
        <p:txBody>
          <a:bodyPr wrap="square">
            <a:spAutoFit/>
          </a:bodyPr>
          <a:lstStyle/>
          <a:p>
            <a:pPr algn="l"/>
            <a:r>
              <a:rPr lang="en-US" sz="1400" b="0" i="0" u="none" strike="noStrike" baseline="0" dirty="0">
                <a:solidFill>
                  <a:srgbClr val="4079F3"/>
                </a:solidFill>
                <a:latin typeface="Consolas" panose="020B0609020204030204" pitchFamily="49" charset="0"/>
              </a:rPr>
              <a:t>&lt;!doctype </a:t>
            </a:r>
            <a:r>
              <a:rPr lang="en-US" sz="1400" b="0" i="0" u="none" strike="noStrike" baseline="0" dirty="0">
                <a:solidFill>
                  <a:srgbClr val="383A42"/>
                </a:solidFill>
                <a:latin typeface="Consolas" panose="020B0609020204030204" pitchFamily="49" charset="0"/>
              </a:rPr>
              <a:t>html</a:t>
            </a:r>
            <a:r>
              <a:rPr lang="en-US" sz="1400" b="0" i="0" u="none" strike="noStrike" baseline="0" dirty="0">
                <a:solidFill>
                  <a:srgbClr val="4079F3"/>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form </a:t>
            </a:r>
            <a:r>
              <a:rPr lang="en-US" sz="1400" b="0" i="0" u="none" strike="noStrike" baseline="0" dirty="0">
                <a:solidFill>
                  <a:srgbClr val="996801"/>
                </a:solidFill>
                <a:latin typeface="Consolas" panose="020B0609020204030204" pitchFamily="49" charset="0"/>
              </a:rPr>
              <a:t>action</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"anotherpage.html" </a:t>
            </a:r>
            <a:r>
              <a:rPr lang="en-US" sz="1400" b="0" i="0" u="none" strike="noStrike" baseline="0" dirty="0">
                <a:solidFill>
                  <a:srgbClr val="996801"/>
                </a:solidFill>
                <a:latin typeface="Consolas" panose="020B0609020204030204" pitchFamily="49" charset="0"/>
              </a:rPr>
              <a:t>method</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"get"</a:t>
            </a:r>
            <a:r>
              <a:rPr lang="en-US" sz="1400" b="0" i="0" u="none" strike="noStrike" baseline="0" dirty="0">
                <a:solidFill>
                  <a:srgbClr val="383A42"/>
                </a:solidFill>
                <a:latin typeface="Consolas" panose="020B0609020204030204" pitchFamily="49" charset="0"/>
              </a:rPr>
              <a:t>&gt;</a:t>
            </a:r>
          </a:p>
          <a:p>
            <a:pPr lvl="3"/>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input </a:t>
            </a:r>
            <a:r>
              <a:rPr lang="en-US" sz="1400" b="0" i="0" u="none" strike="noStrike" baseline="0" dirty="0">
                <a:solidFill>
                  <a:srgbClr val="996801"/>
                </a:solidFill>
                <a:latin typeface="Consolas" panose="020B0609020204030204" pitchFamily="49" charset="0"/>
              </a:rPr>
              <a:t>type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"text" </a:t>
            </a:r>
            <a:r>
              <a:rPr lang="en-US" sz="1400" b="0" i="0" u="none" strike="noStrike" baseline="0" dirty="0">
                <a:solidFill>
                  <a:srgbClr val="996801"/>
                </a:solidFill>
                <a:latin typeface="Consolas" panose="020B0609020204030204" pitchFamily="49" charset="0"/>
              </a:rPr>
              <a:t>placeholder</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"name" </a:t>
            </a:r>
            <a:r>
              <a:rPr lang="en-US" sz="1400" b="0" i="0" u="none" strike="noStrike" baseline="0" dirty="0">
                <a:solidFill>
                  <a:srgbClr val="996801"/>
                </a:solidFill>
                <a:latin typeface="Consolas" panose="020B0609020204030204" pitchFamily="49" charset="0"/>
              </a:rPr>
              <a:t>name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"name" </a:t>
            </a:r>
            <a:r>
              <a:rPr lang="en-US" sz="1400" b="0" i="0" u="none" strike="noStrike" baseline="0" dirty="0">
                <a:solidFill>
                  <a:srgbClr val="383A42"/>
                </a:solidFill>
                <a:latin typeface="Consolas" panose="020B0609020204030204" pitchFamily="49" charset="0"/>
              </a:rPr>
              <a:t>/&gt;</a:t>
            </a:r>
          </a:p>
          <a:p>
            <a:pPr lvl="3"/>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input </a:t>
            </a:r>
            <a:r>
              <a:rPr lang="en-US" sz="1400" b="0" i="0" u="none" strike="noStrike" baseline="0" dirty="0">
                <a:solidFill>
                  <a:srgbClr val="996801"/>
                </a:solidFill>
                <a:latin typeface="Consolas" panose="020B0609020204030204" pitchFamily="49" charset="0"/>
              </a:rPr>
              <a:t>type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"submit" </a:t>
            </a:r>
            <a:r>
              <a:rPr lang="en-US" sz="1400" b="0" i="0" u="none" strike="noStrike" baseline="0" dirty="0">
                <a:solidFill>
                  <a:srgbClr val="996801"/>
                </a:solidFill>
                <a:latin typeface="Consolas" panose="020B0609020204030204" pitchFamily="49" charset="0"/>
              </a:rPr>
              <a:t>value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"send" </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form</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endParaRPr lang="en-US" sz="1400" dirty="0"/>
          </a:p>
        </p:txBody>
      </p:sp>
    </p:spTree>
    <p:extLst>
      <p:ext uri="{BB962C8B-B14F-4D97-AF65-F5344CB8AC3E}">
        <p14:creationId xmlns:p14="http://schemas.microsoft.com/office/powerpoint/2010/main" val="22929512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DF3A0-6CA3-44AD-A0B5-ED83100C9C9B}"/>
              </a:ext>
            </a:extLst>
          </p:cNvPr>
          <p:cNvSpPr>
            <a:spLocks noGrp="1"/>
          </p:cNvSpPr>
          <p:nvPr>
            <p:ph type="title"/>
          </p:nvPr>
        </p:nvSpPr>
        <p:spPr/>
        <p:txBody>
          <a:bodyPr/>
          <a:lstStyle/>
          <a:p>
            <a:r>
              <a:rPr lang="en-US" dirty="0"/>
              <a:t>Form submission</a:t>
            </a:r>
          </a:p>
        </p:txBody>
      </p:sp>
      <p:sp>
        <p:nvSpPr>
          <p:cNvPr id="3" name="Content Placeholder 2">
            <a:extLst>
              <a:ext uri="{FF2B5EF4-FFF2-40B4-BE49-F238E27FC236}">
                <a16:creationId xmlns:a16="http://schemas.microsoft.com/office/drawing/2014/main" id="{089545A2-0FD3-4039-9C13-5A371EFF1637}"/>
              </a:ext>
            </a:extLst>
          </p:cNvPr>
          <p:cNvSpPr>
            <a:spLocks noGrp="1"/>
          </p:cNvSpPr>
          <p:nvPr>
            <p:ph idx="1"/>
          </p:nvPr>
        </p:nvSpPr>
        <p:spPr>
          <a:xfrm>
            <a:off x="581193" y="2180496"/>
            <a:ext cx="11029615" cy="4144104"/>
          </a:xfrm>
        </p:spPr>
        <p:txBody>
          <a:bodyPr anchor="t">
            <a:normAutofit/>
          </a:bodyPr>
          <a:lstStyle/>
          <a:p>
            <a:pPr marL="0" indent="0" algn="l">
              <a:buNone/>
            </a:pPr>
            <a:endParaRPr lang="en-US" sz="1800" b="0" i="0" u="none" strike="noStrike" baseline="0" dirty="0">
              <a:latin typeface="Consolas" panose="020B0609020204030204" pitchFamily="49" charset="0"/>
            </a:endParaRPr>
          </a:p>
          <a:p>
            <a:pPr marL="0" indent="0" algn="l">
              <a:buNone/>
            </a:pPr>
            <a:r>
              <a:rPr lang="en-US" sz="1800" b="0" i="0" u="none" strike="noStrike" baseline="0" dirty="0">
                <a:latin typeface="Consolas" panose="020B0609020204030204" pitchFamily="49" charset="0"/>
              </a:rPr>
              <a:t>anotherpage.html </a:t>
            </a:r>
            <a:r>
              <a:rPr lang="en-US" sz="1800" b="0" i="0" u="none" strike="noStrike" baseline="0" dirty="0">
                <a:latin typeface="BookAntiqua"/>
              </a:rPr>
              <a:t>can use the variables from the URL. This can be done in the JavaScript of </a:t>
            </a:r>
            <a:r>
              <a:rPr lang="en-US" sz="1800" b="0" i="0" u="none" strike="noStrike" baseline="0" dirty="0">
                <a:latin typeface="Consolas" panose="020B0609020204030204" pitchFamily="49" charset="0"/>
              </a:rPr>
              <a:t>anotherpage.html </a:t>
            </a:r>
            <a:r>
              <a:rPr lang="en-US" sz="1800" b="0" i="0" u="none" strike="noStrike" baseline="0" dirty="0">
                <a:latin typeface="BookAntiqua"/>
              </a:rPr>
              <a:t>doing something like this:</a:t>
            </a:r>
            <a:endParaRPr lang="en-US" dirty="0"/>
          </a:p>
        </p:txBody>
      </p:sp>
      <p:sp>
        <p:nvSpPr>
          <p:cNvPr id="5" name="TextBox 4">
            <a:extLst>
              <a:ext uri="{FF2B5EF4-FFF2-40B4-BE49-F238E27FC236}">
                <a16:creationId xmlns:a16="http://schemas.microsoft.com/office/drawing/2014/main" id="{F1B17A87-C29C-47F3-9E94-FB02AD325289}"/>
              </a:ext>
            </a:extLst>
          </p:cNvPr>
          <p:cNvSpPr txBox="1"/>
          <p:nvPr/>
        </p:nvSpPr>
        <p:spPr>
          <a:xfrm>
            <a:off x="2513096" y="3533218"/>
            <a:ext cx="7165808" cy="2462213"/>
          </a:xfrm>
          <a:prstGeom prst="rect">
            <a:avLst/>
          </a:prstGeom>
          <a:noFill/>
        </p:spPr>
        <p:txBody>
          <a:bodyPr wrap="square">
            <a:spAutoFit/>
          </a:bodyPr>
          <a:lstStyle/>
          <a:p>
            <a:pPr algn="l"/>
            <a:r>
              <a:rPr lang="en-US" sz="1400" b="0" i="0" u="none" strike="noStrike" baseline="0" dirty="0">
                <a:solidFill>
                  <a:srgbClr val="4079F3"/>
                </a:solidFill>
                <a:latin typeface="Consolas" panose="020B0609020204030204" pitchFamily="49" charset="0"/>
              </a:rPr>
              <a:t>&lt;!doctype </a:t>
            </a:r>
            <a:r>
              <a:rPr lang="en-US" sz="1400" b="0" i="0" u="none" strike="noStrike" baseline="0" dirty="0">
                <a:solidFill>
                  <a:srgbClr val="383A42"/>
                </a:solidFill>
                <a:latin typeface="Consolas" panose="020B0609020204030204" pitchFamily="49" charset="0"/>
              </a:rPr>
              <a:t>html</a:t>
            </a:r>
            <a:r>
              <a:rPr lang="en-US" sz="1400" b="0" i="0" u="none" strike="noStrike" baseline="0" dirty="0">
                <a:solidFill>
                  <a:srgbClr val="4079F3"/>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3"/>
            <a:r>
              <a:rPr lang="en-US" sz="1400" b="0" i="0" u="none" strike="noStrike" baseline="0" dirty="0">
                <a:solidFill>
                  <a:srgbClr val="A726A5"/>
                </a:solidFill>
                <a:latin typeface="Consolas" panose="020B0609020204030204" pitchFamily="49" charset="0"/>
              </a:rPr>
              <a:t>let </a:t>
            </a:r>
            <a:r>
              <a:rPr lang="en-US" sz="1400" b="0" i="0" u="none" strike="noStrike" baseline="0" dirty="0">
                <a:solidFill>
                  <a:srgbClr val="383A42"/>
                </a:solidFill>
                <a:latin typeface="Consolas" panose="020B0609020204030204" pitchFamily="49" charset="0"/>
              </a:rPr>
              <a:t>q = </a:t>
            </a:r>
            <a:r>
              <a:rPr lang="en-US" sz="1400" b="0" i="0" u="none" strike="noStrike" baseline="0" dirty="0" err="1">
                <a:solidFill>
                  <a:srgbClr val="C28501"/>
                </a:solidFill>
                <a:latin typeface="Consolas" panose="020B0609020204030204" pitchFamily="49" charset="0"/>
              </a:rPr>
              <a:t>window</a:t>
            </a:r>
            <a:r>
              <a:rPr lang="en-US" sz="1400" b="0" i="0" u="none" strike="noStrike" baseline="0" dirty="0" err="1">
                <a:solidFill>
                  <a:srgbClr val="383A42"/>
                </a:solidFill>
                <a:latin typeface="Consolas" panose="020B0609020204030204" pitchFamily="49" charset="0"/>
              </a:rPr>
              <a:t>.location.search</a:t>
            </a:r>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A726A5"/>
                </a:solidFill>
                <a:latin typeface="Consolas" panose="020B0609020204030204" pitchFamily="49" charset="0"/>
              </a:rPr>
              <a:t>let </a:t>
            </a:r>
            <a:r>
              <a:rPr lang="en-US" sz="1400" b="0" i="0" u="none" strike="noStrike" baseline="0" dirty="0">
                <a:solidFill>
                  <a:srgbClr val="383A42"/>
                </a:solidFill>
                <a:latin typeface="Consolas" panose="020B0609020204030204" pitchFamily="49" charset="0"/>
              </a:rPr>
              <a:t>params = </a:t>
            </a:r>
            <a:r>
              <a:rPr lang="en-US" sz="1400" b="0" i="0" u="none" strike="noStrike" baseline="0" dirty="0">
                <a:solidFill>
                  <a:srgbClr val="A726A5"/>
                </a:solidFill>
                <a:latin typeface="Consolas" panose="020B0609020204030204" pitchFamily="49" charset="0"/>
              </a:rPr>
              <a:t>new </a:t>
            </a:r>
            <a:r>
              <a:rPr lang="en-US" sz="1400" b="0" i="0" u="none" strike="noStrike" baseline="0" dirty="0" err="1">
                <a:solidFill>
                  <a:srgbClr val="383A42"/>
                </a:solidFill>
                <a:latin typeface="Consolas" panose="020B0609020204030204" pitchFamily="49" charset="0"/>
              </a:rPr>
              <a:t>URLSearchParams</a:t>
            </a:r>
            <a:r>
              <a:rPr lang="en-US" sz="1400" b="0" i="0" u="none" strike="noStrike" baseline="0" dirty="0">
                <a:solidFill>
                  <a:srgbClr val="383A42"/>
                </a:solidFill>
                <a:latin typeface="Consolas" panose="020B0609020204030204" pitchFamily="49" charset="0"/>
              </a:rPr>
              <a:t>(q);</a:t>
            </a:r>
          </a:p>
          <a:p>
            <a:pPr lvl="3"/>
            <a:r>
              <a:rPr lang="en-US" sz="1400" b="0" i="0" u="none" strike="noStrike" baseline="0" dirty="0">
                <a:solidFill>
                  <a:srgbClr val="A726A5"/>
                </a:solidFill>
                <a:latin typeface="Consolas" panose="020B0609020204030204" pitchFamily="49" charset="0"/>
              </a:rPr>
              <a:t>let </a:t>
            </a:r>
            <a:r>
              <a:rPr lang="en-US" sz="1400" b="0" i="0" u="none" strike="noStrike" baseline="0" dirty="0">
                <a:solidFill>
                  <a:srgbClr val="383A42"/>
                </a:solidFill>
                <a:latin typeface="Consolas" panose="020B0609020204030204" pitchFamily="49" charset="0"/>
              </a:rPr>
              <a:t>name = </a:t>
            </a:r>
            <a:r>
              <a:rPr lang="en-US" sz="1400" b="0" i="0" u="none" strike="noStrike" baseline="0" dirty="0" err="1">
                <a:solidFill>
                  <a:srgbClr val="383A42"/>
                </a:solidFill>
                <a:latin typeface="Consolas" panose="020B0609020204030204" pitchFamily="49" charset="0"/>
              </a:rPr>
              <a:t>params.get</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"name"</a:t>
            </a:r>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C28501"/>
                </a:solidFill>
                <a:latin typeface="Consolas" panose="020B0609020204030204" pitchFamily="49" charset="0"/>
              </a:rPr>
              <a:t>console</a:t>
            </a:r>
            <a:r>
              <a:rPr lang="en-US" sz="1400" b="0" i="0" u="none" strike="noStrike" baseline="0" dirty="0">
                <a:solidFill>
                  <a:srgbClr val="383A42"/>
                </a:solidFill>
                <a:latin typeface="Consolas" panose="020B0609020204030204" pitchFamily="49" charset="0"/>
              </a:rPr>
              <a:t>.log(name);</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endParaRPr lang="en-US" sz="1100" dirty="0"/>
          </a:p>
        </p:txBody>
      </p:sp>
    </p:spTree>
    <p:extLst>
      <p:ext uri="{BB962C8B-B14F-4D97-AF65-F5344CB8AC3E}">
        <p14:creationId xmlns:p14="http://schemas.microsoft.com/office/powerpoint/2010/main" val="15929739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DF3A0-6CA3-44AD-A0B5-ED83100C9C9B}"/>
              </a:ext>
            </a:extLst>
          </p:cNvPr>
          <p:cNvSpPr>
            <a:spLocks noGrp="1"/>
          </p:cNvSpPr>
          <p:nvPr>
            <p:ph type="title"/>
          </p:nvPr>
        </p:nvSpPr>
        <p:spPr/>
        <p:txBody>
          <a:bodyPr/>
          <a:lstStyle/>
          <a:p>
            <a:r>
              <a:rPr lang="en-US" dirty="0"/>
              <a:t>Form submission</a:t>
            </a:r>
          </a:p>
        </p:txBody>
      </p:sp>
      <p:sp>
        <p:nvSpPr>
          <p:cNvPr id="3" name="Content Placeholder 2">
            <a:extLst>
              <a:ext uri="{FF2B5EF4-FFF2-40B4-BE49-F238E27FC236}">
                <a16:creationId xmlns:a16="http://schemas.microsoft.com/office/drawing/2014/main" id="{089545A2-0FD3-4039-9C13-5A371EFF1637}"/>
              </a:ext>
            </a:extLst>
          </p:cNvPr>
          <p:cNvSpPr>
            <a:spLocks noGrp="1"/>
          </p:cNvSpPr>
          <p:nvPr>
            <p:ph idx="1"/>
          </p:nvPr>
        </p:nvSpPr>
        <p:spPr>
          <a:xfrm>
            <a:off x="581192" y="1955800"/>
            <a:ext cx="11029615" cy="4902200"/>
          </a:xfrm>
        </p:spPr>
        <p:txBody>
          <a:bodyPr anchor="t">
            <a:normAutofit fontScale="92500" lnSpcReduction="10000"/>
          </a:bodyPr>
          <a:lstStyle/>
          <a:p>
            <a:pPr marL="0" indent="0" algn="l">
              <a:buNone/>
            </a:pPr>
            <a:r>
              <a:rPr lang="en-US" sz="1800" b="0" i="0" u="none" strike="noStrike" baseline="0" dirty="0">
                <a:latin typeface="Consolas" panose="020B0609020204030204" pitchFamily="49" charset="0"/>
              </a:rPr>
              <a:t>anotherpage.html </a:t>
            </a:r>
            <a:r>
              <a:rPr lang="en-US" sz="1800" b="0" i="0" u="none" strike="noStrike" baseline="0" dirty="0">
                <a:latin typeface="BookAntiqua"/>
              </a:rPr>
              <a:t>can use the variables from the URL. This can be done in the JavaScript of </a:t>
            </a:r>
            <a:r>
              <a:rPr lang="en-US" sz="1800" b="0" i="0" u="none" strike="noStrike" baseline="0" dirty="0">
                <a:latin typeface="Consolas" panose="020B0609020204030204" pitchFamily="49" charset="0"/>
              </a:rPr>
              <a:t>anotherpage.html </a:t>
            </a:r>
            <a:r>
              <a:rPr lang="en-US" sz="1800" b="0" i="0" u="none" strike="noStrike" baseline="0" dirty="0">
                <a:latin typeface="BookAntiqua"/>
              </a:rPr>
              <a:t>doing something like this: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buNone/>
            </a:pPr>
            <a:endParaRPr lang="en-US" dirty="0">
              <a:latin typeface="BookAntiqua"/>
            </a:endParaRPr>
          </a:p>
          <a:p>
            <a:pPr marL="0" indent="0" algn="l">
              <a:buNone/>
            </a:pPr>
            <a:r>
              <a:rPr lang="en-US" sz="1800" b="0" i="0" u="none" strike="noStrike" baseline="0" dirty="0">
                <a:latin typeface="BookAntiqua"/>
              </a:rPr>
              <a:t>So far we have been submitting forms using the </a:t>
            </a:r>
            <a:r>
              <a:rPr lang="en-US" sz="1800" b="0" i="0" u="none" strike="noStrike" baseline="0" dirty="0">
                <a:latin typeface="Consolas" panose="020B0609020204030204" pitchFamily="49" charset="0"/>
              </a:rPr>
              <a:t>action </a:t>
            </a:r>
            <a:r>
              <a:rPr lang="en-US" sz="1800" b="0" i="0" u="none" strike="noStrike" baseline="0" dirty="0">
                <a:latin typeface="BookAntiqua"/>
              </a:rPr>
              <a:t>and </a:t>
            </a:r>
            <a:r>
              <a:rPr lang="en-US" sz="1800" b="0" i="0" u="none" strike="noStrike" baseline="0" dirty="0" err="1">
                <a:latin typeface="Consolas" panose="020B0609020204030204" pitchFamily="49" charset="0"/>
              </a:rPr>
              <a:t>onsubmit</a:t>
            </a:r>
            <a:r>
              <a:rPr lang="en-US" sz="1800" b="0" i="0" u="none" strike="noStrike" baseline="0" dirty="0">
                <a:latin typeface="Consolas" panose="020B0609020204030204" pitchFamily="49" charset="0"/>
              </a:rPr>
              <a:t> </a:t>
            </a:r>
            <a:r>
              <a:rPr lang="en-US" sz="1800" b="0" i="0" u="none" strike="noStrike" baseline="0" dirty="0">
                <a:latin typeface="BookAntiqua"/>
              </a:rPr>
              <a:t>attributes. </a:t>
            </a:r>
            <a:r>
              <a:rPr lang="en-US" sz="1800" b="0" i="0" u="none" strike="noStrike" baseline="0" dirty="0">
                <a:latin typeface="Consolas" panose="020B0609020204030204" pitchFamily="49" charset="0"/>
              </a:rPr>
              <a:t>action </a:t>
            </a:r>
            <a:r>
              <a:rPr lang="en-US" sz="1800" b="0" i="0" u="none" strike="noStrike" baseline="0" dirty="0">
                <a:latin typeface="BookAntiqua"/>
              </a:rPr>
              <a:t>redirects to another location. This could be the API endpoint of a different page. </a:t>
            </a:r>
            <a:r>
              <a:rPr lang="en-US" sz="1800" b="0" i="0" u="none" strike="noStrike" baseline="0" dirty="0" err="1">
                <a:latin typeface="Consolas" panose="020B0609020204030204" pitchFamily="49" charset="0"/>
              </a:rPr>
              <a:t>onsubmit</a:t>
            </a:r>
            <a:r>
              <a:rPr lang="en-US" sz="1800" b="0" i="0" u="none" strike="noStrike" baseline="0" dirty="0">
                <a:latin typeface="Consolas" panose="020B0609020204030204" pitchFamily="49" charset="0"/>
              </a:rPr>
              <a:t> </a:t>
            </a:r>
            <a:r>
              <a:rPr lang="en-US" sz="1800" b="0" i="0" u="none" strike="noStrike" baseline="0" dirty="0">
                <a:latin typeface="BookAntiqua"/>
              </a:rPr>
              <a:t>specifies an event that is fired when the form gets submitted.</a:t>
            </a:r>
          </a:p>
          <a:p>
            <a:pPr marL="0" indent="0" algn="l">
              <a:buNone/>
            </a:pPr>
            <a:r>
              <a:rPr lang="en-US" sz="1800" b="0" i="0" u="none" strike="noStrike" baseline="0" dirty="0">
                <a:latin typeface="BookAntiqua"/>
              </a:rPr>
              <a:t>There are more cool things we can do with the </a:t>
            </a:r>
            <a:r>
              <a:rPr lang="en-US" sz="1800" b="0" i="0" u="none" strike="noStrike" baseline="0" dirty="0" err="1">
                <a:latin typeface="Consolas" panose="020B0609020204030204" pitchFamily="49" charset="0"/>
              </a:rPr>
              <a:t>onsubmit</a:t>
            </a:r>
            <a:r>
              <a:rPr lang="en-US" sz="1800" b="0" i="0" u="none" strike="noStrike" baseline="0" dirty="0">
                <a:latin typeface="Consolas" panose="020B0609020204030204" pitchFamily="49" charset="0"/>
              </a:rPr>
              <a:t> </a:t>
            </a:r>
            <a:r>
              <a:rPr lang="en-US" sz="1800" b="0" i="0" u="none" strike="noStrike" baseline="0" dirty="0">
                <a:latin typeface="BookAntiqua"/>
              </a:rPr>
              <a:t>event of forms. Remember the use of </a:t>
            </a:r>
            <a:r>
              <a:rPr lang="en-US" sz="1800" b="0" i="0" u="none" strike="noStrike" baseline="0" dirty="0">
                <a:latin typeface="Consolas" panose="020B0609020204030204" pitchFamily="49" charset="0"/>
              </a:rPr>
              <a:t>return </a:t>
            </a:r>
            <a:r>
              <a:rPr lang="en-US" sz="1800" b="0" i="0" u="none" strike="noStrike" baseline="0" dirty="0">
                <a:latin typeface="BookAntiqua"/>
              </a:rPr>
              <a:t>for </a:t>
            </a:r>
            <a:r>
              <a:rPr lang="en-US" sz="1800" b="0" i="0" u="none" strike="noStrike" baseline="0" dirty="0" err="1">
                <a:latin typeface="Consolas" panose="020B0609020204030204" pitchFamily="49" charset="0"/>
              </a:rPr>
              <a:t>onkeypress</a:t>
            </a:r>
            <a:r>
              <a:rPr lang="en-US" sz="1800" b="0" i="0" u="none" strike="noStrike" baseline="0" dirty="0">
                <a:latin typeface="BookAntiqua"/>
              </a:rPr>
              <a:t>? We can do something similar here! If we make the called function return a Boolean, the form will only get submitted when the Boolean is </a:t>
            </a:r>
            <a:r>
              <a:rPr lang="en-US" sz="1800" b="0" i="0" u="none" strike="noStrike" baseline="0" dirty="0">
                <a:latin typeface="Consolas" panose="020B0609020204030204" pitchFamily="49" charset="0"/>
              </a:rPr>
              <a:t>true</a:t>
            </a:r>
            <a:r>
              <a:rPr lang="en-US" sz="1800" b="0" i="0" u="none" strike="noStrike" baseline="0" dirty="0">
                <a:latin typeface="BookAntiqua"/>
              </a:rPr>
              <a:t>.</a:t>
            </a:r>
            <a:endParaRPr lang="en-US" dirty="0"/>
          </a:p>
        </p:txBody>
      </p:sp>
      <p:sp>
        <p:nvSpPr>
          <p:cNvPr id="5" name="TextBox 4">
            <a:extLst>
              <a:ext uri="{FF2B5EF4-FFF2-40B4-BE49-F238E27FC236}">
                <a16:creationId xmlns:a16="http://schemas.microsoft.com/office/drawing/2014/main" id="{F1B17A87-C29C-47F3-9E94-FB02AD325289}"/>
              </a:ext>
            </a:extLst>
          </p:cNvPr>
          <p:cNvSpPr txBox="1"/>
          <p:nvPr/>
        </p:nvSpPr>
        <p:spPr>
          <a:xfrm>
            <a:off x="2961829" y="2610351"/>
            <a:ext cx="7165808" cy="2462213"/>
          </a:xfrm>
          <a:prstGeom prst="rect">
            <a:avLst/>
          </a:prstGeom>
          <a:noFill/>
        </p:spPr>
        <p:txBody>
          <a:bodyPr wrap="square">
            <a:spAutoFit/>
          </a:bodyPr>
          <a:lstStyle/>
          <a:p>
            <a:pPr algn="l"/>
            <a:r>
              <a:rPr lang="en-US" sz="1400" b="0" i="0" u="none" strike="noStrike" baseline="0" dirty="0">
                <a:solidFill>
                  <a:srgbClr val="4079F3"/>
                </a:solidFill>
                <a:latin typeface="Consolas" panose="020B0609020204030204" pitchFamily="49" charset="0"/>
              </a:rPr>
              <a:t>&lt;!doctype </a:t>
            </a:r>
            <a:r>
              <a:rPr lang="en-US" sz="1400" b="0" i="0" u="none" strike="noStrike" baseline="0" dirty="0">
                <a:solidFill>
                  <a:srgbClr val="383A42"/>
                </a:solidFill>
                <a:latin typeface="Consolas" panose="020B0609020204030204" pitchFamily="49" charset="0"/>
              </a:rPr>
              <a:t>html</a:t>
            </a:r>
            <a:r>
              <a:rPr lang="en-US" sz="1400" b="0" i="0" u="none" strike="noStrike" baseline="0" dirty="0">
                <a:solidFill>
                  <a:srgbClr val="4079F3"/>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3"/>
            <a:r>
              <a:rPr lang="en-US" sz="1400" b="0" i="0" u="none" strike="noStrike" baseline="0" dirty="0">
                <a:solidFill>
                  <a:srgbClr val="A726A5"/>
                </a:solidFill>
                <a:latin typeface="Consolas" panose="020B0609020204030204" pitchFamily="49" charset="0"/>
              </a:rPr>
              <a:t>let </a:t>
            </a:r>
            <a:r>
              <a:rPr lang="en-US" sz="1400" b="0" i="0" u="none" strike="noStrike" baseline="0" dirty="0">
                <a:solidFill>
                  <a:srgbClr val="383A42"/>
                </a:solidFill>
                <a:latin typeface="Consolas" panose="020B0609020204030204" pitchFamily="49" charset="0"/>
              </a:rPr>
              <a:t>q = </a:t>
            </a:r>
            <a:r>
              <a:rPr lang="en-US" sz="1400" b="0" i="0" u="none" strike="noStrike" baseline="0" dirty="0" err="1">
                <a:solidFill>
                  <a:srgbClr val="C28501"/>
                </a:solidFill>
                <a:latin typeface="Consolas" panose="020B0609020204030204" pitchFamily="49" charset="0"/>
              </a:rPr>
              <a:t>window</a:t>
            </a:r>
            <a:r>
              <a:rPr lang="en-US" sz="1400" b="0" i="0" u="none" strike="noStrike" baseline="0" dirty="0" err="1">
                <a:solidFill>
                  <a:srgbClr val="383A42"/>
                </a:solidFill>
                <a:latin typeface="Consolas" panose="020B0609020204030204" pitchFamily="49" charset="0"/>
              </a:rPr>
              <a:t>.location.search</a:t>
            </a:r>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A726A5"/>
                </a:solidFill>
                <a:latin typeface="Consolas" panose="020B0609020204030204" pitchFamily="49" charset="0"/>
              </a:rPr>
              <a:t>let </a:t>
            </a:r>
            <a:r>
              <a:rPr lang="en-US" sz="1400" b="0" i="0" u="none" strike="noStrike" baseline="0" dirty="0">
                <a:solidFill>
                  <a:srgbClr val="383A42"/>
                </a:solidFill>
                <a:latin typeface="Consolas" panose="020B0609020204030204" pitchFamily="49" charset="0"/>
              </a:rPr>
              <a:t>params = </a:t>
            </a:r>
            <a:r>
              <a:rPr lang="en-US" sz="1400" b="0" i="0" u="none" strike="noStrike" baseline="0" dirty="0">
                <a:solidFill>
                  <a:srgbClr val="A726A5"/>
                </a:solidFill>
                <a:latin typeface="Consolas" panose="020B0609020204030204" pitchFamily="49" charset="0"/>
              </a:rPr>
              <a:t>new </a:t>
            </a:r>
            <a:r>
              <a:rPr lang="en-US" sz="1400" b="0" i="0" u="none" strike="noStrike" baseline="0" dirty="0" err="1">
                <a:solidFill>
                  <a:srgbClr val="383A42"/>
                </a:solidFill>
                <a:latin typeface="Consolas" panose="020B0609020204030204" pitchFamily="49" charset="0"/>
              </a:rPr>
              <a:t>URLSearchParams</a:t>
            </a:r>
            <a:r>
              <a:rPr lang="en-US" sz="1400" b="0" i="0" u="none" strike="noStrike" baseline="0" dirty="0">
                <a:solidFill>
                  <a:srgbClr val="383A42"/>
                </a:solidFill>
                <a:latin typeface="Consolas" panose="020B0609020204030204" pitchFamily="49" charset="0"/>
              </a:rPr>
              <a:t>(q);</a:t>
            </a:r>
          </a:p>
          <a:p>
            <a:pPr lvl="3"/>
            <a:r>
              <a:rPr lang="en-US" sz="1400" b="0" i="0" u="none" strike="noStrike" baseline="0" dirty="0">
                <a:solidFill>
                  <a:srgbClr val="A726A5"/>
                </a:solidFill>
                <a:latin typeface="Consolas" panose="020B0609020204030204" pitchFamily="49" charset="0"/>
              </a:rPr>
              <a:t>let </a:t>
            </a:r>
            <a:r>
              <a:rPr lang="en-US" sz="1400" b="0" i="0" u="none" strike="noStrike" baseline="0" dirty="0">
                <a:solidFill>
                  <a:srgbClr val="383A42"/>
                </a:solidFill>
                <a:latin typeface="Consolas" panose="020B0609020204030204" pitchFamily="49" charset="0"/>
              </a:rPr>
              <a:t>name = </a:t>
            </a:r>
            <a:r>
              <a:rPr lang="en-US" sz="1400" b="0" i="0" u="none" strike="noStrike" baseline="0" dirty="0" err="1">
                <a:solidFill>
                  <a:srgbClr val="383A42"/>
                </a:solidFill>
                <a:latin typeface="Consolas" panose="020B0609020204030204" pitchFamily="49" charset="0"/>
              </a:rPr>
              <a:t>params.get</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"name"</a:t>
            </a:r>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C28501"/>
                </a:solidFill>
                <a:latin typeface="Consolas" panose="020B0609020204030204" pitchFamily="49" charset="0"/>
              </a:rPr>
              <a:t>console</a:t>
            </a:r>
            <a:r>
              <a:rPr lang="en-US" sz="1400" b="0" i="0" u="none" strike="noStrike" baseline="0" dirty="0">
                <a:solidFill>
                  <a:srgbClr val="383A42"/>
                </a:solidFill>
                <a:latin typeface="Consolas" panose="020B0609020204030204" pitchFamily="49" charset="0"/>
              </a:rPr>
              <a:t>.log(name);</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endParaRPr lang="en-US" sz="1100" dirty="0"/>
          </a:p>
        </p:txBody>
      </p:sp>
    </p:spTree>
    <p:extLst>
      <p:ext uri="{BB962C8B-B14F-4D97-AF65-F5344CB8AC3E}">
        <p14:creationId xmlns:p14="http://schemas.microsoft.com/office/powerpoint/2010/main" val="35696146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DF3A0-6CA3-44AD-A0B5-ED83100C9C9B}"/>
              </a:ext>
            </a:extLst>
          </p:cNvPr>
          <p:cNvSpPr>
            <a:spLocks noGrp="1"/>
          </p:cNvSpPr>
          <p:nvPr>
            <p:ph type="title"/>
          </p:nvPr>
        </p:nvSpPr>
        <p:spPr/>
        <p:txBody>
          <a:bodyPr/>
          <a:lstStyle/>
          <a:p>
            <a:r>
              <a:rPr lang="en-US" dirty="0"/>
              <a:t>Form submission</a:t>
            </a:r>
          </a:p>
        </p:txBody>
      </p:sp>
      <p:sp>
        <p:nvSpPr>
          <p:cNvPr id="3" name="Content Placeholder 2">
            <a:extLst>
              <a:ext uri="{FF2B5EF4-FFF2-40B4-BE49-F238E27FC236}">
                <a16:creationId xmlns:a16="http://schemas.microsoft.com/office/drawing/2014/main" id="{089545A2-0FD3-4039-9C13-5A371EFF1637}"/>
              </a:ext>
            </a:extLst>
          </p:cNvPr>
          <p:cNvSpPr>
            <a:spLocks noGrp="1"/>
          </p:cNvSpPr>
          <p:nvPr>
            <p:ph idx="1"/>
          </p:nvPr>
        </p:nvSpPr>
        <p:spPr>
          <a:xfrm>
            <a:off x="581192" y="1955800"/>
            <a:ext cx="11029615" cy="3276600"/>
          </a:xfrm>
        </p:spPr>
        <p:txBody>
          <a:bodyPr anchor="t">
            <a:normAutofit/>
          </a:bodyPr>
          <a:lstStyle/>
          <a:p>
            <a:pPr marL="0" indent="0" algn="l">
              <a:buNone/>
            </a:pPr>
            <a:r>
              <a:rPr lang="en-US" sz="1800" b="0" i="0" u="none" strike="noStrike" baseline="0" dirty="0">
                <a:latin typeface="BookAntiqua"/>
              </a:rPr>
              <a:t>This comes in very handy if we want to do some form validation before sending it. Have a look at this code and see if you can figure out when it can be submitted.</a:t>
            </a:r>
            <a:endParaRPr lang="en-US" dirty="0"/>
          </a:p>
        </p:txBody>
      </p:sp>
      <p:sp>
        <p:nvSpPr>
          <p:cNvPr id="5" name="TextBox 4">
            <a:extLst>
              <a:ext uri="{FF2B5EF4-FFF2-40B4-BE49-F238E27FC236}">
                <a16:creationId xmlns:a16="http://schemas.microsoft.com/office/drawing/2014/main" id="{F1B17A87-C29C-47F3-9E94-FB02AD325289}"/>
              </a:ext>
            </a:extLst>
          </p:cNvPr>
          <p:cNvSpPr txBox="1"/>
          <p:nvPr/>
        </p:nvSpPr>
        <p:spPr>
          <a:xfrm>
            <a:off x="1749117" y="2644218"/>
            <a:ext cx="9896031" cy="4124206"/>
          </a:xfrm>
          <a:prstGeom prst="rect">
            <a:avLst/>
          </a:prstGeom>
          <a:noFill/>
        </p:spPr>
        <p:txBody>
          <a:bodyPr wrap="square">
            <a:spAutoFit/>
          </a:bodyPr>
          <a:lstStyle/>
          <a:p>
            <a:pPr algn="l"/>
            <a:r>
              <a:rPr lang="en-US" sz="1400" b="0" i="0" u="none" strike="noStrike" baseline="0" dirty="0">
                <a:solidFill>
                  <a:srgbClr val="4079F3"/>
                </a:solidFill>
                <a:latin typeface="Consolas" panose="020B0609020204030204" pitchFamily="49" charset="0"/>
              </a:rPr>
              <a:t>&lt;!doctype </a:t>
            </a:r>
            <a:r>
              <a:rPr lang="en-US" sz="1400" b="0" i="0" u="none" strike="noStrike" baseline="0" dirty="0">
                <a:solidFill>
                  <a:srgbClr val="383A42"/>
                </a:solidFill>
                <a:latin typeface="Consolas" panose="020B0609020204030204" pitchFamily="49" charset="0"/>
              </a:rPr>
              <a:t>html</a:t>
            </a:r>
            <a:r>
              <a:rPr lang="en-US" sz="1400" b="0" i="0" u="none" strike="noStrike" baseline="0" dirty="0">
                <a:solidFill>
                  <a:srgbClr val="4079F3"/>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div </a:t>
            </a:r>
            <a:r>
              <a:rPr lang="en-US" sz="1400" b="0" i="0" u="none" strike="noStrike" baseline="0" dirty="0">
                <a:solidFill>
                  <a:srgbClr val="996801"/>
                </a:solidFill>
                <a:latin typeface="Consolas" panose="020B0609020204030204" pitchFamily="49" charset="0"/>
              </a:rPr>
              <a:t>id</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"wrapper"</a:t>
            </a:r>
            <a:r>
              <a:rPr lang="en-US" sz="1400" b="0" i="0" u="none" strike="noStrike" baseline="0" dirty="0">
                <a:solidFill>
                  <a:srgbClr val="383A42"/>
                </a:solidFill>
                <a:latin typeface="Consolas" panose="020B0609020204030204" pitchFamily="49" charset="0"/>
              </a:rPr>
              <a:t>&gt;&lt;/</a:t>
            </a:r>
            <a:r>
              <a:rPr lang="en-US" sz="1400" b="0" i="0" u="none" strike="noStrike" baseline="0" dirty="0">
                <a:solidFill>
                  <a:srgbClr val="E55649"/>
                </a:solidFill>
                <a:latin typeface="Consolas" panose="020B0609020204030204" pitchFamily="49" charset="0"/>
              </a:rPr>
              <a:t>div</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form </a:t>
            </a:r>
            <a:r>
              <a:rPr lang="en-US" sz="1400" b="0" i="0" u="none" strike="noStrike" baseline="0" dirty="0">
                <a:solidFill>
                  <a:srgbClr val="996801"/>
                </a:solidFill>
                <a:latin typeface="Consolas" panose="020B0609020204030204" pitchFamily="49" charset="0"/>
              </a:rPr>
              <a:t>action</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"anotherpage.html" </a:t>
            </a:r>
            <a:r>
              <a:rPr lang="en-US" sz="1400" b="0" i="0" u="none" strike="noStrike" baseline="0" dirty="0">
                <a:solidFill>
                  <a:srgbClr val="996801"/>
                </a:solidFill>
                <a:latin typeface="Consolas" panose="020B0609020204030204" pitchFamily="49" charset="0"/>
              </a:rPr>
              <a:t>method</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"get" </a:t>
            </a:r>
            <a:r>
              <a:rPr lang="en-US" sz="1400" b="0" i="0" u="none" strike="noStrike" baseline="0" dirty="0" err="1">
                <a:solidFill>
                  <a:srgbClr val="996801"/>
                </a:solidFill>
                <a:latin typeface="Consolas" panose="020B0609020204030204" pitchFamily="49" charset="0"/>
              </a:rPr>
              <a:t>onsubmit</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"return </a:t>
            </a:r>
            <a:r>
              <a:rPr lang="en-US" sz="1400" b="0" i="0" u="none" strike="noStrike" baseline="0" dirty="0" err="1">
                <a:solidFill>
                  <a:srgbClr val="50A24F"/>
                </a:solidFill>
                <a:latin typeface="Consolas" panose="020B0609020204030204" pitchFamily="49" charset="0"/>
              </a:rPr>
              <a:t>valForm</a:t>
            </a:r>
            <a:r>
              <a:rPr lang="en-US" sz="1400" b="0" i="0" u="none" strike="noStrike" baseline="0" dirty="0">
                <a:solidFill>
                  <a:srgbClr val="50A24F"/>
                </a:solidFill>
                <a:latin typeface="Consolas" panose="020B0609020204030204" pitchFamily="49" charset="0"/>
              </a:rPr>
              <a:t>()"</a:t>
            </a:r>
            <a:r>
              <a:rPr lang="en-US" sz="1400" b="0" i="0" u="none" strike="noStrike" baseline="0" dirty="0">
                <a:solidFill>
                  <a:srgbClr val="383A42"/>
                </a:solidFill>
                <a:latin typeface="Consolas" panose="020B0609020204030204" pitchFamily="49" charset="0"/>
              </a:rPr>
              <a:t>&gt;</a:t>
            </a:r>
          </a:p>
          <a:p>
            <a:pPr lvl="3"/>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input </a:t>
            </a:r>
            <a:r>
              <a:rPr lang="en-US" sz="1400" b="0" i="0" u="none" strike="noStrike" baseline="0" dirty="0">
                <a:solidFill>
                  <a:srgbClr val="996801"/>
                </a:solidFill>
                <a:latin typeface="Consolas" panose="020B0609020204030204" pitchFamily="49" charset="0"/>
              </a:rPr>
              <a:t>type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"text" </a:t>
            </a:r>
            <a:r>
              <a:rPr lang="en-US" sz="1400" b="0" i="0" u="none" strike="noStrike" baseline="0" dirty="0">
                <a:solidFill>
                  <a:srgbClr val="996801"/>
                </a:solidFill>
                <a:latin typeface="Consolas" panose="020B0609020204030204" pitchFamily="49" charset="0"/>
              </a:rPr>
              <a:t>id</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a:t>
            </a:r>
            <a:r>
              <a:rPr lang="en-US" sz="1400" b="0" i="0" u="none" strike="noStrike" baseline="0" dirty="0" err="1">
                <a:solidFill>
                  <a:srgbClr val="50A24F"/>
                </a:solidFill>
                <a:latin typeface="Consolas" panose="020B0609020204030204" pitchFamily="49" charset="0"/>
              </a:rPr>
              <a:t>firstName</a:t>
            </a:r>
            <a:r>
              <a:rPr lang="en-US" sz="1400" b="0" i="0" u="none" strike="noStrike" baseline="0" dirty="0">
                <a:solidFill>
                  <a:srgbClr val="50A24F"/>
                </a:solidFill>
                <a:latin typeface="Consolas" panose="020B0609020204030204" pitchFamily="49" charset="0"/>
              </a:rPr>
              <a:t>" </a:t>
            </a:r>
            <a:r>
              <a:rPr lang="en-US" sz="1400" b="0" i="0" u="none" strike="noStrike" baseline="0" dirty="0">
                <a:solidFill>
                  <a:srgbClr val="996801"/>
                </a:solidFill>
                <a:latin typeface="Consolas" panose="020B0609020204030204" pitchFamily="49" charset="0"/>
              </a:rPr>
              <a:t>name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a:t>
            </a:r>
            <a:r>
              <a:rPr lang="en-US" sz="1400" b="0" i="0" u="none" strike="noStrike" baseline="0" dirty="0" err="1">
                <a:solidFill>
                  <a:srgbClr val="50A24F"/>
                </a:solidFill>
                <a:latin typeface="Consolas" panose="020B0609020204030204" pitchFamily="49" charset="0"/>
              </a:rPr>
              <a:t>firstName</a:t>
            </a:r>
            <a:r>
              <a:rPr lang="en-US" sz="1400" b="0" i="0" u="none" strike="noStrike" baseline="0" dirty="0">
                <a:solidFill>
                  <a:srgbClr val="50A24F"/>
                </a:solidFill>
                <a:latin typeface="Consolas" panose="020B0609020204030204" pitchFamily="49" charset="0"/>
              </a:rPr>
              <a:t>" </a:t>
            </a:r>
            <a:r>
              <a:rPr lang="en-US" sz="1400" b="0" i="0" u="none" strike="noStrike" baseline="0" dirty="0">
                <a:solidFill>
                  <a:srgbClr val="996801"/>
                </a:solidFill>
                <a:latin typeface="Consolas" panose="020B0609020204030204" pitchFamily="49" charset="0"/>
              </a:rPr>
              <a:t>placeholder</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"First name" </a:t>
            </a:r>
            <a:r>
              <a:rPr lang="en-US" sz="1400" b="0" i="0" u="none" strike="noStrike" baseline="0" dirty="0">
                <a:solidFill>
                  <a:srgbClr val="383A42"/>
                </a:solidFill>
                <a:latin typeface="Consolas" panose="020B0609020204030204" pitchFamily="49" charset="0"/>
              </a:rPr>
              <a:t>/&gt;</a:t>
            </a:r>
          </a:p>
          <a:p>
            <a:pPr lvl="3"/>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input </a:t>
            </a:r>
            <a:r>
              <a:rPr lang="en-US" sz="1400" b="0" i="0" u="none" strike="noStrike" baseline="0" dirty="0">
                <a:solidFill>
                  <a:srgbClr val="996801"/>
                </a:solidFill>
                <a:latin typeface="Consolas" panose="020B0609020204030204" pitchFamily="49" charset="0"/>
              </a:rPr>
              <a:t>type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"text" </a:t>
            </a:r>
            <a:r>
              <a:rPr lang="en-US" sz="1400" b="0" i="0" u="none" strike="noStrike" baseline="0" dirty="0">
                <a:solidFill>
                  <a:srgbClr val="996801"/>
                </a:solidFill>
                <a:latin typeface="Consolas" panose="020B0609020204030204" pitchFamily="49" charset="0"/>
              </a:rPr>
              <a:t>id</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a:t>
            </a:r>
            <a:r>
              <a:rPr lang="en-US" sz="1400" b="0" i="0" u="none" strike="noStrike" baseline="0" dirty="0" err="1">
                <a:solidFill>
                  <a:srgbClr val="50A24F"/>
                </a:solidFill>
                <a:latin typeface="Consolas" panose="020B0609020204030204" pitchFamily="49" charset="0"/>
              </a:rPr>
              <a:t>lastName</a:t>
            </a:r>
            <a:r>
              <a:rPr lang="en-US" sz="1400" b="0" i="0" u="none" strike="noStrike" baseline="0" dirty="0">
                <a:solidFill>
                  <a:srgbClr val="50A24F"/>
                </a:solidFill>
                <a:latin typeface="Consolas" panose="020B0609020204030204" pitchFamily="49" charset="0"/>
              </a:rPr>
              <a:t>" </a:t>
            </a:r>
            <a:r>
              <a:rPr lang="en-US" sz="1400" b="0" i="0" u="none" strike="noStrike" baseline="0" dirty="0">
                <a:solidFill>
                  <a:srgbClr val="996801"/>
                </a:solidFill>
                <a:latin typeface="Consolas" panose="020B0609020204030204" pitchFamily="49" charset="0"/>
              </a:rPr>
              <a:t>name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a:t>
            </a:r>
            <a:r>
              <a:rPr lang="en-US" sz="1400" b="0" i="0" u="none" strike="noStrike" baseline="0" dirty="0" err="1">
                <a:solidFill>
                  <a:srgbClr val="50A24F"/>
                </a:solidFill>
                <a:latin typeface="Consolas" panose="020B0609020204030204" pitchFamily="49" charset="0"/>
              </a:rPr>
              <a:t>lastName</a:t>
            </a:r>
            <a:r>
              <a:rPr lang="en-US" sz="1400" b="0" i="0" u="none" strike="noStrike" baseline="0" dirty="0">
                <a:solidFill>
                  <a:srgbClr val="50A24F"/>
                </a:solidFill>
                <a:latin typeface="Consolas" panose="020B0609020204030204" pitchFamily="49" charset="0"/>
              </a:rPr>
              <a:t>" </a:t>
            </a:r>
            <a:r>
              <a:rPr lang="en-US" sz="1400" b="0" i="0" u="none" strike="noStrike" baseline="0" dirty="0">
                <a:solidFill>
                  <a:srgbClr val="996801"/>
                </a:solidFill>
                <a:latin typeface="Consolas" panose="020B0609020204030204" pitchFamily="49" charset="0"/>
              </a:rPr>
              <a:t>placeholder</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"Last name" </a:t>
            </a:r>
            <a:r>
              <a:rPr lang="en-US" sz="1400" b="0" i="0" u="none" strike="noStrike" baseline="0" dirty="0">
                <a:solidFill>
                  <a:srgbClr val="383A42"/>
                </a:solidFill>
                <a:latin typeface="Consolas" panose="020B0609020204030204" pitchFamily="49" charset="0"/>
              </a:rPr>
              <a:t>/&gt;</a:t>
            </a:r>
          </a:p>
          <a:p>
            <a:pPr lvl="3"/>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input </a:t>
            </a:r>
            <a:r>
              <a:rPr lang="en-US" sz="1400" b="0" i="0" u="none" strike="noStrike" baseline="0" dirty="0">
                <a:solidFill>
                  <a:srgbClr val="996801"/>
                </a:solidFill>
                <a:latin typeface="Consolas" panose="020B0609020204030204" pitchFamily="49" charset="0"/>
              </a:rPr>
              <a:t>type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"text" </a:t>
            </a:r>
            <a:r>
              <a:rPr lang="en-US" sz="1400" b="0" i="0" u="none" strike="noStrike" baseline="0" dirty="0">
                <a:solidFill>
                  <a:srgbClr val="996801"/>
                </a:solidFill>
                <a:latin typeface="Consolas" panose="020B0609020204030204" pitchFamily="49" charset="0"/>
              </a:rPr>
              <a:t>id</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"age" </a:t>
            </a:r>
            <a:r>
              <a:rPr lang="en-US" sz="1400" b="0" i="0" u="none" strike="noStrike" baseline="0" dirty="0">
                <a:solidFill>
                  <a:srgbClr val="996801"/>
                </a:solidFill>
                <a:latin typeface="Consolas" panose="020B0609020204030204" pitchFamily="49" charset="0"/>
              </a:rPr>
              <a:t>name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"age" </a:t>
            </a:r>
            <a:r>
              <a:rPr lang="en-US" sz="1400" b="0" i="0" u="none" strike="noStrike" baseline="0" dirty="0">
                <a:solidFill>
                  <a:srgbClr val="996801"/>
                </a:solidFill>
                <a:latin typeface="Consolas" panose="020B0609020204030204" pitchFamily="49" charset="0"/>
              </a:rPr>
              <a:t>placeholder</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"Age" </a:t>
            </a:r>
            <a:r>
              <a:rPr lang="en-US" sz="1400" b="0" i="0" u="none" strike="noStrike" baseline="0" dirty="0">
                <a:solidFill>
                  <a:srgbClr val="383A42"/>
                </a:solidFill>
                <a:latin typeface="Consolas" panose="020B0609020204030204" pitchFamily="49" charset="0"/>
              </a:rPr>
              <a:t>/&gt;</a:t>
            </a:r>
          </a:p>
          <a:p>
            <a:pPr lvl="3"/>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input </a:t>
            </a:r>
            <a:r>
              <a:rPr lang="en-US" sz="1400" b="0" i="0" u="none" strike="noStrike" baseline="0" dirty="0">
                <a:solidFill>
                  <a:srgbClr val="996801"/>
                </a:solidFill>
                <a:latin typeface="Consolas" panose="020B0609020204030204" pitchFamily="49" charset="0"/>
              </a:rPr>
              <a:t>type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"submit" </a:t>
            </a:r>
            <a:r>
              <a:rPr lang="en-US" sz="1400" b="0" i="0" u="none" strike="noStrike" baseline="0" dirty="0">
                <a:solidFill>
                  <a:srgbClr val="996801"/>
                </a:solidFill>
                <a:latin typeface="Consolas" panose="020B0609020204030204" pitchFamily="49" charset="0"/>
              </a:rPr>
              <a:t>value</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"submit" </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form</a:t>
            </a:r>
            <a:r>
              <a:rPr lang="en-US" sz="1400" b="0" i="0" u="none" strike="noStrike" baseline="0" dirty="0">
                <a:solidFill>
                  <a:srgbClr val="383A42"/>
                </a:solidFill>
                <a:latin typeface="Consolas" panose="020B0609020204030204" pitchFamily="49" charset="0"/>
              </a:rPr>
              <a:t>&gt;</a:t>
            </a:r>
          </a:p>
          <a:p>
            <a:pPr lvl="3"/>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4"/>
            <a:r>
              <a:rPr lang="en-US" sz="1400" b="0" i="0" u="none" strike="noStrike" baseline="0" dirty="0">
                <a:solidFill>
                  <a:srgbClr val="A726A5"/>
                </a:solidFill>
                <a:latin typeface="Consolas" panose="020B0609020204030204" pitchFamily="49" charset="0"/>
              </a:rPr>
              <a:t>function </a:t>
            </a:r>
            <a:r>
              <a:rPr lang="en-US" sz="1400" b="0" i="0" u="none" strike="noStrike" baseline="0" dirty="0" err="1">
                <a:solidFill>
                  <a:srgbClr val="4079F3"/>
                </a:solidFill>
                <a:latin typeface="Consolas" panose="020B0609020204030204" pitchFamily="49" charset="0"/>
              </a:rPr>
              <a:t>valForm</a:t>
            </a:r>
            <a:r>
              <a:rPr lang="en-US" sz="1400" b="0" i="0" u="none" strike="noStrike" baseline="0" dirty="0">
                <a:solidFill>
                  <a:srgbClr val="383A42"/>
                </a:solidFill>
                <a:latin typeface="Consolas" panose="020B0609020204030204" pitchFamily="49" charset="0"/>
              </a:rPr>
              <a:t>() {</a:t>
            </a:r>
          </a:p>
          <a:p>
            <a:pPr lvl="5"/>
            <a:r>
              <a:rPr lang="en-US" sz="1400" b="0" i="0" u="none" strike="noStrike" baseline="0" dirty="0">
                <a:solidFill>
                  <a:srgbClr val="A726A5"/>
                </a:solidFill>
                <a:latin typeface="Consolas" panose="020B0609020204030204" pitchFamily="49" charset="0"/>
              </a:rPr>
              <a:t>var </a:t>
            </a:r>
            <a:r>
              <a:rPr lang="en-US" sz="1400" b="0" i="0" u="none" strike="noStrike" baseline="0" dirty="0">
                <a:solidFill>
                  <a:srgbClr val="383A42"/>
                </a:solidFill>
                <a:latin typeface="Consolas" panose="020B0609020204030204" pitchFamily="49" charset="0"/>
              </a:rPr>
              <a:t>p = </a:t>
            </a:r>
            <a:r>
              <a:rPr lang="en-US" sz="1400" b="0" i="0" u="none" strike="noStrike" baseline="0" dirty="0" err="1">
                <a:solidFill>
                  <a:srgbClr val="383A42"/>
                </a:solidFill>
                <a:latin typeface="Consolas" panose="020B0609020204030204" pitchFamily="49" charset="0"/>
              </a:rPr>
              <a:t>event.target.children</a:t>
            </a:r>
            <a:r>
              <a:rPr lang="en-US" sz="1400" b="0" i="0" u="none" strike="noStrike" baseline="0" dirty="0">
                <a:solidFill>
                  <a:srgbClr val="383A42"/>
                </a:solidFill>
                <a:latin typeface="Consolas" panose="020B0609020204030204" pitchFamily="49" charset="0"/>
              </a:rPr>
              <a:t>;</a:t>
            </a:r>
          </a:p>
          <a:p>
            <a:pPr lvl="5"/>
            <a:r>
              <a:rPr lang="en-US" sz="1400" b="0" i="0" u="none" strike="noStrike" baseline="0" dirty="0">
                <a:solidFill>
                  <a:srgbClr val="A726A5"/>
                </a:solidFill>
                <a:latin typeface="Consolas" panose="020B0609020204030204" pitchFamily="49" charset="0"/>
              </a:rPr>
              <a:t>if </a:t>
            </a:r>
            <a:r>
              <a:rPr lang="en-US" sz="1400" b="0" i="0" u="none" strike="noStrike" baseline="0" dirty="0">
                <a:solidFill>
                  <a:srgbClr val="383A42"/>
                </a:solidFill>
                <a:latin typeface="Consolas" panose="020B0609020204030204" pitchFamily="49" charset="0"/>
              </a:rPr>
              <a:t>(</a:t>
            </a:r>
            <a:r>
              <a:rPr lang="en-US" sz="1400" b="0" i="0" u="none" strike="noStrike" baseline="0" dirty="0" err="1">
                <a:solidFill>
                  <a:srgbClr val="383A42"/>
                </a:solidFill>
                <a:latin typeface="Consolas" panose="020B0609020204030204" pitchFamily="49" charset="0"/>
              </a:rPr>
              <a:t>p.firstName.value</a:t>
            </a:r>
            <a:r>
              <a:rPr lang="en-US" sz="1400" b="0" i="0" u="none" strike="noStrike" baseline="0" dirty="0">
                <a:solidFill>
                  <a:srgbClr val="383A42"/>
                </a:solidFill>
                <a:latin typeface="Consolas" panose="020B0609020204030204" pitchFamily="49" charset="0"/>
              </a:rPr>
              <a:t> == </a:t>
            </a:r>
            <a:r>
              <a:rPr lang="en-US" sz="1400" b="0" i="0" u="none" strike="noStrike" baseline="0" dirty="0">
                <a:solidFill>
                  <a:srgbClr val="50A24F"/>
                </a:solidFill>
                <a:latin typeface="Consolas" panose="020B0609020204030204" pitchFamily="49" charset="0"/>
              </a:rPr>
              <a:t>""</a:t>
            </a:r>
            <a:r>
              <a:rPr lang="en-US" sz="1400" b="0" i="0" u="none" strike="noStrike" baseline="0" dirty="0">
                <a:solidFill>
                  <a:srgbClr val="383A42"/>
                </a:solidFill>
                <a:latin typeface="Consolas" panose="020B0609020204030204" pitchFamily="49" charset="0"/>
              </a:rPr>
              <a:t>) {</a:t>
            </a:r>
          </a:p>
          <a:p>
            <a:pPr lvl="6"/>
            <a:r>
              <a:rPr lang="en-US" sz="1400" b="0" i="0" u="none" strike="noStrike" baseline="0" dirty="0">
                <a:solidFill>
                  <a:srgbClr val="383A42"/>
                </a:solidFill>
                <a:latin typeface="Consolas" panose="020B0609020204030204" pitchFamily="49" charset="0"/>
              </a:rPr>
              <a:t>message(</a:t>
            </a:r>
            <a:r>
              <a:rPr lang="en-US" sz="1400" b="0" i="0" u="none" strike="noStrike" baseline="0" dirty="0">
                <a:solidFill>
                  <a:srgbClr val="50A24F"/>
                </a:solidFill>
                <a:latin typeface="Consolas" panose="020B0609020204030204" pitchFamily="49" charset="0"/>
              </a:rPr>
              <a:t>"Need a first name!!"</a:t>
            </a:r>
            <a:r>
              <a:rPr lang="en-US" sz="1400" b="0" i="0" u="none" strike="noStrike" baseline="0" dirty="0">
                <a:solidFill>
                  <a:srgbClr val="383A42"/>
                </a:solidFill>
                <a:latin typeface="Consolas" panose="020B0609020204030204" pitchFamily="49" charset="0"/>
              </a:rPr>
              <a:t>);</a:t>
            </a:r>
          </a:p>
          <a:p>
            <a:pPr lvl="6"/>
            <a:r>
              <a:rPr lang="en-US" sz="1400" b="0" i="0" u="none" strike="noStrike" baseline="0" dirty="0">
                <a:solidFill>
                  <a:srgbClr val="A726A5"/>
                </a:solidFill>
                <a:latin typeface="Consolas" panose="020B0609020204030204" pitchFamily="49" charset="0"/>
              </a:rPr>
              <a:t>return </a:t>
            </a:r>
            <a:r>
              <a:rPr lang="en-US" sz="1400" b="0" i="0" u="none" strike="noStrike" baseline="0" dirty="0">
                <a:solidFill>
                  <a:srgbClr val="0185BC"/>
                </a:solidFill>
                <a:latin typeface="Consolas" panose="020B0609020204030204" pitchFamily="49" charset="0"/>
              </a:rPr>
              <a:t>false</a:t>
            </a:r>
            <a:r>
              <a:rPr lang="en-US" sz="1400" b="0" i="0" u="none" strike="noStrike" baseline="0" dirty="0">
                <a:solidFill>
                  <a:srgbClr val="383A42"/>
                </a:solidFill>
                <a:latin typeface="Consolas" panose="020B0609020204030204" pitchFamily="49" charset="0"/>
              </a:rPr>
              <a:t>;</a:t>
            </a:r>
          </a:p>
          <a:p>
            <a:pPr lvl="5"/>
            <a:r>
              <a:rPr lang="en-US" sz="1400" b="0" i="0" u="none" strike="noStrike" baseline="0" dirty="0">
                <a:solidFill>
                  <a:srgbClr val="383A42"/>
                </a:solidFill>
                <a:latin typeface="Consolas" panose="020B0609020204030204" pitchFamily="49" charset="0"/>
              </a:rPr>
              <a:t>}</a:t>
            </a:r>
          </a:p>
          <a:p>
            <a:pPr lvl="2"/>
            <a:endParaRPr lang="en-US" sz="1400" b="0" i="0" u="none" strike="noStrike" baseline="0" dirty="0">
              <a:solidFill>
                <a:srgbClr val="383A42"/>
              </a:solidFill>
              <a:latin typeface="Consolas" panose="020B0609020204030204" pitchFamily="49" charset="0"/>
            </a:endParaRPr>
          </a:p>
          <a:p>
            <a:pPr lvl="2"/>
            <a:endParaRPr lang="en-US" sz="1000" dirty="0"/>
          </a:p>
        </p:txBody>
      </p:sp>
      <p:sp>
        <p:nvSpPr>
          <p:cNvPr id="6" name="TextBox 5">
            <a:extLst>
              <a:ext uri="{FF2B5EF4-FFF2-40B4-BE49-F238E27FC236}">
                <a16:creationId xmlns:a16="http://schemas.microsoft.com/office/drawing/2014/main" id="{6D54B30F-C3A1-42F4-AFCD-69135415DA2B}"/>
              </a:ext>
            </a:extLst>
          </p:cNvPr>
          <p:cNvSpPr txBox="1"/>
          <p:nvPr/>
        </p:nvSpPr>
        <p:spPr>
          <a:xfrm>
            <a:off x="4800599" y="6361245"/>
            <a:ext cx="1896533" cy="338554"/>
          </a:xfrm>
          <a:prstGeom prst="rect">
            <a:avLst/>
          </a:prstGeom>
          <a:noFill/>
        </p:spPr>
        <p:txBody>
          <a:bodyPr wrap="square">
            <a:spAutoFit/>
          </a:bodyPr>
          <a:lstStyle/>
          <a:p>
            <a:r>
              <a:rPr lang="en-US" sz="1600" dirty="0">
                <a:latin typeface="BookAntiqua"/>
              </a:rPr>
              <a:t>Continues </a:t>
            </a:r>
            <a:r>
              <a:rPr lang="en-US" sz="1600" dirty="0">
                <a:latin typeface="BookAntiqua"/>
                <a:sym typeface="Wingdings" panose="05000000000000000000" pitchFamily="2" charset="2"/>
              </a:rPr>
              <a:t></a:t>
            </a:r>
            <a:endParaRPr lang="en-US" sz="1600" dirty="0"/>
          </a:p>
        </p:txBody>
      </p:sp>
    </p:spTree>
    <p:extLst>
      <p:ext uri="{BB962C8B-B14F-4D97-AF65-F5344CB8AC3E}">
        <p14:creationId xmlns:p14="http://schemas.microsoft.com/office/powerpoint/2010/main" val="3982393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DF3A0-6CA3-44AD-A0B5-ED83100C9C9B}"/>
              </a:ext>
            </a:extLst>
          </p:cNvPr>
          <p:cNvSpPr>
            <a:spLocks noGrp="1"/>
          </p:cNvSpPr>
          <p:nvPr>
            <p:ph type="title"/>
          </p:nvPr>
        </p:nvSpPr>
        <p:spPr/>
        <p:txBody>
          <a:bodyPr/>
          <a:lstStyle/>
          <a:p>
            <a:r>
              <a:rPr lang="en-US" dirty="0"/>
              <a:t>Form submission</a:t>
            </a:r>
          </a:p>
        </p:txBody>
      </p:sp>
      <p:sp>
        <p:nvSpPr>
          <p:cNvPr id="5" name="TextBox 4">
            <a:extLst>
              <a:ext uri="{FF2B5EF4-FFF2-40B4-BE49-F238E27FC236}">
                <a16:creationId xmlns:a16="http://schemas.microsoft.com/office/drawing/2014/main" id="{F1B17A87-C29C-47F3-9E94-FB02AD325289}"/>
              </a:ext>
            </a:extLst>
          </p:cNvPr>
          <p:cNvSpPr txBox="1"/>
          <p:nvPr/>
        </p:nvSpPr>
        <p:spPr>
          <a:xfrm>
            <a:off x="2219771" y="1954403"/>
            <a:ext cx="7305230" cy="3539430"/>
          </a:xfrm>
          <a:prstGeom prst="rect">
            <a:avLst/>
          </a:prstGeom>
          <a:noFill/>
        </p:spPr>
        <p:txBody>
          <a:bodyPr wrap="square">
            <a:spAutoFit/>
          </a:bodyPr>
          <a:lstStyle/>
          <a:p>
            <a:pPr lvl="4"/>
            <a:r>
              <a:rPr lang="en-US" sz="1400" b="0" i="0" u="none" strike="noStrike" baseline="0" dirty="0">
                <a:solidFill>
                  <a:srgbClr val="A726A5"/>
                </a:solidFill>
                <a:latin typeface="Consolas" panose="020B0609020204030204" pitchFamily="49" charset="0"/>
              </a:rPr>
              <a:t>if </a:t>
            </a:r>
            <a:r>
              <a:rPr lang="en-US" sz="1400" b="0" i="0" u="none" strike="noStrike" baseline="0" dirty="0">
                <a:solidFill>
                  <a:srgbClr val="383A42"/>
                </a:solidFill>
                <a:latin typeface="Consolas" panose="020B0609020204030204" pitchFamily="49" charset="0"/>
              </a:rPr>
              <a:t>(</a:t>
            </a:r>
            <a:r>
              <a:rPr lang="en-US" sz="1400" b="0" i="0" u="none" strike="noStrike" baseline="0" dirty="0" err="1">
                <a:solidFill>
                  <a:srgbClr val="383A42"/>
                </a:solidFill>
                <a:latin typeface="Consolas" panose="020B0609020204030204" pitchFamily="49" charset="0"/>
              </a:rPr>
              <a:t>p.lastName.value</a:t>
            </a:r>
            <a:r>
              <a:rPr lang="en-US" sz="1400" b="0" i="0" u="none" strike="noStrike" baseline="0" dirty="0">
                <a:solidFill>
                  <a:srgbClr val="383A42"/>
                </a:solidFill>
                <a:latin typeface="Consolas" panose="020B0609020204030204" pitchFamily="49" charset="0"/>
              </a:rPr>
              <a:t> == </a:t>
            </a:r>
            <a:r>
              <a:rPr lang="en-US" sz="1400" b="0" i="0" u="none" strike="noStrike" baseline="0" dirty="0">
                <a:solidFill>
                  <a:srgbClr val="50A24F"/>
                </a:solidFill>
                <a:latin typeface="Consolas" panose="020B0609020204030204" pitchFamily="49" charset="0"/>
              </a:rPr>
              <a:t>""</a:t>
            </a:r>
            <a:r>
              <a:rPr lang="en-US" sz="1400" b="0" i="0" u="none" strike="noStrike" baseline="0" dirty="0">
                <a:solidFill>
                  <a:srgbClr val="383A42"/>
                </a:solidFill>
                <a:latin typeface="Consolas" panose="020B0609020204030204" pitchFamily="49" charset="0"/>
              </a:rPr>
              <a:t>) {</a:t>
            </a:r>
          </a:p>
          <a:p>
            <a:pPr lvl="5"/>
            <a:r>
              <a:rPr lang="en-US" sz="1400" b="0" i="0" u="none" strike="noStrike" baseline="0" dirty="0">
                <a:solidFill>
                  <a:srgbClr val="383A42"/>
                </a:solidFill>
                <a:latin typeface="Consolas" panose="020B0609020204030204" pitchFamily="49" charset="0"/>
              </a:rPr>
              <a:t>message(</a:t>
            </a:r>
            <a:r>
              <a:rPr lang="en-US" sz="1400" b="0" i="0" u="none" strike="noStrike" baseline="0" dirty="0">
                <a:solidFill>
                  <a:srgbClr val="50A24F"/>
                </a:solidFill>
                <a:latin typeface="Consolas" panose="020B0609020204030204" pitchFamily="49" charset="0"/>
              </a:rPr>
              <a:t>"Need a last name!!"</a:t>
            </a:r>
            <a:r>
              <a:rPr lang="en-US" sz="1400" b="0" i="0" u="none" strike="noStrike" baseline="0" dirty="0">
                <a:solidFill>
                  <a:srgbClr val="383A42"/>
                </a:solidFill>
                <a:latin typeface="Consolas" panose="020B0609020204030204" pitchFamily="49" charset="0"/>
              </a:rPr>
              <a:t>);</a:t>
            </a:r>
          </a:p>
          <a:p>
            <a:pPr lvl="5"/>
            <a:r>
              <a:rPr lang="en-US" sz="1400" b="0" i="0" u="none" strike="noStrike" baseline="0" dirty="0">
                <a:solidFill>
                  <a:srgbClr val="A726A5"/>
                </a:solidFill>
                <a:latin typeface="Consolas" panose="020B0609020204030204" pitchFamily="49" charset="0"/>
              </a:rPr>
              <a:t>return </a:t>
            </a:r>
            <a:r>
              <a:rPr lang="en-US" sz="1400" b="0" i="0" u="none" strike="noStrike" baseline="0" dirty="0">
                <a:solidFill>
                  <a:srgbClr val="0185BC"/>
                </a:solidFill>
                <a:latin typeface="Consolas" panose="020B0609020204030204" pitchFamily="49" charset="0"/>
              </a:rPr>
              <a:t>false</a:t>
            </a:r>
            <a:r>
              <a:rPr lang="en-US" sz="1400" b="0" i="0" u="none" strike="noStrike" baseline="0" dirty="0">
                <a:solidFill>
                  <a:srgbClr val="383A42"/>
                </a:solidFill>
                <a:latin typeface="Consolas" panose="020B0609020204030204" pitchFamily="49" charset="0"/>
              </a:rPr>
              <a:t>;</a:t>
            </a:r>
          </a:p>
          <a:p>
            <a:pPr lvl="4"/>
            <a:r>
              <a:rPr lang="en-US" sz="1400" b="0" i="0" u="none" strike="noStrike" baseline="0" dirty="0">
                <a:solidFill>
                  <a:srgbClr val="383A42"/>
                </a:solidFill>
                <a:latin typeface="Consolas" panose="020B0609020204030204" pitchFamily="49" charset="0"/>
              </a:rPr>
              <a:t>}</a:t>
            </a:r>
          </a:p>
          <a:p>
            <a:pPr lvl="4"/>
            <a:r>
              <a:rPr lang="en-US" sz="1400" b="0" i="0" u="none" strike="noStrike" baseline="0" dirty="0">
                <a:solidFill>
                  <a:srgbClr val="A726A5"/>
                </a:solidFill>
                <a:latin typeface="Consolas" panose="020B0609020204030204" pitchFamily="49" charset="0"/>
              </a:rPr>
              <a:t>if </a:t>
            </a:r>
            <a:r>
              <a:rPr lang="en-US" sz="1400" b="0" i="0" u="none" strike="noStrike" baseline="0" dirty="0">
                <a:solidFill>
                  <a:srgbClr val="383A42"/>
                </a:solidFill>
                <a:latin typeface="Consolas" panose="020B0609020204030204" pitchFamily="49" charset="0"/>
              </a:rPr>
              <a:t>(</a:t>
            </a:r>
            <a:r>
              <a:rPr lang="en-US" sz="1400" b="0" i="0" u="none" strike="noStrike" baseline="0" dirty="0" err="1">
                <a:solidFill>
                  <a:srgbClr val="383A42"/>
                </a:solidFill>
                <a:latin typeface="Consolas" panose="020B0609020204030204" pitchFamily="49" charset="0"/>
              </a:rPr>
              <a:t>p.age.value</a:t>
            </a:r>
            <a:r>
              <a:rPr lang="en-US" sz="1400" b="0" i="0" u="none" strike="noStrike" baseline="0" dirty="0">
                <a:solidFill>
                  <a:srgbClr val="383A42"/>
                </a:solidFill>
                <a:latin typeface="Consolas" panose="020B0609020204030204" pitchFamily="49" charset="0"/>
              </a:rPr>
              <a:t> == </a:t>
            </a:r>
            <a:r>
              <a:rPr lang="en-US" sz="1400" b="0" i="0" u="none" strike="noStrike" baseline="0" dirty="0">
                <a:solidFill>
                  <a:srgbClr val="50A24F"/>
                </a:solidFill>
                <a:latin typeface="Consolas" panose="020B0609020204030204" pitchFamily="49" charset="0"/>
              </a:rPr>
              <a:t>""</a:t>
            </a:r>
            <a:r>
              <a:rPr lang="en-US" sz="1400" b="0" i="0" u="none" strike="noStrike" baseline="0" dirty="0">
                <a:solidFill>
                  <a:srgbClr val="383A42"/>
                </a:solidFill>
                <a:latin typeface="Consolas" panose="020B0609020204030204" pitchFamily="49" charset="0"/>
              </a:rPr>
              <a:t>) {</a:t>
            </a:r>
          </a:p>
          <a:p>
            <a:pPr lvl="5"/>
            <a:r>
              <a:rPr lang="en-US" sz="1400" b="0" i="0" u="none" strike="noStrike" baseline="0" dirty="0">
                <a:solidFill>
                  <a:srgbClr val="383A42"/>
                </a:solidFill>
                <a:latin typeface="Consolas" panose="020B0609020204030204" pitchFamily="49" charset="0"/>
              </a:rPr>
              <a:t>message(</a:t>
            </a:r>
            <a:r>
              <a:rPr lang="en-US" sz="1400" b="0" i="0" u="none" strike="noStrike" baseline="0" dirty="0">
                <a:solidFill>
                  <a:srgbClr val="50A24F"/>
                </a:solidFill>
                <a:latin typeface="Consolas" panose="020B0609020204030204" pitchFamily="49" charset="0"/>
              </a:rPr>
              <a:t>"Need an age!!"</a:t>
            </a:r>
            <a:r>
              <a:rPr lang="en-US" sz="1400" b="0" i="0" u="none" strike="noStrike" baseline="0" dirty="0">
                <a:solidFill>
                  <a:srgbClr val="383A42"/>
                </a:solidFill>
                <a:latin typeface="Consolas" panose="020B0609020204030204" pitchFamily="49" charset="0"/>
              </a:rPr>
              <a:t>);</a:t>
            </a:r>
          </a:p>
          <a:p>
            <a:pPr lvl="5"/>
            <a:r>
              <a:rPr lang="en-US" sz="1400" b="0" i="0" u="none" strike="noStrike" baseline="0" dirty="0">
                <a:solidFill>
                  <a:srgbClr val="A726A5"/>
                </a:solidFill>
                <a:latin typeface="Consolas" panose="020B0609020204030204" pitchFamily="49" charset="0"/>
              </a:rPr>
              <a:t>return </a:t>
            </a:r>
            <a:r>
              <a:rPr lang="en-US" sz="1400" b="0" i="0" u="none" strike="noStrike" baseline="0" dirty="0">
                <a:solidFill>
                  <a:srgbClr val="0185BC"/>
                </a:solidFill>
                <a:latin typeface="Consolas" panose="020B0609020204030204" pitchFamily="49" charset="0"/>
              </a:rPr>
              <a:t>false</a:t>
            </a:r>
            <a:r>
              <a:rPr lang="en-US" sz="1400" b="0" i="0" u="none" strike="noStrike" baseline="0" dirty="0">
                <a:solidFill>
                  <a:srgbClr val="383A42"/>
                </a:solidFill>
                <a:latin typeface="Consolas" panose="020B0609020204030204" pitchFamily="49" charset="0"/>
              </a:rPr>
              <a:t>;</a:t>
            </a:r>
          </a:p>
          <a:p>
            <a:pPr lvl="4"/>
            <a:r>
              <a:rPr lang="en-US" sz="1400" b="0" i="0" u="none" strike="noStrike" baseline="0" dirty="0">
                <a:solidFill>
                  <a:srgbClr val="383A42"/>
                </a:solidFill>
                <a:latin typeface="Consolas" panose="020B0609020204030204" pitchFamily="49" charset="0"/>
              </a:rPr>
              <a:t>}</a:t>
            </a:r>
          </a:p>
          <a:p>
            <a:pPr lvl="4"/>
            <a:r>
              <a:rPr lang="en-US" sz="1400" b="0" i="0" u="none" strike="noStrike" baseline="0" dirty="0">
                <a:solidFill>
                  <a:srgbClr val="A726A5"/>
                </a:solidFill>
                <a:latin typeface="Consolas" panose="020B0609020204030204" pitchFamily="49" charset="0"/>
              </a:rPr>
              <a:t>return </a:t>
            </a:r>
            <a:r>
              <a:rPr lang="en-US" sz="1400" b="0" i="0" u="none" strike="noStrike" baseline="0" dirty="0">
                <a:solidFill>
                  <a:srgbClr val="0185BC"/>
                </a:solidFill>
                <a:latin typeface="Consolas" panose="020B0609020204030204" pitchFamily="49" charset="0"/>
              </a:rPr>
              <a:t>true</a:t>
            </a:r>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A726A5"/>
                </a:solidFill>
                <a:latin typeface="Consolas" panose="020B0609020204030204" pitchFamily="49" charset="0"/>
              </a:rPr>
              <a:t>function </a:t>
            </a:r>
            <a:r>
              <a:rPr lang="en-US" sz="1400" b="0" i="0" u="none" strike="noStrike" baseline="0" dirty="0">
                <a:solidFill>
                  <a:srgbClr val="4079F3"/>
                </a:solidFill>
                <a:latin typeface="Consolas" panose="020B0609020204030204" pitchFamily="49" charset="0"/>
              </a:rPr>
              <a:t>message</a:t>
            </a:r>
            <a:r>
              <a:rPr lang="en-US" sz="1400" b="0" i="0" u="none" strike="noStrike" baseline="0" dirty="0">
                <a:solidFill>
                  <a:srgbClr val="383A42"/>
                </a:solidFill>
                <a:latin typeface="Consolas" panose="020B0609020204030204" pitchFamily="49" charset="0"/>
              </a:rPr>
              <a:t>(m) {</a:t>
            </a:r>
          </a:p>
          <a:p>
            <a:pPr lvl="4"/>
            <a:r>
              <a:rPr lang="en-US" sz="1400" b="0" i="0" u="none" strike="noStrike" baseline="0" dirty="0" err="1">
                <a:solidFill>
                  <a:srgbClr val="C28501"/>
                </a:solidFill>
                <a:latin typeface="Consolas" panose="020B0609020204030204" pitchFamily="49" charset="0"/>
              </a:rPr>
              <a:t>document</a:t>
            </a:r>
            <a:r>
              <a:rPr lang="en-US" sz="1400" b="0" i="0" u="none" strike="noStrike" baseline="0" dirty="0" err="1">
                <a:solidFill>
                  <a:srgbClr val="383A42"/>
                </a:solidFill>
                <a:latin typeface="Consolas" panose="020B0609020204030204" pitchFamily="49" charset="0"/>
              </a:rPr>
              <a:t>.getElementById</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"wrapper"</a:t>
            </a:r>
            <a:r>
              <a:rPr lang="en-US" sz="1400" b="0" i="0" u="none" strike="noStrike" baseline="0" dirty="0">
                <a:solidFill>
                  <a:srgbClr val="383A42"/>
                </a:solidFill>
                <a:latin typeface="Consolas" panose="020B0609020204030204" pitchFamily="49" charset="0"/>
              </a:rPr>
              <a:t>).</a:t>
            </a:r>
            <a:r>
              <a:rPr lang="en-US" sz="1400" b="0" i="0" u="none" strike="noStrike" baseline="0" dirty="0" err="1">
                <a:solidFill>
                  <a:srgbClr val="383A42"/>
                </a:solidFill>
                <a:latin typeface="Consolas" panose="020B0609020204030204" pitchFamily="49" charset="0"/>
              </a:rPr>
              <a:t>innerHTML</a:t>
            </a:r>
            <a:r>
              <a:rPr lang="en-US" sz="1400" b="0" i="0" u="none" strike="noStrike" baseline="0" dirty="0">
                <a:solidFill>
                  <a:srgbClr val="383A42"/>
                </a:solidFill>
                <a:latin typeface="Consolas" panose="020B0609020204030204" pitchFamily="49" charset="0"/>
              </a:rPr>
              <a:t> = m;</a:t>
            </a:r>
          </a:p>
          <a:p>
            <a:pPr lvl="3"/>
            <a:r>
              <a:rPr lang="en-US" sz="1400" b="0" i="0" u="none" strike="noStrike" baseline="0" dirty="0">
                <a:solidFill>
                  <a:srgbClr val="383A42"/>
                </a:solidFill>
                <a:latin typeface="Consolas" panose="020B0609020204030204" pitchFamily="49" charset="0"/>
              </a:rPr>
              <a: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endParaRPr lang="en-US" sz="1000" dirty="0"/>
          </a:p>
        </p:txBody>
      </p:sp>
      <p:sp>
        <p:nvSpPr>
          <p:cNvPr id="7" name="Content Placeholder 2">
            <a:extLst>
              <a:ext uri="{FF2B5EF4-FFF2-40B4-BE49-F238E27FC236}">
                <a16:creationId xmlns:a16="http://schemas.microsoft.com/office/drawing/2014/main" id="{52278D88-B367-4AD7-840D-2400CF459ACB}"/>
              </a:ext>
            </a:extLst>
          </p:cNvPr>
          <p:cNvSpPr>
            <a:spLocks noGrp="1"/>
          </p:cNvSpPr>
          <p:nvPr>
            <p:ph idx="1"/>
          </p:nvPr>
        </p:nvSpPr>
        <p:spPr>
          <a:xfrm>
            <a:off x="581192" y="3429000"/>
            <a:ext cx="11029615" cy="3064933"/>
          </a:xfrm>
        </p:spPr>
        <p:txBody>
          <a:bodyPr anchor="b">
            <a:normAutofit/>
          </a:bodyPr>
          <a:lstStyle/>
          <a:p>
            <a:pPr marL="0" indent="0" algn="l">
              <a:buNone/>
            </a:pPr>
            <a:r>
              <a:rPr lang="en-US" sz="1800" b="0" i="0" u="none" strike="noStrike" baseline="0" dirty="0">
                <a:latin typeface="BookAntiqua"/>
              </a:rPr>
              <a:t>This form contains three input fields and one input button. The fields are for last name, first name, and age. When one of them is missing, the form will not submit, because the function will return </a:t>
            </a:r>
            <a:r>
              <a:rPr lang="en-US" sz="1800" b="0" i="0" u="none" strike="noStrike" baseline="0" dirty="0">
                <a:latin typeface="Consolas" panose="020B0609020204030204" pitchFamily="49" charset="0"/>
              </a:rPr>
              <a:t>false</a:t>
            </a:r>
            <a:r>
              <a:rPr lang="en-US" sz="1800" b="0" i="0" u="none" strike="noStrike" baseline="0" dirty="0">
                <a:latin typeface="BookAntiqua"/>
              </a:rPr>
              <a:t>. A message will also be added to the </a:t>
            </a:r>
            <a:r>
              <a:rPr lang="en-US" sz="1800" b="0" i="0" u="none" strike="noStrike" baseline="0" dirty="0">
                <a:latin typeface="Consolas" panose="020B0609020204030204" pitchFamily="49" charset="0"/>
              </a:rPr>
              <a:t>div </a:t>
            </a:r>
            <a:r>
              <a:rPr lang="en-US" sz="1800" b="0" i="0" u="none" strike="noStrike" baseline="0" dirty="0">
                <a:latin typeface="BookAntiqua"/>
              </a:rPr>
              <a:t>above the form, explaining what went wrong.</a:t>
            </a:r>
            <a:endParaRPr lang="en-US" dirty="0"/>
          </a:p>
        </p:txBody>
      </p:sp>
    </p:spTree>
    <p:extLst>
      <p:ext uri="{BB962C8B-B14F-4D97-AF65-F5344CB8AC3E}">
        <p14:creationId xmlns:p14="http://schemas.microsoft.com/office/powerpoint/2010/main" val="28837658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9A8AF-532B-4CBA-BF47-E61120786EAC}"/>
              </a:ext>
            </a:extLst>
          </p:cNvPr>
          <p:cNvSpPr>
            <a:spLocks noGrp="1"/>
          </p:cNvSpPr>
          <p:nvPr>
            <p:ph type="title"/>
          </p:nvPr>
        </p:nvSpPr>
        <p:spPr/>
        <p:txBody>
          <a:bodyPr/>
          <a:lstStyle/>
          <a:p>
            <a:r>
              <a:rPr lang="en-US" dirty="0"/>
              <a:t>Practice exercise 11.10</a:t>
            </a:r>
          </a:p>
        </p:txBody>
      </p:sp>
      <p:sp>
        <p:nvSpPr>
          <p:cNvPr id="3" name="Content Placeholder 2">
            <a:extLst>
              <a:ext uri="{FF2B5EF4-FFF2-40B4-BE49-F238E27FC236}">
                <a16:creationId xmlns:a16="http://schemas.microsoft.com/office/drawing/2014/main" id="{85FAF4F2-7B72-481D-BCB9-1DDE55551E8C}"/>
              </a:ext>
            </a:extLst>
          </p:cNvPr>
          <p:cNvSpPr>
            <a:spLocks noGrp="1"/>
          </p:cNvSpPr>
          <p:nvPr>
            <p:ph idx="1"/>
          </p:nvPr>
        </p:nvSpPr>
        <p:spPr>
          <a:xfrm>
            <a:off x="581192" y="1989667"/>
            <a:ext cx="11029615" cy="3826933"/>
          </a:xfrm>
        </p:spPr>
        <p:txBody>
          <a:bodyPr>
            <a:normAutofit/>
          </a:bodyPr>
          <a:lstStyle/>
          <a:p>
            <a:pPr marL="0" indent="0" algn="l">
              <a:buNone/>
            </a:pPr>
            <a:r>
              <a:rPr lang="en-US" sz="1800" b="0" i="0" u="none" strike="noStrike" baseline="0" dirty="0">
                <a:latin typeface="BookAntiqua"/>
              </a:rPr>
              <a:t>This will be about creating a form validator. In this exercise, you will be checking to ensure that the desired values are entered into the input fields. The code will check the input values that are entered by the user to match predetermined conditions for those field values.</a:t>
            </a:r>
          </a:p>
          <a:p>
            <a:pPr marL="666900" lvl="1" indent="-342900">
              <a:buFont typeface="+mj-lt"/>
              <a:buAutoNum type="arabicPeriod"/>
            </a:pPr>
            <a:r>
              <a:rPr lang="en-US" sz="1800" b="0" i="0" u="none" strike="noStrike" baseline="0" dirty="0">
                <a:latin typeface="BookAntiqua"/>
              </a:rPr>
              <a:t>Set up a form, adding three input fields inside: </a:t>
            </a:r>
            <a:r>
              <a:rPr lang="en-US" sz="1800" b="0" i="0" u="none" strike="noStrike" baseline="0" dirty="0">
                <a:latin typeface="Consolas" panose="020B0609020204030204" pitchFamily="49" charset="0"/>
              </a:rPr>
              <a:t>First</a:t>
            </a:r>
            <a:r>
              <a:rPr lang="en-US" sz="1800" b="0" i="0" u="none" strike="noStrike" baseline="0" dirty="0">
                <a:latin typeface="BookAntiqua"/>
              </a:rPr>
              <a:t>, </a:t>
            </a:r>
            <a:r>
              <a:rPr lang="en-US" sz="1800" b="0" i="0" u="none" strike="noStrike" baseline="0" dirty="0">
                <a:latin typeface="Consolas" panose="020B0609020204030204" pitchFamily="49" charset="0"/>
              </a:rPr>
              <a:t>Last</a:t>
            </a:r>
            <a:r>
              <a:rPr lang="en-US" sz="1800" b="0" i="0" u="none" strike="noStrike" baseline="0" dirty="0">
                <a:latin typeface="BookAntiqua"/>
              </a:rPr>
              <a:t>, and </a:t>
            </a:r>
            <a:r>
              <a:rPr lang="en-US" sz="1800" b="0" i="0" u="none" strike="noStrike" baseline="0" dirty="0">
                <a:latin typeface="Consolas" panose="020B0609020204030204" pitchFamily="49" charset="0"/>
              </a:rPr>
              <a:t>Age</a:t>
            </a:r>
            <a:r>
              <a:rPr lang="en-US" sz="1800" b="0" i="0" u="none" strike="noStrike" baseline="0" dirty="0">
                <a:latin typeface="BookAntiqua"/>
              </a:rPr>
              <a:t>. Add a submit button.</a:t>
            </a:r>
          </a:p>
          <a:p>
            <a:pPr marL="666900" lvl="1" indent="-342900">
              <a:buFont typeface="+mj-lt"/>
              <a:buAutoNum type="arabicPeriod"/>
            </a:pPr>
            <a:r>
              <a:rPr lang="en-US" sz="1800" b="0" i="0" u="none" strike="noStrike" baseline="0" dirty="0">
                <a:latin typeface="BookAntiqua"/>
              </a:rPr>
              <a:t>Within the JavaScript code, select the form as an element object.</a:t>
            </a:r>
          </a:p>
          <a:p>
            <a:pPr marL="666900" lvl="1" indent="-342900">
              <a:buFont typeface="+mj-lt"/>
              <a:buAutoNum type="arabicPeriod"/>
            </a:pPr>
            <a:r>
              <a:rPr lang="en-US" sz="1800" b="0" i="0" u="none" strike="noStrike" baseline="0" dirty="0">
                <a:latin typeface="BookAntiqua"/>
              </a:rPr>
              <a:t>Add an submit event listener to the form.</a:t>
            </a:r>
          </a:p>
          <a:p>
            <a:pPr marL="666900" lvl="1" indent="-342900">
              <a:buFont typeface="+mj-lt"/>
              <a:buAutoNum type="arabicPeriod"/>
            </a:pPr>
            <a:r>
              <a:rPr lang="en-US" sz="1800" b="0" i="0" u="none" strike="noStrike" baseline="0" dirty="0">
                <a:latin typeface="BookAntiqua"/>
              </a:rPr>
              <a:t>Set up the default value for </a:t>
            </a:r>
            <a:r>
              <a:rPr lang="en-US" sz="1800" b="0" i="0" u="none" strike="noStrike" baseline="0" dirty="0">
                <a:latin typeface="Consolas" panose="020B0609020204030204" pitchFamily="49" charset="0"/>
              </a:rPr>
              <a:t>error </a:t>
            </a:r>
            <a:r>
              <a:rPr lang="en-US" sz="1800" b="0" i="0" u="none" strike="noStrike" baseline="0" dirty="0">
                <a:latin typeface="BookAntiqua"/>
              </a:rPr>
              <a:t>as </a:t>
            </a:r>
            <a:r>
              <a:rPr lang="en-US" sz="1800" b="0" i="0" u="none" strike="noStrike" baseline="0" dirty="0">
                <a:latin typeface="Consolas" panose="020B0609020204030204" pitchFamily="49" charset="0"/>
              </a:rPr>
              <a:t>false</a:t>
            </a:r>
            <a:r>
              <a:rPr lang="en-US" sz="1800" b="0" i="0" u="none" strike="noStrike" baseline="0" dirty="0">
                <a:latin typeface="BookAntiqua"/>
              </a:rPr>
              <a:t>.</a:t>
            </a:r>
          </a:p>
        </p:txBody>
      </p:sp>
      <p:sp>
        <p:nvSpPr>
          <p:cNvPr id="5" name="TextBox 4">
            <a:extLst>
              <a:ext uri="{FF2B5EF4-FFF2-40B4-BE49-F238E27FC236}">
                <a16:creationId xmlns:a16="http://schemas.microsoft.com/office/drawing/2014/main" id="{2B5270AF-38EA-4FE2-A6AA-E160DA8FC6ED}"/>
              </a:ext>
            </a:extLst>
          </p:cNvPr>
          <p:cNvSpPr txBox="1"/>
          <p:nvPr/>
        </p:nvSpPr>
        <p:spPr>
          <a:xfrm>
            <a:off x="5054600" y="5631934"/>
            <a:ext cx="1955800" cy="369332"/>
          </a:xfrm>
          <a:prstGeom prst="rect">
            <a:avLst/>
          </a:prstGeom>
          <a:noFill/>
        </p:spPr>
        <p:txBody>
          <a:bodyPr wrap="square">
            <a:spAutoFit/>
          </a:bodyPr>
          <a:lstStyle/>
          <a:p>
            <a:r>
              <a:rPr lang="en-US" sz="1800" b="0" i="0" u="none" strike="noStrike" baseline="0" dirty="0">
                <a:latin typeface="Consolas" panose="020B0609020204030204" pitchFamily="49" charset="0"/>
              </a:rPr>
              <a:t>Continues </a:t>
            </a:r>
            <a:r>
              <a:rPr lang="en-US" sz="1800" b="0" i="0" u="none" strike="noStrike" baseline="0" dirty="0">
                <a:latin typeface="Consolas" panose="020B0609020204030204" pitchFamily="49" charset="0"/>
                <a:sym typeface="Wingdings" panose="05000000000000000000" pitchFamily="2" charset="2"/>
              </a:rPr>
              <a:t></a:t>
            </a:r>
            <a:endParaRPr lang="en-US" dirty="0"/>
          </a:p>
        </p:txBody>
      </p:sp>
    </p:spTree>
    <p:extLst>
      <p:ext uri="{BB962C8B-B14F-4D97-AF65-F5344CB8AC3E}">
        <p14:creationId xmlns:p14="http://schemas.microsoft.com/office/powerpoint/2010/main" val="10051234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9A8AF-532B-4CBA-BF47-E61120786EAC}"/>
              </a:ext>
            </a:extLst>
          </p:cNvPr>
          <p:cNvSpPr>
            <a:spLocks noGrp="1"/>
          </p:cNvSpPr>
          <p:nvPr>
            <p:ph type="title"/>
          </p:nvPr>
        </p:nvSpPr>
        <p:spPr/>
        <p:txBody>
          <a:bodyPr/>
          <a:lstStyle/>
          <a:p>
            <a:r>
              <a:rPr lang="en-US" dirty="0"/>
              <a:t>Practice exercise 11.10</a:t>
            </a:r>
          </a:p>
        </p:txBody>
      </p:sp>
      <p:sp>
        <p:nvSpPr>
          <p:cNvPr id="3" name="Content Placeholder 2">
            <a:extLst>
              <a:ext uri="{FF2B5EF4-FFF2-40B4-BE49-F238E27FC236}">
                <a16:creationId xmlns:a16="http://schemas.microsoft.com/office/drawing/2014/main" id="{85FAF4F2-7B72-481D-BCB9-1DDE55551E8C}"/>
              </a:ext>
            </a:extLst>
          </p:cNvPr>
          <p:cNvSpPr>
            <a:spLocks noGrp="1"/>
          </p:cNvSpPr>
          <p:nvPr>
            <p:ph idx="1"/>
          </p:nvPr>
        </p:nvSpPr>
        <p:spPr>
          <a:xfrm>
            <a:off x="581192" y="1989668"/>
            <a:ext cx="11029615" cy="4284132"/>
          </a:xfrm>
        </p:spPr>
        <p:txBody>
          <a:bodyPr>
            <a:normAutofit/>
          </a:bodyPr>
          <a:lstStyle/>
          <a:p>
            <a:pPr marL="666900" lvl="1" indent="-342900">
              <a:buFont typeface="+mj-lt"/>
              <a:buAutoNum type="arabicPeriod" startAt="5"/>
            </a:pPr>
            <a:r>
              <a:rPr lang="en-US" sz="1800" b="0" i="0" u="none" strike="noStrike" baseline="0" dirty="0">
                <a:latin typeface="BookAntiqua"/>
              </a:rPr>
              <a:t>Create a function named </a:t>
            </a:r>
            <a:r>
              <a:rPr lang="en-US" sz="1800" b="0" i="0" u="none" strike="noStrike" baseline="0" dirty="0">
                <a:latin typeface="Consolas" panose="020B0609020204030204" pitchFamily="49" charset="0"/>
              </a:rPr>
              <a:t>checker()</a:t>
            </a:r>
            <a:r>
              <a:rPr lang="en-US" sz="1800" b="0" i="0" u="none" strike="noStrike" baseline="0" dirty="0">
                <a:latin typeface="BookAntiqua"/>
              </a:rPr>
              <a:t>, which will check to see the length of a string and output the string length to the console.</a:t>
            </a:r>
          </a:p>
          <a:p>
            <a:pPr marL="666900" lvl="1" indent="-342900">
              <a:buFont typeface="+mj-lt"/>
              <a:buAutoNum type="arabicPeriod" startAt="5"/>
            </a:pPr>
            <a:r>
              <a:rPr lang="en-US" sz="1800" b="0" i="0" u="none" strike="noStrike" baseline="0" dirty="0">
                <a:latin typeface="BookAntiqua"/>
              </a:rPr>
              <a:t>Add conditions to each of the field values, first checking if the value is there and then returning an error if the response is </a:t>
            </a:r>
            <a:r>
              <a:rPr lang="en-US" sz="1800" b="0" i="0" u="none" strike="noStrike" baseline="0" dirty="0">
                <a:latin typeface="Consolas" panose="020B0609020204030204" pitchFamily="49" charset="0"/>
              </a:rPr>
              <a:t>false</a:t>
            </a:r>
            <a:r>
              <a:rPr lang="en-US" sz="1800" b="0" i="0" u="none" strike="noStrike" baseline="0" dirty="0">
                <a:latin typeface="BookAntiqua"/>
              </a:rPr>
              <a:t>, before changing the error variable to </a:t>
            </a:r>
            <a:r>
              <a:rPr lang="en-US" sz="1800" b="0" i="0" u="none" strike="noStrike" baseline="0" dirty="0">
                <a:latin typeface="Consolas" panose="020B0609020204030204" pitchFamily="49" charset="0"/>
              </a:rPr>
              <a:t>true</a:t>
            </a:r>
            <a:r>
              <a:rPr lang="en-US" sz="1800" b="0" i="0" u="none" strike="noStrike" baseline="0" dirty="0">
                <a:latin typeface="BookAntiqua"/>
              </a:rPr>
              <a:t>.</a:t>
            </a:r>
          </a:p>
          <a:p>
            <a:pPr marL="666900" lvl="1" indent="-342900">
              <a:buFont typeface="+mj-lt"/>
              <a:buAutoNum type="arabicPeriod" startAt="5"/>
            </a:pPr>
            <a:r>
              <a:rPr lang="en-US" sz="1800" b="0" i="0" u="none" strike="noStrike" baseline="0" dirty="0">
                <a:latin typeface="BookAntiqua"/>
              </a:rPr>
              <a:t>Use </a:t>
            </a:r>
            <a:r>
              <a:rPr lang="en-US" sz="1800" b="0" i="0" u="none" strike="noStrike" baseline="0" dirty="0">
                <a:latin typeface="Consolas" panose="020B0609020204030204" pitchFamily="49" charset="0"/>
              </a:rPr>
              <a:t>console.log() </a:t>
            </a:r>
            <a:r>
              <a:rPr lang="en-US" sz="1800" b="0" i="0" u="none" strike="noStrike" baseline="0" dirty="0">
                <a:latin typeface="BookAntiqua"/>
              </a:rPr>
              <a:t>to log the details about the error.</a:t>
            </a:r>
          </a:p>
          <a:p>
            <a:pPr marL="666900" lvl="1" indent="-342900">
              <a:buFont typeface="+mj-lt"/>
              <a:buAutoNum type="arabicPeriod" startAt="5"/>
            </a:pPr>
            <a:r>
              <a:rPr lang="en-US" sz="1800" b="0" i="0" u="none" strike="noStrike" baseline="0" dirty="0">
                <a:latin typeface="BookAntiqua"/>
              </a:rPr>
              <a:t>For the age input value, check the value to see if the age provided is 19 or over, otherwise cause an error.</a:t>
            </a:r>
          </a:p>
          <a:p>
            <a:pPr marL="666900" lvl="1" indent="-342900">
              <a:buFont typeface="+mj-lt"/>
              <a:buAutoNum type="arabicPeriod" startAt="5"/>
            </a:pPr>
            <a:r>
              <a:rPr lang="en-US" sz="1800" b="0" i="0" u="none" strike="noStrike" baseline="0" dirty="0">
                <a:latin typeface="BookAntiqua"/>
              </a:rPr>
              <a:t>At the end of the validation, check if </a:t>
            </a:r>
            <a:r>
              <a:rPr lang="en-US" sz="1800" b="0" i="0" u="none" strike="noStrike" baseline="0" dirty="0">
                <a:latin typeface="Consolas" panose="020B0609020204030204" pitchFamily="49" charset="0"/>
              </a:rPr>
              <a:t>error </a:t>
            </a:r>
            <a:r>
              <a:rPr lang="en-US" sz="1800" b="0" i="0" u="none" strike="noStrike" baseline="0" dirty="0">
                <a:latin typeface="BookAntiqua"/>
              </a:rPr>
              <a:t>is </a:t>
            </a:r>
            <a:r>
              <a:rPr lang="en-US" sz="1800" b="0" i="0" u="none" strike="noStrike" baseline="0" dirty="0">
                <a:latin typeface="Consolas" panose="020B0609020204030204" pitchFamily="49" charset="0"/>
              </a:rPr>
              <a:t>true</a:t>
            </a:r>
            <a:r>
              <a:rPr lang="en-US" sz="1800" b="0" i="0" u="none" strike="noStrike" baseline="0" dirty="0">
                <a:latin typeface="BookAntiqua"/>
              </a:rPr>
              <a:t>; if it is, use </a:t>
            </a:r>
            <a:r>
              <a:rPr lang="en-US" sz="1800" b="0" i="0" u="none" strike="noStrike" baseline="0" dirty="0" err="1">
                <a:latin typeface="Consolas" panose="020B0609020204030204" pitchFamily="49" charset="0"/>
              </a:rPr>
              <a:t>preventDefault</a:t>
            </a:r>
            <a:r>
              <a:rPr lang="en-US" sz="1800" b="0" i="0" u="none" strike="noStrike" baseline="0" dirty="0">
                <a:latin typeface="Consolas" panose="020B0609020204030204" pitchFamily="49" charset="0"/>
              </a:rPr>
              <a:t>() </a:t>
            </a:r>
            <a:r>
              <a:rPr lang="en-US" sz="1800" b="0" i="0" u="none" strike="noStrike" baseline="0" dirty="0">
                <a:latin typeface="BookAntiqua"/>
              </a:rPr>
              <a:t>to stop the form submission. Log the errors to the console.</a:t>
            </a:r>
            <a:endParaRPr lang="en-US" sz="1800" dirty="0"/>
          </a:p>
        </p:txBody>
      </p:sp>
    </p:spTree>
    <p:extLst>
      <p:ext uri="{BB962C8B-B14F-4D97-AF65-F5344CB8AC3E}">
        <p14:creationId xmlns:p14="http://schemas.microsoft.com/office/powerpoint/2010/main" val="1650701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98837-1A87-4E4D-AFAA-A346F5EA3B18}"/>
              </a:ext>
            </a:extLst>
          </p:cNvPr>
          <p:cNvSpPr>
            <a:spLocks noGrp="1"/>
          </p:cNvSpPr>
          <p:nvPr>
            <p:ph type="title"/>
          </p:nvPr>
        </p:nvSpPr>
        <p:spPr/>
        <p:txBody>
          <a:bodyPr/>
          <a:lstStyle/>
          <a:p>
            <a:r>
              <a:rPr lang="en-US" dirty="0"/>
              <a:t>Specifying events with JavaScript</a:t>
            </a:r>
          </a:p>
        </p:txBody>
      </p:sp>
      <p:sp>
        <p:nvSpPr>
          <p:cNvPr id="3" name="Content Placeholder 2">
            <a:extLst>
              <a:ext uri="{FF2B5EF4-FFF2-40B4-BE49-F238E27FC236}">
                <a16:creationId xmlns:a16="http://schemas.microsoft.com/office/drawing/2014/main" id="{25BFCC76-A7BF-4681-80EA-1B02CF492C8F}"/>
              </a:ext>
            </a:extLst>
          </p:cNvPr>
          <p:cNvSpPr>
            <a:spLocks noGrp="1"/>
          </p:cNvSpPr>
          <p:nvPr>
            <p:ph idx="1"/>
          </p:nvPr>
        </p:nvSpPr>
        <p:spPr>
          <a:xfrm>
            <a:off x="581192" y="2180496"/>
            <a:ext cx="11029615" cy="4300986"/>
          </a:xfrm>
        </p:spPr>
        <p:txBody>
          <a:bodyPr>
            <a:normAutofit/>
          </a:bodyPr>
          <a:lstStyle/>
          <a:p>
            <a:pPr marL="0" indent="0">
              <a:buNone/>
            </a:pPr>
            <a:r>
              <a:rPr lang="en-US" sz="1800" b="0" i="0" u="none" strike="noStrike" baseline="0" dirty="0">
                <a:latin typeface="BookAntiqua"/>
              </a:rPr>
              <a:t>Here is the first way to do it using JavaScript.</a:t>
            </a:r>
          </a:p>
          <a:p>
            <a:pPr marL="324000" lvl="1" indent="0">
              <a:buNone/>
            </a:pPr>
            <a:endParaRPr lang="en-US" dirty="0">
              <a:latin typeface="BookAntiqua"/>
            </a:endParaRPr>
          </a:p>
          <a:p>
            <a:pPr marL="324000" lvl="1" indent="0">
              <a:buNone/>
            </a:pPr>
            <a:r>
              <a:rPr lang="en-US" b="0" i="0" u="none" strike="noStrike" baseline="0" dirty="0" err="1">
                <a:solidFill>
                  <a:srgbClr val="C28501"/>
                </a:solidFill>
                <a:latin typeface="Consolas" panose="020B0609020204030204" pitchFamily="49" charset="0"/>
              </a:rPr>
              <a:t>document</a:t>
            </a:r>
            <a:r>
              <a:rPr lang="en-US" b="0" i="0" u="none" strike="noStrike" baseline="0" dirty="0" err="1">
                <a:solidFill>
                  <a:srgbClr val="383A42"/>
                </a:solidFill>
                <a:latin typeface="Consolas" panose="020B0609020204030204" pitchFamily="49" charset="0"/>
              </a:rPr>
              <a:t>.getElementById</a:t>
            </a:r>
            <a:r>
              <a:rPr lang="en-US" b="0" i="0" u="none" strike="noStrike" baseline="0" dirty="0">
                <a:solidFill>
                  <a:srgbClr val="383A42"/>
                </a:solidFill>
                <a:latin typeface="Consolas" panose="020B0609020204030204" pitchFamily="49" charset="0"/>
              </a:rPr>
              <a:t>(</a:t>
            </a:r>
            <a:r>
              <a:rPr lang="en-US" b="0" i="0" u="none" strike="noStrike" baseline="0" dirty="0">
                <a:solidFill>
                  <a:srgbClr val="50A24F"/>
                </a:solidFill>
                <a:latin typeface="Consolas" panose="020B0609020204030204" pitchFamily="49" charset="0"/>
              </a:rPr>
              <a:t>"unique"</a:t>
            </a:r>
            <a:r>
              <a:rPr lang="en-US" b="0" i="0" u="none" strike="noStrike" baseline="0" dirty="0">
                <a:solidFill>
                  <a:srgbClr val="383A42"/>
                </a:solidFill>
                <a:latin typeface="Consolas" panose="020B0609020204030204" pitchFamily="49" charset="0"/>
              </a:rPr>
              <a:t>).onclick = </a:t>
            </a:r>
            <a:r>
              <a:rPr lang="en-US" b="0" i="0" u="none" strike="noStrike" baseline="0" dirty="0">
                <a:solidFill>
                  <a:srgbClr val="A726A5"/>
                </a:solidFill>
                <a:latin typeface="Consolas" panose="020B0609020204030204" pitchFamily="49" charset="0"/>
              </a:rPr>
              <a:t>function</a:t>
            </a:r>
            <a:r>
              <a:rPr lang="en-US" b="0" i="0" u="none" strike="noStrike" baseline="0" dirty="0">
                <a:solidFill>
                  <a:srgbClr val="383A42"/>
                </a:solidFill>
                <a:latin typeface="Consolas" panose="020B0609020204030204" pitchFamily="49" charset="0"/>
              </a:rPr>
              <a:t>() { magic(); };</a:t>
            </a:r>
          </a:p>
          <a:p>
            <a:pPr marL="0" indent="0">
              <a:buNone/>
            </a:pPr>
            <a:endParaRPr lang="en-US" dirty="0">
              <a:latin typeface="BookAntiqua"/>
            </a:endParaRPr>
          </a:p>
          <a:p>
            <a:pPr marL="0" indent="0" algn="l">
              <a:buNone/>
            </a:pPr>
            <a:r>
              <a:rPr lang="en-US" sz="1800" b="0" i="0" u="none" strike="noStrike" baseline="0" dirty="0">
                <a:latin typeface="BookAntiqua"/>
              </a:rPr>
              <a:t>What is happening here is that we are getting the property that represents the selected event and assigning our function to it. So, in this case, we are selecting the </a:t>
            </a:r>
            <a:r>
              <a:rPr lang="en-US" sz="1800" b="0" i="0" u="none" strike="noStrike" baseline="0" dirty="0">
                <a:latin typeface="Consolas" panose="020B0609020204030204" pitchFamily="49" charset="0"/>
              </a:rPr>
              <a:t>p </a:t>
            </a:r>
            <a:r>
              <a:rPr lang="en-US" sz="1800" b="0" i="0" u="none" strike="noStrike" baseline="0" dirty="0">
                <a:latin typeface="BookAntiqua"/>
              </a:rPr>
              <a:t>shown in the previous section by its attribute value </a:t>
            </a:r>
            <a:r>
              <a:rPr lang="en-US" sz="1800" b="0" i="0" u="none" strike="noStrike" baseline="0" dirty="0">
                <a:latin typeface="Consolas" panose="020B0609020204030204" pitchFamily="49" charset="0"/>
              </a:rPr>
              <a:t>unique</a:t>
            </a:r>
            <a:r>
              <a:rPr lang="en-US" sz="1800" b="0" i="0" u="none" strike="noStrike" baseline="0" dirty="0">
                <a:latin typeface="BookAntiqua"/>
              </a:rPr>
              <a:t>, grabbing the </a:t>
            </a:r>
            <a:r>
              <a:rPr lang="en-US" sz="1800" b="0" i="0" u="none" strike="noStrike" baseline="0" dirty="0">
                <a:latin typeface="Consolas" panose="020B0609020204030204" pitchFamily="49" charset="0"/>
              </a:rPr>
              <a:t>onclick </a:t>
            </a:r>
            <a:r>
              <a:rPr lang="en-US" sz="1800" b="0" i="0" u="none" strike="noStrike" baseline="0" dirty="0">
                <a:latin typeface="BookAntiqua"/>
              </a:rPr>
              <a:t>property, and assigning the </a:t>
            </a:r>
            <a:r>
              <a:rPr lang="en-US" sz="1800" b="0" i="0" u="none" strike="noStrike" baseline="0" dirty="0">
                <a:latin typeface="Consolas" panose="020B0609020204030204" pitchFamily="49" charset="0"/>
              </a:rPr>
              <a:t>magic() </a:t>
            </a:r>
            <a:r>
              <a:rPr lang="en-US" sz="1800" b="0" i="0" u="none" strike="noStrike" baseline="0" dirty="0">
                <a:latin typeface="BookAntiqua"/>
              </a:rPr>
              <a:t>function to it by wrapping it in an anonymous function. We could also specify the exact function on the spot here. We can overwrite this with another function anytime, making the event that can be fired more dynamic.</a:t>
            </a:r>
          </a:p>
          <a:p>
            <a:pPr marL="0" indent="0" algn="l">
              <a:buNone/>
            </a:pPr>
            <a:r>
              <a:rPr lang="en-US" sz="1800" b="0" i="0" u="none" strike="noStrike" baseline="0" dirty="0">
                <a:latin typeface="BookAntiqua"/>
              </a:rPr>
              <a:t>We can also specify different events now, which we cannot do with HTML. So we could also give it a </a:t>
            </a:r>
            <a:r>
              <a:rPr lang="en-US" sz="1800" b="0" i="0" u="none" strike="noStrike" baseline="0" dirty="0" err="1">
                <a:latin typeface="Consolas" panose="020B0609020204030204" pitchFamily="49" charset="0"/>
              </a:rPr>
              <a:t>keyup</a:t>
            </a:r>
            <a:r>
              <a:rPr lang="en-US" sz="1800" b="0" i="0" u="none" strike="noStrike" baseline="0" dirty="0">
                <a:latin typeface="BookAntiqua"/>
              </a:rPr>
              <a:t>, </a:t>
            </a:r>
            <a:r>
              <a:rPr lang="en-US" sz="1800" b="0" i="0" u="none" strike="noStrike" baseline="0" dirty="0" err="1">
                <a:latin typeface="Consolas" panose="020B0609020204030204" pitchFamily="49" charset="0"/>
              </a:rPr>
              <a:t>keydown</a:t>
            </a:r>
            <a:r>
              <a:rPr lang="en-US" sz="1800" b="0" i="0" u="none" strike="noStrike" baseline="0" dirty="0">
                <a:latin typeface="BookAntiqua"/>
              </a:rPr>
              <a:t>, or </a:t>
            </a:r>
            <a:r>
              <a:rPr lang="en-US" sz="1800" b="0" i="0" u="none" strike="noStrike" baseline="0" dirty="0">
                <a:latin typeface="Consolas" panose="020B0609020204030204" pitchFamily="49" charset="0"/>
              </a:rPr>
              <a:t>mouseover </a:t>
            </a:r>
            <a:r>
              <a:rPr lang="en-US" sz="1800" b="0" i="0" u="none" strike="noStrike" baseline="0" dirty="0">
                <a:latin typeface="BookAntiqua"/>
              </a:rPr>
              <a:t>event, for example—we will consider each of these event types in this chapter.</a:t>
            </a:r>
            <a:endParaRPr lang="en-US" dirty="0"/>
          </a:p>
        </p:txBody>
      </p:sp>
    </p:spTree>
    <p:extLst>
      <p:ext uri="{BB962C8B-B14F-4D97-AF65-F5344CB8AC3E}">
        <p14:creationId xmlns:p14="http://schemas.microsoft.com/office/powerpoint/2010/main" val="14910127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D21B9-E5A7-4D99-8784-174F9B0208D9}"/>
              </a:ext>
            </a:extLst>
          </p:cNvPr>
          <p:cNvSpPr>
            <a:spLocks noGrp="1"/>
          </p:cNvSpPr>
          <p:nvPr>
            <p:ph type="title"/>
          </p:nvPr>
        </p:nvSpPr>
        <p:spPr/>
        <p:txBody>
          <a:bodyPr/>
          <a:lstStyle/>
          <a:p>
            <a:r>
              <a:rPr lang="en-US" dirty="0"/>
              <a:t>Animating elements</a:t>
            </a:r>
          </a:p>
        </p:txBody>
      </p:sp>
      <p:sp>
        <p:nvSpPr>
          <p:cNvPr id="3" name="Content Placeholder 2">
            <a:extLst>
              <a:ext uri="{FF2B5EF4-FFF2-40B4-BE49-F238E27FC236}">
                <a16:creationId xmlns:a16="http://schemas.microsoft.com/office/drawing/2014/main" id="{9A7CC92A-B944-421E-A89E-F551020C63B3}"/>
              </a:ext>
            </a:extLst>
          </p:cNvPr>
          <p:cNvSpPr>
            <a:spLocks noGrp="1"/>
          </p:cNvSpPr>
          <p:nvPr>
            <p:ph idx="1"/>
          </p:nvPr>
        </p:nvSpPr>
        <p:spPr>
          <a:xfrm>
            <a:off x="581192" y="2180496"/>
            <a:ext cx="11029615" cy="2222171"/>
          </a:xfrm>
        </p:spPr>
        <p:txBody>
          <a:bodyPr anchor="t"/>
          <a:lstStyle/>
          <a:p>
            <a:pPr marL="0" indent="0" algn="l">
              <a:buNone/>
            </a:pPr>
            <a:r>
              <a:rPr lang="en-US" sz="1800" b="0" i="0" u="none" strike="noStrike" baseline="0" dirty="0">
                <a:latin typeface="BookAntiqua"/>
              </a:rPr>
              <a:t>Lastly, we want to show you that you can animate using HTML, CSS, and JavaScript. This allows us to do even cooler things with our web page. For example, we can trigger an animation as an event. This can be used for many different purposes, for example, to illustrate an explanation, to draw the user's eyes to a certain location, or to play a game.</a:t>
            </a:r>
          </a:p>
          <a:p>
            <a:pPr marL="0" indent="0" algn="l">
              <a:buNone/>
            </a:pPr>
            <a:r>
              <a:rPr lang="en-US" sz="1800" b="0" i="0" u="none" strike="noStrike" baseline="0" dirty="0">
                <a:latin typeface="BookAntiqua"/>
              </a:rPr>
              <a:t>Let's show you a very basic example. We can use the </a:t>
            </a:r>
            <a:r>
              <a:rPr lang="en-US" sz="1800" b="0" i="0" u="none" strike="noStrike" baseline="0" dirty="0">
                <a:latin typeface="Consolas" panose="020B0609020204030204" pitchFamily="49" charset="0"/>
              </a:rPr>
              <a:t>position </a:t>
            </a:r>
            <a:r>
              <a:rPr lang="en-US" sz="1800" b="0" i="0" u="none" strike="noStrike" baseline="0" dirty="0">
                <a:latin typeface="BookAntiqua"/>
              </a:rPr>
              <a:t>key and set it to </a:t>
            </a:r>
            <a:r>
              <a:rPr lang="en-US" sz="1800" b="0" i="0" u="none" strike="noStrike" baseline="0" dirty="0">
                <a:latin typeface="Consolas" panose="020B0609020204030204" pitchFamily="49" charset="0"/>
              </a:rPr>
              <a:t>absolute </a:t>
            </a:r>
            <a:r>
              <a:rPr lang="en-US" sz="1800" b="0" i="0" u="none" strike="noStrike" baseline="0" dirty="0">
                <a:latin typeface="BookAntiqua"/>
              </a:rPr>
              <a:t>in CSS. This makes the position of the element relative to its nearest positioned parent. Here, that would be the body. This is the code for a purple square that moves from left to right when a button is clicked.</a:t>
            </a:r>
            <a:endParaRPr lang="en-US" dirty="0"/>
          </a:p>
        </p:txBody>
      </p:sp>
      <p:sp>
        <p:nvSpPr>
          <p:cNvPr id="5" name="TextBox 4">
            <a:extLst>
              <a:ext uri="{FF2B5EF4-FFF2-40B4-BE49-F238E27FC236}">
                <a16:creationId xmlns:a16="http://schemas.microsoft.com/office/drawing/2014/main" id="{8366F5BB-C824-4208-8640-EF85521BE811}"/>
              </a:ext>
            </a:extLst>
          </p:cNvPr>
          <p:cNvSpPr txBox="1"/>
          <p:nvPr/>
        </p:nvSpPr>
        <p:spPr>
          <a:xfrm>
            <a:off x="2641598" y="4163410"/>
            <a:ext cx="8365067" cy="2246769"/>
          </a:xfrm>
          <a:prstGeom prst="rect">
            <a:avLst/>
          </a:prstGeom>
          <a:noFill/>
        </p:spPr>
        <p:txBody>
          <a:bodyPr wrap="square">
            <a:spAutoFit/>
          </a:bodyPr>
          <a:lstStyle/>
          <a:p>
            <a:pPr algn="l"/>
            <a:r>
              <a:rPr lang="en-US" sz="1400" b="0" i="0" u="none" strike="noStrike" baseline="0" dirty="0">
                <a:solidFill>
                  <a:srgbClr val="4079F3"/>
                </a:solidFill>
                <a:latin typeface="Consolas" panose="020B0609020204030204" pitchFamily="49" charset="0"/>
              </a:rPr>
              <a:t>&lt;!doctype </a:t>
            </a:r>
            <a:r>
              <a:rPr lang="en-US" sz="1400" b="0" i="0" u="none" strike="noStrike" baseline="0" dirty="0">
                <a:solidFill>
                  <a:srgbClr val="383A42"/>
                </a:solidFill>
                <a:latin typeface="Consolas" panose="020B0609020204030204" pitchFamily="49" charset="0"/>
              </a:rPr>
              <a:t>html</a:t>
            </a:r>
            <a:r>
              <a:rPr lang="en-US" sz="1400" b="0" i="0" u="none" strike="noStrike" baseline="0" dirty="0">
                <a:solidFill>
                  <a:srgbClr val="4079F3"/>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style</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E55649"/>
                </a:solidFill>
                <a:latin typeface="Consolas" panose="020B0609020204030204" pitchFamily="49" charset="0"/>
              </a:rPr>
              <a:t>div </a:t>
            </a:r>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50A24F"/>
                </a:solidFill>
                <a:latin typeface="Consolas" panose="020B0609020204030204" pitchFamily="49" charset="0"/>
              </a:rPr>
              <a:t>background-color</a:t>
            </a:r>
            <a:r>
              <a:rPr lang="en-US" sz="1400" b="0" i="0" u="none" strike="noStrike" baseline="0" dirty="0">
                <a:solidFill>
                  <a:srgbClr val="383A42"/>
                </a:solidFill>
                <a:latin typeface="Consolas" panose="020B0609020204030204" pitchFamily="49" charset="0"/>
              </a:rPr>
              <a:t>: purple;</a:t>
            </a:r>
          </a:p>
          <a:p>
            <a:pPr lvl="3"/>
            <a:r>
              <a:rPr lang="en-US" sz="1400" b="0" i="0" u="none" strike="noStrike" baseline="0" dirty="0">
                <a:solidFill>
                  <a:srgbClr val="50A24F"/>
                </a:solidFill>
                <a:latin typeface="Consolas" panose="020B0609020204030204" pitchFamily="49" charset="0"/>
              </a:rPr>
              <a:t>width</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996801"/>
                </a:solidFill>
                <a:latin typeface="Consolas" panose="020B0609020204030204" pitchFamily="49" charset="0"/>
              </a:rPr>
              <a:t>100px</a:t>
            </a:r>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50A24F"/>
                </a:solidFill>
                <a:latin typeface="Consolas" panose="020B0609020204030204" pitchFamily="49" charset="0"/>
              </a:rPr>
              <a:t>height</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996801"/>
                </a:solidFill>
                <a:latin typeface="Consolas" panose="020B0609020204030204" pitchFamily="49" charset="0"/>
              </a:rPr>
              <a:t>100px</a:t>
            </a:r>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50A24F"/>
                </a:solidFill>
                <a:latin typeface="Consolas" panose="020B0609020204030204" pitchFamily="49" charset="0"/>
              </a:rPr>
              <a:t>position</a:t>
            </a:r>
            <a:r>
              <a:rPr lang="en-US" sz="1400" b="0" i="0" u="none" strike="noStrike" baseline="0" dirty="0">
                <a:solidFill>
                  <a:srgbClr val="383A42"/>
                </a:solidFill>
                <a:latin typeface="Consolas" panose="020B0609020204030204" pitchFamily="49" charset="0"/>
              </a:rPr>
              <a:t>: absolute;</a:t>
            </a:r>
          </a:p>
          <a:p>
            <a:pPr lvl="2"/>
            <a:r>
              <a:rPr lang="en-US" sz="1400" b="0" i="0" u="none" strike="noStrike" baseline="0" dirty="0">
                <a:solidFill>
                  <a:srgbClr val="383A42"/>
                </a:solidFill>
                <a:latin typeface="Consolas" panose="020B0609020204030204" pitchFamily="49" charset="0"/>
              </a:rPr>
              <a: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style</a:t>
            </a:r>
            <a:r>
              <a:rPr lang="en-US" sz="1400" b="0" i="0" u="none" strike="noStrike" baseline="0" dirty="0">
                <a:solidFill>
                  <a:srgbClr val="383A42"/>
                </a:solidFill>
                <a:latin typeface="Consolas" panose="020B0609020204030204" pitchFamily="49" charset="0"/>
              </a:rPr>
              <a:t>&gt;</a:t>
            </a:r>
          </a:p>
        </p:txBody>
      </p:sp>
      <p:sp>
        <p:nvSpPr>
          <p:cNvPr id="7" name="TextBox 6">
            <a:extLst>
              <a:ext uri="{FF2B5EF4-FFF2-40B4-BE49-F238E27FC236}">
                <a16:creationId xmlns:a16="http://schemas.microsoft.com/office/drawing/2014/main" id="{30A7E0C2-2603-4096-B455-40DCEB9FB0F9}"/>
              </a:ext>
            </a:extLst>
          </p:cNvPr>
          <p:cNvSpPr txBox="1"/>
          <p:nvPr/>
        </p:nvSpPr>
        <p:spPr>
          <a:xfrm>
            <a:off x="4368799" y="6385581"/>
            <a:ext cx="1727200" cy="338554"/>
          </a:xfrm>
          <a:prstGeom prst="rect">
            <a:avLst/>
          </a:prstGeom>
          <a:noFill/>
        </p:spPr>
        <p:txBody>
          <a:bodyPr wrap="square">
            <a:spAutoFit/>
          </a:bodyPr>
          <a:lstStyle/>
          <a:p>
            <a:r>
              <a:rPr lang="en-US" sz="1600" b="0" i="0" u="none" strike="noStrike" baseline="0" dirty="0">
                <a:latin typeface="BookAntiqua"/>
              </a:rPr>
              <a:t>Continues </a:t>
            </a:r>
            <a:r>
              <a:rPr lang="en-US" sz="1600" b="0" i="0" u="none" strike="noStrike" baseline="0" dirty="0">
                <a:latin typeface="BookAntiqua"/>
                <a:sym typeface="Wingdings" panose="05000000000000000000" pitchFamily="2" charset="2"/>
              </a:rPr>
              <a:t></a:t>
            </a:r>
            <a:endParaRPr lang="en-US" sz="1600" dirty="0"/>
          </a:p>
        </p:txBody>
      </p:sp>
    </p:spTree>
    <p:extLst>
      <p:ext uri="{BB962C8B-B14F-4D97-AF65-F5344CB8AC3E}">
        <p14:creationId xmlns:p14="http://schemas.microsoft.com/office/powerpoint/2010/main" val="11073132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D21B9-E5A7-4D99-8784-174F9B0208D9}"/>
              </a:ext>
            </a:extLst>
          </p:cNvPr>
          <p:cNvSpPr>
            <a:spLocks noGrp="1"/>
          </p:cNvSpPr>
          <p:nvPr>
            <p:ph type="title"/>
          </p:nvPr>
        </p:nvSpPr>
        <p:spPr/>
        <p:txBody>
          <a:bodyPr/>
          <a:lstStyle/>
          <a:p>
            <a:r>
              <a:rPr lang="en-US" dirty="0"/>
              <a:t>Animating elements</a:t>
            </a:r>
          </a:p>
        </p:txBody>
      </p:sp>
      <p:sp>
        <p:nvSpPr>
          <p:cNvPr id="5" name="TextBox 4">
            <a:extLst>
              <a:ext uri="{FF2B5EF4-FFF2-40B4-BE49-F238E27FC236}">
                <a16:creationId xmlns:a16="http://schemas.microsoft.com/office/drawing/2014/main" id="{8366F5BB-C824-4208-8640-EF85521BE811}"/>
              </a:ext>
            </a:extLst>
          </p:cNvPr>
          <p:cNvSpPr txBox="1"/>
          <p:nvPr/>
        </p:nvSpPr>
        <p:spPr>
          <a:xfrm>
            <a:off x="2573865" y="2224543"/>
            <a:ext cx="6366935" cy="4185761"/>
          </a:xfrm>
          <a:prstGeom prst="rect">
            <a:avLst/>
          </a:prstGeom>
          <a:noFill/>
        </p:spPr>
        <p:txBody>
          <a:bodyPr wrap="square">
            <a:spAutoFit/>
          </a:bodyPr>
          <a:lstStyle/>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button </a:t>
            </a:r>
            <a:r>
              <a:rPr lang="en-US" sz="1400" b="0" i="0" u="none" strike="noStrike" baseline="0" dirty="0">
                <a:solidFill>
                  <a:srgbClr val="996801"/>
                </a:solidFill>
                <a:latin typeface="Consolas" panose="020B0609020204030204" pitchFamily="49" charset="0"/>
              </a:rPr>
              <a:t>onclick</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a:t>
            </a:r>
            <a:r>
              <a:rPr lang="en-US" sz="1400" b="0" i="0" u="none" strike="noStrike" baseline="0" dirty="0" err="1">
                <a:solidFill>
                  <a:srgbClr val="50A24F"/>
                </a:solidFill>
                <a:latin typeface="Consolas" panose="020B0609020204030204" pitchFamily="49" charset="0"/>
              </a:rPr>
              <a:t>toTheRight</a:t>
            </a:r>
            <a:r>
              <a:rPr lang="en-US" sz="1400" b="0" i="0" u="none" strike="noStrike" baseline="0" dirty="0">
                <a:solidFill>
                  <a:srgbClr val="50A24F"/>
                </a:solidFill>
                <a:latin typeface="Consolas" panose="020B0609020204030204" pitchFamily="49" charset="0"/>
              </a:rPr>
              <a:t>()"</a:t>
            </a:r>
            <a:r>
              <a:rPr lang="en-US" sz="1400" b="0" i="0" u="none" strike="noStrike" baseline="0" dirty="0">
                <a:solidFill>
                  <a:srgbClr val="383A42"/>
                </a:solidFill>
                <a:latin typeface="Consolas" panose="020B0609020204030204" pitchFamily="49" charset="0"/>
              </a:rPr>
              <a:t>&gt;Go right&lt;/</a:t>
            </a:r>
            <a:r>
              <a:rPr lang="en-US" sz="1400" b="0" i="0" u="none" strike="noStrike" baseline="0" dirty="0">
                <a:solidFill>
                  <a:srgbClr val="E55649"/>
                </a:solidFill>
                <a:latin typeface="Consolas" panose="020B0609020204030204" pitchFamily="49" charset="0"/>
              </a:rPr>
              <a:t>button</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div </a:t>
            </a:r>
            <a:r>
              <a:rPr lang="en-US" sz="1400" b="0" i="0" u="none" strike="noStrike" baseline="0" dirty="0">
                <a:solidFill>
                  <a:srgbClr val="996801"/>
                </a:solidFill>
                <a:latin typeface="Consolas" panose="020B0609020204030204" pitchFamily="49" charset="0"/>
              </a:rPr>
              <a:t>id</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"block"</a:t>
            </a:r>
            <a:r>
              <a:rPr lang="en-US" sz="1400" b="0" i="0" u="none" strike="noStrike" baseline="0" dirty="0">
                <a:solidFill>
                  <a:srgbClr val="383A42"/>
                </a:solidFill>
                <a:latin typeface="Consolas" panose="020B0609020204030204" pitchFamily="49" charset="0"/>
              </a:rPr>
              <a:t>&gt;&lt;/</a:t>
            </a:r>
            <a:r>
              <a:rPr lang="en-US" sz="1400" b="0" i="0" u="none" strike="noStrike" baseline="0" dirty="0">
                <a:solidFill>
                  <a:srgbClr val="E55649"/>
                </a:solidFill>
                <a:latin typeface="Consolas" panose="020B0609020204030204" pitchFamily="49" charset="0"/>
              </a:rPr>
              <a:t>div</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3"/>
            <a:r>
              <a:rPr lang="en-US" sz="1400" b="0" i="0" u="none" strike="noStrike" baseline="0" dirty="0">
                <a:solidFill>
                  <a:srgbClr val="A726A5"/>
                </a:solidFill>
                <a:latin typeface="Consolas" panose="020B0609020204030204" pitchFamily="49" charset="0"/>
              </a:rPr>
              <a:t>function </a:t>
            </a:r>
            <a:r>
              <a:rPr lang="en-US" sz="1400" b="0" i="0" u="none" strike="noStrike" baseline="0" dirty="0" err="1">
                <a:solidFill>
                  <a:srgbClr val="4079F3"/>
                </a:solidFill>
                <a:latin typeface="Consolas" panose="020B0609020204030204" pitchFamily="49" charset="0"/>
              </a:rPr>
              <a:t>toTheRight</a:t>
            </a:r>
            <a:r>
              <a:rPr lang="en-US" sz="1400" b="0" i="0" u="none" strike="noStrike" baseline="0" dirty="0">
                <a:solidFill>
                  <a:srgbClr val="383A42"/>
                </a:solidFill>
                <a:latin typeface="Consolas" panose="020B0609020204030204" pitchFamily="49" charset="0"/>
              </a:rPr>
              <a:t>() {</a:t>
            </a:r>
          </a:p>
          <a:p>
            <a:pPr lvl="4"/>
            <a:r>
              <a:rPr lang="en-US" sz="1400" b="0" i="0" u="none" strike="noStrike" baseline="0" dirty="0">
                <a:solidFill>
                  <a:srgbClr val="A726A5"/>
                </a:solidFill>
                <a:latin typeface="Consolas" panose="020B0609020204030204" pitchFamily="49" charset="0"/>
              </a:rPr>
              <a:t>let </a:t>
            </a:r>
            <a:r>
              <a:rPr lang="en-US" sz="1400" b="0" i="0" u="none" strike="noStrike" baseline="0" dirty="0">
                <a:solidFill>
                  <a:srgbClr val="383A42"/>
                </a:solidFill>
                <a:latin typeface="Consolas" panose="020B0609020204030204" pitchFamily="49" charset="0"/>
              </a:rPr>
              <a:t>b = </a:t>
            </a:r>
            <a:r>
              <a:rPr lang="en-US" sz="1400" b="0" i="0" u="none" strike="noStrike" baseline="0" dirty="0" err="1">
                <a:solidFill>
                  <a:srgbClr val="C28501"/>
                </a:solidFill>
                <a:latin typeface="Consolas" panose="020B0609020204030204" pitchFamily="49" charset="0"/>
              </a:rPr>
              <a:t>document</a:t>
            </a:r>
            <a:r>
              <a:rPr lang="en-US" sz="1400" b="0" i="0" u="none" strike="noStrike" baseline="0" dirty="0" err="1">
                <a:solidFill>
                  <a:srgbClr val="383A42"/>
                </a:solidFill>
                <a:latin typeface="Consolas" panose="020B0609020204030204" pitchFamily="49" charset="0"/>
              </a:rPr>
              <a:t>.getElementById</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"block"</a:t>
            </a:r>
            <a:r>
              <a:rPr lang="en-US" sz="1400" b="0" i="0" u="none" strike="noStrike" baseline="0" dirty="0">
                <a:solidFill>
                  <a:srgbClr val="383A42"/>
                </a:solidFill>
                <a:latin typeface="Consolas" panose="020B0609020204030204" pitchFamily="49" charset="0"/>
              </a:rPr>
              <a:t>);</a:t>
            </a:r>
          </a:p>
          <a:p>
            <a:pPr lvl="4"/>
            <a:r>
              <a:rPr lang="en-US" sz="1400" b="0" i="0" u="none" strike="noStrike" baseline="0" dirty="0">
                <a:solidFill>
                  <a:srgbClr val="A726A5"/>
                </a:solidFill>
                <a:latin typeface="Consolas" panose="020B0609020204030204" pitchFamily="49" charset="0"/>
              </a:rPr>
              <a:t>let </a:t>
            </a:r>
            <a:r>
              <a:rPr lang="en-US" sz="1400" b="0" i="0" u="none" strike="noStrike" baseline="0" dirty="0">
                <a:solidFill>
                  <a:srgbClr val="383A42"/>
                </a:solidFill>
                <a:latin typeface="Consolas" panose="020B0609020204030204" pitchFamily="49" charset="0"/>
              </a:rPr>
              <a:t>x = </a:t>
            </a:r>
            <a:r>
              <a:rPr lang="en-US" sz="1400" b="0" i="0" u="none" strike="noStrike" baseline="0" dirty="0">
                <a:solidFill>
                  <a:srgbClr val="996801"/>
                </a:solidFill>
                <a:latin typeface="Consolas" panose="020B0609020204030204" pitchFamily="49" charset="0"/>
              </a:rPr>
              <a:t>0</a:t>
            </a:r>
            <a:r>
              <a:rPr lang="en-US" sz="1400" b="0" i="0" u="none" strike="noStrike" baseline="0" dirty="0">
                <a:solidFill>
                  <a:srgbClr val="383A42"/>
                </a:solidFill>
                <a:latin typeface="Consolas" panose="020B0609020204030204" pitchFamily="49" charset="0"/>
              </a:rPr>
              <a:t>;</a:t>
            </a:r>
          </a:p>
          <a:p>
            <a:pPr lvl="4"/>
            <a:r>
              <a:rPr lang="en-US" sz="1400" b="0" i="0" u="none" strike="noStrike" baseline="0" dirty="0" err="1">
                <a:solidFill>
                  <a:srgbClr val="C28501"/>
                </a:solidFill>
                <a:latin typeface="Consolas" panose="020B0609020204030204" pitchFamily="49" charset="0"/>
              </a:rPr>
              <a:t>setInterval</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A726A5"/>
                </a:solidFill>
                <a:latin typeface="Consolas" panose="020B0609020204030204" pitchFamily="49" charset="0"/>
              </a:rPr>
              <a:t>function </a:t>
            </a:r>
            <a:r>
              <a:rPr lang="en-US" sz="1400" b="0" i="0" u="none" strike="noStrike" baseline="0" dirty="0">
                <a:solidFill>
                  <a:srgbClr val="383A42"/>
                </a:solidFill>
                <a:latin typeface="Consolas" panose="020B0609020204030204" pitchFamily="49" charset="0"/>
              </a:rPr>
              <a:t>() {</a:t>
            </a:r>
          </a:p>
          <a:p>
            <a:pPr lvl="5"/>
            <a:r>
              <a:rPr lang="en-US" sz="1400" b="0" i="0" u="none" strike="noStrike" baseline="0" dirty="0">
                <a:solidFill>
                  <a:srgbClr val="A726A5"/>
                </a:solidFill>
                <a:latin typeface="Consolas" panose="020B0609020204030204" pitchFamily="49" charset="0"/>
              </a:rPr>
              <a:t>if </a:t>
            </a:r>
            <a:r>
              <a:rPr lang="en-US" sz="1400" b="0" i="0" u="none" strike="noStrike" baseline="0" dirty="0">
                <a:solidFill>
                  <a:srgbClr val="383A42"/>
                </a:solidFill>
                <a:latin typeface="Consolas" panose="020B0609020204030204" pitchFamily="49" charset="0"/>
              </a:rPr>
              <a:t>(x === </a:t>
            </a:r>
            <a:r>
              <a:rPr lang="en-US" sz="1400" b="0" i="0" u="none" strike="noStrike" baseline="0" dirty="0">
                <a:solidFill>
                  <a:srgbClr val="996801"/>
                </a:solidFill>
                <a:latin typeface="Consolas" panose="020B0609020204030204" pitchFamily="49" charset="0"/>
              </a:rPr>
              <a:t>600</a:t>
            </a:r>
            <a:r>
              <a:rPr lang="en-US" sz="1400" b="0" i="0" u="none" strike="noStrike" baseline="0" dirty="0">
                <a:solidFill>
                  <a:srgbClr val="383A42"/>
                </a:solidFill>
                <a:latin typeface="Consolas" panose="020B0609020204030204" pitchFamily="49" charset="0"/>
              </a:rPr>
              <a:t>) {</a:t>
            </a:r>
          </a:p>
          <a:p>
            <a:pPr lvl="5"/>
            <a:r>
              <a:rPr lang="en-US" sz="1400" b="0" i="0" u="none" strike="noStrike" baseline="0" dirty="0">
                <a:solidFill>
                  <a:srgbClr val="C28501"/>
                </a:solidFill>
                <a:latin typeface="Consolas" panose="020B0609020204030204" pitchFamily="49" charset="0"/>
              </a:rPr>
              <a:t>	</a:t>
            </a:r>
            <a:r>
              <a:rPr lang="en-US" sz="1400" b="0" i="0" u="none" strike="noStrike" baseline="0" dirty="0" err="1">
                <a:solidFill>
                  <a:srgbClr val="C28501"/>
                </a:solidFill>
                <a:latin typeface="Consolas" panose="020B0609020204030204" pitchFamily="49" charset="0"/>
              </a:rPr>
              <a:t>clearInterval</a:t>
            </a:r>
            <a:r>
              <a:rPr lang="en-US" sz="1400" b="0" i="0" u="none" strike="noStrike" baseline="0" dirty="0">
                <a:solidFill>
                  <a:srgbClr val="383A42"/>
                </a:solidFill>
                <a:latin typeface="Consolas" panose="020B0609020204030204" pitchFamily="49" charset="0"/>
              </a:rPr>
              <a:t>();</a:t>
            </a:r>
          </a:p>
          <a:p>
            <a:pPr lvl="5"/>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A726A5"/>
                </a:solidFill>
                <a:latin typeface="Consolas" panose="020B0609020204030204" pitchFamily="49" charset="0"/>
              </a:rPr>
              <a:t>else </a:t>
            </a:r>
            <a:r>
              <a:rPr lang="en-US" sz="1400" b="0" i="0" u="none" strike="noStrike" baseline="0" dirty="0">
                <a:solidFill>
                  <a:srgbClr val="383A42"/>
                </a:solidFill>
                <a:latin typeface="Consolas" panose="020B0609020204030204" pitchFamily="49" charset="0"/>
              </a:rPr>
              <a:t>{</a:t>
            </a:r>
          </a:p>
          <a:p>
            <a:pPr lvl="5"/>
            <a:r>
              <a:rPr lang="en-US" sz="1400" b="0" i="0" u="none" strike="noStrike" baseline="0" dirty="0">
                <a:solidFill>
                  <a:srgbClr val="383A42"/>
                </a:solidFill>
                <a:latin typeface="Consolas" panose="020B0609020204030204" pitchFamily="49" charset="0"/>
              </a:rPr>
              <a:t>	x++;</a:t>
            </a:r>
          </a:p>
          <a:p>
            <a:pPr lvl="5"/>
            <a:r>
              <a:rPr lang="en-US" sz="1400" b="0" i="0" u="none" strike="noStrike" baseline="0" dirty="0">
                <a:solidFill>
                  <a:srgbClr val="383A42"/>
                </a:solidFill>
                <a:latin typeface="Consolas" panose="020B0609020204030204" pitchFamily="49" charset="0"/>
              </a:rPr>
              <a:t>	</a:t>
            </a:r>
            <a:r>
              <a:rPr lang="en-US" sz="1400" b="0" i="0" u="none" strike="noStrike" baseline="0" dirty="0" err="1">
                <a:solidFill>
                  <a:srgbClr val="383A42"/>
                </a:solidFill>
                <a:latin typeface="Consolas" panose="020B0609020204030204" pitchFamily="49" charset="0"/>
              </a:rPr>
              <a:t>b.style.left</a:t>
            </a:r>
            <a:r>
              <a:rPr lang="en-US" sz="1400" b="0" i="0" u="none" strike="noStrike" baseline="0" dirty="0">
                <a:solidFill>
                  <a:srgbClr val="383A42"/>
                </a:solidFill>
                <a:latin typeface="Consolas" panose="020B0609020204030204" pitchFamily="49" charset="0"/>
              </a:rPr>
              <a:t> = x + </a:t>
            </a:r>
            <a:r>
              <a:rPr lang="en-US" sz="1400" b="0" i="0" u="none" strike="noStrike" baseline="0" dirty="0">
                <a:solidFill>
                  <a:srgbClr val="50A24F"/>
                </a:solidFill>
                <a:latin typeface="Consolas" panose="020B0609020204030204" pitchFamily="49" charset="0"/>
              </a:rPr>
              <a:t>"px"</a:t>
            </a:r>
            <a:r>
              <a:rPr lang="en-US" sz="1400" b="0" i="0" u="none" strike="noStrike" baseline="0" dirty="0">
                <a:solidFill>
                  <a:srgbClr val="383A42"/>
                </a:solidFill>
                <a:latin typeface="Consolas" panose="020B0609020204030204" pitchFamily="49" charset="0"/>
              </a:rPr>
              <a:t>;</a:t>
            </a:r>
          </a:p>
          <a:p>
            <a:pPr lvl="5"/>
            <a:r>
              <a:rPr lang="en-US" sz="1400" b="0" i="0" u="none" strike="noStrike" baseline="0" dirty="0">
                <a:solidFill>
                  <a:srgbClr val="383A42"/>
                </a:solidFill>
                <a:latin typeface="Consolas" panose="020B0609020204030204" pitchFamily="49" charset="0"/>
              </a:rPr>
              <a:t>}</a:t>
            </a:r>
          </a:p>
          <a:p>
            <a:pPr lvl="4"/>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996801"/>
                </a:solidFill>
                <a:latin typeface="Consolas" panose="020B0609020204030204" pitchFamily="49" charset="0"/>
              </a:rPr>
              <a:t>2</a:t>
            </a:r>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383A42"/>
                </a:solidFill>
                <a:latin typeface="Consolas" panose="020B0609020204030204" pitchFamily="49" charset="0"/>
              </a:rPr>
              <a: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endParaRPr lang="en-US" sz="1400" dirty="0"/>
          </a:p>
        </p:txBody>
      </p:sp>
    </p:spTree>
    <p:extLst>
      <p:ext uri="{BB962C8B-B14F-4D97-AF65-F5344CB8AC3E}">
        <p14:creationId xmlns:p14="http://schemas.microsoft.com/office/powerpoint/2010/main" val="13432032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3243C-C7DC-427C-88AE-5487DF2910AD}"/>
              </a:ext>
            </a:extLst>
          </p:cNvPr>
          <p:cNvSpPr>
            <a:spLocks noGrp="1"/>
          </p:cNvSpPr>
          <p:nvPr>
            <p:ph type="title"/>
          </p:nvPr>
        </p:nvSpPr>
        <p:spPr/>
        <p:txBody>
          <a:bodyPr/>
          <a:lstStyle/>
          <a:p>
            <a:r>
              <a:rPr lang="en-US" dirty="0"/>
              <a:t>Animating elements</a:t>
            </a:r>
          </a:p>
        </p:txBody>
      </p:sp>
      <p:sp>
        <p:nvSpPr>
          <p:cNvPr id="3" name="Content Placeholder 2">
            <a:extLst>
              <a:ext uri="{FF2B5EF4-FFF2-40B4-BE49-F238E27FC236}">
                <a16:creationId xmlns:a16="http://schemas.microsoft.com/office/drawing/2014/main" id="{DCD5E63E-69F3-4F4F-AC79-7BB73499421D}"/>
              </a:ext>
            </a:extLst>
          </p:cNvPr>
          <p:cNvSpPr>
            <a:spLocks noGrp="1"/>
          </p:cNvSpPr>
          <p:nvPr>
            <p:ph idx="1"/>
          </p:nvPr>
        </p:nvSpPr>
        <p:spPr>
          <a:xfrm>
            <a:off x="581192" y="2180496"/>
            <a:ext cx="11029615" cy="4457371"/>
          </a:xfrm>
        </p:spPr>
        <p:txBody>
          <a:bodyPr>
            <a:normAutofit/>
          </a:bodyPr>
          <a:lstStyle/>
          <a:p>
            <a:pPr marL="0" indent="0" algn="l">
              <a:buNone/>
            </a:pPr>
            <a:r>
              <a:rPr lang="en-US" sz="1800" b="0" i="0" u="none" strike="noStrike" baseline="0" dirty="0">
                <a:latin typeface="BookAntiqua"/>
              </a:rPr>
              <a:t>We need to give the </a:t>
            </a:r>
            <a:r>
              <a:rPr lang="en-US" sz="1800" b="0" i="0" u="none" strike="noStrike" baseline="0" dirty="0">
                <a:latin typeface="Consolas" panose="020B0609020204030204" pitchFamily="49" charset="0"/>
              </a:rPr>
              <a:t>div </a:t>
            </a:r>
            <a:r>
              <a:rPr lang="en-US" sz="1800" b="0" i="0" u="none" strike="noStrike" baseline="0" dirty="0">
                <a:latin typeface="BookAntiqua"/>
              </a:rPr>
              <a:t>block an absolute position, because we rely on the CSS </a:t>
            </a:r>
            <a:r>
              <a:rPr lang="en-US" sz="1800" b="0" i="0" u="none" strike="noStrike" baseline="0" dirty="0">
                <a:latin typeface="Consolas" panose="020B0609020204030204" pitchFamily="49" charset="0"/>
              </a:rPr>
              <a:t>left </a:t>
            </a:r>
            <a:r>
              <a:rPr lang="en-US" sz="1800" b="0" i="0" u="none" strike="noStrike" baseline="0" dirty="0">
                <a:latin typeface="BookAntiqua"/>
              </a:rPr>
              <a:t>property to make it move. In order to be to the left of something, that something needs to be absolute, else the </a:t>
            </a:r>
            <a:r>
              <a:rPr lang="en-US" sz="1800" b="0" i="0" u="none" strike="noStrike" baseline="0" dirty="0">
                <a:latin typeface="Consolas" panose="020B0609020204030204" pitchFamily="49" charset="0"/>
              </a:rPr>
              <a:t>left </a:t>
            </a:r>
            <a:r>
              <a:rPr lang="en-US" sz="1800" b="0" i="0" u="none" strike="noStrike" baseline="0" dirty="0">
                <a:latin typeface="BookAntiqua"/>
              </a:rPr>
              <a:t>property cannot be positioned relative to it. In this case, we need to be a certain number of pixels to the left of the </a:t>
            </a:r>
            <a:r>
              <a:rPr lang="en-US" sz="1800" b="0" i="0" u="none" strike="noStrike" baseline="0" dirty="0">
                <a:latin typeface="Consolas" panose="020B0609020204030204" pitchFamily="49" charset="0"/>
              </a:rPr>
              <a:t>div</a:t>
            </a:r>
            <a:r>
              <a:rPr lang="en-US" sz="1800" b="0" i="0" u="none" strike="noStrike" baseline="0" dirty="0">
                <a:latin typeface="BookAntiqua"/>
              </a:rPr>
              <a:t>; this is why we need the position of the </a:t>
            </a:r>
            <a:r>
              <a:rPr lang="en-US" sz="1800" b="0" i="0" u="none" strike="noStrike" baseline="0" dirty="0">
                <a:latin typeface="Consolas" panose="020B0609020204030204" pitchFamily="49" charset="0"/>
              </a:rPr>
              <a:t>div </a:t>
            </a:r>
            <a:r>
              <a:rPr lang="en-US" sz="1800" b="0" i="0" u="none" strike="noStrike" baseline="0" dirty="0">
                <a:latin typeface="BookAntiqua"/>
              </a:rPr>
              <a:t>to be absolute, so the position of the moving box can be relative to that of its parent.</a:t>
            </a:r>
          </a:p>
          <a:p>
            <a:pPr marL="0" indent="0" algn="l">
              <a:buNone/>
            </a:pPr>
            <a:r>
              <a:rPr lang="en-US" sz="1800" b="0" i="0" u="none" strike="noStrike" baseline="0" dirty="0">
                <a:latin typeface="BookAntiqua"/>
              </a:rPr>
              <a:t>When we click the button, the function </a:t>
            </a:r>
            <a:r>
              <a:rPr lang="en-US" sz="1800" b="0" i="0" u="none" strike="noStrike" baseline="0" dirty="0" err="1">
                <a:latin typeface="Consolas" panose="020B0609020204030204" pitchFamily="49" charset="0"/>
              </a:rPr>
              <a:t>toTheRight</a:t>
            </a:r>
            <a:r>
              <a:rPr lang="en-US" sz="1800" b="0" i="0" u="none" strike="noStrike" baseline="0" dirty="0">
                <a:latin typeface="Consolas" panose="020B0609020204030204" pitchFamily="49" charset="0"/>
              </a:rPr>
              <a:t>() </a:t>
            </a:r>
            <a:r>
              <a:rPr lang="en-US" sz="1800" b="0" i="0" u="none" strike="noStrike" baseline="0" dirty="0">
                <a:latin typeface="BookAntiqua"/>
              </a:rPr>
              <a:t>gets triggered. This function grabs </a:t>
            </a:r>
            <a:r>
              <a:rPr lang="en-US" sz="1800" b="0" i="0" u="none" strike="noStrike" baseline="0" dirty="0">
                <a:latin typeface="Consolas" panose="020B0609020204030204" pitchFamily="49" charset="0"/>
              </a:rPr>
              <a:t>block </a:t>
            </a:r>
            <a:r>
              <a:rPr lang="en-US" sz="1800" b="0" i="0" u="none" strike="noStrike" baseline="0" dirty="0">
                <a:latin typeface="BookAntiqua"/>
              </a:rPr>
              <a:t>and stores it in </a:t>
            </a:r>
            <a:r>
              <a:rPr lang="en-US" sz="1800" b="0" i="0" u="none" strike="noStrike" baseline="0" dirty="0">
                <a:latin typeface="Consolas" panose="020B0609020204030204" pitchFamily="49" charset="0"/>
              </a:rPr>
              <a:t>b</a:t>
            </a:r>
            <a:r>
              <a:rPr lang="en-US" sz="1800" b="0" i="0" u="none" strike="noStrike" baseline="0" dirty="0">
                <a:latin typeface="BookAntiqua"/>
              </a:rPr>
              <a:t>. It sets </a:t>
            </a:r>
            <a:r>
              <a:rPr lang="en-US" sz="1800" b="0" i="0" u="none" strike="noStrike" baseline="0" dirty="0">
                <a:latin typeface="Consolas" panose="020B0609020204030204" pitchFamily="49" charset="0"/>
              </a:rPr>
              <a:t>x </a:t>
            </a:r>
            <a:r>
              <a:rPr lang="en-US" sz="1800" b="0" i="0" u="none" strike="noStrike" baseline="0" dirty="0">
                <a:latin typeface="BookAntiqua"/>
              </a:rPr>
              <a:t>to </a:t>
            </a:r>
            <a:r>
              <a:rPr lang="en-US" sz="1800" b="0" i="0" u="none" strike="noStrike" baseline="0" dirty="0">
                <a:latin typeface="Consolas" panose="020B0609020204030204" pitchFamily="49" charset="0"/>
              </a:rPr>
              <a:t>0</a:t>
            </a:r>
            <a:r>
              <a:rPr lang="en-US" sz="1800" b="0" i="0" u="none" strike="noStrike" baseline="0" dirty="0">
                <a:latin typeface="BookAntiqua"/>
              </a:rPr>
              <a:t>. Then we use a very powerful built-in JavaScript function: </a:t>
            </a:r>
            <a:r>
              <a:rPr lang="en-US" sz="1800" b="0" i="0" u="none" strike="noStrike" baseline="0" dirty="0" err="1">
                <a:latin typeface="Consolas" panose="020B0609020204030204" pitchFamily="49" charset="0"/>
              </a:rPr>
              <a:t>setInterval</a:t>
            </a:r>
            <a:r>
              <a:rPr lang="en-US" sz="1800" b="0" i="0" u="none" strike="noStrike" baseline="0" dirty="0">
                <a:latin typeface="Consolas" panose="020B0609020204030204" pitchFamily="49" charset="0"/>
              </a:rPr>
              <a:t>()</a:t>
            </a:r>
            <a:r>
              <a:rPr lang="en-US" sz="1800" b="0" i="0" u="none" strike="noStrike" baseline="0" dirty="0">
                <a:latin typeface="BookAntiqua"/>
              </a:rPr>
              <a:t>. This function keeps on evaluating an expression until </a:t>
            </a:r>
            <a:r>
              <a:rPr lang="en-US" sz="1800" b="0" i="0" u="none" strike="noStrike" baseline="0" dirty="0" err="1">
                <a:latin typeface="Consolas" panose="020B0609020204030204" pitchFamily="49" charset="0"/>
              </a:rPr>
              <a:t>clearInterval</a:t>
            </a:r>
            <a:r>
              <a:rPr lang="en-US" sz="1800" b="0" i="0" u="none" strike="noStrike" baseline="0" dirty="0">
                <a:latin typeface="Consolas" panose="020B0609020204030204" pitchFamily="49" charset="0"/>
              </a:rPr>
              <a:t>() </a:t>
            </a:r>
            <a:r>
              <a:rPr lang="en-US" sz="1800" b="0" i="0" u="none" strike="noStrike" baseline="0" dirty="0">
                <a:latin typeface="BookAntiqua"/>
              </a:rPr>
              <a:t>gets called. This is done when </a:t>
            </a:r>
            <a:r>
              <a:rPr lang="en-US" sz="1800" b="0" i="0" u="none" strike="noStrike" baseline="0" dirty="0">
                <a:latin typeface="Consolas" panose="020B0609020204030204" pitchFamily="49" charset="0"/>
              </a:rPr>
              <a:t>x</a:t>
            </a:r>
            <a:r>
              <a:rPr lang="en-US" sz="1800" b="0" i="0" u="none" strike="noStrike" baseline="0" dirty="0">
                <a:latin typeface="BookAntiqua"/>
              </a:rPr>
              <a:t>, the measure of how far we are to the left, reaches 600. It repeats it every 2 milliseconds, which gives it the sliding look.</a:t>
            </a:r>
          </a:p>
          <a:p>
            <a:pPr marL="0" indent="0" algn="l">
              <a:buNone/>
            </a:pPr>
            <a:r>
              <a:rPr lang="en-US" sz="1800" b="0" i="0" u="none" strike="noStrike" baseline="0" dirty="0">
                <a:latin typeface="BookAntiqua"/>
              </a:rPr>
              <a:t>You can at the same time also set different positions, like </a:t>
            </a:r>
            <a:r>
              <a:rPr lang="en-US" sz="1800" b="0" i="0" u="none" strike="noStrike" baseline="0" dirty="0" err="1">
                <a:latin typeface="Consolas" panose="020B0609020204030204" pitchFamily="49" charset="0"/>
              </a:rPr>
              <a:t>style.top</a:t>
            </a:r>
            <a:r>
              <a:rPr lang="en-US" sz="1800" b="0" i="0" u="none" strike="noStrike" baseline="0" dirty="0">
                <a:latin typeface="BookAntiqua"/>
              </a:rPr>
              <a:t>, </a:t>
            </a:r>
            <a:r>
              <a:rPr lang="en-US" sz="1800" b="0" i="0" u="none" strike="noStrike" baseline="0" dirty="0" err="1">
                <a:latin typeface="Consolas" panose="020B0609020204030204" pitchFamily="49" charset="0"/>
              </a:rPr>
              <a:t>style.bottom</a:t>
            </a:r>
            <a:r>
              <a:rPr lang="en-US" sz="1800" b="0" i="0" u="none" strike="noStrike" baseline="0" dirty="0">
                <a:latin typeface="BookAntiqua"/>
              </a:rPr>
              <a:t>, and </a:t>
            </a:r>
            <a:r>
              <a:rPr lang="en-US" sz="1800" b="0" i="0" u="none" strike="noStrike" baseline="0" dirty="0" err="1">
                <a:latin typeface="Consolas" panose="020B0609020204030204" pitchFamily="49" charset="0"/>
              </a:rPr>
              <a:t>style.right</a:t>
            </a:r>
            <a:r>
              <a:rPr lang="en-US" sz="1800" b="0" i="0" u="none" strike="noStrike" baseline="0" dirty="0">
                <a:latin typeface="BookAntiqua"/>
              </a:rPr>
              <a:t>, or append new elements to create a snow effect, or show constantly driving cars. With this in your toolbox, the sky is the limit.</a:t>
            </a:r>
            <a:endParaRPr lang="en-US" dirty="0"/>
          </a:p>
        </p:txBody>
      </p:sp>
    </p:spTree>
    <p:extLst>
      <p:ext uri="{BB962C8B-B14F-4D97-AF65-F5344CB8AC3E}">
        <p14:creationId xmlns:p14="http://schemas.microsoft.com/office/powerpoint/2010/main" val="24699647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B1C-FED7-4637-9167-9C31BC840652}"/>
              </a:ext>
            </a:extLst>
          </p:cNvPr>
          <p:cNvSpPr>
            <a:spLocks noGrp="1"/>
          </p:cNvSpPr>
          <p:nvPr>
            <p:ph type="title"/>
          </p:nvPr>
        </p:nvSpPr>
        <p:spPr/>
        <p:txBody>
          <a:bodyPr/>
          <a:lstStyle/>
          <a:p>
            <a:r>
              <a:rPr lang="en-US" dirty="0"/>
              <a:t>Practice exercise 11.11</a:t>
            </a:r>
          </a:p>
        </p:txBody>
      </p:sp>
      <p:sp>
        <p:nvSpPr>
          <p:cNvPr id="3" name="Content Placeholder 2">
            <a:extLst>
              <a:ext uri="{FF2B5EF4-FFF2-40B4-BE49-F238E27FC236}">
                <a16:creationId xmlns:a16="http://schemas.microsoft.com/office/drawing/2014/main" id="{ECD84AF5-A113-4593-920E-48A131E51EE0}"/>
              </a:ext>
            </a:extLst>
          </p:cNvPr>
          <p:cNvSpPr>
            <a:spLocks noGrp="1"/>
          </p:cNvSpPr>
          <p:nvPr>
            <p:ph idx="1"/>
          </p:nvPr>
        </p:nvSpPr>
        <p:spPr>
          <a:xfrm>
            <a:off x="581192" y="2180496"/>
            <a:ext cx="11029615" cy="4254171"/>
          </a:xfrm>
        </p:spPr>
        <p:txBody>
          <a:bodyPr>
            <a:normAutofit/>
          </a:bodyPr>
          <a:lstStyle/>
          <a:p>
            <a:pPr marL="0" indent="0" algn="l">
              <a:buNone/>
            </a:pPr>
            <a:r>
              <a:rPr lang="en-US" sz="1800" b="0" i="0" u="none" strike="noStrike" baseline="0" dirty="0">
                <a:latin typeface="BookAntiqua"/>
              </a:rPr>
              <a:t>Here we will click the purple square and watch it move on the page. This exercise will demonstrate creating the events for a simple interactive element on the page. The purple square will move every time it's clicked; once it reaches the boundaries of the page, it will change direction from left to right and right to left, depending on what side it hits.</a:t>
            </a:r>
          </a:p>
          <a:p>
            <a:pPr marL="666900" lvl="1" indent="-342900">
              <a:buFont typeface="+mj-lt"/>
              <a:buAutoNum type="arabicPeriod"/>
            </a:pPr>
            <a:r>
              <a:rPr lang="en-US" sz="1800" b="0" i="0" u="none" strike="noStrike" baseline="0" dirty="0">
                <a:latin typeface="BookAntiqua"/>
              </a:rPr>
              <a:t>Set up styling for an element, setting </a:t>
            </a:r>
            <a:r>
              <a:rPr lang="en-US" sz="1800" b="0" i="0" u="none" strike="noStrike" baseline="0" dirty="0">
                <a:latin typeface="Consolas" panose="020B0609020204030204" pitchFamily="49" charset="0"/>
              </a:rPr>
              <a:t>height </a:t>
            </a:r>
            <a:r>
              <a:rPr lang="en-US" sz="1800" b="0" i="0" u="none" strike="noStrike" baseline="0" dirty="0">
                <a:latin typeface="BookAntiqua"/>
              </a:rPr>
              <a:t>and </a:t>
            </a:r>
            <a:r>
              <a:rPr lang="en-US" sz="1800" b="0" i="0" u="none" strike="noStrike" baseline="0" dirty="0">
                <a:latin typeface="Consolas" panose="020B0609020204030204" pitchFamily="49" charset="0"/>
              </a:rPr>
              <a:t>width </a:t>
            </a:r>
            <a:r>
              <a:rPr lang="en-US" sz="1800" b="0" i="0" u="none" strike="noStrike" baseline="0" dirty="0">
                <a:latin typeface="BookAntiqua"/>
              </a:rPr>
              <a:t>before setting </a:t>
            </a:r>
            <a:r>
              <a:rPr lang="en-US" sz="1800" b="0" i="0" u="none" strike="noStrike" baseline="0" dirty="0">
                <a:latin typeface="Consolas" panose="020B0609020204030204" pitchFamily="49" charset="0"/>
              </a:rPr>
              <a:t>position </a:t>
            </a:r>
            <a:r>
              <a:rPr lang="en-US" sz="1800" b="0" i="0" u="none" strike="noStrike" baseline="0" dirty="0">
                <a:latin typeface="BookAntiqua"/>
              </a:rPr>
              <a:t>to </a:t>
            </a:r>
            <a:r>
              <a:rPr lang="en-US" sz="1800" b="0" i="0" u="none" strike="noStrike" baseline="0" dirty="0">
                <a:latin typeface="Consolas" panose="020B0609020204030204" pitchFamily="49" charset="0"/>
              </a:rPr>
              <a:t>absolute</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Create an element that you want to move on the page.</a:t>
            </a:r>
          </a:p>
          <a:p>
            <a:pPr marL="666900" lvl="1" indent="-342900">
              <a:buFont typeface="+mj-lt"/>
              <a:buAutoNum type="arabicPeriod"/>
            </a:pPr>
            <a:r>
              <a:rPr lang="en-US" sz="1800" b="0" i="0" u="none" strike="noStrike" baseline="0" dirty="0">
                <a:latin typeface="BookAntiqua"/>
              </a:rPr>
              <a:t>Select and store the element using JavaScript.</a:t>
            </a:r>
          </a:p>
          <a:p>
            <a:pPr marL="666900" lvl="1" indent="-342900">
              <a:buFont typeface="+mj-lt"/>
              <a:buAutoNum type="arabicPeriod"/>
            </a:pPr>
            <a:r>
              <a:rPr lang="en-US" sz="1800" b="0" i="0" u="none" strike="noStrike" baseline="0" dirty="0">
                <a:latin typeface="BookAntiqua"/>
              </a:rPr>
              <a:t>Set up an object with values for </a:t>
            </a:r>
            <a:r>
              <a:rPr lang="en-US" sz="1800" b="0" i="0" u="none" strike="noStrike" baseline="0" dirty="0">
                <a:latin typeface="Consolas" panose="020B0609020204030204" pitchFamily="49" charset="0"/>
              </a:rPr>
              <a:t>speed</a:t>
            </a:r>
            <a:r>
              <a:rPr lang="en-US" sz="1800" b="0" i="0" u="none" strike="noStrike" baseline="0" dirty="0">
                <a:latin typeface="BookAntiqua"/>
              </a:rPr>
              <a:t>, </a:t>
            </a:r>
            <a:r>
              <a:rPr lang="en-US" sz="1800" b="0" i="0" u="none" strike="noStrike" baseline="0" dirty="0">
                <a:latin typeface="Consolas" panose="020B0609020204030204" pitchFamily="49" charset="0"/>
              </a:rPr>
              <a:t>direction</a:t>
            </a:r>
            <a:r>
              <a:rPr lang="en-US" sz="1800" b="0" i="0" u="none" strike="noStrike" baseline="0" dirty="0">
                <a:latin typeface="BookAntiqua"/>
              </a:rPr>
              <a:t>, and </a:t>
            </a:r>
            <a:r>
              <a:rPr lang="en-US" sz="1800" b="0" i="0" u="none" strike="noStrike" baseline="0" dirty="0">
                <a:latin typeface="Consolas" panose="020B0609020204030204" pitchFamily="49" charset="0"/>
              </a:rPr>
              <a:t>position</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Add an event listener for if the element is clicked on.</a:t>
            </a:r>
          </a:p>
          <a:p>
            <a:pPr marL="324000" lvl="1" indent="0">
              <a:buNone/>
            </a:pPr>
            <a:endParaRPr lang="en-US" sz="1800" dirty="0"/>
          </a:p>
        </p:txBody>
      </p:sp>
      <p:sp>
        <p:nvSpPr>
          <p:cNvPr id="5" name="TextBox 4">
            <a:extLst>
              <a:ext uri="{FF2B5EF4-FFF2-40B4-BE49-F238E27FC236}">
                <a16:creationId xmlns:a16="http://schemas.microsoft.com/office/drawing/2014/main" id="{C8154A43-BF06-4355-B2D1-859B527CD327}"/>
              </a:ext>
            </a:extLst>
          </p:cNvPr>
          <p:cNvSpPr txBox="1"/>
          <p:nvPr/>
        </p:nvSpPr>
        <p:spPr>
          <a:xfrm>
            <a:off x="4902200" y="6065912"/>
            <a:ext cx="1710266" cy="369332"/>
          </a:xfrm>
          <a:prstGeom prst="rect">
            <a:avLst/>
          </a:prstGeom>
          <a:noFill/>
        </p:spPr>
        <p:txBody>
          <a:bodyPr wrap="square">
            <a:spAutoFit/>
          </a:bodyPr>
          <a:lstStyle/>
          <a:p>
            <a:r>
              <a:rPr lang="en-US" sz="1800" b="0" i="0" u="none" strike="noStrike" baseline="0" dirty="0">
                <a:latin typeface="BookAntiqua"/>
              </a:rPr>
              <a:t>Continues </a:t>
            </a:r>
            <a:r>
              <a:rPr lang="en-US" sz="1800" b="0" i="0" u="none" strike="noStrike" baseline="0" dirty="0">
                <a:latin typeface="BookAntiqua"/>
                <a:sym typeface="Wingdings" panose="05000000000000000000" pitchFamily="2" charset="2"/>
              </a:rPr>
              <a:t></a:t>
            </a:r>
            <a:endParaRPr lang="en-US" dirty="0"/>
          </a:p>
        </p:txBody>
      </p:sp>
    </p:spTree>
    <p:extLst>
      <p:ext uri="{BB962C8B-B14F-4D97-AF65-F5344CB8AC3E}">
        <p14:creationId xmlns:p14="http://schemas.microsoft.com/office/powerpoint/2010/main" val="1881380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B1C-FED7-4637-9167-9C31BC840652}"/>
              </a:ext>
            </a:extLst>
          </p:cNvPr>
          <p:cNvSpPr>
            <a:spLocks noGrp="1"/>
          </p:cNvSpPr>
          <p:nvPr>
            <p:ph type="title"/>
          </p:nvPr>
        </p:nvSpPr>
        <p:spPr/>
        <p:txBody>
          <a:bodyPr/>
          <a:lstStyle/>
          <a:p>
            <a:r>
              <a:rPr lang="en-US" dirty="0"/>
              <a:t>Practice exercise 11.11</a:t>
            </a:r>
          </a:p>
        </p:txBody>
      </p:sp>
      <p:sp>
        <p:nvSpPr>
          <p:cNvPr id="3" name="Content Placeholder 2">
            <a:extLst>
              <a:ext uri="{FF2B5EF4-FFF2-40B4-BE49-F238E27FC236}">
                <a16:creationId xmlns:a16="http://schemas.microsoft.com/office/drawing/2014/main" id="{ECD84AF5-A113-4593-920E-48A131E51EE0}"/>
              </a:ext>
            </a:extLst>
          </p:cNvPr>
          <p:cNvSpPr>
            <a:spLocks noGrp="1"/>
          </p:cNvSpPr>
          <p:nvPr>
            <p:ph idx="1"/>
          </p:nvPr>
        </p:nvSpPr>
        <p:spPr>
          <a:xfrm>
            <a:off x="581192" y="2180496"/>
            <a:ext cx="11029615" cy="4254171"/>
          </a:xfrm>
        </p:spPr>
        <p:txBody>
          <a:bodyPr>
            <a:normAutofit/>
          </a:bodyPr>
          <a:lstStyle/>
          <a:p>
            <a:pPr marL="666900" lvl="1" indent="-342900">
              <a:buFont typeface="+mj-lt"/>
              <a:buAutoNum type="arabicPeriod" startAt="6"/>
            </a:pPr>
            <a:r>
              <a:rPr lang="en-US" sz="1800" b="0" i="0" u="none" strike="noStrike" baseline="0" dirty="0">
                <a:latin typeface="BookAntiqua"/>
              </a:rPr>
              <a:t>Set a default value of </a:t>
            </a:r>
            <a:r>
              <a:rPr lang="en-US" sz="1800" b="0" i="0" u="none" strike="noStrike" baseline="0" dirty="0">
                <a:latin typeface="Consolas" panose="020B0609020204030204" pitchFamily="49" charset="0"/>
              </a:rPr>
              <a:t>30 </a:t>
            </a:r>
            <a:r>
              <a:rPr lang="en-US" sz="1800" b="0" i="0" u="none" strike="noStrike" baseline="0" dirty="0">
                <a:latin typeface="BookAntiqua"/>
              </a:rPr>
              <a:t>for the value of the interval counter.</a:t>
            </a:r>
          </a:p>
          <a:p>
            <a:pPr marL="666900" lvl="1" indent="-342900">
              <a:buFont typeface="+mj-lt"/>
              <a:buAutoNum type="arabicPeriod" startAt="6"/>
            </a:pPr>
            <a:r>
              <a:rPr lang="en-US" sz="1800" b="0" i="0" u="none" strike="noStrike" baseline="0" dirty="0">
                <a:latin typeface="BookAntiqua"/>
              </a:rPr>
              <a:t>If the counter is less than 1, then end the interval and clear it.</a:t>
            </a:r>
          </a:p>
          <a:p>
            <a:pPr marL="666900" lvl="1" indent="-342900">
              <a:buFont typeface="+mj-lt"/>
              <a:buAutoNum type="arabicPeriod" startAt="6"/>
            </a:pPr>
            <a:r>
              <a:rPr lang="en-US" sz="1800" b="0" i="0" u="none" strike="noStrike" baseline="0" dirty="0">
                <a:latin typeface="BookAntiqua"/>
              </a:rPr>
              <a:t>Once the interval has run 30 times using the value of </a:t>
            </a:r>
            <a:r>
              <a:rPr lang="en-US" sz="1800" b="0" i="0" u="none" strike="noStrike" baseline="0" dirty="0">
                <a:latin typeface="Consolas" panose="020B0609020204030204" pitchFamily="49" charset="0"/>
              </a:rPr>
              <a:t>x</a:t>
            </a:r>
            <a:r>
              <a:rPr lang="en-US" sz="1800" b="0" i="0" u="none" strike="noStrike" baseline="0" dirty="0">
                <a:latin typeface="BookAntiqua"/>
              </a:rPr>
              <a:t>, the element will stand still and wait to be clicked again.</a:t>
            </a:r>
          </a:p>
          <a:p>
            <a:pPr marL="666900" lvl="1" indent="-342900">
              <a:buFont typeface="+mj-lt"/>
              <a:buAutoNum type="arabicPeriod" startAt="6"/>
            </a:pPr>
            <a:r>
              <a:rPr lang="en-US" sz="1800" b="0" i="0" u="none" strike="noStrike" baseline="0" dirty="0">
                <a:latin typeface="BookAntiqua"/>
              </a:rPr>
              <a:t>While in motion, check if the position value is greater than 800 or less than 0, which means it needs to change direction. The </a:t>
            </a:r>
            <a:r>
              <a:rPr lang="en-US" sz="1800" b="0" i="0" u="none" strike="noStrike" baseline="0" dirty="0">
                <a:latin typeface="Consolas" panose="020B0609020204030204" pitchFamily="49" charset="0"/>
              </a:rPr>
              <a:t>direction </a:t>
            </a:r>
            <a:r>
              <a:rPr lang="en-US" sz="1800" b="0" i="0" u="none" strike="noStrike" baseline="0" dirty="0">
                <a:latin typeface="BookAntiqua"/>
              </a:rPr>
              <a:t>value will provide the direction of movement. If the movement takes the box outside the boundaries of the container, we need to send it in the other direction. This can be done by multiplying by negative one. If the value is positive, it will become negative, sending the element to the left. If the value is negative, it will become positive, sending the element to the right.</a:t>
            </a:r>
          </a:p>
          <a:p>
            <a:pPr marL="666900" lvl="1" indent="-342900">
              <a:buFont typeface="+mj-lt"/>
              <a:buAutoNum type="arabicPeriod" startAt="6"/>
            </a:pPr>
            <a:r>
              <a:rPr lang="en-US" sz="1800" b="0" i="0" u="none" strike="noStrike" baseline="0" dirty="0">
                <a:latin typeface="BookAntiqua"/>
              </a:rPr>
              <a:t>Update the </a:t>
            </a:r>
            <a:r>
              <a:rPr lang="en-US" sz="1800" b="0" i="0" u="none" strike="noStrike" baseline="0" dirty="0" err="1">
                <a:latin typeface="Consolas" panose="020B0609020204030204" pitchFamily="49" charset="0"/>
              </a:rPr>
              <a:t>style.left</a:t>
            </a:r>
            <a:r>
              <a:rPr lang="en-US" sz="1800" b="0" i="0" u="none" strike="noStrike" baseline="0" dirty="0">
                <a:latin typeface="Consolas" panose="020B0609020204030204" pitchFamily="49" charset="0"/>
              </a:rPr>
              <a:t> </a:t>
            </a:r>
            <a:r>
              <a:rPr lang="en-US" sz="1800" b="0" i="0" u="none" strike="noStrike" baseline="0" dirty="0">
                <a:latin typeface="BookAntiqua"/>
              </a:rPr>
              <a:t>position value of the element, assigning the value of the position that was updated. Add </a:t>
            </a:r>
            <a:r>
              <a:rPr lang="en-US" sz="1800" b="0" i="0" u="none" strike="noStrike" baseline="0" dirty="0">
                <a:latin typeface="Consolas" panose="020B0609020204030204" pitchFamily="49" charset="0"/>
              </a:rPr>
              <a:t>px</a:t>
            </a:r>
            <a:r>
              <a:rPr lang="en-US" sz="1800" b="0" i="0" u="none" strike="noStrike" baseline="0" dirty="0">
                <a:latin typeface="BookAntiqua"/>
              </a:rPr>
              <a:t>, as the assigned value of the style is a string.</a:t>
            </a:r>
          </a:p>
          <a:p>
            <a:pPr marL="666900" lvl="1" indent="-342900">
              <a:buFont typeface="+mj-lt"/>
              <a:buAutoNum type="arabicPeriod" startAt="6"/>
            </a:pPr>
            <a:r>
              <a:rPr lang="en-US" sz="1800" b="0" i="0" u="none" strike="noStrike" baseline="0" dirty="0">
                <a:latin typeface="BookAntiqua"/>
              </a:rPr>
              <a:t>Output the result to the console.</a:t>
            </a:r>
            <a:endParaRPr lang="en-US" sz="1800" dirty="0"/>
          </a:p>
        </p:txBody>
      </p:sp>
    </p:spTree>
    <p:extLst>
      <p:ext uri="{BB962C8B-B14F-4D97-AF65-F5344CB8AC3E}">
        <p14:creationId xmlns:p14="http://schemas.microsoft.com/office/powerpoint/2010/main" val="26324015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F90AE-4ECE-445D-9113-D23CD37679BF}"/>
              </a:ext>
            </a:extLst>
          </p:cNvPr>
          <p:cNvSpPr>
            <a:spLocks noGrp="1"/>
          </p:cNvSpPr>
          <p:nvPr>
            <p:ph type="title"/>
          </p:nvPr>
        </p:nvSpPr>
        <p:spPr/>
        <p:txBody>
          <a:bodyPr/>
          <a:lstStyle/>
          <a:p>
            <a:r>
              <a:rPr lang="en-US" dirty="0"/>
              <a:t>Build your own analytics</a:t>
            </a:r>
          </a:p>
        </p:txBody>
      </p:sp>
      <p:sp>
        <p:nvSpPr>
          <p:cNvPr id="3" name="Content Placeholder 2">
            <a:extLst>
              <a:ext uri="{FF2B5EF4-FFF2-40B4-BE49-F238E27FC236}">
                <a16:creationId xmlns:a16="http://schemas.microsoft.com/office/drawing/2014/main" id="{98F4EA8B-2933-40A7-8043-22FBE6F5D131}"/>
              </a:ext>
            </a:extLst>
          </p:cNvPr>
          <p:cNvSpPr>
            <a:spLocks noGrp="1"/>
          </p:cNvSpPr>
          <p:nvPr>
            <p:ph idx="1"/>
          </p:nvPr>
        </p:nvSpPr>
        <p:spPr>
          <a:xfrm>
            <a:off x="581193" y="1884162"/>
            <a:ext cx="11029616" cy="4694438"/>
          </a:xfrm>
        </p:spPr>
        <p:txBody>
          <a:bodyPr>
            <a:normAutofit lnSpcReduction="10000"/>
          </a:bodyPr>
          <a:lstStyle/>
          <a:p>
            <a:pPr marL="0" indent="0" algn="l">
              <a:buNone/>
            </a:pPr>
            <a:r>
              <a:rPr lang="en-US" sz="1800" b="0" i="0" u="none" strike="noStrike" baseline="0" dirty="0">
                <a:latin typeface="BookAntiqua"/>
              </a:rPr>
              <a:t>Figure out which elements are clicked on in a page and record their IDs, tags, and class name.</a:t>
            </a:r>
          </a:p>
          <a:p>
            <a:pPr marL="666900" lvl="1" indent="-342900">
              <a:buFont typeface="+mj-lt"/>
              <a:buAutoNum type="arabicPeriod"/>
            </a:pPr>
            <a:r>
              <a:rPr lang="en-US" sz="1800" b="0" i="0" u="none" strike="noStrike" baseline="0" dirty="0">
                <a:latin typeface="BookAntiqua"/>
              </a:rPr>
              <a:t>Create a main container element within your HTML.</a:t>
            </a:r>
          </a:p>
          <a:p>
            <a:pPr marL="666900" lvl="1" indent="-342900">
              <a:buFont typeface="+mj-lt"/>
              <a:buAutoNum type="arabicPeriod"/>
            </a:pPr>
            <a:r>
              <a:rPr lang="en-US" sz="1800" b="0" i="0" u="none" strike="noStrike" baseline="0" dirty="0">
                <a:latin typeface="BookAntiqua"/>
              </a:rPr>
              <a:t>Add four elements inside the main element, each having a class of </a:t>
            </a:r>
            <a:r>
              <a:rPr lang="en-US" sz="1800" b="0" i="0" u="none" strike="noStrike" baseline="0" dirty="0">
                <a:latin typeface="Consolas" panose="020B0609020204030204" pitchFamily="49" charset="0"/>
              </a:rPr>
              <a:t>box </a:t>
            </a:r>
            <a:r>
              <a:rPr lang="en-US" sz="1800" b="0" i="0" u="none" strike="noStrike" baseline="0" dirty="0">
                <a:latin typeface="BookAntiqua"/>
              </a:rPr>
              <a:t>and a unique ID with unique text content.</a:t>
            </a:r>
          </a:p>
          <a:p>
            <a:pPr marL="666900" lvl="1" indent="-342900">
              <a:buFont typeface="+mj-lt"/>
              <a:buAutoNum type="arabicPeriod"/>
            </a:pPr>
            <a:r>
              <a:rPr lang="en-US" sz="1800" b="0" i="0" u="none" strike="noStrike" baseline="0" dirty="0">
                <a:latin typeface="BookAntiqua"/>
              </a:rPr>
              <a:t>Set up your JavaScript code to contain an array that you can use for tracking, adding details from each click into it.</a:t>
            </a:r>
          </a:p>
          <a:p>
            <a:pPr marL="666900" lvl="1" indent="-342900">
              <a:buFont typeface="+mj-lt"/>
              <a:buAutoNum type="arabicPeriod"/>
            </a:pPr>
            <a:r>
              <a:rPr lang="en-US" sz="1800" b="0" i="0" u="none" strike="noStrike" baseline="0" dirty="0">
                <a:latin typeface="BookAntiqua"/>
              </a:rPr>
              <a:t>Select the main container element as a variable object in your code.</a:t>
            </a:r>
          </a:p>
          <a:p>
            <a:pPr marL="666900" lvl="1" indent="-342900">
              <a:buFont typeface="+mj-lt"/>
              <a:buAutoNum type="arabicPeriod"/>
            </a:pPr>
            <a:r>
              <a:rPr lang="en-US" sz="1800" b="0" i="0" u="none" strike="noStrike" baseline="0" dirty="0">
                <a:latin typeface="BookAntiqua"/>
              </a:rPr>
              <a:t>Add an event listener to capture clicks on the element.</a:t>
            </a:r>
          </a:p>
          <a:p>
            <a:pPr marL="666900" lvl="1" indent="-342900">
              <a:buFont typeface="+mj-lt"/>
              <a:buAutoNum type="arabicPeriod"/>
            </a:pPr>
            <a:r>
              <a:rPr lang="en-US" sz="1800" b="0" i="0" u="none" strike="noStrike" baseline="0" dirty="0">
                <a:latin typeface="BookAntiqua"/>
              </a:rPr>
              <a:t>Create a function to handle the clicks. Get the target element from the event object.</a:t>
            </a:r>
          </a:p>
          <a:p>
            <a:pPr marL="666900" lvl="1" indent="-342900">
              <a:buFont typeface="+mj-lt"/>
              <a:buAutoNum type="arabicPeriod"/>
            </a:pPr>
            <a:r>
              <a:rPr lang="en-US" b="0" i="0" u="none" strike="noStrike" baseline="0" dirty="0">
                <a:latin typeface="BookAntiqua"/>
              </a:rPr>
              <a:t>Check if the element has an ID, so that you don't track clicks on the main container.</a:t>
            </a:r>
          </a:p>
          <a:p>
            <a:pPr marL="666900" lvl="1" indent="-342900">
              <a:buFont typeface="+mj-lt"/>
              <a:buAutoNum type="arabicPeriod"/>
            </a:pPr>
            <a:r>
              <a:rPr lang="en-US" sz="1800" b="0" i="0" u="none" strike="noStrike" baseline="0" dirty="0">
                <a:latin typeface="BookAntiqua"/>
              </a:rPr>
              <a:t>Set up an object to track the values; include the element </a:t>
            </a:r>
            <a:r>
              <a:rPr lang="en-US" sz="1800" b="0" i="0" u="none" strike="noStrike" baseline="0" dirty="0" err="1">
                <a:latin typeface="Consolas" panose="020B0609020204030204" pitchFamily="49" charset="0"/>
              </a:rPr>
              <a:t>textContent</a:t>
            </a:r>
            <a:r>
              <a:rPr lang="en-US" sz="1800" b="0" i="0" u="none" strike="noStrike" baseline="0" dirty="0">
                <a:latin typeface="BookAntiqua"/>
              </a:rPr>
              <a:t>, </a:t>
            </a:r>
            <a:r>
              <a:rPr lang="en-US" sz="1800" b="0" i="0" u="none" strike="noStrike" baseline="0" dirty="0">
                <a:latin typeface="Consolas" panose="020B0609020204030204" pitchFamily="49" charset="0"/>
              </a:rPr>
              <a:t>id</a:t>
            </a:r>
            <a:r>
              <a:rPr lang="en-US" sz="1800" b="0" i="0" u="none" strike="noStrike" baseline="0" dirty="0">
                <a:latin typeface="BookAntiqua"/>
              </a:rPr>
              <a:t>, </a:t>
            </a:r>
            <a:r>
              <a:rPr lang="en-US" sz="1800" b="0" i="0" u="none" strike="noStrike" baseline="0" dirty="0" err="1">
                <a:latin typeface="Consolas" panose="020B0609020204030204" pitchFamily="49" charset="0"/>
              </a:rPr>
              <a:t>tagName</a:t>
            </a:r>
            <a:r>
              <a:rPr lang="en-US" sz="1800" b="0" i="0" u="none" strike="noStrike" baseline="0" dirty="0">
                <a:latin typeface="BookAntiqua"/>
              </a:rPr>
              <a:t>, and </a:t>
            </a:r>
            <a:r>
              <a:rPr lang="en-US" sz="1800" b="0" i="0" u="none" strike="noStrike" baseline="0" dirty="0" err="1">
                <a:latin typeface="Consolas" panose="020B0609020204030204" pitchFamily="49" charset="0"/>
              </a:rPr>
              <a:t>className</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Add the temporary object to your tracking array.</a:t>
            </a:r>
          </a:p>
          <a:p>
            <a:pPr marL="666900" lvl="1" indent="-342900">
              <a:buFont typeface="+mj-lt"/>
              <a:buAutoNum type="arabicPeriod"/>
            </a:pPr>
            <a:r>
              <a:rPr lang="en-US" sz="1800" b="0" i="0" u="none" strike="noStrike" baseline="0" dirty="0">
                <a:latin typeface="BookAntiqua"/>
              </a:rPr>
              <a:t>Output the values captured in your tracking array to your console</a:t>
            </a:r>
            <a:r>
              <a:rPr lang="en-US" b="0" i="0" u="none" strike="noStrike" baseline="0" dirty="0">
                <a:latin typeface="BookAntiqua"/>
              </a:rPr>
              <a:t>.</a:t>
            </a:r>
            <a:endParaRPr lang="en-US" dirty="0"/>
          </a:p>
        </p:txBody>
      </p:sp>
    </p:spTree>
    <p:extLst>
      <p:ext uri="{BB962C8B-B14F-4D97-AF65-F5344CB8AC3E}">
        <p14:creationId xmlns:p14="http://schemas.microsoft.com/office/powerpoint/2010/main" val="28890785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2D4DE-65CB-475E-95C9-9FCE473A0A4D}"/>
              </a:ext>
            </a:extLst>
          </p:cNvPr>
          <p:cNvSpPr>
            <a:spLocks noGrp="1"/>
          </p:cNvSpPr>
          <p:nvPr>
            <p:ph type="title"/>
          </p:nvPr>
        </p:nvSpPr>
        <p:spPr>
          <a:xfrm>
            <a:off x="581192" y="654227"/>
            <a:ext cx="11029616" cy="1061729"/>
          </a:xfrm>
        </p:spPr>
        <p:txBody>
          <a:bodyPr/>
          <a:lstStyle/>
          <a:p>
            <a:r>
              <a:rPr lang="en-US" dirty="0"/>
              <a:t>Star rating system</a:t>
            </a:r>
          </a:p>
        </p:txBody>
      </p:sp>
      <p:sp>
        <p:nvSpPr>
          <p:cNvPr id="3" name="Content Placeholder 2">
            <a:extLst>
              <a:ext uri="{FF2B5EF4-FFF2-40B4-BE49-F238E27FC236}">
                <a16:creationId xmlns:a16="http://schemas.microsoft.com/office/drawing/2014/main" id="{0245A67B-BD9F-4E74-BDE2-01388E8E749D}"/>
              </a:ext>
            </a:extLst>
          </p:cNvPr>
          <p:cNvSpPr>
            <a:spLocks noGrp="1"/>
          </p:cNvSpPr>
          <p:nvPr>
            <p:ph idx="1"/>
          </p:nvPr>
        </p:nvSpPr>
        <p:spPr>
          <a:xfrm>
            <a:off x="581192" y="2048933"/>
            <a:ext cx="11029615" cy="3852199"/>
          </a:xfrm>
        </p:spPr>
        <p:txBody>
          <a:bodyPr anchor="t"/>
          <a:lstStyle/>
          <a:p>
            <a:pPr marL="0" indent="0">
              <a:buNone/>
            </a:pPr>
            <a:endParaRPr lang="en-US" sz="1800" b="0" i="0" u="none" strike="noStrike" baseline="0" dirty="0">
              <a:latin typeface="BookAntiqua"/>
            </a:endParaRPr>
          </a:p>
          <a:p>
            <a:pPr marL="0" indent="0">
              <a:buNone/>
            </a:pPr>
            <a:endParaRPr lang="en-US" dirty="0">
              <a:latin typeface="BookAntiqua"/>
            </a:endParaRPr>
          </a:p>
          <a:p>
            <a:pPr marL="0" indent="0">
              <a:buNone/>
            </a:pPr>
            <a:r>
              <a:rPr lang="en-US" sz="1800" b="0" i="0" u="none" strike="noStrike" baseline="0" dirty="0">
                <a:latin typeface="BookAntiqua"/>
              </a:rPr>
              <a:t>Create a star rating component that is fully interactive and dynamic using JavaScript.</a:t>
            </a:r>
            <a:endParaRPr lang="en-US" dirty="0"/>
          </a:p>
        </p:txBody>
      </p:sp>
      <p:pic>
        <p:nvPicPr>
          <p:cNvPr id="5" name="Picture 4">
            <a:extLst>
              <a:ext uri="{FF2B5EF4-FFF2-40B4-BE49-F238E27FC236}">
                <a16:creationId xmlns:a16="http://schemas.microsoft.com/office/drawing/2014/main" id="{81027F79-8481-4FB0-A342-2729EF227830}"/>
              </a:ext>
            </a:extLst>
          </p:cNvPr>
          <p:cNvPicPr>
            <a:picLocks noChangeAspect="1"/>
          </p:cNvPicPr>
          <p:nvPr/>
        </p:nvPicPr>
        <p:blipFill>
          <a:blip r:embed="rId2"/>
          <a:stretch>
            <a:fillRect/>
          </a:stretch>
        </p:blipFill>
        <p:spPr>
          <a:xfrm>
            <a:off x="1604961" y="3821635"/>
            <a:ext cx="8982075" cy="1805530"/>
          </a:xfrm>
          <a:prstGeom prst="rect">
            <a:avLst/>
          </a:prstGeom>
        </p:spPr>
      </p:pic>
    </p:spTree>
    <p:extLst>
      <p:ext uri="{BB962C8B-B14F-4D97-AF65-F5344CB8AC3E}">
        <p14:creationId xmlns:p14="http://schemas.microsoft.com/office/powerpoint/2010/main" val="26629127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2D4DE-65CB-475E-95C9-9FCE473A0A4D}"/>
              </a:ext>
            </a:extLst>
          </p:cNvPr>
          <p:cNvSpPr>
            <a:spLocks noGrp="1"/>
          </p:cNvSpPr>
          <p:nvPr>
            <p:ph type="title"/>
          </p:nvPr>
        </p:nvSpPr>
        <p:spPr>
          <a:xfrm>
            <a:off x="581192" y="654227"/>
            <a:ext cx="11029616" cy="1061729"/>
          </a:xfrm>
        </p:spPr>
        <p:txBody>
          <a:bodyPr/>
          <a:lstStyle/>
          <a:p>
            <a:r>
              <a:rPr lang="en-US" dirty="0"/>
              <a:t>Star rating system</a:t>
            </a:r>
          </a:p>
        </p:txBody>
      </p:sp>
      <p:sp>
        <p:nvSpPr>
          <p:cNvPr id="3" name="Content Placeholder 2">
            <a:extLst>
              <a:ext uri="{FF2B5EF4-FFF2-40B4-BE49-F238E27FC236}">
                <a16:creationId xmlns:a16="http://schemas.microsoft.com/office/drawing/2014/main" id="{0245A67B-BD9F-4E74-BDE2-01388E8E749D}"/>
              </a:ext>
            </a:extLst>
          </p:cNvPr>
          <p:cNvSpPr>
            <a:spLocks noGrp="1"/>
          </p:cNvSpPr>
          <p:nvPr>
            <p:ph idx="1"/>
          </p:nvPr>
        </p:nvSpPr>
        <p:spPr>
          <a:xfrm>
            <a:off x="581192" y="2048933"/>
            <a:ext cx="11029615" cy="3852199"/>
          </a:xfrm>
        </p:spPr>
        <p:txBody>
          <a:bodyPr anchor="t"/>
          <a:lstStyle/>
          <a:p>
            <a:pPr marL="0" indent="0" algn="l">
              <a:buNone/>
            </a:pPr>
            <a:r>
              <a:rPr lang="en-US" sz="1800" b="0" i="0" u="none" strike="noStrike" baseline="0" dirty="0">
                <a:latin typeface="BookAntiqua"/>
              </a:rPr>
              <a:t>You can use the following HTML and CSS as a starting template. Provide the completed script element as your answer.</a:t>
            </a:r>
            <a:endParaRPr lang="en-US" dirty="0"/>
          </a:p>
        </p:txBody>
      </p:sp>
      <p:sp>
        <p:nvSpPr>
          <p:cNvPr id="6" name="TextBox 5">
            <a:extLst>
              <a:ext uri="{FF2B5EF4-FFF2-40B4-BE49-F238E27FC236}">
                <a16:creationId xmlns:a16="http://schemas.microsoft.com/office/drawing/2014/main" id="{7E2F0752-9C5D-4D22-A29C-65D4AB567BE2}"/>
              </a:ext>
            </a:extLst>
          </p:cNvPr>
          <p:cNvSpPr txBox="1"/>
          <p:nvPr/>
        </p:nvSpPr>
        <p:spPr>
          <a:xfrm>
            <a:off x="3047999" y="2668462"/>
            <a:ext cx="6096000" cy="3754874"/>
          </a:xfrm>
          <a:prstGeom prst="rect">
            <a:avLst/>
          </a:prstGeom>
          <a:noFill/>
        </p:spPr>
        <p:txBody>
          <a:bodyPr wrap="square">
            <a:spAutoFit/>
          </a:bodyPr>
          <a:lstStyle/>
          <a:p>
            <a:pPr algn="l"/>
            <a:r>
              <a:rPr lang="en-US" sz="1400" b="0" i="0" u="none" strike="noStrike" baseline="0" dirty="0">
                <a:solidFill>
                  <a:srgbClr val="4079F3"/>
                </a:solidFill>
                <a:latin typeface="Consolas" panose="020B0609020204030204" pitchFamily="49" charset="0"/>
              </a:rPr>
              <a:t>&lt;!DOCTYPE </a:t>
            </a:r>
            <a:r>
              <a:rPr lang="en-US" sz="1400" b="0" i="0" u="none" strike="noStrike" baseline="0" dirty="0">
                <a:solidFill>
                  <a:srgbClr val="383A42"/>
                </a:solidFill>
                <a:latin typeface="Consolas" panose="020B0609020204030204" pitchFamily="49" charset="0"/>
              </a:rPr>
              <a:t>html</a:t>
            </a:r>
            <a:r>
              <a:rPr lang="en-US" sz="1400" b="0" i="0" u="none" strike="noStrike" baseline="0" dirty="0">
                <a:solidFill>
                  <a:srgbClr val="4079F3"/>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head</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title</a:t>
            </a:r>
            <a:r>
              <a:rPr lang="en-US" sz="1400" b="0" i="0" u="none" strike="noStrike" baseline="0" dirty="0">
                <a:solidFill>
                  <a:srgbClr val="383A42"/>
                </a:solidFill>
                <a:latin typeface="Consolas" panose="020B0609020204030204" pitchFamily="49" charset="0"/>
              </a:rPr>
              <a:t>&gt;Star Rater&lt;/</a:t>
            </a:r>
            <a:r>
              <a:rPr lang="en-US" sz="1400" b="0" i="0" u="none" strike="noStrike" baseline="0" dirty="0">
                <a:solidFill>
                  <a:srgbClr val="E55649"/>
                </a:solidFill>
                <a:latin typeface="Consolas" panose="020B0609020204030204" pitchFamily="49" charset="0"/>
              </a:rPr>
              <a:t>title</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style</a:t>
            </a:r>
            <a:r>
              <a:rPr lang="en-US" sz="1400" b="0" i="0" u="none" strike="noStrike" baseline="0" dirty="0">
                <a:solidFill>
                  <a:srgbClr val="383A42"/>
                </a:solidFill>
                <a:latin typeface="Consolas" panose="020B0609020204030204" pitchFamily="49" charset="0"/>
              </a:rPr>
              <a:t>&gt;</a:t>
            </a:r>
          </a:p>
          <a:p>
            <a:pPr lvl="3"/>
            <a:r>
              <a:rPr lang="en-US" sz="1400" b="0" i="0" u="none" strike="noStrike" baseline="0" dirty="0">
                <a:solidFill>
                  <a:srgbClr val="996801"/>
                </a:solidFill>
                <a:latin typeface="Consolas" panose="020B0609020204030204" pitchFamily="49" charset="0"/>
              </a:rPr>
              <a:t>.stars </a:t>
            </a:r>
            <a:r>
              <a:rPr lang="en-US" sz="1400" b="0" i="0" u="none" strike="noStrike" baseline="0" dirty="0">
                <a:solidFill>
                  <a:srgbClr val="E55649"/>
                </a:solidFill>
                <a:latin typeface="Consolas" panose="020B0609020204030204" pitchFamily="49" charset="0"/>
              </a:rPr>
              <a:t>ul </a:t>
            </a:r>
            <a:r>
              <a:rPr lang="en-US" sz="1400" b="0" i="0" u="none" strike="noStrike" baseline="0" dirty="0">
                <a:solidFill>
                  <a:srgbClr val="383A42"/>
                </a:solidFill>
                <a:latin typeface="Consolas" panose="020B0609020204030204" pitchFamily="49" charset="0"/>
              </a:rPr>
              <a:t>{</a:t>
            </a:r>
          </a:p>
          <a:p>
            <a:pPr lvl="4"/>
            <a:r>
              <a:rPr lang="en-US" sz="1400" b="0" i="0" u="none" strike="noStrike" baseline="0" dirty="0">
                <a:solidFill>
                  <a:srgbClr val="50A24F"/>
                </a:solidFill>
                <a:latin typeface="Consolas" panose="020B0609020204030204" pitchFamily="49" charset="0"/>
              </a:rPr>
              <a:t>list-style-type</a:t>
            </a:r>
            <a:r>
              <a:rPr lang="en-US" sz="1400" b="0" i="0" u="none" strike="noStrike" baseline="0" dirty="0">
                <a:solidFill>
                  <a:srgbClr val="383A42"/>
                </a:solidFill>
                <a:latin typeface="Consolas" panose="020B0609020204030204" pitchFamily="49" charset="0"/>
              </a:rPr>
              <a:t>: none;</a:t>
            </a:r>
          </a:p>
          <a:p>
            <a:pPr lvl="4"/>
            <a:r>
              <a:rPr lang="en-US" sz="1400" b="0" i="0" u="none" strike="noStrike" baseline="0" dirty="0">
                <a:solidFill>
                  <a:srgbClr val="50A24F"/>
                </a:solidFill>
                <a:latin typeface="Consolas" panose="020B0609020204030204" pitchFamily="49" charset="0"/>
              </a:rPr>
              <a:t>padding</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996801"/>
                </a:solidFill>
                <a:latin typeface="Consolas" panose="020B0609020204030204" pitchFamily="49" charset="0"/>
              </a:rPr>
              <a:t>0</a:t>
            </a:r>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996801"/>
                </a:solidFill>
                <a:latin typeface="Consolas" panose="020B0609020204030204" pitchFamily="49" charset="0"/>
              </a:rPr>
              <a:t>.star </a:t>
            </a:r>
            <a:r>
              <a:rPr lang="en-US" sz="1400" b="0" i="0" u="none" strike="noStrike" baseline="0" dirty="0">
                <a:solidFill>
                  <a:srgbClr val="383A42"/>
                </a:solidFill>
                <a:latin typeface="Consolas" panose="020B0609020204030204" pitchFamily="49" charset="0"/>
              </a:rPr>
              <a:t>{</a:t>
            </a:r>
          </a:p>
          <a:p>
            <a:pPr lvl="4"/>
            <a:r>
              <a:rPr lang="en-US" sz="1400" b="0" i="0" u="none" strike="noStrike" baseline="0" dirty="0">
                <a:solidFill>
                  <a:srgbClr val="50A24F"/>
                </a:solidFill>
                <a:latin typeface="Consolas" panose="020B0609020204030204" pitchFamily="49" charset="0"/>
              </a:rPr>
              <a:t>font-size</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996801"/>
                </a:solidFill>
                <a:latin typeface="Consolas" panose="020B0609020204030204" pitchFamily="49" charset="0"/>
              </a:rPr>
              <a:t>2em</a:t>
            </a:r>
            <a:r>
              <a:rPr lang="en-US" sz="1400" b="0" i="0" u="none" strike="noStrike" baseline="0" dirty="0">
                <a:solidFill>
                  <a:srgbClr val="383A42"/>
                </a:solidFill>
                <a:latin typeface="Consolas" panose="020B0609020204030204" pitchFamily="49" charset="0"/>
              </a:rPr>
              <a:t>;</a:t>
            </a:r>
          </a:p>
          <a:p>
            <a:pPr lvl="4"/>
            <a:r>
              <a:rPr lang="en-US" sz="1400" b="0" i="0" u="none" strike="noStrike" baseline="0" dirty="0">
                <a:solidFill>
                  <a:srgbClr val="50A24F"/>
                </a:solidFill>
                <a:latin typeface="Consolas" panose="020B0609020204030204" pitchFamily="49" charset="0"/>
              </a:rPr>
              <a:t>color</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996801"/>
                </a:solidFill>
                <a:latin typeface="Consolas" panose="020B0609020204030204" pitchFamily="49" charset="0"/>
              </a:rPr>
              <a:t>#ddd</a:t>
            </a:r>
            <a:r>
              <a:rPr lang="en-US" sz="1400" b="0" i="0" u="none" strike="noStrike" baseline="0" dirty="0">
                <a:solidFill>
                  <a:srgbClr val="383A42"/>
                </a:solidFill>
                <a:latin typeface="Consolas" panose="020B0609020204030204" pitchFamily="49" charset="0"/>
              </a:rPr>
              <a:t>;</a:t>
            </a:r>
          </a:p>
          <a:p>
            <a:pPr lvl="4"/>
            <a:r>
              <a:rPr lang="en-US" sz="1400" b="0" i="0" u="none" strike="noStrike" baseline="0" dirty="0">
                <a:solidFill>
                  <a:srgbClr val="50A24F"/>
                </a:solidFill>
                <a:latin typeface="Consolas" panose="020B0609020204030204" pitchFamily="49" charset="0"/>
              </a:rPr>
              <a:t>display</a:t>
            </a:r>
            <a:r>
              <a:rPr lang="en-US" sz="1400" b="0" i="0" u="none" strike="noStrike" baseline="0" dirty="0">
                <a:solidFill>
                  <a:srgbClr val="383A42"/>
                </a:solidFill>
                <a:latin typeface="Consolas" panose="020B0609020204030204" pitchFamily="49" charset="0"/>
              </a:rPr>
              <a:t>: inline-block;</a:t>
            </a:r>
          </a:p>
          <a:p>
            <a:pPr lvl="4"/>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996801"/>
                </a:solidFill>
                <a:latin typeface="Consolas" panose="020B0609020204030204" pitchFamily="49" charset="0"/>
              </a:rPr>
              <a:t>.orange </a:t>
            </a:r>
            <a:r>
              <a:rPr lang="en-US" sz="1400" b="0" i="0" u="none" strike="noStrike" baseline="0" dirty="0">
                <a:solidFill>
                  <a:srgbClr val="383A42"/>
                </a:solidFill>
                <a:latin typeface="Consolas" panose="020B0609020204030204" pitchFamily="49" charset="0"/>
              </a:rPr>
              <a:t>{</a:t>
            </a:r>
          </a:p>
          <a:p>
            <a:pPr lvl="4"/>
            <a:r>
              <a:rPr lang="en-US" sz="1400" b="0" i="0" u="none" strike="noStrike" baseline="0" dirty="0">
                <a:solidFill>
                  <a:srgbClr val="50A24F"/>
                </a:solidFill>
                <a:latin typeface="Consolas" panose="020B0609020204030204" pitchFamily="49" charset="0"/>
              </a:rPr>
              <a:t>color</a:t>
            </a:r>
            <a:r>
              <a:rPr lang="en-US" sz="1400" b="0" i="0" u="none" strike="noStrike" baseline="0" dirty="0">
                <a:solidFill>
                  <a:srgbClr val="383A42"/>
                </a:solidFill>
                <a:latin typeface="Consolas" panose="020B0609020204030204" pitchFamily="49" charset="0"/>
              </a:rPr>
              <a:t>: orange;</a:t>
            </a:r>
          </a:p>
          <a:p>
            <a:pPr lvl="3"/>
            <a:r>
              <a:rPr lang="en-US" sz="1400" b="0" i="0" u="none" strike="noStrike" baseline="0" dirty="0">
                <a:solidFill>
                  <a:srgbClr val="383A42"/>
                </a:solidFill>
                <a:latin typeface="Consolas" panose="020B0609020204030204" pitchFamily="49" charset="0"/>
              </a:rPr>
              <a:t>}</a:t>
            </a:r>
            <a:endParaRPr lang="en-US" sz="1400" dirty="0"/>
          </a:p>
        </p:txBody>
      </p:sp>
      <p:sp>
        <p:nvSpPr>
          <p:cNvPr id="8" name="TextBox 7">
            <a:extLst>
              <a:ext uri="{FF2B5EF4-FFF2-40B4-BE49-F238E27FC236}">
                <a16:creationId xmlns:a16="http://schemas.microsoft.com/office/drawing/2014/main" id="{4C7D042D-3F83-4C9F-9AD9-6A558D0E1617}"/>
              </a:ext>
            </a:extLst>
          </p:cNvPr>
          <p:cNvSpPr txBox="1"/>
          <p:nvPr/>
        </p:nvSpPr>
        <p:spPr>
          <a:xfrm>
            <a:off x="4910667" y="6423336"/>
            <a:ext cx="1447800" cy="338554"/>
          </a:xfrm>
          <a:prstGeom prst="rect">
            <a:avLst/>
          </a:prstGeom>
          <a:noFill/>
        </p:spPr>
        <p:txBody>
          <a:bodyPr wrap="square">
            <a:spAutoFit/>
          </a:bodyPr>
          <a:lstStyle/>
          <a:p>
            <a:r>
              <a:rPr lang="en-US" sz="1600" b="0" i="0" u="none" strike="noStrike" baseline="0" dirty="0">
                <a:latin typeface="BookAntiqua"/>
              </a:rPr>
              <a:t>Continues </a:t>
            </a:r>
            <a:r>
              <a:rPr lang="en-US" sz="1600" b="0" i="0" u="none" strike="noStrike" baseline="0" dirty="0">
                <a:latin typeface="BookAntiqua"/>
                <a:sym typeface="Wingdings" panose="05000000000000000000" pitchFamily="2" charset="2"/>
              </a:rPr>
              <a:t></a:t>
            </a:r>
            <a:endParaRPr lang="en-US" sz="1600" dirty="0"/>
          </a:p>
        </p:txBody>
      </p:sp>
    </p:spTree>
    <p:extLst>
      <p:ext uri="{BB962C8B-B14F-4D97-AF65-F5344CB8AC3E}">
        <p14:creationId xmlns:p14="http://schemas.microsoft.com/office/powerpoint/2010/main" val="27243417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2D4DE-65CB-475E-95C9-9FCE473A0A4D}"/>
              </a:ext>
            </a:extLst>
          </p:cNvPr>
          <p:cNvSpPr>
            <a:spLocks noGrp="1"/>
          </p:cNvSpPr>
          <p:nvPr>
            <p:ph type="title"/>
          </p:nvPr>
        </p:nvSpPr>
        <p:spPr>
          <a:xfrm>
            <a:off x="581192" y="654227"/>
            <a:ext cx="11029616" cy="1061729"/>
          </a:xfrm>
        </p:spPr>
        <p:txBody>
          <a:bodyPr/>
          <a:lstStyle/>
          <a:p>
            <a:r>
              <a:rPr lang="en-US" dirty="0"/>
              <a:t>Star rating system</a:t>
            </a:r>
          </a:p>
        </p:txBody>
      </p:sp>
      <p:sp>
        <p:nvSpPr>
          <p:cNvPr id="6" name="TextBox 5">
            <a:extLst>
              <a:ext uri="{FF2B5EF4-FFF2-40B4-BE49-F238E27FC236}">
                <a16:creationId xmlns:a16="http://schemas.microsoft.com/office/drawing/2014/main" id="{7E2F0752-9C5D-4D22-A29C-65D4AB567BE2}"/>
              </a:ext>
            </a:extLst>
          </p:cNvPr>
          <p:cNvSpPr txBox="1"/>
          <p:nvPr/>
        </p:nvSpPr>
        <p:spPr>
          <a:xfrm>
            <a:off x="3048000" y="2402788"/>
            <a:ext cx="6096000" cy="3970318"/>
          </a:xfrm>
          <a:prstGeom prst="rect">
            <a:avLst/>
          </a:prstGeom>
          <a:noFill/>
        </p:spPr>
        <p:txBody>
          <a:bodyPr wrap="square">
            <a:spAutoFit/>
          </a:bodyPr>
          <a:lstStyle/>
          <a:p>
            <a:pPr lvl="2"/>
            <a:r>
              <a:rPr lang="en-US" sz="1400" b="0" i="0" u="none" strike="noStrike" baseline="0" dirty="0">
                <a:solidFill>
                  <a:srgbClr val="996801"/>
                </a:solidFill>
                <a:latin typeface="Consolas" panose="020B0609020204030204" pitchFamily="49" charset="0"/>
              </a:rPr>
              <a:t>.output </a:t>
            </a:r>
            <a:r>
              <a:rPr lang="en-US" sz="1400" b="0" i="0" u="none" strike="noStrike" baseline="0" dirty="0">
                <a:solidFill>
                  <a:srgbClr val="383A42"/>
                </a:solidFill>
                <a:latin typeface="Consolas" panose="020B0609020204030204" pitchFamily="49" charset="0"/>
              </a:rPr>
              <a:t>{</a:t>
            </a:r>
          </a:p>
          <a:p>
            <a:pPr lvl="2"/>
            <a:r>
              <a:rPr lang="en-US" sz="1400" b="0" i="0" u="none" strike="noStrike" baseline="0" dirty="0">
                <a:solidFill>
                  <a:srgbClr val="50A24F"/>
                </a:solidFill>
                <a:latin typeface="Consolas" panose="020B0609020204030204" pitchFamily="49" charset="0"/>
              </a:rPr>
              <a:t>	background-color</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996801"/>
                </a:solidFill>
                <a:latin typeface="Consolas" panose="020B0609020204030204" pitchFamily="49" charset="0"/>
              </a:rPr>
              <a:t>#ddd</a:t>
            </a:r>
            <a:r>
              <a:rPr lang="en-US" sz="1400" b="0" i="0" u="none" strike="noStrike" baseline="0" dirty="0">
                <a:solidFill>
                  <a:srgbClr val="383A42"/>
                </a:solidFill>
                <a:latin typeface="Consolas" panose="020B0609020204030204" pitchFamily="49" charset="0"/>
              </a:rPr>
              <a:t>;</a:t>
            </a:r>
          </a:p>
          <a:p>
            <a:pPr lvl="2"/>
            <a:r>
              <a:rPr lang="en-US" sz="1400" b="0" i="0" u="none" strike="noStrike" baseline="0" dirty="0">
                <a:solidFill>
                  <a:srgbClr val="383A42"/>
                </a:solidFill>
                <a:latin typeface="Consolas" panose="020B0609020204030204" pitchFamily="49" charset="0"/>
              </a:rPr>
              <a: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style</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head</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ul </a:t>
            </a:r>
            <a:r>
              <a:rPr lang="en-US" sz="1400" b="0" i="0" u="none" strike="noStrike" baseline="0" dirty="0">
                <a:solidFill>
                  <a:srgbClr val="996801"/>
                </a:solidFill>
                <a:latin typeface="Consolas" panose="020B0609020204030204" pitchFamily="49" charset="0"/>
              </a:rPr>
              <a:t>class</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"stars"</a:t>
            </a:r>
            <a:r>
              <a:rPr lang="en-US" sz="1400" b="0" i="0" u="none" strike="noStrike" baseline="0" dirty="0">
                <a:solidFill>
                  <a:srgbClr val="383A42"/>
                </a:solidFill>
                <a:latin typeface="Consolas" panose="020B0609020204030204" pitchFamily="49" charset="0"/>
              </a:rPr>
              <a:t>&gt;</a:t>
            </a:r>
          </a:p>
          <a:p>
            <a:pPr lvl="3"/>
            <a:r>
              <a:rPr lang="it-IT" sz="1400" b="0" i="0" u="none" strike="noStrike" baseline="0" dirty="0">
                <a:solidFill>
                  <a:srgbClr val="383A42"/>
                </a:solidFill>
                <a:latin typeface="Consolas" panose="020B0609020204030204" pitchFamily="49" charset="0"/>
              </a:rPr>
              <a:t>&lt;</a:t>
            </a:r>
            <a:r>
              <a:rPr lang="it-IT" sz="1400" b="0" i="0" u="none" strike="noStrike" baseline="0" dirty="0">
                <a:solidFill>
                  <a:srgbClr val="E55649"/>
                </a:solidFill>
                <a:latin typeface="Consolas" panose="020B0609020204030204" pitchFamily="49" charset="0"/>
              </a:rPr>
              <a:t>li </a:t>
            </a:r>
            <a:r>
              <a:rPr lang="it-IT" sz="1400" b="0" i="0" u="none" strike="noStrike" baseline="0" dirty="0">
                <a:solidFill>
                  <a:srgbClr val="996801"/>
                </a:solidFill>
                <a:latin typeface="Consolas" panose="020B0609020204030204" pitchFamily="49" charset="0"/>
              </a:rPr>
              <a:t>class</a:t>
            </a:r>
            <a:r>
              <a:rPr lang="it-IT" sz="1400" b="0" i="0" u="none" strike="noStrike" baseline="0" dirty="0">
                <a:solidFill>
                  <a:srgbClr val="383A42"/>
                </a:solidFill>
                <a:latin typeface="Consolas" panose="020B0609020204030204" pitchFamily="49" charset="0"/>
              </a:rPr>
              <a:t>=</a:t>
            </a:r>
            <a:r>
              <a:rPr lang="it-IT" sz="1400" b="0" i="0" u="none" strike="noStrike" baseline="0" dirty="0">
                <a:solidFill>
                  <a:srgbClr val="50A24F"/>
                </a:solidFill>
                <a:latin typeface="Consolas" panose="020B0609020204030204" pitchFamily="49" charset="0"/>
              </a:rPr>
              <a:t>"star"</a:t>
            </a:r>
            <a:r>
              <a:rPr lang="it-IT" sz="1400" b="0" i="0" u="none" strike="noStrike" baseline="0" dirty="0">
                <a:solidFill>
                  <a:srgbClr val="383A42"/>
                </a:solidFill>
                <a:latin typeface="Consolas" panose="020B0609020204030204" pitchFamily="49" charset="0"/>
              </a:rPr>
              <a:t>&gt;</a:t>
            </a:r>
            <a:r>
              <a:rPr lang="it-IT" sz="1400" b="0" i="0" u="none" strike="noStrike" baseline="0" dirty="0">
                <a:solidFill>
                  <a:srgbClr val="4079F3"/>
                </a:solidFill>
                <a:latin typeface="Consolas" panose="020B0609020204030204" pitchFamily="49" charset="0"/>
              </a:rPr>
              <a:t>&amp;#10029;</a:t>
            </a:r>
            <a:r>
              <a:rPr lang="it-IT" sz="1400" b="0" i="0" u="none" strike="noStrike" baseline="0" dirty="0">
                <a:solidFill>
                  <a:srgbClr val="383A42"/>
                </a:solidFill>
                <a:latin typeface="Consolas" panose="020B0609020204030204" pitchFamily="49" charset="0"/>
              </a:rPr>
              <a:t>&lt;/</a:t>
            </a:r>
            <a:r>
              <a:rPr lang="it-IT" sz="1400" b="0" i="0" u="none" strike="noStrike" baseline="0" dirty="0">
                <a:solidFill>
                  <a:srgbClr val="E55649"/>
                </a:solidFill>
                <a:latin typeface="Consolas" panose="020B0609020204030204" pitchFamily="49" charset="0"/>
              </a:rPr>
              <a:t>li</a:t>
            </a:r>
            <a:r>
              <a:rPr lang="it-IT" sz="1400" b="0" i="0" u="none" strike="noStrike" baseline="0" dirty="0">
                <a:solidFill>
                  <a:srgbClr val="383A42"/>
                </a:solidFill>
                <a:latin typeface="Consolas" panose="020B0609020204030204" pitchFamily="49" charset="0"/>
              </a:rPr>
              <a:t>&gt;</a:t>
            </a:r>
          </a:p>
          <a:p>
            <a:pPr lvl="3"/>
            <a:r>
              <a:rPr lang="it-IT" sz="1400" b="0" i="0" u="none" strike="noStrike" baseline="0" dirty="0">
                <a:solidFill>
                  <a:srgbClr val="383A42"/>
                </a:solidFill>
                <a:latin typeface="Consolas" panose="020B0609020204030204" pitchFamily="49" charset="0"/>
              </a:rPr>
              <a:t>&lt;</a:t>
            </a:r>
            <a:r>
              <a:rPr lang="it-IT" sz="1400" b="0" i="0" u="none" strike="noStrike" baseline="0" dirty="0">
                <a:solidFill>
                  <a:srgbClr val="E55649"/>
                </a:solidFill>
                <a:latin typeface="Consolas" panose="020B0609020204030204" pitchFamily="49" charset="0"/>
              </a:rPr>
              <a:t>li </a:t>
            </a:r>
            <a:r>
              <a:rPr lang="it-IT" sz="1400" b="0" i="0" u="none" strike="noStrike" baseline="0" dirty="0">
                <a:solidFill>
                  <a:srgbClr val="996801"/>
                </a:solidFill>
                <a:latin typeface="Consolas" panose="020B0609020204030204" pitchFamily="49" charset="0"/>
              </a:rPr>
              <a:t>class</a:t>
            </a:r>
            <a:r>
              <a:rPr lang="it-IT" sz="1400" b="0" i="0" u="none" strike="noStrike" baseline="0" dirty="0">
                <a:solidFill>
                  <a:srgbClr val="383A42"/>
                </a:solidFill>
                <a:latin typeface="Consolas" panose="020B0609020204030204" pitchFamily="49" charset="0"/>
              </a:rPr>
              <a:t>=</a:t>
            </a:r>
            <a:r>
              <a:rPr lang="it-IT" sz="1400" b="0" i="0" u="none" strike="noStrike" baseline="0" dirty="0">
                <a:solidFill>
                  <a:srgbClr val="50A24F"/>
                </a:solidFill>
                <a:latin typeface="Consolas" panose="020B0609020204030204" pitchFamily="49" charset="0"/>
              </a:rPr>
              <a:t>"star"</a:t>
            </a:r>
            <a:r>
              <a:rPr lang="it-IT" sz="1400" b="0" i="0" u="none" strike="noStrike" baseline="0" dirty="0">
                <a:solidFill>
                  <a:srgbClr val="383A42"/>
                </a:solidFill>
                <a:latin typeface="Consolas" panose="020B0609020204030204" pitchFamily="49" charset="0"/>
              </a:rPr>
              <a:t>&gt;</a:t>
            </a:r>
            <a:r>
              <a:rPr lang="it-IT" sz="1400" b="0" i="0" u="none" strike="noStrike" baseline="0" dirty="0">
                <a:solidFill>
                  <a:srgbClr val="4079F3"/>
                </a:solidFill>
                <a:latin typeface="Consolas" panose="020B0609020204030204" pitchFamily="49" charset="0"/>
              </a:rPr>
              <a:t>&amp;#10029;</a:t>
            </a:r>
            <a:r>
              <a:rPr lang="it-IT" sz="1400" b="0" i="0" u="none" strike="noStrike" baseline="0" dirty="0">
                <a:solidFill>
                  <a:srgbClr val="383A42"/>
                </a:solidFill>
                <a:latin typeface="Consolas" panose="020B0609020204030204" pitchFamily="49" charset="0"/>
              </a:rPr>
              <a:t>&lt;/</a:t>
            </a:r>
            <a:r>
              <a:rPr lang="it-IT" sz="1400" b="0" i="0" u="none" strike="noStrike" baseline="0" dirty="0">
                <a:solidFill>
                  <a:srgbClr val="E55649"/>
                </a:solidFill>
                <a:latin typeface="Consolas" panose="020B0609020204030204" pitchFamily="49" charset="0"/>
              </a:rPr>
              <a:t>li</a:t>
            </a:r>
            <a:r>
              <a:rPr lang="it-IT" sz="1400" b="0" i="0" u="none" strike="noStrike" baseline="0" dirty="0">
                <a:solidFill>
                  <a:srgbClr val="383A42"/>
                </a:solidFill>
                <a:latin typeface="Consolas" panose="020B0609020204030204" pitchFamily="49" charset="0"/>
              </a:rPr>
              <a:t>&gt;</a:t>
            </a:r>
          </a:p>
          <a:p>
            <a:pPr lvl="3"/>
            <a:r>
              <a:rPr lang="it-IT" sz="1400" b="0" i="0" u="none" strike="noStrike" baseline="0" dirty="0">
                <a:solidFill>
                  <a:srgbClr val="383A42"/>
                </a:solidFill>
                <a:latin typeface="Consolas" panose="020B0609020204030204" pitchFamily="49" charset="0"/>
              </a:rPr>
              <a:t>&lt;</a:t>
            </a:r>
            <a:r>
              <a:rPr lang="it-IT" sz="1400" b="0" i="0" u="none" strike="noStrike" baseline="0" dirty="0">
                <a:solidFill>
                  <a:srgbClr val="E55649"/>
                </a:solidFill>
                <a:latin typeface="Consolas" panose="020B0609020204030204" pitchFamily="49" charset="0"/>
              </a:rPr>
              <a:t>li </a:t>
            </a:r>
            <a:r>
              <a:rPr lang="it-IT" sz="1400" b="0" i="0" u="none" strike="noStrike" baseline="0" dirty="0">
                <a:solidFill>
                  <a:srgbClr val="996801"/>
                </a:solidFill>
                <a:latin typeface="Consolas" panose="020B0609020204030204" pitchFamily="49" charset="0"/>
              </a:rPr>
              <a:t>class</a:t>
            </a:r>
            <a:r>
              <a:rPr lang="it-IT" sz="1400" b="0" i="0" u="none" strike="noStrike" baseline="0" dirty="0">
                <a:solidFill>
                  <a:srgbClr val="383A42"/>
                </a:solidFill>
                <a:latin typeface="Consolas" panose="020B0609020204030204" pitchFamily="49" charset="0"/>
              </a:rPr>
              <a:t>=</a:t>
            </a:r>
            <a:r>
              <a:rPr lang="it-IT" sz="1400" b="0" i="0" u="none" strike="noStrike" baseline="0" dirty="0">
                <a:solidFill>
                  <a:srgbClr val="50A24F"/>
                </a:solidFill>
                <a:latin typeface="Consolas" panose="020B0609020204030204" pitchFamily="49" charset="0"/>
              </a:rPr>
              <a:t>"star"</a:t>
            </a:r>
            <a:r>
              <a:rPr lang="it-IT" sz="1400" b="0" i="0" u="none" strike="noStrike" baseline="0" dirty="0">
                <a:solidFill>
                  <a:srgbClr val="383A42"/>
                </a:solidFill>
                <a:latin typeface="Consolas" panose="020B0609020204030204" pitchFamily="49" charset="0"/>
              </a:rPr>
              <a:t>&gt;</a:t>
            </a:r>
            <a:r>
              <a:rPr lang="it-IT" sz="1400" b="0" i="0" u="none" strike="noStrike" baseline="0" dirty="0">
                <a:solidFill>
                  <a:srgbClr val="4079F3"/>
                </a:solidFill>
                <a:latin typeface="Consolas" panose="020B0609020204030204" pitchFamily="49" charset="0"/>
              </a:rPr>
              <a:t>&amp;#10029;</a:t>
            </a:r>
            <a:r>
              <a:rPr lang="it-IT" sz="1400" b="0" i="0" u="none" strike="noStrike" baseline="0" dirty="0">
                <a:solidFill>
                  <a:srgbClr val="383A42"/>
                </a:solidFill>
                <a:latin typeface="Consolas" panose="020B0609020204030204" pitchFamily="49" charset="0"/>
              </a:rPr>
              <a:t>&lt;/</a:t>
            </a:r>
            <a:r>
              <a:rPr lang="it-IT" sz="1400" b="0" i="0" u="none" strike="noStrike" baseline="0" dirty="0">
                <a:solidFill>
                  <a:srgbClr val="E55649"/>
                </a:solidFill>
                <a:latin typeface="Consolas" panose="020B0609020204030204" pitchFamily="49" charset="0"/>
              </a:rPr>
              <a:t>li</a:t>
            </a:r>
            <a:r>
              <a:rPr lang="it-IT" sz="1400" b="0" i="0" u="none" strike="noStrike" baseline="0" dirty="0">
                <a:solidFill>
                  <a:srgbClr val="383A42"/>
                </a:solidFill>
                <a:latin typeface="Consolas" panose="020B0609020204030204" pitchFamily="49" charset="0"/>
              </a:rPr>
              <a:t>&gt;</a:t>
            </a:r>
          </a:p>
          <a:p>
            <a:pPr lvl="3"/>
            <a:r>
              <a:rPr lang="it-IT" sz="1400" b="0" i="0" u="none" strike="noStrike" baseline="0" dirty="0">
                <a:solidFill>
                  <a:srgbClr val="383A42"/>
                </a:solidFill>
                <a:latin typeface="Consolas" panose="020B0609020204030204" pitchFamily="49" charset="0"/>
              </a:rPr>
              <a:t>&lt;</a:t>
            </a:r>
            <a:r>
              <a:rPr lang="it-IT" sz="1400" b="0" i="0" u="none" strike="noStrike" baseline="0" dirty="0">
                <a:solidFill>
                  <a:srgbClr val="E55649"/>
                </a:solidFill>
                <a:latin typeface="Consolas" panose="020B0609020204030204" pitchFamily="49" charset="0"/>
              </a:rPr>
              <a:t>li </a:t>
            </a:r>
            <a:r>
              <a:rPr lang="it-IT" sz="1400" b="0" i="0" u="none" strike="noStrike" baseline="0" dirty="0">
                <a:solidFill>
                  <a:srgbClr val="996801"/>
                </a:solidFill>
                <a:latin typeface="Consolas" panose="020B0609020204030204" pitchFamily="49" charset="0"/>
              </a:rPr>
              <a:t>class</a:t>
            </a:r>
            <a:r>
              <a:rPr lang="it-IT" sz="1400" b="0" i="0" u="none" strike="noStrike" baseline="0" dirty="0">
                <a:solidFill>
                  <a:srgbClr val="383A42"/>
                </a:solidFill>
                <a:latin typeface="Consolas" panose="020B0609020204030204" pitchFamily="49" charset="0"/>
              </a:rPr>
              <a:t>=</a:t>
            </a:r>
            <a:r>
              <a:rPr lang="it-IT" sz="1400" b="0" i="0" u="none" strike="noStrike" baseline="0" dirty="0">
                <a:solidFill>
                  <a:srgbClr val="50A24F"/>
                </a:solidFill>
                <a:latin typeface="Consolas" panose="020B0609020204030204" pitchFamily="49" charset="0"/>
              </a:rPr>
              <a:t>"star"</a:t>
            </a:r>
            <a:r>
              <a:rPr lang="it-IT" sz="1400" b="0" i="0" u="none" strike="noStrike" baseline="0" dirty="0">
                <a:solidFill>
                  <a:srgbClr val="383A42"/>
                </a:solidFill>
                <a:latin typeface="Consolas" panose="020B0609020204030204" pitchFamily="49" charset="0"/>
              </a:rPr>
              <a:t>&gt;</a:t>
            </a:r>
            <a:r>
              <a:rPr lang="it-IT" sz="1400" b="0" i="0" u="none" strike="noStrike" baseline="0" dirty="0">
                <a:solidFill>
                  <a:srgbClr val="4079F3"/>
                </a:solidFill>
                <a:latin typeface="Consolas" panose="020B0609020204030204" pitchFamily="49" charset="0"/>
              </a:rPr>
              <a:t>&amp;#10029;</a:t>
            </a:r>
            <a:r>
              <a:rPr lang="it-IT" sz="1400" b="0" i="0" u="none" strike="noStrike" baseline="0" dirty="0">
                <a:solidFill>
                  <a:srgbClr val="383A42"/>
                </a:solidFill>
                <a:latin typeface="Consolas" panose="020B0609020204030204" pitchFamily="49" charset="0"/>
              </a:rPr>
              <a:t>&lt;/</a:t>
            </a:r>
            <a:r>
              <a:rPr lang="it-IT" sz="1400" b="0" i="0" u="none" strike="noStrike" baseline="0" dirty="0">
                <a:solidFill>
                  <a:srgbClr val="E55649"/>
                </a:solidFill>
                <a:latin typeface="Consolas" panose="020B0609020204030204" pitchFamily="49" charset="0"/>
              </a:rPr>
              <a:t>li</a:t>
            </a:r>
            <a:r>
              <a:rPr lang="it-IT" sz="1400" b="0" i="0" u="none" strike="noStrike" baseline="0" dirty="0">
                <a:solidFill>
                  <a:srgbClr val="383A42"/>
                </a:solidFill>
                <a:latin typeface="Consolas" panose="020B0609020204030204" pitchFamily="49" charset="0"/>
              </a:rPr>
              <a:t>&gt;</a:t>
            </a:r>
          </a:p>
          <a:p>
            <a:pPr lvl="3"/>
            <a:r>
              <a:rPr lang="it-IT" sz="1400" b="0" i="0" u="none" strike="noStrike" baseline="0" dirty="0">
                <a:solidFill>
                  <a:srgbClr val="383A42"/>
                </a:solidFill>
                <a:latin typeface="Consolas" panose="020B0609020204030204" pitchFamily="49" charset="0"/>
              </a:rPr>
              <a:t>&lt;</a:t>
            </a:r>
            <a:r>
              <a:rPr lang="it-IT" sz="1400" b="0" i="0" u="none" strike="noStrike" baseline="0" dirty="0">
                <a:solidFill>
                  <a:srgbClr val="E55649"/>
                </a:solidFill>
                <a:latin typeface="Consolas" panose="020B0609020204030204" pitchFamily="49" charset="0"/>
              </a:rPr>
              <a:t>li </a:t>
            </a:r>
            <a:r>
              <a:rPr lang="it-IT" sz="1400" b="0" i="0" u="none" strike="noStrike" baseline="0" dirty="0">
                <a:solidFill>
                  <a:srgbClr val="996801"/>
                </a:solidFill>
                <a:latin typeface="Consolas" panose="020B0609020204030204" pitchFamily="49" charset="0"/>
              </a:rPr>
              <a:t>class</a:t>
            </a:r>
            <a:r>
              <a:rPr lang="it-IT" sz="1400" b="0" i="0" u="none" strike="noStrike" baseline="0" dirty="0">
                <a:solidFill>
                  <a:srgbClr val="383A42"/>
                </a:solidFill>
                <a:latin typeface="Consolas" panose="020B0609020204030204" pitchFamily="49" charset="0"/>
              </a:rPr>
              <a:t>=</a:t>
            </a:r>
            <a:r>
              <a:rPr lang="it-IT" sz="1400" b="0" i="0" u="none" strike="noStrike" baseline="0" dirty="0">
                <a:solidFill>
                  <a:srgbClr val="50A24F"/>
                </a:solidFill>
                <a:latin typeface="Consolas" panose="020B0609020204030204" pitchFamily="49" charset="0"/>
              </a:rPr>
              <a:t>"star"</a:t>
            </a:r>
            <a:r>
              <a:rPr lang="it-IT" sz="1400" b="0" i="0" u="none" strike="noStrike" baseline="0" dirty="0">
                <a:solidFill>
                  <a:srgbClr val="383A42"/>
                </a:solidFill>
                <a:latin typeface="Consolas" panose="020B0609020204030204" pitchFamily="49" charset="0"/>
              </a:rPr>
              <a:t>&gt;</a:t>
            </a:r>
            <a:r>
              <a:rPr lang="it-IT" sz="1400" b="0" i="0" u="none" strike="noStrike" baseline="0" dirty="0">
                <a:solidFill>
                  <a:srgbClr val="4079F3"/>
                </a:solidFill>
                <a:latin typeface="Consolas" panose="020B0609020204030204" pitchFamily="49" charset="0"/>
              </a:rPr>
              <a:t>&amp;#10029;</a:t>
            </a:r>
            <a:r>
              <a:rPr lang="it-IT" sz="1400" b="0" i="0" u="none" strike="noStrike" baseline="0" dirty="0">
                <a:solidFill>
                  <a:srgbClr val="383A42"/>
                </a:solidFill>
                <a:latin typeface="Consolas" panose="020B0609020204030204" pitchFamily="49" charset="0"/>
              </a:rPr>
              <a:t>&lt;/</a:t>
            </a:r>
            <a:r>
              <a:rPr lang="it-IT" sz="1400" b="0" i="0" u="none" strike="noStrike" baseline="0" dirty="0">
                <a:solidFill>
                  <a:srgbClr val="E55649"/>
                </a:solidFill>
                <a:latin typeface="Consolas" panose="020B0609020204030204" pitchFamily="49" charset="0"/>
              </a:rPr>
              <a:t>li</a:t>
            </a:r>
            <a:r>
              <a:rPr lang="it-IT"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ul</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div </a:t>
            </a:r>
            <a:r>
              <a:rPr lang="en-US" sz="1400" b="0" i="0" u="none" strike="noStrike" baseline="0" dirty="0">
                <a:solidFill>
                  <a:srgbClr val="996801"/>
                </a:solidFill>
                <a:latin typeface="Consolas" panose="020B0609020204030204" pitchFamily="49" charset="0"/>
              </a:rPr>
              <a:t>class</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"output"</a:t>
            </a:r>
            <a:r>
              <a:rPr lang="en-US" sz="1400" b="0" i="0" u="none" strike="noStrike" baseline="0" dirty="0">
                <a:solidFill>
                  <a:srgbClr val="383A42"/>
                </a:solidFill>
                <a:latin typeface="Consolas" panose="020B0609020204030204" pitchFamily="49" charset="0"/>
              </a:rPr>
              <a:t>&gt;&lt;/</a:t>
            </a:r>
            <a:r>
              <a:rPr lang="en-US" sz="1400" b="0" i="0" u="none" strike="noStrike" baseline="0" dirty="0">
                <a:solidFill>
                  <a:srgbClr val="E55649"/>
                </a:solidFill>
                <a:latin typeface="Consolas" panose="020B0609020204030204" pitchFamily="49" charset="0"/>
              </a:rPr>
              <a:t>div</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endParaRPr lang="en-US" sz="1100" dirty="0"/>
          </a:p>
        </p:txBody>
      </p:sp>
    </p:spTree>
    <p:extLst>
      <p:ext uri="{BB962C8B-B14F-4D97-AF65-F5344CB8AC3E}">
        <p14:creationId xmlns:p14="http://schemas.microsoft.com/office/powerpoint/2010/main" val="32762450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2D4DE-65CB-475E-95C9-9FCE473A0A4D}"/>
              </a:ext>
            </a:extLst>
          </p:cNvPr>
          <p:cNvSpPr>
            <a:spLocks noGrp="1"/>
          </p:cNvSpPr>
          <p:nvPr>
            <p:ph type="title"/>
          </p:nvPr>
        </p:nvSpPr>
        <p:spPr>
          <a:xfrm>
            <a:off x="581192" y="654227"/>
            <a:ext cx="11029616" cy="1061729"/>
          </a:xfrm>
        </p:spPr>
        <p:txBody>
          <a:bodyPr/>
          <a:lstStyle/>
          <a:p>
            <a:r>
              <a:rPr lang="en-US" dirty="0"/>
              <a:t>Star rating system</a:t>
            </a:r>
          </a:p>
        </p:txBody>
      </p:sp>
      <p:sp>
        <p:nvSpPr>
          <p:cNvPr id="4" name="Content Placeholder 2">
            <a:extLst>
              <a:ext uri="{FF2B5EF4-FFF2-40B4-BE49-F238E27FC236}">
                <a16:creationId xmlns:a16="http://schemas.microsoft.com/office/drawing/2014/main" id="{3BA0B9F7-3FAC-4AA9-A68D-34893CFD8ABF}"/>
              </a:ext>
            </a:extLst>
          </p:cNvPr>
          <p:cNvSpPr>
            <a:spLocks noGrp="1"/>
          </p:cNvSpPr>
          <p:nvPr>
            <p:ph idx="1"/>
          </p:nvPr>
        </p:nvSpPr>
        <p:spPr>
          <a:xfrm>
            <a:off x="598126" y="2252133"/>
            <a:ext cx="11029615" cy="4301067"/>
          </a:xfrm>
        </p:spPr>
        <p:txBody>
          <a:bodyPr anchor="t">
            <a:normAutofit lnSpcReduction="10000"/>
          </a:bodyPr>
          <a:lstStyle/>
          <a:p>
            <a:pPr marL="0" indent="0" algn="l">
              <a:buNone/>
            </a:pPr>
            <a:r>
              <a:rPr lang="en-US" sz="1800" b="0" i="0" u="none" strike="noStrike" baseline="0" dirty="0">
                <a:latin typeface="BookAntiqua"/>
              </a:rPr>
              <a:t>Take the following steps:</a:t>
            </a:r>
          </a:p>
          <a:p>
            <a:pPr marL="666900" lvl="1" indent="-342900">
              <a:buFont typeface="+mj-lt"/>
              <a:buAutoNum type="arabicPeriod"/>
            </a:pPr>
            <a:r>
              <a:rPr lang="en-US" sz="1900" b="0" i="0" u="none" strike="noStrike" baseline="0" dirty="0">
                <a:latin typeface="BookAntiqua"/>
              </a:rPr>
              <a:t>Select all the stars within the </a:t>
            </a:r>
            <a:r>
              <a:rPr lang="en-US" sz="1900" b="0" i="0" u="none" strike="noStrike" baseline="0" dirty="0">
                <a:latin typeface="Consolas" panose="020B0609020204030204" pitchFamily="49" charset="0"/>
              </a:rPr>
              <a:t>ul </a:t>
            </a:r>
            <a:r>
              <a:rPr lang="en-US" sz="1900" b="0" i="0" u="none" strike="noStrike" baseline="0" dirty="0">
                <a:latin typeface="BookAntiqua"/>
              </a:rPr>
              <a:t>that have a </a:t>
            </a:r>
            <a:r>
              <a:rPr lang="en-US" sz="1900" b="0" i="0" u="none" strike="noStrike" baseline="0" dirty="0">
                <a:latin typeface="Consolas" panose="020B0609020204030204" pitchFamily="49" charset="0"/>
              </a:rPr>
              <a:t>class </a:t>
            </a:r>
            <a:r>
              <a:rPr lang="en-US" sz="1900" b="0" i="0" u="none" strike="noStrike" baseline="0" dirty="0">
                <a:latin typeface="BookAntiqua"/>
              </a:rPr>
              <a:t>of </a:t>
            </a:r>
            <a:r>
              <a:rPr lang="en-US" sz="1900" b="0" i="0" u="none" strike="noStrike" baseline="0" dirty="0">
                <a:latin typeface="Consolas" panose="020B0609020204030204" pitchFamily="49" charset="0"/>
              </a:rPr>
              <a:t>stars </a:t>
            </a:r>
            <a:r>
              <a:rPr lang="en-US" sz="1900" b="0" i="0" u="none" strike="noStrike" baseline="0" dirty="0">
                <a:latin typeface="BookAntiqua"/>
              </a:rPr>
              <a:t>into an object, and create another object for the </a:t>
            </a:r>
            <a:r>
              <a:rPr lang="en-US" sz="1900" b="0" i="0" u="none" strike="noStrike" baseline="0" dirty="0">
                <a:latin typeface="Consolas" panose="020B0609020204030204" pitchFamily="49" charset="0"/>
              </a:rPr>
              <a:t>output </a:t>
            </a:r>
            <a:r>
              <a:rPr lang="en-US" sz="1900" b="0" i="0" u="none" strike="noStrike" baseline="0" dirty="0">
                <a:latin typeface="BookAntiqua"/>
              </a:rPr>
              <a:t>element.</a:t>
            </a:r>
          </a:p>
          <a:p>
            <a:pPr marL="666900" lvl="1" indent="-342900">
              <a:buFont typeface="+mj-lt"/>
              <a:buAutoNum type="arabicPeriod"/>
            </a:pPr>
            <a:r>
              <a:rPr lang="en-US" sz="1900" b="0" i="0" u="none" strike="noStrike" baseline="0" dirty="0">
                <a:latin typeface="BookAntiqua"/>
              </a:rPr>
              <a:t>Create another object to contain the results of calling </a:t>
            </a:r>
            <a:r>
              <a:rPr lang="en-US" sz="1900" b="0" i="0" u="none" strike="noStrike" baseline="0" dirty="0" err="1">
                <a:latin typeface="Consolas" panose="020B0609020204030204" pitchFamily="49" charset="0"/>
              </a:rPr>
              <a:t>querySelectorAll</a:t>
            </a:r>
            <a:r>
              <a:rPr lang="en-US" sz="1900" b="0" i="0" u="none" strike="noStrike" baseline="0" dirty="0">
                <a:latin typeface="Consolas" panose="020B0609020204030204" pitchFamily="49" charset="0"/>
              </a:rPr>
              <a:t>() </a:t>
            </a:r>
            <a:r>
              <a:rPr lang="en-US" sz="1900" b="0" i="0" u="none" strike="noStrike" baseline="0" dirty="0">
                <a:latin typeface="BookAntiqua"/>
              </a:rPr>
              <a:t>on elements with a class of </a:t>
            </a:r>
            <a:r>
              <a:rPr lang="en-US" sz="1900" b="0" i="0" u="none" strike="noStrike" baseline="0" dirty="0">
                <a:latin typeface="Consolas" panose="020B0609020204030204" pitchFamily="49" charset="0"/>
              </a:rPr>
              <a:t>star</a:t>
            </a:r>
            <a:r>
              <a:rPr lang="en-US" sz="1900" b="0" i="0" u="none" strike="noStrike" baseline="0" dirty="0">
                <a:latin typeface="BookAntiqua"/>
              </a:rPr>
              <a:t>.</a:t>
            </a:r>
          </a:p>
          <a:p>
            <a:pPr marL="666900" lvl="1" indent="-342900">
              <a:buFont typeface="+mj-lt"/>
              <a:buAutoNum type="arabicPeriod"/>
            </a:pPr>
            <a:r>
              <a:rPr lang="en-US" sz="1900" b="0" i="0" u="none" strike="noStrike" baseline="0" dirty="0">
                <a:latin typeface="BookAntiqua"/>
              </a:rPr>
              <a:t>Loop through the resulting node list, adding to the element object the value of the index plus 1, and adding an event listener listening for a click. Attach a function called </a:t>
            </a:r>
            <a:r>
              <a:rPr lang="en-US" sz="1900" b="0" i="0" u="none" strike="noStrike" baseline="0" dirty="0" err="1">
                <a:latin typeface="Consolas" panose="020B0609020204030204" pitchFamily="49" charset="0"/>
              </a:rPr>
              <a:t>starRate</a:t>
            </a:r>
            <a:r>
              <a:rPr lang="en-US" sz="1900" b="0" i="0" u="none" strike="noStrike" baseline="0" dirty="0">
                <a:latin typeface="Consolas" panose="020B0609020204030204" pitchFamily="49" charset="0"/>
              </a:rPr>
              <a:t>() </a:t>
            </a:r>
            <a:r>
              <a:rPr lang="en-US" sz="1900" b="0" i="0" u="none" strike="noStrike" baseline="0" dirty="0">
                <a:latin typeface="BookAntiqua"/>
              </a:rPr>
              <a:t>to the </a:t>
            </a:r>
            <a:r>
              <a:rPr lang="en-US" sz="1900" b="0" i="0" u="none" strike="noStrike" baseline="0" dirty="0">
                <a:latin typeface="Consolas" panose="020B0609020204030204" pitchFamily="49" charset="0"/>
              </a:rPr>
              <a:t>click </a:t>
            </a:r>
            <a:r>
              <a:rPr lang="en-US" sz="1900" b="0" i="0" u="none" strike="noStrike" baseline="0" dirty="0">
                <a:latin typeface="BookAntiqua"/>
              </a:rPr>
              <a:t>event of each </a:t>
            </a:r>
            <a:r>
              <a:rPr lang="en-US" sz="1900" b="0" i="0" u="none" strike="noStrike" baseline="0" dirty="0">
                <a:latin typeface="Consolas" panose="020B0609020204030204" pitchFamily="49" charset="0"/>
              </a:rPr>
              <a:t>star </a:t>
            </a:r>
            <a:r>
              <a:rPr lang="en-US" sz="1900" b="0" i="0" u="none" strike="noStrike" baseline="0" dirty="0">
                <a:latin typeface="BookAntiqua"/>
              </a:rPr>
              <a:t>element.</a:t>
            </a:r>
          </a:p>
          <a:p>
            <a:pPr marL="666900" lvl="1" indent="-342900">
              <a:buFont typeface="+mj-lt"/>
              <a:buAutoNum type="arabicPeriod"/>
            </a:pPr>
            <a:r>
              <a:rPr lang="en-US" sz="1900" b="0" i="0" u="none" strike="noStrike" baseline="0" dirty="0">
                <a:latin typeface="BookAntiqua"/>
              </a:rPr>
              <a:t>Within the </a:t>
            </a:r>
            <a:r>
              <a:rPr lang="en-US" sz="1900" b="0" i="0" u="none" strike="noStrike" baseline="0" dirty="0" err="1">
                <a:latin typeface="Consolas" panose="020B0609020204030204" pitchFamily="49" charset="0"/>
              </a:rPr>
              <a:t>starRate</a:t>
            </a:r>
            <a:r>
              <a:rPr lang="en-US" sz="1900" b="0" i="0" u="none" strike="noStrike" baseline="0" dirty="0">
                <a:latin typeface="Consolas" panose="020B0609020204030204" pitchFamily="49" charset="0"/>
              </a:rPr>
              <a:t>() </a:t>
            </a:r>
            <a:r>
              <a:rPr lang="en-US" sz="1900" b="0" i="0" u="none" strike="noStrike" baseline="0" dirty="0">
                <a:latin typeface="BookAntiqua"/>
              </a:rPr>
              <a:t>function, add to the output the value of the star using the event target and the element object's star value, which was set in the previous step.</a:t>
            </a:r>
          </a:p>
          <a:p>
            <a:pPr marL="666900" lvl="1" indent="-342900">
              <a:buFont typeface="+mj-lt"/>
              <a:buAutoNum type="arabicPeriod"/>
            </a:pPr>
            <a:r>
              <a:rPr lang="en-US" sz="1900" b="0" i="0" u="none" strike="noStrike" baseline="0" dirty="0">
                <a:latin typeface="BookAntiqua"/>
              </a:rPr>
              <a:t>Loop through all the stars using </a:t>
            </a:r>
            <a:r>
              <a:rPr lang="en-US" sz="1900" b="0" i="0" u="none" strike="noStrike" baseline="0" dirty="0" err="1">
                <a:latin typeface="Consolas" panose="020B0609020204030204" pitchFamily="49" charset="0"/>
              </a:rPr>
              <a:t>forEach</a:t>
            </a:r>
            <a:r>
              <a:rPr lang="en-US" sz="1900" b="0" i="0" u="none" strike="noStrike" baseline="0" dirty="0">
                <a:latin typeface="Consolas" panose="020B0609020204030204" pitchFamily="49" charset="0"/>
              </a:rPr>
              <a:t>() </a:t>
            </a:r>
            <a:r>
              <a:rPr lang="en-US" sz="1900" b="0" i="0" u="none" strike="noStrike" baseline="0" dirty="0">
                <a:latin typeface="BookAntiqua"/>
              </a:rPr>
              <a:t>to check if the index value of the star element is less than the star value; if it is, apply a </a:t>
            </a:r>
            <a:r>
              <a:rPr lang="en-US" sz="1900" b="0" i="0" u="none" strike="noStrike" baseline="0" dirty="0">
                <a:latin typeface="Consolas" panose="020B0609020204030204" pitchFamily="49" charset="0"/>
              </a:rPr>
              <a:t>class </a:t>
            </a:r>
            <a:r>
              <a:rPr lang="en-US" sz="1900" b="0" i="0" u="none" strike="noStrike" baseline="0" dirty="0">
                <a:latin typeface="BookAntiqua"/>
              </a:rPr>
              <a:t>of </a:t>
            </a:r>
            <a:r>
              <a:rPr lang="en-US" sz="1900" b="0" i="0" u="none" strike="noStrike" baseline="0" dirty="0">
                <a:latin typeface="Consolas" panose="020B0609020204030204" pitchFamily="49" charset="0"/>
              </a:rPr>
              <a:t>orange</a:t>
            </a:r>
            <a:r>
              <a:rPr lang="en-US" sz="1900" b="0" i="0" u="none" strike="noStrike" baseline="0" dirty="0">
                <a:latin typeface="BookAntiqua"/>
              </a:rPr>
              <a:t>. Otherwise, remove the </a:t>
            </a:r>
            <a:r>
              <a:rPr lang="en-US" sz="1900" b="0" i="0" u="none" strike="noStrike" baseline="0" dirty="0">
                <a:latin typeface="Consolas" panose="020B0609020204030204" pitchFamily="49" charset="0"/>
              </a:rPr>
              <a:t>class </a:t>
            </a:r>
            <a:r>
              <a:rPr lang="en-US" sz="1900" b="0" i="0" u="none" strike="noStrike" baseline="0" dirty="0">
                <a:latin typeface="BookAntiqua"/>
              </a:rPr>
              <a:t>of </a:t>
            </a:r>
            <a:r>
              <a:rPr lang="en-US" sz="1900" b="0" i="0" u="none" strike="noStrike" baseline="0" dirty="0">
                <a:latin typeface="Consolas" panose="020B0609020204030204" pitchFamily="49" charset="0"/>
              </a:rPr>
              <a:t>orange </a:t>
            </a:r>
            <a:r>
              <a:rPr lang="en-US" sz="1900" b="0" i="0" u="none" strike="noStrike" baseline="0" dirty="0">
                <a:latin typeface="BookAntiqua"/>
              </a:rPr>
              <a:t>from the </a:t>
            </a:r>
            <a:r>
              <a:rPr lang="en-US" sz="1900" b="0" i="0" u="none" strike="noStrike" baseline="0" dirty="0" err="1">
                <a:latin typeface="Consolas" panose="020B0609020204030204" pitchFamily="49" charset="0"/>
              </a:rPr>
              <a:t>classList</a:t>
            </a:r>
            <a:r>
              <a:rPr lang="en-US" sz="1900" b="0" i="0" u="none" strike="noStrike" baseline="0" dirty="0">
                <a:latin typeface="Consolas" panose="020B0609020204030204" pitchFamily="49" charset="0"/>
              </a:rPr>
              <a:t> </a:t>
            </a:r>
            <a:r>
              <a:rPr lang="en-US" sz="1900" b="0" i="0" u="none" strike="noStrike" baseline="0" dirty="0">
                <a:latin typeface="BookAntiqua"/>
              </a:rPr>
              <a:t>element.</a:t>
            </a:r>
            <a:endParaRPr lang="en-US" sz="1900" dirty="0"/>
          </a:p>
        </p:txBody>
      </p:sp>
    </p:spTree>
    <p:extLst>
      <p:ext uri="{BB962C8B-B14F-4D97-AF65-F5344CB8AC3E}">
        <p14:creationId xmlns:p14="http://schemas.microsoft.com/office/powerpoint/2010/main" val="3656965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6ED9D-88BA-4481-B585-2901C62B7EA8}"/>
              </a:ext>
            </a:extLst>
          </p:cNvPr>
          <p:cNvSpPr>
            <a:spLocks noGrp="1"/>
          </p:cNvSpPr>
          <p:nvPr>
            <p:ph type="title"/>
          </p:nvPr>
        </p:nvSpPr>
        <p:spPr/>
        <p:txBody>
          <a:bodyPr/>
          <a:lstStyle/>
          <a:p>
            <a:r>
              <a:rPr lang="en-US" dirty="0"/>
              <a:t>Practice exercise 11.1</a:t>
            </a:r>
          </a:p>
        </p:txBody>
      </p:sp>
      <p:sp>
        <p:nvSpPr>
          <p:cNvPr id="3" name="Content Placeholder 2">
            <a:extLst>
              <a:ext uri="{FF2B5EF4-FFF2-40B4-BE49-F238E27FC236}">
                <a16:creationId xmlns:a16="http://schemas.microsoft.com/office/drawing/2014/main" id="{E394B650-EE73-4071-8497-252D796400C9}"/>
              </a:ext>
            </a:extLst>
          </p:cNvPr>
          <p:cNvSpPr>
            <a:spLocks noGrp="1"/>
          </p:cNvSpPr>
          <p:nvPr>
            <p:ph idx="1"/>
          </p:nvPr>
        </p:nvSpPr>
        <p:spPr>
          <a:xfrm>
            <a:off x="581192" y="2180496"/>
            <a:ext cx="11029615" cy="4399598"/>
          </a:xfrm>
        </p:spPr>
        <p:txBody>
          <a:bodyPr>
            <a:normAutofit/>
          </a:bodyPr>
          <a:lstStyle/>
          <a:p>
            <a:pPr marL="0" indent="0" algn="l">
              <a:buNone/>
            </a:pPr>
            <a:r>
              <a:rPr lang="en-US" sz="1800" b="0" i="0" u="none" strike="noStrike" baseline="0" dirty="0">
                <a:latin typeface="BookAntiqua"/>
              </a:rPr>
              <a:t>Personalize your web pages. Allow users to change the theme of the page display between regular mode and dark mode.</a:t>
            </a:r>
          </a:p>
          <a:p>
            <a:pPr marL="666900" lvl="1" indent="-342900">
              <a:buFont typeface="+mj-lt"/>
              <a:buAutoNum type="arabicPeriod"/>
            </a:pPr>
            <a:r>
              <a:rPr lang="en-US" sz="1800" b="0" i="0" u="none" strike="noStrike" baseline="0" dirty="0">
                <a:latin typeface="BookAntiqua"/>
              </a:rPr>
              <a:t>Within a simple HTML document, set up a Boolean value variable to use that will toggle the color modes.</a:t>
            </a:r>
          </a:p>
          <a:p>
            <a:pPr marL="666900" lvl="1" indent="-342900">
              <a:buFont typeface="+mj-lt"/>
              <a:buAutoNum type="arabicPeriod"/>
            </a:pPr>
            <a:r>
              <a:rPr lang="en-US" sz="1800" b="0" i="0" u="none" strike="noStrike" baseline="0" dirty="0">
                <a:latin typeface="BookAntiqua"/>
              </a:rPr>
              <a:t>Use </a:t>
            </a:r>
            <a:r>
              <a:rPr lang="en-US" sz="1800" b="0" i="0" u="none" strike="noStrike" baseline="0" dirty="0" err="1">
                <a:latin typeface="Consolas" panose="020B0609020204030204" pitchFamily="49" charset="0"/>
              </a:rPr>
              <a:t>window.onclick</a:t>
            </a:r>
            <a:r>
              <a:rPr lang="en-US" sz="1800" b="0" i="0" u="none" strike="noStrike" baseline="0" dirty="0">
                <a:latin typeface="Consolas" panose="020B0609020204030204" pitchFamily="49" charset="0"/>
              </a:rPr>
              <a:t> </a:t>
            </a:r>
            <a:r>
              <a:rPr lang="en-US" sz="1800" b="0" i="0" u="none" strike="noStrike" baseline="0" dirty="0">
                <a:latin typeface="BookAntiqua"/>
              </a:rPr>
              <a:t>to set up a function that outputs a message in the console when clicked. You can use the value of the Boolean variable.</a:t>
            </a:r>
          </a:p>
          <a:p>
            <a:pPr marL="666900" lvl="1" indent="-342900">
              <a:buFont typeface="+mj-lt"/>
              <a:buAutoNum type="arabicPeriod"/>
            </a:pPr>
            <a:r>
              <a:rPr lang="en-US" sz="1800" b="0" i="0" u="none" strike="noStrike" baseline="0" dirty="0">
                <a:latin typeface="BookAntiqua"/>
              </a:rPr>
              <a:t>Within the function, add a condition that checks whether the </a:t>
            </a:r>
            <a:r>
              <a:rPr lang="en-US" sz="1800" b="0" i="0" u="none" strike="noStrike" baseline="0" dirty="0" err="1">
                <a:latin typeface="Consolas" panose="020B0609020204030204" pitchFamily="49" charset="0"/>
              </a:rPr>
              <a:t>darkMode</a:t>
            </a:r>
            <a:r>
              <a:rPr lang="en-US" sz="1800" b="0" i="0" u="none" strike="noStrike" baseline="0" dirty="0">
                <a:latin typeface="Consolas" panose="020B0609020204030204" pitchFamily="49" charset="0"/>
              </a:rPr>
              <a:t> </a:t>
            </a:r>
            <a:r>
              <a:rPr lang="en-US" sz="1800" b="0" i="0" u="none" strike="noStrike" baseline="0" dirty="0">
                <a:latin typeface="BookAntiqua"/>
              </a:rPr>
              <a:t>variable is true or false.</a:t>
            </a:r>
          </a:p>
          <a:p>
            <a:pPr marL="666900" lvl="1" indent="-342900">
              <a:buFont typeface="+mj-lt"/>
              <a:buAutoNum type="arabicPeriod"/>
            </a:pPr>
            <a:r>
              <a:rPr lang="en-US" sz="1800" b="0" i="0" u="none" strike="noStrike" baseline="0" dirty="0">
                <a:latin typeface="BookAntiqua"/>
              </a:rPr>
              <a:t>If false, then update the page style to a background color of black and a font color of white.</a:t>
            </a:r>
          </a:p>
          <a:p>
            <a:pPr marL="666900" lvl="1" indent="-342900">
              <a:buFont typeface="+mj-lt"/>
              <a:buAutoNum type="arabicPeriod"/>
            </a:pPr>
            <a:r>
              <a:rPr lang="en-US" sz="1800" b="0" i="0" u="none" strike="noStrike" baseline="0" dirty="0">
                <a:latin typeface="BookAntiqua"/>
              </a:rPr>
              <a:t>Add an </a:t>
            </a:r>
            <a:r>
              <a:rPr lang="en-US" sz="1800" b="0" i="0" u="none" strike="noStrike" baseline="0" dirty="0">
                <a:latin typeface="Consolas" panose="020B0609020204030204" pitchFamily="49" charset="0"/>
              </a:rPr>
              <a:t>else </a:t>
            </a:r>
            <a:r>
              <a:rPr lang="en-US" sz="1800" b="0" i="0" u="none" strike="noStrike" baseline="0" dirty="0">
                <a:latin typeface="BookAntiqua"/>
              </a:rPr>
              <a:t>response that changes the color of the background to white and the color of the text to black. Also, update the value of the </a:t>
            </a:r>
            <a:r>
              <a:rPr lang="en-US" sz="1800" b="0" i="0" u="none" strike="noStrike" baseline="0" dirty="0" err="1">
                <a:latin typeface="Consolas" panose="020B0609020204030204" pitchFamily="49" charset="0"/>
              </a:rPr>
              <a:t>darkMode</a:t>
            </a:r>
            <a:r>
              <a:rPr lang="en-US" sz="1800" b="0" i="0" u="none" strike="noStrike" baseline="0" dirty="0">
                <a:latin typeface="Consolas" panose="020B0609020204030204" pitchFamily="49" charset="0"/>
              </a:rPr>
              <a:t> </a:t>
            </a:r>
            <a:r>
              <a:rPr lang="en-US" sz="1800" b="0" i="0" u="none" strike="noStrike" baseline="0" dirty="0">
                <a:latin typeface="BookAntiqua"/>
              </a:rPr>
              <a:t>variable accordingly.</a:t>
            </a:r>
            <a:endParaRPr lang="en-US" sz="1800" dirty="0"/>
          </a:p>
        </p:txBody>
      </p:sp>
    </p:spTree>
    <p:extLst>
      <p:ext uri="{BB962C8B-B14F-4D97-AF65-F5344CB8AC3E}">
        <p14:creationId xmlns:p14="http://schemas.microsoft.com/office/powerpoint/2010/main" val="23828728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278A1-C9DD-45BD-BB70-1C7E10CFBE7D}"/>
              </a:ext>
            </a:extLst>
          </p:cNvPr>
          <p:cNvSpPr>
            <a:spLocks noGrp="1"/>
          </p:cNvSpPr>
          <p:nvPr>
            <p:ph type="title"/>
          </p:nvPr>
        </p:nvSpPr>
        <p:spPr/>
        <p:txBody>
          <a:bodyPr/>
          <a:lstStyle/>
          <a:p>
            <a:r>
              <a:rPr lang="en-US" dirty="0"/>
              <a:t>Mouse position tracker</a:t>
            </a:r>
          </a:p>
        </p:txBody>
      </p:sp>
      <p:sp>
        <p:nvSpPr>
          <p:cNvPr id="3" name="Content Placeholder 2">
            <a:extLst>
              <a:ext uri="{FF2B5EF4-FFF2-40B4-BE49-F238E27FC236}">
                <a16:creationId xmlns:a16="http://schemas.microsoft.com/office/drawing/2014/main" id="{932829B4-0478-49C8-9851-BEC9ACD22ECD}"/>
              </a:ext>
            </a:extLst>
          </p:cNvPr>
          <p:cNvSpPr>
            <a:spLocks noGrp="1"/>
          </p:cNvSpPr>
          <p:nvPr>
            <p:ph idx="1"/>
          </p:nvPr>
        </p:nvSpPr>
        <p:spPr>
          <a:xfrm>
            <a:off x="581192" y="2180496"/>
            <a:ext cx="11029615" cy="4220304"/>
          </a:xfrm>
        </p:spPr>
        <p:txBody>
          <a:bodyPr>
            <a:normAutofit/>
          </a:bodyPr>
          <a:lstStyle/>
          <a:p>
            <a:pPr marL="0" indent="0" algn="l">
              <a:buNone/>
            </a:pPr>
            <a:r>
              <a:rPr lang="en-US" sz="1800" b="0" i="0" u="none" strike="noStrike" baseline="0" dirty="0">
                <a:latin typeface="BookAntiqua"/>
              </a:rPr>
              <a:t>Track your mouse's </a:t>
            </a:r>
            <a:r>
              <a:rPr lang="en-US" sz="1800" b="0" i="0" u="none" strike="noStrike" baseline="0" dirty="0">
                <a:latin typeface="Consolas" panose="020B0609020204030204" pitchFamily="49" charset="0"/>
              </a:rPr>
              <a:t>x </a:t>
            </a:r>
            <a:r>
              <a:rPr lang="en-US" sz="1800" b="0" i="0" u="none" strike="noStrike" baseline="0" dirty="0">
                <a:latin typeface="BookAntiqua"/>
              </a:rPr>
              <a:t>and </a:t>
            </a:r>
            <a:r>
              <a:rPr lang="en-US" sz="1800" b="0" i="0" u="none" strike="noStrike" baseline="0" dirty="0">
                <a:latin typeface="Consolas" panose="020B0609020204030204" pitchFamily="49" charset="0"/>
              </a:rPr>
              <a:t>y </a:t>
            </a:r>
            <a:r>
              <a:rPr lang="en-US" sz="1800" b="0" i="0" u="none" strike="noStrike" baseline="0" dirty="0">
                <a:latin typeface="BookAntiqua"/>
              </a:rPr>
              <a:t>position within an element. As you move the mouse</a:t>
            </a:r>
          </a:p>
          <a:p>
            <a:pPr marL="0" indent="0" algn="l">
              <a:buNone/>
            </a:pPr>
            <a:r>
              <a:rPr lang="en-US" sz="1800" b="0" i="0" u="none" strike="noStrike" baseline="0" dirty="0">
                <a:latin typeface="BookAntiqua"/>
              </a:rPr>
              <a:t>within the element, the </a:t>
            </a:r>
            <a:r>
              <a:rPr lang="en-US" sz="1800" b="0" i="0" u="none" strike="noStrike" baseline="0" dirty="0">
                <a:latin typeface="Consolas" panose="020B0609020204030204" pitchFamily="49" charset="0"/>
              </a:rPr>
              <a:t>x </a:t>
            </a:r>
            <a:r>
              <a:rPr lang="en-US" sz="1800" b="0" i="0" u="none" strike="noStrike" baseline="0" dirty="0">
                <a:latin typeface="BookAntiqua"/>
              </a:rPr>
              <a:t>position and </a:t>
            </a:r>
            <a:r>
              <a:rPr lang="en-US" sz="1800" b="0" i="0" u="none" strike="noStrike" baseline="0" dirty="0">
                <a:latin typeface="Consolas" panose="020B0609020204030204" pitchFamily="49" charset="0"/>
              </a:rPr>
              <a:t>y </a:t>
            </a:r>
            <a:r>
              <a:rPr lang="en-US" sz="1800" b="0" i="0" u="none" strike="noStrike" baseline="0" dirty="0">
                <a:latin typeface="BookAntiqua"/>
              </a:rPr>
              <a:t>position values will update.</a:t>
            </a:r>
          </a:p>
          <a:p>
            <a:pPr marL="781200" lvl="1" indent="-457200">
              <a:buFont typeface="+mj-lt"/>
              <a:buAutoNum type="arabicPeriod"/>
            </a:pPr>
            <a:r>
              <a:rPr lang="en-US" sz="1900" b="0" i="0" u="none" strike="noStrike" baseline="0" dirty="0">
                <a:latin typeface="BookAntiqua"/>
              </a:rPr>
              <a:t>Create a page element and add sizing to it, including </a:t>
            </a:r>
            <a:r>
              <a:rPr lang="en-US" sz="1900" b="0" i="0" u="none" strike="noStrike" baseline="0" dirty="0">
                <a:latin typeface="Consolas" panose="020B0609020204030204" pitchFamily="49" charset="0"/>
              </a:rPr>
              <a:t>height </a:t>
            </a:r>
            <a:r>
              <a:rPr lang="en-US" sz="1900" b="0" i="0" u="none" strike="noStrike" baseline="0" dirty="0">
                <a:latin typeface="BookAntiqua"/>
              </a:rPr>
              <a:t>and </a:t>
            </a:r>
            <a:r>
              <a:rPr lang="en-US" sz="1900" b="0" i="0" u="none" strike="noStrike" baseline="0" dirty="0">
                <a:latin typeface="Consolas" panose="020B0609020204030204" pitchFamily="49" charset="0"/>
              </a:rPr>
              <a:t>width</a:t>
            </a:r>
            <a:r>
              <a:rPr lang="en-US" sz="1900" b="0" i="0" u="none" strike="noStrike" baseline="0" dirty="0">
                <a:latin typeface="BookAntiqua"/>
              </a:rPr>
              <a:t>. Create a class style named </a:t>
            </a:r>
            <a:r>
              <a:rPr lang="en-US" sz="1900" b="0" i="0" u="none" strike="noStrike" baseline="0" dirty="0">
                <a:latin typeface="Consolas" panose="020B0609020204030204" pitchFamily="49" charset="0"/>
              </a:rPr>
              <a:t>active </a:t>
            </a:r>
            <a:r>
              <a:rPr lang="en-US" sz="1900" b="0" i="0" u="none" strike="noStrike" baseline="0" dirty="0">
                <a:latin typeface="BookAntiqua"/>
              </a:rPr>
              <a:t>that has a </a:t>
            </a:r>
            <a:r>
              <a:rPr lang="en-US" sz="1900" b="0" i="0" u="none" strike="noStrike" baseline="0" dirty="0">
                <a:latin typeface="Consolas" panose="020B0609020204030204" pitchFamily="49" charset="0"/>
              </a:rPr>
              <a:t>background-color </a:t>
            </a:r>
            <a:r>
              <a:rPr lang="en-US" sz="1900" b="0" i="0" u="none" strike="noStrike" baseline="0" dirty="0">
                <a:latin typeface="BookAntiqua"/>
              </a:rPr>
              <a:t>property of </a:t>
            </a:r>
            <a:r>
              <a:rPr lang="en-US" sz="1900" b="0" i="0" u="none" strike="noStrike" baseline="0" dirty="0">
                <a:latin typeface="Consolas" panose="020B0609020204030204" pitchFamily="49" charset="0"/>
              </a:rPr>
              <a:t>red</a:t>
            </a:r>
            <a:r>
              <a:rPr lang="en-US" sz="1900" b="0" i="0" u="none" strike="noStrike" baseline="0" dirty="0">
                <a:latin typeface="BookAntiqua"/>
              </a:rPr>
              <a:t>. Finally, create an output element that will contain your text.</a:t>
            </a:r>
          </a:p>
          <a:p>
            <a:pPr marL="781200" lvl="1" indent="-457200">
              <a:buFont typeface="+mj-lt"/>
              <a:buAutoNum type="arabicPeriod"/>
            </a:pPr>
            <a:r>
              <a:rPr lang="en-US" sz="1900" b="0" i="0" u="none" strike="noStrike" baseline="0" dirty="0">
                <a:latin typeface="BookAntiqua"/>
              </a:rPr>
              <a:t>Select the main container element and add event listeners to it. Listen for </a:t>
            </a:r>
            <a:r>
              <a:rPr lang="en-US" sz="1900" b="0" i="0" u="none" strike="noStrike" baseline="0" dirty="0">
                <a:latin typeface="Consolas" panose="020B0609020204030204" pitchFamily="49" charset="0"/>
              </a:rPr>
              <a:t>mouseover</a:t>
            </a:r>
            <a:r>
              <a:rPr lang="en-US" sz="1900" b="0" i="0" u="none" strike="noStrike" baseline="0" dirty="0">
                <a:latin typeface="BookAntiqua"/>
              </a:rPr>
              <a:t>, </a:t>
            </a:r>
            <a:r>
              <a:rPr lang="en-US" sz="1900" b="0" i="0" u="none" strike="noStrike" baseline="0" dirty="0" err="1">
                <a:latin typeface="Consolas" panose="020B0609020204030204" pitchFamily="49" charset="0"/>
              </a:rPr>
              <a:t>mouseout</a:t>
            </a:r>
            <a:r>
              <a:rPr lang="en-US" sz="1900" b="0" i="0" u="none" strike="noStrike" baseline="0" dirty="0">
                <a:latin typeface="BookAntiqua"/>
              </a:rPr>
              <a:t>, and </a:t>
            </a:r>
            <a:r>
              <a:rPr lang="en-US" sz="1900" b="0" i="0" u="none" strike="noStrike" baseline="0" dirty="0" err="1">
                <a:latin typeface="Consolas" panose="020B0609020204030204" pitchFamily="49" charset="0"/>
              </a:rPr>
              <a:t>mousemove</a:t>
            </a:r>
            <a:r>
              <a:rPr lang="en-US" sz="1900" b="0" i="0" u="none" strike="noStrike" baseline="0" dirty="0">
                <a:latin typeface="BookAntiqua"/>
              </a:rPr>
              <a:t>.</a:t>
            </a:r>
          </a:p>
          <a:p>
            <a:pPr marL="781200" lvl="1" indent="-457200">
              <a:buFont typeface="+mj-lt"/>
              <a:buAutoNum type="arabicPeriod"/>
            </a:pPr>
            <a:r>
              <a:rPr lang="en-US" sz="1900" b="0" i="0" u="none" strike="noStrike" baseline="0" dirty="0">
                <a:latin typeface="BookAntiqua"/>
              </a:rPr>
              <a:t>On </a:t>
            </a:r>
            <a:r>
              <a:rPr lang="en-US" sz="1900" b="0" i="0" u="none" strike="noStrike" baseline="0" dirty="0">
                <a:latin typeface="Consolas" panose="020B0609020204030204" pitchFamily="49" charset="0"/>
              </a:rPr>
              <a:t>mouseover</a:t>
            </a:r>
            <a:r>
              <a:rPr lang="en-US" sz="1900" b="0" i="0" u="none" strike="noStrike" baseline="0" dirty="0">
                <a:latin typeface="BookAntiqua"/>
              </a:rPr>
              <a:t>, add the </a:t>
            </a:r>
            <a:r>
              <a:rPr lang="en-US" sz="1900" b="0" i="0" u="none" strike="noStrike" baseline="0" dirty="0">
                <a:latin typeface="Consolas" panose="020B0609020204030204" pitchFamily="49" charset="0"/>
              </a:rPr>
              <a:t>active </a:t>
            </a:r>
            <a:r>
              <a:rPr lang="en-US" sz="1900" b="0" i="0" u="none" strike="noStrike" baseline="0" dirty="0">
                <a:latin typeface="BookAntiqua"/>
              </a:rPr>
              <a:t>class, and on </a:t>
            </a:r>
            <a:r>
              <a:rPr lang="en-US" sz="1900" b="0" i="0" u="none" strike="noStrike" baseline="0" dirty="0" err="1">
                <a:latin typeface="Consolas" panose="020B0609020204030204" pitchFamily="49" charset="0"/>
              </a:rPr>
              <a:t>mouseout</a:t>
            </a:r>
            <a:r>
              <a:rPr lang="en-US" sz="1900" b="0" i="0" u="none" strike="noStrike" baseline="0" dirty="0">
                <a:latin typeface="BookAntiqua"/>
              </a:rPr>
              <a:t>, remove the </a:t>
            </a:r>
            <a:r>
              <a:rPr lang="en-US" sz="1900" b="0" i="0" u="none" strike="noStrike" baseline="0" dirty="0">
                <a:latin typeface="Consolas" panose="020B0609020204030204" pitchFamily="49" charset="0"/>
              </a:rPr>
              <a:t>active </a:t>
            </a:r>
            <a:r>
              <a:rPr lang="en-US" sz="1900" b="0" i="0" u="none" strike="noStrike" baseline="0" dirty="0">
                <a:latin typeface="BookAntiqua"/>
              </a:rPr>
              <a:t>class.</a:t>
            </a:r>
          </a:p>
          <a:p>
            <a:pPr marL="781200" lvl="1" indent="-457200">
              <a:buFont typeface="+mj-lt"/>
              <a:buAutoNum type="arabicPeriod"/>
            </a:pPr>
            <a:r>
              <a:rPr lang="en-US" sz="1900" b="0" i="0" u="none" strike="noStrike" baseline="0" dirty="0">
                <a:latin typeface="BookAntiqua"/>
              </a:rPr>
              <a:t>On </a:t>
            </a:r>
            <a:r>
              <a:rPr lang="en-US" sz="1900" b="0" i="0" u="none" strike="noStrike" baseline="0" dirty="0" err="1">
                <a:latin typeface="Consolas" panose="020B0609020204030204" pitchFamily="49" charset="0"/>
              </a:rPr>
              <a:t>mousemove</a:t>
            </a:r>
            <a:r>
              <a:rPr lang="en-US" sz="1900" b="0" i="0" u="none" strike="noStrike" baseline="0" dirty="0">
                <a:latin typeface="BookAntiqua"/>
              </a:rPr>
              <a:t>, call a function that tracks the event element </a:t>
            </a:r>
            <a:r>
              <a:rPr lang="en-US" sz="1900" b="0" i="0" u="none" strike="noStrike" baseline="0" dirty="0" err="1">
                <a:latin typeface="Consolas" panose="020B0609020204030204" pitchFamily="49" charset="0"/>
              </a:rPr>
              <a:t>clientX</a:t>
            </a:r>
            <a:r>
              <a:rPr lang="en-US" sz="1900" b="0" i="0" u="none" strike="noStrike" baseline="0" dirty="0">
                <a:latin typeface="Consolas" panose="020B0609020204030204" pitchFamily="49" charset="0"/>
              </a:rPr>
              <a:t> </a:t>
            </a:r>
            <a:r>
              <a:rPr lang="en-US" sz="1900" b="0" i="0" u="none" strike="noStrike" baseline="0" dirty="0">
                <a:latin typeface="BookAntiqua"/>
              </a:rPr>
              <a:t>and </a:t>
            </a:r>
            <a:r>
              <a:rPr lang="en-US" sz="1900" b="0" i="0" u="none" strike="noStrike" baseline="0" dirty="0" err="1">
                <a:latin typeface="Consolas" panose="020B0609020204030204" pitchFamily="49" charset="0"/>
              </a:rPr>
              <a:t>clientY</a:t>
            </a:r>
            <a:r>
              <a:rPr lang="en-US" sz="1900" b="0" i="0" u="none" strike="noStrike" baseline="0" dirty="0">
                <a:latin typeface="Consolas" panose="020B0609020204030204" pitchFamily="49" charset="0"/>
              </a:rPr>
              <a:t> </a:t>
            </a:r>
            <a:r>
              <a:rPr lang="en-US" sz="1900" b="0" i="0" u="none" strike="noStrike" baseline="0" dirty="0">
                <a:latin typeface="BookAntiqua"/>
              </a:rPr>
              <a:t>positions, embeds them in a human-readable sentence, and outputs it into the output element.</a:t>
            </a:r>
            <a:endParaRPr lang="en-US" sz="1900" dirty="0"/>
          </a:p>
        </p:txBody>
      </p:sp>
    </p:spTree>
    <p:extLst>
      <p:ext uri="{BB962C8B-B14F-4D97-AF65-F5344CB8AC3E}">
        <p14:creationId xmlns:p14="http://schemas.microsoft.com/office/powerpoint/2010/main" val="1788644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CB9AD-8875-4C88-AFED-B427CCEAD41F}"/>
              </a:ext>
            </a:extLst>
          </p:cNvPr>
          <p:cNvSpPr>
            <a:spLocks noGrp="1"/>
          </p:cNvSpPr>
          <p:nvPr>
            <p:ph type="title"/>
          </p:nvPr>
        </p:nvSpPr>
        <p:spPr/>
        <p:txBody>
          <a:bodyPr/>
          <a:lstStyle/>
          <a:p>
            <a:r>
              <a:rPr lang="en-US" dirty="0"/>
              <a:t>Box clicker speed test game</a:t>
            </a:r>
          </a:p>
        </p:txBody>
      </p:sp>
      <p:sp>
        <p:nvSpPr>
          <p:cNvPr id="3" name="Content Placeholder 2">
            <a:extLst>
              <a:ext uri="{FF2B5EF4-FFF2-40B4-BE49-F238E27FC236}">
                <a16:creationId xmlns:a16="http://schemas.microsoft.com/office/drawing/2014/main" id="{2DB3C804-25B6-40B6-89A8-3FD3F92D09AE}"/>
              </a:ext>
            </a:extLst>
          </p:cNvPr>
          <p:cNvSpPr>
            <a:spLocks noGrp="1"/>
          </p:cNvSpPr>
          <p:nvPr>
            <p:ph idx="1"/>
          </p:nvPr>
        </p:nvSpPr>
        <p:spPr>
          <a:xfrm>
            <a:off x="581192" y="2057400"/>
            <a:ext cx="11029615" cy="4470400"/>
          </a:xfrm>
        </p:spPr>
        <p:txBody>
          <a:bodyPr anchor="t"/>
          <a:lstStyle/>
          <a:p>
            <a:pPr marL="0" indent="0" algn="l">
              <a:buNone/>
            </a:pPr>
            <a:r>
              <a:rPr lang="en-US" sz="1800" b="0" i="0" u="none" strike="noStrike" baseline="0" dirty="0">
                <a:latin typeface="BookAntiqua"/>
              </a:rPr>
              <a:t>The objective here is to click on the red box as quickly as possible once it appears. The box will be randomly placed within a container and positioned with random values. The box will have an event listener that will track the start and click times to calculate the duration of the click events. You can use the following template, as the HTML gets a little complex here—just add the </a:t>
            </a:r>
            <a:r>
              <a:rPr lang="en-US" sz="1800" b="0" i="0" u="none" strike="noStrike" baseline="0" dirty="0">
                <a:latin typeface="Consolas" panose="020B0609020204030204" pitchFamily="49" charset="0"/>
              </a:rPr>
              <a:t>&lt;script&gt; </a:t>
            </a:r>
            <a:r>
              <a:rPr lang="en-US" sz="1800" b="0" i="0" u="none" strike="noStrike" baseline="0" dirty="0">
                <a:latin typeface="BookAntiqua"/>
              </a:rPr>
              <a:t>element to make the HTML interactive!</a:t>
            </a:r>
            <a:endParaRPr lang="en-US" dirty="0"/>
          </a:p>
        </p:txBody>
      </p:sp>
      <p:sp>
        <p:nvSpPr>
          <p:cNvPr id="5" name="TextBox 4">
            <a:extLst>
              <a:ext uri="{FF2B5EF4-FFF2-40B4-BE49-F238E27FC236}">
                <a16:creationId xmlns:a16="http://schemas.microsoft.com/office/drawing/2014/main" id="{40DE774F-A59F-4321-B1FE-71A3C6B11A29}"/>
              </a:ext>
            </a:extLst>
          </p:cNvPr>
          <p:cNvSpPr txBox="1"/>
          <p:nvPr/>
        </p:nvSpPr>
        <p:spPr>
          <a:xfrm>
            <a:off x="3626462" y="3420533"/>
            <a:ext cx="4939074" cy="2677656"/>
          </a:xfrm>
          <a:prstGeom prst="rect">
            <a:avLst/>
          </a:prstGeom>
          <a:noFill/>
        </p:spPr>
        <p:txBody>
          <a:bodyPr wrap="square">
            <a:spAutoFit/>
          </a:bodyPr>
          <a:lstStyle/>
          <a:p>
            <a:pPr algn="l"/>
            <a:r>
              <a:rPr lang="en-US" sz="1400" b="0" i="0" u="none" strike="noStrike" baseline="0" dirty="0">
                <a:solidFill>
                  <a:srgbClr val="4079F3"/>
                </a:solidFill>
                <a:latin typeface="Consolas" panose="020B0609020204030204" pitchFamily="49" charset="0"/>
              </a:rPr>
              <a:t>&lt;!DOCTYPE </a:t>
            </a:r>
            <a:r>
              <a:rPr lang="en-US" sz="1400" b="0" i="0" u="none" strike="noStrike" baseline="0" dirty="0">
                <a:solidFill>
                  <a:srgbClr val="383A42"/>
                </a:solidFill>
                <a:latin typeface="Consolas" panose="020B0609020204030204" pitchFamily="49" charset="0"/>
              </a:rPr>
              <a:t>html</a:t>
            </a:r>
            <a:r>
              <a:rPr lang="en-US" sz="1400" b="0" i="0" u="none" strike="noStrike" baseline="0" dirty="0">
                <a:solidFill>
                  <a:srgbClr val="4079F3"/>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head</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title</a:t>
            </a:r>
            <a:r>
              <a:rPr lang="en-US" sz="1400" b="0" i="0" u="none" strike="noStrike" baseline="0" dirty="0">
                <a:solidFill>
                  <a:srgbClr val="383A42"/>
                </a:solidFill>
                <a:latin typeface="Consolas" panose="020B0609020204030204" pitchFamily="49" charset="0"/>
              </a:rPr>
              <a:t>&gt;Click Me Game&lt;/</a:t>
            </a:r>
            <a:r>
              <a:rPr lang="en-US" sz="1400" b="0" i="0" u="none" strike="noStrike" baseline="0" dirty="0">
                <a:solidFill>
                  <a:srgbClr val="E55649"/>
                </a:solidFill>
                <a:latin typeface="Consolas" panose="020B0609020204030204" pitchFamily="49" charset="0"/>
              </a:rPr>
              <a:t>title</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style</a:t>
            </a:r>
            <a:r>
              <a:rPr lang="en-US" sz="1400" b="0" i="0" u="none" strike="noStrike" baseline="0" dirty="0">
                <a:solidFill>
                  <a:srgbClr val="383A42"/>
                </a:solidFill>
                <a:latin typeface="Consolas" panose="020B0609020204030204" pitchFamily="49" charset="0"/>
              </a:rPr>
              <a:t>&gt;</a:t>
            </a:r>
          </a:p>
          <a:p>
            <a:pPr lvl="3"/>
            <a:r>
              <a:rPr lang="en-US" sz="1400" b="0" i="0" u="none" strike="noStrike" baseline="0" dirty="0">
                <a:solidFill>
                  <a:srgbClr val="996801"/>
                </a:solidFill>
                <a:latin typeface="Consolas" panose="020B0609020204030204" pitchFamily="49" charset="0"/>
              </a:rPr>
              <a:t>.output </a:t>
            </a:r>
            <a:r>
              <a:rPr lang="en-US" sz="1400" b="0" i="0" u="none" strike="noStrike" baseline="0" dirty="0">
                <a:solidFill>
                  <a:srgbClr val="383A42"/>
                </a:solidFill>
                <a:latin typeface="Consolas" panose="020B0609020204030204" pitchFamily="49" charset="0"/>
              </a:rPr>
              <a:t>{</a:t>
            </a:r>
          </a:p>
          <a:p>
            <a:pPr lvl="4"/>
            <a:r>
              <a:rPr lang="en-US" sz="1400" b="0" i="0" u="none" strike="noStrike" baseline="0" dirty="0">
                <a:solidFill>
                  <a:srgbClr val="50A24F"/>
                </a:solidFill>
                <a:latin typeface="Consolas" panose="020B0609020204030204" pitchFamily="49" charset="0"/>
              </a:rPr>
              <a:t>width</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996801"/>
                </a:solidFill>
                <a:latin typeface="Consolas" panose="020B0609020204030204" pitchFamily="49" charset="0"/>
              </a:rPr>
              <a:t>500px</a:t>
            </a:r>
            <a:r>
              <a:rPr lang="en-US" sz="1400" b="0" i="0" u="none" strike="noStrike" baseline="0" dirty="0">
                <a:solidFill>
                  <a:srgbClr val="383A42"/>
                </a:solidFill>
                <a:latin typeface="Consolas" panose="020B0609020204030204" pitchFamily="49" charset="0"/>
              </a:rPr>
              <a:t>;</a:t>
            </a:r>
          </a:p>
          <a:p>
            <a:pPr lvl="4"/>
            <a:r>
              <a:rPr lang="en-US" sz="1400" b="0" i="0" u="none" strike="noStrike" baseline="0" dirty="0">
                <a:solidFill>
                  <a:srgbClr val="50A24F"/>
                </a:solidFill>
                <a:latin typeface="Consolas" panose="020B0609020204030204" pitchFamily="49" charset="0"/>
              </a:rPr>
              <a:t>height</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996801"/>
                </a:solidFill>
                <a:latin typeface="Consolas" panose="020B0609020204030204" pitchFamily="49" charset="0"/>
              </a:rPr>
              <a:t>500px</a:t>
            </a:r>
            <a:r>
              <a:rPr lang="en-US" sz="1400" b="0" i="0" u="none" strike="noStrike" baseline="0" dirty="0">
                <a:solidFill>
                  <a:srgbClr val="383A42"/>
                </a:solidFill>
                <a:latin typeface="Consolas" panose="020B0609020204030204" pitchFamily="49" charset="0"/>
              </a:rPr>
              <a:t>;</a:t>
            </a:r>
          </a:p>
          <a:p>
            <a:pPr lvl="4"/>
            <a:r>
              <a:rPr lang="en-US" sz="1400" b="0" i="0" u="none" strike="noStrike" baseline="0" dirty="0">
                <a:solidFill>
                  <a:srgbClr val="50A24F"/>
                </a:solidFill>
                <a:latin typeface="Consolas" panose="020B0609020204030204" pitchFamily="49" charset="0"/>
              </a:rPr>
              <a:t>border</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996801"/>
                </a:solidFill>
                <a:latin typeface="Consolas" panose="020B0609020204030204" pitchFamily="49" charset="0"/>
              </a:rPr>
              <a:t>1px </a:t>
            </a:r>
            <a:r>
              <a:rPr lang="en-US" sz="1400" b="0" i="0" u="none" strike="noStrike" baseline="0" dirty="0">
                <a:solidFill>
                  <a:srgbClr val="383A42"/>
                </a:solidFill>
                <a:latin typeface="Consolas" panose="020B0609020204030204" pitchFamily="49" charset="0"/>
              </a:rPr>
              <a:t>solid black;</a:t>
            </a:r>
          </a:p>
          <a:p>
            <a:pPr lvl="4"/>
            <a:r>
              <a:rPr lang="en-US" sz="1400" b="0" i="0" u="none" strike="noStrike" baseline="0" dirty="0">
                <a:solidFill>
                  <a:srgbClr val="50A24F"/>
                </a:solidFill>
                <a:latin typeface="Consolas" panose="020B0609020204030204" pitchFamily="49" charset="0"/>
              </a:rPr>
              <a:t>margin</a:t>
            </a:r>
            <a:r>
              <a:rPr lang="en-US" sz="1400" b="0" i="0" u="none" strike="noStrike" baseline="0" dirty="0">
                <a:solidFill>
                  <a:srgbClr val="383A42"/>
                </a:solidFill>
                <a:latin typeface="Consolas" panose="020B0609020204030204" pitchFamily="49" charset="0"/>
              </a:rPr>
              <a:t>: auto;</a:t>
            </a:r>
          </a:p>
          <a:p>
            <a:pPr lvl="4"/>
            <a:r>
              <a:rPr lang="en-US" sz="1400" b="0" i="0" u="none" strike="noStrike" baseline="0" dirty="0">
                <a:solidFill>
                  <a:srgbClr val="50A24F"/>
                </a:solidFill>
                <a:latin typeface="Consolas" panose="020B0609020204030204" pitchFamily="49" charset="0"/>
              </a:rPr>
              <a:t>text-align</a:t>
            </a:r>
            <a:r>
              <a:rPr lang="en-US" sz="1400" b="0" i="0" u="none" strike="noStrike" baseline="0" dirty="0">
                <a:solidFill>
                  <a:srgbClr val="383A42"/>
                </a:solidFill>
                <a:latin typeface="Consolas" panose="020B0609020204030204" pitchFamily="49" charset="0"/>
              </a:rPr>
              <a:t>: center;</a:t>
            </a:r>
          </a:p>
          <a:p>
            <a:pPr lvl="3"/>
            <a:r>
              <a:rPr lang="en-US" sz="1400" b="0" i="0" u="none" strike="noStrike" baseline="0" dirty="0">
                <a:solidFill>
                  <a:srgbClr val="383A42"/>
                </a:solidFill>
                <a:latin typeface="Consolas" panose="020B0609020204030204" pitchFamily="49" charset="0"/>
              </a:rPr>
              <a:t>}</a:t>
            </a:r>
          </a:p>
        </p:txBody>
      </p:sp>
      <p:sp>
        <p:nvSpPr>
          <p:cNvPr id="7" name="TextBox 6">
            <a:extLst>
              <a:ext uri="{FF2B5EF4-FFF2-40B4-BE49-F238E27FC236}">
                <a16:creationId xmlns:a16="http://schemas.microsoft.com/office/drawing/2014/main" id="{E6936F99-BC2B-4C3E-BBBA-16E8DEE5A149}"/>
              </a:ext>
            </a:extLst>
          </p:cNvPr>
          <p:cNvSpPr txBox="1"/>
          <p:nvPr/>
        </p:nvSpPr>
        <p:spPr>
          <a:xfrm>
            <a:off x="4797874" y="6234774"/>
            <a:ext cx="2065866" cy="338554"/>
          </a:xfrm>
          <a:prstGeom prst="rect">
            <a:avLst/>
          </a:prstGeom>
          <a:noFill/>
        </p:spPr>
        <p:txBody>
          <a:bodyPr wrap="square">
            <a:spAutoFit/>
          </a:bodyPr>
          <a:lstStyle/>
          <a:p>
            <a:r>
              <a:rPr lang="en-US" sz="1600" b="0" i="0" u="none" strike="noStrike" baseline="0" dirty="0">
                <a:latin typeface="BookAntiqua"/>
              </a:rPr>
              <a:t>Continues </a:t>
            </a:r>
            <a:r>
              <a:rPr lang="en-US" sz="1600" b="0" i="0" u="none" strike="noStrike" baseline="0" dirty="0">
                <a:latin typeface="BookAntiqua"/>
                <a:sym typeface="Wingdings" panose="05000000000000000000" pitchFamily="2" charset="2"/>
              </a:rPr>
              <a:t></a:t>
            </a:r>
            <a:endParaRPr lang="en-US" sz="1600" dirty="0"/>
          </a:p>
        </p:txBody>
      </p:sp>
    </p:spTree>
    <p:extLst>
      <p:ext uri="{BB962C8B-B14F-4D97-AF65-F5344CB8AC3E}">
        <p14:creationId xmlns:p14="http://schemas.microsoft.com/office/powerpoint/2010/main" val="2437868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CB9AD-8875-4C88-AFED-B427CCEAD41F}"/>
              </a:ext>
            </a:extLst>
          </p:cNvPr>
          <p:cNvSpPr>
            <a:spLocks noGrp="1"/>
          </p:cNvSpPr>
          <p:nvPr>
            <p:ph type="title"/>
          </p:nvPr>
        </p:nvSpPr>
        <p:spPr/>
        <p:txBody>
          <a:bodyPr/>
          <a:lstStyle/>
          <a:p>
            <a:r>
              <a:rPr lang="en-US" dirty="0"/>
              <a:t>Box clicker speed test game</a:t>
            </a:r>
          </a:p>
        </p:txBody>
      </p:sp>
      <p:sp>
        <p:nvSpPr>
          <p:cNvPr id="5" name="TextBox 4">
            <a:extLst>
              <a:ext uri="{FF2B5EF4-FFF2-40B4-BE49-F238E27FC236}">
                <a16:creationId xmlns:a16="http://schemas.microsoft.com/office/drawing/2014/main" id="{40DE774F-A59F-4321-B1FE-71A3C6B11A29}"/>
              </a:ext>
            </a:extLst>
          </p:cNvPr>
          <p:cNvSpPr txBox="1"/>
          <p:nvPr/>
        </p:nvSpPr>
        <p:spPr>
          <a:xfrm>
            <a:off x="3626463" y="1923394"/>
            <a:ext cx="4939074" cy="4832092"/>
          </a:xfrm>
          <a:prstGeom prst="rect">
            <a:avLst/>
          </a:prstGeom>
          <a:noFill/>
        </p:spPr>
        <p:txBody>
          <a:bodyPr wrap="square">
            <a:spAutoFit/>
          </a:bodyPr>
          <a:lstStyle/>
          <a:p>
            <a:pPr lvl="3"/>
            <a:r>
              <a:rPr lang="en-US" sz="1400" b="0" i="0" u="none" strike="noStrike" baseline="0" dirty="0">
                <a:solidFill>
                  <a:srgbClr val="996801"/>
                </a:solidFill>
                <a:latin typeface="Consolas" panose="020B0609020204030204" pitchFamily="49" charset="0"/>
              </a:rPr>
              <a:t>.box </a:t>
            </a:r>
            <a:r>
              <a:rPr lang="en-US" sz="1400" b="0" i="0" u="none" strike="noStrike" baseline="0" dirty="0">
                <a:solidFill>
                  <a:srgbClr val="383A42"/>
                </a:solidFill>
                <a:latin typeface="Consolas" panose="020B0609020204030204" pitchFamily="49" charset="0"/>
              </a:rPr>
              <a:t>{</a:t>
            </a:r>
          </a:p>
          <a:p>
            <a:pPr lvl="4"/>
            <a:r>
              <a:rPr lang="en-US" sz="1400" b="0" i="0" u="none" strike="noStrike" baseline="0" dirty="0">
                <a:solidFill>
                  <a:srgbClr val="50A24F"/>
                </a:solidFill>
                <a:latin typeface="Consolas" panose="020B0609020204030204" pitchFamily="49" charset="0"/>
              </a:rPr>
              <a:t>width</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996801"/>
                </a:solidFill>
                <a:latin typeface="Consolas" panose="020B0609020204030204" pitchFamily="49" charset="0"/>
              </a:rPr>
              <a:t>50px</a:t>
            </a:r>
            <a:r>
              <a:rPr lang="en-US" sz="1400" b="0" i="0" u="none" strike="noStrike" baseline="0" dirty="0">
                <a:solidFill>
                  <a:srgbClr val="383A42"/>
                </a:solidFill>
                <a:latin typeface="Consolas" panose="020B0609020204030204" pitchFamily="49" charset="0"/>
              </a:rPr>
              <a:t>;</a:t>
            </a:r>
          </a:p>
          <a:p>
            <a:pPr lvl="4"/>
            <a:r>
              <a:rPr lang="en-US" sz="1400" b="0" i="0" u="none" strike="noStrike" baseline="0" dirty="0">
                <a:solidFill>
                  <a:srgbClr val="50A24F"/>
                </a:solidFill>
                <a:latin typeface="Consolas" panose="020B0609020204030204" pitchFamily="49" charset="0"/>
              </a:rPr>
              <a:t>height</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996801"/>
                </a:solidFill>
                <a:latin typeface="Consolas" panose="020B0609020204030204" pitchFamily="49" charset="0"/>
              </a:rPr>
              <a:t>50px</a:t>
            </a:r>
            <a:r>
              <a:rPr lang="en-US" sz="1400" b="0" i="0" u="none" strike="noStrike" baseline="0" dirty="0">
                <a:solidFill>
                  <a:srgbClr val="383A42"/>
                </a:solidFill>
                <a:latin typeface="Consolas" panose="020B0609020204030204" pitchFamily="49" charset="0"/>
              </a:rPr>
              <a:t>;</a:t>
            </a:r>
          </a:p>
          <a:p>
            <a:pPr lvl="4"/>
            <a:r>
              <a:rPr lang="en-US" sz="1400" b="0" i="0" u="none" strike="noStrike" baseline="0" dirty="0">
                <a:solidFill>
                  <a:srgbClr val="50A24F"/>
                </a:solidFill>
                <a:latin typeface="Consolas" panose="020B0609020204030204" pitchFamily="49" charset="0"/>
              </a:rPr>
              <a:t>position</a:t>
            </a:r>
            <a:r>
              <a:rPr lang="en-US" sz="1400" b="0" i="0" u="none" strike="noStrike" baseline="0" dirty="0">
                <a:solidFill>
                  <a:srgbClr val="383A42"/>
                </a:solidFill>
                <a:latin typeface="Consolas" panose="020B0609020204030204" pitchFamily="49" charset="0"/>
              </a:rPr>
              <a:t>: relative;</a:t>
            </a:r>
          </a:p>
          <a:p>
            <a:pPr lvl="4"/>
            <a:r>
              <a:rPr lang="en-US" sz="1400" b="0" i="0" u="none" strike="noStrike" baseline="0" dirty="0">
                <a:solidFill>
                  <a:srgbClr val="50A24F"/>
                </a:solidFill>
                <a:latin typeface="Consolas" panose="020B0609020204030204" pitchFamily="49" charset="0"/>
              </a:rPr>
              <a:t>top</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996801"/>
                </a:solidFill>
                <a:latin typeface="Consolas" panose="020B0609020204030204" pitchFamily="49" charset="0"/>
              </a:rPr>
              <a:t>50px</a:t>
            </a:r>
            <a:r>
              <a:rPr lang="en-US" sz="1400" b="0" i="0" u="none" strike="noStrike" baseline="0" dirty="0">
                <a:solidFill>
                  <a:srgbClr val="383A42"/>
                </a:solidFill>
                <a:latin typeface="Consolas" panose="020B0609020204030204" pitchFamily="49" charset="0"/>
              </a:rPr>
              <a:t>;</a:t>
            </a:r>
          </a:p>
          <a:p>
            <a:pPr lvl="4"/>
            <a:r>
              <a:rPr lang="en-US" sz="1400" b="0" i="0" u="none" strike="noStrike" baseline="0" dirty="0">
                <a:solidFill>
                  <a:srgbClr val="50A24F"/>
                </a:solidFill>
                <a:latin typeface="Consolas" panose="020B0609020204030204" pitchFamily="49" charset="0"/>
              </a:rPr>
              <a:t>left</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996801"/>
                </a:solidFill>
                <a:latin typeface="Consolas" panose="020B0609020204030204" pitchFamily="49" charset="0"/>
              </a:rPr>
              <a:t>20%</a:t>
            </a:r>
            <a:r>
              <a:rPr lang="en-US" sz="1400" b="0" i="0" u="none" strike="noStrike" baseline="0" dirty="0">
                <a:solidFill>
                  <a:srgbClr val="383A42"/>
                </a:solidFill>
                <a:latin typeface="Consolas" panose="020B0609020204030204" pitchFamily="49" charset="0"/>
              </a:rPr>
              <a:t>;</a:t>
            </a:r>
          </a:p>
          <a:p>
            <a:pPr lvl="4"/>
            <a:r>
              <a:rPr lang="en-US" sz="1400" b="0" i="0" u="none" strike="noStrike" baseline="0" dirty="0">
                <a:solidFill>
                  <a:srgbClr val="50A24F"/>
                </a:solidFill>
                <a:latin typeface="Consolas" panose="020B0609020204030204" pitchFamily="49" charset="0"/>
              </a:rPr>
              <a:t>background-color</a:t>
            </a:r>
            <a:r>
              <a:rPr lang="en-US" sz="1400" b="0" i="0" u="none" strike="noStrike" baseline="0" dirty="0">
                <a:solidFill>
                  <a:srgbClr val="383A42"/>
                </a:solidFill>
                <a:latin typeface="Consolas" panose="020B0609020204030204" pitchFamily="49" charset="0"/>
              </a:rPr>
              <a:t>: red;</a:t>
            </a:r>
          </a:p>
          <a:p>
            <a:pPr lvl="3"/>
            <a:r>
              <a:rPr lang="en-US" sz="1400" b="0" i="0" u="none" strike="noStrike" baseline="0" dirty="0">
                <a:solidFill>
                  <a:srgbClr val="383A42"/>
                </a:solidFill>
                <a:latin typeface="Consolas" panose="020B0609020204030204" pitchFamily="49" charset="0"/>
              </a:rPr>
              <a:t>}</a:t>
            </a:r>
            <a:endParaRPr lang="en-US" sz="1400" dirty="0"/>
          </a:p>
          <a:p>
            <a:pPr lvl="3"/>
            <a:r>
              <a:rPr lang="en-US" sz="1400" b="0" i="0" u="none" strike="noStrike" baseline="0" dirty="0">
                <a:solidFill>
                  <a:srgbClr val="996801"/>
                </a:solidFill>
                <a:latin typeface="Consolas" panose="020B0609020204030204" pitchFamily="49" charset="0"/>
              </a:rPr>
              <a:t>.message </a:t>
            </a:r>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50A24F"/>
                </a:solidFill>
                <a:latin typeface="Consolas" panose="020B0609020204030204" pitchFamily="49" charset="0"/>
              </a:rPr>
              <a:t>text-align</a:t>
            </a:r>
            <a:r>
              <a:rPr lang="en-US" sz="1400" b="0" i="0" u="none" strike="noStrike" baseline="0" dirty="0">
                <a:solidFill>
                  <a:srgbClr val="383A42"/>
                </a:solidFill>
                <a:latin typeface="Consolas" panose="020B0609020204030204" pitchFamily="49" charset="0"/>
              </a:rPr>
              <a:t>: center;</a:t>
            </a:r>
          </a:p>
          <a:p>
            <a:pPr lvl="3"/>
            <a:r>
              <a:rPr lang="en-US" sz="1400" b="0" i="0" u="none" strike="noStrike" baseline="0" dirty="0">
                <a:solidFill>
                  <a:srgbClr val="50A24F"/>
                </a:solidFill>
                <a:latin typeface="Consolas" panose="020B0609020204030204" pitchFamily="49" charset="0"/>
              </a:rPr>
              <a:t>padding</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996801"/>
                </a:solidFill>
                <a:latin typeface="Consolas" panose="020B0609020204030204" pitchFamily="49" charset="0"/>
              </a:rPr>
              <a:t>10px</a:t>
            </a:r>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50A24F"/>
                </a:solidFill>
                <a:latin typeface="Consolas" panose="020B0609020204030204" pitchFamily="49" charset="0"/>
              </a:rPr>
              <a:t>font-size</a:t>
            </a:r>
            <a:r>
              <a:rPr lang="en-US" sz="1400" b="0" i="0" u="none" strike="noStrike" baseline="0" dirty="0">
                <a:solidFill>
                  <a:srgbClr val="383A42"/>
                </a:solidFill>
                <a:latin typeface="Consolas" panose="020B0609020204030204" pitchFamily="49" charset="0"/>
              </a:rPr>
              <a:t>: </a:t>
            </a:r>
            <a:r>
              <a:rPr lang="en-US" sz="1400" b="0" i="0" u="none" strike="noStrike" baseline="0" dirty="0">
                <a:solidFill>
                  <a:srgbClr val="996801"/>
                </a:solidFill>
                <a:latin typeface="Consolas" panose="020B0609020204030204" pitchFamily="49" charset="0"/>
              </a:rPr>
              <a:t>1.3em</a:t>
            </a:r>
            <a:r>
              <a:rPr lang="en-US" sz="1400" b="0" i="0" u="none" strike="noStrike" baseline="0" dirty="0">
                <a:solidFill>
                  <a:srgbClr val="383A42"/>
                </a:solidFill>
                <a:latin typeface="Consolas" panose="020B0609020204030204" pitchFamily="49" charset="0"/>
              </a:rPr>
              <a:t>;</a:t>
            </a:r>
          </a:p>
          <a:p>
            <a:pPr lvl="3"/>
            <a:r>
              <a:rPr lang="en-US" sz="1400" b="0" i="0" u="none" strike="noStrike" baseline="0" dirty="0">
                <a:solidFill>
                  <a:srgbClr val="383A42"/>
                </a:solidFill>
                <a:latin typeface="Consolas" panose="020B0609020204030204" pitchFamily="49" charset="0"/>
              </a:rPr>
              <a: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style</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head</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div </a:t>
            </a:r>
            <a:r>
              <a:rPr lang="en-US" sz="1400" b="0" i="0" u="none" strike="noStrike" baseline="0" dirty="0">
                <a:solidFill>
                  <a:srgbClr val="996801"/>
                </a:solidFill>
                <a:latin typeface="Consolas" panose="020B0609020204030204" pitchFamily="49" charset="0"/>
              </a:rPr>
              <a:t>class</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"output"</a:t>
            </a:r>
            <a:r>
              <a:rPr lang="en-US" sz="1400" b="0" i="0" u="none" strike="noStrike" baseline="0" dirty="0">
                <a:solidFill>
                  <a:srgbClr val="383A42"/>
                </a:solidFill>
                <a:latin typeface="Consolas" panose="020B0609020204030204" pitchFamily="49" charset="0"/>
              </a:rPr>
              <a:t>&gt;&lt;/</a:t>
            </a:r>
            <a:r>
              <a:rPr lang="en-US" sz="1400" b="0" i="0" u="none" strike="noStrike" baseline="0" dirty="0">
                <a:solidFill>
                  <a:srgbClr val="E55649"/>
                </a:solidFill>
                <a:latin typeface="Consolas" panose="020B0609020204030204" pitchFamily="49" charset="0"/>
              </a:rPr>
              <a:t>div</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div </a:t>
            </a:r>
            <a:r>
              <a:rPr lang="en-US" sz="1400" b="0" i="0" u="none" strike="noStrike" baseline="0" dirty="0">
                <a:solidFill>
                  <a:srgbClr val="996801"/>
                </a:solidFill>
                <a:latin typeface="Consolas" panose="020B0609020204030204" pitchFamily="49" charset="0"/>
              </a:rPr>
              <a:t>class</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"message"</a:t>
            </a:r>
            <a:r>
              <a:rPr lang="en-US" sz="1400" b="0" i="0" u="none" strike="noStrike" baseline="0" dirty="0">
                <a:solidFill>
                  <a:srgbClr val="383A42"/>
                </a:solidFill>
                <a:latin typeface="Consolas" panose="020B0609020204030204" pitchFamily="49" charset="0"/>
              </a:rPr>
              <a:t>&gt;&lt;/</a:t>
            </a:r>
            <a:r>
              <a:rPr lang="en-US" sz="1400" b="0" i="0" u="none" strike="noStrike" baseline="0" dirty="0">
                <a:solidFill>
                  <a:srgbClr val="E55649"/>
                </a:solidFill>
                <a:latin typeface="Consolas" panose="020B0609020204030204" pitchFamily="49" charset="0"/>
              </a:rPr>
              <a:t>div</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endParaRPr lang="en-US" sz="1400" dirty="0"/>
          </a:p>
        </p:txBody>
      </p:sp>
    </p:spTree>
    <p:extLst>
      <p:ext uri="{BB962C8B-B14F-4D97-AF65-F5344CB8AC3E}">
        <p14:creationId xmlns:p14="http://schemas.microsoft.com/office/powerpoint/2010/main" val="965065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278A1-C9DD-45BD-BB70-1C7E10CFBE7D}"/>
              </a:ext>
            </a:extLst>
          </p:cNvPr>
          <p:cNvSpPr>
            <a:spLocks noGrp="1"/>
          </p:cNvSpPr>
          <p:nvPr>
            <p:ph type="title"/>
          </p:nvPr>
        </p:nvSpPr>
        <p:spPr/>
        <p:txBody>
          <a:bodyPr/>
          <a:lstStyle/>
          <a:p>
            <a:r>
              <a:rPr lang="en-US" dirty="0"/>
              <a:t>Box clicker speed test game</a:t>
            </a:r>
          </a:p>
        </p:txBody>
      </p:sp>
      <p:sp>
        <p:nvSpPr>
          <p:cNvPr id="3" name="Content Placeholder 2">
            <a:extLst>
              <a:ext uri="{FF2B5EF4-FFF2-40B4-BE49-F238E27FC236}">
                <a16:creationId xmlns:a16="http://schemas.microsoft.com/office/drawing/2014/main" id="{932829B4-0478-49C8-9851-BEC9ACD22ECD}"/>
              </a:ext>
            </a:extLst>
          </p:cNvPr>
          <p:cNvSpPr>
            <a:spLocks noGrp="1"/>
          </p:cNvSpPr>
          <p:nvPr>
            <p:ph idx="1"/>
          </p:nvPr>
        </p:nvSpPr>
        <p:spPr>
          <a:xfrm>
            <a:off x="496521" y="1854194"/>
            <a:ext cx="11204411" cy="4631270"/>
          </a:xfrm>
        </p:spPr>
        <p:txBody>
          <a:bodyPr anchor="t">
            <a:normAutofit/>
          </a:bodyPr>
          <a:lstStyle/>
          <a:p>
            <a:pPr marL="0" indent="0" algn="l">
              <a:buNone/>
            </a:pPr>
            <a:r>
              <a:rPr lang="en-US" sz="1800" b="0" i="0" u="none" strike="noStrike" baseline="0" dirty="0">
                <a:latin typeface="BookAntiqua"/>
              </a:rPr>
              <a:t>Work with the above HTML code using JavaScript.</a:t>
            </a:r>
          </a:p>
          <a:p>
            <a:pPr marL="666900" lvl="1" indent="-342900">
              <a:buFont typeface="+mj-lt"/>
              <a:buAutoNum type="arabicPeriod"/>
            </a:pPr>
            <a:r>
              <a:rPr lang="en-US" sz="1900" b="0" i="0" u="none" strike="noStrike" baseline="0" dirty="0">
                <a:latin typeface="BookAntiqua"/>
              </a:rPr>
              <a:t>There are two </a:t>
            </a:r>
            <a:r>
              <a:rPr lang="en-US" sz="1900" b="0" i="0" u="none" strike="noStrike" baseline="0" dirty="0">
                <a:latin typeface="Consolas" panose="020B0609020204030204" pitchFamily="49" charset="0"/>
              </a:rPr>
              <a:t>div </a:t>
            </a:r>
            <a:r>
              <a:rPr lang="en-US" sz="1900" b="0" i="0" u="none" strike="noStrike" baseline="0" dirty="0">
                <a:latin typeface="BookAntiqua"/>
              </a:rPr>
              <a:t>elements, one with a class of </a:t>
            </a:r>
            <a:r>
              <a:rPr lang="en-US" sz="1900" b="0" i="0" u="none" strike="noStrike" baseline="0" dirty="0">
                <a:latin typeface="Consolas" panose="020B0609020204030204" pitchFamily="49" charset="0"/>
              </a:rPr>
              <a:t>output </a:t>
            </a:r>
            <a:r>
              <a:rPr lang="en-US" sz="1900" b="0" i="0" u="none" strike="noStrike" baseline="0" dirty="0">
                <a:latin typeface="BookAntiqua"/>
              </a:rPr>
              <a:t>for the gameplay area and another with a class of </a:t>
            </a:r>
            <a:r>
              <a:rPr lang="en-US" sz="1900" b="0" i="0" u="none" strike="noStrike" baseline="0" dirty="0">
                <a:latin typeface="Consolas" panose="020B0609020204030204" pitchFamily="49" charset="0"/>
              </a:rPr>
              <a:t>message </a:t>
            </a:r>
            <a:r>
              <a:rPr lang="en-US" sz="1900" b="0" i="0" u="none" strike="noStrike" baseline="0" dirty="0">
                <a:latin typeface="BookAntiqua"/>
              </a:rPr>
              <a:t>to provide instructions to the player. Select those main elements as objects using JavaScript.</a:t>
            </a:r>
          </a:p>
          <a:p>
            <a:pPr marL="666900" lvl="1" indent="-342900">
              <a:buFont typeface="+mj-lt"/>
              <a:buAutoNum type="arabicPeriod"/>
            </a:pPr>
            <a:r>
              <a:rPr lang="en-US" sz="1900" b="0" i="0" u="none" strike="noStrike" baseline="0" dirty="0">
                <a:latin typeface="BookAntiqua"/>
              </a:rPr>
              <a:t>Using JavaScript, create another element within the </a:t>
            </a:r>
            <a:r>
              <a:rPr lang="en-US" sz="1900" b="0" i="0" u="none" strike="noStrike" baseline="0" dirty="0">
                <a:latin typeface="Consolas" panose="020B0609020204030204" pitchFamily="49" charset="0"/>
              </a:rPr>
              <a:t>output </a:t>
            </a:r>
            <a:r>
              <a:rPr lang="en-US" sz="1900" b="0" i="0" u="none" strike="noStrike" baseline="0" dirty="0">
                <a:latin typeface="BookAntiqua"/>
              </a:rPr>
              <a:t>element, and create a </a:t>
            </a:r>
            <a:r>
              <a:rPr lang="en-US" sz="1900" b="0" i="0" u="none" strike="noStrike" baseline="0" dirty="0">
                <a:latin typeface="Consolas" panose="020B0609020204030204" pitchFamily="49" charset="0"/>
              </a:rPr>
              <a:t>div </a:t>
            </a:r>
            <a:r>
              <a:rPr lang="en-US" sz="1900" b="0" i="0" u="none" strike="noStrike" baseline="0" dirty="0">
                <a:latin typeface="BookAntiqua"/>
              </a:rPr>
              <a:t>that will be the main clickable object. Attach a style called </a:t>
            </a:r>
            <a:r>
              <a:rPr lang="en-US" sz="1900" b="0" i="0" u="none" strike="noStrike" baseline="0" dirty="0">
                <a:latin typeface="Consolas" panose="020B0609020204030204" pitchFamily="49" charset="0"/>
              </a:rPr>
              <a:t>box </a:t>
            </a:r>
            <a:r>
              <a:rPr lang="en-US" sz="1900" b="0" i="0" u="none" strike="noStrike" baseline="0" dirty="0">
                <a:latin typeface="BookAntiqua"/>
              </a:rPr>
              <a:t>to the new element and append it to the </a:t>
            </a:r>
            <a:r>
              <a:rPr lang="en-US" sz="1900" b="0" i="0" u="none" strike="noStrike" baseline="0" dirty="0">
                <a:latin typeface="Consolas" panose="020B0609020204030204" pitchFamily="49" charset="0"/>
              </a:rPr>
              <a:t>output </a:t>
            </a:r>
            <a:r>
              <a:rPr lang="en-US" sz="1900" b="0" i="0" u="none" strike="noStrike" baseline="0" dirty="0">
                <a:latin typeface="BookAntiqua"/>
              </a:rPr>
              <a:t>element.</a:t>
            </a:r>
          </a:p>
          <a:p>
            <a:pPr marL="666900" lvl="1" indent="-342900">
              <a:buFont typeface="+mj-lt"/>
              <a:buAutoNum type="arabicPeriod"/>
            </a:pPr>
            <a:r>
              <a:rPr lang="en-US" sz="1900" b="0" i="0" u="none" strike="noStrike" baseline="0" dirty="0">
                <a:latin typeface="BookAntiqua"/>
              </a:rPr>
              <a:t>Using JavaScript, add to the message area instructions for the user: </a:t>
            </a:r>
            <a:r>
              <a:rPr lang="en-US" sz="1900" b="0" i="0" u="none" strike="noStrike" baseline="0" dirty="0">
                <a:latin typeface="Consolas" panose="020B0609020204030204" pitchFamily="49" charset="0"/>
              </a:rPr>
              <a:t>Press to Start</a:t>
            </a:r>
            <a:r>
              <a:rPr lang="en-US" sz="1900" b="0" i="0" u="none" strike="noStrike" baseline="0" dirty="0">
                <a:latin typeface="BookAntiqua"/>
              </a:rPr>
              <a:t>. They will need to click the newly created </a:t>
            </a:r>
            <a:r>
              <a:rPr lang="en-US" sz="1900" b="0" i="0" u="none" strike="noStrike" baseline="0" dirty="0">
                <a:latin typeface="Consolas" panose="020B0609020204030204" pitchFamily="49" charset="0"/>
              </a:rPr>
              <a:t>div </a:t>
            </a:r>
            <a:r>
              <a:rPr lang="en-US" sz="1900" b="0" i="0" u="none" strike="noStrike" baseline="0" dirty="0">
                <a:latin typeface="BookAntiqua"/>
              </a:rPr>
              <a:t>with a class of </a:t>
            </a:r>
            <a:r>
              <a:rPr lang="en-US" sz="1900" b="0" i="0" u="none" strike="noStrike" baseline="0" dirty="0">
                <a:latin typeface="Consolas" panose="020B0609020204030204" pitchFamily="49" charset="0"/>
              </a:rPr>
              <a:t>box </a:t>
            </a:r>
            <a:r>
              <a:rPr lang="en-US" sz="1900" b="0" i="0" u="none" strike="noStrike" baseline="0" dirty="0">
                <a:latin typeface="BookAntiqua"/>
              </a:rPr>
              <a:t>to start the game.</a:t>
            </a:r>
          </a:p>
          <a:p>
            <a:pPr marL="666900" lvl="1" indent="-342900">
              <a:buFont typeface="+mj-lt"/>
              <a:buAutoNum type="arabicPeriod"/>
            </a:pPr>
            <a:r>
              <a:rPr lang="en-US" sz="1900" b="0" i="0" u="none" strike="noStrike" baseline="0" dirty="0">
                <a:latin typeface="BookAntiqua"/>
              </a:rPr>
              <a:t>Create a global object called </a:t>
            </a:r>
            <a:r>
              <a:rPr lang="en-US" sz="1900" b="0" i="0" u="none" strike="noStrike" baseline="0" dirty="0">
                <a:latin typeface="Consolas" panose="020B0609020204030204" pitchFamily="49" charset="0"/>
              </a:rPr>
              <a:t>game </a:t>
            </a:r>
            <a:r>
              <a:rPr lang="en-US" sz="1900" b="0" i="0" u="none" strike="noStrike" baseline="0" dirty="0">
                <a:latin typeface="BookAntiqua"/>
              </a:rPr>
              <a:t>to track the timer and the start time values. This is to be used to calculate the duration in seconds between when the element is shown and when the player clicks it. Set </a:t>
            </a:r>
            <a:r>
              <a:rPr lang="en-US" sz="1900" b="0" i="0" u="none" strike="noStrike" baseline="0" dirty="0">
                <a:latin typeface="Consolas" panose="020B0609020204030204" pitchFamily="49" charset="0"/>
              </a:rPr>
              <a:t>start </a:t>
            </a:r>
            <a:r>
              <a:rPr lang="en-US" sz="1900" b="0" i="0" u="none" strike="noStrike" baseline="0" dirty="0">
                <a:latin typeface="BookAntiqua"/>
              </a:rPr>
              <a:t>to </a:t>
            </a:r>
            <a:r>
              <a:rPr lang="en-US" sz="1900" b="0" i="0" u="none" strike="noStrike" baseline="0" dirty="0">
                <a:latin typeface="Consolas" panose="020B0609020204030204" pitchFamily="49" charset="0"/>
              </a:rPr>
              <a:t>null</a:t>
            </a:r>
            <a:r>
              <a:rPr lang="en-US" sz="1900" b="0" i="0" u="none" strike="noStrike" baseline="0" dirty="0">
                <a:latin typeface="BookAntiqua"/>
              </a:rPr>
              <a:t>.</a:t>
            </a:r>
          </a:p>
          <a:p>
            <a:pPr marL="666900" lvl="1" indent="-342900">
              <a:buFont typeface="+mj-lt"/>
              <a:buAutoNum type="arabicPeriod"/>
            </a:pPr>
            <a:r>
              <a:rPr lang="en-US" sz="1900" b="0" i="0" u="none" strike="noStrike" baseline="0" dirty="0">
                <a:latin typeface="BookAntiqua"/>
              </a:rPr>
              <a:t>Create a function that will generate a random number and return a random value, with the argument being the maximum value you want to use.  </a:t>
            </a:r>
            <a:endParaRPr lang="en-US" sz="1900" dirty="0"/>
          </a:p>
        </p:txBody>
      </p:sp>
      <p:sp>
        <p:nvSpPr>
          <p:cNvPr id="5" name="TextBox 4">
            <a:extLst>
              <a:ext uri="{FF2B5EF4-FFF2-40B4-BE49-F238E27FC236}">
                <a16:creationId xmlns:a16="http://schemas.microsoft.com/office/drawing/2014/main" id="{809D6EF1-D62D-4A12-A72E-7DE883A494B0}"/>
              </a:ext>
            </a:extLst>
          </p:cNvPr>
          <p:cNvSpPr txBox="1"/>
          <p:nvPr/>
        </p:nvSpPr>
        <p:spPr>
          <a:xfrm>
            <a:off x="5325534" y="6406776"/>
            <a:ext cx="1659467" cy="369332"/>
          </a:xfrm>
          <a:prstGeom prst="rect">
            <a:avLst/>
          </a:prstGeom>
          <a:noFill/>
        </p:spPr>
        <p:txBody>
          <a:bodyPr wrap="square">
            <a:spAutoFit/>
          </a:bodyPr>
          <a:lstStyle/>
          <a:p>
            <a:r>
              <a:rPr lang="en-US" sz="1800" b="0" i="0" u="none" strike="noStrike" baseline="0" dirty="0">
                <a:latin typeface="BookAntiqua"/>
              </a:rPr>
              <a:t>Continues </a:t>
            </a:r>
            <a:r>
              <a:rPr lang="en-US" sz="1800" b="0" i="0" u="none" strike="noStrike" baseline="0" dirty="0">
                <a:latin typeface="BookAntiqua"/>
                <a:sym typeface="Wingdings" panose="05000000000000000000" pitchFamily="2" charset="2"/>
              </a:rPr>
              <a:t> </a:t>
            </a:r>
            <a:endParaRPr lang="en-US" dirty="0"/>
          </a:p>
        </p:txBody>
      </p:sp>
    </p:spTree>
    <p:extLst>
      <p:ext uri="{BB962C8B-B14F-4D97-AF65-F5344CB8AC3E}">
        <p14:creationId xmlns:p14="http://schemas.microsoft.com/office/powerpoint/2010/main" val="5015148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278A1-C9DD-45BD-BB70-1C7E10CFBE7D}"/>
              </a:ext>
            </a:extLst>
          </p:cNvPr>
          <p:cNvSpPr>
            <a:spLocks noGrp="1"/>
          </p:cNvSpPr>
          <p:nvPr>
            <p:ph type="title"/>
          </p:nvPr>
        </p:nvSpPr>
        <p:spPr/>
        <p:txBody>
          <a:bodyPr/>
          <a:lstStyle/>
          <a:p>
            <a:r>
              <a:rPr lang="en-US" dirty="0"/>
              <a:t>Box clicker speed test game</a:t>
            </a:r>
          </a:p>
        </p:txBody>
      </p:sp>
      <p:sp>
        <p:nvSpPr>
          <p:cNvPr id="3" name="Content Placeholder 2">
            <a:extLst>
              <a:ext uri="{FF2B5EF4-FFF2-40B4-BE49-F238E27FC236}">
                <a16:creationId xmlns:a16="http://schemas.microsoft.com/office/drawing/2014/main" id="{932829B4-0478-49C8-9851-BEC9ACD22ECD}"/>
              </a:ext>
            </a:extLst>
          </p:cNvPr>
          <p:cNvSpPr>
            <a:spLocks noGrp="1"/>
          </p:cNvSpPr>
          <p:nvPr>
            <p:ph idx="1"/>
          </p:nvPr>
        </p:nvSpPr>
        <p:spPr>
          <a:xfrm>
            <a:off x="496521" y="1896532"/>
            <a:ext cx="11204411" cy="4919133"/>
          </a:xfrm>
        </p:spPr>
        <p:txBody>
          <a:bodyPr anchor="t">
            <a:normAutofit/>
          </a:bodyPr>
          <a:lstStyle/>
          <a:p>
            <a:pPr marL="781200" lvl="1" indent="-457200">
              <a:buFont typeface="+mj-lt"/>
              <a:buAutoNum type="arabicPeriod" startAt="6"/>
            </a:pPr>
            <a:r>
              <a:rPr lang="en-US" sz="1900" b="0" i="0" u="none" strike="noStrike" baseline="0" dirty="0">
                <a:latin typeface="BookAntiqua"/>
              </a:rPr>
              <a:t>Add an event listener to the box element. Once clicked, this should start the gameplay. Set the display of the box element to none. Using the </a:t>
            </a:r>
            <a:r>
              <a:rPr lang="en-US" sz="1900" b="0" i="0" u="none" strike="noStrike" baseline="0" dirty="0" err="1">
                <a:latin typeface="BookAntiqua"/>
              </a:rPr>
              <a:t>setTimeout</a:t>
            </a:r>
            <a:r>
              <a:rPr lang="en-US" sz="1900" b="0" i="0" u="none" strike="noStrike" baseline="0" dirty="0">
                <a:latin typeface="BookAntiqua"/>
              </a:rPr>
              <a:t>() method, invoke a function called </a:t>
            </a:r>
            <a:r>
              <a:rPr lang="en-US" sz="1900" b="0" i="0" u="none" strike="noStrike" baseline="0" dirty="0" err="1">
                <a:latin typeface="BookAntiqua"/>
              </a:rPr>
              <a:t>addBox</a:t>
            </a:r>
            <a:r>
              <a:rPr lang="en-US" sz="1900" b="0" i="0" u="none" strike="noStrike" baseline="0" dirty="0">
                <a:latin typeface="BookAntiqua"/>
              </a:rPr>
              <a:t>() and set the timeout to a random millisecond value. You can adjust as needed; this will be the time between the click object box being shown and it disappearing. If the start value is null, then add text content to the message area of loading.</a:t>
            </a:r>
          </a:p>
          <a:p>
            <a:pPr marL="666900" lvl="1" indent="-342900">
              <a:buFont typeface="+mj-lt"/>
              <a:buAutoNum type="arabicPeriod" startAt="6"/>
            </a:pPr>
            <a:r>
              <a:rPr lang="en-US" sz="1900" b="0" i="0" u="none" strike="noStrike" baseline="0" dirty="0">
                <a:latin typeface="BookAntiqua"/>
              </a:rPr>
              <a:t>If start has a value, then get the Unix time value using </a:t>
            </a:r>
            <a:r>
              <a:rPr lang="en-US" sz="1900" b="0" i="0" u="none" strike="noStrike" baseline="0" dirty="0" err="1">
                <a:latin typeface="BookAntiqua"/>
              </a:rPr>
              <a:t>getTime</a:t>
            </a:r>
            <a:r>
              <a:rPr lang="en-US" sz="1900" b="0" i="0" u="none" strike="noStrike" baseline="0" dirty="0">
                <a:latin typeface="BookAntiqua"/>
              </a:rPr>
              <a:t>() of the current date object, subtract the game start time from the current time value in milliseconds, and then divide by 1,000 to get the value in seconds. Output the result to the message element for the player to see their score.</a:t>
            </a:r>
          </a:p>
          <a:p>
            <a:pPr marL="666900" lvl="1" indent="-342900">
              <a:buFont typeface="+mj-lt"/>
              <a:buAutoNum type="arabicPeriod" startAt="6"/>
            </a:pPr>
            <a:r>
              <a:rPr lang="en-US" sz="1900" b="0" i="0" u="none" strike="noStrike" baseline="0" dirty="0">
                <a:latin typeface="BookAntiqua"/>
              </a:rPr>
              <a:t>Create a function to handle the clicks, adding the box once the timer is up. Update the message text content to say Click it…. Set the game start value to the current time in milliseconds. Apply the style of block to the element so it shows on the page.</a:t>
            </a:r>
          </a:p>
          <a:p>
            <a:pPr marL="666900" lvl="1" indent="-342900">
              <a:buFont typeface="+mj-lt"/>
              <a:buAutoNum type="arabicPeriod" startAt="6"/>
            </a:pPr>
            <a:r>
              <a:rPr lang="en-US" sz="1900" b="0" i="0" u="none" strike="noStrike" baseline="0" dirty="0">
                <a:latin typeface="BookAntiqua"/>
              </a:rPr>
              <a:t>From the available space (500 total container width minus the 50 box width) set a random position above and to the left of the element using the </a:t>
            </a:r>
            <a:r>
              <a:rPr lang="en-US" sz="1900" b="0" i="0" u="none" strike="noStrike" baseline="0" dirty="0" err="1">
                <a:latin typeface="BookAntiqua"/>
              </a:rPr>
              <a:t>Math.random</a:t>
            </a:r>
            <a:r>
              <a:rPr lang="en-US" sz="1900" b="0" i="0" u="none" strike="noStrike" baseline="0" dirty="0">
                <a:latin typeface="BookAntiqua"/>
              </a:rPr>
              <a:t>().</a:t>
            </a:r>
          </a:p>
          <a:p>
            <a:pPr marL="666900" lvl="1" indent="-342900">
              <a:buFont typeface="+mj-lt"/>
              <a:buAutoNum type="arabicPeriod" startAt="6"/>
            </a:pPr>
            <a:r>
              <a:rPr lang="en-US" sz="1900" b="0" i="0" u="none" strike="noStrike" baseline="0" dirty="0">
                <a:latin typeface="BookAntiqua"/>
              </a:rPr>
              <a:t>Play the game and update the styling as needed.</a:t>
            </a:r>
          </a:p>
        </p:txBody>
      </p:sp>
    </p:spTree>
    <p:extLst>
      <p:ext uri="{BB962C8B-B14F-4D97-AF65-F5344CB8AC3E}">
        <p14:creationId xmlns:p14="http://schemas.microsoft.com/office/powerpoint/2010/main" val="8804362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C93E5-B2CC-4ABF-B162-06D76C9141F8}"/>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62617FDE-09EF-41CC-AB34-CF5317856BE6}"/>
              </a:ext>
            </a:extLst>
          </p:cNvPr>
          <p:cNvSpPr>
            <a:spLocks noGrp="1"/>
          </p:cNvSpPr>
          <p:nvPr>
            <p:ph idx="1"/>
          </p:nvPr>
        </p:nvSpPr>
        <p:spPr/>
        <p:txBody>
          <a:bodyPr>
            <a:normAutofit/>
          </a:bodyPr>
          <a:lstStyle/>
          <a:p>
            <a:pPr marL="666900" lvl="1" indent="-342900">
              <a:buFont typeface="+mj-lt"/>
              <a:buAutoNum type="arabicPeriod"/>
            </a:pPr>
            <a:r>
              <a:rPr lang="en-US" sz="1800" b="0" i="0" u="none" strike="noStrike" baseline="0" dirty="0">
                <a:latin typeface="BookAntiqua"/>
              </a:rPr>
              <a:t>Where can you find </a:t>
            </a:r>
            <a:r>
              <a:rPr lang="en-US" sz="1800" b="0" i="0" u="none" strike="noStrike" baseline="0" dirty="0" err="1">
                <a:latin typeface="Consolas" panose="020B0609020204030204" pitchFamily="49" charset="0"/>
              </a:rPr>
              <a:t>window.innerHeight</a:t>
            </a:r>
            <a:r>
              <a:rPr lang="en-US" sz="1800" b="0" i="0" u="none" strike="noStrike" baseline="0" dirty="0">
                <a:latin typeface="Consolas" panose="020B0609020204030204" pitchFamily="49" charset="0"/>
              </a:rPr>
              <a:t> </a:t>
            </a:r>
            <a:r>
              <a:rPr lang="en-US" sz="1800" b="0" i="0" u="none" strike="noStrike" baseline="0" dirty="0">
                <a:latin typeface="BookAntiqua"/>
              </a:rPr>
              <a:t>and </a:t>
            </a:r>
            <a:r>
              <a:rPr lang="en-US" sz="1800" b="0" i="0" u="none" strike="noStrike" baseline="0" dirty="0" err="1">
                <a:latin typeface="Consolas" panose="020B0609020204030204" pitchFamily="49" charset="0"/>
              </a:rPr>
              <a:t>window.innerWidth</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What does </a:t>
            </a:r>
            <a:r>
              <a:rPr lang="en-US" sz="1800" b="0" i="0" u="none" strike="noStrike" baseline="0" dirty="0" err="1">
                <a:latin typeface="Consolas" panose="020B0609020204030204" pitchFamily="49" charset="0"/>
              </a:rPr>
              <a:t>preventDefault</a:t>
            </a:r>
            <a:r>
              <a:rPr lang="en-US" sz="1800" b="0" i="0" u="none" strike="noStrike" baseline="0" dirty="0">
                <a:latin typeface="Consolas" panose="020B0609020204030204" pitchFamily="49" charset="0"/>
              </a:rPr>
              <a:t>() </a:t>
            </a:r>
            <a:r>
              <a:rPr lang="en-US" sz="1800" b="0" i="0" u="none" strike="noStrike" baseline="0" dirty="0">
                <a:latin typeface="BookAntiqua"/>
              </a:rPr>
              <a:t>do?</a:t>
            </a:r>
            <a:endParaRPr lang="en-US" sz="1800" dirty="0"/>
          </a:p>
        </p:txBody>
      </p:sp>
    </p:spTree>
    <p:extLst>
      <p:ext uri="{BB962C8B-B14F-4D97-AF65-F5344CB8AC3E}">
        <p14:creationId xmlns:p14="http://schemas.microsoft.com/office/powerpoint/2010/main" val="38054443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3071-D266-4671-BF1A-272901C65051}"/>
              </a:ext>
            </a:extLst>
          </p:cNvPr>
          <p:cNvSpPr>
            <a:spLocks noGrp="1"/>
          </p:cNvSpPr>
          <p:nvPr>
            <p:ph type="title"/>
          </p:nvPr>
        </p:nvSpPr>
        <p:spPr/>
        <p:txBody>
          <a:bodyPr/>
          <a:lstStyle/>
          <a:p>
            <a:r>
              <a:rPr lang="en-US" dirty="0"/>
              <a:t>Summary</a:t>
            </a:r>
          </a:p>
        </p:txBody>
      </p:sp>
      <p:sp>
        <p:nvSpPr>
          <p:cNvPr id="4" name="Content Placeholder 3">
            <a:extLst>
              <a:ext uri="{FF2B5EF4-FFF2-40B4-BE49-F238E27FC236}">
                <a16:creationId xmlns:a16="http://schemas.microsoft.com/office/drawing/2014/main" id="{87A9B92C-24E2-4FE5-8506-F035CE63EADF}"/>
              </a:ext>
            </a:extLst>
          </p:cNvPr>
          <p:cNvSpPr>
            <a:spLocks noGrp="1"/>
          </p:cNvSpPr>
          <p:nvPr>
            <p:ph idx="1"/>
          </p:nvPr>
        </p:nvSpPr>
        <p:spPr>
          <a:xfrm>
            <a:off x="581192" y="2099733"/>
            <a:ext cx="11029615" cy="4402667"/>
          </a:xfrm>
        </p:spPr>
        <p:txBody>
          <a:bodyPr>
            <a:normAutofit/>
          </a:bodyPr>
          <a:lstStyle/>
          <a:p>
            <a:pPr marL="0" indent="0" algn="l">
              <a:buNone/>
            </a:pPr>
            <a:r>
              <a:rPr lang="en-US" sz="1800" b="0" i="0" u="none" strike="noStrike" baseline="0" dirty="0">
                <a:latin typeface="BookAntiqua"/>
              </a:rPr>
              <a:t>In this chapter, we have dealt with quite a few topics to increase the interactivity of web pages. We saw the different ways to specify events and then we dived into some different event handlers in more detail. The onload event handler gets fired when the element it was specified on, often the </a:t>
            </a:r>
            <a:r>
              <a:rPr lang="en-US" sz="1800" b="0" i="0" u="none" strike="noStrike" baseline="0" dirty="0">
                <a:latin typeface="Consolas" panose="020B0609020204030204" pitchFamily="49" charset="0"/>
              </a:rPr>
              <a:t>document </a:t>
            </a:r>
            <a:r>
              <a:rPr lang="en-US" sz="1800" b="0" i="0" u="none" strike="noStrike" baseline="0" dirty="0">
                <a:latin typeface="BookAntiqua"/>
              </a:rPr>
              <a:t>object, is fully loaded. This is great to wrap other functionality in, because it avoids selecting DOM content that is not there yet.</a:t>
            </a:r>
          </a:p>
          <a:p>
            <a:pPr marL="0" indent="0" algn="l">
              <a:buNone/>
            </a:pPr>
            <a:r>
              <a:rPr lang="en-US" sz="1800" b="0" i="0" u="none" strike="noStrike" baseline="0" dirty="0">
                <a:latin typeface="BookAntiqua"/>
              </a:rPr>
              <a:t>We also saw the mouse event handlers, for responding to all the different things that can be done with a mouse on a web page. The use of all these event handlers is very similar, but they each enable a different type of interaction with the user. We also saw that we can access the element that fired an event by calling </a:t>
            </a:r>
            <a:r>
              <a:rPr lang="en-US" sz="1800" b="0" i="0" u="none" strike="noStrike" baseline="0" dirty="0" err="1">
                <a:latin typeface="Consolas" panose="020B0609020204030204" pitchFamily="49" charset="0"/>
              </a:rPr>
              <a:t>event.target</a:t>
            </a:r>
            <a:r>
              <a:rPr lang="en-US" sz="1800" b="0" i="0" u="none" strike="noStrike" baseline="0" dirty="0">
                <a:latin typeface="BookAntiqua"/>
              </a:rPr>
              <a:t>. This property holds the element that fired an event.</a:t>
            </a:r>
          </a:p>
          <a:p>
            <a:pPr marL="0" indent="0" algn="l">
              <a:buNone/>
            </a:pPr>
            <a:r>
              <a:rPr lang="en-US" sz="1800" b="0" i="0" u="none" strike="noStrike" baseline="0" dirty="0">
                <a:latin typeface="BookAntiqua"/>
              </a:rPr>
              <a:t>We also dived into </a:t>
            </a:r>
            <a:r>
              <a:rPr lang="en-US" sz="1800" b="0" i="0" u="none" strike="noStrike" baseline="0" dirty="0" err="1">
                <a:latin typeface="Consolas" panose="020B0609020204030204" pitchFamily="49" charset="0"/>
              </a:rPr>
              <a:t>onchange</a:t>
            </a:r>
            <a:r>
              <a:rPr lang="en-US" sz="1800" b="0" i="0" u="none" strike="noStrike" baseline="0" dirty="0">
                <a:latin typeface="BookAntiqua"/>
              </a:rPr>
              <a:t>, </a:t>
            </a:r>
            <a:r>
              <a:rPr lang="en-US" sz="1800" b="0" i="0" u="none" strike="noStrike" baseline="0" dirty="0" err="1">
                <a:latin typeface="Consolas" panose="020B0609020204030204" pitchFamily="49" charset="0"/>
              </a:rPr>
              <a:t>onblur</a:t>
            </a:r>
            <a:r>
              <a:rPr lang="en-US" sz="1800" b="0" i="0" u="none" strike="noStrike" baseline="0" dirty="0">
                <a:latin typeface="BookAntiqua"/>
              </a:rPr>
              <a:t>, and the key event handlers in more detail. After that, we saw how to trigger interaction when forms are submitted. We looked at the HTML </a:t>
            </a:r>
            <a:r>
              <a:rPr lang="en-US" sz="1800" b="0" i="0" u="none" strike="noStrike" baseline="0" dirty="0">
                <a:latin typeface="Consolas" panose="020B0609020204030204" pitchFamily="49" charset="0"/>
              </a:rPr>
              <a:t>action </a:t>
            </a:r>
            <a:r>
              <a:rPr lang="en-US" sz="1800" b="0" i="0" u="none" strike="noStrike" baseline="0" dirty="0">
                <a:latin typeface="BookAntiqua"/>
              </a:rPr>
              <a:t>attribute, which redirects the handling of submission, and the </a:t>
            </a:r>
            <a:r>
              <a:rPr lang="en-US" sz="1800" b="0" i="0" u="none" strike="noStrike" baseline="0" dirty="0" err="1">
                <a:latin typeface="BookAntiqua"/>
              </a:rPr>
              <a:t>onsubmit</a:t>
            </a:r>
            <a:r>
              <a:rPr lang="en-US" sz="1800" b="0" i="0" u="none" strike="noStrike" baseline="0" dirty="0">
                <a:latin typeface="BookAntiqua"/>
              </a:rPr>
              <a:t> event, which deals with form submission. We then saw some things that we can do with all these events, such as specifying a drag and drop on a page and animating elements.</a:t>
            </a:r>
          </a:p>
          <a:p>
            <a:pPr marL="0" indent="0" algn="l">
              <a:buNone/>
            </a:pPr>
            <a:r>
              <a:rPr lang="en-US" sz="1800" b="0" i="0" u="none" strike="noStrike" baseline="0" dirty="0">
                <a:latin typeface="BookAntiqua"/>
              </a:rPr>
              <a:t>In the next chapter, we will move on to some more advanced topics that will take your existing JavaScript skills to the next level!</a:t>
            </a:r>
            <a:endParaRPr lang="en-US" dirty="0"/>
          </a:p>
        </p:txBody>
      </p:sp>
    </p:spTree>
    <p:extLst>
      <p:ext uri="{BB962C8B-B14F-4D97-AF65-F5344CB8AC3E}">
        <p14:creationId xmlns:p14="http://schemas.microsoft.com/office/powerpoint/2010/main" val="31396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949F3-495E-4A01-AC28-D8C394E24F72}"/>
              </a:ext>
            </a:extLst>
          </p:cNvPr>
          <p:cNvSpPr>
            <a:spLocks noGrp="1"/>
          </p:cNvSpPr>
          <p:nvPr>
            <p:ph type="title"/>
          </p:nvPr>
        </p:nvSpPr>
        <p:spPr/>
        <p:txBody>
          <a:bodyPr/>
          <a:lstStyle/>
          <a:p>
            <a:r>
              <a:rPr lang="en-US" dirty="0"/>
              <a:t>Specifying events with event listeners</a:t>
            </a:r>
          </a:p>
        </p:txBody>
      </p:sp>
      <p:sp>
        <p:nvSpPr>
          <p:cNvPr id="3" name="Content Placeholder 2">
            <a:extLst>
              <a:ext uri="{FF2B5EF4-FFF2-40B4-BE49-F238E27FC236}">
                <a16:creationId xmlns:a16="http://schemas.microsoft.com/office/drawing/2014/main" id="{69FE8113-2950-4C06-9513-CD54EA790341}"/>
              </a:ext>
            </a:extLst>
          </p:cNvPr>
          <p:cNvSpPr>
            <a:spLocks noGrp="1"/>
          </p:cNvSpPr>
          <p:nvPr>
            <p:ph idx="1"/>
          </p:nvPr>
        </p:nvSpPr>
        <p:spPr>
          <a:xfrm>
            <a:off x="581191" y="1981199"/>
            <a:ext cx="11136676" cy="4792133"/>
          </a:xfrm>
        </p:spPr>
        <p:txBody>
          <a:bodyPr>
            <a:normAutofit fontScale="92500" lnSpcReduction="10000"/>
          </a:bodyPr>
          <a:lstStyle/>
          <a:p>
            <a:pPr marL="0" indent="0" algn="l">
              <a:buNone/>
            </a:pPr>
            <a:r>
              <a:rPr lang="en-US" sz="1800" b="0" i="0" u="none" strike="noStrike" baseline="0" dirty="0">
                <a:latin typeface="BookAntiqua"/>
              </a:rPr>
              <a:t>The last method is using the </a:t>
            </a:r>
            <a:r>
              <a:rPr lang="en-US" sz="1800" b="0" i="0" u="none" strike="noStrike" baseline="0" dirty="0" err="1">
                <a:latin typeface="Consolas" panose="020B0609020204030204" pitchFamily="49" charset="0"/>
              </a:rPr>
              <a:t>addEventListener</a:t>
            </a:r>
            <a:r>
              <a:rPr lang="en-US" sz="1800" b="0" i="0" u="none" strike="noStrike" baseline="0" dirty="0">
                <a:latin typeface="Consolas" panose="020B0609020204030204" pitchFamily="49" charset="0"/>
              </a:rPr>
              <a:t>() </a:t>
            </a:r>
            <a:r>
              <a:rPr lang="en-US" sz="1800" b="0" i="0" u="none" strike="noStrike" baseline="0" dirty="0">
                <a:latin typeface="BookAntiqua"/>
              </a:rPr>
              <a:t>method to add an event to an element. With this, we can specify multiple functions for the same event, for example, when an element gets clicked.</a:t>
            </a:r>
          </a:p>
          <a:p>
            <a:pPr marL="0" indent="0" algn="l">
              <a:buNone/>
            </a:pPr>
            <a:r>
              <a:rPr lang="en-US" sz="1800" b="0" i="0" u="none" strike="noStrike" baseline="0" dirty="0">
                <a:latin typeface="BookAntiqua"/>
              </a:rPr>
              <a:t>What is striking for both methods we have looked at—using HTML events and assigning to properties—is that the event gets prefixed with </a:t>
            </a:r>
            <a:r>
              <a:rPr lang="en-US" sz="1800" b="0" i="0" u="none" strike="noStrike" baseline="0" dirty="0">
                <a:latin typeface="Consolas" panose="020B0609020204030204" pitchFamily="49" charset="0"/>
              </a:rPr>
              <a:t>on</a:t>
            </a:r>
            <a:r>
              <a:rPr lang="en-US" sz="1800" b="0" i="0" u="none" strike="noStrike" baseline="0" dirty="0">
                <a:latin typeface="BookAntiqua"/>
              </a:rPr>
              <a:t>. For example, </a:t>
            </a:r>
            <a:r>
              <a:rPr lang="en-US" sz="1800" b="0" i="0" u="none" strike="noStrike" baseline="0" dirty="0">
                <a:latin typeface="Consolas" panose="020B0609020204030204" pitchFamily="49" charset="0"/>
              </a:rPr>
              <a:t>onclick</a:t>
            </a:r>
            <a:r>
              <a:rPr lang="en-US" sz="1800" b="0" i="0" u="none" strike="noStrike" baseline="0" dirty="0">
                <a:latin typeface="BookAntiqua"/>
              </a:rPr>
              <a:t>, </a:t>
            </a:r>
            <a:r>
              <a:rPr lang="en-US" sz="1800" b="0" i="0" u="none" strike="noStrike" baseline="0" dirty="0">
                <a:latin typeface="Consolas" panose="020B0609020204030204" pitchFamily="49" charset="0"/>
              </a:rPr>
              <a:t>onload</a:t>
            </a:r>
            <a:r>
              <a:rPr lang="en-US" sz="1800" b="0" i="0" u="none" strike="noStrike" baseline="0" dirty="0">
                <a:latin typeface="BookAntiqua"/>
              </a:rPr>
              <a:t>, </a:t>
            </a:r>
            <a:r>
              <a:rPr lang="en-US" sz="1800" b="0" i="0" u="none" strike="noStrike" baseline="0" dirty="0" err="1">
                <a:latin typeface="Consolas" panose="020B0609020204030204" pitchFamily="49" charset="0"/>
              </a:rPr>
              <a:t>onfocus</a:t>
            </a:r>
            <a:r>
              <a:rPr lang="en-US" sz="1800" b="0" i="0" u="none" strike="noStrike" baseline="0" dirty="0">
                <a:latin typeface="BookAntiqua"/>
              </a:rPr>
              <a:t>, </a:t>
            </a:r>
            <a:r>
              <a:rPr lang="en-US" sz="1800" b="0" i="0" u="none" strike="noStrike" baseline="0" dirty="0" err="1">
                <a:latin typeface="Consolas" panose="020B0609020204030204" pitchFamily="49" charset="0"/>
              </a:rPr>
              <a:t>onblur</a:t>
            </a:r>
            <a:r>
              <a:rPr lang="en-US" sz="1800" b="0" i="0" u="none" strike="noStrike" baseline="0" dirty="0">
                <a:latin typeface="BookAntiqua"/>
              </a:rPr>
              <a:t>, </a:t>
            </a:r>
            <a:r>
              <a:rPr lang="en-US" sz="1800" b="0" i="0" u="none" strike="noStrike" baseline="0" dirty="0" err="1">
                <a:latin typeface="Consolas" panose="020B0609020204030204" pitchFamily="49" charset="0"/>
              </a:rPr>
              <a:t>onchange</a:t>
            </a:r>
            <a:r>
              <a:rPr lang="en-US" sz="1800" b="0" i="0" u="none" strike="noStrike" baseline="0" dirty="0">
                <a:latin typeface="BookAntiqua"/>
              </a:rPr>
              <a:t>, etc. This is not the case when we use the </a:t>
            </a:r>
            <a:r>
              <a:rPr lang="en-US" sz="1800" b="0" i="0" u="none" strike="noStrike" baseline="0" dirty="0" err="1">
                <a:latin typeface="Consolas" panose="020B0609020204030204" pitchFamily="49" charset="0"/>
              </a:rPr>
              <a:t>addEventListener</a:t>
            </a:r>
            <a:r>
              <a:rPr lang="en-US" sz="1800" b="0" i="0" u="none" strike="noStrike" baseline="0" dirty="0">
                <a:latin typeface="Consolas" panose="020B0609020204030204" pitchFamily="49" charset="0"/>
              </a:rPr>
              <a:t>() </a:t>
            </a:r>
            <a:r>
              <a:rPr lang="en-US" sz="1800" b="0" i="0" u="none" strike="noStrike" baseline="0" dirty="0">
                <a:latin typeface="BookAntiqua"/>
              </a:rPr>
              <a:t>method, where we specify the event type within the event listener </a:t>
            </a:r>
            <a:r>
              <a:rPr lang="en-US" sz="1800" b="0" i="1" u="none" strike="noStrike" baseline="0" dirty="0">
                <a:latin typeface="BookAntiqua-Italic"/>
              </a:rPr>
              <a:t>without </a:t>
            </a:r>
            <a:r>
              <a:rPr lang="en-US" sz="1800" b="0" i="0" u="none" strike="noStrike" baseline="0" dirty="0">
                <a:latin typeface="BookAntiqua"/>
              </a:rPr>
              <a:t>the </a:t>
            </a:r>
            <a:r>
              <a:rPr lang="en-US" sz="1800" b="0" i="0" u="none" strike="noStrike" baseline="0" dirty="0">
                <a:latin typeface="Consolas" panose="020B0609020204030204" pitchFamily="49" charset="0"/>
              </a:rPr>
              <a:t>on </a:t>
            </a:r>
            <a:r>
              <a:rPr lang="en-US" sz="1800" b="0" i="0" u="none" strike="noStrike" baseline="0" dirty="0">
                <a:latin typeface="BookAntiqua"/>
              </a:rPr>
              <a:t>prefix, as here, with an alternative to </a:t>
            </a:r>
            <a:r>
              <a:rPr lang="en-US" sz="1800" b="0" i="0" u="none" strike="noStrike" baseline="0" dirty="0">
                <a:latin typeface="Consolas" panose="020B0609020204030204" pitchFamily="49" charset="0"/>
              </a:rPr>
              <a:t>onclick</a:t>
            </a:r>
            <a:r>
              <a:rPr lang="en-US" sz="1800" b="0" i="0" u="none" strike="noStrike" baseline="0" dirty="0">
                <a:latin typeface="BookAntiqua"/>
              </a:rPr>
              <a:t>:</a:t>
            </a:r>
            <a:br>
              <a:rPr lang="en-US" sz="1800" b="0" i="0" u="none" strike="noStrike" baseline="0" dirty="0">
                <a:latin typeface="BookAntiqua"/>
              </a:rPr>
            </a:br>
            <a:br>
              <a:rPr lang="en-US" dirty="0">
                <a:latin typeface="BookAntiqua"/>
              </a:rPr>
            </a:br>
            <a:r>
              <a:rPr lang="en-US" dirty="0">
                <a:latin typeface="BookAntiqua"/>
              </a:rPr>
              <a:t>	</a:t>
            </a:r>
            <a:r>
              <a:rPr lang="en-US" sz="1600" b="0" i="0" u="none" strike="noStrike" baseline="0" dirty="0" err="1">
                <a:solidFill>
                  <a:srgbClr val="C28501"/>
                </a:solidFill>
                <a:latin typeface="Consolas" panose="020B0609020204030204" pitchFamily="49" charset="0"/>
              </a:rPr>
              <a:t>document</a:t>
            </a:r>
            <a:r>
              <a:rPr lang="en-US" sz="1600" b="0" i="0" u="none" strike="noStrike" baseline="0" dirty="0" err="1">
                <a:solidFill>
                  <a:srgbClr val="383A42"/>
                </a:solidFill>
                <a:latin typeface="Consolas" panose="020B0609020204030204" pitchFamily="49" charset="0"/>
              </a:rPr>
              <a:t>.getElementById</a:t>
            </a:r>
            <a:r>
              <a:rPr lang="en-US" sz="1600" b="0" i="0" u="none" strike="noStrike" baseline="0" dirty="0">
                <a:solidFill>
                  <a:srgbClr val="383A42"/>
                </a:solidFill>
                <a:latin typeface="Consolas" panose="020B0609020204030204" pitchFamily="49" charset="0"/>
              </a:rPr>
              <a:t>(</a:t>
            </a:r>
            <a:r>
              <a:rPr lang="en-US" sz="1600" b="0" i="0" u="none" strike="noStrike" baseline="0" dirty="0">
                <a:solidFill>
                  <a:srgbClr val="50A24F"/>
                </a:solidFill>
                <a:latin typeface="Consolas" panose="020B0609020204030204" pitchFamily="49" charset="0"/>
              </a:rPr>
              <a:t>"unique"</a:t>
            </a:r>
            <a:r>
              <a:rPr lang="en-US" sz="1600" b="0" i="0" u="none" strike="noStrike" baseline="0" dirty="0">
                <a:solidFill>
                  <a:srgbClr val="383A42"/>
                </a:solidFill>
                <a:latin typeface="Consolas" panose="020B0609020204030204" pitchFamily="49" charset="0"/>
              </a:rPr>
              <a:t>).</a:t>
            </a:r>
            <a:r>
              <a:rPr lang="en-US" sz="1600" b="0" i="0" u="none" strike="noStrike" baseline="0" dirty="0" err="1">
                <a:solidFill>
                  <a:srgbClr val="383A42"/>
                </a:solidFill>
                <a:latin typeface="Consolas" panose="020B0609020204030204" pitchFamily="49" charset="0"/>
              </a:rPr>
              <a:t>addEventListener</a:t>
            </a:r>
            <a:r>
              <a:rPr lang="en-US" sz="1600" b="0" i="0" u="none" strike="noStrike" baseline="0" dirty="0">
                <a:solidFill>
                  <a:srgbClr val="383A42"/>
                </a:solidFill>
                <a:latin typeface="Consolas" panose="020B0609020204030204" pitchFamily="49" charset="0"/>
              </a:rPr>
              <a:t>(</a:t>
            </a:r>
            <a:r>
              <a:rPr lang="en-US" sz="1600" b="0" i="0" u="none" strike="noStrike" baseline="0" dirty="0">
                <a:solidFill>
                  <a:srgbClr val="50A24F"/>
                </a:solidFill>
                <a:latin typeface="Consolas" panose="020B0609020204030204" pitchFamily="49" charset="0"/>
              </a:rPr>
              <a:t>"click"</a:t>
            </a:r>
            <a:r>
              <a:rPr lang="en-US" sz="1600" b="0" i="0" u="none" strike="noStrike" baseline="0" dirty="0">
                <a:solidFill>
                  <a:srgbClr val="383A42"/>
                </a:solidFill>
                <a:latin typeface="Consolas" panose="020B0609020204030204" pitchFamily="49" charset="0"/>
              </a:rPr>
              <a:t>, magic);</a:t>
            </a:r>
            <a:br>
              <a:rPr lang="en-US" sz="1600" b="0" i="0" u="none" strike="noStrike" baseline="0" dirty="0">
                <a:solidFill>
                  <a:srgbClr val="383A42"/>
                </a:solidFill>
                <a:latin typeface="Consolas" panose="020B0609020204030204" pitchFamily="49" charset="0"/>
              </a:rPr>
            </a:br>
            <a:endParaRPr lang="en-US" sz="1600" dirty="0">
              <a:latin typeface="BookAntiqua"/>
            </a:endParaRPr>
          </a:p>
          <a:p>
            <a:pPr marL="0" indent="0" algn="l">
              <a:buNone/>
            </a:pPr>
            <a:r>
              <a:rPr lang="en-US" sz="1800" b="0" i="0" u="none" strike="noStrike" baseline="0" dirty="0">
                <a:latin typeface="BookAntiqua"/>
              </a:rPr>
              <a:t>Please note that we are leaving out the parentheses behind the magic function here. We cannot send in parameters like this. If that is something you have to do, you’d have to wrap the functionality in an anonymous function, like this:</a:t>
            </a:r>
            <a:br>
              <a:rPr lang="en-US" sz="1800" b="0" i="0" u="none" strike="noStrike" baseline="0" dirty="0">
                <a:latin typeface="BookAntiqua"/>
              </a:rPr>
            </a:br>
            <a:br>
              <a:rPr lang="en-US" sz="1800" b="0" i="0" u="none" strike="noStrike" baseline="0" dirty="0">
                <a:latin typeface="BookAntiqua"/>
              </a:rPr>
            </a:br>
            <a:r>
              <a:rPr lang="en-US" sz="1800" b="0" i="0" u="none" strike="noStrike" baseline="0" dirty="0">
                <a:latin typeface="BookAntiqua"/>
              </a:rPr>
              <a:t>	</a:t>
            </a:r>
            <a:r>
              <a:rPr lang="en-US" sz="1700" b="0" i="0" u="none" strike="noStrike" baseline="0" dirty="0" err="1">
                <a:solidFill>
                  <a:srgbClr val="C28501"/>
                </a:solidFill>
                <a:latin typeface="Consolas" panose="020B0609020204030204" pitchFamily="49" charset="0"/>
              </a:rPr>
              <a:t>document</a:t>
            </a:r>
            <a:r>
              <a:rPr lang="en-US" sz="1700" b="0" i="0" u="none" strike="noStrike" baseline="0" dirty="0" err="1">
                <a:solidFill>
                  <a:srgbClr val="383A42"/>
                </a:solidFill>
                <a:latin typeface="Consolas" panose="020B0609020204030204" pitchFamily="49" charset="0"/>
              </a:rPr>
              <a:t>.getElementById</a:t>
            </a:r>
            <a:r>
              <a:rPr lang="en-US" sz="1700" b="0" i="0" u="none" strike="noStrike" baseline="0" dirty="0">
                <a:solidFill>
                  <a:srgbClr val="383A42"/>
                </a:solidFill>
                <a:latin typeface="Consolas" panose="020B0609020204030204" pitchFamily="49" charset="0"/>
              </a:rPr>
              <a:t>(</a:t>
            </a:r>
            <a:r>
              <a:rPr lang="en-US" sz="1700" b="0" i="0" u="none" strike="noStrike" baseline="0" dirty="0">
                <a:solidFill>
                  <a:srgbClr val="50A24F"/>
                </a:solidFill>
                <a:latin typeface="Consolas" panose="020B0609020204030204" pitchFamily="49" charset="0"/>
              </a:rPr>
              <a:t>"unique"</a:t>
            </a:r>
            <a:r>
              <a:rPr lang="en-US" sz="1700" b="0" i="0" u="none" strike="noStrike" baseline="0" dirty="0">
                <a:solidFill>
                  <a:srgbClr val="383A42"/>
                </a:solidFill>
                <a:latin typeface="Consolas" panose="020B0609020204030204" pitchFamily="49" charset="0"/>
              </a:rPr>
              <a:t>).</a:t>
            </a:r>
            <a:r>
              <a:rPr lang="en-US" sz="1700" b="0" i="0" u="none" strike="noStrike" baseline="0" dirty="0" err="1">
                <a:solidFill>
                  <a:srgbClr val="383A42"/>
                </a:solidFill>
                <a:latin typeface="Consolas" panose="020B0609020204030204" pitchFamily="49" charset="0"/>
              </a:rPr>
              <a:t>addEventListener</a:t>
            </a:r>
            <a:r>
              <a:rPr lang="en-US" sz="1700" b="0" i="0" u="none" strike="noStrike" baseline="0" dirty="0">
                <a:solidFill>
                  <a:srgbClr val="383A42"/>
                </a:solidFill>
                <a:latin typeface="Consolas" panose="020B0609020204030204" pitchFamily="49" charset="0"/>
              </a:rPr>
              <a:t>(</a:t>
            </a:r>
            <a:r>
              <a:rPr lang="en-US" sz="1700" b="0" i="0" u="none" strike="noStrike" baseline="0" dirty="0">
                <a:solidFill>
                  <a:srgbClr val="50A24F"/>
                </a:solidFill>
                <a:latin typeface="Consolas" panose="020B0609020204030204" pitchFamily="49" charset="0"/>
              </a:rPr>
              <a:t>"click"</a:t>
            </a:r>
            <a:r>
              <a:rPr lang="en-US" sz="1700" b="0" i="0" u="none" strike="noStrike" baseline="0" dirty="0">
                <a:solidFill>
                  <a:srgbClr val="383A42"/>
                </a:solidFill>
                <a:latin typeface="Consolas" panose="020B0609020204030204" pitchFamily="49" charset="0"/>
              </a:rPr>
              <a:t>, </a:t>
            </a:r>
            <a:r>
              <a:rPr lang="en-US" sz="1700" b="0" i="0" u="none" strike="noStrike" baseline="0" dirty="0">
                <a:solidFill>
                  <a:srgbClr val="A726A5"/>
                </a:solidFill>
                <a:latin typeface="Consolas" panose="020B0609020204030204" pitchFamily="49" charset="0"/>
              </a:rPr>
              <a:t>function</a:t>
            </a:r>
            <a:r>
              <a:rPr lang="en-US" sz="1700" b="0" i="0" u="none" strike="noStrike" baseline="0" dirty="0">
                <a:solidFill>
                  <a:srgbClr val="383A42"/>
                </a:solidFill>
                <a:latin typeface="Consolas" panose="020B0609020204030204" pitchFamily="49" charset="0"/>
              </a:rPr>
              <a:t>() { </a:t>
            </a:r>
            <a:br>
              <a:rPr lang="en-US" sz="1700" b="0" i="0" u="none" strike="noStrike" baseline="0" dirty="0">
                <a:solidFill>
                  <a:srgbClr val="383A42"/>
                </a:solidFill>
                <a:latin typeface="Consolas" panose="020B0609020204030204" pitchFamily="49" charset="0"/>
              </a:rPr>
            </a:br>
            <a:r>
              <a:rPr lang="en-US" sz="1700" b="0" i="0" u="none" strike="noStrike" baseline="0" dirty="0">
                <a:solidFill>
                  <a:srgbClr val="383A42"/>
                </a:solidFill>
                <a:latin typeface="Consolas" panose="020B0609020204030204" pitchFamily="49" charset="0"/>
              </a:rPr>
              <a:t>		magic(arg1, arg2) </a:t>
            </a:r>
            <a:br>
              <a:rPr lang="en-US" sz="1700" b="0" i="0" u="none" strike="noStrike" baseline="0" dirty="0">
                <a:solidFill>
                  <a:srgbClr val="383A42"/>
                </a:solidFill>
                <a:latin typeface="Consolas" panose="020B0609020204030204" pitchFamily="49" charset="0"/>
              </a:rPr>
            </a:br>
            <a:r>
              <a:rPr lang="en-US" sz="1700" b="0" i="0" u="none" strike="noStrike" baseline="0" dirty="0">
                <a:solidFill>
                  <a:srgbClr val="383A42"/>
                </a:solidFill>
                <a:latin typeface="Consolas" panose="020B0609020204030204" pitchFamily="49" charset="0"/>
              </a:rPr>
              <a:t>	});</a:t>
            </a:r>
            <a:br>
              <a:rPr lang="en-US" sz="1800" b="0" i="0" u="none" strike="noStrike" baseline="0" dirty="0">
                <a:solidFill>
                  <a:srgbClr val="383A42"/>
                </a:solidFill>
                <a:latin typeface="Consolas" panose="020B0609020204030204" pitchFamily="49" charset="0"/>
              </a:rPr>
            </a:br>
            <a:endParaRPr lang="en-US" sz="1800" b="0" i="0" u="none" strike="noStrike" baseline="0" dirty="0">
              <a:latin typeface="BookAntiqua"/>
            </a:endParaRPr>
          </a:p>
          <a:p>
            <a:pPr marL="0" indent="0" algn="l">
              <a:buNone/>
            </a:pPr>
            <a:r>
              <a:rPr lang="en-US" sz="1800" b="0" i="0" u="none" strike="noStrike" baseline="0" dirty="0">
                <a:latin typeface="BookAntiqua"/>
              </a:rPr>
              <a:t>In this chapter, we may use any of these ways to specify an event. We will mostly be using one of the JavaScript options, though.</a:t>
            </a:r>
            <a:endParaRPr lang="en-US" dirty="0"/>
          </a:p>
        </p:txBody>
      </p:sp>
    </p:spTree>
    <p:extLst>
      <p:ext uri="{BB962C8B-B14F-4D97-AF65-F5344CB8AC3E}">
        <p14:creationId xmlns:p14="http://schemas.microsoft.com/office/powerpoint/2010/main" val="995677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D1D0E-7D9A-4F50-9E8E-E13BFFBF3FE4}"/>
              </a:ext>
            </a:extLst>
          </p:cNvPr>
          <p:cNvSpPr>
            <a:spLocks noGrp="1"/>
          </p:cNvSpPr>
          <p:nvPr>
            <p:ph type="title"/>
          </p:nvPr>
        </p:nvSpPr>
        <p:spPr/>
        <p:txBody>
          <a:bodyPr/>
          <a:lstStyle/>
          <a:p>
            <a:r>
              <a:rPr lang="en-US" dirty="0"/>
              <a:t>Practice exercise 11.2</a:t>
            </a:r>
          </a:p>
        </p:txBody>
      </p:sp>
      <p:sp>
        <p:nvSpPr>
          <p:cNvPr id="3" name="Content Placeholder 2">
            <a:extLst>
              <a:ext uri="{FF2B5EF4-FFF2-40B4-BE49-F238E27FC236}">
                <a16:creationId xmlns:a16="http://schemas.microsoft.com/office/drawing/2014/main" id="{1D8D63BC-1ED0-4032-87C5-5A30B1DD0D29}"/>
              </a:ext>
            </a:extLst>
          </p:cNvPr>
          <p:cNvSpPr>
            <a:spLocks noGrp="1"/>
          </p:cNvSpPr>
          <p:nvPr>
            <p:ph idx="1"/>
          </p:nvPr>
        </p:nvSpPr>
        <p:spPr/>
        <p:txBody>
          <a:bodyPr/>
          <a:lstStyle/>
          <a:p>
            <a:pPr marL="0" indent="0" algn="l">
              <a:buNone/>
            </a:pPr>
            <a:r>
              <a:rPr lang="en-US" sz="1800" b="0" i="0" u="none" strike="noStrike" baseline="0" dirty="0">
                <a:latin typeface="BookAntiqua"/>
              </a:rPr>
              <a:t>Create several </a:t>
            </a:r>
            <a:r>
              <a:rPr lang="en-US" sz="1800" b="0" i="0" u="none" strike="noStrike" baseline="0" dirty="0" err="1">
                <a:latin typeface="BookAntiqua"/>
              </a:rPr>
              <a:t>divs</a:t>
            </a:r>
            <a:r>
              <a:rPr lang="en-US" sz="1800" b="0" i="0" u="none" strike="noStrike" baseline="0" dirty="0">
                <a:latin typeface="BookAntiqua"/>
              </a:rPr>
              <a:t> with color names in </a:t>
            </a:r>
            <a:r>
              <a:rPr lang="en-US" sz="1800" b="0" i="0" u="none" strike="noStrike" baseline="0" dirty="0" err="1">
                <a:latin typeface="Consolas" panose="020B0609020204030204" pitchFamily="49" charset="0"/>
              </a:rPr>
              <a:t>textContent</a:t>
            </a:r>
            <a:r>
              <a:rPr lang="en-US" sz="1800" b="0" i="0" u="none" strike="noStrike" baseline="0" dirty="0">
                <a:latin typeface="BookAntiqua"/>
              </a:rPr>
              <a:t>. Add JavaScript to add </a:t>
            </a:r>
            <a:r>
              <a:rPr lang="en-US" sz="1800" b="0" i="0" u="none" strike="noStrike" baseline="0" dirty="0">
                <a:latin typeface="Consolas" panose="020B0609020204030204" pitchFamily="49" charset="0"/>
              </a:rPr>
              <a:t>click </a:t>
            </a:r>
            <a:r>
              <a:rPr lang="en-US" sz="1800" b="0" i="0" u="none" strike="noStrike" baseline="0" dirty="0">
                <a:latin typeface="BookAntiqua"/>
              </a:rPr>
              <a:t>event listeners to each element, and as each element is clicked, update the background color of the body to match the color name in the div.</a:t>
            </a:r>
            <a:endParaRPr lang="en-US" dirty="0"/>
          </a:p>
        </p:txBody>
      </p:sp>
    </p:spTree>
    <p:extLst>
      <p:ext uri="{BB962C8B-B14F-4D97-AF65-F5344CB8AC3E}">
        <p14:creationId xmlns:p14="http://schemas.microsoft.com/office/powerpoint/2010/main" val="272123246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9909</TotalTime>
  <Words>11202</Words>
  <Application>Microsoft Office PowerPoint</Application>
  <PresentationFormat>Widescreen</PresentationFormat>
  <Paragraphs>843</Paragraphs>
  <Slides>76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76</vt:i4>
      </vt:variant>
    </vt:vector>
  </HeadingPairs>
  <TitlesOfParts>
    <vt:vector size="86" baseType="lpstr">
      <vt:lpstr>Arial</vt:lpstr>
      <vt:lpstr>BookAntiqua</vt:lpstr>
      <vt:lpstr>BookAntiqua-Bold</vt:lpstr>
      <vt:lpstr>BookAntiqua-Italic</vt:lpstr>
      <vt:lpstr>Calibri</vt:lpstr>
      <vt:lpstr>Consolas</vt:lpstr>
      <vt:lpstr>Consolas-Italic</vt:lpstr>
      <vt:lpstr>Gill Sans MT</vt:lpstr>
      <vt:lpstr>Wingdings 2</vt:lpstr>
      <vt:lpstr>Dividend</vt:lpstr>
      <vt:lpstr>Javascript Chapter 11: Interactive Content and Event Listeners</vt:lpstr>
      <vt:lpstr>Introduction</vt:lpstr>
      <vt:lpstr>Introducing interactive content</vt:lpstr>
      <vt:lpstr>Specifying events</vt:lpstr>
      <vt:lpstr>Specifying events with HTML</vt:lpstr>
      <vt:lpstr>Specifying events with JavaScript</vt:lpstr>
      <vt:lpstr>Practice exercise 11.1</vt:lpstr>
      <vt:lpstr>Specifying events with event listeners</vt:lpstr>
      <vt:lpstr>Practice exercise 11.2</vt:lpstr>
      <vt:lpstr>The onload event handler</vt:lpstr>
      <vt:lpstr>The onload event handler</vt:lpstr>
      <vt:lpstr>Practice exercise 11.3</vt:lpstr>
      <vt:lpstr>Practice exercise 11.3</vt:lpstr>
      <vt:lpstr>Mouse event handlers</vt:lpstr>
      <vt:lpstr>Mouse event handlers</vt:lpstr>
      <vt:lpstr>Mouse event handlers</vt:lpstr>
      <vt:lpstr>Mouse event handlers</vt:lpstr>
      <vt:lpstr>Mouse event handlers</vt:lpstr>
      <vt:lpstr>Practice exercise 11.4</vt:lpstr>
      <vt:lpstr>Practice exercise 11.4</vt:lpstr>
      <vt:lpstr>The event target property</vt:lpstr>
      <vt:lpstr>The event target property</vt:lpstr>
      <vt:lpstr>The event target property</vt:lpstr>
      <vt:lpstr>The event target property</vt:lpstr>
      <vt:lpstr>Practice exercise 11.5</vt:lpstr>
      <vt:lpstr>Practice exercise 11.5</vt:lpstr>
      <vt:lpstr>DOM event flow</vt:lpstr>
      <vt:lpstr>DOM event flow</vt:lpstr>
      <vt:lpstr>DOM event flow</vt:lpstr>
      <vt:lpstr>DOM event flow</vt:lpstr>
      <vt:lpstr>DOM event flow</vt:lpstr>
      <vt:lpstr>DOM event flow</vt:lpstr>
      <vt:lpstr>Practice exercise 11.6</vt:lpstr>
      <vt:lpstr>Practice exercise 11.6</vt:lpstr>
      <vt:lpstr>onchange and onblur</vt:lpstr>
      <vt:lpstr>onchange and onblur</vt:lpstr>
      <vt:lpstr>onchange and onblur</vt:lpstr>
      <vt:lpstr>Practice exercise 11.7</vt:lpstr>
      <vt:lpstr>Practice exercise 11.7</vt:lpstr>
      <vt:lpstr>Key event handler</vt:lpstr>
      <vt:lpstr>Key event handler</vt:lpstr>
      <vt:lpstr>Key event handler</vt:lpstr>
      <vt:lpstr>Key event handler</vt:lpstr>
      <vt:lpstr>Practice exercise 11.8</vt:lpstr>
      <vt:lpstr>Drag and drop elemen</vt:lpstr>
      <vt:lpstr>Drag and drop elemen</vt:lpstr>
      <vt:lpstr>Drag and drop elemen</vt:lpstr>
      <vt:lpstr>Drag and drop elemen</vt:lpstr>
      <vt:lpstr>Practice exercise 11.9</vt:lpstr>
      <vt:lpstr>Practice exercise 11.9</vt:lpstr>
      <vt:lpstr>Practice exercise 11.9</vt:lpstr>
      <vt:lpstr>Form submission</vt:lpstr>
      <vt:lpstr>Form submission</vt:lpstr>
      <vt:lpstr>Form submission</vt:lpstr>
      <vt:lpstr>Form submission</vt:lpstr>
      <vt:lpstr>Form submission</vt:lpstr>
      <vt:lpstr>Form submission</vt:lpstr>
      <vt:lpstr>Practice exercise 11.10</vt:lpstr>
      <vt:lpstr>Practice exercise 11.10</vt:lpstr>
      <vt:lpstr>Animating elements</vt:lpstr>
      <vt:lpstr>Animating elements</vt:lpstr>
      <vt:lpstr>Animating elements</vt:lpstr>
      <vt:lpstr>Practice exercise 11.11</vt:lpstr>
      <vt:lpstr>Practice exercise 11.11</vt:lpstr>
      <vt:lpstr>Build your own analytics</vt:lpstr>
      <vt:lpstr>Star rating system</vt:lpstr>
      <vt:lpstr>Star rating system</vt:lpstr>
      <vt:lpstr>Star rating system</vt:lpstr>
      <vt:lpstr>Star rating system</vt:lpstr>
      <vt:lpstr>Mouse position tracker</vt:lpstr>
      <vt:lpstr>Box clicker speed test game</vt:lpstr>
      <vt:lpstr>Box clicker speed test game</vt:lpstr>
      <vt:lpstr>Box clicker speed test game</vt:lpstr>
      <vt:lpstr>Box clicker speed test game</vt:lpstr>
      <vt:lpstr>Self-check quiz</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Boban Srezovski</dc:creator>
  <cp:lastModifiedBy>Boban Srezovski</cp:lastModifiedBy>
  <cp:revision>146</cp:revision>
  <dcterms:created xsi:type="dcterms:W3CDTF">2022-01-06T00:17:01Z</dcterms:created>
  <dcterms:modified xsi:type="dcterms:W3CDTF">2023-02-09T02:53:25Z</dcterms:modified>
</cp:coreProperties>
</file>