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91"/>
  </p:notesMasterIdLst>
  <p:sldIdLst>
    <p:sldId id="269" r:id="rId2"/>
    <p:sldId id="822" r:id="rId3"/>
    <p:sldId id="932" r:id="rId4"/>
    <p:sldId id="381" r:id="rId5"/>
    <p:sldId id="933" r:id="rId6"/>
    <p:sldId id="934" r:id="rId7"/>
    <p:sldId id="935" r:id="rId8"/>
    <p:sldId id="400" r:id="rId9"/>
    <p:sldId id="888" r:id="rId10"/>
    <p:sldId id="889" r:id="rId11"/>
    <p:sldId id="936" r:id="rId12"/>
    <p:sldId id="890" r:id="rId13"/>
    <p:sldId id="937" r:id="rId14"/>
    <p:sldId id="938" r:id="rId15"/>
    <p:sldId id="939" r:id="rId16"/>
    <p:sldId id="940" r:id="rId17"/>
    <p:sldId id="501" r:id="rId18"/>
    <p:sldId id="941" r:id="rId19"/>
    <p:sldId id="533" r:id="rId20"/>
    <p:sldId id="823" r:id="rId21"/>
    <p:sldId id="942" r:id="rId22"/>
    <p:sldId id="499" r:id="rId23"/>
    <p:sldId id="824" r:id="rId24"/>
    <p:sldId id="755" r:id="rId25"/>
    <p:sldId id="891" r:id="rId26"/>
    <p:sldId id="892" r:id="rId27"/>
    <p:sldId id="893" r:id="rId28"/>
    <p:sldId id="894" r:id="rId29"/>
    <p:sldId id="896" r:id="rId30"/>
    <p:sldId id="667" r:id="rId31"/>
    <p:sldId id="668" r:id="rId32"/>
    <p:sldId id="825" r:id="rId33"/>
    <p:sldId id="541" r:id="rId34"/>
    <p:sldId id="944" r:id="rId35"/>
    <p:sldId id="945" r:id="rId36"/>
    <p:sldId id="946" r:id="rId37"/>
    <p:sldId id="947" r:id="rId38"/>
    <p:sldId id="948" r:id="rId39"/>
    <p:sldId id="949" r:id="rId40"/>
    <p:sldId id="950" r:id="rId41"/>
    <p:sldId id="951" r:id="rId42"/>
    <p:sldId id="952" r:id="rId43"/>
    <p:sldId id="953" r:id="rId44"/>
    <p:sldId id="954" r:id="rId45"/>
    <p:sldId id="955" r:id="rId46"/>
    <p:sldId id="956" r:id="rId47"/>
    <p:sldId id="957" r:id="rId48"/>
    <p:sldId id="958" r:id="rId49"/>
    <p:sldId id="959" r:id="rId50"/>
    <p:sldId id="960" r:id="rId51"/>
    <p:sldId id="961" r:id="rId52"/>
    <p:sldId id="962" r:id="rId53"/>
    <p:sldId id="963" r:id="rId54"/>
    <p:sldId id="964" r:id="rId55"/>
    <p:sldId id="965" r:id="rId56"/>
    <p:sldId id="967" r:id="rId57"/>
    <p:sldId id="966" r:id="rId58"/>
    <p:sldId id="968" r:id="rId59"/>
    <p:sldId id="969" r:id="rId60"/>
    <p:sldId id="970" r:id="rId61"/>
    <p:sldId id="971" r:id="rId62"/>
    <p:sldId id="972" r:id="rId63"/>
    <p:sldId id="973" r:id="rId64"/>
    <p:sldId id="974" r:id="rId65"/>
    <p:sldId id="975" r:id="rId66"/>
    <p:sldId id="976" r:id="rId67"/>
    <p:sldId id="977" r:id="rId68"/>
    <p:sldId id="978" r:id="rId69"/>
    <p:sldId id="979" r:id="rId70"/>
    <p:sldId id="980" r:id="rId71"/>
    <p:sldId id="981" r:id="rId72"/>
    <p:sldId id="982" r:id="rId73"/>
    <p:sldId id="983" r:id="rId74"/>
    <p:sldId id="985" r:id="rId75"/>
    <p:sldId id="984" r:id="rId76"/>
    <p:sldId id="986" r:id="rId77"/>
    <p:sldId id="987" r:id="rId78"/>
    <p:sldId id="988" r:id="rId79"/>
    <p:sldId id="989" r:id="rId80"/>
    <p:sldId id="990" r:id="rId81"/>
    <p:sldId id="991" r:id="rId82"/>
    <p:sldId id="992" r:id="rId83"/>
    <p:sldId id="993" r:id="rId84"/>
    <p:sldId id="994" r:id="rId85"/>
    <p:sldId id="995" r:id="rId86"/>
    <p:sldId id="996" r:id="rId87"/>
    <p:sldId id="997" r:id="rId88"/>
    <p:sldId id="998" r:id="rId89"/>
    <p:sldId id="943"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932"/>
          </p14:sldIdLst>
        </p14:section>
        <p14:section name="Regular expressions" id="{16F38BA8-8431-4312-B2A0-D9C83D765B21}">
          <p14:sldIdLst>
            <p14:sldId id="381"/>
            <p14:sldId id="933"/>
            <p14:sldId id="934"/>
            <p14:sldId id="935"/>
          </p14:sldIdLst>
        </p14:section>
        <p14:section name="Specifying multiple options for words" id="{60E06F2A-62B1-4B15-889B-64F78ED5730F}">
          <p14:sldIdLst>
            <p14:sldId id="400"/>
            <p14:sldId id="888"/>
          </p14:sldIdLst>
        </p14:section>
        <p14:section name="Character options" id="{91A2D417-81F2-4842-9DDC-A3E4596184C9}">
          <p14:sldIdLst>
            <p14:sldId id="889"/>
            <p14:sldId id="936"/>
            <p14:sldId id="890"/>
            <p14:sldId id="937"/>
            <p14:sldId id="938"/>
            <p14:sldId id="939"/>
            <p14:sldId id="940"/>
          </p14:sldIdLst>
        </p14:section>
        <p14:section name="Groups" id="{2DB2C713-C446-4648-ACE3-22E79B4888EA}">
          <p14:sldIdLst>
            <p14:sldId id="501"/>
            <p14:sldId id="941"/>
            <p14:sldId id="533"/>
            <p14:sldId id="823"/>
            <p14:sldId id="942"/>
          </p14:sldIdLst>
        </p14:section>
        <p14:section name="Practical regex" id="{5D7B711A-A594-40AF-AF25-C87E0BDCF464}">
          <p14:sldIdLst>
            <p14:sldId id="499"/>
          </p14:sldIdLst>
        </p14:section>
        <p14:section name="Searching and replacing strings" id="{DB17A0DF-0258-4786-8970-9E1E820B32FF}">
          <p14:sldIdLst>
            <p14:sldId id="824"/>
            <p14:sldId id="755"/>
          </p14:sldIdLst>
        </p14:section>
        <p14:section name="Practice exercise 12.1" id="{3809F2D7-5BD5-491C-B130-FBE3D751F3AE}">
          <p14:sldIdLst>
            <p14:sldId id="891"/>
            <p14:sldId id="892"/>
          </p14:sldIdLst>
        </p14:section>
        <p14:section name="Email validation" id="{4C610CCE-C17A-47BC-B12C-5CBD7080101A}">
          <p14:sldIdLst>
            <p14:sldId id="893"/>
            <p14:sldId id="894"/>
          </p14:sldIdLst>
        </p14:section>
        <p14:section name="Practice exercise 12.2" id="{2AA35BA5-2B90-47AC-82AF-8EBDEE6F2297}">
          <p14:sldIdLst>
            <p14:sldId id="896"/>
            <p14:sldId id="667"/>
          </p14:sldIdLst>
        </p14:section>
        <p14:section name="Functions and the arguments object" id="{8416DCCD-4033-4009-BC52-B6BCB4046F26}">
          <p14:sldIdLst>
            <p14:sldId id="668"/>
            <p14:sldId id="825"/>
          </p14:sldIdLst>
        </p14:section>
        <p14:section name="Practice exercise 12.3" id="{E0C82AF0-1D78-475C-8722-51EA91016120}">
          <p14:sldIdLst>
            <p14:sldId id="541"/>
          </p14:sldIdLst>
        </p14:section>
        <p14:section name="JavaScript hoisting" id="{C59D7ABD-B33D-4EB0-BCAF-2499F9C701D7}">
          <p14:sldIdLst>
            <p14:sldId id="944"/>
            <p14:sldId id="945"/>
          </p14:sldIdLst>
        </p14:section>
        <p14:section name="Using strict mode" id="{E6FEE712-AD67-4A25-8C81-B0E46B5E3F99}">
          <p14:sldIdLst>
            <p14:sldId id="946"/>
            <p14:sldId id="947"/>
            <p14:sldId id="948"/>
          </p14:sldIdLst>
        </p14:section>
        <p14:section name="Debugging" id="{19252DA5-220A-4C29-B220-AF72DCC7A18E}">
          <p14:sldIdLst>
            <p14:sldId id="949"/>
          </p14:sldIdLst>
        </p14:section>
        <p14:section name="Breakpoints" id="{D1E8A39C-591F-4785-A9AC-CB364753656A}">
          <p14:sldIdLst>
            <p14:sldId id="950"/>
            <p14:sldId id="951"/>
            <p14:sldId id="952"/>
          </p14:sldIdLst>
        </p14:section>
        <p14:section name="Practice exercise 12.4" id="{C6F9419E-C4BA-4684-9708-2904C43FDDCB}">
          <p14:sldIdLst>
            <p14:sldId id="953"/>
            <p14:sldId id="954"/>
            <p14:sldId id="955"/>
            <p14:sldId id="956"/>
            <p14:sldId id="957"/>
            <p14:sldId id="958"/>
            <p14:sldId id="959"/>
          </p14:sldIdLst>
        </p14:section>
        <p14:section name="Error handling" id="{05E93429-D6DA-4F54-AFC7-5D9A01C78F80}">
          <p14:sldIdLst>
            <p14:sldId id="960"/>
            <p14:sldId id="961"/>
            <p14:sldId id="962"/>
          </p14:sldIdLst>
        </p14:section>
        <p14:section name="Practice exercise 12.5" id="{91001F96-930F-4E8D-AC02-1486720E9F20}">
          <p14:sldIdLst>
            <p14:sldId id="963"/>
          </p14:sldIdLst>
        </p14:section>
        <p14:section name="Using cookies" id="{A16C706E-358E-4171-8B2F-5F44D1CAECB4}">
          <p14:sldIdLst>
            <p14:sldId id="964"/>
            <p14:sldId id="965"/>
            <p14:sldId id="967"/>
            <p14:sldId id="966"/>
          </p14:sldIdLst>
        </p14:section>
        <p14:section name="Practice exercise 12.6" id="{E526A85A-B2CA-40D0-A165-C5BA0B0D9CFA}">
          <p14:sldIdLst>
            <p14:sldId id="968"/>
            <p14:sldId id="969"/>
            <p14:sldId id="970"/>
          </p14:sldIdLst>
        </p14:section>
        <p14:section name="Local storage" id="{FEFB6A0B-366B-4C64-837F-B8578573015D}">
          <p14:sldIdLst>
            <p14:sldId id="971"/>
            <p14:sldId id="972"/>
            <p14:sldId id="973"/>
            <p14:sldId id="974"/>
            <p14:sldId id="975"/>
          </p14:sldIdLst>
        </p14:section>
        <p14:section name="Practice exercise 12.7" id="{0DF9F3F4-B840-4685-97E8-9BF911D0A96F}">
          <p14:sldIdLst>
            <p14:sldId id="976"/>
            <p14:sldId id="977"/>
            <p14:sldId id="978"/>
          </p14:sldIdLst>
        </p14:section>
        <p14:section name="JSON" id="{5FE264C2-4717-43B4-B75E-309FFF05AA83}">
          <p14:sldIdLst>
            <p14:sldId id="979"/>
            <p14:sldId id="980"/>
            <p14:sldId id="981"/>
            <p14:sldId id="982"/>
          </p14:sldIdLst>
        </p14:section>
        <p14:section name="Practice exercise 12.8" id="{3C8ECFF2-0D56-4827-973D-BD55EDAEB956}">
          <p14:sldIdLst>
            <p14:sldId id="983"/>
          </p14:sldIdLst>
        </p14:section>
        <p14:section name="Parsing JSON" id="{569C110F-64D4-4340-ABBD-C49B3DD4E37C}">
          <p14:sldIdLst>
            <p14:sldId id="985"/>
            <p14:sldId id="984"/>
            <p14:sldId id="986"/>
          </p14:sldIdLst>
        </p14:section>
        <p14:section name="Practice exercise 12.9" id="{D8AADF5C-8D52-4E2F-9141-A7A24D7619A3}">
          <p14:sldIdLst>
            <p14:sldId id="987"/>
          </p14:sldIdLst>
        </p14:section>
        <p14:section name="Chapter projects" id="{9E3E53DD-5262-4DE0-999E-ECAB4E31CCFA}">
          <p14:sldIdLst/>
        </p14:section>
        <p14:section name="Email extractor" id="{6FCB1DFF-E79D-4235-90E0-BBC29DC30A1D}">
          <p14:sldIdLst>
            <p14:sldId id="988"/>
            <p14:sldId id="989"/>
          </p14:sldIdLst>
        </p14:section>
        <p14:section name="Form validator" id="{F5C708A9-D0F0-4A4F-95F8-3D406F04E338}">
          <p14:sldIdLst>
            <p14:sldId id="990"/>
            <p14:sldId id="991"/>
            <p14:sldId id="992"/>
            <p14:sldId id="993"/>
          </p14:sldIdLst>
        </p14:section>
        <p14:section name="Simple math quiz" id="{BBC5DB5A-3A6B-4514-AE0E-3BE7CF5FFC08}">
          <p14:sldIdLst>
            <p14:sldId id="994"/>
            <p14:sldId id="995"/>
            <p14:sldId id="996"/>
          </p14:sldIdLst>
        </p14:section>
        <p14:section name="Self-check quiz" id="{75410568-6EA8-4706-B963-B168568BB862}">
          <p14:sldIdLst>
            <p14:sldId id="997"/>
            <p14:sldId id="998"/>
          </p14:sldIdLst>
        </p14:section>
        <p14:section name="Summary" id="{D669DE49-9AA0-4248-AE99-D718CDD2DF31}">
          <p14:sldIdLst>
            <p14:sldId id="94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63B5A47F-F774-4E01-9B1A-E90BBF7AAD9C}"/>
    <pc:docChg chg="undo redo custSel addSld delSld modSld sldOrd addSection delSection modSection">
      <pc:chgData name="Boban Srezovski" userId="d2c5dd452d77a740" providerId="LiveId" clId="{63B5A47F-F774-4E01-9B1A-E90BBF7AAD9C}" dt="2023-02-08T02:28:28.658" v="2186" actId="1076"/>
      <pc:docMkLst>
        <pc:docMk/>
      </pc:docMkLst>
      <pc:sldChg chg="addSp delSp modSp mod">
        <pc:chgData name="Boban Srezovski" userId="d2c5dd452d77a740" providerId="LiveId" clId="{63B5A47F-F774-4E01-9B1A-E90BBF7AAD9C}" dt="2023-02-08T01:06:58.144" v="31"/>
        <pc:sldMkLst>
          <pc:docMk/>
          <pc:sldMk cId="4120532793" sldId="269"/>
        </pc:sldMkLst>
        <pc:spChg chg="mod">
          <ac:chgData name="Boban Srezovski" userId="d2c5dd452d77a740" providerId="LiveId" clId="{63B5A47F-F774-4E01-9B1A-E90BBF7AAD9C}" dt="2023-02-08T01:06:58.144" v="31"/>
          <ac:spMkLst>
            <pc:docMk/>
            <pc:sldMk cId="4120532793" sldId="269"/>
            <ac:spMk id="2" creationId="{D6A451ED-E201-46BE-B207-BB09860B7F38}"/>
          </ac:spMkLst>
        </pc:spChg>
        <pc:spChg chg="del">
          <ac:chgData name="Boban Srezovski" userId="d2c5dd452d77a740" providerId="LiveId" clId="{63B5A47F-F774-4E01-9B1A-E90BBF7AAD9C}" dt="2023-02-08T01:06:43.197" v="6" actId="478"/>
          <ac:spMkLst>
            <pc:docMk/>
            <pc:sldMk cId="4120532793" sldId="269"/>
            <ac:spMk id="3" creationId="{BF08F604-1036-4A25-AF00-D2712D8AFE4D}"/>
          </ac:spMkLst>
        </pc:spChg>
        <pc:spChg chg="add del mod">
          <ac:chgData name="Boban Srezovski" userId="d2c5dd452d77a740" providerId="LiveId" clId="{63B5A47F-F774-4E01-9B1A-E90BBF7AAD9C}" dt="2023-02-08T01:06:45.274" v="7" actId="478"/>
          <ac:spMkLst>
            <pc:docMk/>
            <pc:sldMk cId="4120532793" sldId="269"/>
            <ac:spMk id="5" creationId="{271DBF1E-2074-40C3-B569-9EBBE65E01D3}"/>
          </ac:spMkLst>
        </pc:spChg>
        <pc:picChg chg="add mod">
          <ac:chgData name="Boban Srezovski" userId="d2c5dd452d77a740" providerId="LiveId" clId="{63B5A47F-F774-4E01-9B1A-E90BBF7AAD9C}" dt="2023-02-05T16:09:06.590" v="1"/>
          <ac:picMkLst>
            <pc:docMk/>
            <pc:sldMk cId="4120532793" sldId="269"/>
            <ac:picMk id="6" creationId="{D25C4D77-2F49-45F3-A143-803E0986DC22}"/>
          </ac:picMkLst>
        </pc:picChg>
        <pc:picChg chg="del">
          <ac:chgData name="Boban Srezovski" userId="d2c5dd452d77a740" providerId="LiveId" clId="{63B5A47F-F774-4E01-9B1A-E90BBF7AAD9C}" dt="2023-02-05T16:09:06.402" v="0" actId="478"/>
          <ac:picMkLst>
            <pc:docMk/>
            <pc:sldMk cId="4120532793" sldId="269"/>
            <ac:picMk id="11" creationId="{6B4B924C-694C-4813-89BB-32F7E9F985FE}"/>
          </ac:picMkLst>
        </pc:picChg>
      </pc:sldChg>
      <pc:sldChg chg="modSp mod">
        <pc:chgData name="Boban Srezovski" userId="d2c5dd452d77a740" providerId="LiveId" clId="{63B5A47F-F774-4E01-9B1A-E90BBF7AAD9C}" dt="2023-02-08T01:10:36.264" v="146" actId="207"/>
        <pc:sldMkLst>
          <pc:docMk/>
          <pc:sldMk cId="694927411" sldId="381"/>
        </pc:sldMkLst>
        <pc:spChg chg="mod">
          <ac:chgData name="Boban Srezovski" userId="d2c5dd452d77a740" providerId="LiveId" clId="{63B5A47F-F774-4E01-9B1A-E90BBF7AAD9C}" dt="2023-02-08T01:09:20.069" v="109"/>
          <ac:spMkLst>
            <pc:docMk/>
            <pc:sldMk cId="694927411" sldId="381"/>
            <ac:spMk id="2" creationId="{B9D304D0-DEEC-45D5-9724-796AA4982A38}"/>
          </ac:spMkLst>
        </pc:spChg>
        <pc:spChg chg="mod">
          <ac:chgData name="Boban Srezovski" userId="d2c5dd452d77a740" providerId="LiveId" clId="{63B5A47F-F774-4E01-9B1A-E90BBF7AAD9C}" dt="2023-02-08T01:10:36.264" v="146" actId="207"/>
          <ac:spMkLst>
            <pc:docMk/>
            <pc:sldMk cId="694927411" sldId="381"/>
            <ac:spMk id="3" creationId="{7106CDAC-8D05-41FE-BA32-A7D942AF277E}"/>
          </ac:spMkLst>
        </pc:spChg>
      </pc:sldChg>
      <pc:sldChg chg="addSp modSp mod">
        <pc:chgData name="Boban Srezovski" userId="d2c5dd452d77a740" providerId="LiveId" clId="{63B5A47F-F774-4E01-9B1A-E90BBF7AAD9C}" dt="2023-02-08T01:17:21.129" v="308" actId="1035"/>
        <pc:sldMkLst>
          <pc:docMk/>
          <pc:sldMk cId="33089202" sldId="400"/>
        </pc:sldMkLst>
        <pc:spChg chg="mod">
          <ac:chgData name="Boban Srezovski" userId="d2c5dd452d77a740" providerId="LiveId" clId="{63B5A47F-F774-4E01-9B1A-E90BBF7AAD9C}" dt="2023-02-08T01:14:57.117" v="252"/>
          <ac:spMkLst>
            <pc:docMk/>
            <pc:sldMk cId="33089202" sldId="400"/>
            <ac:spMk id="2" creationId="{4B53C54E-010F-411C-904E-076E27835FC0}"/>
          </ac:spMkLst>
        </pc:spChg>
        <pc:spChg chg="mod">
          <ac:chgData name="Boban Srezovski" userId="d2c5dd452d77a740" providerId="LiveId" clId="{63B5A47F-F774-4E01-9B1A-E90BBF7AAD9C}" dt="2023-02-08T01:17:04.808" v="300" actId="14100"/>
          <ac:spMkLst>
            <pc:docMk/>
            <pc:sldMk cId="33089202" sldId="400"/>
            <ac:spMk id="3" creationId="{F748F006-25BC-4ED4-9484-0D62D1D00B06}"/>
          </ac:spMkLst>
        </pc:spChg>
        <pc:picChg chg="add mod">
          <ac:chgData name="Boban Srezovski" userId="d2c5dd452d77a740" providerId="LiveId" clId="{63B5A47F-F774-4E01-9B1A-E90BBF7AAD9C}" dt="2023-02-08T01:17:21.129" v="308" actId="1035"/>
          <ac:picMkLst>
            <pc:docMk/>
            <pc:sldMk cId="33089202" sldId="400"/>
            <ac:picMk id="4" creationId="{41B05986-9A1D-4D9B-833B-34EE2F57C617}"/>
          </ac:picMkLst>
        </pc:picChg>
      </pc:sldChg>
      <pc:sldChg chg="del">
        <pc:chgData name="Boban Srezovski" userId="d2c5dd452d77a740" providerId="LiveId" clId="{63B5A47F-F774-4E01-9B1A-E90BBF7AAD9C}" dt="2023-02-08T02:01:03.962" v="1390" actId="47"/>
        <pc:sldMkLst>
          <pc:docMk/>
          <pc:sldMk cId="2447118592" sldId="404"/>
        </pc:sldMkLst>
      </pc:sldChg>
      <pc:sldChg chg="del">
        <pc:chgData name="Boban Srezovski" userId="d2c5dd452d77a740" providerId="LiveId" clId="{63B5A47F-F774-4E01-9B1A-E90BBF7AAD9C}" dt="2023-02-08T02:01:03.962" v="1390" actId="47"/>
        <pc:sldMkLst>
          <pc:docMk/>
          <pc:sldMk cId="1384360492" sldId="409"/>
        </pc:sldMkLst>
      </pc:sldChg>
      <pc:sldChg chg="del">
        <pc:chgData name="Boban Srezovski" userId="d2c5dd452d77a740" providerId="LiveId" clId="{63B5A47F-F774-4E01-9B1A-E90BBF7AAD9C}" dt="2023-02-08T02:01:03.962" v="1390" actId="47"/>
        <pc:sldMkLst>
          <pc:docMk/>
          <pc:sldMk cId="31396738" sldId="435"/>
        </pc:sldMkLst>
      </pc:sldChg>
      <pc:sldChg chg="del">
        <pc:chgData name="Boban Srezovski" userId="d2c5dd452d77a740" providerId="LiveId" clId="{63B5A47F-F774-4E01-9B1A-E90BBF7AAD9C}" dt="2023-02-08T02:01:03.962" v="1390" actId="47"/>
        <pc:sldMkLst>
          <pc:docMk/>
          <pc:sldMk cId="73288427" sldId="450"/>
        </pc:sldMkLst>
      </pc:sldChg>
      <pc:sldChg chg="delSp modSp mod">
        <pc:chgData name="Boban Srezovski" userId="d2c5dd452d77a740" providerId="LiveId" clId="{63B5A47F-F774-4E01-9B1A-E90BBF7AAD9C}" dt="2023-02-08T01:42:03.743" v="884" actId="14100"/>
        <pc:sldMkLst>
          <pc:docMk/>
          <pc:sldMk cId="3857400375" sldId="499"/>
        </pc:sldMkLst>
        <pc:spChg chg="mod">
          <ac:chgData name="Boban Srezovski" userId="d2c5dd452d77a740" providerId="LiveId" clId="{63B5A47F-F774-4E01-9B1A-E90BBF7AAD9C}" dt="2023-02-08T01:38:16.997" v="873"/>
          <ac:spMkLst>
            <pc:docMk/>
            <pc:sldMk cId="3857400375" sldId="499"/>
            <ac:spMk id="2" creationId="{7C6D2843-BF9F-4FE7-9A2E-C8A64C8FFA90}"/>
          </ac:spMkLst>
        </pc:spChg>
        <pc:spChg chg="mod">
          <ac:chgData name="Boban Srezovski" userId="d2c5dd452d77a740" providerId="LiveId" clId="{63B5A47F-F774-4E01-9B1A-E90BBF7AAD9C}" dt="2023-02-08T01:42:03.743" v="884" actId="14100"/>
          <ac:spMkLst>
            <pc:docMk/>
            <pc:sldMk cId="3857400375" sldId="499"/>
            <ac:spMk id="3" creationId="{7191CFFF-53FD-4C64-9590-01216DEF2680}"/>
          </ac:spMkLst>
        </pc:spChg>
        <pc:picChg chg="del">
          <ac:chgData name="Boban Srezovski" userId="d2c5dd452d77a740" providerId="LiveId" clId="{63B5A47F-F774-4E01-9B1A-E90BBF7AAD9C}" dt="2023-02-08T01:41:46.590" v="875" actId="478"/>
          <ac:picMkLst>
            <pc:docMk/>
            <pc:sldMk cId="3857400375" sldId="499"/>
            <ac:picMk id="6" creationId="{62771CD6-82DE-49AB-B81C-9E0816507FEA}"/>
          </ac:picMkLst>
        </pc:picChg>
      </pc:sldChg>
      <pc:sldChg chg="addSp delSp modSp mod">
        <pc:chgData name="Boban Srezovski" userId="d2c5dd452d77a740" providerId="LiveId" clId="{63B5A47F-F774-4E01-9B1A-E90BBF7AAD9C}" dt="2023-02-08T01:27:38.246" v="613" actId="1076"/>
        <pc:sldMkLst>
          <pc:docMk/>
          <pc:sldMk cId="3728514635" sldId="501"/>
        </pc:sldMkLst>
        <pc:spChg chg="mod">
          <ac:chgData name="Boban Srezovski" userId="d2c5dd452d77a740" providerId="LiveId" clId="{63B5A47F-F774-4E01-9B1A-E90BBF7AAD9C}" dt="2023-02-08T01:26:34.657" v="575"/>
          <ac:spMkLst>
            <pc:docMk/>
            <pc:sldMk cId="3728514635" sldId="501"/>
            <ac:spMk id="2" creationId="{7C6D2843-BF9F-4FE7-9A2E-C8A64C8FFA90}"/>
          </ac:spMkLst>
        </pc:spChg>
        <pc:spChg chg="mod">
          <ac:chgData name="Boban Srezovski" userId="d2c5dd452d77a740" providerId="LiveId" clId="{63B5A47F-F774-4E01-9B1A-E90BBF7AAD9C}" dt="2023-02-08T01:27:17.358" v="608" actId="14100"/>
          <ac:spMkLst>
            <pc:docMk/>
            <pc:sldMk cId="3728514635" sldId="501"/>
            <ac:spMk id="3" creationId="{7191CFFF-53FD-4C64-9590-01216DEF2680}"/>
          </ac:spMkLst>
        </pc:spChg>
        <pc:picChg chg="add mod">
          <ac:chgData name="Boban Srezovski" userId="d2c5dd452d77a740" providerId="LiveId" clId="{63B5A47F-F774-4E01-9B1A-E90BBF7AAD9C}" dt="2023-02-08T01:27:38.246" v="613" actId="1076"/>
          <ac:picMkLst>
            <pc:docMk/>
            <pc:sldMk cId="3728514635" sldId="501"/>
            <ac:picMk id="5" creationId="{D922514E-6045-4326-87BB-04101E2D25B0}"/>
          </ac:picMkLst>
        </pc:picChg>
        <pc:picChg chg="del">
          <ac:chgData name="Boban Srezovski" userId="d2c5dd452d77a740" providerId="LiveId" clId="{63B5A47F-F774-4E01-9B1A-E90BBF7AAD9C}" dt="2023-02-08T01:26:42.936" v="576" actId="478"/>
          <ac:picMkLst>
            <pc:docMk/>
            <pc:sldMk cId="3728514635" sldId="501"/>
            <ac:picMk id="6" creationId="{90BD2253-CD75-46E7-BE49-2A03389A9B9A}"/>
          </ac:picMkLst>
        </pc:picChg>
      </pc:sldChg>
      <pc:sldChg chg="del">
        <pc:chgData name="Boban Srezovski" userId="d2c5dd452d77a740" providerId="LiveId" clId="{63B5A47F-F774-4E01-9B1A-E90BBF7AAD9C}" dt="2023-02-08T02:01:03.962" v="1390" actId="47"/>
        <pc:sldMkLst>
          <pc:docMk/>
          <pc:sldMk cId="1301841648" sldId="506"/>
        </pc:sldMkLst>
      </pc:sldChg>
      <pc:sldChg chg="addSp delSp modSp mod">
        <pc:chgData name="Boban Srezovski" userId="d2c5dd452d77a740" providerId="LiveId" clId="{63B5A47F-F774-4E01-9B1A-E90BBF7AAD9C}" dt="2023-02-08T01:35:15.414" v="783" actId="1035"/>
        <pc:sldMkLst>
          <pc:docMk/>
          <pc:sldMk cId="3469566560" sldId="533"/>
        </pc:sldMkLst>
        <pc:spChg chg="mod">
          <ac:chgData name="Boban Srezovski" userId="d2c5dd452d77a740" providerId="LiveId" clId="{63B5A47F-F774-4E01-9B1A-E90BBF7AAD9C}" dt="2023-02-08T01:30:11.150" v="690"/>
          <ac:spMkLst>
            <pc:docMk/>
            <pc:sldMk cId="3469566560" sldId="533"/>
            <ac:spMk id="2" creationId="{7C6D2843-BF9F-4FE7-9A2E-C8A64C8FFA90}"/>
          </ac:spMkLst>
        </pc:spChg>
        <pc:spChg chg="mod">
          <ac:chgData name="Boban Srezovski" userId="d2c5dd452d77a740" providerId="LiveId" clId="{63B5A47F-F774-4E01-9B1A-E90BBF7AAD9C}" dt="2023-02-08T01:35:07.009" v="776" actId="20577"/>
          <ac:spMkLst>
            <pc:docMk/>
            <pc:sldMk cId="3469566560" sldId="533"/>
            <ac:spMk id="3" creationId="{7191CFFF-53FD-4C64-9590-01216DEF2680}"/>
          </ac:spMkLst>
        </pc:spChg>
        <pc:picChg chg="del">
          <ac:chgData name="Boban Srezovski" userId="d2c5dd452d77a740" providerId="LiveId" clId="{63B5A47F-F774-4E01-9B1A-E90BBF7AAD9C}" dt="2023-02-08T01:30:12.078" v="691" actId="478"/>
          <ac:picMkLst>
            <pc:docMk/>
            <pc:sldMk cId="3469566560" sldId="533"/>
            <ac:picMk id="5" creationId="{76308331-BF02-48FA-807C-797FB6A2F3E3}"/>
          </ac:picMkLst>
        </pc:picChg>
        <pc:picChg chg="add del">
          <ac:chgData name="Boban Srezovski" userId="d2c5dd452d77a740" providerId="LiveId" clId="{63B5A47F-F774-4E01-9B1A-E90BBF7AAD9C}" dt="2023-02-08T01:32:10.817" v="719" actId="21"/>
          <ac:picMkLst>
            <pc:docMk/>
            <pc:sldMk cId="3469566560" sldId="533"/>
            <ac:picMk id="6" creationId="{736A3C48-909F-487D-B5A2-EEA1BED32174}"/>
          </ac:picMkLst>
        </pc:picChg>
        <pc:picChg chg="add mod">
          <ac:chgData name="Boban Srezovski" userId="d2c5dd452d77a740" providerId="LiveId" clId="{63B5A47F-F774-4E01-9B1A-E90BBF7AAD9C}" dt="2023-02-08T01:35:12.592" v="778" actId="1076"/>
          <ac:picMkLst>
            <pc:docMk/>
            <pc:sldMk cId="3469566560" sldId="533"/>
            <ac:picMk id="8" creationId="{3FC1D9B9-DB71-44C0-B299-B169A5B9F374}"/>
          </ac:picMkLst>
        </pc:picChg>
        <pc:picChg chg="add mod">
          <ac:chgData name="Boban Srezovski" userId="d2c5dd452d77a740" providerId="LiveId" clId="{63B5A47F-F774-4E01-9B1A-E90BBF7AAD9C}" dt="2023-02-08T01:35:15.414" v="783" actId="1035"/>
          <ac:picMkLst>
            <pc:docMk/>
            <pc:sldMk cId="3469566560" sldId="533"/>
            <ac:picMk id="10" creationId="{1BD5D8F0-43DC-4CF3-A6B4-973E3FE7CEC2}"/>
          </ac:picMkLst>
        </pc:picChg>
      </pc:sldChg>
      <pc:sldChg chg="del">
        <pc:chgData name="Boban Srezovski" userId="d2c5dd452d77a740" providerId="LiveId" clId="{63B5A47F-F774-4E01-9B1A-E90BBF7AAD9C}" dt="2023-02-08T02:02:10.877" v="1422" actId="47"/>
        <pc:sldMkLst>
          <pc:docMk/>
          <pc:sldMk cId="3630972582" sldId="534"/>
        </pc:sldMkLst>
      </pc:sldChg>
      <pc:sldChg chg="del">
        <pc:chgData name="Boban Srezovski" userId="d2c5dd452d77a740" providerId="LiveId" clId="{63B5A47F-F774-4E01-9B1A-E90BBF7AAD9C}" dt="2023-02-08T02:02:06.685" v="1421" actId="47"/>
        <pc:sldMkLst>
          <pc:docMk/>
          <pc:sldMk cId="3170914976" sldId="535"/>
        </pc:sldMkLst>
      </pc:sldChg>
      <pc:sldChg chg="del">
        <pc:chgData name="Boban Srezovski" userId="d2c5dd452d77a740" providerId="LiveId" clId="{63B5A47F-F774-4E01-9B1A-E90BBF7AAD9C}" dt="2023-02-08T02:01:55.741" v="1418" actId="47"/>
        <pc:sldMkLst>
          <pc:docMk/>
          <pc:sldMk cId="2411794144" sldId="536"/>
        </pc:sldMkLst>
      </pc:sldChg>
      <pc:sldChg chg="del">
        <pc:chgData name="Boban Srezovski" userId="d2c5dd452d77a740" providerId="LiveId" clId="{63B5A47F-F774-4E01-9B1A-E90BBF7AAD9C}" dt="2023-02-08T02:01:53.612" v="1417" actId="47"/>
        <pc:sldMkLst>
          <pc:docMk/>
          <pc:sldMk cId="1573436300" sldId="538"/>
        </pc:sldMkLst>
      </pc:sldChg>
      <pc:sldChg chg="modSp mod">
        <pc:chgData name="Boban Srezovski" userId="d2c5dd452d77a740" providerId="LiveId" clId="{63B5A47F-F774-4E01-9B1A-E90BBF7AAD9C}" dt="2023-02-08T02:07:30.943" v="1685" actId="403"/>
        <pc:sldMkLst>
          <pc:docMk/>
          <pc:sldMk cId="4211995243" sldId="541"/>
        </pc:sldMkLst>
        <pc:spChg chg="mod">
          <ac:chgData name="Boban Srezovski" userId="d2c5dd452d77a740" providerId="LiveId" clId="{63B5A47F-F774-4E01-9B1A-E90BBF7AAD9C}" dt="2023-02-08T02:06:45.978" v="1634"/>
          <ac:spMkLst>
            <pc:docMk/>
            <pc:sldMk cId="4211995243" sldId="541"/>
            <ac:spMk id="2" creationId="{7C6D2843-BF9F-4FE7-9A2E-C8A64C8FFA90}"/>
          </ac:spMkLst>
        </pc:spChg>
        <pc:spChg chg="mod">
          <ac:chgData name="Boban Srezovski" userId="d2c5dd452d77a740" providerId="LiveId" clId="{63B5A47F-F774-4E01-9B1A-E90BBF7AAD9C}" dt="2023-02-08T02:07:30.943" v="1685" actId="403"/>
          <ac:spMkLst>
            <pc:docMk/>
            <pc:sldMk cId="4211995243" sldId="541"/>
            <ac:spMk id="6" creationId="{E4F9CF5B-8DF4-4E68-ACB9-A5CD03BA29FA}"/>
          </ac:spMkLst>
        </pc:spChg>
      </pc:sldChg>
      <pc:sldChg chg="del">
        <pc:chgData name="Boban Srezovski" userId="d2c5dd452d77a740" providerId="LiveId" clId="{63B5A47F-F774-4E01-9B1A-E90BBF7AAD9C}" dt="2023-02-08T02:01:03.962" v="1390" actId="47"/>
        <pc:sldMkLst>
          <pc:docMk/>
          <pc:sldMk cId="2345513876" sldId="548"/>
        </pc:sldMkLst>
      </pc:sldChg>
      <pc:sldChg chg="del">
        <pc:chgData name="Boban Srezovski" userId="d2c5dd452d77a740" providerId="LiveId" clId="{63B5A47F-F774-4E01-9B1A-E90BBF7AAD9C}" dt="2023-02-08T02:01:03.962" v="1390" actId="47"/>
        <pc:sldMkLst>
          <pc:docMk/>
          <pc:sldMk cId="3189532388" sldId="549"/>
        </pc:sldMkLst>
      </pc:sldChg>
      <pc:sldChg chg="del">
        <pc:chgData name="Boban Srezovski" userId="d2c5dd452d77a740" providerId="LiveId" clId="{63B5A47F-F774-4E01-9B1A-E90BBF7AAD9C}" dt="2023-02-08T02:01:03.962" v="1390" actId="47"/>
        <pc:sldMkLst>
          <pc:docMk/>
          <pc:sldMk cId="2055545672" sldId="550"/>
        </pc:sldMkLst>
      </pc:sldChg>
      <pc:sldChg chg="del">
        <pc:chgData name="Boban Srezovski" userId="d2c5dd452d77a740" providerId="LiveId" clId="{63B5A47F-F774-4E01-9B1A-E90BBF7AAD9C}" dt="2023-02-08T02:01:03.962" v="1390" actId="47"/>
        <pc:sldMkLst>
          <pc:docMk/>
          <pc:sldMk cId="4049927956" sldId="560"/>
        </pc:sldMkLst>
      </pc:sldChg>
      <pc:sldChg chg="del">
        <pc:chgData name="Boban Srezovski" userId="d2c5dd452d77a740" providerId="LiveId" clId="{63B5A47F-F774-4E01-9B1A-E90BBF7AAD9C}" dt="2023-02-08T02:01:03.962" v="1390" actId="47"/>
        <pc:sldMkLst>
          <pc:docMk/>
          <pc:sldMk cId="1716742540" sldId="606"/>
        </pc:sldMkLst>
      </pc:sldChg>
      <pc:sldChg chg="delSp modSp mod">
        <pc:chgData name="Boban Srezovski" userId="d2c5dd452d77a740" providerId="LiveId" clId="{63B5A47F-F774-4E01-9B1A-E90BBF7AAD9C}" dt="2023-02-08T01:58:27.086" v="1317" actId="6549"/>
        <pc:sldMkLst>
          <pc:docMk/>
          <pc:sldMk cId="1714465959" sldId="667"/>
        </pc:sldMkLst>
        <pc:spChg chg="mod">
          <ac:chgData name="Boban Srezovski" userId="d2c5dd452d77a740" providerId="LiveId" clId="{63B5A47F-F774-4E01-9B1A-E90BBF7AAD9C}" dt="2023-02-08T01:57:55.105" v="1276"/>
          <ac:spMkLst>
            <pc:docMk/>
            <pc:sldMk cId="1714465959" sldId="667"/>
            <ac:spMk id="2" creationId="{7C6D2843-BF9F-4FE7-9A2E-C8A64C8FFA90}"/>
          </ac:spMkLst>
        </pc:spChg>
        <pc:spChg chg="mod">
          <ac:chgData name="Boban Srezovski" userId="d2c5dd452d77a740" providerId="LiveId" clId="{63B5A47F-F774-4E01-9B1A-E90BBF7AAD9C}" dt="2023-02-08T01:58:27.086" v="1317" actId="6549"/>
          <ac:spMkLst>
            <pc:docMk/>
            <pc:sldMk cId="1714465959" sldId="667"/>
            <ac:spMk id="3" creationId="{7191CFFF-53FD-4C64-9590-01216DEF2680}"/>
          </ac:spMkLst>
        </pc:spChg>
        <pc:picChg chg="del">
          <ac:chgData name="Boban Srezovski" userId="d2c5dd452d77a740" providerId="LiveId" clId="{63B5A47F-F774-4E01-9B1A-E90BBF7AAD9C}" dt="2023-02-08T01:57:55.599" v="1277" actId="478"/>
          <ac:picMkLst>
            <pc:docMk/>
            <pc:sldMk cId="1714465959" sldId="667"/>
            <ac:picMk id="11" creationId="{164D49AF-2022-48B9-9632-86B9E3F2E0B6}"/>
          </ac:picMkLst>
        </pc:picChg>
      </pc:sldChg>
      <pc:sldChg chg="addSp delSp modSp mod">
        <pc:chgData name="Boban Srezovski" userId="d2c5dd452d77a740" providerId="LiveId" clId="{63B5A47F-F774-4E01-9B1A-E90BBF7AAD9C}" dt="2023-02-08T02:02:44.054" v="1443" actId="1035"/>
        <pc:sldMkLst>
          <pc:docMk/>
          <pc:sldMk cId="1097087302" sldId="668"/>
        </pc:sldMkLst>
        <pc:spChg chg="mod">
          <ac:chgData name="Boban Srezovski" userId="d2c5dd452d77a740" providerId="LiveId" clId="{63B5A47F-F774-4E01-9B1A-E90BBF7AAD9C}" dt="2023-02-08T01:58:40.262" v="1322"/>
          <ac:spMkLst>
            <pc:docMk/>
            <pc:sldMk cId="1097087302" sldId="668"/>
            <ac:spMk id="2" creationId="{7C6D2843-BF9F-4FE7-9A2E-C8A64C8FFA90}"/>
          </ac:spMkLst>
        </pc:spChg>
        <pc:spChg chg="mod">
          <ac:chgData name="Boban Srezovski" userId="d2c5dd452d77a740" providerId="LiveId" clId="{63B5A47F-F774-4E01-9B1A-E90BBF7AAD9C}" dt="2023-02-08T02:02:42.262" v="1441" actId="1035"/>
          <ac:spMkLst>
            <pc:docMk/>
            <pc:sldMk cId="1097087302" sldId="668"/>
            <ac:spMk id="4" creationId="{AF5DD195-0441-4925-A109-FE976CF42F48}"/>
          </ac:spMkLst>
        </pc:spChg>
        <pc:picChg chg="del">
          <ac:chgData name="Boban Srezovski" userId="d2c5dd452d77a740" providerId="LiveId" clId="{63B5A47F-F774-4E01-9B1A-E90BBF7AAD9C}" dt="2023-02-08T01:58:40.577" v="1323" actId="478"/>
          <ac:picMkLst>
            <pc:docMk/>
            <pc:sldMk cId="1097087302" sldId="668"/>
            <ac:picMk id="5" creationId="{E55D3D8B-0A95-4C9C-96D9-3DA329FF5236}"/>
          </ac:picMkLst>
        </pc:picChg>
        <pc:picChg chg="add mod">
          <ac:chgData name="Boban Srezovski" userId="d2c5dd452d77a740" providerId="LiveId" clId="{63B5A47F-F774-4E01-9B1A-E90BBF7AAD9C}" dt="2023-02-08T02:02:44.054" v="1443" actId="1035"/>
          <ac:picMkLst>
            <pc:docMk/>
            <pc:sldMk cId="1097087302" sldId="668"/>
            <ac:picMk id="6" creationId="{BEFEABBC-94B0-4DF4-BDC9-3F29F18FAE57}"/>
          </ac:picMkLst>
        </pc:picChg>
      </pc:sldChg>
      <pc:sldChg chg="del">
        <pc:chgData name="Boban Srezovski" userId="d2c5dd452d77a740" providerId="LiveId" clId="{63B5A47F-F774-4E01-9B1A-E90BBF7AAD9C}" dt="2023-02-08T02:02:13.066" v="1423" actId="47"/>
        <pc:sldMkLst>
          <pc:docMk/>
          <pc:sldMk cId="2185091437" sldId="669"/>
        </pc:sldMkLst>
      </pc:sldChg>
      <pc:sldChg chg="del">
        <pc:chgData name="Boban Srezovski" userId="d2c5dd452d77a740" providerId="LiveId" clId="{63B5A47F-F774-4E01-9B1A-E90BBF7AAD9C}" dt="2023-02-08T02:02:13.066" v="1423" actId="47"/>
        <pc:sldMkLst>
          <pc:docMk/>
          <pc:sldMk cId="3198094645" sldId="670"/>
        </pc:sldMkLst>
      </pc:sldChg>
      <pc:sldChg chg="del">
        <pc:chgData name="Boban Srezovski" userId="d2c5dd452d77a740" providerId="LiveId" clId="{63B5A47F-F774-4E01-9B1A-E90BBF7AAD9C}" dt="2023-02-08T02:02:02.504" v="1420" actId="47"/>
        <pc:sldMkLst>
          <pc:docMk/>
          <pc:sldMk cId="3311153737" sldId="673"/>
        </pc:sldMkLst>
      </pc:sldChg>
      <pc:sldChg chg="del">
        <pc:chgData name="Boban Srezovski" userId="d2c5dd452d77a740" providerId="LiveId" clId="{63B5A47F-F774-4E01-9B1A-E90BBF7AAD9C}" dt="2023-02-08T02:01:58.660" v="1419" actId="47"/>
        <pc:sldMkLst>
          <pc:docMk/>
          <pc:sldMk cId="571206227" sldId="674"/>
        </pc:sldMkLst>
      </pc:sldChg>
      <pc:sldChg chg="del">
        <pc:chgData name="Boban Srezovski" userId="d2c5dd452d77a740" providerId="LiveId" clId="{63B5A47F-F774-4E01-9B1A-E90BBF7AAD9C}" dt="2023-02-08T02:01:03.962" v="1390" actId="47"/>
        <pc:sldMkLst>
          <pc:docMk/>
          <pc:sldMk cId="1184741443" sldId="685"/>
        </pc:sldMkLst>
      </pc:sldChg>
      <pc:sldChg chg="del">
        <pc:chgData name="Boban Srezovski" userId="d2c5dd452d77a740" providerId="LiveId" clId="{63B5A47F-F774-4E01-9B1A-E90BBF7AAD9C}" dt="2023-02-08T02:02:13.066" v="1423" actId="47"/>
        <pc:sldMkLst>
          <pc:docMk/>
          <pc:sldMk cId="1517503943" sldId="704"/>
        </pc:sldMkLst>
      </pc:sldChg>
      <pc:sldChg chg="del">
        <pc:chgData name="Boban Srezovski" userId="d2c5dd452d77a740" providerId="LiveId" clId="{63B5A47F-F774-4E01-9B1A-E90BBF7AAD9C}" dt="2023-02-08T02:01:55.741" v="1418" actId="47"/>
        <pc:sldMkLst>
          <pc:docMk/>
          <pc:sldMk cId="3489877685" sldId="705"/>
        </pc:sldMkLst>
      </pc:sldChg>
      <pc:sldChg chg="del">
        <pc:chgData name="Boban Srezovski" userId="d2c5dd452d77a740" providerId="LiveId" clId="{63B5A47F-F774-4E01-9B1A-E90BBF7AAD9C}" dt="2023-02-08T02:01:52.171" v="1416" actId="47"/>
        <pc:sldMkLst>
          <pc:docMk/>
          <pc:sldMk cId="3524019081" sldId="706"/>
        </pc:sldMkLst>
      </pc:sldChg>
      <pc:sldChg chg="del">
        <pc:chgData name="Boban Srezovski" userId="d2c5dd452d77a740" providerId="LiveId" clId="{63B5A47F-F774-4E01-9B1A-E90BBF7AAD9C}" dt="2023-02-08T02:01:52.171" v="1416" actId="47"/>
        <pc:sldMkLst>
          <pc:docMk/>
          <pc:sldMk cId="3586820411" sldId="707"/>
        </pc:sldMkLst>
      </pc:sldChg>
      <pc:sldChg chg="del">
        <pc:chgData name="Boban Srezovski" userId="d2c5dd452d77a740" providerId="LiveId" clId="{63B5A47F-F774-4E01-9B1A-E90BBF7AAD9C}" dt="2023-02-08T02:01:03.962" v="1390" actId="47"/>
        <pc:sldMkLst>
          <pc:docMk/>
          <pc:sldMk cId="300201019" sldId="710"/>
        </pc:sldMkLst>
      </pc:sldChg>
      <pc:sldChg chg="del">
        <pc:chgData name="Boban Srezovski" userId="d2c5dd452d77a740" providerId="LiveId" clId="{63B5A47F-F774-4E01-9B1A-E90BBF7AAD9C}" dt="2023-02-08T02:01:03.962" v="1390" actId="47"/>
        <pc:sldMkLst>
          <pc:docMk/>
          <pc:sldMk cId="4183604065" sldId="713"/>
        </pc:sldMkLst>
      </pc:sldChg>
      <pc:sldChg chg="del">
        <pc:chgData name="Boban Srezovski" userId="d2c5dd452d77a740" providerId="LiveId" clId="{63B5A47F-F774-4E01-9B1A-E90BBF7AAD9C}" dt="2023-02-08T02:01:03.962" v="1390" actId="47"/>
        <pc:sldMkLst>
          <pc:docMk/>
          <pc:sldMk cId="136382118" sldId="731"/>
        </pc:sldMkLst>
      </pc:sldChg>
      <pc:sldChg chg="del">
        <pc:chgData name="Boban Srezovski" userId="d2c5dd452d77a740" providerId="LiveId" clId="{63B5A47F-F774-4E01-9B1A-E90BBF7AAD9C}" dt="2023-02-08T02:01:03.962" v="1390" actId="47"/>
        <pc:sldMkLst>
          <pc:docMk/>
          <pc:sldMk cId="2940299607" sldId="732"/>
        </pc:sldMkLst>
      </pc:sldChg>
      <pc:sldChg chg="del">
        <pc:chgData name="Boban Srezovski" userId="d2c5dd452d77a740" providerId="LiveId" clId="{63B5A47F-F774-4E01-9B1A-E90BBF7AAD9C}" dt="2023-02-08T02:01:03.962" v="1390" actId="47"/>
        <pc:sldMkLst>
          <pc:docMk/>
          <pc:sldMk cId="2420127041" sldId="733"/>
        </pc:sldMkLst>
      </pc:sldChg>
      <pc:sldChg chg="del">
        <pc:chgData name="Boban Srezovski" userId="d2c5dd452d77a740" providerId="LiveId" clId="{63B5A47F-F774-4E01-9B1A-E90BBF7AAD9C}" dt="2023-02-08T02:01:03.962" v="1390" actId="47"/>
        <pc:sldMkLst>
          <pc:docMk/>
          <pc:sldMk cId="1670367175" sldId="734"/>
        </pc:sldMkLst>
      </pc:sldChg>
      <pc:sldChg chg="del">
        <pc:chgData name="Boban Srezovski" userId="d2c5dd452d77a740" providerId="LiveId" clId="{63B5A47F-F774-4E01-9B1A-E90BBF7AAD9C}" dt="2023-02-08T02:01:03.962" v="1390" actId="47"/>
        <pc:sldMkLst>
          <pc:docMk/>
          <pc:sldMk cId="1276099061" sldId="735"/>
        </pc:sldMkLst>
      </pc:sldChg>
      <pc:sldChg chg="del">
        <pc:chgData name="Boban Srezovski" userId="d2c5dd452d77a740" providerId="LiveId" clId="{63B5A47F-F774-4E01-9B1A-E90BBF7AAD9C}" dt="2023-02-08T02:01:03.962" v="1390" actId="47"/>
        <pc:sldMkLst>
          <pc:docMk/>
          <pc:sldMk cId="3980136437" sldId="736"/>
        </pc:sldMkLst>
      </pc:sldChg>
      <pc:sldChg chg="del">
        <pc:chgData name="Boban Srezovski" userId="d2c5dd452d77a740" providerId="LiveId" clId="{63B5A47F-F774-4E01-9B1A-E90BBF7AAD9C}" dt="2023-02-08T02:01:03.962" v="1390" actId="47"/>
        <pc:sldMkLst>
          <pc:docMk/>
          <pc:sldMk cId="942264828" sldId="737"/>
        </pc:sldMkLst>
      </pc:sldChg>
      <pc:sldChg chg="del">
        <pc:chgData name="Boban Srezovski" userId="d2c5dd452d77a740" providerId="LiveId" clId="{63B5A47F-F774-4E01-9B1A-E90BBF7AAD9C}" dt="2023-02-08T02:01:03.962" v="1390" actId="47"/>
        <pc:sldMkLst>
          <pc:docMk/>
          <pc:sldMk cId="1063765188" sldId="738"/>
        </pc:sldMkLst>
      </pc:sldChg>
      <pc:sldChg chg="del">
        <pc:chgData name="Boban Srezovski" userId="d2c5dd452d77a740" providerId="LiveId" clId="{63B5A47F-F774-4E01-9B1A-E90BBF7AAD9C}" dt="2023-02-08T02:01:03.962" v="1390" actId="47"/>
        <pc:sldMkLst>
          <pc:docMk/>
          <pc:sldMk cId="1797596072" sldId="739"/>
        </pc:sldMkLst>
      </pc:sldChg>
      <pc:sldChg chg="del">
        <pc:chgData name="Boban Srezovski" userId="d2c5dd452d77a740" providerId="LiveId" clId="{63B5A47F-F774-4E01-9B1A-E90BBF7AAD9C}" dt="2023-02-08T02:01:03.962" v="1390" actId="47"/>
        <pc:sldMkLst>
          <pc:docMk/>
          <pc:sldMk cId="2300827114" sldId="747"/>
        </pc:sldMkLst>
      </pc:sldChg>
      <pc:sldChg chg="del">
        <pc:chgData name="Boban Srezovski" userId="d2c5dd452d77a740" providerId="LiveId" clId="{63B5A47F-F774-4E01-9B1A-E90BBF7AAD9C}" dt="2023-02-08T02:01:03.962" v="1390" actId="47"/>
        <pc:sldMkLst>
          <pc:docMk/>
          <pc:sldMk cId="3595206471" sldId="748"/>
        </pc:sldMkLst>
      </pc:sldChg>
      <pc:sldChg chg="addSp delSp modSp mod">
        <pc:chgData name="Boban Srezovski" userId="d2c5dd452d77a740" providerId="LiveId" clId="{63B5A47F-F774-4E01-9B1A-E90BBF7AAD9C}" dt="2023-02-08T01:46:28.956" v="1041" actId="1036"/>
        <pc:sldMkLst>
          <pc:docMk/>
          <pc:sldMk cId="3177989252" sldId="755"/>
        </pc:sldMkLst>
        <pc:spChg chg="mod">
          <ac:chgData name="Boban Srezovski" userId="d2c5dd452d77a740" providerId="LiveId" clId="{63B5A47F-F774-4E01-9B1A-E90BBF7AAD9C}" dt="2023-02-08T01:42:18.107" v="890"/>
          <ac:spMkLst>
            <pc:docMk/>
            <pc:sldMk cId="3177989252" sldId="755"/>
            <ac:spMk id="2" creationId="{7C6D2843-BF9F-4FE7-9A2E-C8A64C8FFA90}"/>
          </ac:spMkLst>
        </pc:spChg>
        <pc:spChg chg="mod">
          <ac:chgData name="Boban Srezovski" userId="d2c5dd452d77a740" providerId="LiveId" clId="{63B5A47F-F774-4E01-9B1A-E90BBF7AAD9C}" dt="2023-02-08T01:46:27.556" v="1031" actId="1036"/>
          <ac:spMkLst>
            <pc:docMk/>
            <pc:sldMk cId="3177989252" sldId="755"/>
            <ac:spMk id="3" creationId="{7191CFFF-53FD-4C64-9590-01216DEF2680}"/>
          </ac:spMkLst>
        </pc:spChg>
        <pc:picChg chg="del">
          <ac:chgData name="Boban Srezovski" userId="d2c5dd452d77a740" providerId="LiveId" clId="{63B5A47F-F774-4E01-9B1A-E90BBF7AAD9C}" dt="2023-02-08T01:42:14.086" v="887" actId="478"/>
          <ac:picMkLst>
            <pc:docMk/>
            <pc:sldMk cId="3177989252" sldId="755"/>
            <ac:picMk id="5" creationId="{57E1C1E4-A419-483A-B886-B14D2E38AF82}"/>
          </ac:picMkLst>
        </pc:picChg>
        <pc:picChg chg="add del mod">
          <ac:chgData name="Boban Srezovski" userId="d2c5dd452d77a740" providerId="LiveId" clId="{63B5A47F-F774-4E01-9B1A-E90BBF7AAD9C}" dt="2023-02-08T01:44:16.919" v="964" actId="478"/>
          <ac:picMkLst>
            <pc:docMk/>
            <pc:sldMk cId="3177989252" sldId="755"/>
            <ac:picMk id="6" creationId="{68451BC7-D3F5-49CF-871D-FE219E82833C}"/>
          </ac:picMkLst>
        </pc:picChg>
        <pc:picChg chg="add mod">
          <ac:chgData name="Boban Srezovski" userId="d2c5dd452d77a740" providerId="LiveId" clId="{63B5A47F-F774-4E01-9B1A-E90BBF7AAD9C}" dt="2023-02-08T01:46:28.956" v="1041" actId="1036"/>
          <ac:picMkLst>
            <pc:docMk/>
            <pc:sldMk cId="3177989252" sldId="755"/>
            <ac:picMk id="10" creationId="{45E3ED59-C0FC-4D7C-85E1-10654FDC2823}"/>
          </ac:picMkLst>
        </pc:picChg>
      </pc:sldChg>
      <pc:sldChg chg="del">
        <pc:chgData name="Boban Srezovski" userId="d2c5dd452d77a740" providerId="LiveId" clId="{63B5A47F-F774-4E01-9B1A-E90BBF7AAD9C}" dt="2023-02-08T02:01:58.660" v="1419" actId="47"/>
        <pc:sldMkLst>
          <pc:docMk/>
          <pc:sldMk cId="1525299419" sldId="760"/>
        </pc:sldMkLst>
      </pc:sldChg>
      <pc:sldChg chg="del">
        <pc:chgData name="Boban Srezovski" userId="d2c5dd452d77a740" providerId="LiveId" clId="{63B5A47F-F774-4E01-9B1A-E90BBF7AAD9C}" dt="2023-02-08T02:01:03.962" v="1390" actId="47"/>
        <pc:sldMkLst>
          <pc:docMk/>
          <pc:sldMk cId="539833753" sldId="761"/>
        </pc:sldMkLst>
      </pc:sldChg>
      <pc:sldChg chg="del">
        <pc:chgData name="Boban Srezovski" userId="d2c5dd452d77a740" providerId="LiveId" clId="{63B5A47F-F774-4E01-9B1A-E90BBF7AAD9C}" dt="2023-02-08T02:01:03.962" v="1390" actId="47"/>
        <pc:sldMkLst>
          <pc:docMk/>
          <pc:sldMk cId="3404895301" sldId="762"/>
        </pc:sldMkLst>
      </pc:sldChg>
      <pc:sldChg chg="del">
        <pc:chgData name="Boban Srezovski" userId="d2c5dd452d77a740" providerId="LiveId" clId="{63B5A47F-F774-4E01-9B1A-E90BBF7AAD9C}" dt="2023-02-08T02:01:03.962" v="1390" actId="47"/>
        <pc:sldMkLst>
          <pc:docMk/>
          <pc:sldMk cId="3093955719" sldId="763"/>
        </pc:sldMkLst>
      </pc:sldChg>
      <pc:sldChg chg="del">
        <pc:chgData name="Boban Srezovski" userId="d2c5dd452d77a740" providerId="LiveId" clId="{63B5A47F-F774-4E01-9B1A-E90BBF7AAD9C}" dt="2023-02-08T02:01:03.962" v="1390" actId="47"/>
        <pc:sldMkLst>
          <pc:docMk/>
          <pc:sldMk cId="824014817" sldId="764"/>
        </pc:sldMkLst>
      </pc:sldChg>
      <pc:sldChg chg="del">
        <pc:chgData name="Boban Srezovski" userId="d2c5dd452d77a740" providerId="LiveId" clId="{63B5A47F-F774-4E01-9B1A-E90BBF7AAD9C}" dt="2023-02-08T02:01:03.962" v="1390" actId="47"/>
        <pc:sldMkLst>
          <pc:docMk/>
          <pc:sldMk cId="3656480655" sldId="768"/>
        </pc:sldMkLst>
      </pc:sldChg>
      <pc:sldChg chg="del">
        <pc:chgData name="Boban Srezovski" userId="d2c5dd452d77a740" providerId="LiveId" clId="{63B5A47F-F774-4E01-9B1A-E90BBF7AAD9C}" dt="2023-02-08T02:01:03.962" v="1390" actId="47"/>
        <pc:sldMkLst>
          <pc:docMk/>
          <pc:sldMk cId="2965113873" sldId="770"/>
        </pc:sldMkLst>
      </pc:sldChg>
      <pc:sldChg chg="del">
        <pc:chgData name="Boban Srezovski" userId="d2c5dd452d77a740" providerId="LiveId" clId="{63B5A47F-F774-4E01-9B1A-E90BBF7AAD9C}" dt="2023-02-08T02:01:03.962" v="1390" actId="47"/>
        <pc:sldMkLst>
          <pc:docMk/>
          <pc:sldMk cId="4078467474" sldId="771"/>
        </pc:sldMkLst>
      </pc:sldChg>
      <pc:sldChg chg="del">
        <pc:chgData name="Boban Srezovski" userId="d2c5dd452d77a740" providerId="LiveId" clId="{63B5A47F-F774-4E01-9B1A-E90BBF7AAD9C}" dt="2023-02-08T02:01:03.962" v="1390" actId="47"/>
        <pc:sldMkLst>
          <pc:docMk/>
          <pc:sldMk cId="1634164781" sldId="772"/>
        </pc:sldMkLst>
      </pc:sldChg>
      <pc:sldChg chg="del">
        <pc:chgData name="Boban Srezovski" userId="d2c5dd452d77a740" providerId="LiveId" clId="{63B5A47F-F774-4E01-9B1A-E90BBF7AAD9C}" dt="2023-02-08T02:01:03.962" v="1390" actId="47"/>
        <pc:sldMkLst>
          <pc:docMk/>
          <pc:sldMk cId="1093191139" sldId="774"/>
        </pc:sldMkLst>
      </pc:sldChg>
      <pc:sldChg chg="del">
        <pc:chgData name="Boban Srezovski" userId="d2c5dd452d77a740" providerId="LiveId" clId="{63B5A47F-F774-4E01-9B1A-E90BBF7AAD9C}" dt="2023-02-08T02:01:03.962" v="1390" actId="47"/>
        <pc:sldMkLst>
          <pc:docMk/>
          <pc:sldMk cId="1231387571" sldId="775"/>
        </pc:sldMkLst>
      </pc:sldChg>
      <pc:sldChg chg="del">
        <pc:chgData name="Boban Srezovski" userId="d2c5dd452d77a740" providerId="LiveId" clId="{63B5A47F-F774-4E01-9B1A-E90BBF7AAD9C}" dt="2023-02-08T02:01:03.962" v="1390" actId="47"/>
        <pc:sldMkLst>
          <pc:docMk/>
          <pc:sldMk cId="109276762" sldId="776"/>
        </pc:sldMkLst>
      </pc:sldChg>
      <pc:sldChg chg="del">
        <pc:chgData name="Boban Srezovski" userId="d2c5dd452d77a740" providerId="LiveId" clId="{63B5A47F-F774-4E01-9B1A-E90BBF7AAD9C}" dt="2023-02-08T02:01:03.962" v="1390" actId="47"/>
        <pc:sldMkLst>
          <pc:docMk/>
          <pc:sldMk cId="310424095" sldId="777"/>
        </pc:sldMkLst>
      </pc:sldChg>
      <pc:sldChg chg="del">
        <pc:chgData name="Boban Srezovski" userId="d2c5dd452d77a740" providerId="LiveId" clId="{63B5A47F-F774-4E01-9B1A-E90BBF7AAD9C}" dt="2023-02-08T02:01:03.962" v="1390" actId="47"/>
        <pc:sldMkLst>
          <pc:docMk/>
          <pc:sldMk cId="161169408" sldId="778"/>
        </pc:sldMkLst>
      </pc:sldChg>
      <pc:sldChg chg="del">
        <pc:chgData name="Boban Srezovski" userId="d2c5dd452d77a740" providerId="LiveId" clId="{63B5A47F-F774-4E01-9B1A-E90BBF7AAD9C}" dt="2023-02-08T02:01:03.962" v="1390" actId="47"/>
        <pc:sldMkLst>
          <pc:docMk/>
          <pc:sldMk cId="2975376214" sldId="784"/>
        </pc:sldMkLst>
      </pc:sldChg>
      <pc:sldChg chg="del">
        <pc:chgData name="Boban Srezovski" userId="d2c5dd452d77a740" providerId="LiveId" clId="{63B5A47F-F774-4E01-9B1A-E90BBF7AAD9C}" dt="2023-02-08T02:01:03.962" v="1390" actId="47"/>
        <pc:sldMkLst>
          <pc:docMk/>
          <pc:sldMk cId="4204656881" sldId="785"/>
        </pc:sldMkLst>
      </pc:sldChg>
      <pc:sldChg chg="del">
        <pc:chgData name="Boban Srezovski" userId="d2c5dd452d77a740" providerId="LiveId" clId="{63B5A47F-F774-4E01-9B1A-E90BBF7AAD9C}" dt="2023-02-08T02:01:03.962" v="1390" actId="47"/>
        <pc:sldMkLst>
          <pc:docMk/>
          <pc:sldMk cId="96363481" sldId="786"/>
        </pc:sldMkLst>
      </pc:sldChg>
      <pc:sldChg chg="del">
        <pc:chgData name="Boban Srezovski" userId="d2c5dd452d77a740" providerId="LiveId" clId="{63B5A47F-F774-4E01-9B1A-E90BBF7AAD9C}" dt="2023-02-08T02:01:03.962" v="1390" actId="47"/>
        <pc:sldMkLst>
          <pc:docMk/>
          <pc:sldMk cId="2194150424" sldId="788"/>
        </pc:sldMkLst>
      </pc:sldChg>
      <pc:sldChg chg="del">
        <pc:chgData name="Boban Srezovski" userId="d2c5dd452d77a740" providerId="LiveId" clId="{63B5A47F-F774-4E01-9B1A-E90BBF7AAD9C}" dt="2023-02-08T02:01:03.962" v="1390" actId="47"/>
        <pc:sldMkLst>
          <pc:docMk/>
          <pc:sldMk cId="2702034742" sldId="790"/>
        </pc:sldMkLst>
      </pc:sldChg>
      <pc:sldChg chg="del">
        <pc:chgData name="Boban Srezovski" userId="d2c5dd452d77a740" providerId="LiveId" clId="{63B5A47F-F774-4E01-9B1A-E90BBF7AAD9C}" dt="2023-02-08T02:01:03.962" v="1390" actId="47"/>
        <pc:sldMkLst>
          <pc:docMk/>
          <pc:sldMk cId="4031061265" sldId="791"/>
        </pc:sldMkLst>
      </pc:sldChg>
      <pc:sldChg chg="del">
        <pc:chgData name="Boban Srezovski" userId="d2c5dd452d77a740" providerId="LiveId" clId="{63B5A47F-F774-4E01-9B1A-E90BBF7AAD9C}" dt="2023-02-08T02:01:03.962" v="1390" actId="47"/>
        <pc:sldMkLst>
          <pc:docMk/>
          <pc:sldMk cId="1319673259" sldId="792"/>
        </pc:sldMkLst>
      </pc:sldChg>
      <pc:sldChg chg="del">
        <pc:chgData name="Boban Srezovski" userId="d2c5dd452d77a740" providerId="LiveId" clId="{63B5A47F-F774-4E01-9B1A-E90BBF7AAD9C}" dt="2023-02-08T02:01:03.962" v="1390" actId="47"/>
        <pc:sldMkLst>
          <pc:docMk/>
          <pc:sldMk cId="444915550" sldId="793"/>
        </pc:sldMkLst>
      </pc:sldChg>
      <pc:sldChg chg="del">
        <pc:chgData name="Boban Srezovski" userId="d2c5dd452d77a740" providerId="LiveId" clId="{63B5A47F-F774-4E01-9B1A-E90BBF7AAD9C}" dt="2023-02-08T02:01:03.962" v="1390" actId="47"/>
        <pc:sldMkLst>
          <pc:docMk/>
          <pc:sldMk cId="3988172560" sldId="808"/>
        </pc:sldMkLst>
      </pc:sldChg>
      <pc:sldChg chg="del">
        <pc:chgData name="Boban Srezovski" userId="d2c5dd452d77a740" providerId="LiveId" clId="{63B5A47F-F774-4E01-9B1A-E90BBF7AAD9C}" dt="2023-02-08T02:01:03.962" v="1390" actId="47"/>
        <pc:sldMkLst>
          <pc:docMk/>
          <pc:sldMk cId="311831195" sldId="821"/>
        </pc:sldMkLst>
      </pc:sldChg>
      <pc:sldChg chg="addSp delSp modSp mod">
        <pc:chgData name="Boban Srezovski" userId="d2c5dd452d77a740" providerId="LiveId" clId="{63B5A47F-F774-4E01-9B1A-E90BBF7AAD9C}" dt="2023-02-08T01:09:00.524" v="103" actId="20577"/>
        <pc:sldMkLst>
          <pc:docMk/>
          <pc:sldMk cId="1269418464" sldId="822"/>
        </pc:sldMkLst>
        <pc:spChg chg="mod">
          <ac:chgData name="Boban Srezovski" userId="d2c5dd452d77a740" providerId="LiveId" clId="{63B5A47F-F774-4E01-9B1A-E90BBF7AAD9C}" dt="2023-02-08T01:09:00.524" v="103" actId="20577"/>
          <ac:spMkLst>
            <pc:docMk/>
            <pc:sldMk cId="1269418464" sldId="822"/>
            <ac:spMk id="3" creationId="{3A02318E-E1C5-4261-AF93-73C953242914}"/>
          </ac:spMkLst>
        </pc:spChg>
        <pc:spChg chg="add del mod">
          <ac:chgData name="Boban Srezovski" userId="d2c5dd452d77a740" providerId="LiveId" clId="{63B5A47F-F774-4E01-9B1A-E90BBF7AAD9C}" dt="2023-02-08T01:08:01.902" v="50" actId="478"/>
          <ac:spMkLst>
            <pc:docMk/>
            <pc:sldMk cId="1269418464" sldId="822"/>
            <ac:spMk id="4" creationId="{B394AD8D-5320-416A-8159-1BCD13A78D60}"/>
          </ac:spMkLst>
        </pc:spChg>
      </pc:sldChg>
      <pc:sldChg chg="addSp delSp modSp mod">
        <pc:chgData name="Boban Srezovski" userId="d2c5dd452d77a740" providerId="LiveId" clId="{63B5A47F-F774-4E01-9B1A-E90BBF7AAD9C}" dt="2023-02-08T01:36:26.663" v="818" actId="1035"/>
        <pc:sldMkLst>
          <pc:docMk/>
          <pc:sldMk cId="2454548746" sldId="823"/>
        </pc:sldMkLst>
        <pc:spChg chg="mod">
          <ac:chgData name="Boban Srezovski" userId="d2c5dd452d77a740" providerId="LiveId" clId="{63B5A47F-F774-4E01-9B1A-E90BBF7AAD9C}" dt="2023-02-08T01:35:29.032" v="784"/>
          <ac:spMkLst>
            <pc:docMk/>
            <pc:sldMk cId="2454548746" sldId="823"/>
            <ac:spMk id="2" creationId="{7C6D2843-BF9F-4FE7-9A2E-C8A64C8FFA90}"/>
          </ac:spMkLst>
        </pc:spChg>
        <pc:spChg chg="mod">
          <ac:chgData name="Boban Srezovski" userId="d2c5dd452d77a740" providerId="LiveId" clId="{63B5A47F-F774-4E01-9B1A-E90BBF7AAD9C}" dt="2023-02-08T01:36:19.768" v="816" actId="6549"/>
          <ac:spMkLst>
            <pc:docMk/>
            <pc:sldMk cId="2454548746" sldId="823"/>
            <ac:spMk id="3" creationId="{7191CFFF-53FD-4C64-9590-01216DEF2680}"/>
          </ac:spMkLst>
        </pc:spChg>
        <pc:picChg chg="del">
          <ac:chgData name="Boban Srezovski" userId="d2c5dd452d77a740" providerId="LiveId" clId="{63B5A47F-F774-4E01-9B1A-E90BBF7AAD9C}" dt="2023-02-08T01:35:30.009" v="785" actId="478"/>
          <ac:picMkLst>
            <pc:docMk/>
            <pc:sldMk cId="2454548746" sldId="823"/>
            <ac:picMk id="5" creationId="{9E913ADD-2B66-4F59-AF57-59A13CEAA6E6}"/>
          </ac:picMkLst>
        </pc:picChg>
        <pc:picChg chg="add mod">
          <ac:chgData name="Boban Srezovski" userId="d2c5dd452d77a740" providerId="LiveId" clId="{63B5A47F-F774-4E01-9B1A-E90BBF7AAD9C}" dt="2023-02-08T01:36:26.663" v="818" actId="1035"/>
          <ac:picMkLst>
            <pc:docMk/>
            <pc:sldMk cId="2454548746" sldId="823"/>
            <ac:picMk id="6" creationId="{14C815FC-07C1-49F8-A896-6C185702C19B}"/>
          </ac:picMkLst>
        </pc:picChg>
      </pc:sldChg>
      <pc:sldChg chg="addSp delSp modSp mod ord">
        <pc:chgData name="Boban Srezovski" userId="d2c5dd452d77a740" providerId="LiveId" clId="{63B5A47F-F774-4E01-9B1A-E90BBF7AAD9C}" dt="2023-02-08T01:46:18.206" v="1020" actId="1076"/>
        <pc:sldMkLst>
          <pc:docMk/>
          <pc:sldMk cId="539418422" sldId="824"/>
        </pc:sldMkLst>
        <pc:spChg chg="mod">
          <ac:chgData name="Boban Srezovski" userId="d2c5dd452d77a740" providerId="LiveId" clId="{63B5A47F-F774-4E01-9B1A-E90BBF7AAD9C}" dt="2023-02-08T01:42:54.031" v="908"/>
          <ac:spMkLst>
            <pc:docMk/>
            <pc:sldMk cId="539418422" sldId="824"/>
            <ac:spMk id="2" creationId="{2395A9E0-8911-43FD-91FA-DFFA7D6AC512}"/>
          </ac:spMkLst>
        </pc:spChg>
        <pc:spChg chg="mod">
          <ac:chgData name="Boban Srezovski" userId="d2c5dd452d77a740" providerId="LiveId" clId="{63B5A47F-F774-4E01-9B1A-E90BBF7AAD9C}" dt="2023-02-08T01:46:01.726" v="1016" actId="242"/>
          <ac:spMkLst>
            <pc:docMk/>
            <pc:sldMk cId="539418422" sldId="824"/>
            <ac:spMk id="3" creationId="{DAE87084-FFBC-4EF8-9885-B0136B46513D}"/>
          </ac:spMkLst>
        </pc:spChg>
        <pc:picChg chg="del">
          <ac:chgData name="Boban Srezovski" userId="d2c5dd452d77a740" providerId="LiveId" clId="{63B5A47F-F774-4E01-9B1A-E90BBF7AAD9C}" dt="2023-02-08T01:42:57.336" v="909" actId="478"/>
          <ac:picMkLst>
            <pc:docMk/>
            <pc:sldMk cId="539418422" sldId="824"/>
            <ac:picMk id="5" creationId="{E655D743-5E4F-4E69-BBED-178F0DD6C7ED}"/>
          </ac:picMkLst>
        </pc:picChg>
        <pc:picChg chg="add mod">
          <ac:chgData name="Boban Srezovski" userId="d2c5dd452d77a740" providerId="LiveId" clId="{63B5A47F-F774-4E01-9B1A-E90BBF7AAD9C}" dt="2023-02-08T01:46:18.206" v="1020" actId="1076"/>
          <ac:picMkLst>
            <pc:docMk/>
            <pc:sldMk cId="539418422" sldId="824"/>
            <ac:picMk id="6" creationId="{29AE4B74-7E0C-42B0-9CDD-103C48A3F73C}"/>
          </ac:picMkLst>
        </pc:picChg>
      </pc:sldChg>
      <pc:sldChg chg="addSp delSp modSp mod">
        <pc:chgData name="Boban Srezovski" userId="d2c5dd452d77a740" providerId="LiveId" clId="{63B5A47F-F774-4E01-9B1A-E90BBF7AAD9C}" dt="2023-02-08T02:06:28.316" v="1628" actId="1038"/>
        <pc:sldMkLst>
          <pc:docMk/>
          <pc:sldMk cId="1231303733" sldId="825"/>
        </pc:sldMkLst>
        <pc:spChg chg="mod">
          <ac:chgData name="Boban Srezovski" userId="d2c5dd452d77a740" providerId="LiveId" clId="{63B5A47F-F774-4E01-9B1A-E90BBF7AAD9C}" dt="2023-02-08T01:59:25.575" v="1342"/>
          <ac:spMkLst>
            <pc:docMk/>
            <pc:sldMk cId="1231303733" sldId="825"/>
            <ac:spMk id="2" creationId="{F1444AB1-7F9B-4F8F-8B42-60396E9A42DB}"/>
          </ac:spMkLst>
        </pc:spChg>
        <pc:spChg chg="mod">
          <ac:chgData name="Boban Srezovski" userId="d2c5dd452d77a740" providerId="LiveId" clId="{63B5A47F-F774-4E01-9B1A-E90BBF7AAD9C}" dt="2023-02-08T02:05:56.005" v="1616" actId="20577"/>
          <ac:spMkLst>
            <pc:docMk/>
            <pc:sldMk cId="1231303733" sldId="825"/>
            <ac:spMk id="3" creationId="{9FFFD763-9DD6-43FA-A61C-A2AD82C8DB05}"/>
          </ac:spMkLst>
        </pc:spChg>
        <pc:spChg chg="add mod">
          <ac:chgData name="Boban Srezovski" userId="d2c5dd452d77a740" providerId="LiveId" clId="{63B5A47F-F774-4E01-9B1A-E90BBF7AAD9C}" dt="2023-02-08T02:06:28.316" v="1628" actId="1038"/>
          <ac:spMkLst>
            <pc:docMk/>
            <pc:sldMk cId="1231303733" sldId="825"/>
            <ac:spMk id="8" creationId="{9E73A37A-B9F7-432D-8423-4F76B8E316DB}"/>
          </ac:spMkLst>
        </pc:spChg>
        <pc:picChg chg="add mod modCrop">
          <ac:chgData name="Boban Srezovski" userId="d2c5dd452d77a740" providerId="LiveId" clId="{63B5A47F-F774-4E01-9B1A-E90BBF7AAD9C}" dt="2023-02-08T02:06:11.709" v="1620" actId="1076"/>
          <ac:picMkLst>
            <pc:docMk/>
            <pc:sldMk cId="1231303733" sldId="825"/>
            <ac:picMk id="5" creationId="{EB1DBDE9-7CD5-4130-8270-5F23618DE063}"/>
          </ac:picMkLst>
        </pc:picChg>
        <pc:picChg chg="del">
          <ac:chgData name="Boban Srezovski" userId="d2c5dd452d77a740" providerId="LiveId" clId="{63B5A47F-F774-4E01-9B1A-E90BBF7AAD9C}" dt="2023-02-08T01:59:26.567" v="1343" actId="478"/>
          <ac:picMkLst>
            <pc:docMk/>
            <pc:sldMk cId="1231303733" sldId="825"/>
            <ac:picMk id="11" creationId="{E0C75B56-2C5A-4F48-BE12-3FF92EE591C1}"/>
          </ac:picMkLst>
        </pc:picChg>
      </pc:sldChg>
      <pc:sldChg chg="del">
        <pc:chgData name="Boban Srezovski" userId="d2c5dd452d77a740" providerId="LiveId" clId="{63B5A47F-F774-4E01-9B1A-E90BBF7AAD9C}" dt="2023-02-08T02:02:13.066" v="1423" actId="47"/>
        <pc:sldMkLst>
          <pc:docMk/>
          <pc:sldMk cId="3253579874" sldId="826"/>
        </pc:sldMkLst>
      </pc:sldChg>
      <pc:sldChg chg="del">
        <pc:chgData name="Boban Srezovski" userId="d2c5dd452d77a740" providerId="LiveId" clId="{63B5A47F-F774-4E01-9B1A-E90BBF7AAD9C}" dt="2023-02-08T02:02:02.504" v="1420" actId="47"/>
        <pc:sldMkLst>
          <pc:docMk/>
          <pc:sldMk cId="112194002" sldId="827"/>
        </pc:sldMkLst>
      </pc:sldChg>
      <pc:sldChg chg="del">
        <pc:chgData name="Boban Srezovski" userId="d2c5dd452d77a740" providerId="LiveId" clId="{63B5A47F-F774-4E01-9B1A-E90BBF7AAD9C}" dt="2023-02-08T02:01:58.660" v="1419" actId="47"/>
        <pc:sldMkLst>
          <pc:docMk/>
          <pc:sldMk cId="4144086463" sldId="828"/>
        </pc:sldMkLst>
      </pc:sldChg>
      <pc:sldChg chg="del">
        <pc:chgData name="Boban Srezovski" userId="d2c5dd452d77a740" providerId="LiveId" clId="{63B5A47F-F774-4E01-9B1A-E90BBF7AAD9C}" dt="2023-02-08T02:01:58.660" v="1419" actId="47"/>
        <pc:sldMkLst>
          <pc:docMk/>
          <pc:sldMk cId="1926319156" sldId="829"/>
        </pc:sldMkLst>
      </pc:sldChg>
      <pc:sldChg chg="del">
        <pc:chgData name="Boban Srezovski" userId="d2c5dd452d77a740" providerId="LiveId" clId="{63B5A47F-F774-4E01-9B1A-E90BBF7AAD9C}" dt="2023-02-08T02:01:55.741" v="1418" actId="47"/>
        <pc:sldMkLst>
          <pc:docMk/>
          <pc:sldMk cId="2724520533" sldId="830"/>
        </pc:sldMkLst>
      </pc:sldChg>
      <pc:sldChg chg="del">
        <pc:chgData name="Boban Srezovski" userId="d2c5dd452d77a740" providerId="LiveId" clId="{63B5A47F-F774-4E01-9B1A-E90BBF7AAD9C}" dt="2023-02-08T02:01:55.741" v="1418" actId="47"/>
        <pc:sldMkLst>
          <pc:docMk/>
          <pc:sldMk cId="1510801823" sldId="831"/>
        </pc:sldMkLst>
      </pc:sldChg>
      <pc:sldChg chg="del">
        <pc:chgData name="Boban Srezovski" userId="d2c5dd452d77a740" providerId="LiveId" clId="{63B5A47F-F774-4E01-9B1A-E90BBF7AAD9C}" dt="2023-02-08T02:01:46.773" v="1411" actId="47"/>
        <pc:sldMkLst>
          <pc:docMk/>
          <pc:sldMk cId="4075974495" sldId="832"/>
        </pc:sldMkLst>
      </pc:sldChg>
      <pc:sldChg chg="del">
        <pc:chgData name="Boban Srezovski" userId="d2c5dd452d77a740" providerId="LiveId" clId="{63B5A47F-F774-4E01-9B1A-E90BBF7AAD9C}" dt="2023-02-08T02:01:46.773" v="1411" actId="47"/>
        <pc:sldMkLst>
          <pc:docMk/>
          <pc:sldMk cId="3572817764" sldId="834"/>
        </pc:sldMkLst>
      </pc:sldChg>
      <pc:sldChg chg="del">
        <pc:chgData name="Boban Srezovski" userId="d2c5dd452d77a740" providerId="LiveId" clId="{63B5A47F-F774-4E01-9B1A-E90BBF7AAD9C}" dt="2023-02-08T02:01:46.773" v="1411" actId="47"/>
        <pc:sldMkLst>
          <pc:docMk/>
          <pc:sldMk cId="1816065296" sldId="835"/>
        </pc:sldMkLst>
      </pc:sldChg>
      <pc:sldChg chg="del">
        <pc:chgData name="Boban Srezovski" userId="d2c5dd452d77a740" providerId="LiveId" clId="{63B5A47F-F774-4E01-9B1A-E90BBF7AAD9C}" dt="2023-02-08T02:01:46.773" v="1411" actId="47"/>
        <pc:sldMkLst>
          <pc:docMk/>
          <pc:sldMk cId="2405832209" sldId="836"/>
        </pc:sldMkLst>
      </pc:sldChg>
      <pc:sldChg chg="del">
        <pc:chgData name="Boban Srezovski" userId="d2c5dd452d77a740" providerId="LiveId" clId="{63B5A47F-F774-4E01-9B1A-E90BBF7AAD9C}" dt="2023-02-08T02:01:47.785" v="1412" actId="47"/>
        <pc:sldMkLst>
          <pc:docMk/>
          <pc:sldMk cId="2605032591" sldId="837"/>
        </pc:sldMkLst>
      </pc:sldChg>
      <pc:sldChg chg="del">
        <pc:chgData name="Boban Srezovski" userId="d2c5dd452d77a740" providerId="LiveId" clId="{63B5A47F-F774-4E01-9B1A-E90BBF7AAD9C}" dt="2023-02-08T02:01:48.770" v="1413" actId="47"/>
        <pc:sldMkLst>
          <pc:docMk/>
          <pc:sldMk cId="2487090894" sldId="838"/>
        </pc:sldMkLst>
      </pc:sldChg>
      <pc:sldChg chg="del">
        <pc:chgData name="Boban Srezovski" userId="d2c5dd452d77a740" providerId="LiveId" clId="{63B5A47F-F774-4E01-9B1A-E90BBF7AAD9C}" dt="2023-02-08T02:01:48.770" v="1413" actId="47"/>
        <pc:sldMkLst>
          <pc:docMk/>
          <pc:sldMk cId="1284219798" sldId="839"/>
        </pc:sldMkLst>
      </pc:sldChg>
      <pc:sldChg chg="del">
        <pc:chgData name="Boban Srezovski" userId="d2c5dd452d77a740" providerId="LiveId" clId="{63B5A47F-F774-4E01-9B1A-E90BBF7AAD9C}" dt="2023-02-08T02:01:48.770" v="1413" actId="47"/>
        <pc:sldMkLst>
          <pc:docMk/>
          <pc:sldMk cId="853119975" sldId="840"/>
        </pc:sldMkLst>
      </pc:sldChg>
      <pc:sldChg chg="del">
        <pc:chgData name="Boban Srezovski" userId="d2c5dd452d77a740" providerId="LiveId" clId="{63B5A47F-F774-4E01-9B1A-E90BBF7AAD9C}" dt="2023-02-08T02:01:49.916" v="1414" actId="47"/>
        <pc:sldMkLst>
          <pc:docMk/>
          <pc:sldMk cId="3246528625" sldId="841"/>
        </pc:sldMkLst>
      </pc:sldChg>
      <pc:sldChg chg="del">
        <pc:chgData name="Boban Srezovski" userId="d2c5dd452d77a740" providerId="LiveId" clId="{63B5A47F-F774-4E01-9B1A-E90BBF7AAD9C}" dt="2023-02-08T02:01:49.916" v="1414" actId="47"/>
        <pc:sldMkLst>
          <pc:docMk/>
          <pc:sldMk cId="1461547065" sldId="842"/>
        </pc:sldMkLst>
      </pc:sldChg>
      <pc:sldChg chg="del">
        <pc:chgData name="Boban Srezovski" userId="d2c5dd452d77a740" providerId="LiveId" clId="{63B5A47F-F774-4E01-9B1A-E90BBF7AAD9C}" dt="2023-02-08T02:01:49.916" v="1414" actId="47"/>
        <pc:sldMkLst>
          <pc:docMk/>
          <pc:sldMk cId="3206205770" sldId="843"/>
        </pc:sldMkLst>
      </pc:sldChg>
      <pc:sldChg chg="del">
        <pc:chgData name="Boban Srezovski" userId="d2c5dd452d77a740" providerId="LiveId" clId="{63B5A47F-F774-4E01-9B1A-E90BBF7AAD9C}" dt="2023-02-08T02:01:49.916" v="1414" actId="47"/>
        <pc:sldMkLst>
          <pc:docMk/>
          <pc:sldMk cId="2795464377" sldId="844"/>
        </pc:sldMkLst>
      </pc:sldChg>
      <pc:sldChg chg="del">
        <pc:chgData name="Boban Srezovski" userId="d2c5dd452d77a740" providerId="LiveId" clId="{63B5A47F-F774-4E01-9B1A-E90BBF7AAD9C}" dt="2023-02-08T02:01:51.095" v="1415" actId="47"/>
        <pc:sldMkLst>
          <pc:docMk/>
          <pc:sldMk cId="2333665668" sldId="845"/>
        </pc:sldMkLst>
      </pc:sldChg>
      <pc:sldChg chg="del">
        <pc:chgData name="Boban Srezovski" userId="d2c5dd452d77a740" providerId="LiveId" clId="{63B5A47F-F774-4E01-9B1A-E90BBF7AAD9C}" dt="2023-02-08T02:01:51.095" v="1415" actId="47"/>
        <pc:sldMkLst>
          <pc:docMk/>
          <pc:sldMk cId="2658285339" sldId="846"/>
        </pc:sldMkLst>
      </pc:sldChg>
      <pc:sldChg chg="del">
        <pc:chgData name="Boban Srezovski" userId="d2c5dd452d77a740" providerId="LiveId" clId="{63B5A47F-F774-4E01-9B1A-E90BBF7AAD9C}" dt="2023-02-08T02:01:03.962" v="1390" actId="47"/>
        <pc:sldMkLst>
          <pc:docMk/>
          <pc:sldMk cId="43296184" sldId="847"/>
        </pc:sldMkLst>
      </pc:sldChg>
      <pc:sldChg chg="del">
        <pc:chgData name="Boban Srezovski" userId="d2c5dd452d77a740" providerId="LiveId" clId="{63B5A47F-F774-4E01-9B1A-E90BBF7AAD9C}" dt="2023-02-08T02:01:03.962" v="1390" actId="47"/>
        <pc:sldMkLst>
          <pc:docMk/>
          <pc:sldMk cId="411965042" sldId="848"/>
        </pc:sldMkLst>
      </pc:sldChg>
      <pc:sldChg chg="del">
        <pc:chgData name="Boban Srezovski" userId="d2c5dd452d77a740" providerId="LiveId" clId="{63B5A47F-F774-4E01-9B1A-E90BBF7AAD9C}" dt="2023-02-08T02:01:03.962" v="1390" actId="47"/>
        <pc:sldMkLst>
          <pc:docMk/>
          <pc:sldMk cId="1324121388" sldId="849"/>
        </pc:sldMkLst>
      </pc:sldChg>
      <pc:sldChg chg="del">
        <pc:chgData name="Boban Srezovski" userId="d2c5dd452d77a740" providerId="LiveId" clId="{63B5A47F-F774-4E01-9B1A-E90BBF7AAD9C}" dt="2023-02-08T02:01:03.962" v="1390" actId="47"/>
        <pc:sldMkLst>
          <pc:docMk/>
          <pc:sldMk cId="4277795611" sldId="850"/>
        </pc:sldMkLst>
      </pc:sldChg>
      <pc:sldChg chg="del">
        <pc:chgData name="Boban Srezovski" userId="d2c5dd452d77a740" providerId="LiveId" clId="{63B5A47F-F774-4E01-9B1A-E90BBF7AAD9C}" dt="2023-02-08T02:01:03.962" v="1390" actId="47"/>
        <pc:sldMkLst>
          <pc:docMk/>
          <pc:sldMk cId="761523352" sldId="851"/>
        </pc:sldMkLst>
      </pc:sldChg>
      <pc:sldChg chg="del">
        <pc:chgData name="Boban Srezovski" userId="d2c5dd452d77a740" providerId="LiveId" clId="{63B5A47F-F774-4E01-9B1A-E90BBF7AAD9C}" dt="2023-02-08T02:01:03.962" v="1390" actId="47"/>
        <pc:sldMkLst>
          <pc:docMk/>
          <pc:sldMk cId="1528148896" sldId="852"/>
        </pc:sldMkLst>
      </pc:sldChg>
      <pc:sldChg chg="del">
        <pc:chgData name="Boban Srezovski" userId="d2c5dd452d77a740" providerId="LiveId" clId="{63B5A47F-F774-4E01-9B1A-E90BBF7AAD9C}" dt="2023-02-08T02:01:03.962" v="1390" actId="47"/>
        <pc:sldMkLst>
          <pc:docMk/>
          <pc:sldMk cId="3631412560" sldId="853"/>
        </pc:sldMkLst>
      </pc:sldChg>
      <pc:sldChg chg="del">
        <pc:chgData name="Boban Srezovski" userId="d2c5dd452d77a740" providerId="LiveId" clId="{63B5A47F-F774-4E01-9B1A-E90BBF7AAD9C}" dt="2023-02-08T02:01:03.962" v="1390" actId="47"/>
        <pc:sldMkLst>
          <pc:docMk/>
          <pc:sldMk cId="2113160330" sldId="854"/>
        </pc:sldMkLst>
      </pc:sldChg>
      <pc:sldChg chg="del">
        <pc:chgData name="Boban Srezovski" userId="d2c5dd452d77a740" providerId="LiveId" clId="{63B5A47F-F774-4E01-9B1A-E90BBF7AAD9C}" dt="2023-02-08T02:01:03.962" v="1390" actId="47"/>
        <pc:sldMkLst>
          <pc:docMk/>
          <pc:sldMk cId="3586850336" sldId="855"/>
        </pc:sldMkLst>
      </pc:sldChg>
      <pc:sldChg chg="del">
        <pc:chgData name="Boban Srezovski" userId="d2c5dd452d77a740" providerId="LiveId" clId="{63B5A47F-F774-4E01-9B1A-E90BBF7AAD9C}" dt="2023-02-08T02:01:03.962" v="1390" actId="47"/>
        <pc:sldMkLst>
          <pc:docMk/>
          <pc:sldMk cId="638605441" sldId="856"/>
        </pc:sldMkLst>
      </pc:sldChg>
      <pc:sldChg chg="del">
        <pc:chgData name="Boban Srezovski" userId="d2c5dd452d77a740" providerId="LiveId" clId="{63B5A47F-F774-4E01-9B1A-E90BBF7AAD9C}" dt="2023-02-08T02:01:03.962" v="1390" actId="47"/>
        <pc:sldMkLst>
          <pc:docMk/>
          <pc:sldMk cId="3196563403" sldId="857"/>
        </pc:sldMkLst>
      </pc:sldChg>
      <pc:sldChg chg="del">
        <pc:chgData name="Boban Srezovski" userId="d2c5dd452d77a740" providerId="LiveId" clId="{63B5A47F-F774-4E01-9B1A-E90BBF7AAD9C}" dt="2023-02-08T02:01:03.962" v="1390" actId="47"/>
        <pc:sldMkLst>
          <pc:docMk/>
          <pc:sldMk cId="694782640" sldId="858"/>
        </pc:sldMkLst>
      </pc:sldChg>
      <pc:sldChg chg="del">
        <pc:chgData name="Boban Srezovski" userId="d2c5dd452d77a740" providerId="LiveId" clId="{63B5A47F-F774-4E01-9B1A-E90BBF7AAD9C}" dt="2023-02-08T02:01:03.962" v="1390" actId="47"/>
        <pc:sldMkLst>
          <pc:docMk/>
          <pc:sldMk cId="2648289842" sldId="859"/>
        </pc:sldMkLst>
      </pc:sldChg>
      <pc:sldChg chg="del">
        <pc:chgData name="Boban Srezovski" userId="d2c5dd452d77a740" providerId="LiveId" clId="{63B5A47F-F774-4E01-9B1A-E90BBF7AAD9C}" dt="2023-02-08T02:01:03.962" v="1390" actId="47"/>
        <pc:sldMkLst>
          <pc:docMk/>
          <pc:sldMk cId="597119811" sldId="860"/>
        </pc:sldMkLst>
      </pc:sldChg>
      <pc:sldChg chg="del">
        <pc:chgData name="Boban Srezovski" userId="d2c5dd452d77a740" providerId="LiveId" clId="{63B5A47F-F774-4E01-9B1A-E90BBF7AAD9C}" dt="2023-02-08T02:01:03.962" v="1390" actId="47"/>
        <pc:sldMkLst>
          <pc:docMk/>
          <pc:sldMk cId="2669743620" sldId="861"/>
        </pc:sldMkLst>
      </pc:sldChg>
      <pc:sldChg chg="del">
        <pc:chgData name="Boban Srezovski" userId="d2c5dd452d77a740" providerId="LiveId" clId="{63B5A47F-F774-4E01-9B1A-E90BBF7AAD9C}" dt="2023-02-08T02:01:03.962" v="1390" actId="47"/>
        <pc:sldMkLst>
          <pc:docMk/>
          <pc:sldMk cId="3948939435" sldId="862"/>
        </pc:sldMkLst>
      </pc:sldChg>
      <pc:sldChg chg="del">
        <pc:chgData name="Boban Srezovski" userId="d2c5dd452d77a740" providerId="LiveId" clId="{63B5A47F-F774-4E01-9B1A-E90BBF7AAD9C}" dt="2023-02-08T02:01:03.962" v="1390" actId="47"/>
        <pc:sldMkLst>
          <pc:docMk/>
          <pc:sldMk cId="646413177" sldId="863"/>
        </pc:sldMkLst>
      </pc:sldChg>
      <pc:sldChg chg="del">
        <pc:chgData name="Boban Srezovski" userId="d2c5dd452d77a740" providerId="LiveId" clId="{63B5A47F-F774-4E01-9B1A-E90BBF7AAD9C}" dt="2023-02-08T02:01:03.962" v="1390" actId="47"/>
        <pc:sldMkLst>
          <pc:docMk/>
          <pc:sldMk cId="3282033949" sldId="864"/>
        </pc:sldMkLst>
      </pc:sldChg>
      <pc:sldChg chg="del">
        <pc:chgData name="Boban Srezovski" userId="d2c5dd452d77a740" providerId="LiveId" clId="{63B5A47F-F774-4E01-9B1A-E90BBF7AAD9C}" dt="2023-02-08T02:01:03.962" v="1390" actId="47"/>
        <pc:sldMkLst>
          <pc:docMk/>
          <pc:sldMk cId="924941315" sldId="865"/>
        </pc:sldMkLst>
      </pc:sldChg>
      <pc:sldChg chg="del">
        <pc:chgData name="Boban Srezovski" userId="d2c5dd452d77a740" providerId="LiveId" clId="{63B5A47F-F774-4E01-9B1A-E90BBF7AAD9C}" dt="2023-02-08T02:01:03.962" v="1390" actId="47"/>
        <pc:sldMkLst>
          <pc:docMk/>
          <pc:sldMk cId="3384270498" sldId="866"/>
        </pc:sldMkLst>
      </pc:sldChg>
      <pc:sldChg chg="del">
        <pc:chgData name="Boban Srezovski" userId="d2c5dd452d77a740" providerId="LiveId" clId="{63B5A47F-F774-4E01-9B1A-E90BBF7AAD9C}" dt="2023-02-08T02:01:03.962" v="1390" actId="47"/>
        <pc:sldMkLst>
          <pc:docMk/>
          <pc:sldMk cId="714767437" sldId="867"/>
        </pc:sldMkLst>
      </pc:sldChg>
      <pc:sldChg chg="del">
        <pc:chgData name="Boban Srezovski" userId="d2c5dd452d77a740" providerId="LiveId" clId="{63B5A47F-F774-4E01-9B1A-E90BBF7AAD9C}" dt="2023-02-08T02:01:03.962" v="1390" actId="47"/>
        <pc:sldMkLst>
          <pc:docMk/>
          <pc:sldMk cId="1399126319" sldId="868"/>
        </pc:sldMkLst>
      </pc:sldChg>
      <pc:sldChg chg="del">
        <pc:chgData name="Boban Srezovski" userId="d2c5dd452d77a740" providerId="LiveId" clId="{63B5A47F-F774-4E01-9B1A-E90BBF7AAD9C}" dt="2023-02-08T02:01:03.962" v="1390" actId="47"/>
        <pc:sldMkLst>
          <pc:docMk/>
          <pc:sldMk cId="2926661510" sldId="869"/>
        </pc:sldMkLst>
      </pc:sldChg>
      <pc:sldChg chg="del">
        <pc:chgData name="Boban Srezovski" userId="d2c5dd452d77a740" providerId="LiveId" clId="{63B5A47F-F774-4E01-9B1A-E90BBF7AAD9C}" dt="2023-02-08T02:01:03.962" v="1390" actId="47"/>
        <pc:sldMkLst>
          <pc:docMk/>
          <pc:sldMk cId="2179863158" sldId="870"/>
        </pc:sldMkLst>
      </pc:sldChg>
      <pc:sldChg chg="del">
        <pc:chgData name="Boban Srezovski" userId="d2c5dd452d77a740" providerId="LiveId" clId="{63B5A47F-F774-4E01-9B1A-E90BBF7AAD9C}" dt="2023-02-08T02:01:03.962" v="1390" actId="47"/>
        <pc:sldMkLst>
          <pc:docMk/>
          <pc:sldMk cId="2340820488" sldId="871"/>
        </pc:sldMkLst>
      </pc:sldChg>
      <pc:sldChg chg="del">
        <pc:chgData name="Boban Srezovski" userId="d2c5dd452d77a740" providerId="LiveId" clId="{63B5A47F-F774-4E01-9B1A-E90BBF7AAD9C}" dt="2023-02-08T02:01:03.962" v="1390" actId="47"/>
        <pc:sldMkLst>
          <pc:docMk/>
          <pc:sldMk cId="630364633" sldId="872"/>
        </pc:sldMkLst>
      </pc:sldChg>
      <pc:sldChg chg="del">
        <pc:chgData name="Boban Srezovski" userId="d2c5dd452d77a740" providerId="LiveId" clId="{63B5A47F-F774-4E01-9B1A-E90BBF7AAD9C}" dt="2023-02-08T02:01:03.962" v="1390" actId="47"/>
        <pc:sldMkLst>
          <pc:docMk/>
          <pc:sldMk cId="3687496690" sldId="873"/>
        </pc:sldMkLst>
      </pc:sldChg>
      <pc:sldChg chg="del">
        <pc:chgData name="Boban Srezovski" userId="d2c5dd452d77a740" providerId="LiveId" clId="{63B5A47F-F774-4E01-9B1A-E90BBF7AAD9C}" dt="2023-02-08T02:01:03.962" v="1390" actId="47"/>
        <pc:sldMkLst>
          <pc:docMk/>
          <pc:sldMk cId="1378784725" sldId="874"/>
        </pc:sldMkLst>
      </pc:sldChg>
      <pc:sldChg chg="del">
        <pc:chgData name="Boban Srezovski" userId="d2c5dd452d77a740" providerId="LiveId" clId="{63B5A47F-F774-4E01-9B1A-E90BBF7AAD9C}" dt="2023-02-08T02:01:03.962" v="1390" actId="47"/>
        <pc:sldMkLst>
          <pc:docMk/>
          <pc:sldMk cId="2140656773" sldId="875"/>
        </pc:sldMkLst>
      </pc:sldChg>
      <pc:sldChg chg="del">
        <pc:chgData name="Boban Srezovski" userId="d2c5dd452d77a740" providerId="LiveId" clId="{63B5A47F-F774-4E01-9B1A-E90BBF7AAD9C}" dt="2023-02-08T02:01:03.962" v="1390" actId="47"/>
        <pc:sldMkLst>
          <pc:docMk/>
          <pc:sldMk cId="3979968970" sldId="876"/>
        </pc:sldMkLst>
      </pc:sldChg>
      <pc:sldChg chg="del">
        <pc:chgData name="Boban Srezovski" userId="d2c5dd452d77a740" providerId="LiveId" clId="{63B5A47F-F774-4E01-9B1A-E90BBF7AAD9C}" dt="2023-02-08T02:01:03.962" v="1390" actId="47"/>
        <pc:sldMkLst>
          <pc:docMk/>
          <pc:sldMk cId="2566171058" sldId="877"/>
        </pc:sldMkLst>
      </pc:sldChg>
      <pc:sldChg chg="del">
        <pc:chgData name="Boban Srezovski" userId="d2c5dd452d77a740" providerId="LiveId" clId="{63B5A47F-F774-4E01-9B1A-E90BBF7AAD9C}" dt="2023-02-08T02:01:03.962" v="1390" actId="47"/>
        <pc:sldMkLst>
          <pc:docMk/>
          <pc:sldMk cId="822340666" sldId="878"/>
        </pc:sldMkLst>
      </pc:sldChg>
      <pc:sldChg chg="del">
        <pc:chgData name="Boban Srezovski" userId="d2c5dd452d77a740" providerId="LiveId" clId="{63B5A47F-F774-4E01-9B1A-E90BBF7AAD9C}" dt="2023-02-08T02:01:03.962" v="1390" actId="47"/>
        <pc:sldMkLst>
          <pc:docMk/>
          <pc:sldMk cId="1571659066" sldId="879"/>
        </pc:sldMkLst>
      </pc:sldChg>
      <pc:sldChg chg="del">
        <pc:chgData name="Boban Srezovski" userId="d2c5dd452d77a740" providerId="LiveId" clId="{63B5A47F-F774-4E01-9B1A-E90BBF7AAD9C}" dt="2023-02-08T02:01:03.962" v="1390" actId="47"/>
        <pc:sldMkLst>
          <pc:docMk/>
          <pc:sldMk cId="1659227633" sldId="880"/>
        </pc:sldMkLst>
      </pc:sldChg>
      <pc:sldChg chg="del">
        <pc:chgData name="Boban Srezovski" userId="d2c5dd452d77a740" providerId="LiveId" clId="{63B5A47F-F774-4E01-9B1A-E90BBF7AAD9C}" dt="2023-02-08T02:01:03.962" v="1390" actId="47"/>
        <pc:sldMkLst>
          <pc:docMk/>
          <pc:sldMk cId="596326677" sldId="881"/>
        </pc:sldMkLst>
      </pc:sldChg>
      <pc:sldChg chg="del">
        <pc:chgData name="Boban Srezovski" userId="d2c5dd452d77a740" providerId="LiveId" clId="{63B5A47F-F774-4E01-9B1A-E90BBF7AAD9C}" dt="2023-02-08T02:01:03.962" v="1390" actId="47"/>
        <pc:sldMkLst>
          <pc:docMk/>
          <pc:sldMk cId="3073266091" sldId="882"/>
        </pc:sldMkLst>
      </pc:sldChg>
      <pc:sldChg chg="del">
        <pc:chgData name="Boban Srezovski" userId="d2c5dd452d77a740" providerId="LiveId" clId="{63B5A47F-F774-4E01-9B1A-E90BBF7AAD9C}" dt="2023-02-08T02:01:03.962" v="1390" actId="47"/>
        <pc:sldMkLst>
          <pc:docMk/>
          <pc:sldMk cId="3079602845" sldId="883"/>
        </pc:sldMkLst>
      </pc:sldChg>
      <pc:sldChg chg="del">
        <pc:chgData name="Boban Srezovski" userId="d2c5dd452d77a740" providerId="LiveId" clId="{63B5A47F-F774-4E01-9B1A-E90BBF7AAD9C}" dt="2023-02-08T02:01:03.962" v="1390" actId="47"/>
        <pc:sldMkLst>
          <pc:docMk/>
          <pc:sldMk cId="3590047594" sldId="884"/>
        </pc:sldMkLst>
      </pc:sldChg>
      <pc:sldChg chg="del">
        <pc:chgData name="Boban Srezovski" userId="d2c5dd452d77a740" providerId="LiveId" clId="{63B5A47F-F774-4E01-9B1A-E90BBF7AAD9C}" dt="2023-02-08T02:01:03.962" v="1390" actId="47"/>
        <pc:sldMkLst>
          <pc:docMk/>
          <pc:sldMk cId="3341713858" sldId="885"/>
        </pc:sldMkLst>
      </pc:sldChg>
      <pc:sldChg chg="del">
        <pc:chgData name="Boban Srezovski" userId="d2c5dd452d77a740" providerId="LiveId" clId="{63B5A47F-F774-4E01-9B1A-E90BBF7AAD9C}" dt="2023-02-08T02:01:03.962" v="1390" actId="47"/>
        <pc:sldMkLst>
          <pc:docMk/>
          <pc:sldMk cId="2641983683" sldId="886"/>
        </pc:sldMkLst>
      </pc:sldChg>
      <pc:sldChg chg="del">
        <pc:chgData name="Boban Srezovski" userId="d2c5dd452d77a740" providerId="LiveId" clId="{63B5A47F-F774-4E01-9B1A-E90BBF7AAD9C}" dt="2023-02-08T02:01:03.962" v="1390" actId="47"/>
        <pc:sldMkLst>
          <pc:docMk/>
          <pc:sldMk cId="689765463" sldId="887"/>
        </pc:sldMkLst>
      </pc:sldChg>
      <pc:sldChg chg="addSp delSp modSp mod">
        <pc:chgData name="Boban Srezovski" userId="d2c5dd452d77a740" providerId="LiveId" clId="{63B5A47F-F774-4E01-9B1A-E90BBF7AAD9C}" dt="2023-02-08T01:18:24.287" v="336" actId="1076"/>
        <pc:sldMkLst>
          <pc:docMk/>
          <pc:sldMk cId="118891651" sldId="888"/>
        </pc:sldMkLst>
        <pc:spChg chg="mod">
          <ac:chgData name="Boban Srezovski" userId="d2c5dd452d77a740" providerId="LiveId" clId="{63B5A47F-F774-4E01-9B1A-E90BBF7AAD9C}" dt="2023-02-08T01:15:34.440" v="268"/>
          <ac:spMkLst>
            <pc:docMk/>
            <pc:sldMk cId="118891651" sldId="888"/>
            <ac:spMk id="2" creationId="{4B53C54E-010F-411C-904E-076E27835FC0}"/>
          </ac:spMkLst>
        </pc:spChg>
        <pc:spChg chg="add mod">
          <ac:chgData name="Boban Srezovski" userId="d2c5dd452d77a740" providerId="LiveId" clId="{63B5A47F-F774-4E01-9B1A-E90BBF7AAD9C}" dt="2023-02-08T01:18:23" v="335" actId="20577"/>
          <ac:spMkLst>
            <pc:docMk/>
            <pc:sldMk cId="118891651" sldId="888"/>
            <ac:spMk id="4" creationId="{1483169C-B219-4A3F-9F1B-DCB06F07D367}"/>
          </ac:spMkLst>
        </pc:spChg>
        <pc:picChg chg="add del">
          <ac:chgData name="Boban Srezovski" userId="d2c5dd452d77a740" providerId="LiveId" clId="{63B5A47F-F774-4E01-9B1A-E90BBF7AAD9C}" dt="2023-02-08T01:17:25.418" v="309" actId="478"/>
          <ac:picMkLst>
            <pc:docMk/>
            <pc:sldMk cId="118891651" sldId="888"/>
            <ac:picMk id="5" creationId="{DBFCF2F5-0B3C-4BFA-A801-965DCF5CCEE6}"/>
          </ac:picMkLst>
        </pc:picChg>
        <pc:picChg chg="del">
          <ac:chgData name="Boban Srezovski" userId="d2c5dd452d77a740" providerId="LiveId" clId="{63B5A47F-F774-4E01-9B1A-E90BBF7AAD9C}" dt="2023-02-08T01:15:35.465" v="269" actId="478"/>
          <ac:picMkLst>
            <pc:docMk/>
            <pc:sldMk cId="118891651" sldId="888"/>
            <ac:picMk id="7" creationId="{9EB03E76-4B8A-453E-BE33-3BC275249CC4}"/>
          </ac:picMkLst>
        </pc:picChg>
        <pc:picChg chg="add mod">
          <ac:chgData name="Boban Srezovski" userId="d2c5dd452d77a740" providerId="LiveId" clId="{63B5A47F-F774-4E01-9B1A-E90BBF7AAD9C}" dt="2023-02-08T01:18:24.287" v="336" actId="1076"/>
          <ac:picMkLst>
            <pc:docMk/>
            <pc:sldMk cId="118891651" sldId="888"/>
            <ac:picMk id="8" creationId="{C940C961-E913-4BF6-8F46-AD8E5A7F0884}"/>
          </ac:picMkLst>
        </pc:picChg>
      </pc:sldChg>
      <pc:sldChg chg="addSp delSp modSp mod">
        <pc:chgData name="Boban Srezovski" userId="d2c5dd452d77a740" providerId="LiveId" clId="{63B5A47F-F774-4E01-9B1A-E90BBF7AAD9C}" dt="2023-02-08T01:19:30.175" v="383" actId="1035"/>
        <pc:sldMkLst>
          <pc:docMk/>
          <pc:sldMk cId="2134425733" sldId="889"/>
        </pc:sldMkLst>
        <pc:spChg chg="mod">
          <ac:chgData name="Boban Srezovski" userId="d2c5dd452d77a740" providerId="LiveId" clId="{63B5A47F-F774-4E01-9B1A-E90BBF7AAD9C}" dt="2023-02-08T01:18:36.955" v="341"/>
          <ac:spMkLst>
            <pc:docMk/>
            <pc:sldMk cId="2134425733" sldId="889"/>
            <ac:spMk id="2" creationId="{4B53C54E-010F-411C-904E-076E27835FC0}"/>
          </ac:spMkLst>
        </pc:spChg>
        <pc:spChg chg="add del">
          <ac:chgData name="Boban Srezovski" userId="d2c5dd452d77a740" providerId="LiveId" clId="{63B5A47F-F774-4E01-9B1A-E90BBF7AAD9C}" dt="2023-02-08T01:18:40.952" v="345" actId="22"/>
          <ac:spMkLst>
            <pc:docMk/>
            <pc:sldMk cId="2134425733" sldId="889"/>
            <ac:spMk id="5" creationId="{BAEE4D8E-DF4E-4941-BA94-470CACF9F45A}"/>
          </ac:spMkLst>
        </pc:spChg>
        <pc:spChg chg="add mod">
          <ac:chgData name="Boban Srezovski" userId="d2c5dd452d77a740" providerId="LiveId" clId="{63B5A47F-F774-4E01-9B1A-E90BBF7AAD9C}" dt="2023-02-08T01:19:26.032" v="360" actId="14100"/>
          <ac:spMkLst>
            <pc:docMk/>
            <pc:sldMk cId="2134425733" sldId="889"/>
            <ac:spMk id="6" creationId="{B1784748-D44D-46A8-9508-FD72A478AB26}"/>
          </ac:spMkLst>
        </pc:spChg>
        <pc:picChg chg="del mod">
          <ac:chgData name="Boban Srezovski" userId="d2c5dd452d77a740" providerId="LiveId" clId="{63B5A47F-F774-4E01-9B1A-E90BBF7AAD9C}" dt="2023-02-08T01:18:37.346" v="343" actId="478"/>
          <ac:picMkLst>
            <pc:docMk/>
            <pc:sldMk cId="2134425733" sldId="889"/>
            <ac:picMk id="4" creationId="{3867BEF6-3DD6-4E83-A05B-A9FA07FFF8B7}"/>
          </ac:picMkLst>
        </pc:picChg>
        <pc:picChg chg="add mod">
          <ac:chgData name="Boban Srezovski" userId="d2c5dd452d77a740" providerId="LiveId" clId="{63B5A47F-F774-4E01-9B1A-E90BBF7AAD9C}" dt="2023-02-08T01:19:30.175" v="383" actId="1035"/>
          <ac:picMkLst>
            <pc:docMk/>
            <pc:sldMk cId="2134425733" sldId="889"/>
            <ac:picMk id="8" creationId="{67A2BDBF-6D86-4341-999D-64B1A07D5938}"/>
          </ac:picMkLst>
        </pc:picChg>
      </pc:sldChg>
      <pc:sldChg chg="addSp delSp modSp mod">
        <pc:chgData name="Boban Srezovski" userId="d2c5dd452d77a740" providerId="LiveId" clId="{63B5A47F-F774-4E01-9B1A-E90BBF7AAD9C}" dt="2023-02-08T01:20:35.965" v="422" actId="15"/>
        <pc:sldMkLst>
          <pc:docMk/>
          <pc:sldMk cId="1021197313" sldId="890"/>
        </pc:sldMkLst>
        <pc:spChg chg="mod">
          <ac:chgData name="Boban Srezovski" userId="d2c5dd452d77a740" providerId="LiveId" clId="{63B5A47F-F774-4E01-9B1A-E90BBF7AAD9C}" dt="2023-02-08T01:20:06.509" v="404"/>
          <ac:spMkLst>
            <pc:docMk/>
            <pc:sldMk cId="1021197313" sldId="890"/>
            <ac:spMk id="2" creationId="{4B53C54E-010F-411C-904E-076E27835FC0}"/>
          </ac:spMkLst>
        </pc:spChg>
        <pc:spChg chg="add mod">
          <ac:chgData name="Boban Srezovski" userId="d2c5dd452d77a740" providerId="LiveId" clId="{63B5A47F-F774-4E01-9B1A-E90BBF7AAD9C}" dt="2023-02-08T01:20:35.965" v="422" actId="15"/>
          <ac:spMkLst>
            <pc:docMk/>
            <pc:sldMk cId="1021197313" sldId="890"/>
            <ac:spMk id="4" creationId="{B3ADCB6A-4ED3-4099-8F2B-02887419403F}"/>
          </ac:spMkLst>
        </pc:spChg>
        <pc:picChg chg="del">
          <ac:chgData name="Boban Srezovski" userId="d2c5dd452d77a740" providerId="LiveId" clId="{63B5A47F-F774-4E01-9B1A-E90BBF7AAD9C}" dt="2023-02-08T01:20:07.506" v="405" actId="478"/>
          <ac:picMkLst>
            <pc:docMk/>
            <pc:sldMk cId="1021197313" sldId="890"/>
            <ac:picMk id="5" creationId="{BE492809-CA09-45B6-A0E3-AC0313F36ECE}"/>
          </ac:picMkLst>
        </pc:picChg>
      </pc:sldChg>
      <pc:sldChg chg="addSp delSp modSp mod">
        <pc:chgData name="Boban Srezovski" userId="d2c5dd452d77a740" providerId="LiveId" clId="{63B5A47F-F774-4E01-9B1A-E90BBF7AAD9C}" dt="2023-02-08T01:48:56.221" v="1075" actId="1076"/>
        <pc:sldMkLst>
          <pc:docMk/>
          <pc:sldMk cId="2040486112" sldId="891"/>
        </pc:sldMkLst>
        <pc:spChg chg="mod">
          <ac:chgData name="Boban Srezovski" userId="d2c5dd452d77a740" providerId="LiveId" clId="{63B5A47F-F774-4E01-9B1A-E90BBF7AAD9C}" dt="2023-02-08T01:46:43.352" v="1046"/>
          <ac:spMkLst>
            <pc:docMk/>
            <pc:sldMk cId="2040486112" sldId="891"/>
            <ac:spMk id="2" creationId="{7C6D2843-BF9F-4FE7-9A2E-C8A64C8FFA90}"/>
          </ac:spMkLst>
        </pc:spChg>
        <pc:spChg chg="mod">
          <ac:chgData name="Boban Srezovski" userId="d2c5dd452d77a740" providerId="LiveId" clId="{63B5A47F-F774-4E01-9B1A-E90BBF7AAD9C}" dt="2023-02-08T01:48:56.221" v="1075" actId="1076"/>
          <ac:spMkLst>
            <pc:docMk/>
            <pc:sldMk cId="2040486112" sldId="891"/>
            <ac:spMk id="3" creationId="{7191CFFF-53FD-4C64-9590-01216DEF2680}"/>
          </ac:spMkLst>
        </pc:spChg>
        <pc:spChg chg="add mod">
          <ac:chgData name="Boban Srezovski" userId="d2c5dd452d77a740" providerId="LiveId" clId="{63B5A47F-F774-4E01-9B1A-E90BBF7AAD9C}" dt="2023-02-08T01:47:57.805" v="1073" actId="1076"/>
          <ac:spMkLst>
            <pc:docMk/>
            <pc:sldMk cId="2040486112" sldId="891"/>
            <ac:spMk id="10" creationId="{5F3030A5-307C-4F42-8D69-554C7BF8F003}"/>
          </ac:spMkLst>
        </pc:spChg>
        <pc:picChg chg="del">
          <ac:chgData name="Boban Srezovski" userId="d2c5dd452d77a740" providerId="LiveId" clId="{63B5A47F-F774-4E01-9B1A-E90BBF7AAD9C}" dt="2023-02-08T01:46:43.911" v="1047" actId="478"/>
          <ac:picMkLst>
            <pc:docMk/>
            <pc:sldMk cId="2040486112" sldId="891"/>
            <ac:picMk id="6" creationId="{DE6F107D-EDCD-4256-A0F1-01F211D07514}"/>
          </ac:picMkLst>
        </pc:picChg>
      </pc:sldChg>
      <pc:sldChg chg="delSp modSp mod">
        <pc:chgData name="Boban Srezovski" userId="d2c5dd452d77a740" providerId="LiveId" clId="{63B5A47F-F774-4E01-9B1A-E90BBF7AAD9C}" dt="2023-02-08T01:50:01.855" v="1121" actId="6549"/>
        <pc:sldMkLst>
          <pc:docMk/>
          <pc:sldMk cId="74571188" sldId="892"/>
        </pc:sldMkLst>
        <pc:spChg chg="mod">
          <ac:chgData name="Boban Srezovski" userId="d2c5dd452d77a740" providerId="LiveId" clId="{63B5A47F-F774-4E01-9B1A-E90BBF7AAD9C}" dt="2023-02-08T01:49:10.439" v="1076"/>
          <ac:spMkLst>
            <pc:docMk/>
            <pc:sldMk cId="74571188" sldId="892"/>
            <ac:spMk id="2" creationId="{7C6D2843-BF9F-4FE7-9A2E-C8A64C8FFA90}"/>
          </ac:spMkLst>
        </pc:spChg>
        <pc:spChg chg="mod">
          <ac:chgData name="Boban Srezovski" userId="d2c5dd452d77a740" providerId="LiveId" clId="{63B5A47F-F774-4E01-9B1A-E90BBF7AAD9C}" dt="2023-02-08T01:50:01.855" v="1121" actId="6549"/>
          <ac:spMkLst>
            <pc:docMk/>
            <pc:sldMk cId="74571188" sldId="892"/>
            <ac:spMk id="3" creationId="{7191CFFF-53FD-4C64-9590-01216DEF2680}"/>
          </ac:spMkLst>
        </pc:spChg>
        <pc:picChg chg="del">
          <ac:chgData name="Boban Srezovski" userId="d2c5dd452d77a740" providerId="LiveId" clId="{63B5A47F-F774-4E01-9B1A-E90BBF7AAD9C}" dt="2023-02-08T01:49:11.776" v="1077" actId="478"/>
          <ac:picMkLst>
            <pc:docMk/>
            <pc:sldMk cId="74571188" sldId="892"/>
            <ac:picMk id="5" creationId="{101B0F2E-F3C7-4A7D-86EA-95145BE0874A}"/>
          </ac:picMkLst>
        </pc:picChg>
      </pc:sldChg>
      <pc:sldChg chg="modSp mod">
        <pc:chgData name="Boban Srezovski" userId="d2c5dd452d77a740" providerId="LiveId" clId="{63B5A47F-F774-4E01-9B1A-E90BBF7AAD9C}" dt="2023-02-08T01:54:51.081" v="1209" actId="20577"/>
        <pc:sldMkLst>
          <pc:docMk/>
          <pc:sldMk cId="2461139501" sldId="893"/>
        </pc:sldMkLst>
        <pc:spChg chg="mod">
          <ac:chgData name="Boban Srezovski" userId="d2c5dd452d77a740" providerId="LiveId" clId="{63B5A47F-F774-4E01-9B1A-E90BBF7AAD9C}" dt="2023-02-08T01:50:15.409" v="1129"/>
          <ac:spMkLst>
            <pc:docMk/>
            <pc:sldMk cId="2461139501" sldId="893"/>
            <ac:spMk id="2" creationId="{7C6D2843-BF9F-4FE7-9A2E-C8A64C8FFA90}"/>
          </ac:spMkLst>
        </pc:spChg>
        <pc:spChg chg="mod">
          <ac:chgData name="Boban Srezovski" userId="d2c5dd452d77a740" providerId="LiveId" clId="{63B5A47F-F774-4E01-9B1A-E90BBF7AAD9C}" dt="2023-02-08T01:54:51.081" v="1209" actId="20577"/>
          <ac:spMkLst>
            <pc:docMk/>
            <pc:sldMk cId="2461139501" sldId="893"/>
            <ac:spMk id="3" creationId="{7191CFFF-53FD-4C64-9590-01216DEF2680}"/>
          </ac:spMkLst>
        </pc:spChg>
      </pc:sldChg>
      <pc:sldChg chg="addSp delSp modSp mod">
        <pc:chgData name="Boban Srezovski" userId="d2c5dd452d77a740" providerId="LiveId" clId="{63B5A47F-F774-4E01-9B1A-E90BBF7AAD9C}" dt="2023-02-08T01:56:28.326" v="1247" actId="1035"/>
        <pc:sldMkLst>
          <pc:docMk/>
          <pc:sldMk cId="2152384182" sldId="894"/>
        </pc:sldMkLst>
        <pc:spChg chg="mod">
          <ac:chgData name="Boban Srezovski" userId="d2c5dd452d77a740" providerId="LiveId" clId="{63B5A47F-F774-4E01-9B1A-E90BBF7AAD9C}" dt="2023-02-08T01:55:20.984" v="1210"/>
          <ac:spMkLst>
            <pc:docMk/>
            <pc:sldMk cId="2152384182" sldId="894"/>
            <ac:spMk id="2" creationId="{7C6D2843-BF9F-4FE7-9A2E-C8A64C8FFA90}"/>
          </ac:spMkLst>
        </pc:spChg>
        <pc:spChg chg="mod">
          <ac:chgData name="Boban Srezovski" userId="d2c5dd452d77a740" providerId="LiveId" clId="{63B5A47F-F774-4E01-9B1A-E90BBF7AAD9C}" dt="2023-02-08T01:56:27.214" v="1243" actId="1035"/>
          <ac:spMkLst>
            <pc:docMk/>
            <pc:sldMk cId="2152384182" sldId="894"/>
            <ac:spMk id="3" creationId="{7191CFFF-53FD-4C64-9590-01216DEF2680}"/>
          </ac:spMkLst>
        </pc:spChg>
        <pc:picChg chg="add mod">
          <ac:chgData name="Boban Srezovski" userId="d2c5dd452d77a740" providerId="LiveId" clId="{63B5A47F-F774-4E01-9B1A-E90BBF7AAD9C}" dt="2023-02-08T01:56:28.326" v="1247" actId="1035"/>
          <ac:picMkLst>
            <pc:docMk/>
            <pc:sldMk cId="2152384182" sldId="894"/>
            <ac:picMk id="5" creationId="{A2797E59-0780-4746-AD58-3369A352630D}"/>
          </ac:picMkLst>
        </pc:picChg>
        <pc:picChg chg="del">
          <ac:chgData name="Boban Srezovski" userId="d2c5dd452d77a740" providerId="LiveId" clId="{63B5A47F-F774-4E01-9B1A-E90BBF7AAD9C}" dt="2023-02-08T01:55:21.871" v="1211" actId="478"/>
          <ac:picMkLst>
            <pc:docMk/>
            <pc:sldMk cId="2152384182" sldId="894"/>
            <ac:picMk id="6" creationId="{576E0C96-544D-410A-8700-73A9E25B2EC5}"/>
          </ac:picMkLst>
        </pc:picChg>
      </pc:sldChg>
      <pc:sldChg chg="del">
        <pc:chgData name="Boban Srezovski" userId="d2c5dd452d77a740" providerId="LiveId" clId="{63B5A47F-F774-4E01-9B1A-E90BBF7AAD9C}" dt="2023-02-08T01:56:37.697" v="1248" actId="47"/>
        <pc:sldMkLst>
          <pc:docMk/>
          <pc:sldMk cId="3466201935" sldId="895"/>
        </pc:sldMkLst>
      </pc:sldChg>
      <pc:sldChg chg="addSp delSp modSp mod">
        <pc:chgData name="Boban Srezovski" userId="d2c5dd452d77a740" providerId="LiveId" clId="{63B5A47F-F774-4E01-9B1A-E90BBF7AAD9C}" dt="2023-02-08T01:57:46.656" v="1272"/>
        <pc:sldMkLst>
          <pc:docMk/>
          <pc:sldMk cId="3484120677" sldId="896"/>
        </pc:sldMkLst>
        <pc:spChg chg="mod">
          <ac:chgData name="Boban Srezovski" userId="d2c5dd452d77a740" providerId="LiveId" clId="{63B5A47F-F774-4E01-9B1A-E90BBF7AAD9C}" dt="2023-02-08T01:57:46.656" v="1272"/>
          <ac:spMkLst>
            <pc:docMk/>
            <pc:sldMk cId="3484120677" sldId="896"/>
            <ac:spMk id="2" creationId="{7C6D2843-BF9F-4FE7-9A2E-C8A64C8FFA90}"/>
          </ac:spMkLst>
        </pc:spChg>
        <pc:spChg chg="mod">
          <ac:chgData name="Boban Srezovski" userId="d2c5dd452d77a740" providerId="LiveId" clId="{63B5A47F-F774-4E01-9B1A-E90BBF7AAD9C}" dt="2023-02-08T01:57:18.805" v="1264" actId="20577"/>
          <ac:spMkLst>
            <pc:docMk/>
            <pc:sldMk cId="3484120677" sldId="896"/>
            <ac:spMk id="3" creationId="{7191CFFF-53FD-4C64-9590-01216DEF2680}"/>
          </ac:spMkLst>
        </pc:spChg>
        <pc:spChg chg="add mod">
          <ac:chgData name="Boban Srezovski" userId="d2c5dd452d77a740" providerId="LiveId" clId="{63B5A47F-F774-4E01-9B1A-E90BBF7AAD9C}" dt="2023-02-08T01:57:31.240" v="1269" actId="15"/>
          <ac:spMkLst>
            <pc:docMk/>
            <pc:sldMk cId="3484120677" sldId="896"/>
            <ac:spMk id="6" creationId="{65B04526-9613-4D36-902B-8134AC074AD3}"/>
          </ac:spMkLst>
        </pc:spChg>
        <pc:picChg chg="del">
          <ac:chgData name="Boban Srezovski" userId="d2c5dd452d77a740" providerId="LiveId" clId="{63B5A47F-F774-4E01-9B1A-E90BBF7AAD9C}" dt="2023-02-08T01:56:45.879" v="1250" actId="478"/>
          <ac:picMkLst>
            <pc:docMk/>
            <pc:sldMk cId="3484120677" sldId="896"/>
            <ac:picMk id="11" creationId="{164D49AF-2022-48B9-9632-86B9E3F2E0B6}"/>
          </ac:picMkLst>
        </pc:picChg>
      </pc:sldChg>
      <pc:sldChg chg="delSp modSp del mod">
        <pc:chgData name="Boban Srezovski" userId="d2c5dd452d77a740" providerId="LiveId" clId="{63B5A47F-F774-4E01-9B1A-E90BBF7AAD9C}" dt="2023-02-08T02:06:37.820" v="1629" actId="47"/>
        <pc:sldMkLst>
          <pc:docMk/>
          <pc:sldMk cId="587582715" sldId="897"/>
        </pc:sldMkLst>
        <pc:spChg chg="mod">
          <ac:chgData name="Boban Srezovski" userId="d2c5dd452d77a740" providerId="LiveId" clId="{63B5A47F-F774-4E01-9B1A-E90BBF7AAD9C}" dt="2023-02-08T02:00:32.926" v="1380"/>
          <ac:spMkLst>
            <pc:docMk/>
            <pc:sldMk cId="587582715" sldId="897"/>
            <ac:spMk id="2" creationId="{F1444AB1-7F9B-4F8F-8B42-60396E9A42DB}"/>
          </ac:spMkLst>
        </pc:spChg>
        <pc:spChg chg="mod">
          <ac:chgData name="Boban Srezovski" userId="d2c5dd452d77a740" providerId="LiveId" clId="{63B5A47F-F774-4E01-9B1A-E90BBF7AAD9C}" dt="2023-02-08T02:00:45.887" v="1389" actId="6549"/>
          <ac:spMkLst>
            <pc:docMk/>
            <pc:sldMk cId="587582715" sldId="897"/>
            <ac:spMk id="3" creationId="{9FFFD763-9DD6-43FA-A61C-A2AD82C8DB05}"/>
          </ac:spMkLst>
        </pc:spChg>
        <pc:picChg chg="del">
          <ac:chgData name="Boban Srezovski" userId="d2c5dd452d77a740" providerId="LiveId" clId="{63B5A47F-F774-4E01-9B1A-E90BBF7AAD9C}" dt="2023-02-08T02:00:33.867" v="1381" actId="478"/>
          <ac:picMkLst>
            <pc:docMk/>
            <pc:sldMk cId="587582715" sldId="897"/>
            <ac:picMk id="11" creationId="{E0C75B56-2C5A-4F48-BE12-3FF92EE591C1}"/>
          </ac:picMkLst>
        </pc:picChg>
      </pc:sldChg>
      <pc:sldChg chg="del">
        <pc:chgData name="Boban Srezovski" userId="d2c5dd452d77a740" providerId="LiveId" clId="{63B5A47F-F774-4E01-9B1A-E90BBF7AAD9C}" dt="2023-02-08T02:06:39.646" v="1630" actId="47"/>
        <pc:sldMkLst>
          <pc:docMk/>
          <pc:sldMk cId="1644493159" sldId="898"/>
        </pc:sldMkLst>
      </pc:sldChg>
      <pc:sldChg chg="del">
        <pc:chgData name="Boban Srezovski" userId="d2c5dd452d77a740" providerId="LiveId" clId="{63B5A47F-F774-4E01-9B1A-E90BBF7AAD9C}" dt="2023-02-08T02:02:13.066" v="1423" actId="47"/>
        <pc:sldMkLst>
          <pc:docMk/>
          <pc:sldMk cId="3618671782" sldId="899"/>
        </pc:sldMkLst>
      </pc:sldChg>
      <pc:sldChg chg="del">
        <pc:chgData name="Boban Srezovski" userId="d2c5dd452d77a740" providerId="LiveId" clId="{63B5A47F-F774-4E01-9B1A-E90BBF7AAD9C}" dt="2023-02-08T02:02:10.877" v="1422" actId="47"/>
        <pc:sldMkLst>
          <pc:docMk/>
          <pc:sldMk cId="1001903299" sldId="900"/>
        </pc:sldMkLst>
      </pc:sldChg>
      <pc:sldChg chg="del">
        <pc:chgData name="Boban Srezovski" userId="d2c5dd452d77a740" providerId="LiveId" clId="{63B5A47F-F774-4E01-9B1A-E90BBF7AAD9C}" dt="2023-02-08T02:02:10.877" v="1422" actId="47"/>
        <pc:sldMkLst>
          <pc:docMk/>
          <pc:sldMk cId="758272188" sldId="901"/>
        </pc:sldMkLst>
      </pc:sldChg>
      <pc:sldChg chg="del">
        <pc:chgData name="Boban Srezovski" userId="d2c5dd452d77a740" providerId="LiveId" clId="{63B5A47F-F774-4E01-9B1A-E90BBF7AAD9C}" dt="2023-02-08T02:02:10.877" v="1422" actId="47"/>
        <pc:sldMkLst>
          <pc:docMk/>
          <pc:sldMk cId="2320904209" sldId="902"/>
        </pc:sldMkLst>
      </pc:sldChg>
      <pc:sldChg chg="del">
        <pc:chgData name="Boban Srezovski" userId="d2c5dd452d77a740" providerId="LiveId" clId="{63B5A47F-F774-4E01-9B1A-E90BBF7AAD9C}" dt="2023-02-08T02:02:10.877" v="1422" actId="47"/>
        <pc:sldMkLst>
          <pc:docMk/>
          <pc:sldMk cId="2440257575" sldId="903"/>
        </pc:sldMkLst>
      </pc:sldChg>
      <pc:sldChg chg="del">
        <pc:chgData name="Boban Srezovski" userId="d2c5dd452d77a740" providerId="LiveId" clId="{63B5A47F-F774-4E01-9B1A-E90BBF7AAD9C}" dt="2023-02-08T02:02:10.877" v="1422" actId="47"/>
        <pc:sldMkLst>
          <pc:docMk/>
          <pc:sldMk cId="3081282484" sldId="904"/>
        </pc:sldMkLst>
      </pc:sldChg>
      <pc:sldChg chg="del">
        <pc:chgData name="Boban Srezovski" userId="d2c5dd452d77a740" providerId="LiveId" clId="{63B5A47F-F774-4E01-9B1A-E90BBF7AAD9C}" dt="2023-02-08T02:02:10.877" v="1422" actId="47"/>
        <pc:sldMkLst>
          <pc:docMk/>
          <pc:sldMk cId="2173862872" sldId="905"/>
        </pc:sldMkLst>
      </pc:sldChg>
      <pc:sldChg chg="del">
        <pc:chgData name="Boban Srezovski" userId="d2c5dd452d77a740" providerId="LiveId" clId="{63B5A47F-F774-4E01-9B1A-E90BBF7AAD9C}" dt="2023-02-08T02:02:10.877" v="1422" actId="47"/>
        <pc:sldMkLst>
          <pc:docMk/>
          <pc:sldMk cId="2070055309" sldId="906"/>
        </pc:sldMkLst>
      </pc:sldChg>
      <pc:sldChg chg="del">
        <pc:chgData name="Boban Srezovski" userId="d2c5dd452d77a740" providerId="LiveId" clId="{63B5A47F-F774-4E01-9B1A-E90BBF7AAD9C}" dt="2023-02-08T02:02:10.877" v="1422" actId="47"/>
        <pc:sldMkLst>
          <pc:docMk/>
          <pc:sldMk cId="3363459577" sldId="907"/>
        </pc:sldMkLst>
      </pc:sldChg>
      <pc:sldChg chg="del">
        <pc:chgData name="Boban Srezovski" userId="d2c5dd452d77a740" providerId="LiveId" clId="{63B5A47F-F774-4E01-9B1A-E90BBF7AAD9C}" dt="2023-02-08T02:02:06.685" v="1421" actId="47"/>
        <pc:sldMkLst>
          <pc:docMk/>
          <pc:sldMk cId="115896628" sldId="908"/>
        </pc:sldMkLst>
      </pc:sldChg>
      <pc:sldChg chg="del">
        <pc:chgData name="Boban Srezovski" userId="d2c5dd452d77a740" providerId="LiveId" clId="{63B5A47F-F774-4E01-9B1A-E90BBF7AAD9C}" dt="2023-02-08T02:02:06.685" v="1421" actId="47"/>
        <pc:sldMkLst>
          <pc:docMk/>
          <pc:sldMk cId="4161799408" sldId="909"/>
        </pc:sldMkLst>
      </pc:sldChg>
      <pc:sldChg chg="del">
        <pc:chgData name="Boban Srezovski" userId="d2c5dd452d77a740" providerId="LiveId" clId="{63B5A47F-F774-4E01-9B1A-E90BBF7AAD9C}" dt="2023-02-08T02:02:06.685" v="1421" actId="47"/>
        <pc:sldMkLst>
          <pc:docMk/>
          <pc:sldMk cId="1397659228" sldId="910"/>
        </pc:sldMkLst>
      </pc:sldChg>
      <pc:sldChg chg="del">
        <pc:chgData name="Boban Srezovski" userId="d2c5dd452d77a740" providerId="LiveId" clId="{63B5A47F-F774-4E01-9B1A-E90BBF7AAD9C}" dt="2023-02-08T02:02:06.685" v="1421" actId="47"/>
        <pc:sldMkLst>
          <pc:docMk/>
          <pc:sldMk cId="4234187250" sldId="911"/>
        </pc:sldMkLst>
      </pc:sldChg>
      <pc:sldChg chg="del">
        <pc:chgData name="Boban Srezovski" userId="d2c5dd452d77a740" providerId="LiveId" clId="{63B5A47F-F774-4E01-9B1A-E90BBF7AAD9C}" dt="2023-02-08T02:02:06.685" v="1421" actId="47"/>
        <pc:sldMkLst>
          <pc:docMk/>
          <pc:sldMk cId="963713281" sldId="912"/>
        </pc:sldMkLst>
      </pc:sldChg>
      <pc:sldChg chg="del">
        <pc:chgData name="Boban Srezovski" userId="d2c5dd452d77a740" providerId="LiveId" clId="{63B5A47F-F774-4E01-9B1A-E90BBF7AAD9C}" dt="2023-02-08T02:02:06.685" v="1421" actId="47"/>
        <pc:sldMkLst>
          <pc:docMk/>
          <pc:sldMk cId="568829190" sldId="913"/>
        </pc:sldMkLst>
      </pc:sldChg>
      <pc:sldChg chg="del">
        <pc:chgData name="Boban Srezovski" userId="d2c5dd452d77a740" providerId="LiveId" clId="{63B5A47F-F774-4E01-9B1A-E90BBF7AAD9C}" dt="2023-02-08T02:02:06.685" v="1421" actId="47"/>
        <pc:sldMkLst>
          <pc:docMk/>
          <pc:sldMk cId="1175424843" sldId="914"/>
        </pc:sldMkLst>
      </pc:sldChg>
      <pc:sldChg chg="del">
        <pc:chgData name="Boban Srezovski" userId="d2c5dd452d77a740" providerId="LiveId" clId="{63B5A47F-F774-4E01-9B1A-E90BBF7AAD9C}" dt="2023-02-08T02:02:06.685" v="1421" actId="47"/>
        <pc:sldMkLst>
          <pc:docMk/>
          <pc:sldMk cId="777715641" sldId="915"/>
        </pc:sldMkLst>
      </pc:sldChg>
      <pc:sldChg chg="del">
        <pc:chgData name="Boban Srezovski" userId="d2c5dd452d77a740" providerId="LiveId" clId="{63B5A47F-F774-4E01-9B1A-E90BBF7AAD9C}" dt="2023-02-08T02:02:06.685" v="1421" actId="47"/>
        <pc:sldMkLst>
          <pc:docMk/>
          <pc:sldMk cId="3276233454" sldId="916"/>
        </pc:sldMkLst>
      </pc:sldChg>
      <pc:sldChg chg="del">
        <pc:chgData name="Boban Srezovski" userId="d2c5dd452d77a740" providerId="LiveId" clId="{63B5A47F-F774-4E01-9B1A-E90BBF7AAD9C}" dt="2023-02-08T02:02:06.685" v="1421" actId="47"/>
        <pc:sldMkLst>
          <pc:docMk/>
          <pc:sldMk cId="3994658441" sldId="917"/>
        </pc:sldMkLst>
      </pc:sldChg>
      <pc:sldChg chg="del">
        <pc:chgData name="Boban Srezovski" userId="d2c5dd452d77a740" providerId="LiveId" clId="{63B5A47F-F774-4E01-9B1A-E90BBF7AAD9C}" dt="2023-02-08T02:02:02.504" v="1420" actId="47"/>
        <pc:sldMkLst>
          <pc:docMk/>
          <pc:sldMk cId="137980246" sldId="918"/>
        </pc:sldMkLst>
      </pc:sldChg>
      <pc:sldChg chg="del">
        <pc:chgData name="Boban Srezovski" userId="d2c5dd452d77a740" providerId="LiveId" clId="{63B5A47F-F774-4E01-9B1A-E90BBF7AAD9C}" dt="2023-02-08T02:02:02.504" v="1420" actId="47"/>
        <pc:sldMkLst>
          <pc:docMk/>
          <pc:sldMk cId="1246233504" sldId="919"/>
        </pc:sldMkLst>
      </pc:sldChg>
      <pc:sldChg chg="del">
        <pc:chgData name="Boban Srezovski" userId="d2c5dd452d77a740" providerId="LiveId" clId="{63B5A47F-F774-4E01-9B1A-E90BBF7AAD9C}" dt="2023-02-08T02:02:02.504" v="1420" actId="47"/>
        <pc:sldMkLst>
          <pc:docMk/>
          <pc:sldMk cId="3221652621" sldId="920"/>
        </pc:sldMkLst>
      </pc:sldChg>
      <pc:sldChg chg="del">
        <pc:chgData name="Boban Srezovski" userId="d2c5dd452d77a740" providerId="LiveId" clId="{63B5A47F-F774-4E01-9B1A-E90BBF7AAD9C}" dt="2023-02-08T02:02:02.504" v="1420" actId="47"/>
        <pc:sldMkLst>
          <pc:docMk/>
          <pc:sldMk cId="4195012460" sldId="921"/>
        </pc:sldMkLst>
      </pc:sldChg>
      <pc:sldChg chg="del">
        <pc:chgData name="Boban Srezovski" userId="d2c5dd452d77a740" providerId="LiveId" clId="{63B5A47F-F774-4E01-9B1A-E90BBF7AAD9C}" dt="2023-02-08T02:02:02.504" v="1420" actId="47"/>
        <pc:sldMkLst>
          <pc:docMk/>
          <pc:sldMk cId="568845339" sldId="922"/>
        </pc:sldMkLst>
      </pc:sldChg>
      <pc:sldChg chg="del">
        <pc:chgData name="Boban Srezovski" userId="d2c5dd452d77a740" providerId="LiveId" clId="{63B5A47F-F774-4E01-9B1A-E90BBF7AAD9C}" dt="2023-02-08T02:02:02.504" v="1420" actId="47"/>
        <pc:sldMkLst>
          <pc:docMk/>
          <pc:sldMk cId="986710943" sldId="923"/>
        </pc:sldMkLst>
      </pc:sldChg>
      <pc:sldChg chg="del">
        <pc:chgData name="Boban Srezovski" userId="d2c5dd452d77a740" providerId="LiveId" clId="{63B5A47F-F774-4E01-9B1A-E90BBF7AAD9C}" dt="2023-02-08T02:01:58.660" v="1419" actId="47"/>
        <pc:sldMkLst>
          <pc:docMk/>
          <pc:sldMk cId="4141176580" sldId="924"/>
        </pc:sldMkLst>
      </pc:sldChg>
      <pc:sldChg chg="del">
        <pc:chgData name="Boban Srezovski" userId="d2c5dd452d77a740" providerId="LiveId" clId="{63B5A47F-F774-4E01-9B1A-E90BBF7AAD9C}" dt="2023-02-08T02:01:46.773" v="1411" actId="47"/>
        <pc:sldMkLst>
          <pc:docMk/>
          <pc:sldMk cId="1249279092" sldId="925"/>
        </pc:sldMkLst>
      </pc:sldChg>
      <pc:sldChg chg="del">
        <pc:chgData name="Boban Srezovski" userId="d2c5dd452d77a740" providerId="LiveId" clId="{63B5A47F-F774-4E01-9B1A-E90BBF7AAD9C}" dt="2023-02-08T02:01:46.773" v="1411" actId="47"/>
        <pc:sldMkLst>
          <pc:docMk/>
          <pc:sldMk cId="558233586" sldId="926"/>
        </pc:sldMkLst>
      </pc:sldChg>
      <pc:sldChg chg="del">
        <pc:chgData name="Boban Srezovski" userId="d2c5dd452d77a740" providerId="LiveId" clId="{63B5A47F-F774-4E01-9B1A-E90BBF7AAD9C}" dt="2023-02-08T02:01:48.770" v="1413" actId="47"/>
        <pc:sldMkLst>
          <pc:docMk/>
          <pc:sldMk cId="2336112459" sldId="927"/>
        </pc:sldMkLst>
      </pc:sldChg>
      <pc:sldChg chg="del">
        <pc:chgData name="Boban Srezovski" userId="d2c5dd452d77a740" providerId="LiveId" clId="{63B5A47F-F774-4E01-9B1A-E90BBF7AAD9C}" dt="2023-02-08T02:01:48.770" v="1413" actId="47"/>
        <pc:sldMkLst>
          <pc:docMk/>
          <pc:sldMk cId="3711679446" sldId="928"/>
        </pc:sldMkLst>
      </pc:sldChg>
      <pc:sldChg chg="del">
        <pc:chgData name="Boban Srezovski" userId="d2c5dd452d77a740" providerId="LiveId" clId="{63B5A47F-F774-4E01-9B1A-E90BBF7AAD9C}" dt="2023-02-08T02:01:49.916" v="1414" actId="47"/>
        <pc:sldMkLst>
          <pc:docMk/>
          <pc:sldMk cId="2173465456" sldId="929"/>
        </pc:sldMkLst>
      </pc:sldChg>
      <pc:sldChg chg="del">
        <pc:chgData name="Boban Srezovski" userId="d2c5dd452d77a740" providerId="LiveId" clId="{63B5A47F-F774-4E01-9B1A-E90BBF7AAD9C}" dt="2023-02-08T02:01:49.916" v="1414" actId="47"/>
        <pc:sldMkLst>
          <pc:docMk/>
          <pc:sldMk cId="3246572055" sldId="930"/>
        </pc:sldMkLst>
      </pc:sldChg>
      <pc:sldChg chg="del">
        <pc:chgData name="Boban Srezovski" userId="d2c5dd452d77a740" providerId="LiveId" clId="{63B5A47F-F774-4E01-9B1A-E90BBF7AAD9C}" dt="2023-02-08T02:01:51.095" v="1415" actId="47"/>
        <pc:sldMkLst>
          <pc:docMk/>
          <pc:sldMk cId="634678167" sldId="931"/>
        </pc:sldMkLst>
      </pc:sldChg>
      <pc:sldChg chg="modSp add mod">
        <pc:chgData name="Boban Srezovski" userId="d2c5dd452d77a740" providerId="LiveId" clId="{63B5A47F-F774-4E01-9B1A-E90BBF7AAD9C}" dt="2023-02-08T01:09:07.859" v="105" actId="14100"/>
        <pc:sldMkLst>
          <pc:docMk/>
          <pc:sldMk cId="2944346199" sldId="932"/>
        </pc:sldMkLst>
        <pc:spChg chg="mod">
          <ac:chgData name="Boban Srezovski" userId="d2c5dd452d77a740" providerId="LiveId" clId="{63B5A47F-F774-4E01-9B1A-E90BBF7AAD9C}" dt="2023-02-08T01:09:07.859" v="105" actId="14100"/>
          <ac:spMkLst>
            <pc:docMk/>
            <pc:sldMk cId="2944346199" sldId="932"/>
            <ac:spMk id="3" creationId="{3A02318E-E1C5-4261-AF93-73C953242914}"/>
          </ac:spMkLst>
        </pc:spChg>
      </pc:sldChg>
      <pc:sldChg chg="modSp add mod">
        <pc:chgData name="Boban Srezovski" userId="d2c5dd452d77a740" providerId="LiveId" clId="{63B5A47F-F774-4E01-9B1A-E90BBF7AAD9C}" dt="2023-02-08T01:11:25.443" v="172" actId="207"/>
        <pc:sldMkLst>
          <pc:docMk/>
          <pc:sldMk cId="864677253" sldId="933"/>
        </pc:sldMkLst>
        <pc:spChg chg="mod">
          <ac:chgData name="Boban Srezovski" userId="d2c5dd452d77a740" providerId="LiveId" clId="{63B5A47F-F774-4E01-9B1A-E90BBF7AAD9C}" dt="2023-02-08T01:11:25.443" v="172" actId="207"/>
          <ac:spMkLst>
            <pc:docMk/>
            <pc:sldMk cId="864677253" sldId="933"/>
            <ac:spMk id="3" creationId="{7106CDAC-8D05-41FE-BA32-A7D942AF277E}"/>
          </ac:spMkLst>
        </pc:spChg>
      </pc:sldChg>
      <pc:sldChg chg="addSp delSp modSp add mod">
        <pc:chgData name="Boban Srezovski" userId="d2c5dd452d77a740" providerId="LiveId" clId="{63B5A47F-F774-4E01-9B1A-E90BBF7AAD9C}" dt="2023-02-08T01:14:39.349" v="248" actId="20577"/>
        <pc:sldMkLst>
          <pc:docMk/>
          <pc:sldMk cId="808531841" sldId="934"/>
        </pc:sldMkLst>
        <pc:spChg chg="mod">
          <ac:chgData name="Boban Srezovski" userId="d2c5dd452d77a740" providerId="LiveId" clId="{63B5A47F-F774-4E01-9B1A-E90BBF7AAD9C}" dt="2023-02-08T01:14:39.349" v="248" actId="20577"/>
          <ac:spMkLst>
            <pc:docMk/>
            <pc:sldMk cId="808531841" sldId="934"/>
            <ac:spMk id="3" creationId="{7106CDAC-8D05-41FE-BA32-A7D942AF277E}"/>
          </ac:spMkLst>
        </pc:spChg>
        <pc:picChg chg="add del mod">
          <ac:chgData name="Boban Srezovski" userId="d2c5dd452d77a740" providerId="LiveId" clId="{63B5A47F-F774-4E01-9B1A-E90BBF7AAD9C}" dt="2023-02-08T01:13:29.345" v="212" actId="478"/>
          <ac:picMkLst>
            <pc:docMk/>
            <pc:sldMk cId="808531841" sldId="934"/>
            <ac:picMk id="5" creationId="{7461C88F-61E9-4553-BA9C-1FC2E598AE31}"/>
          </ac:picMkLst>
        </pc:picChg>
      </pc:sldChg>
      <pc:sldChg chg="modSp add mod">
        <pc:chgData name="Boban Srezovski" userId="d2c5dd452d77a740" providerId="LiveId" clId="{63B5A47F-F774-4E01-9B1A-E90BBF7AAD9C}" dt="2023-02-08T01:14:15.233" v="245" actId="1035"/>
        <pc:sldMkLst>
          <pc:docMk/>
          <pc:sldMk cId="2596058955" sldId="935"/>
        </pc:sldMkLst>
        <pc:spChg chg="mod">
          <ac:chgData name="Boban Srezovski" userId="d2c5dd452d77a740" providerId="LiveId" clId="{63B5A47F-F774-4E01-9B1A-E90BBF7AAD9C}" dt="2023-02-08T01:14:08.010" v="236" actId="20577"/>
          <ac:spMkLst>
            <pc:docMk/>
            <pc:sldMk cId="2596058955" sldId="935"/>
            <ac:spMk id="3" creationId="{7106CDAC-8D05-41FE-BA32-A7D942AF277E}"/>
          </ac:spMkLst>
        </pc:spChg>
        <pc:picChg chg="mod">
          <ac:chgData name="Boban Srezovski" userId="d2c5dd452d77a740" providerId="LiveId" clId="{63B5A47F-F774-4E01-9B1A-E90BBF7AAD9C}" dt="2023-02-08T01:14:15.233" v="245" actId="1035"/>
          <ac:picMkLst>
            <pc:docMk/>
            <pc:sldMk cId="2596058955" sldId="935"/>
            <ac:picMk id="5" creationId="{7461C88F-61E9-4553-BA9C-1FC2E598AE31}"/>
          </ac:picMkLst>
        </pc:picChg>
      </pc:sldChg>
      <pc:sldChg chg="delSp modSp add mod">
        <pc:chgData name="Boban Srezovski" userId="d2c5dd452d77a740" providerId="LiveId" clId="{63B5A47F-F774-4E01-9B1A-E90BBF7AAD9C}" dt="2023-02-08T01:20:00.923" v="403" actId="6549"/>
        <pc:sldMkLst>
          <pc:docMk/>
          <pc:sldMk cId="837998680" sldId="936"/>
        </pc:sldMkLst>
        <pc:spChg chg="mod">
          <ac:chgData name="Boban Srezovski" userId="d2c5dd452d77a740" providerId="LiveId" clId="{63B5A47F-F774-4E01-9B1A-E90BBF7AAD9C}" dt="2023-02-08T01:20:00.923" v="403" actId="6549"/>
          <ac:spMkLst>
            <pc:docMk/>
            <pc:sldMk cId="837998680" sldId="936"/>
            <ac:spMk id="6" creationId="{B1784748-D44D-46A8-9508-FD72A478AB26}"/>
          </ac:spMkLst>
        </pc:spChg>
        <pc:picChg chg="del">
          <ac:chgData name="Boban Srezovski" userId="d2c5dd452d77a740" providerId="LiveId" clId="{63B5A47F-F774-4E01-9B1A-E90BBF7AAD9C}" dt="2023-02-08T01:19:44.083" v="387" actId="478"/>
          <ac:picMkLst>
            <pc:docMk/>
            <pc:sldMk cId="837998680" sldId="936"/>
            <ac:picMk id="8" creationId="{67A2BDBF-6D86-4341-999D-64B1A07D5938}"/>
          </ac:picMkLst>
        </pc:picChg>
      </pc:sldChg>
      <pc:sldChg chg="addSp delSp modSp add mod">
        <pc:chgData name="Boban Srezovski" userId="d2c5dd452d77a740" providerId="LiveId" clId="{63B5A47F-F774-4E01-9B1A-E90BBF7AAD9C}" dt="2023-02-08T01:22:40.225" v="495" actId="1076"/>
        <pc:sldMkLst>
          <pc:docMk/>
          <pc:sldMk cId="1234027137" sldId="937"/>
        </pc:sldMkLst>
        <pc:spChg chg="mod">
          <ac:chgData name="Boban Srezovski" userId="d2c5dd452d77a740" providerId="LiveId" clId="{63B5A47F-F774-4E01-9B1A-E90BBF7AAD9C}" dt="2023-02-08T01:21:51.544" v="484" actId="20577"/>
          <ac:spMkLst>
            <pc:docMk/>
            <pc:sldMk cId="1234027137" sldId="937"/>
            <ac:spMk id="4" creationId="{B3ADCB6A-4ED3-4099-8F2B-02887419403F}"/>
          </ac:spMkLst>
        </pc:spChg>
        <pc:picChg chg="add del mod">
          <ac:chgData name="Boban Srezovski" userId="d2c5dd452d77a740" providerId="LiveId" clId="{63B5A47F-F774-4E01-9B1A-E90BBF7AAD9C}" dt="2023-02-08T01:22:33.640" v="490" actId="478"/>
          <ac:picMkLst>
            <pc:docMk/>
            <pc:sldMk cId="1234027137" sldId="937"/>
            <ac:picMk id="5" creationId="{BA03197D-1124-4CA3-B9DC-6F5AD4E3B466}"/>
          </ac:picMkLst>
        </pc:picChg>
        <pc:picChg chg="add del mod">
          <ac:chgData name="Boban Srezovski" userId="d2c5dd452d77a740" providerId="LiveId" clId="{63B5A47F-F774-4E01-9B1A-E90BBF7AAD9C}" dt="2023-02-08T01:22:05.648" v="485" actId="478"/>
          <ac:picMkLst>
            <pc:docMk/>
            <pc:sldMk cId="1234027137" sldId="937"/>
            <ac:picMk id="7" creationId="{40DCA172-7362-4EB5-8754-51C0673736A3}"/>
          </ac:picMkLst>
        </pc:picChg>
        <pc:picChg chg="add del mod">
          <ac:chgData name="Boban Srezovski" userId="d2c5dd452d77a740" providerId="LiveId" clId="{63B5A47F-F774-4E01-9B1A-E90BBF7AAD9C}" dt="2023-02-08T01:22:33.385" v="489" actId="478"/>
          <ac:picMkLst>
            <pc:docMk/>
            <pc:sldMk cId="1234027137" sldId="937"/>
            <ac:picMk id="9" creationId="{F12B5D4B-346E-4920-B64E-1C662CA52EF3}"/>
          </ac:picMkLst>
        </pc:picChg>
        <pc:picChg chg="add mod">
          <ac:chgData name="Boban Srezovski" userId="d2c5dd452d77a740" providerId="LiveId" clId="{63B5A47F-F774-4E01-9B1A-E90BBF7AAD9C}" dt="2023-02-08T01:22:40.225" v="495" actId="1076"/>
          <ac:picMkLst>
            <pc:docMk/>
            <pc:sldMk cId="1234027137" sldId="937"/>
            <ac:picMk id="11" creationId="{5E6896CD-552F-47C9-93F3-780661AAB764}"/>
          </ac:picMkLst>
        </pc:picChg>
      </pc:sldChg>
      <pc:sldChg chg="addSp delSp modSp add mod">
        <pc:chgData name="Boban Srezovski" userId="d2c5dd452d77a740" providerId="LiveId" clId="{63B5A47F-F774-4E01-9B1A-E90BBF7AAD9C}" dt="2023-02-08T01:23:19.887" v="514" actId="1076"/>
        <pc:sldMkLst>
          <pc:docMk/>
          <pc:sldMk cId="4161239343" sldId="938"/>
        </pc:sldMkLst>
        <pc:spChg chg="mod">
          <ac:chgData name="Boban Srezovski" userId="d2c5dd452d77a740" providerId="LiveId" clId="{63B5A47F-F774-4E01-9B1A-E90BBF7AAD9C}" dt="2023-02-08T01:23:06.483" v="512" actId="15"/>
          <ac:spMkLst>
            <pc:docMk/>
            <pc:sldMk cId="4161239343" sldId="938"/>
            <ac:spMk id="4" creationId="{B3ADCB6A-4ED3-4099-8F2B-02887419403F}"/>
          </ac:spMkLst>
        </pc:spChg>
        <pc:picChg chg="add mod">
          <ac:chgData name="Boban Srezovski" userId="d2c5dd452d77a740" providerId="LiveId" clId="{63B5A47F-F774-4E01-9B1A-E90BBF7AAD9C}" dt="2023-02-08T01:23:19.887" v="514" actId="1076"/>
          <ac:picMkLst>
            <pc:docMk/>
            <pc:sldMk cId="4161239343" sldId="938"/>
            <ac:picMk id="5" creationId="{71841B8A-A3DE-4B12-87F8-D9F60AFAD54F}"/>
          </ac:picMkLst>
        </pc:picChg>
        <pc:picChg chg="del">
          <ac:chgData name="Boban Srezovski" userId="d2c5dd452d77a740" providerId="LiveId" clId="{63B5A47F-F774-4E01-9B1A-E90BBF7AAD9C}" dt="2023-02-08T01:22:52.512" v="498" actId="478"/>
          <ac:picMkLst>
            <pc:docMk/>
            <pc:sldMk cId="4161239343" sldId="938"/>
            <ac:picMk id="11" creationId="{5E6896CD-552F-47C9-93F3-780661AAB764}"/>
          </ac:picMkLst>
        </pc:picChg>
      </pc:sldChg>
      <pc:sldChg chg="addSp delSp modSp add mod">
        <pc:chgData name="Boban Srezovski" userId="d2c5dd452d77a740" providerId="LiveId" clId="{63B5A47F-F774-4E01-9B1A-E90BBF7AAD9C}" dt="2023-02-08T01:24:28.280" v="544" actId="1036"/>
        <pc:sldMkLst>
          <pc:docMk/>
          <pc:sldMk cId="1169854056" sldId="939"/>
        </pc:sldMkLst>
        <pc:spChg chg="mod">
          <ac:chgData name="Boban Srezovski" userId="d2c5dd452d77a740" providerId="LiveId" clId="{63B5A47F-F774-4E01-9B1A-E90BBF7AAD9C}" dt="2023-02-08T01:23:50.714" v="535" actId="15"/>
          <ac:spMkLst>
            <pc:docMk/>
            <pc:sldMk cId="1169854056" sldId="939"/>
            <ac:spMk id="4" creationId="{B3ADCB6A-4ED3-4099-8F2B-02887419403F}"/>
          </ac:spMkLst>
        </pc:spChg>
        <pc:picChg chg="del">
          <ac:chgData name="Boban Srezovski" userId="d2c5dd452d77a740" providerId="LiveId" clId="{63B5A47F-F774-4E01-9B1A-E90BBF7AAD9C}" dt="2023-02-08T01:23:33.280" v="516" actId="478"/>
          <ac:picMkLst>
            <pc:docMk/>
            <pc:sldMk cId="1169854056" sldId="939"/>
            <ac:picMk id="5" creationId="{71841B8A-A3DE-4B12-87F8-D9F60AFAD54F}"/>
          </ac:picMkLst>
        </pc:picChg>
        <pc:picChg chg="add mod">
          <ac:chgData name="Boban Srezovski" userId="d2c5dd452d77a740" providerId="LiveId" clId="{63B5A47F-F774-4E01-9B1A-E90BBF7AAD9C}" dt="2023-02-08T01:24:09.216" v="539" actId="1076"/>
          <ac:picMkLst>
            <pc:docMk/>
            <pc:sldMk cId="1169854056" sldId="939"/>
            <ac:picMk id="6" creationId="{D8E3FA13-3927-4E12-9B9A-65B35DDA85FA}"/>
          </ac:picMkLst>
        </pc:picChg>
        <pc:picChg chg="add mod">
          <ac:chgData name="Boban Srezovski" userId="d2c5dd452d77a740" providerId="LiveId" clId="{63B5A47F-F774-4E01-9B1A-E90BBF7AAD9C}" dt="2023-02-08T01:24:28.280" v="544" actId="1036"/>
          <ac:picMkLst>
            <pc:docMk/>
            <pc:sldMk cId="1169854056" sldId="939"/>
            <ac:picMk id="8" creationId="{3D906453-3E20-4AEA-9735-53D42A7D1776}"/>
          </ac:picMkLst>
        </pc:picChg>
      </pc:sldChg>
      <pc:sldChg chg="addSp delSp modSp add mod">
        <pc:chgData name="Boban Srezovski" userId="d2c5dd452d77a740" providerId="LiveId" clId="{63B5A47F-F774-4E01-9B1A-E90BBF7AAD9C}" dt="2023-02-08T01:25:28.423" v="571" actId="1076"/>
        <pc:sldMkLst>
          <pc:docMk/>
          <pc:sldMk cId="1319858404" sldId="940"/>
        </pc:sldMkLst>
        <pc:spChg chg="mod">
          <ac:chgData name="Boban Srezovski" userId="d2c5dd452d77a740" providerId="LiveId" clId="{63B5A47F-F774-4E01-9B1A-E90BBF7AAD9C}" dt="2023-02-08T01:25:27.344" v="570" actId="20577"/>
          <ac:spMkLst>
            <pc:docMk/>
            <pc:sldMk cId="1319858404" sldId="940"/>
            <ac:spMk id="4" creationId="{B3ADCB6A-4ED3-4099-8F2B-02887419403F}"/>
          </ac:spMkLst>
        </pc:spChg>
        <pc:picChg chg="add mod">
          <ac:chgData name="Boban Srezovski" userId="d2c5dd452d77a740" providerId="LiveId" clId="{63B5A47F-F774-4E01-9B1A-E90BBF7AAD9C}" dt="2023-02-08T01:25:28.423" v="571" actId="1076"/>
          <ac:picMkLst>
            <pc:docMk/>
            <pc:sldMk cId="1319858404" sldId="940"/>
            <ac:picMk id="5" creationId="{8532F673-3440-4C68-831F-7FFA40D3761A}"/>
          </ac:picMkLst>
        </pc:picChg>
        <pc:picChg chg="del">
          <ac:chgData name="Boban Srezovski" userId="d2c5dd452d77a740" providerId="LiveId" clId="{63B5A47F-F774-4E01-9B1A-E90BBF7AAD9C}" dt="2023-02-08T01:24:42.904" v="546" actId="478"/>
          <ac:picMkLst>
            <pc:docMk/>
            <pc:sldMk cId="1319858404" sldId="940"/>
            <ac:picMk id="6" creationId="{D8E3FA13-3927-4E12-9B9A-65B35DDA85FA}"/>
          </ac:picMkLst>
        </pc:picChg>
        <pc:picChg chg="del">
          <ac:chgData name="Boban Srezovski" userId="d2c5dd452d77a740" providerId="LiveId" clId="{63B5A47F-F774-4E01-9B1A-E90BBF7AAD9C}" dt="2023-02-08T01:24:43.190" v="547" actId="478"/>
          <ac:picMkLst>
            <pc:docMk/>
            <pc:sldMk cId="1319858404" sldId="940"/>
            <ac:picMk id="8" creationId="{3D906453-3E20-4AEA-9735-53D42A7D1776}"/>
          </ac:picMkLst>
        </pc:picChg>
      </pc:sldChg>
      <pc:sldChg chg="addSp delSp modSp add mod">
        <pc:chgData name="Boban Srezovski" userId="d2c5dd452d77a740" providerId="LiveId" clId="{63B5A47F-F774-4E01-9B1A-E90BBF7AAD9C}" dt="2023-02-08T01:32:47.312" v="745" actId="1037"/>
        <pc:sldMkLst>
          <pc:docMk/>
          <pc:sldMk cId="25937604" sldId="941"/>
        </pc:sldMkLst>
        <pc:spChg chg="mod">
          <ac:chgData name="Boban Srezovski" userId="d2c5dd452d77a740" providerId="LiveId" clId="{63B5A47F-F774-4E01-9B1A-E90BBF7AAD9C}" dt="2023-02-08T01:32:42.966" v="733" actId="1035"/>
          <ac:spMkLst>
            <pc:docMk/>
            <pc:sldMk cId="25937604" sldId="941"/>
            <ac:spMk id="3" creationId="{7191CFFF-53FD-4C64-9590-01216DEF2680}"/>
          </ac:spMkLst>
        </pc:spChg>
        <pc:picChg chg="del">
          <ac:chgData name="Boban Srezovski" userId="d2c5dd452d77a740" providerId="LiveId" clId="{63B5A47F-F774-4E01-9B1A-E90BBF7AAD9C}" dt="2023-02-08T01:29:28.055" v="617" actId="478"/>
          <ac:picMkLst>
            <pc:docMk/>
            <pc:sldMk cId="25937604" sldId="941"/>
            <ac:picMk id="5" creationId="{D922514E-6045-4326-87BB-04101E2D25B0}"/>
          </ac:picMkLst>
        </pc:picChg>
        <pc:picChg chg="add mod">
          <ac:chgData name="Boban Srezovski" userId="d2c5dd452d77a740" providerId="LiveId" clId="{63B5A47F-F774-4E01-9B1A-E90BBF7AAD9C}" dt="2023-02-08T01:32:44.350" v="737" actId="1035"/>
          <ac:picMkLst>
            <pc:docMk/>
            <pc:sldMk cId="25937604" sldId="941"/>
            <ac:picMk id="6" creationId="{9A85B535-9225-46FD-ABE8-3125410821C7}"/>
          </ac:picMkLst>
        </pc:picChg>
        <pc:picChg chg="add mod">
          <ac:chgData name="Boban Srezovski" userId="d2c5dd452d77a740" providerId="LiveId" clId="{63B5A47F-F774-4E01-9B1A-E90BBF7AAD9C}" dt="2023-02-08T01:32:47.312" v="745" actId="1037"/>
          <ac:picMkLst>
            <pc:docMk/>
            <pc:sldMk cId="25937604" sldId="941"/>
            <ac:picMk id="7" creationId="{7E67901D-9DBB-45EA-BCCB-030629684852}"/>
          </ac:picMkLst>
        </pc:picChg>
      </pc:sldChg>
      <pc:sldChg chg="addSp delSp modSp add mod">
        <pc:chgData name="Boban Srezovski" userId="d2c5dd452d77a740" providerId="LiveId" clId="{63B5A47F-F774-4E01-9B1A-E90BBF7AAD9C}" dt="2023-02-08T01:38:02.317" v="869" actId="1076"/>
        <pc:sldMkLst>
          <pc:docMk/>
          <pc:sldMk cId="2694612234" sldId="942"/>
        </pc:sldMkLst>
        <pc:spChg chg="mod">
          <ac:chgData name="Boban Srezovski" userId="d2c5dd452d77a740" providerId="LiveId" clId="{63B5A47F-F774-4E01-9B1A-E90BBF7AAD9C}" dt="2023-02-08T01:37:57.188" v="868" actId="27636"/>
          <ac:spMkLst>
            <pc:docMk/>
            <pc:sldMk cId="2694612234" sldId="942"/>
            <ac:spMk id="3" creationId="{7191CFFF-53FD-4C64-9590-01216DEF2680}"/>
          </ac:spMkLst>
        </pc:spChg>
        <pc:picChg chg="add mod">
          <ac:chgData name="Boban Srezovski" userId="d2c5dd452d77a740" providerId="LiveId" clId="{63B5A47F-F774-4E01-9B1A-E90BBF7AAD9C}" dt="2023-02-08T01:38:02.317" v="869" actId="1076"/>
          <ac:picMkLst>
            <pc:docMk/>
            <pc:sldMk cId="2694612234" sldId="942"/>
            <ac:picMk id="5" creationId="{16F423E7-490E-403F-B7B1-CDDE1AE11E2C}"/>
          </ac:picMkLst>
        </pc:picChg>
        <pc:picChg chg="del">
          <ac:chgData name="Boban Srezovski" userId="d2c5dd452d77a740" providerId="LiveId" clId="{63B5A47F-F774-4E01-9B1A-E90BBF7AAD9C}" dt="2023-02-08T01:36:40.878" v="821" actId="478"/>
          <ac:picMkLst>
            <pc:docMk/>
            <pc:sldMk cId="2694612234" sldId="942"/>
            <ac:picMk id="6" creationId="{14C815FC-07C1-49F8-A896-6C185702C19B}"/>
          </ac:picMkLst>
        </pc:picChg>
      </pc:sldChg>
      <pc:sldChg chg="modSp new mod">
        <pc:chgData name="Boban Srezovski" userId="d2c5dd452d77a740" providerId="LiveId" clId="{63B5A47F-F774-4E01-9B1A-E90BBF7AAD9C}" dt="2023-02-08T02:01:35.004" v="1410"/>
        <pc:sldMkLst>
          <pc:docMk/>
          <pc:sldMk cId="3140697713" sldId="943"/>
        </pc:sldMkLst>
        <pc:spChg chg="mod">
          <ac:chgData name="Boban Srezovski" userId="d2c5dd452d77a740" providerId="LiveId" clId="{63B5A47F-F774-4E01-9B1A-E90BBF7AAD9C}" dt="2023-02-08T02:01:35.004" v="1410"/>
          <ac:spMkLst>
            <pc:docMk/>
            <pc:sldMk cId="3140697713" sldId="943"/>
            <ac:spMk id="2" creationId="{6B935171-1059-418D-A5D9-02D7AC68AB62}"/>
          </ac:spMkLst>
        </pc:spChg>
      </pc:sldChg>
      <pc:sldChg chg="modSp new mod">
        <pc:chgData name="Boban Srezovski" userId="d2c5dd452d77a740" providerId="LiveId" clId="{63B5A47F-F774-4E01-9B1A-E90BBF7AAD9C}" dt="2023-02-08T02:09:46.269" v="1718" actId="20577"/>
        <pc:sldMkLst>
          <pc:docMk/>
          <pc:sldMk cId="337557972" sldId="944"/>
        </pc:sldMkLst>
        <pc:spChg chg="mod">
          <ac:chgData name="Boban Srezovski" userId="d2c5dd452d77a740" providerId="LiveId" clId="{63B5A47F-F774-4E01-9B1A-E90BBF7AAD9C}" dt="2023-02-08T02:09:04.909" v="1691"/>
          <ac:spMkLst>
            <pc:docMk/>
            <pc:sldMk cId="337557972" sldId="944"/>
            <ac:spMk id="2" creationId="{08984AE4-E1BE-41E1-B3D7-2A371B685551}"/>
          </ac:spMkLst>
        </pc:spChg>
        <pc:spChg chg="mod">
          <ac:chgData name="Boban Srezovski" userId="d2c5dd452d77a740" providerId="LiveId" clId="{63B5A47F-F774-4E01-9B1A-E90BBF7AAD9C}" dt="2023-02-08T02:09:46.269" v="1718" actId="20577"/>
          <ac:spMkLst>
            <pc:docMk/>
            <pc:sldMk cId="337557972" sldId="944"/>
            <ac:spMk id="3" creationId="{15D67FF4-957E-43A6-9C71-B017D05211CD}"/>
          </ac:spMkLst>
        </pc:spChg>
      </pc:sldChg>
      <pc:sldChg chg="modSp add mod">
        <pc:chgData name="Boban Srezovski" userId="d2c5dd452d77a740" providerId="LiveId" clId="{63B5A47F-F774-4E01-9B1A-E90BBF7AAD9C}" dt="2023-02-08T02:10:09.341" v="1738" actId="6549"/>
        <pc:sldMkLst>
          <pc:docMk/>
          <pc:sldMk cId="4051226410" sldId="945"/>
        </pc:sldMkLst>
        <pc:spChg chg="mod">
          <ac:chgData name="Boban Srezovski" userId="d2c5dd452d77a740" providerId="LiveId" clId="{63B5A47F-F774-4E01-9B1A-E90BBF7AAD9C}" dt="2023-02-08T02:10:09.341" v="1738" actId="6549"/>
          <ac:spMkLst>
            <pc:docMk/>
            <pc:sldMk cId="4051226410" sldId="945"/>
            <ac:spMk id="3" creationId="{15D67FF4-957E-43A6-9C71-B017D05211CD}"/>
          </ac:spMkLst>
        </pc:spChg>
      </pc:sldChg>
      <pc:sldChg chg="modSp new mod">
        <pc:chgData name="Boban Srezovski" userId="d2c5dd452d77a740" providerId="LiveId" clId="{63B5A47F-F774-4E01-9B1A-E90BBF7AAD9C}" dt="2023-02-08T02:15:31.324" v="1841" actId="20577"/>
        <pc:sldMkLst>
          <pc:docMk/>
          <pc:sldMk cId="3834975958" sldId="946"/>
        </pc:sldMkLst>
        <pc:spChg chg="mod">
          <ac:chgData name="Boban Srezovski" userId="d2c5dd452d77a740" providerId="LiveId" clId="{63B5A47F-F774-4E01-9B1A-E90BBF7AAD9C}" dt="2023-02-08T02:11:18.774" v="1744"/>
          <ac:spMkLst>
            <pc:docMk/>
            <pc:sldMk cId="3834975958" sldId="946"/>
            <ac:spMk id="2" creationId="{A0CC9161-FC19-46C5-AC18-45FBBA716CA3}"/>
          </ac:spMkLst>
        </pc:spChg>
        <pc:spChg chg="mod">
          <ac:chgData name="Boban Srezovski" userId="d2c5dd452d77a740" providerId="LiveId" clId="{63B5A47F-F774-4E01-9B1A-E90BBF7AAD9C}" dt="2023-02-08T02:15:31.324" v="1841" actId="20577"/>
          <ac:spMkLst>
            <pc:docMk/>
            <pc:sldMk cId="3834975958" sldId="946"/>
            <ac:spMk id="3" creationId="{46DF861C-85D2-40C9-B3E7-BBFA7B2A4668}"/>
          </ac:spMkLst>
        </pc:spChg>
      </pc:sldChg>
      <pc:sldChg chg="addSp modSp add mod">
        <pc:chgData name="Boban Srezovski" userId="d2c5dd452d77a740" providerId="LiveId" clId="{63B5A47F-F774-4E01-9B1A-E90BBF7AAD9C}" dt="2023-02-08T02:15:26.706" v="1840" actId="1035"/>
        <pc:sldMkLst>
          <pc:docMk/>
          <pc:sldMk cId="2467793639" sldId="947"/>
        </pc:sldMkLst>
        <pc:spChg chg="mod">
          <ac:chgData name="Boban Srezovski" userId="d2c5dd452d77a740" providerId="LiveId" clId="{63B5A47F-F774-4E01-9B1A-E90BBF7AAD9C}" dt="2023-02-08T02:14:25.172" v="1808" actId="20577"/>
          <ac:spMkLst>
            <pc:docMk/>
            <pc:sldMk cId="2467793639" sldId="947"/>
            <ac:spMk id="3" creationId="{46DF861C-85D2-40C9-B3E7-BBFA7B2A4668}"/>
          </ac:spMkLst>
        </pc:spChg>
        <pc:picChg chg="add mod">
          <ac:chgData name="Boban Srezovski" userId="d2c5dd452d77a740" providerId="LiveId" clId="{63B5A47F-F774-4E01-9B1A-E90BBF7AAD9C}" dt="2023-02-08T02:15:26.706" v="1840" actId="1035"/>
          <ac:picMkLst>
            <pc:docMk/>
            <pc:sldMk cId="2467793639" sldId="947"/>
            <ac:picMk id="5" creationId="{2CEEF792-0ECB-4BEA-9646-1ADDB5B59CBA}"/>
          </ac:picMkLst>
        </pc:picChg>
      </pc:sldChg>
      <pc:sldChg chg="delSp modSp add mod">
        <pc:chgData name="Boban Srezovski" userId="d2c5dd452d77a740" providerId="LiveId" clId="{63B5A47F-F774-4E01-9B1A-E90BBF7AAD9C}" dt="2023-02-08T02:14:54.368" v="1835" actId="6549"/>
        <pc:sldMkLst>
          <pc:docMk/>
          <pc:sldMk cId="3012723187" sldId="948"/>
        </pc:sldMkLst>
        <pc:spChg chg="mod">
          <ac:chgData name="Boban Srezovski" userId="d2c5dd452d77a740" providerId="LiveId" clId="{63B5A47F-F774-4E01-9B1A-E90BBF7AAD9C}" dt="2023-02-08T02:14:54.368" v="1835" actId="6549"/>
          <ac:spMkLst>
            <pc:docMk/>
            <pc:sldMk cId="3012723187" sldId="948"/>
            <ac:spMk id="3" creationId="{46DF861C-85D2-40C9-B3E7-BBFA7B2A4668}"/>
          </ac:spMkLst>
        </pc:spChg>
        <pc:picChg chg="del">
          <ac:chgData name="Boban Srezovski" userId="d2c5dd452d77a740" providerId="LiveId" clId="{63B5A47F-F774-4E01-9B1A-E90BBF7AAD9C}" dt="2023-02-08T02:14:35.212" v="1810" actId="478"/>
          <ac:picMkLst>
            <pc:docMk/>
            <pc:sldMk cId="3012723187" sldId="948"/>
            <ac:picMk id="5" creationId="{2CEEF792-0ECB-4BEA-9646-1ADDB5B59CBA}"/>
          </ac:picMkLst>
        </pc:picChg>
      </pc:sldChg>
      <pc:sldChg chg="modSp new mod">
        <pc:chgData name="Boban Srezovski" userId="d2c5dd452d77a740" providerId="LiveId" clId="{63B5A47F-F774-4E01-9B1A-E90BBF7AAD9C}" dt="2023-02-08T02:16:02.438" v="1871" actId="6549"/>
        <pc:sldMkLst>
          <pc:docMk/>
          <pc:sldMk cId="4051976216" sldId="949"/>
        </pc:sldMkLst>
        <pc:spChg chg="mod">
          <ac:chgData name="Boban Srezovski" userId="d2c5dd452d77a740" providerId="LiveId" clId="{63B5A47F-F774-4E01-9B1A-E90BBF7AAD9C}" dt="2023-02-08T02:15:43.545" v="1847"/>
          <ac:spMkLst>
            <pc:docMk/>
            <pc:sldMk cId="4051976216" sldId="949"/>
            <ac:spMk id="2" creationId="{FCECA5F5-3FAE-4DCB-B9AE-3E93C1B4F738}"/>
          </ac:spMkLst>
        </pc:spChg>
        <pc:spChg chg="mod">
          <ac:chgData name="Boban Srezovski" userId="d2c5dd452d77a740" providerId="LiveId" clId="{63B5A47F-F774-4E01-9B1A-E90BBF7AAD9C}" dt="2023-02-08T02:16:02.438" v="1871" actId="6549"/>
          <ac:spMkLst>
            <pc:docMk/>
            <pc:sldMk cId="4051976216" sldId="949"/>
            <ac:spMk id="3" creationId="{0FDAC481-CEC6-4140-B969-DF7BE05488CB}"/>
          </ac:spMkLst>
        </pc:spChg>
      </pc:sldChg>
      <pc:sldChg chg="addSp modSp new mod">
        <pc:chgData name="Boban Srezovski" userId="d2c5dd452d77a740" providerId="LiveId" clId="{63B5A47F-F774-4E01-9B1A-E90BBF7AAD9C}" dt="2023-02-08T02:17:17.284" v="1930" actId="20577"/>
        <pc:sldMkLst>
          <pc:docMk/>
          <pc:sldMk cId="476441307" sldId="950"/>
        </pc:sldMkLst>
        <pc:spChg chg="mod">
          <ac:chgData name="Boban Srezovski" userId="d2c5dd452d77a740" providerId="LiveId" clId="{63B5A47F-F774-4E01-9B1A-E90BBF7AAD9C}" dt="2023-02-08T02:16:20.085" v="1877"/>
          <ac:spMkLst>
            <pc:docMk/>
            <pc:sldMk cId="476441307" sldId="950"/>
            <ac:spMk id="2" creationId="{66929825-C0BB-452E-A142-248731C8CAC9}"/>
          </ac:spMkLst>
        </pc:spChg>
        <pc:spChg chg="mod">
          <ac:chgData name="Boban Srezovski" userId="d2c5dd452d77a740" providerId="LiveId" clId="{63B5A47F-F774-4E01-9B1A-E90BBF7AAD9C}" dt="2023-02-08T02:17:17.284" v="1930" actId="20577"/>
          <ac:spMkLst>
            <pc:docMk/>
            <pc:sldMk cId="476441307" sldId="950"/>
            <ac:spMk id="3" creationId="{1A6E606F-2274-4F4B-B730-B3830DADA84F}"/>
          </ac:spMkLst>
        </pc:spChg>
        <pc:spChg chg="add mod">
          <ac:chgData name="Boban Srezovski" userId="d2c5dd452d77a740" providerId="LiveId" clId="{63B5A47F-F774-4E01-9B1A-E90BBF7AAD9C}" dt="2023-02-08T02:17:14.957" v="1928" actId="1076"/>
          <ac:spMkLst>
            <pc:docMk/>
            <pc:sldMk cId="476441307" sldId="950"/>
            <ac:spMk id="5" creationId="{5BFD5323-CC27-4A6C-B769-438E39E64F49}"/>
          </ac:spMkLst>
        </pc:spChg>
      </pc:sldChg>
      <pc:sldChg chg="addSp delSp modSp add mod">
        <pc:chgData name="Boban Srezovski" userId="d2c5dd452d77a740" providerId="LiveId" clId="{63B5A47F-F774-4E01-9B1A-E90BBF7AAD9C}" dt="2023-02-08T02:17:49.613" v="1936" actId="478"/>
        <pc:sldMkLst>
          <pc:docMk/>
          <pc:sldMk cId="734124753" sldId="951"/>
        </pc:sldMkLst>
        <pc:spChg chg="del">
          <ac:chgData name="Boban Srezovski" userId="d2c5dd452d77a740" providerId="LiveId" clId="{63B5A47F-F774-4E01-9B1A-E90BBF7AAD9C}" dt="2023-02-08T02:17:41.841" v="1933" actId="478"/>
          <ac:spMkLst>
            <pc:docMk/>
            <pc:sldMk cId="734124753" sldId="951"/>
            <ac:spMk id="3" creationId="{1A6E606F-2274-4F4B-B730-B3830DADA84F}"/>
          </ac:spMkLst>
        </pc:spChg>
        <pc:spChg chg="del">
          <ac:chgData name="Boban Srezovski" userId="d2c5dd452d77a740" providerId="LiveId" clId="{63B5A47F-F774-4E01-9B1A-E90BBF7AAD9C}" dt="2023-02-08T02:17:40.356" v="1932" actId="478"/>
          <ac:spMkLst>
            <pc:docMk/>
            <pc:sldMk cId="734124753" sldId="951"/>
            <ac:spMk id="5" creationId="{5BFD5323-CC27-4A6C-B769-438E39E64F49}"/>
          </ac:spMkLst>
        </pc:spChg>
        <pc:spChg chg="add del mod">
          <ac:chgData name="Boban Srezovski" userId="d2c5dd452d77a740" providerId="LiveId" clId="{63B5A47F-F774-4E01-9B1A-E90BBF7AAD9C}" dt="2023-02-08T02:17:49.613" v="1936" actId="478"/>
          <ac:spMkLst>
            <pc:docMk/>
            <pc:sldMk cId="734124753" sldId="951"/>
            <ac:spMk id="6" creationId="{1C7E3F28-FB62-405F-BDAA-5A3D4355F717}"/>
          </ac:spMkLst>
        </pc:spChg>
        <pc:picChg chg="add mod">
          <ac:chgData name="Boban Srezovski" userId="d2c5dd452d77a740" providerId="LiveId" clId="{63B5A47F-F774-4E01-9B1A-E90BBF7AAD9C}" dt="2023-02-08T02:17:47.065" v="1935" actId="1076"/>
          <ac:picMkLst>
            <pc:docMk/>
            <pc:sldMk cId="734124753" sldId="951"/>
            <ac:picMk id="8" creationId="{8961A911-AF7A-4A82-B7F5-B9C2847D6C98}"/>
          </ac:picMkLst>
        </pc:picChg>
      </pc:sldChg>
      <pc:sldChg chg="addSp modSp new mod">
        <pc:chgData name="Boban Srezovski" userId="d2c5dd452d77a740" providerId="LiveId" clId="{63B5A47F-F774-4E01-9B1A-E90BBF7AAD9C}" dt="2023-02-08T02:19:47.644" v="1976" actId="20577"/>
        <pc:sldMkLst>
          <pc:docMk/>
          <pc:sldMk cId="2574514456" sldId="952"/>
        </pc:sldMkLst>
        <pc:spChg chg="mod">
          <ac:chgData name="Boban Srezovski" userId="d2c5dd452d77a740" providerId="LiveId" clId="{63B5A47F-F774-4E01-9B1A-E90BBF7AAD9C}" dt="2023-02-08T02:19:43.999" v="1974"/>
          <ac:spMkLst>
            <pc:docMk/>
            <pc:sldMk cId="2574514456" sldId="952"/>
            <ac:spMk id="2" creationId="{29F9209D-51F6-4D7D-B545-0D8FCC276ED0}"/>
          </ac:spMkLst>
        </pc:spChg>
        <pc:spChg chg="mod">
          <ac:chgData name="Boban Srezovski" userId="d2c5dd452d77a740" providerId="LiveId" clId="{63B5A47F-F774-4E01-9B1A-E90BBF7AAD9C}" dt="2023-02-08T02:19:47.644" v="1976" actId="20577"/>
          <ac:spMkLst>
            <pc:docMk/>
            <pc:sldMk cId="2574514456" sldId="952"/>
            <ac:spMk id="3" creationId="{4894B880-5C41-4058-BADD-468A2DE323D7}"/>
          </ac:spMkLst>
        </pc:spChg>
        <pc:picChg chg="add mod">
          <ac:chgData name="Boban Srezovski" userId="d2c5dd452d77a740" providerId="LiveId" clId="{63B5A47F-F774-4E01-9B1A-E90BBF7AAD9C}" dt="2023-02-08T02:19:34.002" v="1971" actId="1076"/>
          <ac:picMkLst>
            <pc:docMk/>
            <pc:sldMk cId="2574514456" sldId="952"/>
            <ac:picMk id="5" creationId="{DFEB0772-FA72-4336-89A1-0BA44069428F}"/>
          </ac:picMkLst>
        </pc:picChg>
      </pc:sldChg>
      <pc:sldChg chg="addSp modSp new mod">
        <pc:chgData name="Boban Srezovski" userId="d2c5dd452d77a740" providerId="LiveId" clId="{63B5A47F-F774-4E01-9B1A-E90BBF7AAD9C}" dt="2023-02-08T02:21:45.114" v="2005" actId="1076"/>
        <pc:sldMkLst>
          <pc:docMk/>
          <pc:sldMk cId="2335904966" sldId="953"/>
        </pc:sldMkLst>
        <pc:spChg chg="mod">
          <ac:chgData name="Boban Srezovski" userId="d2c5dd452d77a740" providerId="LiveId" clId="{63B5A47F-F774-4E01-9B1A-E90BBF7AAD9C}" dt="2023-02-08T02:20:48.585" v="1982"/>
          <ac:spMkLst>
            <pc:docMk/>
            <pc:sldMk cId="2335904966" sldId="953"/>
            <ac:spMk id="2" creationId="{E605E524-2EE0-4E88-9D02-4BED9E3FD438}"/>
          </ac:spMkLst>
        </pc:spChg>
        <pc:spChg chg="mod">
          <ac:chgData name="Boban Srezovski" userId="d2c5dd452d77a740" providerId="LiveId" clId="{63B5A47F-F774-4E01-9B1A-E90BBF7AAD9C}" dt="2023-02-08T02:21:23.374" v="2000" actId="6549"/>
          <ac:spMkLst>
            <pc:docMk/>
            <pc:sldMk cId="2335904966" sldId="953"/>
            <ac:spMk id="3" creationId="{05EC9C49-76DB-436E-BB94-EE999E314D2A}"/>
          </ac:spMkLst>
        </pc:spChg>
        <pc:spChg chg="add mod">
          <ac:chgData name="Boban Srezovski" userId="d2c5dd452d77a740" providerId="LiveId" clId="{63B5A47F-F774-4E01-9B1A-E90BBF7AAD9C}" dt="2023-02-08T02:21:45.114" v="2005" actId="1076"/>
          <ac:spMkLst>
            <pc:docMk/>
            <pc:sldMk cId="2335904966" sldId="953"/>
            <ac:spMk id="5" creationId="{34620D2F-31E3-4C2A-946E-F78B5240C396}"/>
          </ac:spMkLst>
        </pc:spChg>
      </pc:sldChg>
      <pc:sldChg chg="addSp delSp modSp add mod">
        <pc:chgData name="Boban Srezovski" userId="d2c5dd452d77a740" providerId="LiveId" clId="{63B5A47F-F774-4E01-9B1A-E90BBF7AAD9C}" dt="2023-02-08T02:23:03.841" v="2041" actId="1037"/>
        <pc:sldMkLst>
          <pc:docMk/>
          <pc:sldMk cId="542050673" sldId="954"/>
        </pc:sldMkLst>
        <pc:spChg chg="mod">
          <ac:chgData name="Boban Srezovski" userId="d2c5dd452d77a740" providerId="LiveId" clId="{63B5A47F-F774-4E01-9B1A-E90BBF7AAD9C}" dt="2023-02-08T02:22:55.143" v="2031" actId="6549"/>
          <ac:spMkLst>
            <pc:docMk/>
            <pc:sldMk cId="542050673" sldId="954"/>
            <ac:spMk id="3" creationId="{05EC9C49-76DB-436E-BB94-EE999E314D2A}"/>
          </ac:spMkLst>
        </pc:spChg>
        <pc:spChg chg="del">
          <ac:chgData name="Boban Srezovski" userId="d2c5dd452d77a740" providerId="LiveId" clId="{63B5A47F-F774-4E01-9B1A-E90BBF7AAD9C}" dt="2023-02-08T02:21:57.994" v="2008" actId="478"/>
          <ac:spMkLst>
            <pc:docMk/>
            <pc:sldMk cId="542050673" sldId="954"/>
            <ac:spMk id="5" creationId="{34620D2F-31E3-4C2A-946E-F78B5240C396}"/>
          </ac:spMkLst>
        </pc:spChg>
        <pc:picChg chg="add mod">
          <ac:chgData name="Boban Srezovski" userId="d2c5dd452d77a740" providerId="LiveId" clId="{63B5A47F-F774-4E01-9B1A-E90BBF7AAD9C}" dt="2023-02-08T02:23:03.841" v="2041" actId="1037"/>
          <ac:picMkLst>
            <pc:docMk/>
            <pc:sldMk cId="542050673" sldId="954"/>
            <ac:picMk id="6" creationId="{AE24FDBC-F0ED-49B6-97C8-0A40DF92EDAB}"/>
          </ac:picMkLst>
        </pc:picChg>
      </pc:sldChg>
      <pc:sldChg chg="addSp delSp modSp add mod">
        <pc:chgData name="Boban Srezovski" userId="d2c5dd452d77a740" providerId="LiveId" clId="{63B5A47F-F774-4E01-9B1A-E90BBF7AAD9C}" dt="2023-02-08T02:24:24.778" v="2072" actId="1076"/>
        <pc:sldMkLst>
          <pc:docMk/>
          <pc:sldMk cId="755295842" sldId="955"/>
        </pc:sldMkLst>
        <pc:spChg chg="mod">
          <ac:chgData name="Boban Srezovski" userId="d2c5dd452d77a740" providerId="LiveId" clId="{63B5A47F-F774-4E01-9B1A-E90BBF7AAD9C}" dt="2023-02-08T02:24:21.395" v="2071" actId="11"/>
          <ac:spMkLst>
            <pc:docMk/>
            <pc:sldMk cId="755295842" sldId="955"/>
            <ac:spMk id="3" creationId="{05EC9C49-76DB-436E-BB94-EE999E314D2A}"/>
          </ac:spMkLst>
        </pc:spChg>
        <pc:picChg chg="add mod">
          <ac:chgData name="Boban Srezovski" userId="d2c5dd452d77a740" providerId="LiveId" clId="{63B5A47F-F774-4E01-9B1A-E90BBF7AAD9C}" dt="2023-02-08T02:24:24.778" v="2072" actId="1076"/>
          <ac:picMkLst>
            <pc:docMk/>
            <pc:sldMk cId="755295842" sldId="955"/>
            <ac:picMk id="5" creationId="{D5939D7F-AFA8-4CA9-B91F-7E26FA776B0D}"/>
          </ac:picMkLst>
        </pc:picChg>
        <pc:picChg chg="del">
          <ac:chgData name="Boban Srezovski" userId="d2c5dd452d77a740" providerId="LiveId" clId="{63B5A47F-F774-4E01-9B1A-E90BBF7AAD9C}" dt="2023-02-08T02:23:27.505" v="2061" actId="478"/>
          <ac:picMkLst>
            <pc:docMk/>
            <pc:sldMk cId="755295842" sldId="955"/>
            <ac:picMk id="6" creationId="{AE24FDBC-F0ED-49B6-97C8-0A40DF92EDAB}"/>
          </ac:picMkLst>
        </pc:picChg>
      </pc:sldChg>
      <pc:sldChg chg="addSp delSp modSp add mod">
        <pc:chgData name="Boban Srezovski" userId="d2c5dd452d77a740" providerId="LiveId" clId="{63B5A47F-F774-4E01-9B1A-E90BBF7AAD9C}" dt="2023-02-08T02:25:58.237" v="2123" actId="1035"/>
        <pc:sldMkLst>
          <pc:docMk/>
          <pc:sldMk cId="455087670" sldId="956"/>
        </pc:sldMkLst>
        <pc:spChg chg="mod">
          <ac:chgData name="Boban Srezovski" userId="d2c5dd452d77a740" providerId="LiveId" clId="{63B5A47F-F774-4E01-9B1A-E90BBF7AAD9C}" dt="2023-02-08T02:25:53.609" v="2115" actId="14100"/>
          <ac:spMkLst>
            <pc:docMk/>
            <pc:sldMk cId="455087670" sldId="956"/>
            <ac:spMk id="3" creationId="{05EC9C49-76DB-436E-BB94-EE999E314D2A}"/>
          </ac:spMkLst>
        </pc:spChg>
        <pc:picChg chg="del">
          <ac:chgData name="Boban Srezovski" userId="d2c5dd452d77a740" providerId="LiveId" clId="{63B5A47F-F774-4E01-9B1A-E90BBF7AAD9C}" dt="2023-02-08T02:24:31.980" v="2074" actId="478"/>
          <ac:picMkLst>
            <pc:docMk/>
            <pc:sldMk cId="455087670" sldId="956"/>
            <ac:picMk id="5" creationId="{D5939D7F-AFA8-4CA9-B91F-7E26FA776B0D}"/>
          </ac:picMkLst>
        </pc:picChg>
        <pc:picChg chg="add mod">
          <ac:chgData name="Boban Srezovski" userId="d2c5dd452d77a740" providerId="LiveId" clId="{63B5A47F-F774-4E01-9B1A-E90BBF7AAD9C}" dt="2023-02-08T02:25:58.237" v="2123" actId="1035"/>
          <ac:picMkLst>
            <pc:docMk/>
            <pc:sldMk cId="455087670" sldId="956"/>
            <ac:picMk id="6" creationId="{77913C73-CE26-40E2-8CCE-E5068A67DBBC}"/>
          </ac:picMkLst>
        </pc:picChg>
      </pc:sldChg>
      <pc:sldChg chg="addSp delSp modSp add mod">
        <pc:chgData name="Boban Srezovski" userId="d2c5dd452d77a740" providerId="LiveId" clId="{63B5A47F-F774-4E01-9B1A-E90BBF7AAD9C}" dt="2023-02-08T02:26:43.826" v="2143" actId="1076"/>
        <pc:sldMkLst>
          <pc:docMk/>
          <pc:sldMk cId="500897821" sldId="957"/>
        </pc:sldMkLst>
        <pc:spChg chg="mod">
          <ac:chgData name="Boban Srezovski" userId="d2c5dd452d77a740" providerId="LiveId" clId="{63B5A47F-F774-4E01-9B1A-E90BBF7AAD9C}" dt="2023-02-08T02:26:25.809" v="2136" actId="6549"/>
          <ac:spMkLst>
            <pc:docMk/>
            <pc:sldMk cId="500897821" sldId="957"/>
            <ac:spMk id="3" creationId="{05EC9C49-76DB-436E-BB94-EE999E314D2A}"/>
          </ac:spMkLst>
        </pc:spChg>
        <pc:picChg chg="add mod">
          <ac:chgData name="Boban Srezovski" userId="d2c5dd452d77a740" providerId="LiveId" clId="{63B5A47F-F774-4E01-9B1A-E90BBF7AAD9C}" dt="2023-02-08T02:26:43.826" v="2143" actId="1076"/>
          <ac:picMkLst>
            <pc:docMk/>
            <pc:sldMk cId="500897821" sldId="957"/>
            <ac:picMk id="5" creationId="{C16A5993-8D1D-456F-9ED8-149547B224FB}"/>
          </ac:picMkLst>
        </pc:picChg>
        <pc:picChg chg="del">
          <ac:chgData name="Boban Srezovski" userId="d2c5dd452d77a740" providerId="LiveId" clId="{63B5A47F-F774-4E01-9B1A-E90BBF7AAD9C}" dt="2023-02-08T02:26:12.213" v="2126" actId="478"/>
          <ac:picMkLst>
            <pc:docMk/>
            <pc:sldMk cId="500897821" sldId="957"/>
            <ac:picMk id="6" creationId="{77913C73-CE26-40E2-8CCE-E5068A67DBBC}"/>
          </ac:picMkLst>
        </pc:picChg>
      </pc:sldChg>
      <pc:sldChg chg="addSp delSp modSp add mod">
        <pc:chgData name="Boban Srezovski" userId="d2c5dd452d77a740" providerId="LiveId" clId="{63B5A47F-F774-4E01-9B1A-E90BBF7AAD9C}" dt="2023-02-08T02:27:25.797" v="2156" actId="1076"/>
        <pc:sldMkLst>
          <pc:docMk/>
          <pc:sldMk cId="444252215" sldId="958"/>
        </pc:sldMkLst>
        <pc:spChg chg="mod">
          <ac:chgData name="Boban Srezovski" userId="d2c5dd452d77a740" providerId="LiveId" clId="{63B5A47F-F774-4E01-9B1A-E90BBF7AAD9C}" dt="2023-02-08T02:27:09.965" v="2152" actId="6549"/>
          <ac:spMkLst>
            <pc:docMk/>
            <pc:sldMk cId="444252215" sldId="958"/>
            <ac:spMk id="3" creationId="{05EC9C49-76DB-436E-BB94-EE999E314D2A}"/>
          </ac:spMkLst>
        </pc:spChg>
        <pc:picChg chg="del">
          <ac:chgData name="Boban Srezovski" userId="d2c5dd452d77a740" providerId="LiveId" clId="{63B5A47F-F774-4E01-9B1A-E90BBF7AAD9C}" dt="2023-02-08T02:27:12.100" v="2153" actId="478"/>
          <ac:picMkLst>
            <pc:docMk/>
            <pc:sldMk cId="444252215" sldId="958"/>
            <ac:picMk id="5" creationId="{C16A5993-8D1D-456F-9ED8-149547B224FB}"/>
          </ac:picMkLst>
        </pc:picChg>
        <pc:picChg chg="add mod">
          <ac:chgData name="Boban Srezovski" userId="d2c5dd452d77a740" providerId="LiveId" clId="{63B5A47F-F774-4E01-9B1A-E90BBF7AAD9C}" dt="2023-02-08T02:27:25.797" v="2156" actId="1076"/>
          <ac:picMkLst>
            <pc:docMk/>
            <pc:sldMk cId="444252215" sldId="958"/>
            <ac:picMk id="6" creationId="{7FD399F9-4B4F-42E5-B487-740BD20F449A}"/>
          </ac:picMkLst>
        </pc:picChg>
      </pc:sldChg>
      <pc:sldChg chg="addSp delSp modSp add mod">
        <pc:chgData name="Boban Srezovski" userId="d2c5dd452d77a740" providerId="LiveId" clId="{63B5A47F-F774-4E01-9B1A-E90BBF7AAD9C}" dt="2023-02-08T02:28:28.658" v="2186" actId="1076"/>
        <pc:sldMkLst>
          <pc:docMk/>
          <pc:sldMk cId="1000044906" sldId="959"/>
        </pc:sldMkLst>
        <pc:spChg chg="mod">
          <ac:chgData name="Boban Srezovski" userId="d2c5dd452d77a740" providerId="LiveId" clId="{63B5A47F-F774-4E01-9B1A-E90BBF7AAD9C}" dt="2023-02-08T02:28:25.868" v="2185" actId="6549"/>
          <ac:spMkLst>
            <pc:docMk/>
            <pc:sldMk cId="1000044906" sldId="959"/>
            <ac:spMk id="3" creationId="{05EC9C49-76DB-436E-BB94-EE999E314D2A}"/>
          </ac:spMkLst>
        </pc:spChg>
        <pc:picChg chg="add mod">
          <ac:chgData name="Boban Srezovski" userId="d2c5dd452d77a740" providerId="LiveId" clId="{63B5A47F-F774-4E01-9B1A-E90BBF7AAD9C}" dt="2023-02-08T02:28:28.658" v="2186" actId="1076"/>
          <ac:picMkLst>
            <pc:docMk/>
            <pc:sldMk cId="1000044906" sldId="959"/>
            <ac:picMk id="5" creationId="{52EDC6FE-5256-4BE3-A6F6-F3D91415DD36}"/>
          </ac:picMkLst>
        </pc:picChg>
        <pc:picChg chg="del">
          <ac:chgData name="Boban Srezovski" userId="d2c5dd452d77a740" providerId="LiveId" clId="{63B5A47F-F774-4E01-9B1A-E90BBF7AAD9C}" dt="2023-02-08T02:27:59.268" v="2164" actId="478"/>
          <ac:picMkLst>
            <pc:docMk/>
            <pc:sldMk cId="1000044906" sldId="959"/>
            <ac:picMk id="6" creationId="{7FD399F9-4B4F-42E5-B487-740BD20F449A}"/>
          </ac:picMkLst>
        </pc:picChg>
      </pc:sldChg>
    </pc:docChg>
  </pc:docChgLst>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1" y="1435301"/>
            <a:ext cx="11126898" cy="1475013"/>
          </a:xfrm>
        </p:spPr>
        <p:txBody>
          <a:bodyPr>
            <a:noAutofit/>
          </a:bodyPr>
          <a:lstStyle/>
          <a:p>
            <a:r>
              <a:rPr lang="en-US" sz="4000" dirty="0"/>
              <a:t>JavaScript</a:t>
            </a:r>
            <a:br>
              <a:rPr lang="en-US" sz="4000" dirty="0"/>
            </a:br>
            <a:r>
              <a:rPr lang="en-US" sz="2800" dirty="0"/>
              <a:t>Chapter 12: Intermediate JavaScript</a:t>
            </a:r>
            <a:endParaRPr lang="en-US" sz="4000" dirty="0"/>
          </a:p>
        </p:txBody>
      </p:sp>
      <p:pic>
        <p:nvPicPr>
          <p:cNvPr id="6" name="Picture 5">
            <a:extLst>
              <a:ext uri="{FF2B5EF4-FFF2-40B4-BE49-F238E27FC236}">
                <a16:creationId xmlns:a16="http://schemas.microsoft.com/office/drawing/2014/main" id="{D25C4D77-2F49-45F3-A143-803E0986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6" name="Content Placeholder 2">
            <a:extLst>
              <a:ext uri="{FF2B5EF4-FFF2-40B4-BE49-F238E27FC236}">
                <a16:creationId xmlns:a16="http://schemas.microsoft.com/office/drawing/2014/main" id="{B1784748-D44D-46A8-9508-FD72A478AB26}"/>
              </a:ext>
            </a:extLst>
          </p:cNvPr>
          <p:cNvSpPr>
            <a:spLocks noGrp="1"/>
          </p:cNvSpPr>
          <p:nvPr>
            <p:ph idx="1"/>
          </p:nvPr>
        </p:nvSpPr>
        <p:spPr>
          <a:xfrm>
            <a:off x="581192" y="1964268"/>
            <a:ext cx="11029615" cy="3736492"/>
          </a:xfrm>
        </p:spPr>
        <p:txBody>
          <a:bodyPr anchor="ctr">
            <a:normAutofit/>
          </a:bodyPr>
          <a:lstStyle/>
          <a:p>
            <a:pPr marL="0" indent="0" algn="l">
              <a:buNone/>
            </a:pPr>
            <a:r>
              <a:rPr lang="en-US" sz="1800" b="0" i="0" u="none" strike="noStrike" baseline="0" dirty="0">
                <a:solidFill>
                  <a:srgbClr val="000000"/>
                </a:solidFill>
                <a:latin typeface="BookAntiqua"/>
              </a:rPr>
              <a:t>So far, our expressions are quite readable, right? The character options are where things start to look, well, intense. Say we want to search for a string of only one character equal to </a:t>
            </a:r>
            <a:r>
              <a:rPr lang="en-US" sz="1800" b="0" i="0" u="none" strike="noStrike" baseline="0" dirty="0">
                <a:solidFill>
                  <a:srgbClr val="000000"/>
                </a:solidFill>
                <a:latin typeface="Consolas" panose="020B0609020204030204" pitchFamily="49" charset="0"/>
              </a:rPr>
              <a:t>a</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b</a:t>
            </a:r>
            <a:r>
              <a:rPr lang="en-US" sz="1800" b="0" i="0" u="none" strike="noStrike" baseline="0" dirty="0">
                <a:solidFill>
                  <a:srgbClr val="000000"/>
                </a:solidFill>
                <a:latin typeface="BookAntiqua"/>
              </a:rPr>
              <a:t>, or </a:t>
            </a:r>
            <a:r>
              <a:rPr lang="en-US" sz="1800" b="0" i="0" u="none" strike="noStrike" baseline="0" dirty="0">
                <a:solidFill>
                  <a:srgbClr val="000000"/>
                </a:solidFill>
                <a:latin typeface="Consolas" panose="020B0609020204030204" pitchFamily="49" charset="0"/>
              </a:rPr>
              <a:t>c</a:t>
            </a:r>
            <a:r>
              <a:rPr lang="en-US" sz="1800" b="0" i="0" u="none" strike="noStrike" baseline="0" dirty="0">
                <a:solidFill>
                  <a:srgbClr val="000000"/>
                </a:solidFill>
                <a:latin typeface="BookAntiqua"/>
              </a:rPr>
              <a:t>. We would write it like this: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"d"</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abc</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will return </a:t>
            </a:r>
            <a:r>
              <a:rPr lang="en-US" sz="1800" b="0" i="0" u="none" strike="noStrike" baseline="0" dirty="0">
                <a:solidFill>
                  <a:srgbClr val="000000"/>
                </a:solidFill>
                <a:latin typeface="Consolas" panose="020B0609020204030204" pitchFamily="49" charset="0"/>
              </a:rPr>
              <a:t>null </a:t>
            </a:r>
            <a:r>
              <a:rPr lang="en-US" sz="1800" b="0" i="0" u="none" strike="noStrike" baseline="0" dirty="0">
                <a:solidFill>
                  <a:srgbClr val="000000"/>
                </a:solidFill>
                <a:latin typeface="BookAntiqua"/>
              </a:rPr>
              <a:t>because </a:t>
            </a:r>
            <a:r>
              <a:rPr lang="en-US" sz="1800" b="0" i="0" u="none" strike="noStrike" baseline="0" dirty="0">
                <a:solidFill>
                  <a:srgbClr val="000000"/>
                </a:solidFill>
                <a:latin typeface="Consolas" panose="020B0609020204030204" pitchFamily="49" charset="0"/>
              </a:rPr>
              <a:t>d </a:t>
            </a:r>
            <a:r>
              <a:rPr lang="en-US" sz="1800" b="0" i="0" u="none" strike="noStrike" baseline="0" dirty="0">
                <a:solidFill>
                  <a:srgbClr val="000000"/>
                </a:solidFill>
                <a:latin typeface="BookAntiqua"/>
              </a:rPr>
              <a:t>is not </a:t>
            </a:r>
            <a:r>
              <a:rPr lang="en-US" sz="1800" b="0" i="0" u="none" strike="noStrike" baseline="0" dirty="0">
                <a:solidFill>
                  <a:srgbClr val="000000"/>
                </a:solidFill>
                <a:latin typeface="Consolas" panose="020B0609020204030204" pitchFamily="49" charset="0"/>
              </a:rPr>
              <a:t>a</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b</a:t>
            </a:r>
            <a:r>
              <a:rPr lang="en-US" sz="1800" b="0" i="0" u="none" strike="noStrike" baseline="0" dirty="0">
                <a:solidFill>
                  <a:srgbClr val="000000"/>
                </a:solidFill>
                <a:latin typeface="BookAntiqua"/>
              </a:rPr>
              <a:t>, or </a:t>
            </a:r>
            <a:r>
              <a:rPr lang="en-US" sz="1800" b="0" i="0" u="none" strike="noStrike" baseline="0" dirty="0">
                <a:solidFill>
                  <a:srgbClr val="000000"/>
                </a:solidFill>
                <a:latin typeface="Consolas" panose="020B0609020204030204" pitchFamily="49" charset="0"/>
              </a:rPr>
              <a:t>c</a:t>
            </a:r>
            <a:r>
              <a:rPr lang="en-US" sz="1800" b="0" i="0" u="none" strike="noStrike" baseline="0" dirty="0">
                <a:solidFill>
                  <a:srgbClr val="000000"/>
                </a:solidFill>
                <a:latin typeface="BookAntiqua"/>
              </a:rPr>
              <a:t>. We can include </a:t>
            </a:r>
            <a:r>
              <a:rPr lang="en-US" sz="1800" b="0" i="0" u="none" strike="noStrike" baseline="0" dirty="0">
                <a:solidFill>
                  <a:srgbClr val="000000"/>
                </a:solidFill>
                <a:latin typeface="Consolas" panose="020B0609020204030204" pitchFamily="49" charset="0"/>
              </a:rPr>
              <a:t>d </a:t>
            </a:r>
            <a:r>
              <a:rPr lang="en-US" sz="1800" b="0" i="0" u="none" strike="noStrike" baseline="0" dirty="0">
                <a:solidFill>
                  <a:srgbClr val="000000"/>
                </a:solidFill>
                <a:latin typeface="BookAntiqua"/>
              </a:rPr>
              <a:t>like this:</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abcd</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will log:</a:t>
            </a:r>
          </a:p>
        </p:txBody>
      </p:sp>
      <p:pic>
        <p:nvPicPr>
          <p:cNvPr id="8" name="Picture 7">
            <a:extLst>
              <a:ext uri="{FF2B5EF4-FFF2-40B4-BE49-F238E27FC236}">
                <a16:creationId xmlns:a16="http://schemas.microsoft.com/office/drawing/2014/main" id="{67A2BDBF-6D86-4341-999D-64B1A07D5938}"/>
              </a:ext>
            </a:extLst>
          </p:cNvPr>
          <p:cNvPicPr>
            <a:picLocks noChangeAspect="1"/>
          </p:cNvPicPr>
          <p:nvPr/>
        </p:nvPicPr>
        <p:blipFill>
          <a:blip r:embed="rId2"/>
          <a:stretch>
            <a:fillRect/>
          </a:stretch>
        </p:blipFill>
        <p:spPr>
          <a:xfrm>
            <a:off x="1662111" y="5387490"/>
            <a:ext cx="8867775" cy="438150"/>
          </a:xfrm>
          <a:prstGeom prst="rect">
            <a:avLst/>
          </a:prstGeom>
        </p:spPr>
      </p:pic>
    </p:spTree>
    <p:extLst>
      <p:ext uri="{BB962C8B-B14F-4D97-AF65-F5344CB8AC3E}">
        <p14:creationId xmlns:p14="http://schemas.microsoft.com/office/powerpoint/2010/main" val="213442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6" name="Content Placeholder 2">
            <a:extLst>
              <a:ext uri="{FF2B5EF4-FFF2-40B4-BE49-F238E27FC236}">
                <a16:creationId xmlns:a16="http://schemas.microsoft.com/office/drawing/2014/main" id="{B1784748-D44D-46A8-9508-FD72A478AB26}"/>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Since this is a range of characters, we can write it shorter, like this: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"d"</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/[a-d]/</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And if we wanted any letter, lowercase or uppercase, we would write this: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"t"</a:t>
            </a:r>
            <a:r>
              <a:rPr lang="en-US" b="0" i="0" u="none" strike="noStrike" baseline="0" dirty="0">
                <a:solidFill>
                  <a:srgbClr val="383A42"/>
                </a:solidFill>
                <a:latin typeface="Consolas" panose="020B0609020204030204" pitchFamily="49" charset="0"/>
              </a:rPr>
              <a:t>;</a:t>
            </a:r>
          </a:p>
          <a:p>
            <a:pPr marL="324000" lvl="1" indent="0">
              <a:buNone/>
            </a:pPr>
            <a:r>
              <a:rPr lang="pl-PL" b="0" i="0" u="none" strike="noStrike" baseline="0" dirty="0">
                <a:solidFill>
                  <a:srgbClr val="C28501"/>
                </a:solidFill>
                <a:latin typeface="Consolas" panose="020B0609020204030204" pitchFamily="49" charset="0"/>
              </a:rPr>
              <a:t>console</a:t>
            </a:r>
            <a:r>
              <a:rPr lang="pl-PL" b="0" i="0" u="none" strike="noStrike" baseline="0" dirty="0">
                <a:solidFill>
                  <a:srgbClr val="383A42"/>
                </a:solidFill>
                <a:latin typeface="Consolas" panose="020B0609020204030204" pitchFamily="49" charset="0"/>
              </a:rPr>
              <a:t>.log(text.match(</a:t>
            </a:r>
            <a:r>
              <a:rPr lang="pl-PL" b="0" i="0" u="none" strike="noStrike" baseline="0" dirty="0">
                <a:solidFill>
                  <a:srgbClr val="50A24F"/>
                </a:solidFill>
                <a:latin typeface="Consolas" panose="020B0609020204030204" pitchFamily="49" charset="0"/>
              </a:rPr>
              <a:t>/[a-zA-Z]/</a:t>
            </a:r>
            <a:r>
              <a:rPr lang="pl-PL"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could actually also use the case-insensitive modifier to achieve the same thing, but this would apply to the regex pattern as a whole, and you might only need it to apply for the specific character:</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/[a-z]/</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would get a match on both of the preceding options. If we wanted to include numbers as well, we would write:</a:t>
            </a:r>
          </a:p>
          <a:p>
            <a:pPr marL="324000" lvl="1" indent="0">
              <a:buNone/>
            </a:pPr>
            <a:r>
              <a:rPr lang="pl-PL" b="0" i="0" u="none" strike="noStrike" baseline="0" dirty="0">
                <a:solidFill>
                  <a:srgbClr val="C28501"/>
                </a:solidFill>
                <a:latin typeface="Consolas" panose="020B0609020204030204" pitchFamily="49" charset="0"/>
              </a:rPr>
              <a:t>console</a:t>
            </a:r>
            <a:r>
              <a:rPr lang="pl-PL" b="0" i="0" u="none" strike="noStrike" baseline="0" dirty="0">
                <a:solidFill>
                  <a:srgbClr val="383A42"/>
                </a:solidFill>
                <a:latin typeface="Consolas" panose="020B0609020204030204" pitchFamily="49" charset="0"/>
              </a:rPr>
              <a:t>.log(text.match(</a:t>
            </a:r>
            <a:r>
              <a:rPr lang="pl-PL" b="0" i="0" u="none" strike="noStrike" baseline="0" dirty="0">
                <a:solidFill>
                  <a:srgbClr val="50A24F"/>
                </a:solidFill>
                <a:latin typeface="Consolas" panose="020B0609020204030204" pitchFamily="49" charset="0"/>
              </a:rPr>
              <a:t>/[a-zA-Z0-9]/</a:t>
            </a:r>
            <a:r>
              <a:rPr lang="pl-PL" b="0" i="0" u="none" strike="noStrike" baseline="0" dirty="0">
                <a:solidFill>
                  <a:srgbClr val="383A42"/>
                </a:solidFill>
                <a:latin typeface="Consolas" panose="020B0609020204030204" pitchFamily="49" charset="0"/>
              </a:rPr>
              <a:t>));</a:t>
            </a:r>
            <a:endParaRPr lang="en-US" b="0" i="0" u="none" strike="noStrike" baseline="0" dirty="0">
              <a:solidFill>
                <a:srgbClr val="000000"/>
              </a:solidFill>
              <a:latin typeface="BookAntiqua"/>
            </a:endParaRPr>
          </a:p>
        </p:txBody>
      </p:sp>
    </p:spTree>
    <p:extLst>
      <p:ext uri="{BB962C8B-B14F-4D97-AF65-F5344CB8AC3E}">
        <p14:creationId xmlns:p14="http://schemas.microsoft.com/office/powerpoint/2010/main" val="83799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4" name="Content Placeholder 2">
            <a:extLst>
              <a:ext uri="{FF2B5EF4-FFF2-40B4-BE49-F238E27FC236}">
                <a16:creationId xmlns:a16="http://schemas.microsoft.com/office/drawing/2014/main" id="{B3ADCB6A-4ED3-4099-8F2B-02887419403F}"/>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As you can see, we can just concatenate ranges to specify one character, much like we could concatenate possible options for that specific character, like </a:t>
            </a:r>
            <a:r>
              <a:rPr lang="en-US" sz="1800" b="0" i="0" u="none" strike="noStrike" baseline="0" dirty="0">
                <a:solidFill>
                  <a:srgbClr val="000000"/>
                </a:solidFill>
                <a:latin typeface="Consolas" panose="020B0609020204030204" pitchFamily="49" charset="0"/>
              </a:rPr>
              <a:t>[</a:t>
            </a:r>
            <a:r>
              <a:rPr lang="en-US" sz="1800" b="0" i="0" u="none" strike="noStrike" baseline="0" dirty="0" err="1">
                <a:solidFill>
                  <a:srgbClr val="000000"/>
                </a:solidFill>
                <a:latin typeface="Consolas" panose="020B0609020204030204" pitchFamily="49" charset="0"/>
              </a:rPr>
              <a:t>abc</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The example above specifies three possible ranges. It will match any lowercase or uppercase letter from a to z and all numeric characters as well. </a:t>
            </a:r>
          </a:p>
          <a:p>
            <a:pPr marL="0" indent="0" algn="l">
              <a:buNone/>
            </a:pPr>
            <a:r>
              <a:rPr lang="en-US" sz="1800" b="0" i="0" u="none" strike="noStrike" baseline="0" dirty="0">
                <a:solidFill>
                  <a:srgbClr val="000000"/>
                </a:solidFill>
                <a:latin typeface="BookAntiqua"/>
              </a:rPr>
              <a:t>It doesn't mean that it can only match a one-character string by the way; it will just match the first matching character in this case because we didn't add the global modifier. However, these special characters won't match:</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äé</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324000" lvl="1" indent="0">
              <a:buNone/>
            </a:pPr>
            <a:r>
              <a:rPr lang="pl-PL" b="0" i="0" u="none" strike="noStrike" baseline="0" dirty="0">
                <a:solidFill>
                  <a:srgbClr val="C28501"/>
                </a:solidFill>
                <a:latin typeface="Consolas" panose="020B0609020204030204" pitchFamily="49" charset="0"/>
              </a:rPr>
              <a:t>console</a:t>
            </a:r>
            <a:r>
              <a:rPr lang="pl-PL" b="0" i="0" u="none" strike="noStrike" baseline="0" dirty="0">
                <a:solidFill>
                  <a:srgbClr val="383A42"/>
                </a:solidFill>
                <a:latin typeface="Consolas" panose="020B0609020204030204" pitchFamily="49" charset="0"/>
              </a:rPr>
              <a:t>.log(text.match(</a:t>
            </a:r>
            <a:r>
              <a:rPr lang="pl-PL" b="0" i="0" u="none" strike="noStrike" baseline="0" dirty="0">
                <a:solidFill>
                  <a:srgbClr val="50A24F"/>
                </a:solidFill>
                <a:latin typeface="Consolas" panose="020B0609020204030204" pitchFamily="49" charset="0"/>
              </a:rPr>
              <a:t>/[a-zA-Z0-9]/</a:t>
            </a:r>
            <a:r>
              <a:rPr lang="pl-PL" b="0" i="0" u="none" strike="noStrike" baseline="0" dirty="0">
                <a:solidFill>
                  <a:srgbClr val="383A42"/>
                </a:solidFill>
                <a:latin typeface="Consolas" panose="020B0609020204030204" pitchFamily="49" charset="0"/>
              </a:rPr>
              <a:t>));</a:t>
            </a:r>
            <a:endParaRPr lang="en-US" b="0" i="0" u="none" strike="noStrike" baseline="0" dirty="0">
              <a:solidFill>
                <a:srgbClr val="000000"/>
              </a:solidFill>
              <a:latin typeface="BookAntiqua"/>
            </a:endParaRPr>
          </a:p>
        </p:txBody>
      </p:sp>
    </p:spTree>
    <p:extLst>
      <p:ext uri="{BB962C8B-B14F-4D97-AF65-F5344CB8AC3E}">
        <p14:creationId xmlns:p14="http://schemas.microsoft.com/office/powerpoint/2010/main" val="102119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4" name="Content Placeholder 2">
            <a:extLst>
              <a:ext uri="{FF2B5EF4-FFF2-40B4-BE49-F238E27FC236}">
                <a16:creationId xmlns:a16="http://schemas.microsoft.com/office/drawing/2014/main" id="{B3ADCB6A-4ED3-4099-8F2B-02887419403F}"/>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To address the difficulty of complex characters not matching an expression, the dot functions as a special wildcard character in regex that can match any character. So what do you think this does?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"Just some text."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/./g</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Since it has the global modifier, it is going to match any character. This is the result: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p:txBody>
      </p:sp>
      <p:pic>
        <p:nvPicPr>
          <p:cNvPr id="11" name="Picture 10">
            <a:extLst>
              <a:ext uri="{FF2B5EF4-FFF2-40B4-BE49-F238E27FC236}">
                <a16:creationId xmlns:a16="http://schemas.microsoft.com/office/drawing/2014/main" id="{5E6896CD-552F-47C9-93F3-780661AAB764}"/>
              </a:ext>
            </a:extLst>
          </p:cNvPr>
          <p:cNvPicPr>
            <a:picLocks noChangeAspect="1"/>
          </p:cNvPicPr>
          <p:nvPr/>
        </p:nvPicPr>
        <p:blipFill>
          <a:blip r:embed="rId2"/>
          <a:stretch>
            <a:fillRect/>
          </a:stretch>
        </p:blipFill>
        <p:spPr>
          <a:xfrm>
            <a:off x="2301874" y="4593844"/>
            <a:ext cx="7588250" cy="1646089"/>
          </a:xfrm>
          <a:prstGeom prst="rect">
            <a:avLst/>
          </a:prstGeom>
        </p:spPr>
      </p:pic>
    </p:spTree>
    <p:extLst>
      <p:ext uri="{BB962C8B-B14F-4D97-AF65-F5344CB8AC3E}">
        <p14:creationId xmlns:p14="http://schemas.microsoft.com/office/powerpoint/2010/main" val="123402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4" name="Content Placeholder 2">
            <a:extLst>
              <a:ext uri="{FF2B5EF4-FFF2-40B4-BE49-F238E27FC236}">
                <a16:creationId xmlns:a16="http://schemas.microsoft.com/office/drawing/2014/main" id="{B3ADCB6A-4ED3-4099-8F2B-02887419403F}"/>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But what if you only wanted to find a match for the dot character itself? If you want a special character (one that is used in regex to specify a pattern) to have a normal meaning, or a normal character to have a special meaning, you can escape it using the backslash:</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"Just some text."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/\./g</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In this example, we escape the dot by adding a preceding backslash. Therefore, it doesn't function as a wildcard and it is going to look for a literal match. This is what it will return:</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71841B8A-A3DE-4B12-87F8-D9F60AFAD54F}"/>
              </a:ext>
            </a:extLst>
          </p:cNvPr>
          <p:cNvPicPr>
            <a:picLocks noChangeAspect="1"/>
          </p:cNvPicPr>
          <p:nvPr/>
        </p:nvPicPr>
        <p:blipFill>
          <a:blip r:embed="rId2"/>
          <a:stretch>
            <a:fillRect/>
          </a:stretch>
        </p:blipFill>
        <p:spPr>
          <a:xfrm>
            <a:off x="1676399" y="5170487"/>
            <a:ext cx="8839200" cy="428625"/>
          </a:xfrm>
          <a:prstGeom prst="rect">
            <a:avLst/>
          </a:prstGeom>
        </p:spPr>
      </p:pic>
    </p:spTree>
    <p:extLst>
      <p:ext uri="{BB962C8B-B14F-4D97-AF65-F5344CB8AC3E}">
        <p14:creationId xmlns:p14="http://schemas.microsoft.com/office/powerpoint/2010/main" val="41612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4" name="Content Placeholder 2">
            <a:extLst>
              <a:ext uri="{FF2B5EF4-FFF2-40B4-BE49-F238E27FC236}">
                <a16:creationId xmlns:a16="http://schemas.microsoft.com/office/drawing/2014/main" id="{B3ADCB6A-4ED3-4099-8F2B-02887419403F}"/>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There are some normal characters that get a special meaning by adding a backslash before them. We are not going to cover them in depth, but let's have a look at some examples: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"I'm 29 years old."</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/\d/g</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If we escape the d, </a:t>
            </a:r>
            <a:r>
              <a:rPr lang="en-US" sz="1800" b="0" i="0" u="none" strike="noStrike" baseline="0" dirty="0">
                <a:solidFill>
                  <a:srgbClr val="000000"/>
                </a:solidFill>
                <a:latin typeface="Consolas" panose="020B0609020204030204" pitchFamily="49" charset="0"/>
              </a:rPr>
              <a:t>\d</a:t>
            </a:r>
            <a:r>
              <a:rPr lang="en-US" sz="1800" b="0" i="0" u="none" strike="noStrike" baseline="0" dirty="0">
                <a:solidFill>
                  <a:srgbClr val="000000"/>
                </a:solidFill>
                <a:latin typeface="BookAntiqua"/>
              </a:rPr>
              <a:t>, it matches any digit. We are doing a global search so it will specify any digit. This is the result:</a:t>
            </a: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can also escape the s, </a:t>
            </a:r>
            <a:r>
              <a:rPr lang="en-US" sz="1800" b="0" i="0" u="none" strike="noStrike" baseline="0" dirty="0">
                <a:solidFill>
                  <a:srgbClr val="000000"/>
                </a:solidFill>
                <a:latin typeface="Consolas" panose="020B0609020204030204" pitchFamily="49" charset="0"/>
              </a:rPr>
              <a:t>\s</a:t>
            </a:r>
            <a:r>
              <a:rPr lang="en-US" sz="1800" b="0" i="0" u="none" strike="noStrike" baseline="0" dirty="0">
                <a:solidFill>
                  <a:srgbClr val="000000"/>
                </a:solidFill>
                <a:latin typeface="BookAntiqua"/>
              </a:rPr>
              <a:t>, which matches all whitespace characters: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"Coding is a lot of fun!"</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/\s/g</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The above example will just return a few spaces, but tabs and other types of whitespace are also included:</a:t>
            </a:r>
          </a:p>
          <a:p>
            <a:pPr marL="0" indent="0" algn="l">
              <a:buNone/>
            </a:pPr>
            <a:r>
              <a:rPr lang="en-US" sz="1800" b="0" i="0" u="none" strike="noStrike" baseline="0" dirty="0">
                <a:solidFill>
                  <a:srgbClr val="F9F9F3"/>
                </a:solidFill>
                <a:latin typeface="Consolas" panose="020B0609020204030204" pitchFamily="49" charset="0"/>
              </a:rPr>
              <a:t>[ ' ', ' ', ' ', ' ', ' ' ]</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D8E3FA13-3927-4E12-9B9A-65B35DDA85FA}"/>
              </a:ext>
            </a:extLst>
          </p:cNvPr>
          <p:cNvPicPr>
            <a:picLocks noChangeAspect="1"/>
          </p:cNvPicPr>
          <p:nvPr/>
        </p:nvPicPr>
        <p:blipFill>
          <a:blip r:embed="rId2"/>
          <a:stretch>
            <a:fillRect/>
          </a:stretch>
        </p:blipFill>
        <p:spPr>
          <a:xfrm>
            <a:off x="1857374" y="3993620"/>
            <a:ext cx="8477251" cy="409309"/>
          </a:xfrm>
          <a:prstGeom prst="rect">
            <a:avLst/>
          </a:prstGeom>
        </p:spPr>
      </p:pic>
      <p:pic>
        <p:nvPicPr>
          <p:cNvPr id="8" name="Picture 7">
            <a:extLst>
              <a:ext uri="{FF2B5EF4-FFF2-40B4-BE49-F238E27FC236}">
                <a16:creationId xmlns:a16="http://schemas.microsoft.com/office/drawing/2014/main" id="{3D906453-3E20-4AEA-9735-53D42A7D1776}"/>
              </a:ext>
            </a:extLst>
          </p:cNvPr>
          <p:cNvPicPr>
            <a:picLocks noChangeAspect="1"/>
          </p:cNvPicPr>
          <p:nvPr/>
        </p:nvPicPr>
        <p:blipFill>
          <a:blip r:embed="rId3"/>
          <a:stretch>
            <a:fillRect/>
          </a:stretch>
        </p:blipFill>
        <p:spPr>
          <a:xfrm>
            <a:off x="1857374" y="5976451"/>
            <a:ext cx="8477251" cy="392381"/>
          </a:xfrm>
          <a:prstGeom prst="rect">
            <a:avLst/>
          </a:prstGeom>
        </p:spPr>
      </p:pic>
    </p:spTree>
    <p:extLst>
      <p:ext uri="{BB962C8B-B14F-4D97-AF65-F5344CB8AC3E}">
        <p14:creationId xmlns:p14="http://schemas.microsoft.com/office/powerpoint/2010/main" val="116985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Character options</a:t>
            </a:r>
          </a:p>
        </p:txBody>
      </p:sp>
      <p:sp>
        <p:nvSpPr>
          <p:cNvPr id="4" name="Content Placeholder 2">
            <a:extLst>
              <a:ext uri="{FF2B5EF4-FFF2-40B4-BE49-F238E27FC236}">
                <a16:creationId xmlns:a16="http://schemas.microsoft.com/office/drawing/2014/main" id="{B3ADCB6A-4ED3-4099-8F2B-02887419403F}"/>
              </a:ext>
            </a:extLst>
          </p:cNvPr>
          <p:cNvSpPr>
            <a:spLocks noGrp="1"/>
          </p:cNvSpPr>
          <p:nvPr>
            <p:ph idx="1"/>
          </p:nvPr>
        </p:nvSpPr>
        <p:spPr>
          <a:xfrm>
            <a:off x="581192" y="1964267"/>
            <a:ext cx="11029615" cy="4504266"/>
          </a:xfrm>
        </p:spPr>
        <p:txBody>
          <a:bodyPr anchor="ctr">
            <a:normAutofit/>
          </a:bodyPr>
          <a:lstStyle/>
          <a:p>
            <a:pPr marL="0" indent="0" algn="l">
              <a:buNone/>
            </a:pPr>
            <a:r>
              <a:rPr lang="en-US" sz="1800" b="0" i="0" u="none" strike="noStrike" baseline="0" dirty="0">
                <a:solidFill>
                  <a:srgbClr val="000000"/>
                </a:solidFill>
                <a:latin typeface="BookAntiqua"/>
              </a:rPr>
              <a:t>A very useful one is </a:t>
            </a:r>
            <a:r>
              <a:rPr lang="en-US" sz="1800" b="0" i="0" u="none" strike="noStrike" baseline="0" dirty="0">
                <a:solidFill>
                  <a:srgbClr val="000000"/>
                </a:solidFill>
                <a:latin typeface="Consolas" panose="020B0609020204030204" pitchFamily="49" charset="0"/>
              </a:rPr>
              <a:t>\b</a:t>
            </a:r>
            <a:r>
              <a:rPr lang="en-US" sz="1800" b="0" i="0" u="none" strike="noStrike" baseline="0" dirty="0">
                <a:solidFill>
                  <a:srgbClr val="000000"/>
                </a:solidFill>
                <a:latin typeface="BookAntiqua"/>
              </a:rPr>
              <a:t>, which matches text only when it's at the beginning of a word. So, in the following example, it is not going to match the instances of </a:t>
            </a:r>
            <a:r>
              <a:rPr lang="en-US" sz="1800" b="0" i="0" u="none" strike="noStrike" baseline="0" dirty="0">
                <a:solidFill>
                  <a:srgbClr val="000000"/>
                </a:solidFill>
                <a:latin typeface="Consolas" panose="020B0609020204030204" pitchFamily="49" charset="0"/>
              </a:rPr>
              <a:t>in </a:t>
            </a:r>
            <a:r>
              <a:rPr lang="en-US" sz="1800" b="0" i="0" u="none" strike="noStrike" baseline="0" dirty="0">
                <a:solidFill>
                  <a:srgbClr val="000000"/>
                </a:solidFill>
                <a:latin typeface="BookAntiqua"/>
              </a:rPr>
              <a:t>in </a:t>
            </a:r>
            <a:r>
              <a:rPr lang="en-US" sz="1800" b="0" i="0" u="none" strike="noStrike" baseline="0" dirty="0">
                <a:solidFill>
                  <a:srgbClr val="000000"/>
                </a:solidFill>
                <a:latin typeface="Consolas" panose="020B0609020204030204" pitchFamily="49" charset="0"/>
              </a:rPr>
              <a:t>beginning</a:t>
            </a:r>
            <a:r>
              <a:rPr lang="en-US" sz="1800" b="0" i="0" u="none" strike="noStrike" baseline="0" dirty="0">
                <a:solidFill>
                  <a:srgbClr val="000000"/>
                </a:solidFill>
                <a:latin typeface="BookAntiqua"/>
              </a:rPr>
              <a:t>:</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"In the end or at the beginning?"</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/\bin/</a:t>
            </a:r>
            <a:r>
              <a:rPr lang="en-US" b="0" i="0" u="none" strike="noStrike" baseline="0" dirty="0" err="1">
                <a:solidFill>
                  <a:srgbClr val="50A24F"/>
                </a:solidFill>
                <a:latin typeface="Consolas" panose="020B0609020204030204" pitchFamily="49" charset="0"/>
              </a:rPr>
              <a:t>gi</a:t>
            </a:r>
            <a:r>
              <a:rPr lang="en-US" b="0" i="0" u="none" strike="noStrike" baseline="0" dirty="0">
                <a:solidFill>
                  <a:srgbClr val="383A42"/>
                </a:solidFill>
                <a:latin typeface="Consolas" panose="020B0609020204030204" pitchFamily="49" charset="0"/>
              </a:rPr>
              <a:t>)); </a:t>
            </a:r>
          </a:p>
          <a:p>
            <a:pPr marL="0" indent="0" algn="l">
              <a:buNone/>
            </a:pPr>
            <a:r>
              <a:rPr lang="en-US" sz="1800" b="0" i="0" u="none" strike="noStrike" baseline="0" dirty="0">
                <a:solidFill>
                  <a:srgbClr val="000000"/>
                </a:solidFill>
                <a:latin typeface="BookAntiqua"/>
              </a:rPr>
              <a:t>This is what it will end up logging:</a:t>
            </a:r>
          </a:p>
          <a:p>
            <a:pPr marL="0" indent="0" algn="l">
              <a:buNone/>
            </a:pP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Even though you can check for characters being numbers, the </a:t>
            </a:r>
            <a:r>
              <a:rPr lang="en-US" sz="1800" b="0" i="0" u="none" strike="noStrike" baseline="0" dirty="0">
                <a:solidFill>
                  <a:srgbClr val="000000"/>
                </a:solidFill>
                <a:latin typeface="Consolas" panose="020B0609020204030204" pitchFamily="49" charset="0"/>
              </a:rPr>
              <a:t>match() </a:t>
            </a:r>
            <a:r>
              <a:rPr lang="en-US" sz="1800" b="0" i="0" u="none" strike="noStrike" baseline="0" dirty="0">
                <a:solidFill>
                  <a:srgbClr val="000000"/>
                </a:solidFill>
                <a:latin typeface="BookAntiqua"/>
              </a:rPr>
              <a:t>method belongs to the </a:t>
            </a:r>
            <a:r>
              <a:rPr lang="en-US" sz="1800" b="0" i="0" u="none" strike="noStrike" baseline="0" dirty="0">
                <a:solidFill>
                  <a:srgbClr val="000000"/>
                </a:solidFill>
                <a:latin typeface="Consolas" panose="020B0609020204030204" pitchFamily="49" charset="0"/>
              </a:rPr>
              <a:t>string </a:t>
            </a:r>
            <a:r>
              <a:rPr lang="en-US" sz="1800" b="0" i="0" u="none" strike="noStrike" baseline="0" dirty="0">
                <a:solidFill>
                  <a:srgbClr val="000000"/>
                </a:solidFill>
                <a:latin typeface="BookAntiqua"/>
              </a:rPr>
              <a:t>object, so you implement it on numeric variables. For example, try the following:</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nr = </a:t>
            </a:r>
            <a:r>
              <a:rPr lang="en-US" b="0" i="0" u="none" strike="noStrike" baseline="0" dirty="0">
                <a:solidFill>
                  <a:srgbClr val="996801"/>
                </a:solidFill>
                <a:latin typeface="Consolas" panose="020B0609020204030204" pitchFamily="49" charset="0"/>
              </a:rPr>
              <a:t>357</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nr.match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/3/g</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You should receive a </a:t>
            </a:r>
            <a:r>
              <a:rPr lang="en-US" sz="1800" b="0" i="0" u="none" strike="noStrike" baseline="0" dirty="0" err="1">
                <a:solidFill>
                  <a:srgbClr val="000000"/>
                </a:solidFill>
                <a:latin typeface="Consolas" panose="020B0609020204030204" pitchFamily="49" charset="0"/>
              </a:rPr>
              <a:t>TypeError</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saying that </a:t>
            </a:r>
            <a:r>
              <a:rPr lang="en-US" sz="1800" b="0" i="0" u="none" strike="noStrike" baseline="0" dirty="0" err="1">
                <a:solidFill>
                  <a:srgbClr val="000000"/>
                </a:solidFill>
                <a:latin typeface="Consolas" panose="020B0609020204030204" pitchFamily="49" charset="0"/>
              </a:rPr>
              <a:t>nr.match</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is not a function.</a:t>
            </a:r>
          </a:p>
        </p:txBody>
      </p:sp>
      <p:pic>
        <p:nvPicPr>
          <p:cNvPr id="5" name="Picture 4">
            <a:extLst>
              <a:ext uri="{FF2B5EF4-FFF2-40B4-BE49-F238E27FC236}">
                <a16:creationId xmlns:a16="http://schemas.microsoft.com/office/drawing/2014/main" id="{8532F673-3440-4C68-831F-7FFA40D3761A}"/>
              </a:ext>
            </a:extLst>
          </p:cNvPr>
          <p:cNvPicPr>
            <a:picLocks noChangeAspect="1"/>
          </p:cNvPicPr>
          <p:nvPr/>
        </p:nvPicPr>
        <p:blipFill>
          <a:blip r:embed="rId2"/>
          <a:stretch>
            <a:fillRect/>
          </a:stretch>
        </p:blipFill>
        <p:spPr>
          <a:xfrm>
            <a:off x="2045492" y="4086242"/>
            <a:ext cx="8101013" cy="382041"/>
          </a:xfrm>
          <a:prstGeom prst="rect">
            <a:avLst/>
          </a:prstGeom>
        </p:spPr>
      </p:pic>
    </p:spTree>
    <p:extLst>
      <p:ext uri="{BB962C8B-B14F-4D97-AF65-F5344CB8AC3E}">
        <p14:creationId xmlns:p14="http://schemas.microsoft.com/office/powerpoint/2010/main" val="131985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62151"/>
            <a:ext cx="11029616" cy="4751916"/>
          </a:xfrm>
        </p:spPr>
        <p:txBody>
          <a:bodyPr numCol="1" anchor="t">
            <a:normAutofit lnSpcReduction="10000"/>
          </a:bodyPr>
          <a:lstStyle/>
          <a:p>
            <a:pPr marL="0" indent="0" algn="l">
              <a:buNone/>
            </a:pPr>
            <a:r>
              <a:rPr lang="en-US" sz="1800" b="0" i="0" u="none" strike="noStrike" baseline="0" dirty="0">
                <a:solidFill>
                  <a:srgbClr val="000000"/>
                </a:solidFill>
                <a:latin typeface="BookAntiqua"/>
              </a:rPr>
              <a:t>There are many reasons to group your regex. Whenever you want to match a group of characters, you can surround them with parentheses. Have a look at this example:</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love|dislike</a:t>
            </a:r>
            <a:r>
              <a:rPr lang="en-US" b="0" i="0" u="none" strike="noStrike" baseline="0" dirty="0">
                <a:solidFill>
                  <a:srgbClr val="50A24F"/>
                </a:solidFill>
                <a:latin typeface="Consolas" panose="020B0609020204030204" pitchFamily="49" charset="0"/>
              </a:rPr>
              <a:t>)\s(</a:t>
            </a:r>
            <a:r>
              <a:rPr lang="en-US" b="0" i="0" u="none" strike="noStrike" baseline="0" dirty="0" err="1">
                <a:solidFill>
                  <a:srgbClr val="50A24F"/>
                </a:solidFill>
                <a:latin typeface="Consolas" panose="020B0609020204030204" pitchFamily="49" charset="0"/>
              </a:rPr>
              <a:t>javascript|spiders</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gi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Here it is going to look for either </a:t>
            </a:r>
            <a:r>
              <a:rPr lang="en-US" sz="1800" b="0" i="0" u="none" strike="noStrike" baseline="0" dirty="0">
                <a:solidFill>
                  <a:srgbClr val="000000"/>
                </a:solidFill>
                <a:latin typeface="Consolas" panose="020B0609020204030204" pitchFamily="49" charset="0"/>
              </a:rPr>
              <a:t>love </a:t>
            </a:r>
            <a:r>
              <a:rPr lang="en-US" sz="1800" b="0" i="0" u="none" strike="noStrike" baseline="0" dirty="0">
                <a:solidFill>
                  <a:srgbClr val="000000"/>
                </a:solidFill>
                <a:latin typeface="BookAntiqua"/>
              </a:rPr>
              <a:t>or </a:t>
            </a:r>
            <a:r>
              <a:rPr lang="en-US" sz="1800" b="0" i="0" u="none" strike="noStrike" baseline="0" dirty="0">
                <a:solidFill>
                  <a:srgbClr val="000000"/>
                </a:solidFill>
                <a:latin typeface="Consolas" panose="020B0609020204030204" pitchFamily="49" charset="0"/>
              </a:rPr>
              <a:t>dislike</a:t>
            </a:r>
            <a:r>
              <a:rPr lang="en-US" sz="1800" b="0" i="0" u="none" strike="noStrike" baseline="0" dirty="0">
                <a:solidFill>
                  <a:srgbClr val="000000"/>
                </a:solidFill>
                <a:latin typeface="BookAntiqua"/>
              </a:rPr>
              <a:t>, followed by a whitespace character, followed by </a:t>
            </a:r>
            <a:r>
              <a:rPr lang="en-US" sz="1800" b="0" i="0" u="none" strike="noStrike" baseline="0" dirty="0" err="1">
                <a:solidFill>
                  <a:srgbClr val="000000"/>
                </a:solidFill>
                <a:latin typeface="Consolas" panose="020B0609020204030204" pitchFamily="49" charset="0"/>
              </a:rPr>
              <a:t>javascript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or </a:t>
            </a:r>
            <a:r>
              <a:rPr lang="en-US" sz="1800" b="0" i="0" u="none" strike="noStrike" baseline="0" dirty="0">
                <a:solidFill>
                  <a:srgbClr val="000000"/>
                </a:solidFill>
                <a:latin typeface="Consolas" panose="020B0609020204030204" pitchFamily="49" charset="0"/>
              </a:rPr>
              <a:t>spiders</a:t>
            </a:r>
            <a:r>
              <a:rPr lang="en-US" sz="1800" b="0" i="0" u="none" strike="noStrike" baseline="0" dirty="0">
                <a:solidFill>
                  <a:srgbClr val="000000"/>
                </a:solidFill>
                <a:latin typeface="BookAntiqua"/>
              </a:rPr>
              <a:t>, and it will do so for all occurrences while ignoring whether they are in uppercase or lowercase. This is what it will log:</a:t>
            </a: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Let's just say we can match on roughly four combinations here. Two of them seem to make more sense to me personally:</a:t>
            </a:r>
          </a:p>
          <a:p>
            <a:pPr lvl="1">
              <a:buFont typeface="Arial" panose="020B0604020202020204" pitchFamily="34" charset="0"/>
              <a:buChar char="•"/>
            </a:pPr>
            <a:r>
              <a:rPr lang="en-US" sz="1700" b="0" i="0" u="none" strike="noStrike" baseline="0" dirty="0">
                <a:solidFill>
                  <a:srgbClr val="000000"/>
                </a:solidFill>
                <a:latin typeface="BookAntiqua"/>
              </a:rPr>
              <a:t>Love spiders</a:t>
            </a:r>
          </a:p>
          <a:p>
            <a:pPr lvl="1">
              <a:buFont typeface="Arial" panose="020B0604020202020204" pitchFamily="34" charset="0"/>
              <a:buChar char="•"/>
            </a:pPr>
            <a:r>
              <a:rPr lang="en-US" sz="1700" b="0" i="0" u="none" strike="noStrike" baseline="0" dirty="0">
                <a:solidFill>
                  <a:srgbClr val="000000"/>
                </a:solidFill>
                <a:latin typeface="BookAntiqua"/>
              </a:rPr>
              <a:t>Dislike spiders</a:t>
            </a:r>
          </a:p>
          <a:p>
            <a:pPr lvl="1">
              <a:buFont typeface="Arial" panose="020B0604020202020204" pitchFamily="34" charset="0"/>
              <a:buChar char="•"/>
            </a:pPr>
            <a:r>
              <a:rPr lang="en-US" sz="1700" b="0" i="0" u="none" strike="noStrike" baseline="0" dirty="0">
                <a:solidFill>
                  <a:srgbClr val="000000"/>
                </a:solidFill>
                <a:latin typeface="BookAntiqua"/>
              </a:rPr>
              <a:t>Love JavaScript</a:t>
            </a:r>
          </a:p>
          <a:p>
            <a:pPr lvl="1">
              <a:buFont typeface="Arial" panose="020B0604020202020204" pitchFamily="34" charset="0"/>
              <a:buChar char="•"/>
            </a:pPr>
            <a:r>
              <a:rPr lang="en-US" sz="1700" b="0" i="0" u="none" strike="noStrike" baseline="0" dirty="0">
                <a:solidFill>
                  <a:srgbClr val="000000"/>
                </a:solidFill>
                <a:latin typeface="BookAntiqua"/>
              </a:rPr>
              <a:t>Dislike JavaScript</a:t>
            </a:r>
            <a:endParaRPr lang="en-US" sz="1700" dirty="0"/>
          </a:p>
        </p:txBody>
      </p:sp>
      <p:pic>
        <p:nvPicPr>
          <p:cNvPr id="5" name="Picture 4">
            <a:extLst>
              <a:ext uri="{FF2B5EF4-FFF2-40B4-BE49-F238E27FC236}">
                <a16:creationId xmlns:a16="http://schemas.microsoft.com/office/drawing/2014/main" id="{D922514E-6045-4326-87BB-04101E2D25B0}"/>
              </a:ext>
            </a:extLst>
          </p:cNvPr>
          <p:cNvPicPr>
            <a:picLocks noChangeAspect="1"/>
          </p:cNvPicPr>
          <p:nvPr/>
        </p:nvPicPr>
        <p:blipFill>
          <a:blip r:embed="rId2"/>
          <a:stretch>
            <a:fillRect/>
          </a:stretch>
        </p:blipFill>
        <p:spPr>
          <a:xfrm>
            <a:off x="2092848" y="4143873"/>
            <a:ext cx="8006304" cy="378386"/>
          </a:xfrm>
          <a:prstGeom prst="rect">
            <a:avLst/>
          </a:prstGeom>
        </p:spPr>
      </p:pic>
    </p:spTree>
    <p:extLst>
      <p:ext uri="{BB962C8B-B14F-4D97-AF65-F5344CB8AC3E}">
        <p14:creationId xmlns:p14="http://schemas.microsoft.com/office/powerpoint/2010/main" val="372851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47842" y="1919816"/>
            <a:ext cx="11029616" cy="4751916"/>
          </a:xfrm>
        </p:spPr>
        <p:txBody>
          <a:bodyPr numCol="1" anchor="t">
            <a:normAutofit/>
          </a:bodyPr>
          <a:lstStyle/>
          <a:p>
            <a:pPr marL="0" indent="0" algn="l">
              <a:buNone/>
            </a:pPr>
            <a:r>
              <a:rPr lang="en-US" sz="1800" b="0" i="0" u="none" strike="noStrike" baseline="0" dirty="0">
                <a:solidFill>
                  <a:srgbClr val="000000"/>
                </a:solidFill>
                <a:latin typeface="BookAntiqua"/>
              </a:rPr>
              <a:t>Groups are very powerful when we know how to repeat them. Let's see how to do that. Very often, you'll find yourself in need of repeating a certain regex piece. We have several options for this. For example, if we want to match any four alphanumeric characters in a sequence, we could just write this:</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JavaScript!"</a:t>
            </a:r>
            <a:r>
              <a:rPr lang="en-US" b="0" i="0" u="none" strike="noStrike" baseline="0" dirty="0">
                <a:solidFill>
                  <a:srgbClr val="383A42"/>
                </a:solidFill>
                <a:latin typeface="Consolas" panose="020B0609020204030204" pitchFamily="49" charset="0"/>
              </a:rPr>
              <a:t>;</a:t>
            </a:r>
          </a:p>
          <a:p>
            <a:pPr marL="324000" lvl="1" indent="0">
              <a:buNone/>
            </a:pPr>
            <a:r>
              <a:rPr lang="pl-PL" b="0" i="0" u="none" strike="noStrike" baseline="0" dirty="0">
                <a:solidFill>
                  <a:srgbClr val="C28501"/>
                </a:solidFill>
                <a:latin typeface="Consolas" panose="020B0609020204030204" pitchFamily="49" charset="0"/>
              </a:rPr>
              <a:t>console</a:t>
            </a:r>
            <a:r>
              <a:rPr lang="pl-PL" b="0" i="0" u="none" strike="noStrike" baseline="0" dirty="0">
                <a:solidFill>
                  <a:srgbClr val="383A42"/>
                </a:solidFill>
                <a:latin typeface="Consolas" panose="020B0609020204030204" pitchFamily="49" charset="0"/>
              </a:rPr>
              <a:t>.log(text.match(</a:t>
            </a:r>
            <a:r>
              <a:rPr lang="pl-PL" b="0" i="0" u="none" strike="noStrike" baseline="0" dirty="0">
                <a:solidFill>
                  <a:srgbClr val="50A24F"/>
                </a:solidFill>
                <a:latin typeface="Consolas" panose="020B0609020204030204" pitchFamily="49" charset="0"/>
              </a:rPr>
              <a:t>/[a-zA-Z0-9][a-zA-Z0-9][a-zA-Z0-9][a-zA-Z0-</a:t>
            </a:r>
            <a:r>
              <a:rPr lang="en-US" b="0" i="0" u="none" strike="noStrike" baseline="0" dirty="0">
                <a:solidFill>
                  <a:srgbClr val="50A24F"/>
                </a:solidFill>
                <a:latin typeface="Consolas" panose="020B0609020204030204" pitchFamily="49" charset="0"/>
              </a:rPr>
              <a:t>9]/g</a:t>
            </a:r>
            <a:r>
              <a:rPr lang="en-US" b="0" i="0" u="none" strike="noStrike" baseline="0" dirty="0">
                <a:solidFill>
                  <a:srgbClr val="383A42"/>
                </a:solidFill>
                <a:latin typeface="Consolas" panose="020B0609020204030204" pitchFamily="49" charset="0"/>
              </a:rPr>
              <a:t>)); </a:t>
            </a:r>
          </a:p>
          <a:p>
            <a:pPr marL="0" indent="0" algn="l">
              <a:buNone/>
            </a:pPr>
            <a:r>
              <a:rPr lang="en-US" sz="1800" b="0" i="0" u="none" strike="noStrike" baseline="0" dirty="0">
                <a:solidFill>
                  <a:srgbClr val="000000"/>
                </a:solidFill>
                <a:latin typeface="BookAntiqua"/>
              </a:rPr>
              <a:t>This will produce the following as output:</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is a terrible way to go about repeating a block: let's look for better options. If we only want it to be present 0 or 1 times, we can use the question mark. So this is for optional characters, for example:</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"You are doing great!"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n?g</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gi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looks for a </a:t>
            </a:r>
            <a:r>
              <a:rPr lang="en-US" sz="1800" b="0" i="0" u="none" strike="noStrike" baseline="0" dirty="0">
                <a:solidFill>
                  <a:srgbClr val="000000"/>
                </a:solidFill>
                <a:latin typeface="Consolas" panose="020B0609020204030204" pitchFamily="49" charset="0"/>
              </a:rPr>
              <a:t>g </a:t>
            </a:r>
            <a:r>
              <a:rPr lang="en-US" sz="1800" b="0" i="0" u="none" strike="noStrike" baseline="0" dirty="0">
                <a:solidFill>
                  <a:srgbClr val="000000"/>
                </a:solidFill>
                <a:latin typeface="BookAntiqua"/>
              </a:rPr>
              <a:t>character that may or not may be preceded by an </a:t>
            </a:r>
            <a:r>
              <a:rPr lang="en-US" sz="1800" b="0" i="0" u="none" strike="noStrike" baseline="0" dirty="0">
                <a:solidFill>
                  <a:srgbClr val="000000"/>
                </a:solidFill>
                <a:latin typeface="Consolas" panose="020B0609020204030204" pitchFamily="49" charset="0"/>
              </a:rPr>
              <a:t>n</a:t>
            </a:r>
            <a:r>
              <a:rPr lang="en-US" sz="1800" b="0" i="0" u="none" strike="noStrike" baseline="0" dirty="0">
                <a:solidFill>
                  <a:srgbClr val="000000"/>
                </a:solidFill>
                <a:latin typeface="BookAntiqua"/>
              </a:rPr>
              <a:t>. Therefore, this will log:</a:t>
            </a:r>
            <a:endParaRPr lang="en-US" sz="1800" dirty="0"/>
          </a:p>
          <a:p>
            <a:pPr marL="0" indent="0" algn="l">
              <a:buNone/>
            </a:pPr>
            <a:endParaRPr lang="en-US" sz="1700" dirty="0"/>
          </a:p>
        </p:txBody>
      </p:sp>
      <p:pic>
        <p:nvPicPr>
          <p:cNvPr id="6" name="Picture 5">
            <a:extLst>
              <a:ext uri="{FF2B5EF4-FFF2-40B4-BE49-F238E27FC236}">
                <a16:creationId xmlns:a16="http://schemas.microsoft.com/office/drawing/2014/main" id="{9A85B535-9225-46FD-ABE8-3125410821C7}"/>
              </a:ext>
            </a:extLst>
          </p:cNvPr>
          <p:cNvPicPr>
            <a:picLocks noChangeAspect="1"/>
          </p:cNvPicPr>
          <p:nvPr/>
        </p:nvPicPr>
        <p:blipFill>
          <a:blip r:embed="rId2"/>
          <a:stretch>
            <a:fillRect/>
          </a:stretch>
        </p:blipFill>
        <p:spPr>
          <a:xfrm>
            <a:off x="2012414" y="3997853"/>
            <a:ext cx="8167171" cy="377216"/>
          </a:xfrm>
          <a:prstGeom prst="rect">
            <a:avLst/>
          </a:prstGeom>
        </p:spPr>
      </p:pic>
      <p:pic>
        <p:nvPicPr>
          <p:cNvPr id="7" name="Picture 6">
            <a:extLst>
              <a:ext uri="{FF2B5EF4-FFF2-40B4-BE49-F238E27FC236}">
                <a16:creationId xmlns:a16="http://schemas.microsoft.com/office/drawing/2014/main" id="{7E67901D-9DBB-45EA-BCCB-030629684852}"/>
              </a:ext>
            </a:extLst>
          </p:cNvPr>
          <p:cNvPicPr>
            <a:picLocks noChangeAspect="1"/>
          </p:cNvPicPr>
          <p:nvPr/>
        </p:nvPicPr>
        <p:blipFill>
          <a:blip r:embed="rId3"/>
          <a:stretch>
            <a:fillRect/>
          </a:stretch>
        </p:blipFill>
        <p:spPr>
          <a:xfrm>
            <a:off x="1987011" y="6296761"/>
            <a:ext cx="8167171" cy="382226"/>
          </a:xfrm>
          <a:prstGeom prst="rect">
            <a:avLst/>
          </a:prstGeom>
        </p:spPr>
      </p:pic>
    </p:spTree>
    <p:extLst>
      <p:ext uri="{BB962C8B-B14F-4D97-AF65-F5344CB8AC3E}">
        <p14:creationId xmlns:p14="http://schemas.microsoft.com/office/powerpoint/2010/main" val="2593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1" anchor="t">
            <a:normAutofit/>
          </a:bodyPr>
          <a:lstStyle/>
          <a:p>
            <a:pPr marL="0" indent="0" algn="l">
              <a:buNone/>
            </a:pPr>
            <a:r>
              <a:rPr lang="en-US" sz="1800" b="0" i="0" u="none" strike="noStrike" baseline="0" dirty="0">
                <a:solidFill>
                  <a:srgbClr val="000000"/>
                </a:solidFill>
                <a:latin typeface="BookAntiqua"/>
              </a:rPr>
              <a:t>Arguably, one time is not really an example of repeating. Let's look at getting more repetitions. If you want something at least once, but optionally more often, you can use the plus sign: </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Here is an example:</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"123123123"</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/(123)+/</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is going to match for the group </a:t>
            </a:r>
            <a:r>
              <a:rPr lang="en-US" sz="1800" b="0" i="0" u="none" strike="noStrike" baseline="0" dirty="0">
                <a:solidFill>
                  <a:srgbClr val="000000"/>
                </a:solidFill>
                <a:latin typeface="Consolas" panose="020B0609020204030204" pitchFamily="49" charset="0"/>
              </a:rPr>
              <a:t>123 </a:t>
            </a:r>
            <a:r>
              <a:rPr lang="en-US" sz="1800" b="0" i="0" u="none" strike="noStrike" baseline="0" dirty="0">
                <a:solidFill>
                  <a:srgbClr val="000000"/>
                </a:solidFill>
                <a:latin typeface="BookAntiqua"/>
              </a:rPr>
              <a:t>one or more times. And since this string is present, it will find a match. This is what will be logged:</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It matches the whole string in this case, since it is just </a:t>
            </a:r>
            <a:r>
              <a:rPr lang="en-US" sz="1800" b="0" i="0" u="none" strike="noStrike" baseline="0" dirty="0">
                <a:latin typeface="Consolas" panose="020B0609020204030204" pitchFamily="49" charset="0"/>
              </a:rPr>
              <a:t>123 </a:t>
            </a:r>
            <a:r>
              <a:rPr lang="en-US" sz="1800" b="0" i="0" u="none" strike="noStrike" baseline="0" dirty="0">
                <a:latin typeface="BookAntiqua"/>
              </a:rPr>
              <a:t>repeated. There are also situations where you want to have a certain piece of regex match any number of times, which can be indicated with the asterisk: </a:t>
            </a:r>
            <a:r>
              <a:rPr lang="en-US" sz="1800" b="0" i="0" u="none" strike="noStrike" baseline="0" dirty="0">
                <a:latin typeface="Consolas" panose="020B0609020204030204" pitchFamily="49" charset="0"/>
              </a:rPr>
              <a:t>*</a:t>
            </a:r>
            <a:r>
              <a:rPr lang="en-US" sz="1800" b="0" i="0" u="none" strike="noStrike" baseline="0" dirty="0">
                <a:latin typeface="BookAntiqua"/>
              </a:rPr>
              <a:t>. Here is an example regex pattern:</a:t>
            </a:r>
            <a:endParaRPr lang="en-US" sz="1800" dirty="0"/>
          </a:p>
        </p:txBody>
      </p:sp>
      <p:pic>
        <p:nvPicPr>
          <p:cNvPr id="8" name="Picture 7">
            <a:extLst>
              <a:ext uri="{FF2B5EF4-FFF2-40B4-BE49-F238E27FC236}">
                <a16:creationId xmlns:a16="http://schemas.microsoft.com/office/drawing/2014/main" id="{3FC1D9B9-DB71-44C0-B299-B169A5B9F374}"/>
              </a:ext>
            </a:extLst>
          </p:cNvPr>
          <p:cNvPicPr>
            <a:picLocks noChangeAspect="1"/>
          </p:cNvPicPr>
          <p:nvPr/>
        </p:nvPicPr>
        <p:blipFill>
          <a:blip r:embed="rId2"/>
          <a:stretch>
            <a:fillRect/>
          </a:stretch>
        </p:blipFill>
        <p:spPr>
          <a:xfrm>
            <a:off x="2150003" y="4465996"/>
            <a:ext cx="7891991" cy="373385"/>
          </a:xfrm>
          <a:prstGeom prst="rect">
            <a:avLst/>
          </a:prstGeom>
        </p:spPr>
      </p:pic>
      <p:pic>
        <p:nvPicPr>
          <p:cNvPr id="10" name="Picture 9">
            <a:extLst>
              <a:ext uri="{FF2B5EF4-FFF2-40B4-BE49-F238E27FC236}">
                <a16:creationId xmlns:a16="http://schemas.microsoft.com/office/drawing/2014/main" id="{1BD5D8F0-43DC-4CF3-A6B4-973E3FE7CEC2}"/>
              </a:ext>
            </a:extLst>
          </p:cNvPr>
          <p:cNvPicPr>
            <a:picLocks noChangeAspect="1"/>
          </p:cNvPicPr>
          <p:nvPr/>
        </p:nvPicPr>
        <p:blipFill>
          <a:blip r:embed="rId3"/>
          <a:stretch>
            <a:fillRect/>
          </a:stretch>
        </p:blipFill>
        <p:spPr>
          <a:xfrm>
            <a:off x="2099462" y="6113509"/>
            <a:ext cx="7993074" cy="395356"/>
          </a:xfrm>
          <a:prstGeom prst="rect">
            <a:avLst/>
          </a:prstGeom>
        </p:spPr>
      </p:pic>
    </p:spTree>
    <p:extLst>
      <p:ext uri="{BB962C8B-B14F-4D97-AF65-F5344CB8AC3E}">
        <p14:creationId xmlns:p14="http://schemas.microsoft.com/office/powerpoint/2010/main" val="346956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1871136"/>
            <a:ext cx="11029616" cy="4847914"/>
          </a:xfrm>
        </p:spPr>
        <p:txBody>
          <a:bodyPr>
            <a:normAutofit/>
          </a:bodyPr>
          <a:lstStyle/>
          <a:p>
            <a:pPr marL="0" indent="0" algn="l">
              <a:buNone/>
            </a:pPr>
            <a:r>
              <a:rPr lang="en-US" sz="1800" b="0" i="0" u="none" strike="noStrike" baseline="0" dirty="0">
                <a:latin typeface="BookAntiqua"/>
              </a:rPr>
              <a:t>The concepts and solution approaches presented up to this point in the book are not the only way to think about solving issues. In this chapter, we will challenge you to look a little deeper, be curious, and practice the good habit of optimizing solutions. </a:t>
            </a:r>
          </a:p>
          <a:p>
            <a:pPr marL="0" indent="0" algn="l">
              <a:buNone/>
            </a:pPr>
            <a:r>
              <a:rPr lang="en-US" sz="1800" b="0" i="0" u="none" strike="noStrike" baseline="0" dirty="0">
                <a:latin typeface="BookAntiqua"/>
              </a:rPr>
              <a:t>In previous chapters, you were promised great things about this chapter because the optimal use of some built-in methods require knowledge of regular expressions, which we will cover in this chapter. There is a lot more fun to be had though</a:t>
            </a:r>
            <a:endParaRPr lang="en-US" sz="17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99733"/>
            <a:ext cx="11046032" cy="4292101"/>
          </a:xfrm>
        </p:spPr>
        <p:txBody>
          <a:bodyPr numCol="1" anchor="t">
            <a:normAutofit/>
          </a:bodyPr>
          <a:lstStyle/>
          <a:p>
            <a:pPr marL="0" indent="0" algn="l">
              <a:buNone/>
            </a:pPr>
            <a:r>
              <a:rPr lang="en-US" sz="1800" b="0" i="0" u="none" strike="noStrike" baseline="0" dirty="0">
                <a:latin typeface="BookAntiqua"/>
              </a:rPr>
              <a:t>It will match with any </a:t>
            </a:r>
            <a:r>
              <a:rPr lang="en-US" sz="1800" b="0" i="0" u="none" strike="noStrike" baseline="0" dirty="0">
                <a:latin typeface="Consolas" panose="020B0609020204030204" pitchFamily="49" charset="0"/>
              </a:rPr>
              <a:t>a </a:t>
            </a:r>
            <a:r>
              <a:rPr lang="en-US" sz="1800" b="0" i="0" u="none" strike="noStrike" baseline="0" dirty="0">
                <a:latin typeface="BookAntiqua"/>
              </a:rPr>
              <a:t>preceded by </a:t>
            </a:r>
            <a:r>
              <a:rPr lang="en-US" sz="1800" b="0" i="0" u="none" strike="noStrike" baseline="0" dirty="0">
                <a:latin typeface="Consolas" panose="020B0609020204030204" pitchFamily="49" charset="0"/>
              </a:rPr>
              <a:t>123 </a:t>
            </a:r>
            <a:r>
              <a:rPr lang="en-US" sz="1800" b="0" i="0" u="none" strike="noStrike" baseline="0" dirty="0">
                <a:latin typeface="BookAntiqua"/>
              </a:rPr>
              <a:t>any number of times. So it will match on the following, for example:</a:t>
            </a:r>
          </a:p>
          <a:p>
            <a:pPr lvl="1">
              <a:buFont typeface="Arial" panose="020B0604020202020204" pitchFamily="34" charset="0"/>
              <a:buChar char="•"/>
            </a:pPr>
            <a:r>
              <a:rPr lang="en-US" sz="1800" b="0" i="0" u="none" strike="noStrike" baseline="0" dirty="0">
                <a:latin typeface="BookAntiqua"/>
              </a:rPr>
              <a:t>123123123a</a:t>
            </a:r>
          </a:p>
          <a:p>
            <a:pPr lvl="1">
              <a:buFont typeface="Arial" panose="020B0604020202020204" pitchFamily="34" charset="0"/>
              <a:buChar char="•"/>
            </a:pPr>
            <a:r>
              <a:rPr lang="en-US" sz="1800" b="0" i="0" u="none" strike="noStrike" baseline="0" dirty="0">
                <a:latin typeface="BookAntiqua"/>
              </a:rPr>
              <a:t>123a</a:t>
            </a:r>
          </a:p>
          <a:p>
            <a:pPr lvl="1">
              <a:buFont typeface="Arial" panose="020B0604020202020204" pitchFamily="34" charset="0"/>
              <a:buChar char="•"/>
            </a:pPr>
            <a:r>
              <a:rPr lang="en-US" sz="1800" b="0" i="0" u="none" strike="noStrike" baseline="0" dirty="0">
                <a:latin typeface="BookAntiqua"/>
              </a:rPr>
              <a:t>a</a:t>
            </a:r>
          </a:p>
          <a:p>
            <a:pPr lvl="1">
              <a:buFont typeface="Arial" panose="020B0604020202020204" pitchFamily="34" charset="0"/>
              <a:buChar char="•"/>
            </a:pPr>
            <a:r>
              <a:rPr lang="en-US" sz="1800" b="0" i="0" u="none" strike="noStrike" baseline="0" dirty="0" err="1">
                <a:latin typeface="BookAntiqua"/>
              </a:rPr>
              <a:t>ba</a:t>
            </a:r>
            <a:endParaRPr lang="en-US" sz="1800" b="0" i="0" u="none" strike="noStrike" baseline="0" dirty="0">
              <a:latin typeface="BookAntiqua"/>
            </a:endParaRPr>
          </a:p>
          <a:p>
            <a:pPr marL="0" indent="0" algn="l">
              <a:buNone/>
            </a:pPr>
            <a:r>
              <a:rPr lang="en-US" sz="1800" b="0" i="0" u="none" strike="noStrike" baseline="0" dirty="0">
                <a:solidFill>
                  <a:srgbClr val="000000"/>
                </a:solidFill>
                <a:latin typeface="BookAntiqua"/>
              </a:rPr>
              <a:t>The last thing to note about repeating is that we can be more specific as well. We do this using this syntax </a:t>
            </a:r>
            <a:r>
              <a:rPr lang="en-US" sz="1800" b="0" i="0" u="none" strike="noStrike" baseline="0" dirty="0">
                <a:solidFill>
                  <a:srgbClr val="000000"/>
                </a:solidFill>
                <a:latin typeface="Consolas" panose="020B0609020204030204" pitchFamily="49" charset="0"/>
              </a:rPr>
              <a:t>{min, max}</a:t>
            </a:r>
            <a:r>
              <a:rPr lang="en-US" sz="1800" b="0" i="0" u="none" strike="noStrike" baseline="0" dirty="0">
                <a:solidFill>
                  <a:srgbClr val="000000"/>
                </a:solidFill>
                <a:latin typeface="BookAntiqua"/>
              </a:rPr>
              <a:t>. Here is an example:</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abcabcabc</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abc</a:t>
            </a:r>
            <a:r>
              <a:rPr lang="en-US" b="0" i="0" u="none" strike="noStrike" baseline="0" dirty="0">
                <a:solidFill>
                  <a:srgbClr val="50A24F"/>
                </a:solidFill>
                <a:latin typeface="Consolas" panose="020B0609020204030204" pitchFamily="49" charset="0"/>
              </a:rPr>
              <a:t>){1,2}/</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will log:</a:t>
            </a:r>
            <a:endParaRPr lang="en-US" sz="1800" dirty="0"/>
          </a:p>
        </p:txBody>
      </p:sp>
      <p:pic>
        <p:nvPicPr>
          <p:cNvPr id="6" name="Picture 5">
            <a:extLst>
              <a:ext uri="{FF2B5EF4-FFF2-40B4-BE49-F238E27FC236}">
                <a16:creationId xmlns:a16="http://schemas.microsoft.com/office/drawing/2014/main" id="{14C815FC-07C1-49F8-A896-6C185702C19B}"/>
              </a:ext>
            </a:extLst>
          </p:cNvPr>
          <p:cNvPicPr>
            <a:picLocks noChangeAspect="1"/>
          </p:cNvPicPr>
          <p:nvPr/>
        </p:nvPicPr>
        <p:blipFill>
          <a:blip r:embed="rId2"/>
          <a:stretch>
            <a:fillRect/>
          </a:stretch>
        </p:blipFill>
        <p:spPr>
          <a:xfrm>
            <a:off x="2122481" y="6041822"/>
            <a:ext cx="7930621" cy="391846"/>
          </a:xfrm>
          <a:prstGeom prst="rect">
            <a:avLst/>
          </a:prstGeom>
        </p:spPr>
      </p:pic>
    </p:spTree>
    <p:extLst>
      <p:ext uri="{BB962C8B-B14F-4D97-AF65-F5344CB8AC3E}">
        <p14:creationId xmlns:p14="http://schemas.microsoft.com/office/powerpoint/2010/main" val="245454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55800"/>
            <a:ext cx="11046032" cy="5003800"/>
          </a:xfrm>
        </p:spPr>
        <p:txBody>
          <a:bodyPr numCol="1" anchor="t">
            <a:normAutofit lnSpcReduction="10000"/>
          </a:bodyPr>
          <a:lstStyle/>
          <a:p>
            <a:pPr marL="0" indent="0" algn="l">
              <a:buNone/>
            </a:pPr>
            <a:r>
              <a:rPr lang="en-US" sz="1800" b="0" i="0" u="none" strike="noStrike" baseline="0" dirty="0">
                <a:solidFill>
                  <a:srgbClr val="000000"/>
                </a:solidFill>
                <a:latin typeface="BookAntiqua"/>
              </a:rPr>
              <a:t>It does this because it will match on </a:t>
            </a:r>
            <a:r>
              <a:rPr lang="en-US" sz="1800" b="0" i="0" u="none" strike="noStrike" baseline="0" dirty="0" err="1">
                <a:solidFill>
                  <a:srgbClr val="000000"/>
                </a:solidFill>
                <a:latin typeface="Consolas" panose="020B0609020204030204" pitchFamily="49" charset="0"/>
              </a:rPr>
              <a:t>abc</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both once and twice. As you can see, we have been using groups, but </a:t>
            </a:r>
            <a:r>
              <a:rPr lang="en-US" sz="1800" b="0" i="0" u="none" strike="noStrike" baseline="0" dirty="0">
                <a:solidFill>
                  <a:srgbClr val="000000"/>
                </a:solidFill>
                <a:latin typeface="Consolas" panose="020B0609020204030204" pitchFamily="49" charset="0"/>
              </a:rPr>
              <a:t>groups </a:t>
            </a:r>
            <a:r>
              <a:rPr lang="en-US" sz="1800" b="0" i="0" u="none" strike="noStrike" baseline="0" dirty="0">
                <a:solidFill>
                  <a:srgbClr val="000000"/>
                </a:solidFill>
                <a:latin typeface="BookAntiqua"/>
              </a:rPr>
              <a:t>is still </a:t>
            </a:r>
            <a:r>
              <a:rPr lang="en-US" sz="1800" b="0" i="0" u="none" strike="noStrike" baseline="0" dirty="0">
                <a:solidFill>
                  <a:srgbClr val="000000"/>
                </a:solidFill>
                <a:latin typeface="Consolas" panose="020B0609020204030204" pitchFamily="49" charset="0"/>
              </a:rPr>
              <a:t>undefined </a:t>
            </a:r>
            <a:r>
              <a:rPr lang="en-US" sz="1800" b="0" i="0" u="none" strike="noStrike" baseline="0" dirty="0">
                <a:solidFill>
                  <a:srgbClr val="000000"/>
                </a:solidFill>
                <a:latin typeface="BookAntiqua"/>
              </a:rPr>
              <a:t>in the output. In order to specify groups, we'll have to name them. Here's an example of how to do it:</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/(?&lt;language&gt;</a:t>
            </a:r>
            <a:r>
              <a:rPr lang="en-US" b="0" i="0" u="none" strike="noStrike" baseline="0" dirty="0" err="1">
                <a:solidFill>
                  <a:srgbClr val="50A24F"/>
                </a:solidFill>
                <a:latin typeface="Consolas" panose="020B0609020204030204" pitchFamily="49" charset="0"/>
              </a:rPr>
              <a:t>javascript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will output:</a:t>
            </a:r>
            <a:endParaRPr lang="en-US" dirty="0">
              <a:solidFill>
                <a:srgbClr val="000000"/>
              </a:solidFill>
              <a:latin typeface="BookAntiqua"/>
            </a:endParaRPr>
          </a:p>
          <a:p>
            <a:pPr marL="0" indent="0" algn="l">
              <a:buNone/>
            </a:pPr>
            <a:endParaRPr lang="en-US" sz="1800" dirty="0">
              <a:solidFill>
                <a:srgbClr val="000000"/>
              </a:solidFill>
              <a:latin typeface="BookAntiqua"/>
            </a:endParaRPr>
          </a:p>
          <a:p>
            <a:pPr marL="0" indent="0" algn="l">
              <a:buNone/>
            </a:pPr>
            <a:endParaRPr lang="en-US" sz="1800" dirty="0">
              <a:solidFill>
                <a:srgbClr val="000000"/>
              </a:solidFill>
              <a:latin typeface="BookAntiqua"/>
            </a:endParaRP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sz="180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There is more to say about regex, but this should already enable you to do quite a lot of cool things with it. Let's have a look at some practical examples.</a:t>
            </a: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16F423E7-490E-403F-B7B1-CDDE1AE11E2C}"/>
              </a:ext>
            </a:extLst>
          </p:cNvPr>
          <p:cNvPicPr>
            <a:picLocks noChangeAspect="1"/>
          </p:cNvPicPr>
          <p:nvPr/>
        </p:nvPicPr>
        <p:blipFill>
          <a:blip r:embed="rId2"/>
          <a:stretch>
            <a:fillRect/>
          </a:stretch>
        </p:blipFill>
        <p:spPr>
          <a:xfrm>
            <a:off x="2497137" y="3962150"/>
            <a:ext cx="7197725" cy="1733646"/>
          </a:xfrm>
          <a:prstGeom prst="rect">
            <a:avLst/>
          </a:prstGeom>
        </p:spPr>
      </p:pic>
    </p:spTree>
    <p:extLst>
      <p:ext uri="{BB962C8B-B14F-4D97-AF65-F5344CB8AC3E}">
        <p14:creationId xmlns:p14="http://schemas.microsoft.com/office/powerpoint/2010/main" val="269461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Practical regex</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550086"/>
          </a:xfrm>
        </p:spPr>
        <p:txBody>
          <a:bodyPr numCol="1" anchor="ctr">
            <a:normAutofit/>
          </a:bodyPr>
          <a:lstStyle/>
          <a:p>
            <a:pPr marL="0" indent="0" algn="l">
              <a:buNone/>
            </a:pPr>
            <a:r>
              <a:rPr lang="en-US" sz="1800" b="0" i="0" u="none" strike="noStrike" baseline="0" dirty="0">
                <a:latin typeface="BookAntiqua"/>
              </a:rPr>
              <a:t>Regex can be of great use in many situations—anywhere you need to match certain string patterns, regex will come in handy. We are going to discuss how you can use regex in combination with other string methods, and how you can use it to validate email addresses and IPv4 addresses.</a:t>
            </a:r>
            <a:endParaRPr lang="en-US" sz="1400" b="1" i="0" u="none" strike="noStrike" baseline="0" dirty="0">
              <a:latin typeface="JansonTextLTStd-Roman"/>
            </a:endParaRPr>
          </a:p>
        </p:txBody>
      </p:sp>
    </p:spTree>
    <p:extLst>
      <p:ext uri="{BB962C8B-B14F-4D97-AF65-F5344CB8AC3E}">
        <p14:creationId xmlns:p14="http://schemas.microsoft.com/office/powerpoint/2010/main" val="385740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A9E0-8911-43FD-91FA-DFFA7D6AC512}"/>
              </a:ext>
            </a:extLst>
          </p:cNvPr>
          <p:cNvSpPr>
            <a:spLocks noGrp="1"/>
          </p:cNvSpPr>
          <p:nvPr>
            <p:ph type="title"/>
          </p:nvPr>
        </p:nvSpPr>
        <p:spPr/>
        <p:txBody>
          <a:bodyPr/>
          <a:lstStyle/>
          <a:p>
            <a:r>
              <a:rPr lang="en-US" dirty="0"/>
              <a:t>Searching and replacing strings</a:t>
            </a:r>
          </a:p>
        </p:txBody>
      </p:sp>
      <p:sp>
        <p:nvSpPr>
          <p:cNvPr id="3" name="Content Placeholder 2">
            <a:extLst>
              <a:ext uri="{FF2B5EF4-FFF2-40B4-BE49-F238E27FC236}">
                <a16:creationId xmlns:a16="http://schemas.microsoft.com/office/drawing/2014/main" id="{DAE87084-FFBC-4EF8-9885-B0136B46513D}"/>
              </a:ext>
            </a:extLst>
          </p:cNvPr>
          <p:cNvSpPr>
            <a:spLocks noGrp="1"/>
          </p:cNvSpPr>
          <p:nvPr>
            <p:ph idx="1"/>
          </p:nvPr>
        </p:nvSpPr>
        <p:spPr>
          <a:xfrm>
            <a:off x="581192" y="1998133"/>
            <a:ext cx="11029616" cy="4689538"/>
          </a:xfrm>
        </p:spPr>
        <p:txBody>
          <a:bodyPr anchor="t">
            <a:normAutofit/>
          </a:bodyPr>
          <a:lstStyle/>
          <a:p>
            <a:pPr marL="0" indent="0" algn="l">
              <a:buNone/>
            </a:pPr>
            <a:r>
              <a:rPr lang="en-US" sz="1800" b="0" i="0" u="none" strike="noStrike" baseline="0" dirty="0">
                <a:solidFill>
                  <a:srgbClr val="000000"/>
                </a:solidFill>
                <a:latin typeface="BookAntiqua"/>
              </a:rPr>
              <a:t>In </a:t>
            </a:r>
            <a:r>
              <a:rPr lang="en-US" sz="1800" b="0" i="1" u="none" strike="noStrike" baseline="0" dirty="0">
                <a:solidFill>
                  <a:srgbClr val="000000"/>
                </a:solidFill>
                <a:latin typeface="BookAntiqua-Italic"/>
              </a:rPr>
              <a:t>Chapter 8</a:t>
            </a:r>
            <a:r>
              <a:rPr lang="en-US" sz="1800" b="0" i="0" u="none" strike="noStrike" baseline="0" dirty="0">
                <a:solidFill>
                  <a:srgbClr val="000000"/>
                </a:solidFill>
                <a:latin typeface="BookAntiqua"/>
              </a:rPr>
              <a:t>, </a:t>
            </a:r>
            <a:r>
              <a:rPr lang="en-US" sz="1800" b="0" i="1" u="none" strike="noStrike" baseline="0" dirty="0">
                <a:solidFill>
                  <a:srgbClr val="000000"/>
                </a:solidFill>
                <a:latin typeface="BookAntiqua-Italic"/>
              </a:rPr>
              <a:t>Built-In JavaScript Methods</a:t>
            </a:r>
            <a:r>
              <a:rPr lang="en-US" sz="1800" b="0" i="0" u="none" strike="noStrike" baseline="0" dirty="0">
                <a:solidFill>
                  <a:srgbClr val="000000"/>
                </a:solidFill>
                <a:latin typeface="BookAntiqua"/>
              </a:rPr>
              <a:t>, we saw the search and replace methods on strings. We would have liked our search to be case-insensitive, though. Guess what—we can use regex for this!</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"That's not the case."</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text.search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/Case/</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Adding the </a:t>
            </a:r>
            <a:r>
              <a:rPr lang="en-US" sz="1800" b="0" i="0" u="none" strike="noStrike" baseline="0" dirty="0" err="1">
                <a:solidFill>
                  <a:srgbClr val="000000"/>
                </a:solidFill>
                <a:latin typeface="Consolas" panose="020B0609020204030204" pitchFamily="49" charset="0"/>
              </a:rPr>
              <a:t>i</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modifier here ignores the distinction between uppercase and lowercase. This code returns </a:t>
            </a:r>
            <a:r>
              <a:rPr lang="en-US" sz="1800" b="0" i="0" u="none" strike="noStrike" baseline="0" dirty="0">
                <a:solidFill>
                  <a:srgbClr val="000000"/>
                </a:solidFill>
                <a:latin typeface="Consolas" panose="020B0609020204030204" pitchFamily="49" charset="0"/>
              </a:rPr>
              <a:t>15</a:t>
            </a:r>
            <a:r>
              <a:rPr lang="en-US" sz="1800" b="0" i="0" u="none" strike="noStrike" baseline="0" dirty="0">
                <a:solidFill>
                  <a:srgbClr val="000000"/>
                </a:solidFill>
                <a:latin typeface="BookAntiqua"/>
              </a:rPr>
              <a:t>, which is the starting index position of the match.  This cannot be done using the normal string input. </a:t>
            </a:r>
          </a:p>
          <a:p>
            <a:pPr marL="0" indent="0" algn="l">
              <a:buNone/>
            </a:pPr>
            <a:r>
              <a:rPr lang="en-US" sz="1800" b="0" i="0" u="none" strike="noStrike" baseline="0" dirty="0">
                <a:solidFill>
                  <a:srgbClr val="000000"/>
                </a:solidFill>
                <a:latin typeface="BookAntiqua"/>
              </a:rPr>
              <a:t>How do you think we can alter the behavior of the replace method using regex in such a way that we can replace all instances rather than the first instance of a string? Again, with a modifier! We use the global modifier (</a:t>
            </a:r>
            <a:r>
              <a:rPr lang="en-US" sz="1800" b="0" i="0" u="none" strike="noStrike" baseline="0" dirty="0">
                <a:solidFill>
                  <a:srgbClr val="000000"/>
                </a:solidFill>
                <a:latin typeface="Consolas" panose="020B0609020204030204" pitchFamily="49" charset="0"/>
              </a:rPr>
              <a:t>g</a:t>
            </a:r>
            <a:r>
              <a:rPr lang="en-US" sz="1800" b="0" i="0" u="none" strike="noStrike" baseline="0" dirty="0">
                <a:solidFill>
                  <a:srgbClr val="000000"/>
                </a:solidFill>
                <a:latin typeface="BookAntiqua"/>
              </a:rPr>
              <a:t>) for this. To get a feel for the difference, look at this expression without </a:t>
            </a:r>
            <a:r>
              <a:rPr lang="en-US" sz="1800" b="0" i="0" u="none" strike="noStrike" baseline="0" dirty="0">
                <a:solidFill>
                  <a:srgbClr val="000000"/>
                </a:solidFill>
                <a:latin typeface="Consolas" panose="020B0609020204030204" pitchFamily="49" charset="0"/>
              </a:rPr>
              <a:t>g</a:t>
            </a:r>
            <a:r>
              <a:rPr lang="en-US" sz="1800" b="0" i="0" u="none" strike="noStrike" baseline="0" dirty="0">
                <a:solidFill>
                  <a:srgbClr val="000000"/>
                </a:solidFill>
                <a:latin typeface="BookAntiqua"/>
              </a:rPr>
              <a:t>:</a:t>
            </a:r>
          </a:p>
          <a:p>
            <a:pPr marL="936000" lvl="3"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"Coding is fun. Coding opens up a lot of opportunities."</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text.replace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"Coding"</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50A24F"/>
                </a:solidFill>
                <a:latin typeface="Consolas" panose="020B0609020204030204" pitchFamily="49" charset="0"/>
              </a:rPr>
              <a:t>"JavaScript"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is what it outputs:</a:t>
            </a:r>
            <a:endParaRPr lang="en-US" dirty="0"/>
          </a:p>
        </p:txBody>
      </p:sp>
      <p:pic>
        <p:nvPicPr>
          <p:cNvPr id="6" name="Picture 5">
            <a:extLst>
              <a:ext uri="{FF2B5EF4-FFF2-40B4-BE49-F238E27FC236}">
                <a16:creationId xmlns:a16="http://schemas.microsoft.com/office/drawing/2014/main" id="{29AE4B74-7E0C-42B0-9CDD-103C48A3F73C}"/>
              </a:ext>
            </a:extLst>
          </p:cNvPr>
          <p:cNvPicPr>
            <a:picLocks noChangeAspect="1"/>
          </p:cNvPicPr>
          <p:nvPr/>
        </p:nvPicPr>
        <p:blipFill>
          <a:blip r:embed="rId2"/>
          <a:stretch>
            <a:fillRect/>
          </a:stretch>
        </p:blipFill>
        <p:spPr>
          <a:xfrm>
            <a:off x="2082270" y="5965947"/>
            <a:ext cx="8027459" cy="379794"/>
          </a:xfrm>
          <a:prstGeom prst="rect">
            <a:avLst/>
          </a:prstGeom>
        </p:spPr>
      </p:pic>
    </p:spTree>
    <p:extLst>
      <p:ext uri="{BB962C8B-B14F-4D97-AF65-F5344CB8AC3E}">
        <p14:creationId xmlns:p14="http://schemas.microsoft.com/office/powerpoint/2010/main" val="53941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Searching and replacing strings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21648"/>
            <a:ext cx="11029616" cy="4084997"/>
          </a:xfrm>
        </p:spPr>
        <p:txBody>
          <a:bodyPr numCol="1" anchor="ctr">
            <a:normAutofit/>
          </a:bodyPr>
          <a:lstStyle/>
          <a:p>
            <a:pPr marL="0" indent="0" algn="l">
              <a:buNone/>
            </a:pPr>
            <a:r>
              <a:rPr lang="en-US" sz="1800" b="0" i="0" u="none" strike="noStrike" baseline="0" dirty="0">
                <a:solidFill>
                  <a:srgbClr val="000000"/>
                </a:solidFill>
                <a:latin typeface="BookAntiqua"/>
              </a:rPr>
              <a:t>Without regex, it only replaces the first encounter. This time, let's see it with the </a:t>
            </a:r>
            <a:r>
              <a:rPr lang="en-US" sz="1800" b="0" i="0" u="none" strike="noStrike" baseline="0" dirty="0">
                <a:solidFill>
                  <a:srgbClr val="000000"/>
                </a:solidFill>
                <a:latin typeface="Consolas" panose="020B0609020204030204" pitchFamily="49" charset="0"/>
              </a:rPr>
              <a:t>g </a:t>
            </a:r>
            <a:r>
              <a:rPr lang="en-US" sz="1800" b="0" i="0" u="none" strike="noStrike" baseline="0" dirty="0">
                <a:solidFill>
                  <a:srgbClr val="000000"/>
                </a:solidFill>
                <a:latin typeface="BookAntiqua"/>
              </a:rPr>
              <a:t>global modifier:</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"Coding is fun. Coding opens up a lot of opportunities."</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text.replace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/Coding/g</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50A24F"/>
                </a:solidFill>
                <a:latin typeface="Consolas" panose="020B0609020204030204" pitchFamily="49" charset="0"/>
              </a:rPr>
              <a:t>"JavaScript"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The result is as follows:</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all occurrences are replaced.</a:t>
            </a:r>
            <a:endParaRPr lang="en-US" sz="1800" b="0" i="0" u="none" strike="noStrike" baseline="0" dirty="0">
              <a:latin typeface="JansonTextLTStd-Roman"/>
            </a:endParaRPr>
          </a:p>
        </p:txBody>
      </p:sp>
      <p:sp>
        <p:nvSpPr>
          <p:cNvPr id="8" name="TextBox 7">
            <a:extLst>
              <a:ext uri="{FF2B5EF4-FFF2-40B4-BE49-F238E27FC236}">
                <a16:creationId xmlns:a16="http://schemas.microsoft.com/office/drawing/2014/main" id="{4BB13F38-DAA3-4ED8-AD61-8C8F907605CE}"/>
              </a:ext>
            </a:extLst>
          </p:cNvPr>
          <p:cNvSpPr txBox="1"/>
          <p:nvPr/>
        </p:nvSpPr>
        <p:spPr>
          <a:xfrm>
            <a:off x="3048000" y="-218151"/>
            <a:ext cx="4814047" cy="369332"/>
          </a:xfrm>
          <a:prstGeom prst="rect">
            <a:avLst/>
          </a:prstGeom>
          <a:noFill/>
        </p:spPr>
        <p:txBody>
          <a:bodyPr wrap="square">
            <a:spAutoFit/>
          </a:bodyPr>
          <a:lstStyle/>
          <a:p>
            <a:pPr marL="0" indent="0" algn="l">
              <a:buNone/>
            </a:pPr>
            <a:endParaRPr lang="en-US" sz="1800" b="1" i="0" u="none" strike="noStrike" baseline="0" dirty="0">
              <a:latin typeface="JansonTextLTStd-Roman"/>
            </a:endParaRPr>
          </a:p>
        </p:txBody>
      </p:sp>
      <p:sp>
        <p:nvSpPr>
          <p:cNvPr id="9" name="Content Placeholder 2">
            <a:extLst>
              <a:ext uri="{FF2B5EF4-FFF2-40B4-BE49-F238E27FC236}">
                <a16:creationId xmlns:a16="http://schemas.microsoft.com/office/drawing/2014/main" id="{80186E4F-F807-4C3B-BDFD-A722D341F85D}"/>
              </a:ext>
            </a:extLst>
          </p:cNvPr>
          <p:cNvSpPr txBox="1">
            <a:spLocks/>
          </p:cNvSpPr>
          <p:nvPr/>
        </p:nvSpPr>
        <p:spPr>
          <a:xfrm>
            <a:off x="6831283" y="1896819"/>
            <a:ext cx="3173329" cy="4889463"/>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sz="1000" b="1" i="0" u="none" strike="noStrike" baseline="0" dirty="0">
              <a:latin typeface="JansonTextLTStd-Roman"/>
            </a:endParaRPr>
          </a:p>
        </p:txBody>
      </p:sp>
      <p:pic>
        <p:nvPicPr>
          <p:cNvPr id="10" name="Picture 9">
            <a:extLst>
              <a:ext uri="{FF2B5EF4-FFF2-40B4-BE49-F238E27FC236}">
                <a16:creationId xmlns:a16="http://schemas.microsoft.com/office/drawing/2014/main" id="{45E3ED59-C0FC-4D7C-85E1-10654FDC2823}"/>
              </a:ext>
            </a:extLst>
          </p:cNvPr>
          <p:cNvPicPr>
            <a:picLocks noChangeAspect="1"/>
          </p:cNvPicPr>
          <p:nvPr/>
        </p:nvPicPr>
        <p:blipFill>
          <a:blip r:embed="rId2"/>
          <a:stretch>
            <a:fillRect/>
          </a:stretch>
        </p:blipFill>
        <p:spPr>
          <a:xfrm>
            <a:off x="1662112" y="4468551"/>
            <a:ext cx="8867775" cy="400050"/>
          </a:xfrm>
          <a:prstGeom prst="rect">
            <a:avLst/>
          </a:prstGeom>
        </p:spPr>
      </p:pic>
    </p:spTree>
    <p:extLst>
      <p:ext uri="{BB962C8B-B14F-4D97-AF65-F5344CB8AC3E}">
        <p14:creationId xmlns:p14="http://schemas.microsoft.com/office/powerpoint/2010/main" val="3177989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12.1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472888" y="1896818"/>
            <a:ext cx="11246224" cy="4790852"/>
          </a:xfrm>
        </p:spPr>
        <p:txBody>
          <a:bodyPr numCol="1" anchor="t">
            <a:normAutofit/>
          </a:bodyPr>
          <a:lstStyle/>
          <a:p>
            <a:pPr marL="0" indent="0" algn="l">
              <a:buNone/>
            </a:pPr>
            <a:r>
              <a:rPr lang="en-US" sz="1800" b="0" i="0" u="none" strike="noStrike" baseline="0" dirty="0">
                <a:latin typeface="BookAntiqua"/>
              </a:rPr>
              <a:t>Find and replace strings. The following exercise involves replacing characters in a specified string value. The first input field will indicate which character string will be replaced, and the second input field will indicate which characters will replace them once the button is clicked.</a:t>
            </a:r>
          </a:p>
          <a:p>
            <a:pPr marL="0" indent="0" algn="l">
              <a:buNone/>
            </a:pPr>
            <a:r>
              <a:rPr lang="en-US" sz="1800" b="0" i="0" u="none" strike="noStrike" baseline="0" dirty="0">
                <a:latin typeface="BookAntiqua"/>
              </a:rPr>
              <a:t>Use the HTML below as a template, and add the JavaScript needed to complete the task:</a:t>
            </a:r>
            <a:endParaRPr lang="en-US" sz="1800" b="0" i="0" u="none" strike="noStrike" baseline="0" dirty="0">
              <a:latin typeface="JansonTextLTStd-Roman"/>
            </a:endParaRPr>
          </a:p>
        </p:txBody>
      </p:sp>
      <p:sp>
        <p:nvSpPr>
          <p:cNvPr id="8" name="TextBox 7">
            <a:extLst>
              <a:ext uri="{FF2B5EF4-FFF2-40B4-BE49-F238E27FC236}">
                <a16:creationId xmlns:a16="http://schemas.microsoft.com/office/drawing/2014/main" id="{4BB13F38-DAA3-4ED8-AD61-8C8F907605CE}"/>
              </a:ext>
            </a:extLst>
          </p:cNvPr>
          <p:cNvSpPr txBox="1"/>
          <p:nvPr/>
        </p:nvSpPr>
        <p:spPr>
          <a:xfrm>
            <a:off x="3048000" y="-218151"/>
            <a:ext cx="4814047" cy="369332"/>
          </a:xfrm>
          <a:prstGeom prst="rect">
            <a:avLst/>
          </a:prstGeom>
          <a:noFill/>
        </p:spPr>
        <p:txBody>
          <a:bodyPr wrap="square">
            <a:spAutoFit/>
          </a:bodyPr>
          <a:lstStyle/>
          <a:p>
            <a:pPr marL="0" indent="0" algn="l">
              <a:buNone/>
            </a:pPr>
            <a:endParaRPr lang="en-US" sz="1800" b="1" i="0" u="none" strike="noStrike" baseline="0" dirty="0">
              <a:latin typeface="JansonTextLTStd-Roman"/>
            </a:endParaRPr>
          </a:p>
        </p:txBody>
      </p:sp>
      <p:sp>
        <p:nvSpPr>
          <p:cNvPr id="9" name="Content Placeholder 2">
            <a:extLst>
              <a:ext uri="{FF2B5EF4-FFF2-40B4-BE49-F238E27FC236}">
                <a16:creationId xmlns:a16="http://schemas.microsoft.com/office/drawing/2014/main" id="{80186E4F-F807-4C3B-BDFD-A722D341F85D}"/>
              </a:ext>
            </a:extLst>
          </p:cNvPr>
          <p:cNvSpPr txBox="1">
            <a:spLocks/>
          </p:cNvSpPr>
          <p:nvPr/>
        </p:nvSpPr>
        <p:spPr>
          <a:xfrm>
            <a:off x="6831283" y="1896819"/>
            <a:ext cx="3173329" cy="4889463"/>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sz="1000" b="1" i="0" u="none" strike="noStrike" baseline="0" dirty="0">
              <a:latin typeface="JansonTextLTStd-Roman"/>
            </a:endParaRPr>
          </a:p>
        </p:txBody>
      </p:sp>
      <p:sp>
        <p:nvSpPr>
          <p:cNvPr id="10" name="TextBox 9">
            <a:extLst>
              <a:ext uri="{FF2B5EF4-FFF2-40B4-BE49-F238E27FC236}">
                <a16:creationId xmlns:a16="http://schemas.microsoft.com/office/drawing/2014/main" id="{5F3030A5-307C-4F42-8D69-554C7BF8F003}"/>
              </a:ext>
            </a:extLst>
          </p:cNvPr>
          <p:cNvSpPr txBox="1"/>
          <p:nvPr/>
        </p:nvSpPr>
        <p:spPr>
          <a:xfrm>
            <a:off x="3245282" y="3246853"/>
            <a:ext cx="6096000" cy="3539430"/>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Search for:</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sText</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 Replace with:</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rText</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&gt;Replace&lt;/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2040486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12.1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t">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Select each of the three page elements using JavaScript and assign the element objects as variables so that they can be easily referenced in your code.</a:t>
            </a:r>
          </a:p>
          <a:p>
            <a:pPr marL="666900" lvl="1" indent="-342900">
              <a:buFont typeface="+mj-lt"/>
              <a:buAutoNum type="arabicPeriod"/>
            </a:pPr>
            <a:r>
              <a:rPr lang="en-US" sz="1800" b="0" i="0" u="none" strike="noStrike" baseline="0" dirty="0">
                <a:latin typeface="BookAntiqua"/>
              </a:rPr>
              <a:t>Add an event listener to the button to invoke a function when clicked.</a:t>
            </a:r>
          </a:p>
          <a:p>
            <a:pPr marL="666900" lvl="1" indent="-342900">
              <a:buFont typeface="+mj-lt"/>
              <a:buAutoNum type="arabicPeriod"/>
            </a:pPr>
            <a:r>
              <a:rPr lang="en-US" sz="1800" b="0" i="0" u="none" strike="noStrike" baseline="0" dirty="0">
                <a:latin typeface="BookAntiqua"/>
              </a:rPr>
              <a:t>Create a function named </a:t>
            </a:r>
            <a:r>
              <a:rPr lang="en-US" sz="1800" b="0" i="0" u="none" strike="noStrike" baseline="0" dirty="0">
                <a:latin typeface="Consolas" panose="020B0609020204030204" pitchFamily="49" charset="0"/>
              </a:rPr>
              <a:t>lookup() </a:t>
            </a:r>
            <a:r>
              <a:rPr lang="en-US" sz="1800" b="0" i="0" u="none" strike="noStrike" baseline="0" dirty="0">
                <a:latin typeface="BookAntiqua"/>
              </a:rPr>
              <a:t>that will find and replace the text in the output element. Assign the output element's text content to a variable named </a:t>
            </a:r>
            <a:r>
              <a:rPr lang="en-US" sz="1800" b="0" i="0" u="none" strike="noStrike" baseline="0" dirty="0">
                <a:latin typeface="Consolas" panose="020B0609020204030204" pitchFamily="49" charset="0"/>
              </a:rPr>
              <a:t>s</a:t>
            </a:r>
            <a:r>
              <a:rPr lang="en-US" sz="1800" b="0" i="0" u="none" strike="noStrike" baseline="0" dirty="0">
                <a:latin typeface="BookAntiqua"/>
              </a:rPr>
              <a:t>, and then assign the value of the input we are replacing to another variable named </a:t>
            </a:r>
            <a:r>
              <a:rPr lang="en-US" sz="1800" b="0" i="0" u="none" strike="noStrike" baseline="0" dirty="0">
                <a:latin typeface="Consolas" panose="020B0609020204030204" pitchFamily="49" charset="0"/>
              </a:rPr>
              <a:t>rt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new regex with the value of the first input field, which will allow you to replace the text. Using the regex, check for a match with the </a:t>
            </a:r>
            <a:r>
              <a:rPr lang="en-US" sz="1800" b="0" i="0" u="none" strike="noStrike" baseline="0" dirty="0">
                <a:latin typeface="Consolas" panose="020B0609020204030204" pitchFamily="49" charset="0"/>
              </a:rPr>
              <a:t>match() </a:t>
            </a:r>
            <a:r>
              <a:rPr lang="en-US" sz="1800" b="0" i="0" u="none" strike="noStrike" baseline="0" dirty="0">
                <a:latin typeface="BookAntiqua"/>
              </a:rPr>
              <a:t>method. Wrap this with a condition that will execute a block of code if matches are found.</a:t>
            </a:r>
          </a:p>
          <a:p>
            <a:pPr marL="666900" lvl="1" indent="-342900">
              <a:buFont typeface="+mj-lt"/>
              <a:buAutoNum type="arabicPeriod"/>
            </a:pPr>
            <a:r>
              <a:rPr lang="en-US" sz="1800" b="0" i="0" u="none" strike="noStrike" baseline="0" dirty="0">
                <a:latin typeface="BookAntiqua"/>
              </a:rPr>
              <a:t>If the match is found, use </a:t>
            </a:r>
            <a:r>
              <a:rPr lang="en-US" sz="1800" b="0" i="0" u="none" strike="noStrike" baseline="0" dirty="0">
                <a:latin typeface="Consolas" panose="020B0609020204030204" pitchFamily="49" charset="0"/>
              </a:rPr>
              <a:t>replace() </a:t>
            </a:r>
            <a:r>
              <a:rPr lang="en-US" sz="1800" b="0" i="0" u="none" strike="noStrike" baseline="0" dirty="0">
                <a:latin typeface="BookAntiqua"/>
              </a:rPr>
              <a:t>to set the new value.</a:t>
            </a:r>
          </a:p>
          <a:p>
            <a:pPr marL="666900" lvl="1" indent="-342900">
              <a:buFont typeface="+mj-lt"/>
              <a:buAutoNum type="arabicPeriod"/>
            </a:pPr>
            <a:r>
              <a:rPr lang="en-US" sz="1800" b="0" i="0" u="none" strike="noStrike" baseline="0" dirty="0">
                <a:latin typeface="BookAntiqua"/>
              </a:rPr>
              <a:t>Update the output area with the newly created and updated text output.</a:t>
            </a:r>
            <a:endParaRPr lang="en-US" sz="1800" b="0" i="0" u="none" strike="noStrike" baseline="0" dirty="0">
              <a:latin typeface="JansonTextLTStd-Roman"/>
            </a:endParaRPr>
          </a:p>
        </p:txBody>
      </p:sp>
      <p:sp>
        <p:nvSpPr>
          <p:cNvPr id="8" name="TextBox 7">
            <a:extLst>
              <a:ext uri="{FF2B5EF4-FFF2-40B4-BE49-F238E27FC236}">
                <a16:creationId xmlns:a16="http://schemas.microsoft.com/office/drawing/2014/main" id="{4BB13F38-DAA3-4ED8-AD61-8C8F907605CE}"/>
              </a:ext>
            </a:extLst>
          </p:cNvPr>
          <p:cNvSpPr txBox="1"/>
          <p:nvPr/>
        </p:nvSpPr>
        <p:spPr>
          <a:xfrm>
            <a:off x="3048000" y="-218151"/>
            <a:ext cx="4814047" cy="369332"/>
          </a:xfrm>
          <a:prstGeom prst="rect">
            <a:avLst/>
          </a:prstGeom>
          <a:noFill/>
        </p:spPr>
        <p:txBody>
          <a:bodyPr wrap="square">
            <a:spAutoFit/>
          </a:bodyPr>
          <a:lstStyle/>
          <a:p>
            <a:pPr marL="0" indent="0" algn="l">
              <a:buNone/>
            </a:pPr>
            <a:endParaRPr lang="en-US" sz="1800" b="1" i="0" u="none" strike="noStrike" baseline="0" dirty="0">
              <a:latin typeface="JansonTextLTStd-Roman"/>
            </a:endParaRPr>
          </a:p>
        </p:txBody>
      </p:sp>
      <p:sp>
        <p:nvSpPr>
          <p:cNvPr id="9" name="Content Placeholder 2">
            <a:extLst>
              <a:ext uri="{FF2B5EF4-FFF2-40B4-BE49-F238E27FC236}">
                <a16:creationId xmlns:a16="http://schemas.microsoft.com/office/drawing/2014/main" id="{80186E4F-F807-4C3B-BDFD-A722D341F85D}"/>
              </a:ext>
            </a:extLst>
          </p:cNvPr>
          <p:cNvSpPr txBox="1">
            <a:spLocks/>
          </p:cNvSpPr>
          <p:nvPr/>
        </p:nvSpPr>
        <p:spPr>
          <a:xfrm>
            <a:off x="6831283" y="1896819"/>
            <a:ext cx="3173329" cy="4889463"/>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sz="1000" b="1" i="0" u="none" strike="noStrike" baseline="0" dirty="0">
              <a:latin typeface="JansonTextLTStd-Roman"/>
            </a:endParaRPr>
          </a:p>
        </p:txBody>
      </p:sp>
    </p:spTree>
    <p:extLst>
      <p:ext uri="{BB962C8B-B14F-4D97-AF65-F5344CB8AC3E}">
        <p14:creationId xmlns:p14="http://schemas.microsoft.com/office/powerpoint/2010/main" val="7457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Email validation</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211667" y="1989667"/>
            <a:ext cx="12048067" cy="4698004"/>
          </a:xfrm>
        </p:spPr>
        <p:txBody>
          <a:bodyPr numCol="2" anchor="t">
            <a:normAutofit/>
          </a:bodyPr>
          <a:lstStyle/>
          <a:p>
            <a:pPr marL="594000" lvl="2" indent="0">
              <a:buNone/>
            </a:pPr>
            <a:r>
              <a:rPr lang="en-US" sz="1800" b="0" i="0" u="none" strike="noStrike" baseline="0" dirty="0">
                <a:latin typeface="BookAntiqua"/>
              </a:rPr>
              <a:t>In order to create a regex pattern, we need to be able to describe the pattern with </a:t>
            </a:r>
            <a:r>
              <a:rPr lang="en-US" sz="1800" b="0" i="0" u="none" strike="noStrike" baseline="0" dirty="0">
                <a:solidFill>
                  <a:srgbClr val="000000"/>
                </a:solidFill>
                <a:latin typeface="BookAntiqua"/>
              </a:rPr>
              <a:t>words first. Email addresses consist of five parts, in the form of </a:t>
            </a:r>
            <a:r>
              <a:rPr lang="en-US" sz="1800" b="0" i="0" u="none" strike="noStrike" baseline="0" dirty="0">
                <a:solidFill>
                  <a:srgbClr val="000000"/>
                </a:solidFill>
                <a:latin typeface="Consolas" panose="020B0609020204030204" pitchFamily="49" charset="0"/>
              </a:rPr>
              <a:t>[name]@[domain].[extension]</a:t>
            </a:r>
            <a:r>
              <a:rPr lang="en-US" sz="1800" b="0" i="0" u="none" strike="noStrike" baseline="0" dirty="0">
                <a:solidFill>
                  <a:srgbClr val="000000"/>
                </a:solidFill>
                <a:latin typeface="BookAntiqua"/>
              </a:rPr>
              <a:t>. Here are the five parts explained:</a:t>
            </a:r>
          </a:p>
          <a:p>
            <a:pPr marL="1278900" lvl="3" indent="-342900">
              <a:buFont typeface="+mj-lt"/>
              <a:buAutoNum type="arabicPeriod"/>
            </a:pPr>
            <a:r>
              <a:rPr lang="en-US" sz="1600" b="0" i="0" u="none" strike="noStrike" baseline="0" dirty="0">
                <a:solidFill>
                  <a:srgbClr val="000000"/>
                </a:solidFill>
                <a:latin typeface="Consolas" panose="020B0609020204030204" pitchFamily="49" charset="0"/>
              </a:rPr>
              <a:t>name</a:t>
            </a:r>
            <a:r>
              <a:rPr lang="en-US" sz="1600" b="0" i="0" u="none" strike="noStrike" baseline="0" dirty="0">
                <a:solidFill>
                  <a:srgbClr val="000000"/>
                </a:solidFill>
                <a:latin typeface="BookAntiqua"/>
              </a:rPr>
              <a:t>: One or more alphanumerical characters, underscores, dashes, or dots</a:t>
            </a:r>
          </a:p>
          <a:p>
            <a:pPr marL="1278900" lvl="3" indent="-342900">
              <a:buFont typeface="+mj-lt"/>
              <a:buAutoNum type="arabicPeriod"/>
            </a:pPr>
            <a:r>
              <a:rPr lang="en-US" sz="1600" b="0" i="0" u="none" strike="noStrike" baseline="0" dirty="0">
                <a:solidFill>
                  <a:srgbClr val="000000"/>
                </a:solidFill>
                <a:latin typeface="Consolas" panose="020B0609020204030204" pitchFamily="49" charset="0"/>
              </a:rPr>
              <a:t>@</a:t>
            </a:r>
            <a:r>
              <a:rPr lang="en-US" sz="1600" b="0" i="0" u="none" strike="noStrike" baseline="0" dirty="0">
                <a:solidFill>
                  <a:srgbClr val="000000"/>
                </a:solidFill>
                <a:latin typeface="BookAntiqua"/>
              </a:rPr>
              <a:t>: Literal character</a:t>
            </a:r>
          </a:p>
          <a:p>
            <a:pPr marL="1278900" lvl="3" indent="-342900">
              <a:buFont typeface="+mj-lt"/>
              <a:buAutoNum type="arabicPeriod"/>
            </a:pPr>
            <a:r>
              <a:rPr lang="en-US" sz="1600" b="0" i="0" u="none" strike="noStrike" baseline="0" dirty="0">
                <a:solidFill>
                  <a:srgbClr val="000000"/>
                </a:solidFill>
                <a:latin typeface="Consolas" panose="020B0609020204030204" pitchFamily="49" charset="0"/>
              </a:rPr>
              <a:t>domain</a:t>
            </a:r>
            <a:r>
              <a:rPr lang="en-US" sz="1600" b="0" i="0" u="none" strike="noStrike" baseline="0" dirty="0">
                <a:solidFill>
                  <a:srgbClr val="000000"/>
                </a:solidFill>
                <a:latin typeface="BookAntiqua"/>
              </a:rPr>
              <a:t>: One or more alphanumerical characters, underscores, dashes, or dots</a:t>
            </a:r>
          </a:p>
          <a:p>
            <a:pPr marL="1278900" lvl="3" indent="-342900">
              <a:buFont typeface="+mj-lt"/>
              <a:buAutoNum type="arabicPeriod"/>
            </a:pPr>
            <a:r>
              <a:rPr lang="en-US" sz="1600" b="0" i="0" u="none" strike="noStrike" baseline="0" dirty="0">
                <a:solidFill>
                  <a:srgbClr val="000000"/>
                </a:solidFill>
                <a:latin typeface="Consolas" panose="020B0609020204030204" pitchFamily="49" charset="0"/>
              </a:rPr>
              <a:t>.</a:t>
            </a:r>
            <a:r>
              <a:rPr lang="en-US" sz="1600" b="0" i="0" u="none" strike="noStrike" baseline="0" dirty="0">
                <a:solidFill>
                  <a:srgbClr val="000000"/>
                </a:solidFill>
                <a:latin typeface="BookAntiqua"/>
              </a:rPr>
              <a:t>: Literal dot</a:t>
            </a:r>
          </a:p>
          <a:p>
            <a:pPr marL="1278900" lvl="3" indent="-342900">
              <a:buFont typeface="+mj-lt"/>
              <a:buAutoNum type="arabicPeriod"/>
            </a:pPr>
            <a:r>
              <a:rPr lang="en-US" sz="1600" b="0" i="0" u="none" strike="noStrike" baseline="0" dirty="0">
                <a:solidFill>
                  <a:srgbClr val="000000"/>
                </a:solidFill>
                <a:latin typeface="Consolas" panose="020B0609020204030204" pitchFamily="49" charset="0"/>
              </a:rPr>
              <a:t>extension</a:t>
            </a:r>
            <a:r>
              <a:rPr lang="en-US" sz="1600" b="0" i="0" u="none" strike="noStrike" baseline="0" dirty="0">
                <a:solidFill>
                  <a:srgbClr val="000000"/>
                </a:solidFill>
                <a:latin typeface="BookAntiqua"/>
              </a:rPr>
              <a:t>: One or more alphanumerical characters, underscores, dashes, or dots</a:t>
            </a:r>
          </a:p>
          <a:p>
            <a:pPr marL="0" indent="0" algn="l">
              <a:buNone/>
            </a:pPr>
            <a:endParaRPr lang="en-US" sz="1900" b="0" i="0" u="none" strike="noStrike" baseline="0" dirty="0">
              <a:solidFill>
                <a:srgbClr val="000000"/>
              </a:solidFill>
              <a:latin typeface="BookAntiqua"/>
            </a:endParaRPr>
          </a:p>
          <a:p>
            <a:pPr marL="0" indent="0" algn="l">
              <a:buNone/>
            </a:pPr>
            <a:endParaRPr lang="en-US" sz="1900" b="0" i="0" u="none" strike="noStrike" baseline="0" dirty="0">
              <a:solidFill>
                <a:srgbClr val="000000"/>
              </a:solidFill>
              <a:latin typeface="BookAntiqua"/>
            </a:endParaRPr>
          </a:p>
          <a:p>
            <a:pPr marL="0" indent="0" algn="l">
              <a:buNone/>
            </a:pPr>
            <a:r>
              <a:rPr lang="en-US" sz="1900" b="0" i="0" u="none" strike="noStrike" baseline="0" dirty="0">
                <a:solidFill>
                  <a:srgbClr val="000000"/>
                </a:solidFill>
                <a:latin typeface="BookAntiqua"/>
              </a:rPr>
              <a:t>So, let's do the steps for regex:</a:t>
            </a:r>
          </a:p>
          <a:p>
            <a:pPr marL="666900" lvl="1" indent="-342900">
              <a:buFont typeface="+mj-lt"/>
              <a:buAutoNum type="arabicPeriod"/>
            </a:pPr>
            <a:r>
              <a:rPr lang="en-US" sz="1700" b="0" i="0" u="none" strike="noStrike" baseline="0" dirty="0">
                <a:solidFill>
                  <a:srgbClr val="000000"/>
                </a:solidFill>
                <a:latin typeface="Consolas" panose="020B0609020204030204" pitchFamily="49" charset="0"/>
              </a:rPr>
              <a:t>[a-zA-Z0-9._-]+</a:t>
            </a:r>
          </a:p>
          <a:p>
            <a:pPr marL="666900" lvl="1" indent="-342900">
              <a:buFont typeface="+mj-lt"/>
              <a:buAutoNum type="arabicPeriod"/>
            </a:pPr>
            <a:r>
              <a:rPr lang="en-US" sz="1700" b="0" i="0" u="none" strike="noStrike" baseline="0" dirty="0">
                <a:solidFill>
                  <a:srgbClr val="000000"/>
                </a:solidFill>
                <a:latin typeface="Consolas" panose="020B0609020204030204" pitchFamily="49" charset="0"/>
              </a:rPr>
              <a:t>@</a:t>
            </a:r>
          </a:p>
          <a:p>
            <a:pPr marL="666900" lvl="1" indent="-342900">
              <a:buFont typeface="+mj-lt"/>
              <a:buAutoNum type="arabicPeriod"/>
            </a:pPr>
            <a:r>
              <a:rPr lang="en-US" sz="1700" b="0" i="0" u="none" strike="noStrike" baseline="0" dirty="0">
                <a:solidFill>
                  <a:srgbClr val="000000"/>
                </a:solidFill>
                <a:latin typeface="Consolas" panose="020B0609020204030204" pitchFamily="49" charset="0"/>
              </a:rPr>
              <a:t>[a-zA-Z0-9._-]+</a:t>
            </a:r>
          </a:p>
          <a:p>
            <a:pPr marL="666900" lvl="1" indent="-342900">
              <a:buFont typeface="+mj-lt"/>
              <a:buAutoNum type="arabicPeriod"/>
            </a:pPr>
            <a:r>
              <a:rPr lang="en-US" sz="1700" b="0" i="0" u="none" strike="noStrike" baseline="0" dirty="0">
                <a:solidFill>
                  <a:srgbClr val="000000"/>
                </a:solidFill>
                <a:latin typeface="Consolas" panose="020B0609020204030204" pitchFamily="49" charset="0"/>
              </a:rPr>
              <a:t>\. </a:t>
            </a:r>
            <a:r>
              <a:rPr lang="en-US" sz="1700" b="0" i="0" u="none" strike="noStrike" baseline="0" dirty="0">
                <a:solidFill>
                  <a:srgbClr val="000000"/>
                </a:solidFill>
                <a:latin typeface="BookAntiqua"/>
              </a:rPr>
              <a:t>(remember, the dot is a special character in regex, so we need to escape it)</a:t>
            </a:r>
          </a:p>
          <a:p>
            <a:pPr marL="666900" lvl="1" indent="-342900">
              <a:buFont typeface="+mj-lt"/>
              <a:buAutoNum type="arabicPeriod"/>
            </a:pPr>
            <a:r>
              <a:rPr lang="en-US" sz="1700" b="0" i="0" u="none" strike="noStrike" baseline="0" dirty="0">
                <a:solidFill>
                  <a:srgbClr val="000000"/>
                </a:solidFill>
                <a:latin typeface="Consolas" panose="020B0609020204030204" pitchFamily="49" charset="0"/>
              </a:rPr>
              <a:t>[a-zA-Z0-9._-]+</a:t>
            </a:r>
          </a:p>
          <a:p>
            <a:pPr marL="0" indent="0" algn="l">
              <a:buNone/>
            </a:pPr>
            <a:r>
              <a:rPr lang="en-US" sz="1900" b="0" i="0" u="none" strike="noStrike" baseline="0" dirty="0">
                <a:solidFill>
                  <a:srgbClr val="000000"/>
                </a:solidFill>
                <a:latin typeface="BookAntiqua"/>
              </a:rPr>
              <a:t>Putting it all together:</a:t>
            </a:r>
          </a:p>
          <a:p>
            <a:pPr marL="0" indent="0">
              <a:buNone/>
            </a:pPr>
            <a:r>
              <a:rPr lang="en-US" sz="1600" b="0" i="0" u="none" strike="noStrike" baseline="0" dirty="0">
                <a:solidFill>
                  <a:srgbClr val="383A42"/>
                </a:solidFill>
                <a:latin typeface="Consolas" panose="020B0609020204030204" pitchFamily="49" charset="0"/>
              </a:rPr>
              <a:t>/([a-zA-Z0-</a:t>
            </a:r>
            <a:r>
              <a:rPr lang="en-US" sz="1600" b="0" i="0" u="none" strike="noStrike" baseline="0" dirty="0">
                <a:solidFill>
                  <a:srgbClr val="996801"/>
                </a:solidFill>
                <a:latin typeface="Consolas" panose="020B0609020204030204" pitchFamily="49" charset="0"/>
              </a:rPr>
              <a:t>9.</a:t>
            </a:r>
            <a:r>
              <a:rPr lang="en-US" sz="1600" b="0" i="0" u="none" strike="noStrike" baseline="0" dirty="0">
                <a:solidFill>
                  <a:srgbClr val="383A42"/>
                </a:solidFill>
                <a:latin typeface="Consolas" panose="020B0609020204030204" pitchFamily="49" charset="0"/>
              </a:rPr>
              <a:t>_-]+@[a-zA-Z0-</a:t>
            </a:r>
            <a:r>
              <a:rPr lang="en-US" sz="1600" b="0" i="0" u="none" strike="noStrike" baseline="0" dirty="0">
                <a:solidFill>
                  <a:srgbClr val="996801"/>
                </a:solidFill>
                <a:latin typeface="Consolas" panose="020B0609020204030204" pitchFamily="49" charset="0"/>
              </a:rPr>
              <a:t>9.</a:t>
            </a:r>
            <a:r>
              <a:rPr lang="en-US" sz="1600" b="0" i="0" u="none" strike="noStrike" baseline="0" dirty="0">
                <a:solidFill>
                  <a:srgbClr val="383A42"/>
                </a:solidFill>
                <a:latin typeface="Consolas" panose="020B0609020204030204" pitchFamily="49" charset="0"/>
              </a:rPr>
              <a:t>_-]+\.[a-zA-Z0-</a:t>
            </a:r>
            <a:r>
              <a:rPr lang="en-US" sz="1600" b="0" i="0" u="none" strike="noStrike" baseline="0" dirty="0">
                <a:solidFill>
                  <a:srgbClr val="996801"/>
                </a:solidFill>
                <a:latin typeface="Consolas" panose="020B0609020204030204" pitchFamily="49" charset="0"/>
              </a:rPr>
              <a:t>9.</a:t>
            </a:r>
            <a:r>
              <a:rPr lang="en-US" sz="1600" b="0" i="0" u="none" strike="noStrike" baseline="0" dirty="0">
                <a:solidFill>
                  <a:srgbClr val="383A42"/>
                </a:solidFill>
                <a:latin typeface="Consolas" panose="020B0609020204030204" pitchFamily="49" charset="0"/>
              </a:rPr>
              <a:t>_-]+)/g</a:t>
            </a:r>
            <a:endParaRPr lang="en-US" sz="1600" b="0" i="0" u="none" strike="noStrike" baseline="0" dirty="0">
              <a:latin typeface="JansonTextLTStd-Roman"/>
            </a:endParaRPr>
          </a:p>
        </p:txBody>
      </p:sp>
      <p:sp>
        <p:nvSpPr>
          <p:cNvPr id="8" name="TextBox 7">
            <a:extLst>
              <a:ext uri="{FF2B5EF4-FFF2-40B4-BE49-F238E27FC236}">
                <a16:creationId xmlns:a16="http://schemas.microsoft.com/office/drawing/2014/main" id="{4BB13F38-DAA3-4ED8-AD61-8C8F907605CE}"/>
              </a:ext>
            </a:extLst>
          </p:cNvPr>
          <p:cNvSpPr txBox="1"/>
          <p:nvPr/>
        </p:nvSpPr>
        <p:spPr>
          <a:xfrm>
            <a:off x="3048000" y="-218151"/>
            <a:ext cx="4814047" cy="369332"/>
          </a:xfrm>
          <a:prstGeom prst="rect">
            <a:avLst/>
          </a:prstGeom>
          <a:noFill/>
        </p:spPr>
        <p:txBody>
          <a:bodyPr wrap="square">
            <a:spAutoFit/>
          </a:bodyPr>
          <a:lstStyle/>
          <a:p>
            <a:pPr marL="0" indent="0" algn="l">
              <a:buNone/>
            </a:pPr>
            <a:endParaRPr lang="en-US" sz="1800" b="1" i="0" u="none" strike="noStrike" baseline="0" dirty="0">
              <a:latin typeface="JansonTextLTStd-Roman"/>
            </a:endParaRPr>
          </a:p>
        </p:txBody>
      </p:sp>
      <p:sp>
        <p:nvSpPr>
          <p:cNvPr id="9" name="Content Placeholder 2">
            <a:extLst>
              <a:ext uri="{FF2B5EF4-FFF2-40B4-BE49-F238E27FC236}">
                <a16:creationId xmlns:a16="http://schemas.microsoft.com/office/drawing/2014/main" id="{80186E4F-F807-4C3B-BDFD-A722D341F85D}"/>
              </a:ext>
            </a:extLst>
          </p:cNvPr>
          <p:cNvSpPr txBox="1">
            <a:spLocks/>
          </p:cNvSpPr>
          <p:nvPr/>
        </p:nvSpPr>
        <p:spPr>
          <a:xfrm>
            <a:off x="6831283" y="1896819"/>
            <a:ext cx="3173329" cy="4889463"/>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sz="1000" b="1" i="0" u="none" strike="noStrike" baseline="0" dirty="0">
              <a:latin typeface="JansonTextLTStd-Roman"/>
            </a:endParaRPr>
          </a:p>
        </p:txBody>
      </p:sp>
    </p:spTree>
    <p:extLst>
      <p:ext uri="{BB962C8B-B14F-4D97-AF65-F5344CB8AC3E}">
        <p14:creationId xmlns:p14="http://schemas.microsoft.com/office/powerpoint/2010/main" val="2461139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Email validation</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11578"/>
            <a:ext cx="11046032" cy="4616824"/>
          </a:xfrm>
        </p:spPr>
        <p:txBody>
          <a:bodyPr numCol="1" anchor="ctr">
            <a:normAutofit/>
          </a:bodyPr>
          <a:lstStyle/>
          <a:p>
            <a:pPr marL="0" indent="0" algn="l">
              <a:buNone/>
            </a:pPr>
            <a:r>
              <a:rPr lang="en-US" sz="1800" b="0" i="0" u="none" strike="noStrike" baseline="0" dirty="0">
                <a:solidFill>
                  <a:srgbClr val="000000"/>
                </a:solidFill>
                <a:latin typeface="BookAntiqua"/>
              </a:rPr>
              <a:t>Let's look at this regex in action:</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emailPattern</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/([a-zA-Z0-9._-]+@[a-zA-Z0-9._-]+\.[a-zA-Z0-9._-]+)/g</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validEmail</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"maaike_1234@email.com"</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invalidEmail</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maaike@mail</a:t>
            </a:r>
            <a:r>
              <a:rPr lang="en-US" b="0" i="0" u="none" strike="noStrike" baseline="0" dirty="0">
                <a:solidFill>
                  <a:srgbClr val="50A24F"/>
                </a:solidFill>
                <a:latin typeface="Consolas" panose="020B0609020204030204" pitchFamily="49" charset="0"/>
              </a:rPr>
              <a:t>@.com"</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validEmail.match</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emailPattern</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invalidEmail.match</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emailPattern</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tested the pattern on both a valid and an invalid email address, and this is the output: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As you can see, it returns a result for the valid email and it returns null (no match) for the invalid email.</a:t>
            </a:r>
            <a:endParaRPr lang="en-US" sz="1800" b="0" i="0" u="none" strike="noStrike" baseline="0" dirty="0">
              <a:solidFill>
                <a:srgbClr val="000000"/>
              </a:solidFill>
              <a:latin typeface="BookAntiqua"/>
            </a:endParaRPr>
          </a:p>
        </p:txBody>
      </p:sp>
      <p:sp>
        <p:nvSpPr>
          <p:cNvPr id="8" name="TextBox 7">
            <a:extLst>
              <a:ext uri="{FF2B5EF4-FFF2-40B4-BE49-F238E27FC236}">
                <a16:creationId xmlns:a16="http://schemas.microsoft.com/office/drawing/2014/main" id="{4BB13F38-DAA3-4ED8-AD61-8C8F907605CE}"/>
              </a:ext>
            </a:extLst>
          </p:cNvPr>
          <p:cNvSpPr txBox="1"/>
          <p:nvPr/>
        </p:nvSpPr>
        <p:spPr>
          <a:xfrm>
            <a:off x="3048000" y="-218151"/>
            <a:ext cx="4814047" cy="369332"/>
          </a:xfrm>
          <a:prstGeom prst="rect">
            <a:avLst/>
          </a:prstGeom>
          <a:noFill/>
        </p:spPr>
        <p:txBody>
          <a:bodyPr wrap="square">
            <a:spAutoFit/>
          </a:bodyPr>
          <a:lstStyle/>
          <a:p>
            <a:pPr marL="0" indent="0" algn="l">
              <a:buNone/>
            </a:pPr>
            <a:endParaRPr lang="en-US" sz="1800" b="1" i="0" u="none" strike="noStrike" baseline="0" dirty="0">
              <a:latin typeface="JansonTextLTStd-Roman"/>
            </a:endParaRPr>
          </a:p>
        </p:txBody>
      </p:sp>
      <p:sp>
        <p:nvSpPr>
          <p:cNvPr id="9" name="Content Placeholder 2">
            <a:extLst>
              <a:ext uri="{FF2B5EF4-FFF2-40B4-BE49-F238E27FC236}">
                <a16:creationId xmlns:a16="http://schemas.microsoft.com/office/drawing/2014/main" id="{80186E4F-F807-4C3B-BDFD-A722D341F85D}"/>
              </a:ext>
            </a:extLst>
          </p:cNvPr>
          <p:cNvSpPr txBox="1">
            <a:spLocks/>
          </p:cNvSpPr>
          <p:nvPr/>
        </p:nvSpPr>
        <p:spPr>
          <a:xfrm>
            <a:off x="6831283" y="1896819"/>
            <a:ext cx="3173329" cy="4889463"/>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sz="1000" b="1" i="0" u="none" strike="noStrike" baseline="0" dirty="0">
              <a:latin typeface="JansonTextLTStd-Roman"/>
            </a:endParaRPr>
          </a:p>
        </p:txBody>
      </p:sp>
      <p:pic>
        <p:nvPicPr>
          <p:cNvPr id="5" name="Picture 4">
            <a:extLst>
              <a:ext uri="{FF2B5EF4-FFF2-40B4-BE49-F238E27FC236}">
                <a16:creationId xmlns:a16="http://schemas.microsoft.com/office/drawing/2014/main" id="{A2797E59-0780-4746-AD58-3369A352630D}"/>
              </a:ext>
            </a:extLst>
          </p:cNvPr>
          <p:cNvPicPr>
            <a:picLocks noChangeAspect="1"/>
          </p:cNvPicPr>
          <p:nvPr/>
        </p:nvPicPr>
        <p:blipFill>
          <a:blip r:embed="rId2"/>
          <a:stretch>
            <a:fillRect/>
          </a:stretch>
        </p:blipFill>
        <p:spPr>
          <a:xfrm>
            <a:off x="1671637" y="5051423"/>
            <a:ext cx="8848725" cy="666750"/>
          </a:xfrm>
          <a:prstGeom prst="rect">
            <a:avLst/>
          </a:prstGeom>
        </p:spPr>
      </p:pic>
    </p:spTree>
    <p:extLst>
      <p:ext uri="{BB962C8B-B14F-4D97-AF65-F5344CB8AC3E}">
        <p14:creationId xmlns:p14="http://schemas.microsoft.com/office/powerpoint/2010/main" val="215238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12.2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8134"/>
            <a:ext cx="11029616" cy="2429934"/>
          </a:xfrm>
        </p:spPr>
        <p:txBody>
          <a:bodyPr numCol="1"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Create an application that uses JavaScript to check whether the string value of an input is a validly formatted email using regex. Look at the following template:</a:t>
            </a:r>
            <a:endParaRPr lang="en-US" sz="1000" dirty="0">
              <a:latin typeface="Lora-Regular"/>
            </a:endParaRPr>
          </a:p>
        </p:txBody>
      </p:sp>
      <p:sp>
        <p:nvSpPr>
          <p:cNvPr id="6" name="TextBox 5">
            <a:extLst>
              <a:ext uri="{FF2B5EF4-FFF2-40B4-BE49-F238E27FC236}">
                <a16:creationId xmlns:a16="http://schemas.microsoft.com/office/drawing/2014/main" id="{65B04526-9613-4D36-902B-8134AC074AD3}"/>
              </a:ext>
            </a:extLst>
          </p:cNvPr>
          <p:cNvSpPr txBox="1"/>
          <p:nvPr/>
        </p:nvSpPr>
        <p:spPr>
          <a:xfrm>
            <a:off x="3471333" y="3437467"/>
            <a:ext cx="6096000" cy="2893100"/>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"Enter Email"</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&gt;Check&lt;/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348412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1888066"/>
            <a:ext cx="11029616" cy="4830983"/>
          </a:xfrm>
        </p:spPr>
        <p:txBody>
          <a:bodyPr>
            <a:normAutofit/>
          </a:bodyPr>
          <a:lstStyle/>
          <a:p>
            <a:pPr marL="0" indent="0" algn="l">
              <a:buNone/>
            </a:pPr>
            <a:r>
              <a:rPr lang="en-US" sz="1800" b="0" i="0" u="none" strike="noStrike" baseline="0" dirty="0">
                <a:latin typeface="BookAntiqua"/>
              </a:rPr>
              <a:t>here is a list of topics that we'll cover:</a:t>
            </a:r>
          </a:p>
          <a:p>
            <a:pPr lvl="1">
              <a:buFont typeface="Arial" panose="020B0604020202020204" pitchFamily="34" charset="0"/>
              <a:buChar char="•"/>
            </a:pPr>
            <a:r>
              <a:rPr lang="en-US" sz="1700" b="0" i="0" u="none" strike="noStrike" baseline="0" dirty="0">
                <a:latin typeface="BookAntiqua"/>
              </a:rPr>
              <a:t>Regular expressions</a:t>
            </a:r>
          </a:p>
          <a:p>
            <a:pPr lvl="1">
              <a:buFont typeface="Arial" panose="020B0604020202020204" pitchFamily="34" charset="0"/>
              <a:buChar char="•"/>
            </a:pPr>
            <a:r>
              <a:rPr lang="en-US" sz="1700" b="0" i="0" u="none" strike="noStrike" baseline="0" dirty="0">
                <a:latin typeface="BookAntiqua"/>
              </a:rPr>
              <a:t>Functions and the arguments object</a:t>
            </a:r>
          </a:p>
          <a:p>
            <a:pPr lvl="1">
              <a:buFont typeface="Arial" panose="020B0604020202020204" pitchFamily="34" charset="0"/>
              <a:buChar char="•"/>
            </a:pPr>
            <a:r>
              <a:rPr lang="en-US" sz="1700" b="0" i="0" u="none" strike="noStrike" baseline="0" dirty="0">
                <a:latin typeface="BookAntiqua"/>
              </a:rPr>
              <a:t>JavaScript hoisting</a:t>
            </a:r>
          </a:p>
          <a:p>
            <a:pPr lvl="1">
              <a:buFont typeface="Arial" panose="020B0604020202020204" pitchFamily="34" charset="0"/>
              <a:buChar char="•"/>
            </a:pPr>
            <a:r>
              <a:rPr lang="en-US" sz="1700" b="0" i="0" u="none" strike="noStrike" baseline="0" dirty="0">
                <a:latin typeface="BookAntiqua"/>
              </a:rPr>
              <a:t>Strict mode</a:t>
            </a:r>
          </a:p>
          <a:p>
            <a:pPr lvl="1">
              <a:buFont typeface="Arial" panose="020B0604020202020204" pitchFamily="34" charset="0"/>
              <a:buChar char="•"/>
            </a:pPr>
            <a:r>
              <a:rPr lang="en-US" sz="1700" b="0" i="0" u="none" strike="noStrike" baseline="0" dirty="0">
                <a:latin typeface="BookAntiqua"/>
              </a:rPr>
              <a:t>Debugging</a:t>
            </a:r>
          </a:p>
          <a:p>
            <a:pPr lvl="1">
              <a:buFont typeface="Arial" panose="020B0604020202020204" pitchFamily="34" charset="0"/>
              <a:buChar char="•"/>
            </a:pPr>
            <a:r>
              <a:rPr lang="en-US" sz="1700" b="0" i="0" u="none" strike="noStrike" baseline="0" dirty="0">
                <a:latin typeface="BookAntiqua"/>
              </a:rPr>
              <a:t>Using cookies</a:t>
            </a:r>
          </a:p>
          <a:p>
            <a:pPr lvl="1">
              <a:buFont typeface="Arial" panose="020B0604020202020204" pitchFamily="34" charset="0"/>
              <a:buChar char="•"/>
            </a:pPr>
            <a:r>
              <a:rPr lang="en-US" sz="1700" b="0" i="0" u="none" strike="noStrike" baseline="0" dirty="0">
                <a:latin typeface="BookAntiqua"/>
              </a:rPr>
              <a:t>Local storage</a:t>
            </a:r>
          </a:p>
          <a:p>
            <a:pPr lvl="1">
              <a:buFont typeface="Arial" panose="020B0604020202020204" pitchFamily="34" charset="0"/>
              <a:buChar char="•"/>
            </a:pPr>
            <a:r>
              <a:rPr lang="en-US" sz="1700" b="0" i="0" u="none" strike="noStrike" baseline="0" dirty="0">
                <a:latin typeface="BookAntiqua"/>
              </a:rPr>
              <a:t>JSON</a:t>
            </a:r>
            <a:endParaRPr lang="en-US" sz="1700" dirty="0"/>
          </a:p>
          <a:p>
            <a:pPr marL="0" indent="0" algn="l">
              <a:buNone/>
            </a:pPr>
            <a:r>
              <a:rPr lang="en-US" sz="1800" b="0" i="0" u="none" strike="noStrike" baseline="0" dirty="0">
                <a:latin typeface="BookAntiqua"/>
              </a:rPr>
              <a:t>As you can see, a selection of diverse topics, but all advanced and fun. The sections in this chapter are not as related to each other as you might have gotten used to by now. They are mostly individual topics that can help to really enhance your understanding and improve your JavaScript knowledge a lot.</a:t>
            </a:r>
            <a:endParaRPr lang="en-US" sz="1700" dirty="0"/>
          </a:p>
        </p:txBody>
      </p:sp>
    </p:spTree>
    <p:extLst>
      <p:ext uri="{BB962C8B-B14F-4D97-AF65-F5344CB8AC3E}">
        <p14:creationId xmlns:p14="http://schemas.microsoft.com/office/powerpoint/2010/main" val="2944346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12.2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29616" cy="4238234"/>
          </a:xfrm>
        </p:spPr>
        <p:txBody>
          <a:bodyPr numCol="1"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Use the above template code to start creating your application. Within the JavaScript code, select the </a:t>
            </a:r>
            <a:r>
              <a:rPr lang="en-US" sz="1800" b="0" i="0" u="none" strike="noStrike" baseline="0" dirty="0">
                <a:latin typeface="Consolas" panose="020B0609020204030204" pitchFamily="49" charset="0"/>
              </a:rPr>
              <a:t>input</a:t>
            </a:r>
            <a:r>
              <a:rPr lang="en-US" sz="1800" b="0" i="0" u="none" strike="noStrike" baseline="0" dirty="0">
                <a:latin typeface="BookAntiqua"/>
              </a:rPr>
              <a:t>, </a:t>
            </a:r>
            <a:r>
              <a:rPr lang="en-US" sz="1800" b="0" i="0" u="none" strike="noStrike" baseline="0" dirty="0">
                <a:latin typeface="Consolas" panose="020B0609020204030204" pitchFamily="49" charset="0"/>
              </a:rPr>
              <a:t>output</a:t>
            </a:r>
            <a:r>
              <a:rPr lang="en-US" sz="1800" b="0" i="0" u="none" strike="noStrike" baseline="0" dirty="0">
                <a:latin typeface="BookAntiqua"/>
              </a:rPr>
              <a:t>, and </a:t>
            </a:r>
            <a:r>
              <a:rPr lang="en-US" sz="1800" b="0" i="0" u="none" strike="noStrike" baseline="0" dirty="0">
                <a:latin typeface="Consolas" panose="020B0609020204030204" pitchFamily="49" charset="0"/>
              </a:rPr>
              <a:t>button </a:t>
            </a:r>
            <a:r>
              <a:rPr lang="en-US" sz="1800" b="0" i="0" u="none" strike="noStrike" baseline="0" dirty="0">
                <a:latin typeface="BookAntiqua"/>
              </a:rPr>
              <a:t>elements from the page as JavaScript objects.</a:t>
            </a:r>
          </a:p>
          <a:p>
            <a:pPr marL="666900" lvl="1" indent="-342900">
              <a:buFont typeface="+mj-lt"/>
              <a:buAutoNum type="arabicPeriod"/>
            </a:pPr>
            <a:r>
              <a:rPr lang="en-US" sz="1800" b="0" i="0" u="none" strike="noStrike" baseline="0" dirty="0">
                <a:latin typeface="BookAntiqua"/>
              </a:rPr>
              <a:t>Add an event listener to the button to run a block of code when clicked that will get the current value in the input field. Create a blank response value that will populate the output </a:t>
            </a:r>
            <a:r>
              <a:rPr lang="en-US" sz="1800" b="0" i="0" u="none" strike="noStrike" baseline="0" dirty="0">
                <a:latin typeface="Consolas" panose="020B0609020204030204" pitchFamily="49" charset="0"/>
              </a:rPr>
              <a:t>div </a:t>
            </a:r>
            <a:r>
              <a:rPr lang="en-US" sz="1800" b="0" i="0" u="none" strike="noStrike" baseline="0" dirty="0">
                <a:latin typeface="BookAntiqua"/>
              </a:rPr>
              <a:t>element contents.</a:t>
            </a:r>
          </a:p>
          <a:p>
            <a:pPr marL="666900" lvl="1" indent="-342900">
              <a:buFont typeface="+mj-lt"/>
              <a:buAutoNum type="arabicPeriod"/>
            </a:pPr>
            <a:r>
              <a:rPr lang="en-US" sz="1800" b="0" i="0" u="none" strike="noStrike" baseline="0" dirty="0">
                <a:latin typeface="BookAntiqua"/>
              </a:rPr>
              <a:t>Add a test with the string value from the input field and the expression for email format. If the test result is </a:t>
            </a:r>
            <a:r>
              <a:rPr lang="en-US" sz="1800" b="0" i="0" u="none" strike="noStrike" baseline="0" dirty="0">
                <a:latin typeface="Consolas" panose="020B0609020204030204" pitchFamily="49" charset="0"/>
              </a:rPr>
              <a:t>false</a:t>
            </a:r>
            <a:r>
              <a:rPr lang="en-US" sz="1800" b="0" i="0" u="none" strike="noStrike" baseline="0" dirty="0">
                <a:latin typeface="BookAntiqua"/>
              </a:rPr>
              <a:t>, update the response output to say </a:t>
            </a:r>
            <a:r>
              <a:rPr lang="en-US" sz="1800" b="0" i="0" u="none" strike="noStrike" baseline="0" dirty="0">
                <a:latin typeface="Consolas" panose="020B0609020204030204" pitchFamily="49" charset="0"/>
              </a:rPr>
              <a:t>Invalid Email </a:t>
            </a:r>
            <a:r>
              <a:rPr lang="en-US" sz="1800" b="0" i="0" u="none" strike="noStrike" baseline="0" dirty="0">
                <a:latin typeface="BookAntiqua"/>
              </a:rPr>
              <a:t>and change the output color to </a:t>
            </a:r>
            <a:r>
              <a:rPr lang="en-US" sz="1800" b="0" i="0" u="none" strike="noStrike" baseline="0" dirty="0">
                <a:latin typeface="Consolas" panose="020B0609020204030204" pitchFamily="49" charset="0"/>
              </a:rPr>
              <a:t>red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If the condition of the test returns </a:t>
            </a:r>
            <a:r>
              <a:rPr lang="en-US" sz="1800" b="0" i="0" u="none" strike="noStrike" baseline="0" dirty="0">
                <a:latin typeface="Consolas" panose="020B0609020204030204" pitchFamily="49" charset="0"/>
              </a:rPr>
              <a:t>true</a:t>
            </a:r>
            <a:r>
              <a:rPr lang="en-US" sz="1800" b="0" i="0" u="none" strike="noStrike" baseline="0" dirty="0">
                <a:latin typeface="BookAntiqua"/>
              </a:rPr>
              <a:t>, add a response that confirms the email format is correct and change the text color of output to </a:t>
            </a:r>
            <a:r>
              <a:rPr lang="en-US" sz="1800" b="0" i="0" u="none" strike="noStrike" baseline="0" dirty="0">
                <a:latin typeface="Consolas" panose="020B0609020204030204" pitchFamily="49" charset="0"/>
              </a:rPr>
              <a:t>green</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Output the response value into the output element.</a:t>
            </a:r>
            <a:endParaRPr lang="en-US" sz="900" dirty="0">
              <a:latin typeface="Lora-Regular"/>
            </a:endParaRPr>
          </a:p>
        </p:txBody>
      </p:sp>
    </p:spTree>
    <p:extLst>
      <p:ext uri="{BB962C8B-B14F-4D97-AF65-F5344CB8AC3E}">
        <p14:creationId xmlns:p14="http://schemas.microsoft.com/office/powerpoint/2010/main" val="171446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Functions and the arguments object</a:t>
            </a:r>
          </a:p>
        </p:txBody>
      </p:sp>
      <p:sp>
        <p:nvSpPr>
          <p:cNvPr id="4" name="Content Placeholder 2">
            <a:extLst>
              <a:ext uri="{FF2B5EF4-FFF2-40B4-BE49-F238E27FC236}">
                <a16:creationId xmlns:a16="http://schemas.microsoft.com/office/drawing/2014/main" id="{AF5DD195-0441-4925-A109-FE976CF42F48}"/>
              </a:ext>
            </a:extLst>
          </p:cNvPr>
          <p:cNvSpPr>
            <a:spLocks noGrp="1"/>
          </p:cNvSpPr>
          <p:nvPr>
            <p:ph idx="1"/>
          </p:nvPr>
        </p:nvSpPr>
        <p:spPr>
          <a:xfrm>
            <a:off x="564775" y="1865654"/>
            <a:ext cx="11046033" cy="4742330"/>
          </a:xfrm>
        </p:spPr>
        <p:txBody>
          <a:bodyPr numCol="1"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JavaScript deals with arguments in functions by adding them to a custom object called </a:t>
            </a:r>
            <a:r>
              <a:rPr lang="en-US" sz="1800" b="0" i="0" u="none" strike="noStrike" baseline="0" dirty="0">
                <a:solidFill>
                  <a:srgbClr val="000000"/>
                </a:solidFill>
                <a:latin typeface="Consolas" panose="020B0609020204030204" pitchFamily="49" charset="0"/>
              </a:rPr>
              <a:t>arguments</a:t>
            </a:r>
            <a:r>
              <a:rPr lang="en-US" sz="1800" b="0" i="0" u="none" strike="noStrike" baseline="0" dirty="0">
                <a:solidFill>
                  <a:srgbClr val="000000"/>
                </a:solidFill>
                <a:latin typeface="BookAntiqua"/>
              </a:rPr>
              <a:t>. This object works a lot like an array, and we can use it instead of using the name of the parameter. Consider the following code:</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test</a:t>
            </a:r>
            <a:r>
              <a:rPr lang="en-US" b="0" i="0" u="none" strike="noStrike" baseline="0" dirty="0">
                <a:solidFill>
                  <a:srgbClr val="383A42"/>
                </a:solidFill>
                <a:latin typeface="Consolas" panose="020B0609020204030204" pitchFamily="49" charset="0"/>
              </a:rPr>
              <a:t>(a, b, c) {</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"first:"</a:t>
            </a:r>
            <a:r>
              <a:rPr lang="en-US" sz="1400" b="0" i="0" u="none" strike="noStrike" baseline="0" dirty="0">
                <a:solidFill>
                  <a:srgbClr val="383A42"/>
                </a:solidFill>
                <a:latin typeface="Consolas" panose="020B0609020204030204" pitchFamily="49" charset="0"/>
              </a:rPr>
              <a:t>, a, </a:t>
            </a:r>
            <a:r>
              <a:rPr lang="en-US" sz="1400" b="0" i="0" u="none" strike="noStrike" baseline="0" dirty="0">
                <a:solidFill>
                  <a:srgbClr val="C28501"/>
                </a:solidFill>
                <a:latin typeface="Consolas" panose="020B0609020204030204" pitchFamily="49" charset="0"/>
              </a:rPr>
              <a:t>arguments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marL="936000" lvl="3" indent="0">
              <a:buNone/>
            </a:pPr>
            <a:r>
              <a:rPr lang="fr-FR" sz="1400" b="0" i="0" u="none" strike="noStrike" baseline="0" dirty="0">
                <a:solidFill>
                  <a:srgbClr val="C28501"/>
                </a:solidFill>
                <a:latin typeface="Consolas" panose="020B0609020204030204" pitchFamily="49" charset="0"/>
              </a:rPr>
              <a:t>console</a:t>
            </a:r>
            <a:r>
              <a:rPr lang="fr-FR" sz="1400" b="0" i="0" u="none" strike="noStrike" baseline="0" dirty="0">
                <a:solidFill>
                  <a:srgbClr val="383A42"/>
                </a:solidFill>
                <a:latin typeface="Consolas" panose="020B0609020204030204" pitchFamily="49" charset="0"/>
              </a:rPr>
              <a:t>.log(</a:t>
            </a:r>
            <a:r>
              <a:rPr lang="fr-FR" sz="1400" b="0" i="0" u="none" strike="noStrike" baseline="0" dirty="0">
                <a:solidFill>
                  <a:srgbClr val="50A24F"/>
                </a:solidFill>
                <a:latin typeface="Consolas" panose="020B0609020204030204" pitchFamily="49" charset="0"/>
              </a:rPr>
              <a:t>"second:"</a:t>
            </a:r>
            <a:r>
              <a:rPr lang="fr-FR" sz="1400" b="0" i="0" u="none" strike="noStrike" baseline="0" dirty="0">
                <a:solidFill>
                  <a:srgbClr val="383A42"/>
                </a:solidFill>
                <a:latin typeface="Consolas" panose="020B0609020204030204" pitchFamily="49" charset="0"/>
              </a:rPr>
              <a:t>, b, </a:t>
            </a:r>
            <a:r>
              <a:rPr lang="fr-FR" sz="1400" b="0" i="0" u="none" strike="noStrike" baseline="0" dirty="0">
                <a:solidFill>
                  <a:srgbClr val="C28501"/>
                </a:solidFill>
                <a:latin typeface="Consolas" panose="020B0609020204030204" pitchFamily="49" charset="0"/>
              </a:rPr>
              <a:t>arguments</a:t>
            </a:r>
            <a:r>
              <a:rPr lang="fr-FR" sz="1400" b="0" i="0" u="none" strike="noStrike" baseline="0" dirty="0">
                <a:solidFill>
                  <a:srgbClr val="383A42"/>
                </a:solidFill>
                <a:latin typeface="Consolas" panose="020B0609020204030204" pitchFamily="49" charset="0"/>
              </a:rPr>
              <a:t>[</a:t>
            </a:r>
            <a:r>
              <a:rPr lang="fr-FR" sz="1400" b="0" i="0" u="none" strike="noStrike" baseline="0" dirty="0">
                <a:solidFill>
                  <a:srgbClr val="996801"/>
                </a:solidFill>
                <a:latin typeface="Consolas" panose="020B0609020204030204" pitchFamily="49" charset="0"/>
              </a:rPr>
              <a:t>1</a:t>
            </a:r>
            <a:r>
              <a:rPr lang="fr-FR"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"third:"</a:t>
            </a:r>
            <a:r>
              <a:rPr lang="en-US" sz="1400" b="0" i="0" u="none" strike="noStrike" baseline="0" dirty="0">
                <a:solidFill>
                  <a:srgbClr val="383A42"/>
                </a:solidFill>
                <a:latin typeface="Consolas" panose="020B0609020204030204" pitchFamily="49" charset="0"/>
              </a:rPr>
              <a:t>, c, </a:t>
            </a:r>
            <a:r>
              <a:rPr lang="en-US" sz="1400" b="0" i="0" u="none" strike="noStrike" baseline="0" dirty="0">
                <a:solidFill>
                  <a:srgbClr val="C28501"/>
                </a:solidFill>
                <a:latin typeface="Consolas" panose="020B0609020204030204" pitchFamily="49" charset="0"/>
              </a:rPr>
              <a:t>arguments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2</a:t>
            </a:r>
            <a:r>
              <a:rPr lang="en-US" sz="1400"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test(</a:t>
            </a:r>
            <a:r>
              <a:rPr lang="en-US" b="0" i="0" u="none" strike="noStrike" baseline="0" dirty="0">
                <a:solidFill>
                  <a:srgbClr val="50A24F"/>
                </a:solidFill>
                <a:latin typeface="Consolas" panose="020B0609020204030204" pitchFamily="49" charset="0"/>
              </a:rPr>
              <a:t>"fun"</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js</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50A24F"/>
                </a:solidFill>
                <a:latin typeface="Consolas" panose="020B0609020204030204" pitchFamily="49" charset="0"/>
              </a:rPr>
              <a:t>"secrets"</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outputs:</a:t>
            </a:r>
            <a:endParaRPr lang="en-US" sz="1500" dirty="0">
              <a:latin typeface="Lora-Regular"/>
            </a:endParaRPr>
          </a:p>
        </p:txBody>
      </p:sp>
      <p:pic>
        <p:nvPicPr>
          <p:cNvPr id="6" name="Picture 5">
            <a:extLst>
              <a:ext uri="{FF2B5EF4-FFF2-40B4-BE49-F238E27FC236}">
                <a16:creationId xmlns:a16="http://schemas.microsoft.com/office/drawing/2014/main" id="{BEFEABBC-94B0-4DF4-BDC9-3F29F18FAE57}"/>
              </a:ext>
            </a:extLst>
          </p:cNvPr>
          <p:cNvPicPr>
            <a:picLocks noChangeAspect="1"/>
          </p:cNvPicPr>
          <p:nvPr/>
        </p:nvPicPr>
        <p:blipFill>
          <a:blip r:embed="rId2"/>
          <a:stretch>
            <a:fillRect/>
          </a:stretch>
        </p:blipFill>
        <p:spPr>
          <a:xfrm>
            <a:off x="2015324" y="5565713"/>
            <a:ext cx="8144933" cy="886464"/>
          </a:xfrm>
          <a:prstGeom prst="rect">
            <a:avLst/>
          </a:prstGeom>
        </p:spPr>
      </p:pic>
    </p:spTree>
    <p:extLst>
      <p:ext uri="{BB962C8B-B14F-4D97-AF65-F5344CB8AC3E}">
        <p14:creationId xmlns:p14="http://schemas.microsoft.com/office/powerpoint/2010/main" val="1097087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4AB1-7F9B-4F8F-8B42-60396E9A42DB}"/>
              </a:ext>
            </a:extLst>
          </p:cNvPr>
          <p:cNvSpPr>
            <a:spLocks noGrp="1"/>
          </p:cNvSpPr>
          <p:nvPr>
            <p:ph type="title"/>
          </p:nvPr>
        </p:nvSpPr>
        <p:spPr/>
        <p:txBody>
          <a:bodyPr/>
          <a:lstStyle/>
          <a:p>
            <a:r>
              <a:rPr lang="en-US" dirty="0"/>
              <a:t>Functions and the arguments object</a:t>
            </a:r>
          </a:p>
        </p:txBody>
      </p:sp>
      <p:sp>
        <p:nvSpPr>
          <p:cNvPr id="3" name="Content Placeholder 2">
            <a:extLst>
              <a:ext uri="{FF2B5EF4-FFF2-40B4-BE49-F238E27FC236}">
                <a16:creationId xmlns:a16="http://schemas.microsoft.com/office/drawing/2014/main" id="{9FFFD763-9DD6-43FA-A61C-A2AD82C8DB05}"/>
              </a:ext>
            </a:extLst>
          </p:cNvPr>
          <p:cNvSpPr>
            <a:spLocks noGrp="1"/>
          </p:cNvSpPr>
          <p:nvPr>
            <p:ph idx="1"/>
          </p:nvPr>
        </p:nvSpPr>
        <p:spPr>
          <a:xfrm>
            <a:off x="572725" y="1894528"/>
            <a:ext cx="11029615" cy="4768742"/>
          </a:xfrm>
        </p:spPr>
        <p:txBody>
          <a:bodyPr numCol="1" anchor="t">
            <a:normAutofit/>
          </a:bodyPr>
          <a:lstStyle/>
          <a:p>
            <a:pPr marL="0" indent="0" algn="l">
              <a:buNone/>
            </a:pPr>
            <a:r>
              <a:rPr lang="en-US" b="0" i="0" u="none" strike="noStrike" baseline="0" dirty="0">
                <a:solidFill>
                  <a:srgbClr val="000000"/>
                </a:solidFill>
                <a:latin typeface="BookAntiqua"/>
              </a:rPr>
              <a:t>When you update one of the parameters, the argument </a:t>
            </a:r>
            <a:br>
              <a:rPr lang="en-US" b="0" i="0" u="none" strike="noStrike" baseline="0" dirty="0">
                <a:solidFill>
                  <a:srgbClr val="000000"/>
                </a:solidFill>
                <a:latin typeface="BookAntiqua"/>
              </a:rPr>
            </a:br>
            <a:r>
              <a:rPr lang="en-US" b="0" i="0" u="none" strike="noStrike" baseline="0" dirty="0">
                <a:solidFill>
                  <a:srgbClr val="000000"/>
                </a:solidFill>
                <a:latin typeface="BookAntiqua"/>
              </a:rPr>
              <a:t>gets changed accordingly. The same goes for the other </a:t>
            </a:r>
            <a:br>
              <a:rPr lang="en-US" b="0" i="0" u="none" strike="noStrike" baseline="0" dirty="0">
                <a:solidFill>
                  <a:srgbClr val="000000"/>
                </a:solidFill>
                <a:latin typeface="BookAntiqua"/>
              </a:rPr>
            </a:br>
            <a:r>
              <a:rPr lang="en-US" b="0" i="0" u="none" strike="noStrike" baseline="0" dirty="0">
                <a:solidFill>
                  <a:srgbClr val="000000"/>
                </a:solidFill>
                <a:latin typeface="BookAntiqua"/>
              </a:rPr>
              <a:t>way around;</a:t>
            </a:r>
          </a:p>
          <a:p>
            <a:pPr marL="0" indent="0" algn="l">
              <a:buNone/>
            </a:pPr>
            <a:endParaRPr lang="en-US" b="0" i="0" u="none" strike="noStrike" baseline="0" dirty="0">
              <a:solidFill>
                <a:srgbClr val="000000"/>
              </a:solidFill>
              <a:latin typeface="BookAntiqua"/>
            </a:endParaRPr>
          </a:p>
          <a:p>
            <a:pPr marL="0" indent="0" algn="l">
              <a:buNone/>
            </a:pPr>
            <a:endParaRPr lang="en-US" b="0" i="0" u="none" strike="noStrike" baseline="0" dirty="0">
              <a:solidFill>
                <a:srgbClr val="000000"/>
              </a:solidFill>
              <a:latin typeface="BookAntiqua"/>
            </a:endParaRPr>
          </a:p>
          <a:p>
            <a:pPr marL="0" indent="0" algn="l">
              <a:buNone/>
            </a:pPr>
            <a:endParaRPr lang="en-US"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is going to change both </a:t>
            </a:r>
            <a:r>
              <a:rPr lang="en-US" sz="1800" b="0" i="0" u="none" strike="noStrike" baseline="0" dirty="0">
                <a:solidFill>
                  <a:srgbClr val="000000"/>
                </a:solidFill>
                <a:latin typeface="Consolas" panose="020B0609020204030204" pitchFamily="49" charset="0"/>
              </a:rPr>
              <a:t>arguments[0]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b</a:t>
            </a:r>
            <a:r>
              <a:rPr lang="en-US" sz="1800" b="0" i="0" u="none" strike="noStrike" baseline="0" dirty="0">
                <a:solidFill>
                  <a:srgbClr val="000000"/>
                </a:solidFill>
                <a:latin typeface="BookAntiqua"/>
              </a:rPr>
              <a:t>, as they are related to </a:t>
            </a:r>
            <a:r>
              <a:rPr lang="en-US" sz="1800" b="0" i="0" u="none" strike="noStrike" baseline="0" dirty="0">
                <a:solidFill>
                  <a:srgbClr val="000000"/>
                </a:solidFill>
                <a:latin typeface="Consolas" panose="020B0609020204030204" pitchFamily="49" charset="0"/>
              </a:rPr>
              <a:t>a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arguments[1]</a:t>
            </a:r>
            <a:r>
              <a:rPr lang="en-US" sz="1800" b="0" i="0" u="none" strike="noStrike" baseline="0" dirty="0">
                <a:solidFill>
                  <a:srgbClr val="000000"/>
                </a:solidFill>
                <a:latin typeface="BookAntiqua"/>
              </a:rPr>
              <a:t>, respectively, as you can see in the output:</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If the function is called with more arguments than were declared in the function signature, this is the way to access them. However, the modern way is to use the rest parameter </a:t>
            </a:r>
            <a:r>
              <a:rPr lang="en-US" sz="1800" b="0" i="0" u="none" strike="noStrike" baseline="0" dirty="0">
                <a:latin typeface="Consolas" panose="020B0609020204030204" pitchFamily="49" charset="0"/>
              </a:rPr>
              <a:t>(…param) </a:t>
            </a:r>
            <a:r>
              <a:rPr lang="en-US" sz="1800" b="0" i="0" u="none" strike="noStrike" baseline="0" dirty="0">
                <a:latin typeface="BookAntiqua"/>
              </a:rPr>
              <a:t>instead of the </a:t>
            </a:r>
            <a:r>
              <a:rPr lang="en-US" sz="1800" b="0" i="0" u="none" strike="noStrike" baseline="0" dirty="0">
                <a:latin typeface="Consolas" panose="020B0609020204030204" pitchFamily="49" charset="0"/>
              </a:rPr>
              <a:t>arguments </a:t>
            </a:r>
            <a:r>
              <a:rPr lang="en-US" sz="1800" b="0" i="0" u="none" strike="noStrike" baseline="0" dirty="0">
                <a:latin typeface="BookAntiqua"/>
              </a:rPr>
              <a:t>object.</a:t>
            </a: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FrutigerLTStd-Roman"/>
            </a:endParaRPr>
          </a:p>
        </p:txBody>
      </p:sp>
      <p:pic>
        <p:nvPicPr>
          <p:cNvPr id="5" name="Picture 4">
            <a:extLst>
              <a:ext uri="{FF2B5EF4-FFF2-40B4-BE49-F238E27FC236}">
                <a16:creationId xmlns:a16="http://schemas.microsoft.com/office/drawing/2014/main" id="{EB1DBDE9-7CD5-4130-8270-5F23618DE063}"/>
              </a:ext>
            </a:extLst>
          </p:cNvPr>
          <p:cNvPicPr>
            <a:picLocks noChangeAspect="1"/>
          </p:cNvPicPr>
          <p:nvPr/>
        </p:nvPicPr>
        <p:blipFill rotWithShape="1">
          <a:blip r:embed="rId2"/>
          <a:srcRect l="-1" r="29"/>
          <a:stretch/>
        </p:blipFill>
        <p:spPr>
          <a:xfrm>
            <a:off x="2068871" y="4775439"/>
            <a:ext cx="7743995" cy="880062"/>
          </a:xfrm>
          <a:prstGeom prst="rect">
            <a:avLst/>
          </a:prstGeom>
        </p:spPr>
      </p:pic>
      <p:sp>
        <p:nvSpPr>
          <p:cNvPr id="8" name="TextBox 7">
            <a:extLst>
              <a:ext uri="{FF2B5EF4-FFF2-40B4-BE49-F238E27FC236}">
                <a16:creationId xmlns:a16="http://schemas.microsoft.com/office/drawing/2014/main" id="{9E73A37A-B9F7-432D-8423-4F76B8E316DB}"/>
              </a:ext>
            </a:extLst>
          </p:cNvPr>
          <p:cNvSpPr txBox="1"/>
          <p:nvPr/>
        </p:nvSpPr>
        <p:spPr>
          <a:xfrm>
            <a:off x="5461000" y="1943322"/>
            <a:ext cx="6096000" cy="1815882"/>
          </a:xfrm>
          <a:prstGeom prst="rect">
            <a:avLst/>
          </a:prstGeom>
          <a:noFill/>
        </p:spPr>
        <p:txBody>
          <a:bodyPr wrap="square">
            <a:spAutoFit/>
          </a:bodyPr>
          <a:lstStyle/>
          <a:p>
            <a:pPr marL="594000" lvl="2" indent="0">
              <a:buNone/>
            </a:pP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test</a:t>
            </a:r>
            <a:r>
              <a:rPr lang="en-US" sz="1400" b="0" i="0" u="none" strike="noStrike" baseline="0" dirty="0">
                <a:solidFill>
                  <a:srgbClr val="383A42"/>
                </a:solidFill>
                <a:latin typeface="Consolas" panose="020B0609020204030204" pitchFamily="49" charset="0"/>
              </a:rPr>
              <a:t>(a, b, c) {</a:t>
            </a:r>
          </a:p>
          <a:p>
            <a:pPr marL="936000" lvl="3" indent="0">
              <a:buNone/>
            </a:pPr>
            <a:r>
              <a:rPr lang="en-US" sz="1400" b="0" i="0" u="none" strike="noStrike" baseline="0" dirty="0">
                <a:solidFill>
                  <a:srgbClr val="383A42"/>
                </a:solidFill>
                <a:latin typeface="Consolas" panose="020B0609020204030204" pitchFamily="49" charset="0"/>
              </a:rPr>
              <a:t>a = </a:t>
            </a:r>
            <a:r>
              <a:rPr lang="en-US" sz="1400" b="0" i="0" u="none" strike="noStrike" baseline="0" dirty="0">
                <a:solidFill>
                  <a:srgbClr val="50A24F"/>
                </a:solidFill>
                <a:latin typeface="Consolas" panose="020B0609020204030204" pitchFamily="49" charset="0"/>
              </a:rPr>
              <a:t>"nice"</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arguments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1</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"JavaScript"</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"first:"</a:t>
            </a:r>
            <a:r>
              <a:rPr lang="en-US" sz="1400" b="0" i="0" u="none" strike="noStrike" baseline="0" dirty="0">
                <a:solidFill>
                  <a:srgbClr val="383A42"/>
                </a:solidFill>
                <a:latin typeface="Consolas" panose="020B0609020204030204" pitchFamily="49" charset="0"/>
              </a:rPr>
              <a:t>, a, </a:t>
            </a:r>
            <a:r>
              <a:rPr lang="en-US" sz="1400" b="0" i="0" u="none" strike="noStrike" baseline="0" dirty="0">
                <a:solidFill>
                  <a:srgbClr val="C28501"/>
                </a:solidFill>
                <a:latin typeface="Consolas" panose="020B0609020204030204" pitchFamily="49" charset="0"/>
              </a:rPr>
              <a:t>arguments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marL="936000" lvl="3" indent="0">
              <a:buNone/>
            </a:pPr>
            <a:r>
              <a:rPr lang="fr-FR" sz="1400" b="0" i="0" u="none" strike="noStrike" baseline="0" dirty="0">
                <a:solidFill>
                  <a:srgbClr val="C28501"/>
                </a:solidFill>
                <a:latin typeface="Consolas" panose="020B0609020204030204" pitchFamily="49" charset="0"/>
              </a:rPr>
              <a:t>console</a:t>
            </a:r>
            <a:r>
              <a:rPr lang="fr-FR" sz="1400" b="0" i="0" u="none" strike="noStrike" baseline="0" dirty="0">
                <a:solidFill>
                  <a:srgbClr val="383A42"/>
                </a:solidFill>
                <a:latin typeface="Consolas" panose="020B0609020204030204" pitchFamily="49" charset="0"/>
              </a:rPr>
              <a:t>.log(</a:t>
            </a:r>
            <a:r>
              <a:rPr lang="fr-FR" sz="1400" b="0" i="0" u="none" strike="noStrike" baseline="0" dirty="0">
                <a:solidFill>
                  <a:srgbClr val="50A24F"/>
                </a:solidFill>
                <a:latin typeface="Consolas" panose="020B0609020204030204" pitchFamily="49" charset="0"/>
              </a:rPr>
              <a:t>"second:"</a:t>
            </a:r>
            <a:r>
              <a:rPr lang="fr-FR" sz="1400" b="0" i="0" u="none" strike="noStrike" baseline="0" dirty="0">
                <a:solidFill>
                  <a:srgbClr val="383A42"/>
                </a:solidFill>
                <a:latin typeface="Consolas" panose="020B0609020204030204" pitchFamily="49" charset="0"/>
              </a:rPr>
              <a:t>, b, </a:t>
            </a:r>
            <a:r>
              <a:rPr lang="fr-FR" sz="1400" b="0" i="0" u="none" strike="noStrike" baseline="0" dirty="0">
                <a:solidFill>
                  <a:srgbClr val="C28501"/>
                </a:solidFill>
                <a:latin typeface="Consolas" panose="020B0609020204030204" pitchFamily="49" charset="0"/>
              </a:rPr>
              <a:t>arguments</a:t>
            </a:r>
            <a:r>
              <a:rPr lang="fr-FR" sz="1400" b="0" i="0" u="none" strike="noStrike" baseline="0" dirty="0">
                <a:solidFill>
                  <a:srgbClr val="383A42"/>
                </a:solidFill>
                <a:latin typeface="Consolas" panose="020B0609020204030204" pitchFamily="49" charset="0"/>
              </a:rPr>
              <a:t>[</a:t>
            </a:r>
            <a:r>
              <a:rPr lang="fr-FR" sz="1400" b="0" i="0" u="none" strike="noStrike" baseline="0" dirty="0">
                <a:solidFill>
                  <a:srgbClr val="996801"/>
                </a:solidFill>
                <a:latin typeface="Consolas" panose="020B0609020204030204" pitchFamily="49" charset="0"/>
              </a:rPr>
              <a:t>1</a:t>
            </a:r>
            <a:r>
              <a:rPr lang="fr-FR"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"third:"</a:t>
            </a:r>
            <a:r>
              <a:rPr lang="en-US" sz="1400" b="0" i="0" u="none" strike="noStrike" baseline="0" dirty="0">
                <a:solidFill>
                  <a:srgbClr val="383A42"/>
                </a:solidFill>
                <a:latin typeface="Consolas" panose="020B0609020204030204" pitchFamily="49" charset="0"/>
              </a:rPr>
              <a:t>, c, </a:t>
            </a:r>
            <a:r>
              <a:rPr lang="en-US" sz="1400" b="0" i="0" u="none" strike="noStrike" baseline="0" dirty="0">
                <a:solidFill>
                  <a:srgbClr val="C28501"/>
                </a:solidFill>
                <a:latin typeface="Consolas" panose="020B0609020204030204" pitchFamily="49" charset="0"/>
              </a:rPr>
              <a:t>arguments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2</a:t>
            </a: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383A42"/>
                </a:solidFill>
                <a:latin typeface="Consolas" panose="020B0609020204030204" pitchFamily="49" charset="0"/>
              </a:rPr>
              <a:t>test(</a:t>
            </a:r>
            <a:r>
              <a:rPr lang="en-US" sz="1400" b="0" i="0" u="none" strike="noStrike" baseline="0" dirty="0">
                <a:solidFill>
                  <a:srgbClr val="50A24F"/>
                </a:solidFill>
                <a:latin typeface="Consolas" panose="020B0609020204030204" pitchFamily="49" charset="0"/>
              </a:rPr>
              <a:t>"fun"</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js</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"secrets"</a:t>
            </a:r>
            <a:r>
              <a:rPr lang="en-US" sz="1400" b="0" i="0" u="none" strike="noStrike" baseline="0" dirty="0">
                <a:solidFill>
                  <a:srgbClr val="383A42"/>
                </a:solidFill>
                <a:latin typeface="Consolas" panose="020B0609020204030204" pitchFamily="49" charset="0"/>
              </a:rPr>
              <a:t>);</a:t>
            </a:r>
          </a:p>
        </p:txBody>
      </p:sp>
    </p:spTree>
    <p:extLst>
      <p:ext uri="{BB962C8B-B14F-4D97-AF65-F5344CB8AC3E}">
        <p14:creationId xmlns:p14="http://schemas.microsoft.com/office/powerpoint/2010/main" val="1231303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12.3</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5" cy="4629150"/>
          </a:xfrm>
        </p:spPr>
        <p:txBody>
          <a:bodyPr anchor="ctr">
            <a:normAutofit/>
          </a:bodyPr>
          <a:lstStyle/>
          <a:p>
            <a:pPr marL="0" indent="0" algn="l">
              <a:buNone/>
            </a:pPr>
            <a:r>
              <a:rPr lang="en-US" sz="1800" b="0" i="0" u="none" strike="noStrike" baseline="0" dirty="0">
                <a:latin typeface="BookAntiqua"/>
              </a:rPr>
              <a:t>This exercise will demonstrate using the array-like </a:t>
            </a:r>
            <a:r>
              <a:rPr lang="en-US" sz="1800" b="0" i="0" u="none" strike="noStrike" baseline="0" dirty="0">
                <a:latin typeface="Consolas" panose="020B0609020204030204" pitchFamily="49" charset="0"/>
              </a:rPr>
              <a:t>arguments </a:t>
            </a:r>
            <a:r>
              <a:rPr lang="en-US" sz="1800" b="0" i="0" u="none" strike="noStrike" baseline="0" dirty="0">
                <a:latin typeface="BookAntiqua"/>
              </a:rPr>
              <a:t>object and extracting values from it. Using the </a:t>
            </a:r>
            <a:r>
              <a:rPr lang="en-US" sz="1800" b="0" i="0" u="none" strike="noStrike" baseline="0" dirty="0">
                <a:latin typeface="Consolas" panose="020B0609020204030204" pitchFamily="49" charset="0"/>
              </a:rPr>
              <a:t>arguments </a:t>
            </a:r>
            <a:r>
              <a:rPr lang="en-US" sz="1800" b="0" i="0" u="none" strike="noStrike" baseline="0" dirty="0">
                <a:latin typeface="BookAntiqua"/>
              </a:rPr>
              <a:t>length property, we will iterate through the items in the arguments and return the last item in the list:</a:t>
            </a:r>
          </a:p>
          <a:p>
            <a:pPr marL="666900" lvl="1" indent="-342900">
              <a:buFont typeface="+mj-lt"/>
              <a:buAutoNum type="arabicPeriod"/>
            </a:pPr>
            <a:r>
              <a:rPr lang="en-US" sz="1800" b="0" i="0" u="none" strike="noStrike" baseline="0" dirty="0">
                <a:latin typeface="BookAntiqua"/>
              </a:rPr>
              <a:t>Create a function without any parameters. Create a loop to iterate through the length of the </a:t>
            </a:r>
            <a:r>
              <a:rPr lang="en-US" sz="1800" b="0" i="0" u="none" strike="noStrike" baseline="0" dirty="0">
                <a:latin typeface="Consolas" panose="020B0609020204030204" pitchFamily="49" charset="0"/>
              </a:rPr>
              <a:t>arguments </a:t>
            </a:r>
            <a:r>
              <a:rPr lang="en-US" sz="1800" b="0" i="0" u="none" strike="noStrike" baseline="0" dirty="0">
                <a:latin typeface="BookAntiqua"/>
              </a:rPr>
              <a:t>object. This will allow an iteration of each item of the arguments in the function.</a:t>
            </a:r>
          </a:p>
          <a:p>
            <a:pPr marL="666900" lvl="1" indent="-342900">
              <a:buFont typeface="+mj-lt"/>
              <a:buAutoNum type="arabicPeriod"/>
            </a:pPr>
            <a:r>
              <a:rPr lang="en-US" sz="1800" b="0" i="0" u="none" strike="noStrike" baseline="0" dirty="0">
                <a:latin typeface="BookAntiqua"/>
              </a:rPr>
              <a:t>Set up a variable called </a:t>
            </a:r>
            <a:r>
              <a:rPr lang="en-US" sz="1800" b="0" i="0" u="none" strike="noStrike" baseline="0" dirty="0" err="1">
                <a:latin typeface="Consolas" panose="020B0609020204030204" pitchFamily="49" charset="0"/>
              </a:rPr>
              <a:t>lastOne</a:t>
            </a:r>
            <a:r>
              <a:rPr lang="en-US" sz="1800" b="0" i="0" u="none" strike="noStrike" baseline="0" dirty="0">
                <a:latin typeface="Consolas" panose="020B0609020204030204" pitchFamily="49" charset="0"/>
              </a:rPr>
              <a:t> </a:t>
            </a:r>
            <a:r>
              <a:rPr lang="en-US" sz="1800" b="0" i="0" u="none" strike="noStrike" baseline="0" dirty="0">
                <a:latin typeface="BookAntiqua"/>
              </a:rPr>
              <a:t>with a blank value.</a:t>
            </a:r>
          </a:p>
          <a:p>
            <a:pPr marL="666900" lvl="1" indent="-342900">
              <a:buFont typeface="+mj-lt"/>
              <a:buAutoNum type="arabicPeriod"/>
            </a:pPr>
            <a:r>
              <a:rPr lang="en-US" sz="1800" b="0" i="0" u="none" strike="noStrike" baseline="0" dirty="0">
                <a:latin typeface="BookAntiqua"/>
              </a:rPr>
              <a:t>As you loop through the arguments, set </a:t>
            </a:r>
            <a:r>
              <a:rPr lang="en-US" sz="1800" b="0" i="0" u="none" strike="noStrike" baseline="0" dirty="0" err="1">
                <a:latin typeface="Consolas" panose="020B0609020204030204" pitchFamily="49" charset="0"/>
              </a:rPr>
              <a:t>lastOne</a:t>
            </a:r>
            <a:r>
              <a:rPr lang="en-US" sz="1800" b="0" i="0" u="none" strike="noStrike" baseline="0" dirty="0">
                <a:latin typeface="Consolas" panose="020B0609020204030204" pitchFamily="49" charset="0"/>
              </a:rPr>
              <a:t> </a:t>
            </a:r>
            <a:r>
              <a:rPr lang="en-US" sz="1800" b="0" i="0" u="none" strike="noStrike" baseline="0" dirty="0">
                <a:latin typeface="BookAntiqua"/>
              </a:rPr>
              <a:t>to the current value of the argument using the index of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to return the argument value. The argument will have an index value that can be used to reference the value as you iterate through the </a:t>
            </a:r>
            <a:r>
              <a:rPr lang="en-US" sz="1800" b="0" i="0" u="none" strike="noStrike" baseline="0" dirty="0">
                <a:latin typeface="Consolas" panose="020B0609020204030204" pitchFamily="49" charset="0"/>
              </a:rPr>
              <a:t>arguments </a:t>
            </a:r>
            <a:r>
              <a:rPr lang="en-US" sz="1800" b="0" i="0" u="none" strike="noStrike" baseline="0" dirty="0">
                <a:latin typeface="BookAntiqua"/>
              </a:rPr>
              <a:t>object.</a:t>
            </a:r>
          </a:p>
          <a:p>
            <a:pPr marL="666900" lvl="1" indent="-342900">
              <a:buFont typeface="+mj-lt"/>
              <a:buAutoNum type="arabicPeriod"/>
            </a:pPr>
            <a:r>
              <a:rPr lang="en-US" sz="1800" b="0" i="0" u="none" strike="noStrike" baseline="0" dirty="0">
                <a:latin typeface="BookAntiqua"/>
              </a:rPr>
              <a:t>Return the value of </a:t>
            </a:r>
            <a:r>
              <a:rPr lang="en-US" sz="1800" b="0" i="0" u="none" strike="noStrike" baseline="0" dirty="0" err="1">
                <a:latin typeface="Consolas" panose="020B0609020204030204" pitchFamily="49" charset="0"/>
              </a:rPr>
              <a:t>lastOne</a:t>
            </a:r>
            <a:r>
              <a:rPr lang="en-US" sz="1800" b="0" i="0" u="none" strike="noStrike" baseline="0" dirty="0">
                <a:latin typeface="BookAntiqua"/>
              </a:rPr>
              <a:t>, which should only return the last argument value as the response.</a:t>
            </a:r>
          </a:p>
          <a:p>
            <a:pPr marL="666900" lvl="1" indent="-342900">
              <a:buFont typeface="+mj-lt"/>
              <a:buAutoNum type="arabicPeriod"/>
            </a:pPr>
            <a:r>
              <a:rPr lang="en-US" sz="1800" b="0" i="0" u="none" strike="noStrike" baseline="0" dirty="0">
                <a:latin typeface="BookAntiqua"/>
              </a:rPr>
              <a:t>Output the response from the function, pass a number of arguments into the function, and console log the response result. You should see only the last item in the list. If you want to see each one, you can output them separately to the console as you look through the values, or construct an array that can then be returned, adding each one as you go through the arguments.</a:t>
            </a:r>
            <a:endParaRPr lang="en-US" sz="1800" dirty="0"/>
          </a:p>
        </p:txBody>
      </p:sp>
    </p:spTree>
    <p:extLst>
      <p:ext uri="{BB962C8B-B14F-4D97-AF65-F5344CB8AC3E}">
        <p14:creationId xmlns:p14="http://schemas.microsoft.com/office/powerpoint/2010/main" val="421199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4AE4-E1BE-41E1-B3D7-2A371B685551}"/>
              </a:ext>
            </a:extLst>
          </p:cNvPr>
          <p:cNvSpPr>
            <a:spLocks noGrp="1"/>
          </p:cNvSpPr>
          <p:nvPr>
            <p:ph type="title"/>
          </p:nvPr>
        </p:nvSpPr>
        <p:spPr/>
        <p:txBody>
          <a:bodyPr/>
          <a:lstStyle/>
          <a:p>
            <a:r>
              <a:rPr lang="en-US" dirty="0"/>
              <a:t>JavaScript hoisting</a:t>
            </a:r>
          </a:p>
        </p:txBody>
      </p:sp>
      <p:sp>
        <p:nvSpPr>
          <p:cNvPr id="3" name="Content Placeholder 2">
            <a:extLst>
              <a:ext uri="{FF2B5EF4-FFF2-40B4-BE49-F238E27FC236}">
                <a16:creationId xmlns:a16="http://schemas.microsoft.com/office/drawing/2014/main" id="{15D67FF4-957E-43A6-9C71-B017D05211CD}"/>
              </a:ext>
            </a:extLst>
          </p:cNvPr>
          <p:cNvSpPr>
            <a:spLocks noGrp="1"/>
          </p:cNvSpPr>
          <p:nvPr>
            <p:ph idx="1"/>
          </p:nvPr>
        </p:nvSpPr>
        <p:spPr>
          <a:xfrm>
            <a:off x="581192" y="2180496"/>
            <a:ext cx="11029615" cy="4355771"/>
          </a:xfrm>
        </p:spPr>
        <p:txBody>
          <a:bodyPr>
            <a:normAutofit/>
          </a:bodyPr>
          <a:lstStyle/>
          <a:p>
            <a:pPr marL="0" indent="0" algn="l">
              <a:buNone/>
            </a:pPr>
            <a:r>
              <a:rPr lang="en-US" sz="1800" b="0" i="0" u="none" strike="noStrike" baseline="0" dirty="0">
                <a:solidFill>
                  <a:srgbClr val="000000"/>
                </a:solidFill>
                <a:latin typeface="BookAntiqua"/>
              </a:rPr>
              <a:t>In </a:t>
            </a:r>
            <a:r>
              <a:rPr lang="en-US" sz="1800" b="0" i="1" u="none" strike="noStrike" baseline="0" dirty="0">
                <a:solidFill>
                  <a:srgbClr val="000000"/>
                </a:solidFill>
                <a:latin typeface="BookAntiqua-Italic"/>
              </a:rPr>
              <a:t>Chapter 6</a:t>
            </a:r>
            <a:r>
              <a:rPr lang="en-US" sz="1800" b="0" i="0" u="none" strike="noStrike" baseline="0" dirty="0">
                <a:solidFill>
                  <a:srgbClr val="000000"/>
                </a:solidFill>
                <a:latin typeface="BookAntiqua"/>
              </a:rPr>
              <a:t>, </a:t>
            </a:r>
            <a:r>
              <a:rPr lang="en-US" sz="1800" b="0" i="1" u="none" strike="noStrike" baseline="0" dirty="0">
                <a:solidFill>
                  <a:srgbClr val="000000"/>
                </a:solidFill>
                <a:latin typeface="BookAntiqua-Italic"/>
              </a:rPr>
              <a:t>Functions</a:t>
            </a:r>
            <a:r>
              <a:rPr lang="en-US" sz="1800" b="0" i="0" u="none" strike="noStrike" baseline="0" dirty="0">
                <a:solidFill>
                  <a:srgbClr val="000000"/>
                </a:solidFill>
                <a:latin typeface="BookAntiqua"/>
              </a:rPr>
              <a:t>, we discussed that we have three different variables, </a:t>
            </a:r>
            <a:r>
              <a:rPr lang="en-US" sz="1800" b="0" i="0" u="none" strike="noStrike" baseline="0" dirty="0">
                <a:solidFill>
                  <a:srgbClr val="000000"/>
                </a:solidFill>
                <a:latin typeface="Consolas" panose="020B0609020204030204" pitchFamily="49" charset="0"/>
              </a:rPr>
              <a:t>const</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let</a:t>
            </a:r>
            <a:r>
              <a:rPr lang="en-US" sz="1800" b="0" i="0" u="none" strike="noStrike" baseline="0" dirty="0">
                <a:solidFill>
                  <a:srgbClr val="000000"/>
                </a:solidFill>
                <a:latin typeface="BookAntiqua"/>
              </a:rPr>
              <a:t>, and </a:t>
            </a:r>
            <a:r>
              <a:rPr lang="en-US" sz="1800" b="0" i="0" u="none" strike="noStrike" baseline="0" dirty="0">
                <a:solidFill>
                  <a:srgbClr val="000000"/>
                </a:solidFill>
                <a:latin typeface="Consolas" panose="020B0609020204030204" pitchFamily="49" charset="0"/>
              </a:rPr>
              <a:t>var</a:t>
            </a:r>
            <a:r>
              <a:rPr lang="en-US" sz="1800" b="0" i="0" u="none" strike="noStrike" baseline="0" dirty="0">
                <a:solidFill>
                  <a:srgbClr val="000000"/>
                </a:solidFill>
                <a:latin typeface="BookAntiqua"/>
              </a:rPr>
              <a:t>, and we highly recommended that you should use </a:t>
            </a:r>
            <a:r>
              <a:rPr lang="en-US" sz="1800" b="0" i="0" u="none" strike="noStrike" baseline="0" dirty="0">
                <a:solidFill>
                  <a:srgbClr val="000000"/>
                </a:solidFill>
                <a:latin typeface="Consolas" panose="020B0609020204030204" pitchFamily="49" charset="0"/>
              </a:rPr>
              <a:t>let </a:t>
            </a:r>
            <a:r>
              <a:rPr lang="en-US" sz="1800" b="0" i="0" u="none" strike="noStrike" baseline="0" dirty="0">
                <a:solidFill>
                  <a:srgbClr val="000000"/>
                </a:solidFill>
                <a:latin typeface="BookAntiqua"/>
              </a:rPr>
              <a:t>instead of </a:t>
            </a:r>
            <a:r>
              <a:rPr lang="en-US" sz="1800" b="0" i="0" u="none" strike="noStrike" baseline="0" dirty="0">
                <a:solidFill>
                  <a:srgbClr val="000000"/>
                </a:solidFill>
                <a:latin typeface="Consolas" panose="020B0609020204030204" pitchFamily="49" charset="0"/>
              </a:rPr>
              <a:t>var </a:t>
            </a:r>
            <a:r>
              <a:rPr lang="en-US" sz="1800" b="0" i="0" u="none" strike="noStrike" baseline="0" dirty="0">
                <a:solidFill>
                  <a:srgbClr val="000000"/>
                </a:solidFill>
                <a:latin typeface="BookAntiqua"/>
              </a:rPr>
              <a:t>because of their different scopes. JavaScript </a:t>
            </a:r>
            <a:r>
              <a:rPr lang="en-US" sz="1800" b="1" i="0" u="none" strike="noStrike" baseline="0" dirty="0">
                <a:solidFill>
                  <a:srgbClr val="000000"/>
                </a:solidFill>
                <a:latin typeface="BookAntiqua-Bold"/>
              </a:rPr>
              <a:t>hoisting </a:t>
            </a:r>
            <a:r>
              <a:rPr lang="en-US" sz="1800" b="0" i="0" u="none" strike="noStrike" baseline="0" dirty="0">
                <a:solidFill>
                  <a:srgbClr val="000000"/>
                </a:solidFill>
                <a:latin typeface="BookAntiqua"/>
              </a:rPr>
              <a:t>is why. Hoisting is the principle of moving declarations of variables to the top of the scope in which they are defined. </a:t>
            </a:r>
          </a:p>
          <a:p>
            <a:pPr marL="0" indent="0" algn="l">
              <a:buNone/>
            </a:pPr>
            <a:r>
              <a:rPr lang="en-US" sz="1800" b="0" i="0" u="none" strike="noStrike" baseline="0" dirty="0">
                <a:solidFill>
                  <a:srgbClr val="000000"/>
                </a:solidFill>
                <a:latin typeface="BookAntiqua"/>
              </a:rPr>
              <a:t>This allows you to do things that you cannot do in many other languages, and for good reason by the way. This should look normal:</a:t>
            </a:r>
          </a:p>
          <a:p>
            <a:pPr marL="594000" lvl="2" indent="0">
              <a:buNone/>
            </a:pPr>
            <a:r>
              <a:rPr lang="en-US" b="0" i="0" u="none" strike="noStrike" baseline="0" dirty="0">
                <a:solidFill>
                  <a:srgbClr val="A726A5"/>
                </a:solidFill>
                <a:latin typeface="Consolas" panose="020B0609020204030204" pitchFamily="49" charset="0"/>
              </a:rPr>
              <a:t>var </a:t>
            </a:r>
            <a:r>
              <a:rPr lang="en-US" b="0" i="0" u="none" strike="noStrike" baseline="0" dirty="0">
                <a:solidFill>
                  <a:srgbClr val="383A42"/>
                </a:solidFill>
                <a:latin typeface="Consolas" panose="020B0609020204030204" pitchFamily="49" charset="0"/>
              </a:rPr>
              <a:t>x;</a:t>
            </a:r>
          </a:p>
          <a:p>
            <a:pPr marL="594000" lvl="2" indent="0">
              <a:buNone/>
            </a:pPr>
            <a:r>
              <a:rPr lang="en-US" b="0" i="0" u="none" strike="noStrike" baseline="0" dirty="0">
                <a:solidFill>
                  <a:srgbClr val="383A42"/>
                </a:solidFill>
                <a:latin typeface="Consolas" panose="020B0609020204030204" pitchFamily="49" charset="0"/>
              </a:rPr>
              <a:t>x = </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.log(x);</a:t>
            </a:r>
          </a:p>
          <a:p>
            <a:pPr marL="0" indent="0" algn="l">
              <a:buNone/>
            </a:pPr>
            <a:r>
              <a:rPr lang="en-US" sz="1800" b="0" i="0" u="none" strike="noStrike" baseline="0" dirty="0">
                <a:solidFill>
                  <a:srgbClr val="000000"/>
                </a:solidFill>
                <a:latin typeface="BookAntiqua"/>
              </a:rPr>
              <a:t>It just logs </a:t>
            </a:r>
            <a:r>
              <a:rPr lang="en-US" sz="1800" b="0" i="0" u="none" strike="noStrike" baseline="0" dirty="0">
                <a:solidFill>
                  <a:srgbClr val="000000"/>
                </a:solidFill>
                <a:latin typeface="Consolas" panose="020B0609020204030204" pitchFamily="49" charset="0"/>
              </a:rPr>
              <a:t>5</a:t>
            </a:r>
            <a:r>
              <a:rPr lang="en-US" sz="1800" b="0" i="0" u="none" strike="noStrike" baseline="0" dirty="0">
                <a:solidFill>
                  <a:srgbClr val="000000"/>
                </a:solidFill>
                <a:latin typeface="BookAntiqua"/>
              </a:rPr>
              <a:t>. But thanks to hoisting, so does this:</a:t>
            </a:r>
          </a:p>
          <a:p>
            <a:pPr marL="594000" lvl="2" indent="0">
              <a:buNone/>
            </a:pPr>
            <a:r>
              <a:rPr lang="en-US" b="0" i="0" u="none" strike="noStrike" baseline="0" dirty="0">
                <a:solidFill>
                  <a:srgbClr val="383A42"/>
                </a:solidFill>
                <a:latin typeface="Consolas" panose="020B0609020204030204" pitchFamily="49" charset="0"/>
              </a:rPr>
              <a:t>x = </a:t>
            </a:r>
            <a:r>
              <a:rPr lang="en-US" b="0" i="0" u="none" strike="noStrike" baseline="0" dirty="0">
                <a:solidFill>
                  <a:srgbClr val="996801"/>
                </a:solidFill>
                <a:latin typeface="Consolas" panose="020B0609020204030204" pitchFamily="49" charset="0"/>
              </a:rPr>
              <a:t>5</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.log(x);</a:t>
            </a:r>
          </a:p>
          <a:p>
            <a:pPr marL="594000" lvl="2" indent="0">
              <a:buNone/>
            </a:pPr>
            <a:r>
              <a:rPr lang="en-US" b="0" i="0" u="none" strike="noStrike" baseline="0" dirty="0">
                <a:solidFill>
                  <a:srgbClr val="A726A5"/>
                </a:solidFill>
                <a:latin typeface="Consolas" panose="020B0609020204030204" pitchFamily="49" charset="0"/>
              </a:rPr>
              <a:t>var </a:t>
            </a:r>
            <a:r>
              <a:rPr lang="en-US" b="0" i="0" u="none" strike="noStrike" baseline="0" dirty="0">
                <a:solidFill>
                  <a:srgbClr val="383A42"/>
                </a:solidFill>
                <a:latin typeface="Consolas" panose="020B0609020204030204" pitchFamily="49" charset="0"/>
              </a:rPr>
              <a:t>x;</a:t>
            </a:r>
            <a:endParaRPr lang="en-US" dirty="0"/>
          </a:p>
        </p:txBody>
      </p:sp>
    </p:spTree>
    <p:extLst>
      <p:ext uri="{BB962C8B-B14F-4D97-AF65-F5344CB8AC3E}">
        <p14:creationId xmlns:p14="http://schemas.microsoft.com/office/powerpoint/2010/main" val="337557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4AE4-E1BE-41E1-B3D7-2A371B685551}"/>
              </a:ext>
            </a:extLst>
          </p:cNvPr>
          <p:cNvSpPr>
            <a:spLocks noGrp="1"/>
          </p:cNvSpPr>
          <p:nvPr>
            <p:ph type="title"/>
          </p:nvPr>
        </p:nvSpPr>
        <p:spPr/>
        <p:txBody>
          <a:bodyPr/>
          <a:lstStyle/>
          <a:p>
            <a:r>
              <a:rPr lang="en-US" dirty="0"/>
              <a:t>JavaScript hoisting</a:t>
            </a:r>
          </a:p>
        </p:txBody>
      </p:sp>
      <p:sp>
        <p:nvSpPr>
          <p:cNvPr id="3" name="Content Placeholder 2">
            <a:extLst>
              <a:ext uri="{FF2B5EF4-FFF2-40B4-BE49-F238E27FC236}">
                <a16:creationId xmlns:a16="http://schemas.microsoft.com/office/drawing/2014/main" id="{15D67FF4-957E-43A6-9C71-B017D05211CD}"/>
              </a:ext>
            </a:extLst>
          </p:cNvPr>
          <p:cNvSpPr>
            <a:spLocks noGrp="1"/>
          </p:cNvSpPr>
          <p:nvPr>
            <p:ph idx="1"/>
          </p:nvPr>
        </p:nvSpPr>
        <p:spPr>
          <a:xfrm>
            <a:off x="581192" y="2180496"/>
            <a:ext cx="11029615" cy="4355771"/>
          </a:xfrm>
        </p:spPr>
        <p:txBody>
          <a:bodyPr>
            <a:normAutofit/>
          </a:bodyPr>
          <a:lstStyle/>
          <a:p>
            <a:pPr marL="0" indent="0" algn="l">
              <a:buNone/>
            </a:pPr>
            <a:r>
              <a:rPr lang="en-US" sz="1800" b="0" i="0" u="none" strike="noStrike" baseline="0" dirty="0">
                <a:latin typeface="BookAntiqua"/>
              </a:rPr>
              <a:t>If you try to do this with </a:t>
            </a:r>
            <a:r>
              <a:rPr lang="en-US" sz="1800" b="0" i="0" u="none" strike="noStrike" baseline="0" dirty="0">
                <a:latin typeface="Consolas" panose="020B0609020204030204" pitchFamily="49" charset="0"/>
              </a:rPr>
              <a:t>let</a:t>
            </a:r>
            <a:r>
              <a:rPr lang="en-US" sz="1800" b="0" i="0" u="none" strike="noStrike" baseline="0" dirty="0">
                <a:latin typeface="BookAntiqua"/>
              </a:rPr>
              <a:t>, you'll get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This is why it is better to use </a:t>
            </a:r>
            <a:r>
              <a:rPr lang="en-US" sz="1800" b="0" i="0" u="none" strike="noStrike" baseline="0" dirty="0">
                <a:latin typeface="Consolas" panose="020B0609020204030204" pitchFamily="49" charset="0"/>
              </a:rPr>
              <a:t>let</a:t>
            </a:r>
            <a:r>
              <a:rPr lang="en-US" sz="1800" b="0" i="0" u="none" strike="noStrike" baseline="0" dirty="0">
                <a:latin typeface="BookAntiqua"/>
              </a:rPr>
              <a:t>. Because clearly, this behavior is very hard to read, unpredictable, and you don't really need it.</a:t>
            </a:r>
          </a:p>
          <a:p>
            <a:pPr marL="0" indent="0" algn="l">
              <a:buNone/>
            </a:pPr>
            <a:r>
              <a:rPr lang="en-US" sz="1800" b="0" i="0" u="none" strike="noStrike" baseline="0" dirty="0">
                <a:latin typeface="BookAntiqua"/>
              </a:rPr>
              <a:t>The reason this happens is that the JavaScript interpreter moves all the </a:t>
            </a:r>
            <a:r>
              <a:rPr lang="en-US" sz="1800" b="0" i="0" u="none" strike="noStrike" baseline="0" dirty="0">
                <a:latin typeface="Consolas" panose="020B0609020204030204" pitchFamily="49" charset="0"/>
              </a:rPr>
              <a:t>var </a:t>
            </a:r>
            <a:r>
              <a:rPr lang="en-US" sz="1800" b="0" i="0" u="none" strike="noStrike" baseline="0" dirty="0">
                <a:latin typeface="BookAntiqua"/>
              </a:rPr>
              <a:t>declarations to the top of the file before processing the file. Only the declarations, not the initializations. This is why you get a result of </a:t>
            </a:r>
            <a:r>
              <a:rPr lang="en-US" sz="1800" b="0" i="0" u="none" strike="noStrike" baseline="0" dirty="0">
                <a:latin typeface="Consolas" panose="020B0609020204030204" pitchFamily="49" charset="0"/>
              </a:rPr>
              <a:t>undefined </a:t>
            </a:r>
            <a:r>
              <a:rPr lang="en-US" sz="1800" b="0" i="0" u="none" strike="noStrike" baseline="0" dirty="0">
                <a:latin typeface="BookAntiqua"/>
              </a:rPr>
              <a:t>if you use it before having initialized it. And this is why it should be initialized before it has been declared. It was designed this way for memory allocation, but the side effects are undesirable. </a:t>
            </a:r>
          </a:p>
          <a:p>
            <a:pPr marL="0" indent="0" algn="l">
              <a:buNone/>
            </a:pPr>
            <a:r>
              <a:rPr lang="en-US" sz="1800" b="0" i="0" u="none" strike="noStrike" baseline="0" dirty="0">
                <a:latin typeface="BookAntiqua"/>
              </a:rPr>
              <a:t>However, there is a way to turn this behavior off. Let's see how we can do so in the next section!</a:t>
            </a:r>
            <a:endParaRPr lang="en-US" dirty="0"/>
          </a:p>
        </p:txBody>
      </p:sp>
    </p:spTree>
    <p:extLst>
      <p:ext uri="{BB962C8B-B14F-4D97-AF65-F5344CB8AC3E}">
        <p14:creationId xmlns:p14="http://schemas.microsoft.com/office/powerpoint/2010/main" val="4051226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9161-FC19-46C5-AC18-45FBBA716CA3}"/>
              </a:ext>
            </a:extLst>
          </p:cNvPr>
          <p:cNvSpPr>
            <a:spLocks noGrp="1"/>
          </p:cNvSpPr>
          <p:nvPr>
            <p:ph type="title"/>
          </p:nvPr>
        </p:nvSpPr>
        <p:spPr/>
        <p:txBody>
          <a:bodyPr/>
          <a:lstStyle/>
          <a:p>
            <a:r>
              <a:rPr lang="en-US" dirty="0"/>
              <a:t>Using strict mode</a:t>
            </a:r>
          </a:p>
        </p:txBody>
      </p:sp>
      <p:sp>
        <p:nvSpPr>
          <p:cNvPr id="3" name="Content Placeholder 2">
            <a:extLst>
              <a:ext uri="{FF2B5EF4-FFF2-40B4-BE49-F238E27FC236}">
                <a16:creationId xmlns:a16="http://schemas.microsoft.com/office/drawing/2014/main" id="{46DF861C-85D2-40C9-B3E7-BBFA7B2A4668}"/>
              </a:ext>
            </a:extLst>
          </p:cNvPr>
          <p:cNvSpPr>
            <a:spLocks noGrp="1"/>
          </p:cNvSpPr>
          <p:nvPr>
            <p:ph idx="1"/>
          </p:nvPr>
        </p:nvSpPr>
        <p:spPr>
          <a:xfrm>
            <a:off x="581192" y="2180496"/>
            <a:ext cx="11029615" cy="4398104"/>
          </a:xfrm>
        </p:spPr>
        <p:txBody>
          <a:bodyPr>
            <a:normAutofit/>
          </a:bodyPr>
          <a:lstStyle/>
          <a:p>
            <a:pPr marL="0" indent="0" algn="l">
              <a:buNone/>
            </a:pPr>
            <a:r>
              <a:rPr lang="en-US" sz="1800" b="0" i="0" u="none" strike="noStrike" baseline="0" dirty="0">
                <a:solidFill>
                  <a:srgbClr val="000000"/>
                </a:solidFill>
                <a:latin typeface="BookAntiqua"/>
              </a:rPr>
              <a:t>We can change the understanding and forgiving behavior of JavaScript to some extent using strict mode. You can switch on strict mode with the following command in your code. This needs to be the first command of your code:</a:t>
            </a:r>
          </a:p>
          <a:p>
            <a:pPr marL="594000" lvl="2" indent="0">
              <a:buNone/>
            </a:pPr>
            <a:r>
              <a:rPr lang="en-US" b="0" i="0" u="none" strike="noStrike" baseline="0" dirty="0">
                <a:solidFill>
                  <a:srgbClr val="4079F3"/>
                </a:solidFill>
                <a:latin typeface="Consolas" panose="020B0609020204030204" pitchFamily="49" charset="0"/>
              </a:rPr>
              <a:t>"use strict"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Here is something that works when we don't use strict mode:</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sayHi</a:t>
            </a:r>
            <a:r>
              <a:rPr lang="en-US" b="0" i="0" u="none" strike="noStrike" baseline="0" dirty="0">
                <a:solidFill>
                  <a:srgbClr val="383A42"/>
                </a:solidFill>
                <a:latin typeface="Consolas" panose="020B0609020204030204" pitchFamily="49" charset="0"/>
              </a:rPr>
              <a:t>() {</a:t>
            </a:r>
          </a:p>
          <a:p>
            <a:pPr marL="936000" lvl="3" indent="0">
              <a:buNone/>
            </a:pPr>
            <a:r>
              <a:rPr lang="en-US" sz="1400" b="0" i="0" u="none" strike="noStrike" baseline="0" dirty="0">
                <a:solidFill>
                  <a:srgbClr val="383A42"/>
                </a:solidFill>
                <a:latin typeface="Consolas" panose="020B0609020204030204" pitchFamily="49" charset="0"/>
              </a:rPr>
              <a:t>greeting = </a:t>
            </a:r>
            <a:r>
              <a:rPr lang="en-US" sz="1400" b="0" i="0" u="none" strike="noStrike" baseline="0" dirty="0">
                <a:solidFill>
                  <a:srgbClr val="50A24F"/>
                </a:solidFill>
                <a:latin typeface="Consolas" panose="020B0609020204030204" pitchFamily="49" charset="0"/>
              </a:rPr>
              <a:t>"Hello!"</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.log(greeting);</a:t>
            </a:r>
            <a:endParaRPr lang="en-US" b="0" i="0" u="none" strike="noStrike" baseline="0" dirty="0">
              <a:solidFill>
                <a:srgbClr val="383A42"/>
              </a:solidFill>
              <a:latin typeface="Consolas" panose="020B0609020204030204" pitchFamily="49" charset="0"/>
            </a:endParaRP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err="1">
                <a:solidFill>
                  <a:srgbClr val="383A42"/>
                </a:solidFill>
                <a:latin typeface="Consolas" panose="020B0609020204030204" pitchFamily="49" charset="0"/>
              </a:rPr>
              <a:t>sayHi</a:t>
            </a:r>
            <a:r>
              <a:rPr lang="en-US" b="0" i="0" u="none" strike="noStrike" baseline="0" dirty="0">
                <a:solidFill>
                  <a:srgbClr val="383A42"/>
                </a:solidFill>
                <a:latin typeface="Consolas" panose="020B0609020204030204" pitchFamily="49" charset="0"/>
              </a:rPr>
              <a:t>();</a:t>
            </a:r>
          </a:p>
          <a:p>
            <a:pPr marL="324000" lvl="1" indent="0">
              <a:buNone/>
            </a:pPr>
            <a:endParaRPr lang="en-US" dirty="0"/>
          </a:p>
        </p:txBody>
      </p:sp>
    </p:spTree>
    <p:extLst>
      <p:ext uri="{BB962C8B-B14F-4D97-AF65-F5344CB8AC3E}">
        <p14:creationId xmlns:p14="http://schemas.microsoft.com/office/powerpoint/2010/main" val="3834975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9161-FC19-46C5-AC18-45FBBA716CA3}"/>
              </a:ext>
            </a:extLst>
          </p:cNvPr>
          <p:cNvSpPr>
            <a:spLocks noGrp="1"/>
          </p:cNvSpPr>
          <p:nvPr>
            <p:ph type="title"/>
          </p:nvPr>
        </p:nvSpPr>
        <p:spPr/>
        <p:txBody>
          <a:bodyPr/>
          <a:lstStyle/>
          <a:p>
            <a:r>
              <a:rPr lang="en-US" dirty="0"/>
              <a:t>Using strict mode</a:t>
            </a:r>
          </a:p>
        </p:txBody>
      </p:sp>
      <p:sp>
        <p:nvSpPr>
          <p:cNvPr id="3" name="Content Placeholder 2">
            <a:extLst>
              <a:ext uri="{FF2B5EF4-FFF2-40B4-BE49-F238E27FC236}">
                <a16:creationId xmlns:a16="http://schemas.microsoft.com/office/drawing/2014/main" id="{46DF861C-85D2-40C9-B3E7-BBFA7B2A4668}"/>
              </a:ext>
            </a:extLst>
          </p:cNvPr>
          <p:cNvSpPr>
            <a:spLocks noGrp="1"/>
          </p:cNvSpPr>
          <p:nvPr>
            <p:ph idx="1"/>
          </p:nvPr>
        </p:nvSpPr>
        <p:spPr>
          <a:xfrm>
            <a:off x="581192" y="2180496"/>
            <a:ext cx="11029615" cy="4398104"/>
          </a:xfrm>
        </p:spPr>
        <p:txBody>
          <a:bodyPr>
            <a:normAutofit/>
          </a:bodyPr>
          <a:lstStyle/>
          <a:p>
            <a:pPr marL="0" indent="0" algn="l">
              <a:buNone/>
            </a:pPr>
            <a:r>
              <a:rPr lang="en-US" sz="1800" b="0" i="0" u="none" strike="noStrike" baseline="0" dirty="0">
                <a:solidFill>
                  <a:srgbClr val="000000"/>
                </a:solidFill>
                <a:latin typeface="BookAntiqua"/>
              </a:rPr>
              <a:t>We forgot to declare </a:t>
            </a:r>
            <a:r>
              <a:rPr lang="en-US" sz="1800" b="0" i="0" u="none" strike="noStrike" baseline="0" dirty="0">
                <a:solidFill>
                  <a:srgbClr val="000000"/>
                </a:solidFill>
                <a:latin typeface="Consolas" panose="020B0609020204030204" pitchFamily="49" charset="0"/>
              </a:rPr>
              <a:t>greeting</a:t>
            </a:r>
            <a:r>
              <a:rPr lang="en-US" sz="1800" b="0" i="0" u="none" strike="noStrike" baseline="0" dirty="0">
                <a:solidFill>
                  <a:srgbClr val="000000"/>
                </a:solidFill>
                <a:latin typeface="BookAntiqua"/>
              </a:rPr>
              <a:t>, so JavaScript did it for us by adding a </a:t>
            </a:r>
            <a:r>
              <a:rPr lang="en-US" sz="1800" b="0" i="0" u="none" strike="noStrike" baseline="0" dirty="0">
                <a:solidFill>
                  <a:srgbClr val="000000"/>
                </a:solidFill>
                <a:latin typeface="Consolas" panose="020B0609020204030204" pitchFamily="49" charset="0"/>
              </a:rPr>
              <a:t>greeting </a:t>
            </a:r>
            <a:r>
              <a:rPr lang="en-US" sz="1800" b="0" i="0" u="none" strike="noStrike" baseline="0" dirty="0">
                <a:solidFill>
                  <a:srgbClr val="000000"/>
                </a:solidFill>
                <a:latin typeface="BookAntiqua"/>
              </a:rPr>
              <a:t>variable to the top level and it will log </a:t>
            </a:r>
            <a:r>
              <a:rPr lang="en-US" sz="1800" b="0" i="0" u="none" strike="noStrike" baseline="0" dirty="0">
                <a:solidFill>
                  <a:srgbClr val="000000"/>
                </a:solidFill>
                <a:latin typeface="Consolas" panose="020B0609020204030204" pitchFamily="49" charset="0"/>
              </a:rPr>
              <a:t>Hello!</a:t>
            </a:r>
            <a:r>
              <a:rPr lang="en-US" sz="1800" b="0" i="0" u="none" strike="noStrike" baseline="0" dirty="0">
                <a:solidFill>
                  <a:srgbClr val="000000"/>
                </a:solidFill>
                <a:latin typeface="BookAntiqua"/>
              </a:rPr>
              <a:t>. If we enable strict mode, however, this will give an error:</a:t>
            </a:r>
          </a:p>
          <a:p>
            <a:pPr marL="594000" lvl="2" indent="0">
              <a:buNone/>
            </a:pPr>
            <a:r>
              <a:rPr lang="en-US" b="0" i="0" u="none" strike="noStrike" baseline="0" dirty="0">
                <a:solidFill>
                  <a:srgbClr val="4079F3"/>
                </a:solidFill>
                <a:latin typeface="Consolas" panose="020B0609020204030204" pitchFamily="49" charset="0"/>
              </a:rPr>
              <a:t>"use strict"</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sayHi</a:t>
            </a:r>
            <a:r>
              <a:rPr lang="en-US" b="0" i="0" u="none" strike="noStrike" baseline="0" dirty="0">
                <a:solidFill>
                  <a:srgbClr val="383A42"/>
                </a:solidFill>
                <a:latin typeface="Consolas" panose="020B0609020204030204" pitchFamily="49" charset="0"/>
              </a:rPr>
              <a:t>() {</a:t>
            </a:r>
          </a:p>
          <a:p>
            <a:pPr marL="936000" lvl="3" indent="0">
              <a:buNone/>
            </a:pPr>
            <a:r>
              <a:rPr lang="en-US" sz="1400" b="0" i="0" u="none" strike="noStrike" baseline="0" dirty="0">
                <a:solidFill>
                  <a:srgbClr val="383A42"/>
                </a:solidFill>
                <a:latin typeface="Consolas" panose="020B0609020204030204" pitchFamily="49" charset="0"/>
              </a:rPr>
              <a:t>greeting = </a:t>
            </a:r>
            <a:r>
              <a:rPr lang="en-US" sz="1400" b="0" i="0" u="none" strike="noStrike" baseline="0" dirty="0">
                <a:solidFill>
                  <a:srgbClr val="50A24F"/>
                </a:solidFill>
                <a:latin typeface="Consolas" panose="020B0609020204030204" pitchFamily="49" charset="0"/>
              </a:rPr>
              <a:t>"Hello!"</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.log(greeting);</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err="1">
                <a:solidFill>
                  <a:srgbClr val="383A42"/>
                </a:solidFill>
                <a:latin typeface="Consolas" panose="020B0609020204030204" pitchFamily="49" charset="0"/>
              </a:rPr>
              <a:t>sayHi</a:t>
            </a:r>
            <a:r>
              <a:rPr lang="en-US" b="0" i="0" u="none" strike="noStrike" baseline="0" dirty="0">
                <a:solidFill>
                  <a:srgbClr val="383A42"/>
                </a:solidFill>
                <a:latin typeface="Consolas" panose="020B0609020204030204" pitchFamily="49" charset="0"/>
              </a:rPr>
              <a:t>();</a:t>
            </a:r>
          </a:p>
          <a:p>
            <a:pPr marL="594000" lvl="2" indent="0">
              <a:buNone/>
            </a:pPr>
            <a:endParaRPr lang="en-US" b="0" i="0" u="none" strike="noStrike" baseline="0" dirty="0">
              <a:solidFill>
                <a:srgbClr val="383A42"/>
              </a:solidFill>
              <a:latin typeface="Consolas" panose="020B0609020204030204" pitchFamily="49" charset="0"/>
            </a:endParaRPr>
          </a:p>
          <a:p>
            <a:pPr marL="0" indent="0">
              <a:buNone/>
            </a:pPr>
            <a:r>
              <a:rPr lang="en-US" b="0" i="0" u="none" strike="noStrike" baseline="0" dirty="0">
                <a:latin typeface="BookAntiqua"/>
              </a:rPr>
              <a:t>The error:</a:t>
            </a:r>
          </a:p>
          <a:p>
            <a:pPr marL="0" indent="0">
              <a:buNone/>
            </a:pPr>
            <a:endParaRPr lang="en-US" b="0" i="0" u="none" strike="noStrike" baseline="0" dirty="0">
              <a:latin typeface="BookAntiqua"/>
            </a:endParaRPr>
          </a:p>
          <a:p>
            <a:pPr marL="0" indent="0">
              <a:buNone/>
            </a:pPr>
            <a:endParaRPr lang="en-US" sz="1600" b="0" i="0" u="none" strike="noStrike" baseline="0" dirty="0">
              <a:solidFill>
                <a:srgbClr val="383A42"/>
              </a:solidFill>
              <a:latin typeface="Consolas" panose="020B0609020204030204" pitchFamily="49" charset="0"/>
            </a:endParaRPr>
          </a:p>
        </p:txBody>
      </p:sp>
      <p:pic>
        <p:nvPicPr>
          <p:cNvPr id="5" name="Picture 4">
            <a:extLst>
              <a:ext uri="{FF2B5EF4-FFF2-40B4-BE49-F238E27FC236}">
                <a16:creationId xmlns:a16="http://schemas.microsoft.com/office/drawing/2014/main" id="{2CEEF792-0ECB-4BEA-9646-1ADDB5B59CBA}"/>
              </a:ext>
            </a:extLst>
          </p:cNvPr>
          <p:cNvPicPr>
            <a:picLocks noChangeAspect="1"/>
          </p:cNvPicPr>
          <p:nvPr/>
        </p:nvPicPr>
        <p:blipFill>
          <a:blip r:embed="rId2"/>
          <a:stretch>
            <a:fillRect/>
          </a:stretch>
        </p:blipFill>
        <p:spPr>
          <a:xfrm>
            <a:off x="2094440" y="5778014"/>
            <a:ext cx="8003117" cy="377830"/>
          </a:xfrm>
          <a:prstGeom prst="rect">
            <a:avLst/>
          </a:prstGeom>
        </p:spPr>
      </p:pic>
    </p:spTree>
    <p:extLst>
      <p:ext uri="{BB962C8B-B14F-4D97-AF65-F5344CB8AC3E}">
        <p14:creationId xmlns:p14="http://schemas.microsoft.com/office/powerpoint/2010/main" val="2467793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9161-FC19-46C5-AC18-45FBBA716CA3}"/>
              </a:ext>
            </a:extLst>
          </p:cNvPr>
          <p:cNvSpPr>
            <a:spLocks noGrp="1"/>
          </p:cNvSpPr>
          <p:nvPr>
            <p:ph type="title"/>
          </p:nvPr>
        </p:nvSpPr>
        <p:spPr/>
        <p:txBody>
          <a:bodyPr/>
          <a:lstStyle/>
          <a:p>
            <a:r>
              <a:rPr lang="en-US" dirty="0"/>
              <a:t>Using strict mode</a:t>
            </a:r>
          </a:p>
        </p:txBody>
      </p:sp>
      <p:sp>
        <p:nvSpPr>
          <p:cNvPr id="3" name="Content Placeholder 2">
            <a:extLst>
              <a:ext uri="{FF2B5EF4-FFF2-40B4-BE49-F238E27FC236}">
                <a16:creationId xmlns:a16="http://schemas.microsoft.com/office/drawing/2014/main" id="{46DF861C-85D2-40C9-B3E7-BBFA7B2A4668}"/>
              </a:ext>
            </a:extLst>
          </p:cNvPr>
          <p:cNvSpPr>
            <a:spLocks noGrp="1"/>
          </p:cNvSpPr>
          <p:nvPr>
            <p:ph idx="1"/>
          </p:nvPr>
        </p:nvSpPr>
        <p:spPr>
          <a:xfrm>
            <a:off x="581192" y="2180496"/>
            <a:ext cx="11029615" cy="4398104"/>
          </a:xfrm>
        </p:spPr>
        <p:txBody>
          <a:bodyPr>
            <a:normAutofit/>
          </a:bodyPr>
          <a:lstStyle/>
          <a:p>
            <a:pPr marL="0" indent="0" algn="l">
              <a:buNone/>
            </a:pPr>
            <a:r>
              <a:rPr lang="en-US" sz="1800" b="0" i="0" u="none" strike="noStrike" baseline="0" dirty="0">
                <a:latin typeface="BookAntiqua"/>
              </a:rPr>
              <a:t>You can also use strict mode only in a particular function: simply add it to the top of the function and it gets enabled for that function only. Strict mode alters a few other things too; for example, when using strict mode, there are fewer words that can be used as names for your variables and functions because they are likely to become reserved keywords in the future that JavaScript will need for its own language.</a:t>
            </a:r>
          </a:p>
          <a:p>
            <a:pPr marL="0" indent="0" algn="l">
              <a:buNone/>
            </a:pPr>
            <a:r>
              <a:rPr lang="en-US" sz="1800" b="0" i="0" u="none" strike="noStrike" baseline="0" dirty="0">
                <a:latin typeface="BookAntiqua"/>
              </a:rPr>
              <a:t>Using strict mode is a great way of getting used to using JavaScript in the setting of frameworks or even for writing TypeScript later. It is typically considered a good practice nowadays, so we would encourage you to use this in your own code when you have the chance. This is often not an (easy) option when working with existing older code though.</a:t>
            </a:r>
          </a:p>
          <a:p>
            <a:pPr marL="0" indent="0" algn="l">
              <a:buNone/>
            </a:pPr>
            <a:r>
              <a:rPr lang="en-US" sz="1800" b="0" i="0" u="none" strike="noStrike" baseline="0" dirty="0">
                <a:latin typeface="BookAntiqua"/>
              </a:rPr>
              <a:t>Now we have seen strict mode, it's time to dive into a whole different mode: debug mode! Debug mode is for when you are not busy writing or running your application, but are running it in a special way to spot the locations of any errors.</a:t>
            </a:r>
            <a:endParaRPr lang="en-US" sz="1600" b="0" i="0" u="none" strike="noStrike" baseline="0" dirty="0">
              <a:solidFill>
                <a:srgbClr val="383A42"/>
              </a:solidFill>
              <a:latin typeface="Consolas" panose="020B0609020204030204" pitchFamily="49" charset="0"/>
            </a:endParaRPr>
          </a:p>
        </p:txBody>
      </p:sp>
    </p:spTree>
    <p:extLst>
      <p:ext uri="{BB962C8B-B14F-4D97-AF65-F5344CB8AC3E}">
        <p14:creationId xmlns:p14="http://schemas.microsoft.com/office/powerpoint/2010/main" val="3012723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A5F5-3FAE-4DCB-B9AE-3E93C1B4F738}"/>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0FDAC481-CEC6-4140-B969-DF7BE05488CB}"/>
              </a:ext>
            </a:extLst>
          </p:cNvPr>
          <p:cNvSpPr>
            <a:spLocks noGrp="1"/>
          </p:cNvSpPr>
          <p:nvPr>
            <p:ph idx="1"/>
          </p:nvPr>
        </p:nvSpPr>
        <p:spPr>
          <a:xfrm>
            <a:off x="581192" y="2180496"/>
            <a:ext cx="11029615" cy="3975348"/>
          </a:xfrm>
        </p:spPr>
        <p:txBody>
          <a:bodyPr>
            <a:normAutofit/>
          </a:bodyPr>
          <a:lstStyle/>
          <a:p>
            <a:pPr marL="0" indent="0" algn="l">
              <a:buNone/>
            </a:pPr>
            <a:r>
              <a:rPr lang="en-US" sz="1800" b="0" i="0" u="none" strike="noStrike" baseline="0" dirty="0">
                <a:latin typeface="BookAntiqua"/>
              </a:rPr>
              <a:t>Debugging is a delicate art. In the beginning, it usually is very hard to spot what’s wrong with your code. If you are using JavaScript in the browser and it is not behaving as you would expect, step 1 is always to open the console in the browser.</a:t>
            </a:r>
          </a:p>
          <a:p>
            <a:pPr marL="0" indent="0" algn="l">
              <a:buNone/>
            </a:pPr>
            <a:r>
              <a:rPr lang="en-US" sz="1800" b="0" i="0" u="none" strike="noStrike" baseline="0" dirty="0">
                <a:latin typeface="BookAntiqua"/>
              </a:rPr>
              <a:t>Often it will contain errors that can help you further.</a:t>
            </a:r>
          </a:p>
          <a:p>
            <a:pPr marL="0" indent="0" algn="l">
              <a:buNone/>
            </a:pPr>
            <a:r>
              <a:rPr lang="en-US" sz="1800" b="0" i="0" u="none" strike="noStrike" baseline="0" dirty="0">
                <a:latin typeface="BookAntiqua"/>
              </a:rPr>
              <a:t>If that doesn't solve it, you can log to the console in every step of your code, and also log the variables. This will give you some insight as to what is going on. It might just be that you are relying on a certain variable that happens to be undefined. Or perhaps you are expecting a certain value from a mathematical computation, but you've made an error and the result is something completely different from what you thought. Using </a:t>
            </a:r>
            <a:r>
              <a:rPr lang="en-US" sz="1800" b="0" i="0" u="none" strike="noStrike" baseline="0" dirty="0">
                <a:latin typeface="Consolas" panose="020B0609020204030204" pitchFamily="49" charset="0"/>
              </a:rPr>
              <a:t>console.log() </a:t>
            </a:r>
            <a:r>
              <a:rPr lang="en-US" sz="1800" b="0" i="0" u="none" strike="noStrike" baseline="0" dirty="0">
                <a:latin typeface="BookAntiqua"/>
              </a:rPr>
              <a:t>during development to see what's happening is rather common.</a:t>
            </a:r>
            <a:endParaRPr lang="en-US" dirty="0"/>
          </a:p>
        </p:txBody>
      </p:sp>
    </p:spTree>
    <p:extLst>
      <p:ext uri="{BB962C8B-B14F-4D97-AF65-F5344CB8AC3E}">
        <p14:creationId xmlns:p14="http://schemas.microsoft.com/office/powerpoint/2010/main" val="405197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normAutofit/>
          </a:bodyPr>
          <a:lstStyle/>
          <a:p>
            <a:r>
              <a:rPr lang="en-US" sz="2200" dirty="0"/>
              <a:t>Regular expressions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088776"/>
            <a:ext cx="11029615" cy="4437530"/>
          </a:xfrm>
        </p:spPr>
        <p:txBody>
          <a:bodyPr>
            <a:normAutofit/>
          </a:bodyPr>
          <a:lstStyle/>
          <a:p>
            <a:pPr marL="0" indent="0" algn="l">
              <a:buNone/>
            </a:pPr>
            <a:r>
              <a:rPr lang="en-US" sz="1800" b="1" i="0" u="none" strike="noStrike" baseline="0" dirty="0">
                <a:solidFill>
                  <a:srgbClr val="000000"/>
                </a:solidFill>
                <a:latin typeface="BookAntiqua-Bold"/>
              </a:rPr>
              <a:t>Regular expressions</a:t>
            </a:r>
            <a:r>
              <a:rPr lang="en-US" sz="1800" b="0" i="0" u="none" strike="noStrike" baseline="0" dirty="0">
                <a:solidFill>
                  <a:srgbClr val="000000"/>
                </a:solidFill>
                <a:latin typeface="BookAntiqua"/>
              </a:rPr>
              <a:t>, also known as </a:t>
            </a:r>
            <a:r>
              <a:rPr lang="en-US" sz="1800" b="1" i="0" u="none" strike="noStrike" baseline="0" dirty="0">
                <a:solidFill>
                  <a:srgbClr val="000000"/>
                </a:solidFill>
                <a:latin typeface="BookAntiqua-Bold"/>
              </a:rPr>
              <a:t>regex</a:t>
            </a:r>
            <a:r>
              <a:rPr lang="en-US" sz="1800" b="0" i="0" u="none" strike="noStrike" baseline="0" dirty="0">
                <a:solidFill>
                  <a:srgbClr val="000000"/>
                </a:solidFill>
                <a:latin typeface="BookAntiqua"/>
              </a:rPr>
              <a:t>, are simply ways to describe text patterns. You can consider them next-level strings. There are different regex implementations. This means that depending on the interpreter, regex might differ a bit in the way they're written. However, they are somewhat standardized, so you write them (almost) the same for all versions of regex. We are going to use regex for JavaScript.</a:t>
            </a:r>
          </a:p>
          <a:p>
            <a:pPr marL="0" indent="0" algn="l">
              <a:buNone/>
            </a:pPr>
            <a:r>
              <a:rPr lang="en-US" sz="1800" b="0" i="0" u="none" strike="noStrike" baseline="0" dirty="0">
                <a:solidFill>
                  <a:srgbClr val="000000"/>
                </a:solidFill>
                <a:latin typeface="BookAntiqua"/>
              </a:rPr>
              <a:t>Regex can be very useful in many situations, for example when you need to look for errors in a large file or retrieve the browser agent a user is using. They can also be used for form validation, as with regex you can specify valid patterns for field entries such as email addresses or phone numbers.</a:t>
            </a:r>
          </a:p>
          <a:p>
            <a:pPr marL="0" indent="0" algn="l">
              <a:buNone/>
            </a:pPr>
            <a:r>
              <a:rPr lang="en-US" sz="1800" b="0" i="0" u="none" strike="noStrike" baseline="0" dirty="0">
                <a:solidFill>
                  <a:srgbClr val="000000"/>
                </a:solidFill>
                <a:latin typeface="BookAntiqua"/>
              </a:rPr>
              <a:t>Regex is not only useful for finding strings, but can also be used for replacing strings. By now you might think, </a:t>
            </a:r>
            <a:r>
              <a:rPr lang="en-US" sz="1800" b="0" i="1" u="none" strike="noStrike" baseline="0" dirty="0">
                <a:solidFill>
                  <a:srgbClr val="000000"/>
                </a:solidFill>
                <a:latin typeface="BookAntiqua-Italic"/>
              </a:rPr>
              <a:t>so regex is amazing, but is there a catch? </a:t>
            </a:r>
            <a:r>
              <a:rPr lang="en-US" sz="1800" b="0" i="0" u="none" strike="noStrike" baseline="0" dirty="0">
                <a:solidFill>
                  <a:srgbClr val="000000"/>
                </a:solidFill>
                <a:latin typeface="BookAntiqua"/>
              </a:rPr>
              <a:t>And yes, unfortunately, there is a catch. At first, regex might kind of look like your neighbor’s cat walked over your keyboard and just typed some random characters by accident.</a:t>
            </a:r>
          </a:p>
          <a:p>
            <a:pPr marL="0" indent="0" algn="l">
              <a:buNone/>
            </a:pPr>
            <a:r>
              <a:rPr lang="en-US" sz="1800" b="0" i="0" u="none" strike="noStrike" baseline="0" dirty="0">
                <a:solidFill>
                  <a:srgbClr val="000000"/>
                </a:solidFill>
                <a:latin typeface="BookAntiqua"/>
              </a:rPr>
              <a:t>This regex checks for a valid email, for example:</a:t>
            </a:r>
          </a:p>
          <a:p>
            <a:pPr marL="324000" lvl="1" indent="0">
              <a:buNone/>
            </a:pPr>
            <a:r>
              <a:rPr lang="en-US" b="0" i="0" u="none" strike="noStrike" baseline="0" dirty="0">
                <a:solidFill>
                  <a:schemeClr val="bg2">
                    <a:lumMod val="50000"/>
                  </a:schemeClr>
                </a:solidFill>
                <a:latin typeface="Consolas" panose="020B0609020204030204" pitchFamily="49" charset="0"/>
              </a:rPr>
              <a:t>/([a-zA-Z0-9._-]+@[a-zA-Z0-9._-]+\.[a-zA-Z0-9._-]+)/g</a:t>
            </a:r>
            <a:endParaRPr lang="en-US" dirty="0">
              <a:solidFill>
                <a:schemeClr val="bg2">
                  <a:lumMod val="50000"/>
                </a:schemeClr>
              </a:solidFill>
            </a:endParaRPr>
          </a:p>
        </p:txBody>
      </p:sp>
    </p:spTree>
    <p:extLst>
      <p:ext uri="{BB962C8B-B14F-4D97-AF65-F5344CB8AC3E}">
        <p14:creationId xmlns:p14="http://schemas.microsoft.com/office/powerpoint/2010/main" val="694927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9825-C0BB-452E-A142-248731C8CAC9}"/>
              </a:ext>
            </a:extLst>
          </p:cNvPr>
          <p:cNvSpPr>
            <a:spLocks noGrp="1"/>
          </p:cNvSpPr>
          <p:nvPr>
            <p:ph type="title"/>
          </p:nvPr>
        </p:nvSpPr>
        <p:spPr/>
        <p:txBody>
          <a:bodyPr/>
          <a:lstStyle/>
          <a:p>
            <a:r>
              <a:rPr lang="en-US" dirty="0"/>
              <a:t>Breakpoints</a:t>
            </a:r>
          </a:p>
        </p:txBody>
      </p:sp>
      <p:sp>
        <p:nvSpPr>
          <p:cNvPr id="3" name="Content Placeholder 2">
            <a:extLst>
              <a:ext uri="{FF2B5EF4-FFF2-40B4-BE49-F238E27FC236}">
                <a16:creationId xmlns:a16="http://schemas.microsoft.com/office/drawing/2014/main" id="{1A6E606F-2274-4F4B-B730-B3830DADA84F}"/>
              </a:ext>
            </a:extLst>
          </p:cNvPr>
          <p:cNvSpPr>
            <a:spLocks noGrp="1"/>
          </p:cNvSpPr>
          <p:nvPr>
            <p:ph idx="1"/>
          </p:nvPr>
        </p:nvSpPr>
        <p:spPr>
          <a:xfrm>
            <a:off x="581192" y="2180496"/>
            <a:ext cx="11029615" cy="4465837"/>
          </a:xfrm>
        </p:spPr>
        <p:txBody>
          <a:bodyPr>
            <a:normAutofit/>
          </a:bodyPr>
          <a:lstStyle/>
          <a:p>
            <a:pPr marL="0" indent="0" algn="l">
              <a:buNone/>
            </a:pPr>
            <a:r>
              <a:rPr lang="en-US" sz="1800" b="0" i="0" u="none" strike="noStrike" baseline="0" dirty="0">
                <a:latin typeface="BookAntiqua"/>
              </a:rPr>
              <a:t>A more professional way to go about debugging is to use breakpoints. This can be done from most browsers and IDEs. You click on the line before your code (in the </a:t>
            </a:r>
            <a:r>
              <a:rPr lang="en-US" sz="1800" b="1" i="0" u="none" strike="noStrike" baseline="0" dirty="0">
                <a:latin typeface="BookAntiqua-Bold"/>
              </a:rPr>
              <a:t>Sources </a:t>
            </a:r>
            <a:r>
              <a:rPr lang="en-US" sz="1800" b="0" i="0" u="none" strike="noStrike" baseline="0" dirty="0">
                <a:latin typeface="BookAntiqua"/>
              </a:rPr>
              <a:t>panel in Chrome, but this may be different for different browsers), and a dot or arrow will appear. When your application is running, it will pause at this point to give you the opportunity to inspect the values of variables and walk through the code line by line from there.</a:t>
            </a:r>
          </a:p>
          <a:p>
            <a:pPr marL="0" indent="0" algn="l">
              <a:buNone/>
            </a:pPr>
            <a:r>
              <a:rPr lang="en-US" sz="1800" b="0" i="0" u="none" strike="noStrike" baseline="0" dirty="0">
                <a:latin typeface="BookAntiqua"/>
              </a:rPr>
              <a:t>This way, you will get a good clue of what is going on and how to fix it. Here is how to use breakpoints in Chrome, and most other browsers have something like this. In Chrome, go to the </a:t>
            </a:r>
            <a:r>
              <a:rPr lang="en-US" sz="1800" b="1" i="0" u="none" strike="noStrike" baseline="0" dirty="0">
                <a:latin typeface="BookAntiqua-Bold"/>
              </a:rPr>
              <a:t>Sources </a:t>
            </a:r>
            <a:r>
              <a:rPr lang="en-US" sz="1800" b="0" i="0" u="none" strike="noStrike" baseline="0" dirty="0">
                <a:latin typeface="BookAntiqua"/>
              </a:rPr>
              <a:t>tab of the </a:t>
            </a:r>
            <a:r>
              <a:rPr lang="en-US" sz="1800" b="1" i="0" u="none" strike="noStrike" baseline="0" dirty="0">
                <a:latin typeface="BookAntiqua-Bold"/>
              </a:rPr>
              <a:t>Inspect </a:t>
            </a:r>
            <a:r>
              <a:rPr lang="en-US" sz="1800" b="0" i="0" u="none" strike="noStrike" baseline="0" dirty="0">
                <a:latin typeface="BookAntiqua"/>
              </a:rPr>
              <a:t>panel. Select the file you want to set a breakpoint in. Then you just click on the line number and it sets the breakpoint:</a:t>
            </a:r>
          </a:p>
          <a:p>
            <a:pPr marL="0" indent="0" algn="l">
              <a:buNone/>
            </a:pPr>
            <a:endParaRPr lang="en-US" dirty="0">
              <a:latin typeface="BookAntiqua"/>
            </a:endParaRPr>
          </a:p>
          <a:p>
            <a:pPr marL="0" indent="0" algn="l">
              <a:buNone/>
            </a:pPr>
            <a:endParaRPr lang="en-US" dirty="0"/>
          </a:p>
        </p:txBody>
      </p:sp>
      <p:sp>
        <p:nvSpPr>
          <p:cNvPr id="5" name="TextBox 4">
            <a:extLst>
              <a:ext uri="{FF2B5EF4-FFF2-40B4-BE49-F238E27FC236}">
                <a16:creationId xmlns:a16="http://schemas.microsoft.com/office/drawing/2014/main" id="{5BFD5323-CC27-4A6C-B769-438E39E64F49}"/>
              </a:ext>
            </a:extLst>
          </p:cNvPr>
          <p:cNvSpPr txBox="1"/>
          <p:nvPr/>
        </p:nvSpPr>
        <p:spPr>
          <a:xfrm>
            <a:off x="4064000" y="5786512"/>
            <a:ext cx="6096000" cy="369332"/>
          </a:xfrm>
          <a:prstGeom prst="rect">
            <a:avLst/>
          </a:prstGeom>
          <a:noFill/>
        </p:spPr>
        <p:txBody>
          <a:bodyPr wrap="square">
            <a:spAutoFit/>
          </a:bodyPr>
          <a:lstStyle/>
          <a:p>
            <a:r>
              <a:rPr lang="en-US" sz="1800" b="0" i="0" u="none" strike="noStrike" baseline="0" dirty="0">
                <a:latin typeface="BookAntiqua"/>
              </a:rPr>
              <a:t>Figure 12.1 On the next slide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76441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9825-C0BB-452E-A142-248731C8CAC9}"/>
              </a:ext>
            </a:extLst>
          </p:cNvPr>
          <p:cNvSpPr>
            <a:spLocks noGrp="1"/>
          </p:cNvSpPr>
          <p:nvPr>
            <p:ph type="title"/>
          </p:nvPr>
        </p:nvSpPr>
        <p:spPr/>
        <p:txBody>
          <a:bodyPr/>
          <a:lstStyle/>
          <a:p>
            <a:r>
              <a:rPr lang="en-US" dirty="0"/>
              <a:t>Breakpoints</a:t>
            </a:r>
          </a:p>
        </p:txBody>
      </p:sp>
      <p:pic>
        <p:nvPicPr>
          <p:cNvPr id="8" name="Picture 7">
            <a:extLst>
              <a:ext uri="{FF2B5EF4-FFF2-40B4-BE49-F238E27FC236}">
                <a16:creationId xmlns:a16="http://schemas.microsoft.com/office/drawing/2014/main" id="{8961A911-AF7A-4A82-B7F5-B9C2847D6C98}"/>
              </a:ext>
            </a:extLst>
          </p:cNvPr>
          <p:cNvPicPr>
            <a:picLocks noChangeAspect="1"/>
          </p:cNvPicPr>
          <p:nvPr/>
        </p:nvPicPr>
        <p:blipFill>
          <a:blip r:embed="rId2"/>
          <a:stretch>
            <a:fillRect/>
          </a:stretch>
        </p:blipFill>
        <p:spPr>
          <a:xfrm>
            <a:off x="1638299" y="1953684"/>
            <a:ext cx="8915400" cy="4762500"/>
          </a:xfrm>
          <a:prstGeom prst="rect">
            <a:avLst/>
          </a:prstGeom>
        </p:spPr>
      </p:pic>
    </p:spTree>
    <p:extLst>
      <p:ext uri="{BB962C8B-B14F-4D97-AF65-F5344CB8AC3E}">
        <p14:creationId xmlns:p14="http://schemas.microsoft.com/office/powerpoint/2010/main" val="734124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209D-51F6-4D7D-B545-0D8FCC276ED0}"/>
              </a:ext>
            </a:extLst>
          </p:cNvPr>
          <p:cNvSpPr>
            <a:spLocks noGrp="1"/>
          </p:cNvSpPr>
          <p:nvPr>
            <p:ph type="title"/>
          </p:nvPr>
        </p:nvSpPr>
        <p:spPr/>
        <p:txBody>
          <a:bodyPr/>
          <a:lstStyle/>
          <a:p>
            <a:r>
              <a:rPr lang="en-US" dirty="0"/>
              <a:t>Breakpoints</a:t>
            </a:r>
          </a:p>
        </p:txBody>
      </p:sp>
      <p:sp>
        <p:nvSpPr>
          <p:cNvPr id="3" name="Content Placeholder 2">
            <a:extLst>
              <a:ext uri="{FF2B5EF4-FFF2-40B4-BE49-F238E27FC236}">
                <a16:creationId xmlns:a16="http://schemas.microsoft.com/office/drawing/2014/main" id="{4894B880-5C41-4058-BADD-468A2DE323D7}"/>
              </a:ext>
            </a:extLst>
          </p:cNvPr>
          <p:cNvSpPr>
            <a:spLocks noGrp="1"/>
          </p:cNvSpPr>
          <p:nvPr>
            <p:ph idx="1"/>
          </p:nvPr>
        </p:nvSpPr>
        <p:spPr>
          <a:xfrm>
            <a:off x="581191" y="1887064"/>
            <a:ext cx="7123475" cy="4572000"/>
          </a:xfrm>
        </p:spPr>
        <p:txBody>
          <a:bodyPr>
            <a:normAutofit/>
          </a:bodyPr>
          <a:lstStyle/>
          <a:p>
            <a:pPr marL="0" indent="0" algn="l">
              <a:buNone/>
            </a:pPr>
            <a:r>
              <a:rPr lang="en-US" sz="1800" b="0" i="0" u="none" strike="noStrike" baseline="0" dirty="0">
                <a:latin typeface="BookAntiqua"/>
              </a:rPr>
              <a:t>Then try to trigger the line of code, and when it gets triggered, it pauses. On the very right of the screen I can inspect all the variables and values: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can now go through your code with a fine-toothed comb: with the play icon on top, you can resume script execution (until it hits the next breakpoint or runs in to the same breakpoint again). With the round arrow icon at the top, I can go to the next line and inspect the values on the next line again.</a:t>
            </a:r>
            <a:endParaRPr lang="en-US" dirty="0"/>
          </a:p>
        </p:txBody>
      </p:sp>
      <p:pic>
        <p:nvPicPr>
          <p:cNvPr id="5" name="Picture 4">
            <a:extLst>
              <a:ext uri="{FF2B5EF4-FFF2-40B4-BE49-F238E27FC236}">
                <a16:creationId xmlns:a16="http://schemas.microsoft.com/office/drawing/2014/main" id="{DFEB0772-FA72-4336-89A1-0BA44069428F}"/>
              </a:ext>
            </a:extLst>
          </p:cNvPr>
          <p:cNvPicPr>
            <a:picLocks noChangeAspect="1"/>
          </p:cNvPicPr>
          <p:nvPr/>
        </p:nvPicPr>
        <p:blipFill>
          <a:blip r:embed="rId2"/>
          <a:stretch>
            <a:fillRect/>
          </a:stretch>
        </p:blipFill>
        <p:spPr>
          <a:xfrm>
            <a:off x="7704667" y="1887064"/>
            <a:ext cx="2393852" cy="4970936"/>
          </a:xfrm>
          <a:prstGeom prst="rect">
            <a:avLst/>
          </a:prstGeom>
        </p:spPr>
      </p:pic>
    </p:spTree>
    <p:extLst>
      <p:ext uri="{BB962C8B-B14F-4D97-AF65-F5344CB8AC3E}">
        <p14:creationId xmlns:p14="http://schemas.microsoft.com/office/powerpoint/2010/main" val="2574514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40468"/>
            <a:ext cx="11029615" cy="3818332"/>
          </a:xfrm>
        </p:spPr>
        <p:txBody>
          <a:bodyPr anchor="t"/>
          <a:lstStyle/>
          <a:p>
            <a:pPr marL="0" indent="0" algn="l">
              <a:buNone/>
            </a:pPr>
            <a:r>
              <a:rPr lang="en-US" sz="1800" b="0" i="0" u="none" strike="noStrike" baseline="0" dirty="0">
                <a:latin typeface="BookAntiqua"/>
              </a:rPr>
              <a:t>Variable values can be tracked in the editor while debugging. The following exercise will demonstrate how to use the editor's breakpoints to check a value of a variable at a certain point in the running of the script. This is a simple example, but the same process can be used to find out information about larger scripts at specific points during execution, or establish where a problem may lie.</a:t>
            </a:r>
          </a:p>
          <a:p>
            <a:pPr marL="0" indent="0" algn="l">
              <a:buNone/>
            </a:pPr>
            <a:r>
              <a:rPr lang="en-US" sz="1800" b="0" i="0" u="none" strike="noStrike" baseline="0" dirty="0">
                <a:latin typeface="BookAntiqua"/>
              </a:rPr>
              <a:t>You can use the following short script as an example:</a:t>
            </a:r>
            <a:endParaRPr lang="en-US" dirty="0"/>
          </a:p>
        </p:txBody>
      </p:sp>
      <p:sp>
        <p:nvSpPr>
          <p:cNvPr id="5" name="TextBox 4">
            <a:extLst>
              <a:ext uri="{FF2B5EF4-FFF2-40B4-BE49-F238E27FC236}">
                <a16:creationId xmlns:a16="http://schemas.microsoft.com/office/drawing/2014/main" id="{34620D2F-31E3-4C2A-946E-F78B5240C396}"/>
              </a:ext>
            </a:extLst>
          </p:cNvPr>
          <p:cNvSpPr txBox="1"/>
          <p:nvPr/>
        </p:nvSpPr>
        <p:spPr>
          <a:xfrm>
            <a:off x="3047999" y="3779804"/>
            <a:ext cx="6096000" cy="2677656"/>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5</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 += adder();</a:t>
            </a:r>
          </a:p>
          <a:p>
            <a:pPr algn="l"/>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 += adder();</a:t>
            </a:r>
          </a:p>
          <a:p>
            <a:pPr algn="l"/>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 += adder();</a:t>
            </a:r>
          </a:p>
          <a:p>
            <a:pPr algn="l"/>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adder</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counter = </a:t>
            </a:r>
            <a:r>
              <a:rPr lang="en-US" sz="1400" b="0" i="0" u="none" strike="noStrike" baseline="0" dirty="0" err="1">
                <a:solidFill>
                  <a:srgbClr val="383A42"/>
                </a:solidFill>
                <a:latin typeface="Consolas" panose="020B0609020204030204" pitchFamily="49" charset="0"/>
              </a:rPr>
              <a:t>val</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for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i</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;i&lt;</a:t>
            </a:r>
            <a:r>
              <a:rPr lang="en-US" sz="1400" b="0" i="0" u="none" strike="noStrike" baseline="0" dirty="0" err="1">
                <a:solidFill>
                  <a:srgbClr val="383A42"/>
                </a:solidFill>
                <a:latin typeface="Consolas" panose="020B0609020204030204" pitchFamily="49" charset="0"/>
              </a:rPr>
              <a:t>val;i</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	counter++;</a:t>
            </a:r>
          </a:p>
          <a:p>
            <a:pPr lvl="1"/>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383A42"/>
                </a:solidFill>
                <a:latin typeface="Consolas" panose="020B0609020204030204" pitchFamily="49" charset="0"/>
              </a:rPr>
              <a:t>counter ;</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35904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40468"/>
            <a:ext cx="11029615" cy="3818332"/>
          </a:xfrm>
        </p:spPr>
        <p:txBody>
          <a:bodyPr anchor="t"/>
          <a:lstStyle/>
          <a:p>
            <a:pPr marL="0" indent="0" algn="l">
              <a:buNone/>
            </a:pPr>
            <a:r>
              <a:rPr lang="en-US" sz="1800" b="0" i="0" u="none" strike="noStrike" baseline="0" dirty="0">
                <a:latin typeface="BookAntiqua"/>
              </a:rPr>
              <a:t>This exercise has been tested in a desktop editor but it is equally relevant to browser consoles and other environments. Take the following steps:</a:t>
            </a:r>
          </a:p>
          <a:p>
            <a:pPr marL="666900" lvl="1" indent="-342900">
              <a:buFont typeface="+mj-lt"/>
              <a:buAutoNum type="arabicPeriod"/>
            </a:pPr>
            <a:r>
              <a:rPr lang="en-US" sz="1800" b="0" i="0" u="none" strike="noStrike" baseline="0" dirty="0">
                <a:latin typeface="BookAntiqua"/>
              </a:rPr>
              <a:t>Open your script in your chosen editor, or the </a:t>
            </a:r>
            <a:r>
              <a:rPr lang="en-US" sz="1800" b="1" i="0" u="none" strike="noStrike" baseline="0" dirty="0">
                <a:latin typeface="BookAntiqua-Bold"/>
              </a:rPr>
              <a:t>Sources </a:t>
            </a:r>
            <a:r>
              <a:rPr lang="en-US" sz="1800" b="0" i="0" u="none" strike="noStrike" baseline="0" dirty="0">
                <a:latin typeface="BookAntiqua"/>
              </a:rPr>
              <a:t>tab of your browser’s </a:t>
            </a:r>
            <a:r>
              <a:rPr lang="en-US" sz="1800" b="1" i="0" u="none" strike="noStrike" baseline="0" dirty="0">
                <a:latin typeface="BookAntiqua-Bold"/>
              </a:rPr>
              <a:t>Inspect </a:t>
            </a:r>
            <a:r>
              <a:rPr lang="en-US" sz="1800" b="0" i="0" u="none" strike="noStrike" baseline="0" dirty="0">
                <a:latin typeface="BookAntiqua"/>
              </a:rPr>
              <a:t>panel. Click to the left of the line of code where you want to add a breakpoint. A dot or other indicator will appear to indicate the breakpoint is set:</a:t>
            </a:r>
            <a:endParaRPr lang="en-US" sz="1800" dirty="0"/>
          </a:p>
        </p:txBody>
      </p:sp>
      <p:pic>
        <p:nvPicPr>
          <p:cNvPr id="6" name="Picture 5">
            <a:extLst>
              <a:ext uri="{FF2B5EF4-FFF2-40B4-BE49-F238E27FC236}">
                <a16:creationId xmlns:a16="http://schemas.microsoft.com/office/drawing/2014/main" id="{AE24FDBC-F0ED-49B6-97C8-0A40DF92EDAB}"/>
              </a:ext>
            </a:extLst>
          </p:cNvPr>
          <p:cNvPicPr>
            <a:picLocks noChangeAspect="1"/>
          </p:cNvPicPr>
          <p:nvPr/>
        </p:nvPicPr>
        <p:blipFill>
          <a:blip r:embed="rId2"/>
          <a:stretch>
            <a:fillRect/>
          </a:stretch>
        </p:blipFill>
        <p:spPr>
          <a:xfrm>
            <a:off x="4275665" y="3657599"/>
            <a:ext cx="3408694" cy="3092120"/>
          </a:xfrm>
          <a:prstGeom prst="rect">
            <a:avLst/>
          </a:prstGeom>
        </p:spPr>
      </p:pic>
    </p:spTree>
    <p:extLst>
      <p:ext uri="{BB962C8B-B14F-4D97-AF65-F5344CB8AC3E}">
        <p14:creationId xmlns:p14="http://schemas.microsoft.com/office/powerpoint/2010/main" val="542050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07961"/>
            <a:ext cx="11029615" cy="3850839"/>
          </a:xfrm>
        </p:spPr>
        <p:txBody>
          <a:bodyPr anchor="t">
            <a:normAutofit/>
          </a:bodyPr>
          <a:lstStyle/>
          <a:p>
            <a:pPr marL="666900" lvl="1" indent="-342900">
              <a:buFont typeface="+mj-lt"/>
              <a:buAutoNum type="arabicPeriod" startAt="2"/>
            </a:pPr>
            <a:r>
              <a:rPr lang="en-US" sz="1800" b="0" i="0" u="none" strike="noStrike" baseline="0" dirty="0">
                <a:latin typeface="BookAntiqua"/>
              </a:rPr>
              <a:t>Run the code with your new breakpoints: I have selected </a:t>
            </a:r>
            <a:r>
              <a:rPr lang="en-US" sz="1800" b="1" i="0" u="none" strike="noStrike" baseline="0" dirty="0">
                <a:latin typeface="BookAntiqua-Bold"/>
              </a:rPr>
              <a:t>Run </a:t>
            </a:r>
            <a:r>
              <a:rPr lang="en-US" sz="1800" b="0" i="0" u="none" strike="noStrike" baseline="0" dirty="0">
                <a:latin typeface="BookAntiqua"/>
              </a:rPr>
              <a:t>| </a:t>
            </a:r>
            <a:r>
              <a:rPr lang="en-US" sz="1800" b="1" i="0" u="none" strike="noStrike" baseline="0" dirty="0">
                <a:latin typeface="BookAntiqua-Bold"/>
              </a:rPr>
              <a:t>Start Debugging</a:t>
            </a:r>
            <a:r>
              <a:rPr lang="en-US" sz="1800" b="0" i="0" u="none" strike="noStrike" baseline="0" dirty="0">
                <a:latin typeface="BookAntiqua"/>
              </a:rPr>
              <a:t>, but this will vary depending on your editor. You can simply reload the web page if you're using the browser console to rerun the code with your new breakpoints accounted for:</a:t>
            </a:r>
            <a:endParaRPr lang="en-US" sz="1800" dirty="0"/>
          </a:p>
        </p:txBody>
      </p:sp>
      <p:pic>
        <p:nvPicPr>
          <p:cNvPr id="5" name="Picture 4">
            <a:extLst>
              <a:ext uri="{FF2B5EF4-FFF2-40B4-BE49-F238E27FC236}">
                <a16:creationId xmlns:a16="http://schemas.microsoft.com/office/drawing/2014/main" id="{D5939D7F-AFA8-4CA9-B91F-7E26FA776B0D}"/>
              </a:ext>
            </a:extLst>
          </p:cNvPr>
          <p:cNvPicPr>
            <a:picLocks noChangeAspect="1"/>
          </p:cNvPicPr>
          <p:nvPr/>
        </p:nvPicPr>
        <p:blipFill>
          <a:blip r:embed="rId2"/>
          <a:stretch>
            <a:fillRect/>
          </a:stretch>
        </p:blipFill>
        <p:spPr>
          <a:xfrm>
            <a:off x="3781688" y="2925969"/>
            <a:ext cx="4628621" cy="3850839"/>
          </a:xfrm>
          <a:prstGeom prst="rect">
            <a:avLst/>
          </a:prstGeom>
        </p:spPr>
      </p:pic>
    </p:spTree>
    <p:extLst>
      <p:ext uri="{BB962C8B-B14F-4D97-AF65-F5344CB8AC3E}">
        <p14:creationId xmlns:p14="http://schemas.microsoft.com/office/powerpoint/2010/main" val="75529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74333"/>
            <a:ext cx="11029615" cy="4605867"/>
          </a:xfrm>
        </p:spPr>
        <p:txBody>
          <a:bodyPr anchor="t">
            <a:normAutofit/>
          </a:bodyPr>
          <a:lstStyle/>
          <a:p>
            <a:pPr marL="342900" indent="-342900" algn="l">
              <a:buFont typeface="+mj-lt"/>
              <a:buAutoNum type="arabicPeriod" startAt="3"/>
            </a:pPr>
            <a:r>
              <a:rPr lang="en-US" sz="1800" b="0" i="0" u="none" strike="noStrike" baseline="0" dirty="0">
                <a:latin typeface="BookAntiqua"/>
              </a:rPr>
              <a:t>You should now see the debugging console. There will be a tab that lists the variables in the code and the current values at the first breakpoint. It's called </a:t>
            </a:r>
            <a:r>
              <a:rPr lang="en-US" sz="1800" b="1" i="0" u="none" strike="noStrike" baseline="0" dirty="0">
                <a:latin typeface="BookAntiqua-Bold"/>
              </a:rPr>
              <a:t>VARIABLES </a:t>
            </a:r>
            <a:r>
              <a:rPr lang="en-US" sz="1800" b="0" i="0" u="none" strike="noStrike" baseline="0" dirty="0">
                <a:latin typeface="BookAntiqua"/>
              </a:rPr>
              <a:t>in my editor, but it's the </a:t>
            </a:r>
            <a:r>
              <a:rPr lang="en-US" sz="1800" b="1" i="0" u="none" strike="noStrike" baseline="0" dirty="0">
                <a:latin typeface="BookAntiqua-Bold"/>
              </a:rPr>
              <a:t>Scope </a:t>
            </a:r>
            <a:r>
              <a:rPr lang="en-US" sz="1800" b="0" i="0" u="none" strike="noStrike" baseline="0" dirty="0">
                <a:latin typeface="BookAntiqua"/>
              </a:rPr>
              <a:t>tab in the Chrome browser console.</a:t>
            </a:r>
          </a:p>
          <a:p>
            <a:pPr marL="342900" indent="-342900" algn="l">
              <a:buFont typeface="+mj-lt"/>
              <a:buAutoNum type="arabicPeriod" startAt="3"/>
            </a:pPr>
            <a:r>
              <a:rPr lang="en-US" sz="1800" b="0" i="0" u="none" strike="noStrike" baseline="0" dirty="0">
                <a:latin typeface="BookAntiqua"/>
              </a:rPr>
              <a:t>You can use the menu options to move to the next </a:t>
            </a:r>
            <a:br>
              <a:rPr lang="en-US" sz="1800" b="0" i="0" u="none" strike="noStrike" baseline="0" dirty="0">
                <a:latin typeface="BookAntiqua"/>
              </a:rPr>
            </a:br>
            <a:r>
              <a:rPr lang="en-US" sz="1800" b="0" i="0" u="none" strike="noStrike" baseline="0" dirty="0">
                <a:latin typeface="BookAntiqua"/>
              </a:rPr>
              <a:t>breakpoint, stop debugging, or restart the breakpoint </a:t>
            </a:r>
            <a:br>
              <a:rPr lang="en-US" sz="1800" b="0" i="0" u="none" strike="noStrike" baseline="0" dirty="0">
                <a:latin typeface="BookAntiqua"/>
              </a:rPr>
            </a:br>
            <a:r>
              <a:rPr lang="en-US" sz="1800" b="0" i="0" u="none" strike="noStrike" baseline="0" dirty="0">
                <a:latin typeface="BookAntiqua"/>
              </a:rPr>
              <a:t>sequence. Press the play icon to move to the next </a:t>
            </a:r>
            <a:br>
              <a:rPr lang="en-US" sz="1800" b="0" i="0" u="none" strike="noStrike" baseline="0" dirty="0">
                <a:latin typeface="BookAntiqua"/>
              </a:rPr>
            </a:br>
            <a:r>
              <a:rPr lang="en-US" sz="1800" b="0" i="0" u="none" strike="noStrike" baseline="0" dirty="0">
                <a:latin typeface="BookAntiqua"/>
              </a:rPr>
              <a:t>breakpoint. It will update to have a value of 5, as </a:t>
            </a:r>
            <a:br>
              <a:rPr lang="en-US" sz="1800" b="0" i="0" u="none" strike="noStrike" baseline="0" dirty="0">
                <a:latin typeface="BookAntiqua"/>
              </a:rPr>
            </a:br>
            <a:r>
              <a:rPr lang="en-US" sz="1800" b="0" i="0" u="none" strike="noStrike" baseline="0" dirty="0">
                <a:latin typeface="BookAntiqua"/>
              </a:rPr>
              <a:t>specified by line 1, and pause at the first breakpoint. </a:t>
            </a:r>
            <a:br>
              <a:rPr lang="en-US" sz="1800" b="0" i="0" u="none" strike="noStrike" baseline="0" dirty="0">
                <a:latin typeface="BookAntiqua"/>
              </a:rPr>
            </a:br>
            <a:r>
              <a:rPr lang="en-US" sz="1800" b="0" i="0" u="none" strike="noStrike" baseline="0" dirty="0">
                <a:latin typeface="BookAntiqua"/>
              </a:rPr>
              <a:t>Note that the highlighted line has not been run yet:</a:t>
            </a:r>
            <a:endParaRPr lang="en-US" sz="1800" dirty="0"/>
          </a:p>
        </p:txBody>
      </p:sp>
      <p:pic>
        <p:nvPicPr>
          <p:cNvPr id="6" name="Picture 5">
            <a:extLst>
              <a:ext uri="{FF2B5EF4-FFF2-40B4-BE49-F238E27FC236}">
                <a16:creationId xmlns:a16="http://schemas.microsoft.com/office/drawing/2014/main" id="{77913C73-CE26-40E2-8CCE-E5068A67DBBC}"/>
              </a:ext>
            </a:extLst>
          </p:cNvPr>
          <p:cNvPicPr>
            <a:picLocks noChangeAspect="1"/>
          </p:cNvPicPr>
          <p:nvPr/>
        </p:nvPicPr>
        <p:blipFill>
          <a:blip r:embed="rId2"/>
          <a:stretch>
            <a:fillRect/>
          </a:stretch>
        </p:blipFill>
        <p:spPr>
          <a:xfrm>
            <a:off x="6134990" y="3060186"/>
            <a:ext cx="5475817" cy="3234552"/>
          </a:xfrm>
          <a:prstGeom prst="rect">
            <a:avLst/>
          </a:prstGeom>
        </p:spPr>
      </p:pic>
    </p:spTree>
    <p:extLst>
      <p:ext uri="{BB962C8B-B14F-4D97-AF65-F5344CB8AC3E}">
        <p14:creationId xmlns:p14="http://schemas.microsoft.com/office/powerpoint/2010/main" val="455087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74333"/>
            <a:ext cx="11029615" cy="4605867"/>
          </a:xfrm>
        </p:spPr>
        <p:txBody>
          <a:bodyPr anchor="t">
            <a:normAutofit/>
          </a:bodyPr>
          <a:lstStyle/>
          <a:p>
            <a:pPr marL="342900" indent="-342900" algn="l">
              <a:buFont typeface="+mj-lt"/>
              <a:buAutoNum type="arabicPeriod" startAt="5"/>
            </a:pPr>
            <a:r>
              <a:rPr lang="en-US" sz="1800" b="0" i="0" u="none" strike="noStrike" baseline="0" dirty="0">
                <a:latin typeface="BookAntiqua"/>
              </a:rPr>
              <a:t>Press the play icon once more, and the script will run until it hits the next breakpoint, at which point the value of the variable will update as a result of the code on line 2:</a:t>
            </a:r>
            <a:endParaRPr lang="en-US" sz="1800" dirty="0"/>
          </a:p>
        </p:txBody>
      </p:sp>
      <p:pic>
        <p:nvPicPr>
          <p:cNvPr id="5" name="Picture 4">
            <a:extLst>
              <a:ext uri="{FF2B5EF4-FFF2-40B4-BE49-F238E27FC236}">
                <a16:creationId xmlns:a16="http://schemas.microsoft.com/office/drawing/2014/main" id="{C16A5993-8D1D-456F-9ED8-149547B224FB}"/>
              </a:ext>
            </a:extLst>
          </p:cNvPr>
          <p:cNvPicPr>
            <a:picLocks noChangeAspect="1"/>
          </p:cNvPicPr>
          <p:nvPr/>
        </p:nvPicPr>
        <p:blipFill>
          <a:blip r:embed="rId2"/>
          <a:stretch>
            <a:fillRect/>
          </a:stretch>
        </p:blipFill>
        <p:spPr>
          <a:xfrm>
            <a:off x="3892285" y="2765860"/>
            <a:ext cx="4407430" cy="3994911"/>
          </a:xfrm>
          <a:prstGeom prst="rect">
            <a:avLst/>
          </a:prstGeom>
        </p:spPr>
      </p:pic>
    </p:spTree>
    <p:extLst>
      <p:ext uri="{BB962C8B-B14F-4D97-AF65-F5344CB8AC3E}">
        <p14:creationId xmlns:p14="http://schemas.microsoft.com/office/powerpoint/2010/main" val="500897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74333"/>
            <a:ext cx="11029615" cy="4605867"/>
          </a:xfrm>
        </p:spPr>
        <p:txBody>
          <a:bodyPr anchor="t">
            <a:normAutofit/>
          </a:bodyPr>
          <a:lstStyle/>
          <a:p>
            <a:pPr marL="342900" indent="-342900" algn="l">
              <a:buFont typeface="+mj-lt"/>
              <a:buAutoNum type="arabicPeriod" startAt="6"/>
            </a:pPr>
            <a:r>
              <a:rPr lang="en-US" sz="1800" b="0" i="0" u="none" strike="noStrike" baseline="0" dirty="0">
                <a:latin typeface="BookAntiqua"/>
              </a:rPr>
              <a:t>Press play again to move to the next breakpoint, which increases the value of </a:t>
            </a:r>
            <a:r>
              <a:rPr lang="en-US" sz="1800" b="0" i="0" u="none" strike="noStrike" baseline="0" dirty="0" err="1">
                <a:latin typeface="Consolas" panose="020B0609020204030204" pitchFamily="49" charset="0"/>
              </a:rPr>
              <a:t>val</a:t>
            </a:r>
            <a:r>
              <a:rPr lang="en-US" sz="1800" b="0" i="0" u="none" strike="noStrike" baseline="0" dirty="0">
                <a:latin typeface="Consolas" panose="020B0609020204030204" pitchFamily="49" charset="0"/>
              </a:rPr>
              <a:t> </a:t>
            </a:r>
            <a:r>
              <a:rPr lang="en-US" sz="1800" b="0" i="0" u="none" strike="noStrike" baseline="0" dirty="0">
                <a:latin typeface="BookAntiqua"/>
              </a:rPr>
              <a:t>once more:</a:t>
            </a:r>
            <a:endParaRPr lang="en-US" sz="1800" dirty="0"/>
          </a:p>
        </p:txBody>
      </p:sp>
      <p:pic>
        <p:nvPicPr>
          <p:cNvPr id="6" name="Picture 5">
            <a:extLst>
              <a:ext uri="{FF2B5EF4-FFF2-40B4-BE49-F238E27FC236}">
                <a16:creationId xmlns:a16="http://schemas.microsoft.com/office/drawing/2014/main" id="{7FD399F9-4B4F-42E5-B487-740BD20F449A}"/>
              </a:ext>
            </a:extLst>
          </p:cNvPr>
          <p:cNvPicPr>
            <a:picLocks noChangeAspect="1"/>
          </p:cNvPicPr>
          <p:nvPr/>
        </p:nvPicPr>
        <p:blipFill>
          <a:blip r:embed="rId2"/>
          <a:stretch>
            <a:fillRect/>
          </a:stretch>
        </p:blipFill>
        <p:spPr>
          <a:xfrm>
            <a:off x="3647280" y="2521701"/>
            <a:ext cx="4897438" cy="4158499"/>
          </a:xfrm>
          <a:prstGeom prst="rect">
            <a:avLst/>
          </a:prstGeom>
        </p:spPr>
      </p:pic>
    </p:spTree>
    <p:extLst>
      <p:ext uri="{BB962C8B-B14F-4D97-AF65-F5344CB8AC3E}">
        <p14:creationId xmlns:p14="http://schemas.microsoft.com/office/powerpoint/2010/main" val="444252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524-2EE0-4E88-9D02-4BED9E3FD438}"/>
              </a:ext>
            </a:extLst>
          </p:cNvPr>
          <p:cNvSpPr>
            <a:spLocks noGrp="1"/>
          </p:cNvSpPr>
          <p:nvPr>
            <p:ph type="title"/>
          </p:nvPr>
        </p:nvSpPr>
        <p:spPr/>
        <p:txBody>
          <a:bodyPr/>
          <a:lstStyle/>
          <a:p>
            <a:r>
              <a:rPr lang="en-US" dirty="0"/>
              <a:t>Practice exercise 12.4</a:t>
            </a:r>
          </a:p>
        </p:txBody>
      </p:sp>
      <p:sp>
        <p:nvSpPr>
          <p:cNvPr id="3" name="Content Placeholder 2">
            <a:extLst>
              <a:ext uri="{FF2B5EF4-FFF2-40B4-BE49-F238E27FC236}">
                <a16:creationId xmlns:a16="http://schemas.microsoft.com/office/drawing/2014/main" id="{05EC9C49-76DB-436E-BB94-EE999E314D2A}"/>
              </a:ext>
            </a:extLst>
          </p:cNvPr>
          <p:cNvSpPr>
            <a:spLocks noGrp="1"/>
          </p:cNvSpPr>
          <p:nvPr>
            <p:ph idx="1"/>
          </p:nvPr>
        </p:nvSpPr>
        <p:spPr>
          <a:xfrm>
            <a:off x="581192" y="2082798"/>
            <a:ext cx="11029615" cy="4605867"/>
          </a:xfrm>
        </p:spPr>
        <p:txBody>
          <a:bodyPr anchor="t">
            <a:normAutofit/>
          </a:bodyPr>
          <a:lstStyle/>
          <a:p>
            <a:pPr marL="342900" indent="-342900" algn="l">
              <a:buFont typeface="+mj-lt"/>
              <a:buAutoNum type="arabicPeriod" startAt="7"/>
            </a:pPr>
            <a:r>
              <a:rPr lang="en-US" sz="1800" b="0" i="0" u="none" strike="noStrike" baseline="0" dirty="0">
                <a:latin typeface="BookAntiqua"/>
              </a:rPr>
              <a:t>Once the last breakpoint is reached you will </a:t>
            </a:r>
            <a:br>
              <a:rPr lang="en-US" sz="1800" b="0" i="0" u="none" strike="noStrike" baseline="0" dirty="0">
                <a:latin typeface="BookAntiqua"/>
              </a:rPr>
            </a:br>
            <a:r>
              <a:rPr lang="en-US" sz="1800" b="0" i="0" u="none" strike="noStrike" baseline="0" dirty="0">
                <a:latin typeface="BookAntiqua"/>
              </a:rPr>
              <a:t>only see options to restart or stop the debugger. </a:t>
            </a:r>
            <a:br>
              <a:rPr lang="en-US" sz="1800" b="0" i="0" u="none" strike="noStrike" baseline="0" dirty="0">
                <a:latin typeface="BookAntiqua"/>
              </a:rPr>
            </a:br>
            <a:r>
              <a:rPr lang="en-US" sz="1800" b="0" i="0" u="none" strike="noStrike" baseline="0" dirty="0">
                <a:latin typeface="BookAntiqua"/>
              </a:rPr>
              <a:t>If you press stop, it will end the debugging process:</a:t>
            </a:r>
          </a:p>
          <a:p>
            <a:pPr marL="342900" indent="-342900" algn="l">
              <a:buFont typeface="+mj-lt"/>
              <a:buAutoNum type="arabicPeriod" startAt="7"/>
            </a:pPr>
            <a:endParaRPr lang="en-US" dirty="0">
              <a:latin typeface="BookAntiqua"/>
            </a:endParaRPr>
          </a:p>
          <a:p>
            <a:pPr marL="342900" indent="-342900" algn="l">
              <a:buFont typeface="+mj-lt"/>
              <a:buAutoNum type="arabicPeriod" startAt="7"/>
            </a:pPr>
            <a:endParaRPr lang="en-US" sz="1800" dirty="0">
              <a:latin typeface="BookAntiqua"/>
            </a:endParaRPr>
          </a:p>
          <a:p>
            <a:pPr marL="342900" indent="-342900" algn="l">
              <a:buFont typeface="+mj-lt"/>
              <a:buAutoNum type="arabicPeriod" startAt="7"/>
            </a:pPr>
            <a:endParaRPr lang="en-US" dirty="0">
              <a:latin typeface="BookAntiqua"/>
            </a:endParaRPr>
          </a:p>
          <a:p>
            <a:pPr marL="342900" indent="-342900" algn="l">
              <a:buFont typeface="+mj-lt"/>
              <a:buAutoNum type="arabicPeriod" startAt="7"/>
            </a:pPr>
            <a:endParaRPr lang="en-US" sz="1800" dirty="0">
              <a:latin typeface="BookAntiqua"/>
            </a:endParaRPr>
          </a:p>
          <a:p>
            <a:pPr marL="342900" indent="-342900" algn="l">
              <a:buFont typeface="+mj-lt"/>
              <a:buAutoNum type="arabicPeriod" startAt="7"/>
            </a:pPr>
            <a:endParaRPr lang="en-US" dirty="0">
              <a:latin typeface="BookAntiqua"/>
            </a:endParaRPr>
          </a:p>
          <a:p>
            <a:pPr marL="342900" indent="-342900" algn="l">
              <a:buFont typeface="+mj-lt"/>
              <a:buAutoNum type="arabicPeriod" startAt="7"/>
            </a:pPr>
            <a:endParaRPr lang="en-US" dirty="0">
              <a:latin typeface="BookAntiqua"/>
            </a:endParaRPr>
          </a:p>
          <a:p>
            <a:pPr marL="342900" indent="-342900" algn="l">
              <a:buFont typeface="+mj-lt"/>
              <a:buAutoNum type="arabicPeriod" startAt="7"/>
            </a:pPr>
            <a:endParaRPr lang="en-US" dirty="0">
              <a:latin typeface="BookAntiqua"/>
            </a:endParaRPr>
          </a:p>
          <a:p>
            <a:pPr marL="0" indent="0" algn="l">
              <a:buNone/>
            </a:pPr>
            <a:r>
              <a:rPr lang="en-US" sz="1800" b="0" i="0" u="none" strike="noStrike" baseline="0" dirty="0">
                <a:latin typeface="BookAntiqua"/>
              </a:rPr>
              <a:t>The final value of </a:t>
            </a:r>
            <a:r>
              <a:rPr lang="en-US" sz="1800" b="0" i="0" u="none" strike="noStrike" baseline="0" dirty="0" err="1">
                <a:latin typeface="Consolas" panose="020B0609020204030204" pitchFamily="49" charset="0"/>
              </a:rPr>
              <a:t>val</a:t>
            </a:r>
            <a:r>
              <a:rPr lang="en-US" sz="1800" b="0" i="0" u="none" strike="noStrike" baseline="0" dirty="0">
                <a:latin typeface="Consolas" panose="020B0609020204030204" pitchFamily="49" charset="0"/>
              </a:rPr>
              <a:t> </a:t>
            </a:r>
            <a:r>
              <a:rPr lang="en-US" sz="1800" b="0" i="0" u="none" strike="noStrike" baseline="0" dirty="0">
                <a:latin typeface="BookAntiqua"/>
              </a:rPr>
              <a:t>after the third breakpoint was revealed as </a:t>
            </a:r>
            <a:r>
              <a:rPr lang="en-US" sz="1800" b="0" i="0" u="none" strike="noStrike" baseline="0" dirty="0">
                <a:latin typeface="Consolas" panose="020B0609020204030204" pitchFamily="49" charset="0"/>
              </a:rPr>
              <a:t>135</a:t>
            </a:r>
            <a:r>
              <a:rPr lang="en-US" sz="1800" b="0" i="0" u="none" strike="noStrike" baseline="0" dirty="0">
                <a:latin typeface="BookAntiqua"/>
              </a:rPr>
              <a:t>. Write down the values of </a:t>
            </a:r>
            <a:r>
              <a:rPr lang="en-US" sz="1800" b="0" i="0" u="none" strike="noStrike" baseline="0" dirty="0" err="1">
                <a:latin typeface="Consolas" panose="020B0609020204030204" pitchFamily="49" charset="0"/>
              </a:rPr>
              <a:t>val</a:t>
            </a:r>
            <a:r>
              <a:rPr lang="en-US" sz="1800" b="0" i="0" u="none" strike="noStrike" baseline="0" dirty="0">
                <a:latin typeface="Consolas" panose="020B0609020204030204" pitchFamily="49" charset="0"/>
              </a:rPr>
              <a:t> </a:t>
            </a:r>
            <a:r>
              <a:rPr lang="en-US" sz="1800" b="0" i="0" u="none" strike="noStrike" baseline="0" dirty="0">
                <a:latin typeface="BookAntiqua"/>
              </a:rPr>
              <a:t>after the first and second calls to the </a:t>
            </a:r>
            <a:r>
              <a:rPr lang="en-US" sz="1800" b="0" i="0" u="none" strike="noStrike" baseline="0" dirty="0">
                <a:latin typeface="Consolas" panose="020B0609020204030204" pitchFamily="49" charset="0"/>
              </a:rPr>
              <a:t>adder() </a:t>
            </a:r>
            <a:r>
              <a:rPr lang="en-US" sz="1800" b="0" i="0" u="none" strike="noStrike" baseline="0" dirty="0">
                <a:latin typeface="BookAntiqua"/>
              </a:rPr>
              <a:t>function, which were revealed to you by using breakpoints.</a:t>
            </a:r>
            <a:endParaRPr lang="en-US" sz="1800" dirty="0"/>
          </a:p>
        </p:txBody>
      </p:sp>
      <p:pic>
        <p:nvPicPr>
          <p:cNvPr id="5" name="Picture 4">
            <a:extLst>
              <a:ext uri="{FF2B5EF4-FFF2-40B4-BE49-F238E27FC236}">
                <a16:creationId xmlns:a16="http://schemas.microsoft.com/office/drawing/2014/main" id="{52EDC6FE-5256-4BE3-A6F6-F3D91415DD36}"/>
              </a:ext>
            </a:extLst>
          </p:cNvPr>
          <p:cNvPicPr>
            <a:picLocks noChangeAspect="1"/>
          </p:cNvPicPr>
          <p:nvPr/>
        </p:nvPicPr>
        <p:blipFill>
          <a:blip r:embed="rId2"/>
          <a:stretch>
            <a:fillRect/>
          </a:stretch>
        </p:blipFill>
        <p:spPr>
          <a:xfrm>
            <a:off x="6096000" y="2082798"/>
            <a:ext cx="5514808" cy="3595200"/>
          </a:xfrm>
          <a:prstGeom prst="rect">
            <a:avLst/>
          </a:prstGeom>
        </p:spPr>
      </p:pic>
    </p:spTree>
    <p:extLst>
      <p:ext uri="{BB962C8B-B14F-4D97-AF65-F5344CB8AC3E}">
        <p14:creationId xmlns:p14="http://schemas.microsoft.com/office/powerpoint/2010/main" val="100004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normAutofit/>
          </a:bodyPr>
          <a:lstStyle/>
          <a:p>
            <a:r>
              <a:rPr lang="en-US" sz="2200" dirty="0"/>
              <a:t>Regular expressions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088776"/>
            <a:ext cx="11029615" cy="4437530"/>
          </a:xfrm>
        </p:spPr>
        <p:txBody>
          <a:bodyPr>
            <a:normAutofit/>
          </a:bodyPr>
          <a:lstStyle/>
          <a:p>
            <a:pPr marL="0" indent="0" algn="l">
              <a:buNone/>
            </a:pPr>
            <a:r>
              <a:rPr lang="en-US" sz="1800" b="0" i="0" u="none" strike="noStrike" baseline="0" dirty="0">
                <a:solidFill>
                  <a:srgbClr val="000000"/>
                </a:solidFill>
                <a:latin typeface="BookAntiqua"/>
              </a:rPr>
              <a:t>Fear not, after this section, you will be able to decipher the secret patterns within the regex. We are not going to go through everything there is to say about regex, but we will establish a solid level of familiarity that will allow you to work with them and expand your knowledge as you go.</a:t>
            </a:r>
          </a:p>
          <a:p>
            <a:pPr marL="0" indent="0" algn="l">
              <a:buNone/>
            </a:pPr>
            <a:r>
              <a:rPr lang="en-US" sz="1800" b="0" i="0" u="none" strike="noStrike" baseline="0" dirty="0">
                <a:solidFill>
                  <a:srgbClr val="000000"/>
                </a:solidFill>
                <a:latin typeface="BookAntiqua"/>
              </a:rPr>
              <a:t>Let's start off easy. The regex pattern is specified between two slashes. This is a valid regex expression:</a:t>
            </a:r>
          </a:p>
          <a:p>
            <a:pPr marL="0" indent="0" algn="l">
              <a:buNone/>
            </a:pPr>
            <a:endParaRPr lang="en-US" sz="1800" b="0" i="0" u="none" strike="noStrike" baseline="0" dirty="0">
              <a:solidFill>
                <a:srgbClr val="000000"/>
              </a:solidFill>
              <a:latin typeface="BookAntiqua"/>
            </a:endParaRPr>
          </a:p>
          <a:p>
            <a:pPr marL="324000" lvl="1" indent="0">
              <a:buNone/>
            </a:pPr>
            <a:r>
              <a:rPr lang="en-US" b="0" i="0" u="none" strike="noStrike" baseline="0" dirty="0">
                <a:solidFill>
                  <a:schemeClr val="bg2">
                    <a:lumMod val="50000"/>
                  </a:schemeClr>
                </a:solidFill>
                <a:latin typeface="Consolas" panose="020B0609020204030204" pitchFamily="49" charset="0"/>
              </a:rPr>
              <a:t>/JavaScript/</a:t>
            </a:r>
          </a:p>
          <a:p>
            <a:pPr marL="324000" lvl="1" indent="0">
              <a:buNone/>
            </a:pPr>
            <a:endParaRPr lang="en-US"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The above expression will match if a given string contains the word </a:t>
            </a:r>
            <a:r>
              <a:rPr lang="en-US" sz="1800" b="0" i="0" u="none" strike="noStrike" baseline="0" dirty="0">
                <a:solidFill>
                  <a:srgbClr val="000000"/>
                </a:solidFill>
                <a:latin typeface="Consolas" panose="020B0609020204030204" pitchFamily="49" charset="0"/>
              </a:rPr>
              <a:t>JavaScript</a:t>
            </a:r>
            <a:r>
              <a:rPr lang="en-US" sz="1800" b="0" i="0" u="none" strike="noStrike" baseline="0" dirty="0">
                <a:solidFill>
                  <a:srgbClr val="000000"/>
                </a:solidFill>
                <a:latin typeface="BookAntiqua"/>
              </a:rPr>
              <a:t>. </a:t>
            </a:r>
          </a:p>
          <a:p>
            <a:pPr marL="0" indent="0" algn="l">
              <a:buNone/>
            </a:pPr>
            <a:r>
              <a:rPr lang="en-US" sz="1800" b="0" i="0" u="none" strike="noStrike" baseline="0" dirty="0">
                <a:solidFill>
                  <a:srgbClr val="000000"/>
                </a:solidFill>
                <a:latin typeface="BookAntiqua"/>
              </a:rPr>
              <a:t>When it matches, this means the result is positive. And this can be used to do many things.</a:t>
            </a:r>
          </a:p>
          <a:p>
            <a:pPr marL="0" indent="0" algn="l">
              <a:buNone/>
            </a:pPr>
            <a:r>
              <a:rPr lang="en-US" sz="1800" b="0" i="0" u="none" strike="noStrike" baseline="0" dirty="0">
                <a:solidFill>
                  <a:srgbClr val="000000"/>
                </a:solidFill>
                <a:latin typeface="BookAntiqua"/>
              </a:rPr>
              <a:t>We can use the JavaScript built-in </a:t>
            </a:r>
            <a:r>
              <a:rPr lang="en-US" sz="1800" b="0" i="0" u="none" strike="noStrike" baseline="0" dirty="0">
                <a:solidFill>
                  <a:srgbClr val="000000"/>
                </a:solidFill>
                <a:latin typeface="Consolas" panose="020B0609020204030204" pitchFamily="49" charset="0"/>
              </a:rPr>
              <a:t>match() </a:t>
            </a:r>
            <a:r>
              <a:rPr lang="en-US" sz="1800" b="0" i="0" u="none" strike="noStrike" baseline="0" dirty="0">
                <a:solidFill>
                  <a:srgbClr val="000000"/>
                </a:solidFill>
                <a:latin typeface="BookAntiqua"/>
              </a:rPr>
              <a:t>function for this. This function returns the regex match on the result (if there is one) in the form of the substring that matched the starting position of this string and the input string.</a:t>
            </a:r>
            <a:endParaRPr lang="en-US" dirty="0">
              <a:solidFill>
                <a:schemeClr val="bg2">
                  <a:lumMod val="50000"/>
                </a:schemeClr>
              </a:solidFill>
            </a:endParaRPr>
          </a:p>
        </p:txBody>
      </p:sp>
    </p:spTree>
    <p:extLst>
      <p:ext uri="{BB962C8B-B14F-4D97-AF65-F5344CB8AC3E}">
        <p14:creationId xmlns:p14="http://schemas.microsoft.com/office/powerpoint/2010/main" val="864677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ACDD-BF94-44C5-910A-7B0B04CC0803}"/>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A967C082-5F4F-45C3-A0E5-5504F58F3294}"/>
              </a:ext>
            </a:extLst>
          </p:cNvPr>
          <p:cNvSpPr>
            <a:spLocks noGrp="1"/>
          </p:cNvSpPr>
          <p:nvPr>
            <p:ph idx="1"/>
          </p:nvPr>
        </p:nvSpPr>
        <p:spPr>
          <a:xfrm>
            <a:off x="581192" y="2180496"/>
            <a:ext cx="6166741" cy="4152571"/>
          </a:xfrm>
        </p:spPr>
        <p:txBody>
          <a:bodyPr>
            <a:normAutofit/>
          </a:bodyPr>
          <a:lstStyle/>
          <a:p>
            <a:pPr marL="0" indent="0" algn="l">
              <a:buNone/>
            </a:pPr>
            <a:r>
              <a:rPr lang="en-US" sz="1800" b="0" i="0" u="none" strike="noStrike" baseline="0" dirty="0">
                <a:latin typeface="BookAntiqua"/>
              </a:rPr>
              <a:t>We have seen a lot of errors appear already. Until now, we let the program crash when it encountered an error. There are other ways to deal with errors. When we are dealing with code that depends on some sort of outside input, such as an API, user input, or a file we will need to deal with the errors that this input can cause.</a:t>
            </a:r>
          </a:p>
          <a:p>
            <a:pPr marL="0" indent="0" algn="l">
              <a:buNone/>
            </a:pPr>
            <a:r>
              <a:rPr lang="en-US" sz="1800" b="0" i="0" u="none" strike="noStrike" baseline="0" dirty="0">
                <a:latin typeface="BookAntiqua"/>
              </a:rPr>
              <a:t>If we expect a certain piece of code to throw an error, we can  surround this code with a </a:t>
            </a:r>
            <a:r>
              <a:rPr lang="en-US" sz="1800" b="0" i="0" u="none" strike="noStrike" baseline="0" dirty="0">
                <a:latin typeface="Consolas" panose="020B0609020204030204" pitchFamily="49" charset="0"/>
              </a:rPr>
              <a:t>catch </a:t>
            </a:r>
            <a:r>
              <a:rPr lang="en-US" sz="1800" b="0" i="0" u="none" strike="noStrike" baseline="0" dirty="0">
                <a:latin typeface="BookAntiqua"/>
              </a:rPr>
              <a:t>block. The error it might throw will be caught in this block.</a:t>
            </a:r>
          </a:p>
          <a:p>
            <a:pPr marL="0" indent="0" algn="l">
              <a:buNone/>
            </a:pPr>
            <a:r>
              <a:rPr lang="en-US" sz="1800" b="0" i="0" u="none" strike="noStrike" baseline="0" dirty="0">
                <a:latin typeface="BookAntiqua"/>
              </a:rPr>
              <a:t>Here is an example of a piece of code that throws an error, and is surrounded with a </a:t>
            </a:r>
            <a:r>
              <a:rPr lang="en-US" sz="1800" b="0" i="0" u="none" strike="noStrike" baseline="0" dirty="0">
                <a:latin typeface="Consolas" panose="020B0609020204030204" pitchFamily="49" charset="0"/>
              </a:rPr>
              <a:t>try </a:t>
            </a:r>
            <a:r>
              <a:rPr lang="en-US" sz="1800" b="0" i="0" u="none" strike="noStrike" baseline="0" dirty="0">
                <a:latin typeface="BookAntiqua"/>
              </a:rPr>
              <a:t>and </a:t>
            </a:r>
            <a:r>
              <a:rPr lang="en-US" sz="1800" b="0" i="0" u="none" strike="noStrike" baseline="0" dirty="0">
                <a:latin typeface="Consolas" panose="020B0609020204030204" pitchFamily="49" charset="0"/>
              </a:rPr>
              <a:t>catch </a:t>
            </a:r>
            <a:r>
              <a:rPr lang="en-US" sz="1800" b="0" i="0" u="none" strike="noStrike" baseline="0" dirty="0">
                <a:latin typeface="BookAntiqua"/>
              </a:rPr>
              <a:t>block. Let's assume the </a:t>
            </a:r>
            <a:r>
              <a:rPr lang="en-US" sz="1800" b="0" i="0" u="none" strike="noStrike" baseline="0" dirty="0" err="1">
                <a:latin typeface="Consolas" panose="020B0609020204030204" pitchFamily="49" charset="0"/>
              </a:rPr>
              <a:t>somethingVeryDangerous</a:t>
            </a:r>
            <a:r>
              <a:rPr lang="en-US" sz="1800" b="0" i="0" u="none" strike="noStrike" baseline="0" dirty="0">
                <a:latin typeface="Consolas" panose="020B0609020204030204" pitchFamily="49" charset="0"/>
              </a:rPr>
              <a:t>() </a:t>
            </a:r>
            <a:r>
              <a:rPr lang="en-US" sz="1800" b="0" i="0" u="none" strike="noStrike" baseline="0" dirty="0">
                <a:latin typeface="BookAntiqua"/>
              </a:rPr>
              <a:t>function might throw errors:</a:t>
            </a:r>
            <a:endParaRPr lang="en-US" dirty="0"/>
          </a:p>
        </p:txBody>
      </p:sp>
      <p:sp>
        <p:nvSpPr>
          <p:cNvPr id="5" name="TextBox 4">
            <a:extLst>
              <a:ext uri="{FF2B5EF4-FFF2-40B4-BE49-F238E27FC236}">
                <a16:creationId xmlns:a16="http://schemas.microsoft.com/office/drawing/2014/main" id="{931A25A3-5806-4893-BB3E-7879E65AE6FA}"/>
              </a:ext>
            </a:extLst>
          </p:cNvPr>
          <p:cNvSpPr txBox="1"/>
          <p:nvPr/>
        </p:nvSpPr>
        <p:spPr>
          <a:xfrm>
            <a:off x="7052734" y="2764641"/>
            <a:ext cx="4419600" cy="3108543"/>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try </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somethingVeryDangerous</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catch </a:t>
            </a:r>
            <a:r>
              <a:rPr lang="en-US" sz="1400" b="0" i="0" u="none" strike="noStrike" baseline="0" dirty="0">
                <a:solidFill>
                  <a:srgbClr val="383A42"/>
                </a:solidFill>
                <a:latin typeface="Consolas" panose="020B0609020204030204" pitchFamily="49" charset="0"/>
              </a:rPr>
              <a:t>(e) {</a:t>
            </a:r>
          </a:p>
          <a:p>
            <a:pPr lvl="1"/>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(e </a:t>
            </a:r>
            <a:r>
              <a:rPr lang="en-US" sz="1400" b="0" i="0" u="none" strike="noStrike" baseline="0" dirty="0" err="1">
                <a:solidFill>
                  <a:srgbClr val="A726A5"/>
                </a:solidFill>
                <a:latin typeface="Consolas" panose="020B0609020204030204" pitchFamily="49" charset="0"/>
              </a:rPr>
              <a:t>instanceof</a:t>
            </a:r>
            <a:r>
              <a:rPr lang="en-US" sz="1400" b="0" i="0" u="none" strike="noStrike" baseline="0" dirty="0">
                <a:solidFill>
                  <a:srgbClr val="A726A5"/>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TypeError</a:t>
            </a:r>
            <a:r>
              <a:rPr lang="en-US" sz="1400" b="0" i="0" u="none" strike="noStrike" baseline="0" dirty="0">
                <a:solidFill>
                  <a:srgbClr val="383A42"/>
                </a:solidFill>
                <a:latin typeface="Consolas" panose="020B0609020204030204" pitchFamily="49" charset="0"/>
              </a:rPr>
              <a:t>) {</a:t>
            </a:r>
          </a:p>
          <a:p>
            <a:pPr lvl="1"/>
            <a:r>
              <a:rPr lang="en-US" sz="1400" b="0" i="1" u="none" strike="noStrike" baseline="0" dirty="0">
                <a:solidFill>
                  <a:srgbClr val="A1A2A8"/>
                </a:solidFill>
                <a:latin typeface="Consolas-Italic"/>
              </a:rPr>
              <a:t>// deal with </a:t>
            </a:r>
            <a:r>
              <a:rPr lang="en-US" sz="1400" b="0" i="1" u="none" strike="noStrike" baseline="0" dirty="0" err="1">
                <a:solidFill>
                  <a:srgbClr val="A1A2A8"/>
                </a:solidFill>
                <a:latin typeface="Consolas-Italic"/>
              </a:rPr>
              <a:t>TypeError</a:t>
            </a:r>
            <a:r>
              <a:rPr lang="en-US" sz="1400" b="0" i="1" u="none" strike="noStrike" baseline="0" dirty="0">
                <a:solidFill>
                  <a:srgbClr val="A1A2A8"/>
                </a:solidFill>
                <a:latin typeface="Consolas-Italic"/>
              </a:rPr>
              <a:t> exceptions</a:t>
            </a:r>
          </a:p>
          <a:p>
            <a:pPr lvl="1"/>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if </a:t>
            </a:r>
            <a:r>
              <a:rPr lang="en-US" sz="1400" b="0" i="0" u="none" strike="noStrike" baseline="0" dirty="0">
                <a:solidFill>
                  <a:srgbClr val="383A42"/>
                </a:solidFill>
                <a:latin typeface="Consolas" panose="020B0609020204030204" pitchFamily="49" charset="0"/>
              </a:rPr>
              <a:t>(e </a:t>
            </a:r>
            <a:r>
              <a:rPr lang="en-US" sz="1400" b="0" i="0" u="none" strike="noStrike" baseline="0" dirty="0" err="1">
                <a:solidFill>
                  <a:srgbClr val="A726A5"/>
                </a:solidFill>
                <a:latin typeface="Consolas" panose="020B0609020204030204" pitchFamily="49" charset="0"/>
              </a:rPr>
              <a:t>instanceof</a:t>
            </a:r>
            <a:r>
              <a:rPr lang="en-US" sz="1400" b="0" i="0" u="none" strike="noStrike" baseline="0" dirty="0">
                <a:solidFill>
                  <a:srgbClr val="A726A5"/>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RangeError</a:t>
            </a:r>
            <a:r>
              <a:rPr lang="en-US" sz="1400" b="0" i="0" u="none" strike="noStrike" baseline="0" dirty="0">
                <a:solidFill>
                  <a:srgbClr val="383A42"/>
                </a:solidFill>
                <a:latin typeface="Consolas" panose="020B0609020204030204" pitchFamily="49" charset="0"/>
              </a:rPr>
              <a:t>) {</a:t>
            </a:r>
          </a:p>
          <a:p>
            <a:pPr lvl="1"/>
            <a:r>
              <a:rPr lang="en-US" sz="1400" b="0" i="1" u="none" strike="noStrike" baseline="0" dirty="0">
                <a:solidFill>
                  <a:srgbClr val="A1A2A8"/>
                </a:solidFill>
                <a:latin typeface="Consolas-Italic"/>
              </a:rPr>
              <a:t>// deal with </a:t>
            </a:r>
            <a:r>
              <a:rPr lang="en-US" sz="1400" b="0" i="1" u="none" strike="noStrike" baseline="0" dirty="0" err="1">
                <a:solidFill>
                  <a:srgbClr val="A1A2A8"/>
                </a:solidFill>
                <a:latin typeface="Consolas-Italic"/>
              </a:rPr>
              <a:t>RangeError</a:t>
            </a:r>
            <a:r>
              <a:rPr lang="en-US" sz="1400" b="0" i="1" u="none" strike="noStrike" baseline="0" dirty="0">
                <a:solidFill>
                  <a:srgbClr val="A1A2A8"/>
                </a:solidFill>
                <a:latin typeface="Consolas-Italic"/>
              </a:rPr>
              <a:t> exceptions</a:t>
            </a:r>
          </a:p>
          <a:p>
            <a:pPr lvl="1"/>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if </a:t>
            </a:r>
            <a:r>
              <a:rPr lang="en-US" sz="1400" b="0" i="0" u="none" strike="noStrike" baseline="0" dirty="0">
                <a:solidFill>
                  <a:srgbClr val="383A42"/>
                </a:solidFill>
                <a:latin typeface="Consolas" panose="020B0609020204030204" pitchFamily="49" charset="0"/>
              </a:rPr>
              <a:t>(e </a:t>
            </a:r>
            <a:r>
              <a:rPr lang="en-US" sz="1400" b="0" i="0" u="none" strike="noStrike" baseline="0" dirty="0" err="1">
                <a:solidFill>
                  <a:srgbClr val="A726A5"/>
                </a:solidFill>
                <a:latin typeface="Consolas" panose="020B0609020204030204" pitchFamily="49" charset="0"/>
              </a:rPr>
              <a:t>instanceof</a:t>
            </a:r>
            <a:r>
              <a:rPr lang="en-US" sz="1400" b="0" i="0" u="none" strike="noStrike" baseline="0" dirty="0">
                <a:solidFill>
                  <a:srgbClr val="A726A5"/>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EvalError</a:t>
            </a:r>
            <a:r>
              <a:rPr lang="en-US" sz="1400" b="0" i="0" u="none" strike="noStrike" baseline="0" dirty="0">
                <a:solidFill>
                  <a:srgbClr val="383A42"/>
                </a:solidFill>
                <a:latin typeface="Consolas" panose="020B0609020204030204" pitchFamily="49" charset="0"/>
              </a:rPr>
              <a:t>) {</a:t>
            </a:r>
          </a:p>
          <a:p>
            <a:pPr lvl="1"/>
            <a:r>
              <a:rPr lang="en-US" sz="1400" b="0" i="1" u="none" strike="noStrike" baseline="0" dirty="0">
                <a:solidFill>
                  <a:srgbClr val="A1A2A8"/>
                </a:solidFill>
                <a:latin typeface="Consolas-Italic"/>
              </a:rPr>
              <a:t>// deal with </a:t>
            </a:r>
            <a:r>
              <a:rPr lang="en-US" sz="1400" b="0" i="1" u="none" strike="noStrike" baseline="0" dirty="0" err="1">
                <a:solidFill>
                  <a:srgbClr val="A1A2A8"/>
                </a:solidFill>
                <a:latin typeface="Consolas-Italic"/>
              </a:rPr>
              <a:t>EvalError</a:t>
            </a:r>
            <a:r>
              <a:rPr lang="en-US" sz="1400" b="0" i="1" u="none" strike="noStrike" baseline="0" dirty="0">
                <a:solidFill>
                  <a:srgbClr val="A1A2A8"/>
                </a:solidFill>
                <a:latin typeface="Consolas-Italic"/>
              </a:rPr>
              <a:t> exceptions</a:t>
            </a:r>
          </a:p>
          <a:p>
            <a:pPr lvl="1"/>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a:t>
            </a:r>
            <a:r>
              <a:rPr lang="en-US" sz="1400" b="0" i="0" u="none" strike="noStrike" baseline="0" dirty="0">
                <a:solidFill>
                  <a:srgbClr val="383A42"/>
                </a:solidFill>
                <a:latin typeface="Consolas" panose="020B0609020204030204" pitchFamily="49" charset="0"/>
              </a:rPr>
              <a:t>{</a:t>
            </a:r>
          </a:p>
          <a:p>
            <a:pPr lvl="1"/>
            <a:r>
              <a:rPr lang="en-US" sz="1400" b="0" i="1" u="none" strike="noStrike" baseline="0" dirty="0">
                <a:solidFill>
                  <a:srgbClr val="A1A2A8"/>
                </a:solidFill>
                <a:latin typeface="Consolas-Italic"/>
              </a:rPr>
              <a:t>//deal with all other exceptions</a:t>
            </a:r>
          </a:p>
          <a:p>
            <a:pPr lvl="1"/>
            <a:r>
              <a:rPr lang="en-US" sz="1400" b="0" i="0" u="none" strike="noStrike" baseline="0" dirty="0">
                <a:solidFill>
                  <a:srgbClr val="A726A5"/>
                </a:solidFill>
                <a:latin typeface="Consolas" panose="020B0609020204030204" pitchFamily="49" charset="0"/>
              </a:rPr>
              <a:t>throw </a:t>
            </a:r>
            <a:r>
              <a:rPr lang="en-US" sz="1400" b="0" i="0" u="none" strike="noStrike" baseline="0" dirty="0">
                <a:solidFill>
                  <a:srgbClr val="383A42"/>
                </a:solidFill>
                <a:latin typeface="Consolas" panose="020B0609020204030204" pitchFamily="49" charset="0"/>
              </a:rPr>
              <a:t>e; </a:t>
            </a:r>
            <a:r>
              <a:rPr lang="en-US" sz="1400" b="0" i="1" u="none" strike="noStrike" baseline="0" dirty="0">
                <a:solidFill>
                  <a:srgbClr val="A1A2A8"/>
                </a:solidFill>
                <a:latin typeface="Consolas-Italic"/>
              </a:rPr>
              <a:t>//rethrow</a:t>
            </a:r>
          </a:p>
          <a:p>
            <a:pPr lvl="1"/>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48444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ACDD-BF94-44C5-910A-7B0B04CC0803}"/>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A967C082-5F4F-45C3-A0E5-5504F58F3294}"/>
              </a:ext>
            </a:extLst>
          </p:cNvPr>
          <p:cNvSpPr>
            <a:spLocks noGrp="1"/>
          </p:cNvSpPr>
          <p:nvPr>
            <p:ph idx="1"/>
          </p:nvPr>
        </p:nvSpPr>
        <p:spPr>
          <a:xfrm>
            <a:off x="581192" y="2091267"/>
            <a:ext cx="11029616" cy="4546599"/>
          </a:xfrm>
        </p:spPr>
        <p:txBody>
          <a:bodyPr anchor="t">
            <a:normAutofit lnSpcReduction="10000"/>
          </a:bodyPr>
          <a:lstStyle/>
          <a:p>
            <a:pPr marL="0" indent="0" algn="l">
              <a:buNone/>
            </a:pPr>
            <a:r>
              <a:rPr lang="en-US" sz="1800" b="0" i="0" u="none" strike="noStrike" baseline="0" dirty="0">
                <a:latin typeface="BookAntiqua"/>
              </a:rPr>
              <a:t>If it throws an error, it will end up in the </a:t>
            </a:r>
            <a:r>
              <a:rPr lang="en-US" sz="1800" b="0" i="0" u="none" strike="noStrike" baseline="0" dirty="0">
                <a:latin typeface="Consolas" panose="020B0609020204030204" pitchFamily="49" charset="0"/>
              </a:rPr>
              <a:t>catch </a:t>
            </a:r>
            <a:r>
              <a:rPr lang="en-US" sz="1800" b="0" i="0" u="none" strike="noStrike" baseline="0" dirty="0">
                <a:latin typeface="BookAntiqua"/>
              </a:rPr>
              <a:t>block. Since </a:t>
            </a:r>
            <a:r>
              <a:rPr lang="en-US" sz="1800" b="0" i="0" u="none" strike="noStrike" baseline="0" dirty="0">
                <a:latin typeface="Consolas" panose="020B0609020204030204" pitchFamily="49" charset="0"/>
              </a:rPr>
              <a:t>Error </a:t>
            </a:r>
            <a:r>
              <a:rPr lang="en-US" sz="1800" b="0" i="0" u="none" strike="noStrike" baseline="0" dirty="0">
                <a:latin typeface="BookAntiqua"/>
              </a:rPr>
              <a:t>could mean many different errors, we are going to check for the exact error we are dealing with and write a specific handling of this error. We check the exact error class with the </a:t>
            </a:r>
            <a:r>
              <a:rPr lang="en-US" sz="1800" b="0" i="0" u="none" strike="noStrike" baseline="0" dirty="0" err="1">
                <a:latin typeface="Consolas" panose="020B0609020204030204" pitchFamily="49" charset="0"/>
              </a:rPr>
              <a:t>instanceof</a:t>
            </a:r>
            <a:r>
              <a:rPr lang="en-US" sz="1800" b="0" i="0" u="none" strike="noStrike" baseline="0" dirty="0">
                <a:latin typeface="Consolas" panose="020B0609020204030204" pitchFamily="49" charset="0"/>
              </a:rPr>
              <a:t> </a:t>
            </a:r>
            <a:r>
              <a:rPr lang="en-US" sz="1800" b="0" i="0" u="none" strike="noStrike" baseline="0" dirty="0">
                <a:latin typeface="BookAntiqua"/>
              </a:rPr>
              <a:t>operator. After the error handling, the rest of the code will continue to execute normally.</a:t>
            </a:r>
          </a:p>
          <a:p>
            <a:pPr marL="0" indent="0" algn="l">
              <a:buNone/>
            </a:pPr>
            <a:r>
              <a:rPr lang="en-US" sz="1800" b="0" i="0" u="none" strike="noStrike" baseline="0" dirty="0">
                <a:latin typeface="BookAntiqua"/>
              </a:rPr>
              <a:t>You can do one more thing with a </a:t>
            </a:r>
            <a:r>
              <a:rPr lang="en-US" sz="1800" b="0" i="0" u="none" strike="noStrike" baseline="0" dirty="0">
                <a:latin typeface="Consolas" panose="020B0609020204030204" pitchFamily="49" charset="0"/>
              </a:rPr>
              <a:t>try catch </a:t>
            </a:r>
            <a:r>
              <a:rPr lang="en-US" sz="1800" b="0" i="0" u="none" strike="noStrike" baseline="0" dirty="0">
                <a:latin typeface="BookAntiqua"/>
              </a:rPr>
              <a:t>block, and that is add a </a:t>
            </a:r>
            <a:r>
              <a:rPr lang="en-US" sz="1800" b="0" i="0" u="none" strike="noStrike" baseline="0" dirty="0">
                <a:latin typeface="Consolas" panose="020B0609020204030204" pitchFamily="49" charset="0"/>
              </a:rPr>
              <a:t>finally </a:t>
            </a:r>
            <a:r>
              <a:rPr lang="en-US" sz="1800" b="0" i="0" u="none" strike="noStrike" baseline="0" dirty="0">
                <a:latin typeface="BookAntiqua"/>
              </a:rPr>
              <a:t>block. This </a:t>
            </a:r>
            <a:r>
              <a:rPr lang="en-US" sz="1800" b="0" i="0" u="none" strike="noStrike" baseline="0" dirty="0">
                <a:latin typeface="Consolas" panose="020B0609020204030204" pitchFamily="49" charset="0"/>
              </a:rPr>
              <a:t>finally </a:t>
            </a:r>
            <a:r>
              <a:rPr lang="en-US" sz="1800" b="0" i="0" u="none" strike="noStrike" baseline="0" dirty="0">
                <a:latin typeface="BookAntiqua"/>
              </a:rPr>
              <a:t>block gets executed irrespective </a:t>
            </a:r>
            <a:r>
              <a:rPr lang="en-US" sz="1800" b="0" i="0" u="none" strike="noStrike" baseline="0" dirty="0" err="1">
                <a:latin typeface="BookAntiqua"/>
              </a:rPr>
              <a:t>ofwhether</a:t>
            </a:r>
            <a:r>
              <a:rPr lang="en-US" sz="1800" b="0" i="0" u="none" strike="noStrike" baseline="0" dirty="0">
                <a:latin typeface="BookAntiqua"/>
              </a:rPr>
              <a:t> errors are thrown. This is great for cleanup purposes. Here is a simple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don't know the output of this code, since </a:t>
            </a:r>
            <a:r>
              <a:rPr lang="en-US" sz="1800" b="0" i="0" u="none" strike="noStrike" baseline="0" dirty="0" err="1">
                <a:latin typeface="Consolas" panose="020B0609020204030204" pitchFamily="49" charset="0"/>
              </a:rPr>
              <a:t>trySomething</a:t>
            </a:r>
            <a:r>
              <a:rPr lang="en-US" sz="1800" b="0" i="0" u="none" strike="noStrike" baseline="0" dirty="0">
                <a:latin typeface="Consolas" panose="020B0609020204030204" pitchFamily="49" charset="0"/>
              </a:rPr>
              <a:t>() </a:t>
            </a:r>
            <a:r>
              <a:rPr lang="en-US" sz="1800" b="0" i="0" u="none" strike="noStrike" baseline="0" dirty="0">
                <a:latin typeface="BookAntiqua"/>
              </a:rPr>
              <a:t>is not defined. If it were to throw an error, it would log </a:t>
            </a:r>
            <a:r>
              <a:rPr lang="en-US" sz="1800" b="0" i="0" u="none" strike="noStrike" baseline="0" dirty="0">
                <a:latin typeface="Consolas" panose="020B0609020204030204" pitchFamily="49" charset="0"/>
              </a:rPr>
              <a:t>Oh </a:t>
            </a:r>
            <a:r>
              <a:rPr lang="en-US" sz="1800" b="0" i="0" u="none" strike="noStrike" baseline="0" dirty="0" err="1">
                <a:latin typeface="Consolas" panose="020B0609020204030204" pitchFamily="49" charset="0"/>
              </a:rPr>
              <a:t>oh</a:t>
            </a:r>
            <a:r>
              <a:rPr lang="en-US" sz="1800" b="0" i="0" u="none" strike="noStrike" baseline="0" dirty="0">
                <a:latin typeface="Consolas" panose="020B0609020204030204" pitchFamily="49" charset="0"/>
              </a:rPr>
              <a:t> </a:t>
            </a:r>
            <a:r>
              <a:rPr lang="en-US" sz="1800" b="0" i="0" u="none" strike="noStrike" baseline="0" dirty="0">
                <a:latin typeface="BookAntiqua"/>
              </a:rPr>
              <a:t>to the console and then </a:t>
            </a:r>
            <a:r>
              <a:rPr lang="en-US" sz="1800" b="0" i="0" u="none" strike="noStrike" baseline="0" dirty="0">
                <a:latin typeface="Consolas" panose="020B0609020204030204" pitchFamily="49" charset="0"/>
              </a:rPr>
              <a:t>Error or no error, I will be logged!</a:t>
            </a:r>
            <a:r>
              <a:rPr lang="en-US" sz="1800" b="0" i="0" u="none" strike="noStrike" baseline="0" dirty="0">
                <a:latin typeface="BookAntiqua"/>
              </a:rPr>
              <a:t>. If </a:t>
            </a:r>
            <a:r>
              <a:rPr lang="en-US" sz="1800" b="0" i="0" u="none" strike="noStrike" baseline="0" dirty="0" err="1">
                <a:latin typeface="Consolas" panose="020B0609020204030204" pitchFamily="49" charset="0"/>
              </a:rPr>
              <a:t>trySomething</a:t>
            </a:r>
            <a:r>
              <a:rPr lang="en-US" sz="1800" b="0" i="0" u="none" strike="noStrike" baseline="0" dirty="0">
                <a:latin typeface="Consolas" panose="020B0609020204030204" pitchFamily="49" charset="0"/>
              </a:rPr>
              <a:t>() </a:t>
            </a:r>
            <a:r>
              <a:rPr lang="en-US" sz="1800" b="0" i="0" u="none" strike="noStrike" baseline="0" dirty="0">
                <a:latin typeface="BookAntiqua"/>
              </a:rPr>
              <a:t>didn't throw an error, it would only log the last part.</a:t>
            </a:r>
            <a:endParaRPr lang="en-US" dirty="0"/>
          </a:p>
        </p:txBody>
      </p:sp>
      <p:sp>
        <p:nvSpPr>
          <p:cNvPr id="5" name="TextBox 4">
            <a:extLst>
              <a:ext uri="{FF2B5EF4-FFF2-40B4-BE49-F238E27FC236}">
                <a16:creationId xmlns:a16="http://schemas.microsoft.com/office/drawing/2014/main" id="{931A25A3-5806-4893-BB3E-7879E65AE6FA}"/>
              </a:ext>
            </a:extLst>
          </p:cNvPr>
          <p:cNvSpPr txBox="1"/>
          <p:nvPr/>
        </p:nvSpPr>
        <p:spPr>
          <a:xfrm>
            <a:off x="3204633" y="3873775"/>
            <a:ext cx="5782734" cy="1600438"/>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try </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trySomething</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catch </a:t>
            </a:r>
            <a:r>
              <a:rPr lang="en-US" sz="1400" b="0" i="0" u="none" strike="noStrike" baseline="0" dirty="0">
                <a:solidFill>
                  <a:srgbClr val="383A42"/>
                </a:solidFill>
                <a:latin typeface="Consolas" panose="020B0609020204030204" pitchFamily="49" charset="0"/>
              </a:rPr>
              <a:t>(e) {</a:t>
            </a:r>
          </a:p>
          <a:p>
            <a:pPr algn="l"/>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"Oh oh"</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finally </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"Error or no error, I will be logged!"</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123292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ACDD-BF94-44C5-910A-7B0B04CC0803}"/>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A967C082-5F4F-45C3-A0E5-5504F58F3294}"/>
              </a:ext>
            </a:extLst>
          </p:cNvPr>
          <p:cNvSpPr>
            <a:spLocks noGrp="1"/>
          </p:cNvSpPr>
          <p:nvPr>
            <p:ph idx="1"/>
          </p:nvPr>
        </p:nvSpPr>
        <p:spPr>
          <a:xfrm>
            <a:off x="581192" y="2091267"/>
            <a:ext cx="11029616" cy="4546599"/>
          </a:xfrm>
        </p:spPr>
        <p:txBody>
          <a:bodyPr anchor="ctr">
            <a:normAutofit/>
          </a:bodyPr>
          <a:lstStyle/>
          <a:p>
            <a:pPr marL="0" indent="0" algn="l">
              <a:buNone/>
            </a:pPr>
            <a:r>
              <a:rPr lang="en-US" sz="1800" b="0" i="0" u="none" strike="noStrike" baseline="0" dirty="0">
                <a:latin typeface="BookAntiqua"/>
              </a:rPr>
              <a:t>Lastly, if, for whatever reason, you need to throw an error, you can do so with the </a:t>
            </a:r>
            <a:r>
              <a:rPr lang="en-US" sz="1800" b="0" i="0" u="none" strike="noStrike" baseline="0" dirty="0">
                <a:latin typeface="Consolas" panose="020B0609020204030204" pitchFamily="49" charset="0"/>
              </a:rPr>
              <a:t>throw </a:t>
            </a:r>
            <a:r>
              <a:rPr lang="en-US" sz="1800" b="0" i="0" u="none" strike="noStrike" baseline="0" dirty="0">
                <a:latin typeface="BookAntiqua"/>
              </a:rPr>
              <a:t>keyword,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can be of great use whenever you need to deal with things out of your control, such as an API response, user input, or input from reading a file. If unexpected things happen, sometimes you'll have to throw an error to deal with it appropriately.</a:t>
            </a:r>
            <a:endParaRPr lang="en-US" dirty="0"/>
          </a:p>
        </p:txBody>
      </p:sp>
      <p:sp>
        <p:nvSpPr>
          <p:cNvPr id="5" name="TextBox 4">
            <a:extLst>
              <a:ext uri="{FF2B5EF4-FFF2-40B4-BE49-F238E27FC236}">
                <a16:creationId xmlns:a16="http://schemas.microsoft.com/office/drawing/2014/main" id="{931A25A3-5806-4893-BB3E-7879E65AE6FA}"/>
              </a:ext>
            </a:extLst>
          </p:cNvPr>
          <p:cNvSpPr txBox="1"/>
          <p:nvPr/>
        </p:nvSpPr>
        <p:spPr>
          <a:xfrm>
            <a:off x="3994149" y="3721375"/>
            <a:ext cx="4203701" cy="738664"/>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somethingVeryDangerous</a:t>
            </a:r>
            <a:r>
              <a:rPr lang="en-US" sz="1400" b="0" i="0" u="none" strike="noStrike" baseline="0" dirty="0">
                <a:solidFill>
                  <a:srgbClr val="383A42"/>
                </a:solidFill>
                <a:latin typeface="Consolas" panose="020B0609020204030204" pitchFamily="49" charset="0"/>
              </a:rPr>
              <a:t>() {</a:t>
            </a:r>
          </a:p>
          <a:p>
            <a:pPr algn="l"/>
            <a:r>
              <a:rPr lang="en-US" sz="1400" b="0" i="0" u="none" strike="noStrike" baseline="0" dirty="0">
                <a:solidFill>
                  <a:srgbClr val="A726A5"/>
                </a:solidFill>
                <a:latin typeface="Consolas" panose="020B0609020204030204" pitchFamily="49" charset="0"/>
              </a:rPr>
              <a:t>	throw </a:t>
            </a:r>
            <a:r>
              <a:rPr lang="en-US" sz="1400" b="0" i="0" u="none" strike="noStrike" baseline="0" dirty="0" err="1">
                <a:solidFill>
                  <a:srgbClr val="C28501"/>
                </a:solidFill>
                <a:latin typeface="Consolas" panose="020B0609020204030204" pitchFamily="49" charset="0"/>
              </a:rPr>
              <a:t>RangeError</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000" dirty="0"/>
          </a:p>
        </p:txBody>
      </p:sp>
    </p:spTree>
    <p:extLst>
      <p:ext uri="{BB962C8B-B14F-4D97-AF65-F5344CB8AC3E}">
        <p14:creationId xmlns:p14="http://schemas.microsoft.com/office/powerpoint/2010/main" val="2078030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67B1-3AE8-4E37-83AE-33395DD0BA78}"/>
              </a:ext>
            </a:extLst>
          </p:cNvPr>
          <p:cNvSpPr>
            <a:spLocks noGrp="1"/>
          </p:cNvSpPr>
          <p:nvPr>
            <p:ph type="title"/>
          </p:nvPr>
        </p:nvSpPr>
        <p:spPr/>
        <p:txBody>
          <a:bodyPr/>
          <a:lstStyle/>
          <a:p>
            <a:r>
              <a:rPr lang="en-US" dirty="0"/>
              <a:t>Practice exercise 12.5</a:t>
            </a:r>
          </a:p>
        </p:txBody>
      </p:sp>
      <p:sp>
        <p:nvSpPr>
          <p:cNvPr id="3" name="Content Placeholder 2">
            <a:extLst>
              <a:ext uri="{FF2B5EF4-FFF2-40B4-BE49-F238E27FC236}">
                <a16:creationId xmlns:a16="http://schemas.microsoft.com/office/drawing/2014/main" id="{03AFEB96-572A-4906-BC36-C39DDC8ABE6B}"/>
              </a:ext>
            </a:extLst>
          </p:cNvPr>
          <p:cNvSpPr>
            <a:spLocks noGrp="1"/>
          </p:cNvSpPr>
          <p:nvPr>
            <p:ph idx="1"/>
          </p:nvPr>
        </p:nvSpPr>
        <p:spPr>
          <a:xfrm>
            <a:off x="581192" y="2180496"/>
            <a:ext cx="11029615" cy="4093304"/>
          </a:xfrm>
        </p:spPr>
        <p:txBody>
          <a:bodyPr>
            <a:normAutofit/>
          </a:bodyPr>
          <a:lstStyle/>
          <a:p>
            <a:pPr marL="666900" lvl="1" indent="-342900">
              <a:buFont typeface="+mj-lt"/>
              <a:buAutoNum type="arabicPeriod"/>
            </a:pPr>
            <a:r>
              <a:rPr lang="en-US" sz="1800" b="0" i="0" u="none" strike="noStrike" baseline="0" dirty="0">
                <a:latin typeface="BookAntiqua"/>
              </a:rPr>
              <a:t>Using </a:t>
            </a:r>
            <a:r>
              <a:rPr lang="en-US" sz="1800" b="0" i="0" u="none" strike="noStrike" baseline="0" dirty="0">
                <a:latin typeface="Consolas" panose="020B0609020204030204" pitchFamily="49" charset="0"/>
              </a:rPr>
              <a:t>throw</a:t>
            </a:r>
            <a:r>
              <a:rPr lang="en-US" sz="1800" b="0" i="0" u="none" strike="noStrike" baseline="0" dirty="0">
                <a:latin typeface="BookAntiqua"/>
              </a:rPr>
              <a:t>, </a:t>
            </a:r>
            <a:r>
              <a:rPr lang="en-US" sz="1800" b="0" i="0" u="none" strike="noStrike" baseline="0" dirty="0">
                <a:latin typeface="Consolas" panose="020B0609020204030204" pitchFamily="49" charset="0"/>
              </a:rPr>
              <a:t>try</a:t>
            </a:r>
            <a:r>
              <a:rPr lang="en-US" sz="1800" b="0" i="0" u="none" strike="noStrike" baseline="0" dirty="0">
                <a:latin typeface="BookAntiqua"/>
              </a:rPr>
              <a:t>, and </a:t>
            </a:r>
            <a:r>
              <a:rPr lang="en-US" sz="1800" b="0" i="0" u="none" strike="noStrike" baseline="0" dirty="0">
                <a:latin typeface="Consolas" panose="020B0609020204030204" pitchFamily="49" charset="0"/>
              </a:rPr>
              <a:t>catch</a:t>
            </a:r>
            <a:r>
              <a:rPr lang="en-US" sz="1800" b="0" i="0" u="none" strike="noStrike" baseline="0" dirty="0">
                <a:latin typeface="BookAntiqua"/>
              </a:rPr>
              <a:t>, check if the value is a number, and if it's not, then create a custom error.</a:t>
            </a:r>
          </a:p>
          <a:p>
            <a:pPr marL="666900" lvl="1" indent="-342900">
              <a:buFont typeface="+mj-lt"/>
              <a:buAutoNum type="arabicPeriod"/>
            </a:pPr>
            <a:r>
              <a:rPr lang="en-US" sz="1800" b="0" i="0" u="none" strike="noStrike" baseline="0" dirty="0">
                <a:latin typeface="BookAntiqua"/>
              </a:rPr>
              <a:t>Create a function with one argument called </a:t>
            </a:r>
            <a:r>
              <a:rPr lang="en-US" sz="1800" b="0" i="0" u="none" strike="noStrike" baseline="0" dirty="0">
                <a:latin typeface="Consolas" panose="020B0609020204030204" pitchFamily="49" charset="0"/>
              </a:rPr>
              <a:t>val</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try</a:t>
            </a:r>
            <a:r>
              <a:rPr lang="en-US" sz="1800" b="0" i="0" u="none" strike="noStrike" baseline="0" dirty="0">
                <a:latin typeface="BookAntiqua"/>
              </a:rPr>
              <a:t>, and within it add a condition that checks whether </a:t>
            </a:r>
            <a:r>
              <a:rPr lang="en-US" sz="1800" b="0" i="0" u="none" strike="noStrike" baseline="0" dirty="0" err="1">
                <a:latin typeface="Consolas" panose="020B0609020204030204" pitchFamily="49" charset="0"/>
              </a:rPr>
              <a:t>val</a:t>
            </a:r>
            <a:r>
              <a:rPr lang="en-US" sz="1800" b="0" i="0" u="none" strike="noStrike" baseline="0" dirty="0">
                <a:latin typeface="Consolas" panose="020B0609020204030204" pitchFamily="49" charset="0"/>
              </a:rPr>
              <a:t> </a:t>
            </a:r>
            <a:r>
              <a:rPr lang="en-US" sz="1800" b="0" i="0" u="none" strike="noStrike" baseline="0" dirty="0">
                <a:latin typeface="BookAntiqua"/>
              </a:rPr>
              <a:t>is a number using </a:t>
            </a:r>
            <a:r>
              <a:rPr lang="en-US" sz="1800" b="0" i="0" u="none" strike="noStrike" baseline="0" dirty="0" err="1">
                <a:latin typeface="Consolas" panose="020B0609020204030204" pitchFamily="49" charset="0"/>
              </a:rPr>
              <a:t>isNaN</a:t>
            </a:r>
            <a:r>
              <a:rPr lang="en-US" sz="1800" b="0" i="0" u="none" strike="noStrike" baseline="0" dirty="0">
                <a:latin typeface="BookAntiqua"/>
              </a:rPr>
              <a:t>. If true, then throw an error that states that it is not a number. Otherwise, output </a:t>
            </a:r>
            <a:r>
              <a:rPr lang="en-US" sz="1800" b="0" i="0" u="none" strike="noStrike" baseline="0" dirty="0">
                <a:latin typeface="Consolas" panose="020B0609020204030204" pitchFamily="49" charset="0"/>
              </a:rPr>
              <a:t>Got a number </a:t>
            </a:r>
            <a:r>
              <a:rPr lang="en-US" sz="1800" b="0" i="0" u="none" strike="noStrike" baseline="0" dirty="0">
                <a:latin typeface="BookAntiqua"/>
              </a:rPr>
              <a:t>to the console.</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catch </a:t>
            </a:r>
            <a:r>
              <a:rPr lang="en-US" sz="1800" b="0" i="0" u="none" strike="noStrike" baseline="0" dirty="0">
                <a:latin typeface="BookAntiqua"/>
              </a:rPr>
              <a:t>to catch any errors and output the error values to the console.</a:t>
            </a:r>
          </a:p>
          <a:p>
            <a:pPr marL="666900" lvl="1" indent="-342900">
              <a:buFont typeface="+mj-lt"/>
              <a:buAutoNum type="arabicPeriod"/>
            </a:pPr>
            <a:r>
              <a:rPr lang="en-US" sz="1800" b="0" i="0" u="none" strike="noStrike" baseline="0" dirty="0">
                <a:latin typeface="BookAntiqua"/>
              </a:rPr>
              <a:t>Add </a:t>
            </a:r>
            <a:r>
              <a:rPr lang="en-US" sz="1800" b="0" i="0" u="none" strike="noStrike" baseline="0" dirty="0">
                <a:latin typeface="Consolas" panose="020B0609020204030204" pitchFamily="49" charset="0"/>
              </a:rPr>
              <a:t>finally </a:t>
            </a:r>
            <a:r>
              <a:rPr lang="en-US" sz="1800" b="0" i="0" u="none" strike="noStrike" baseline="0" dirty="0">
                <a:latin typeface="BookAntiqua"/>
              </a:rPr>
              <a:t>to run and output the value, and when the function has completed, also include the value of </a:t>
            </a:r>
            <a:r>
              <a:rPr lang="en-US" sz="1800" b="0" i="0" u="none" strike="noStrike" baseline="0" dirty="0">
                <a:latin typeface="Consolas" panose="020B0609020204030204" pitchFamily="49" charset="0"/>
              </a:rPr>
              <a:t>val</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one request to the function with a string argument and another with a number. See the results in the console.</a:t>
            </a:r>
            <a:endParaRPr lang="en-US" sz="1800" dirty="0"/>
          </a:p>
        </p:txBody>
      </p:sp>
    </p:spTree>
    <p:extLst>
      <p:ext uri="{BB962C8B-B14F-4D97-AF65-F5344CB8AC3E}">
        <p14:creationId xmlns:p14="http://schemas.microsoft.com/office/powerpoint/2010/main" val="1063711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160-1981-4526-A733-DE231F74C31C}"/>
              </a:ext>
            </a:extLst>
          </p:cNvPr>
          <p:cNvSpPr>
            <a:spLocks noGrp="1"/>
          </p:cNvSpPr>
          <p:nvPr>
            <p:ph type="title"/>
          </p:nvPr>
        </p:nvSpPr>
        <p:spPr/>
        <p:txBody>
          <a:bodyPr/>
          <a:lstStyle/>
          <a:p>
            <a:r>
              <a:rPr lang="en-US" dirty="0"/>
              <a:t>Using cookies</a:t>
            </a:r>
          </a:p>
        </p:txBody>
      </p:sp>
      <p:sp>
        <p:nvSpPr>
          <p:cNvPr id="3" name="Content Placeholder 2">
            <a:extLst>
              <a:ext uri="{FF2B5EF4-FFF2-40B4-BE49-F238E27FC236}">
                <a16:creationId xmlns:a16="http://schemas.microsoft.com/office/drawing/2014/main" id="{F453C022-7280-41AD-8BCC-227B00F0702B}"/>
              </a:ext>
            </a:extLst>
          </p:cNvPr>
          <p:cNvSpPr>
            <a:spLocks noGrp="1"/>
          </p:cNvSpPr>
          <p:nvPr>
            <p:ph idx="1"/>
          </p:nvPr>
        </p:nvSpPr>
        <p:spPr>
          <a:xfrm>
            <a:off x="581192" y="2180496"/>
            <a:ext cx="11029615" cy="3805437"/>
          </a:xfrm>
        </p:spPr>
        <p:txBody>
          <a:bodyPr>
            <a:normAutofit/>
          </a:bodyPr>
          <a:lstStyle/>
          <a:p>
            <a:pPr marL="0" indent="0" algn="l">
              <a:buNone/>
            </a:pPr>
            <a:r>
              <a:rPr lang="en-US" sz="1800" b="1" i="0" u="none" strike="noStrike" baseline="0" dirty="0">
                <a:latin typeface="BookAntiqua-Bold"/>
              </a:rPr>
              <a:t>Cookies </a:t>
            </a:r>
            <a:r>
              <a:rPr lang="en-US" sz="1800" b="0" i="0" u="none" strike="noStrike" baseline="0" dirty="0">
                <a:latin typeface="BookAntiqua"/>
              </a:rPr>
              <a:t>are small data files that are stored on your own computer and used by websites. Cookies were invented to store things about the user of the website. Cookies are strings with a special pattern. They contain key-value pairs, and these key-value pairs are separated by semi-colons. </a:t>
            </a:r>
          </a:p>
          <a:p>
            <a:pPr marL="0" indent="0" algn="l">
              <a:buNone/>
            </a:pPr>
            <a:r>
              <a:rPr lang="en-US" sz="1800" b="0" i="0" u="none" strike="noStrike" baseline="0" dirty="0">
                <a:latin typeface="BookAntiqua"/>
              </a:rPr>
              <a:t>You can create a cookie and use it again later. Here is how you can create a cookie: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does not work in all browsers when you run it on the client side (such as in your </a:t>
            </a:r>
            <a:r>
              <a:rPr lang="en-US" sz="1800" b="0" i="0" u="none" strike="noStrike" baseline="0" dirty="0">
                <a:latin typeface="Consolas" panose="020B0609020204030204" pitchFamily="49" charset="0"/>
              </a:rPr>
              <a:t>&lt;script&gt; </a:t>
            </a:r>
            <a:r>
              <a:rPr lang="en-US" sz="1800" b="0" i="0" u="none" strike="noStrike" baseline="0" dirty="0">
                <a:latin typeface="BookAntiqua"/>
              </a:rPr>
              <a:t>tag). In Chrome, for example, you cannot set the cookies from the client side. You have to run the code from a server. (I have used Safari instead to do this here, but there are no guarantees about future support.) An alternative is the web storage API.</a:t>
            </a:r>
            <a:endParaRPr lang="en-US" dirty="0"/>
          </a:p>
        </p:txBody>
      </p:sp>
      <p:sp>
        <p:nvSpPr>
          <p:cNvPr id="5" name="TextBox 4">
            <a:extLst>
              <a:ext uri="{FF2B5EF4-FFF2-40B4-BE49-F238E27FC236}">
                <a16:creationId xmlns:a16="http://schemas.microsoft.com/office/drawing/2014/main" id="{874AD1D6-3F71-402F-982D-556DCD85F1DB}"/>
              </a:ext>
            </a:extLst>
          </p:cNvPr>
          <p:cNvSpPr txBox="1"/>
          <p:nvPr/>
        </p:nvSpPr>
        <p:spPr>
          <a:xfrm>
            <a:off x="2700865" y="4083214"/>
            <a:ext cx="6790267" cy="338554"/>
          </a:xfrm>
          <a:prstGeom prst="rect">
            <a:avLst/>
          </a:prstGeom>
          <a:noFill/>
        </p:spPr>
        <p:txBody>
          <a:bodyPr wrap="square">
            <a:spAutoFit/>
          </a:bodyPr>
          <a:lstStyle/>
          <a:p>
            <a:r>
              <a:rPr lang="en-US" sz="1600" b="0" i="0" u="none" strike="noStrike" baseline="0" dirty="0" err="1">
                <a:solidFill>
                  <a:srgbClr val="C28501"/>
                </a:solidFill>
                <a:latin typeface="Consolas" panose="020B0609020204030204" pitchFamily="49" charset="0"/>
              </a:rPr>
              <a:t>document</a:t>
            </a:r>
            <a:r>
              <a:rPr lang="en-US" sz="1600" b="0" i="0" u="none" strike="noStrike" baseline="0" dirty="0" err="1">
                <a:solidFill>
                  <a:srgbClr val="383A42"/>
                </a:solidFill>
                <a:latin typeface="Consolas" panose="020B0609020204030204" pitchFamily="49" charset="0"/>
              </a:rPr>
              <a:t>.cookie</a:t>
            </a:r>
            <a:r>
              <a:rPr lang="en-US" sz="1600" b="0" i="0" u="none" strike="noStrike" baseline="0" dirty="0">
                <a:solidFill>
                  <a:srgbClr val="383A42"/>
                </a:solidFill>
                <a:latin typeface="Consolas" panose="020B0609020204030204" pitchFamily="49" charset="0"/>
              </a:rPr>
              <a:t> = </a:t>
            </a:r>
            <a:r>
              <a:rPr lang="en-US" sz="1600" b="0" i="0" u="none" strike="noStrike" baseline="0" dirty="0">
                <a:solidFill>
                  <a:srgbClr val="50A24F"/>
                </a:solidFill>
                <a:latin typeface="Consolas" panose="020B0609020204030204" pitchFamily="49" charset="0"/>
              </a:rPr>
              <a:t>"name=</a:t>
            </a:r>
            <a:r>
              <a:rPr lang="en-US" sz="1600" b="0" i="0" u="none" strike="noStrike" baseline="0" dirty="0" err="1">
                <a:solidFill>
                  <a:srgbClr val="50A24F"/>
                </a:solidFill>
                <a:latin typeface="Consolas" panose="020B0609020204030204" pitchFamily="49" charset="0"/>
              </a:rPr>
              <a:t>Maaike;favoriteColor</a:t>
            </a:r>
            <a:r>
              <a:rPr lang="en-US" sz="1600" b="0" i="0" u="none" strike="noStrike" baseline="0" dirty="0">
                <a:solidFill>
                  <a:srgbClr val="50A24F"/>
                </a:solidFill>
                <a:latin typeface="Consolas" panose="020B0609020204030204" pitchFamily="49" charset="0"/>
              </a:rPr>
              <a:t>=black"</a:t>
            </a:r>
            <a:r>
              <a:rPr lang="en-US" sz="1600" b="0" i="0" u="none" strike="noStrike" baseline="0" dirty="0">
                <a:solidFill>
                  <a:srgbClr val="383A42"/>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678733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160-1981-4526-A733-DE231F74C31C}"/>
              </a:ext>
            </a:extLst>
          </p:cNvPr>
          <p:cNvSpPr>
            <a:spLocks noGrp="1"/>
          </p:cNvSpPr>
          <p:nvPr>
            <p:ph type="title"/>
          </p:nvPr>
        </p:nvSpPr>
        <p:spPr/>
        <p:txBody>
          <a:bodyPr/>
          <a:lstStyle/>
          <a:p>
            <a:r>
              <a:rPr lang="en-US" dirty="0"/>
              <a:t>Using cookies</a:t>
            </a:r>
          </a:p>
        </p:txBody>
      </p:sp>
      <p:sp>
        <p:nvSpPr>
          <p:cNvPr id="3" name="Content Placeholder 2">
            <a:extLst>
              <a:ext uri="{FF2B5EF4-FFF2-40B4-BE49-F238E27FC236}">
                <a16:creationId xmlns:a16="http://schemas.microsoft.com/office/drawing/2014/main" id="{F453C022-7280-41AD-8BCC-227B00F0702B}"/>
              </a:ext>
            </a:extLst>
          </p:cNvPr>
          <p:cNvSpPr>
            <a:spLocks noGrp="1"/>
          </p:cNvSpPr>
          <p:nvPr>
            <p:ph idx="1"/>
          </p:nvPr>
        </p:nvSpPr>
        <p:spPr>
          <a:xfrm>
            <a:off x="581192" y="1938867"/>
            <a:ext cx="11029615" cy="4783665"/>
          </a:xfrm>
        </p:spPr>
        <p:txBody>
          <a:bodyPr anchor="t">
            <a:normAutofit/>
          </a:bodyPr>
          <a:lstStyle/>
          <a:p>
            <a:pPr marL="0" indent="0" algn="l">
              <a:buNone/>
            </a:pPr>
            <a:r>
              <a:rPr lang="en-US" sz="1800" b="0" i="0" u="none" strike="noStrike" baseline="0" dirty="0">
                <a:latin typeface="BookAntiqua"/>
              </a:rPr>
              <a:t>It is also possible to start Chrome from the command line with certain settings enabled or to enable the cookies in the settings under privacy preferences. Be careful to turn this off afterward if you don't want it, though. This is how you can read from the cookie: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example gets all the cookies using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a:t>
            </a:r>
            <a:r>
              <a:rPr lang="en-US" sz="1800" b="0" i="0" u="none" strike="noStrike" baseline="0" dirty="0">
                <a:latin typeface="BookAntiqua"/>
              </a:rPr>
              <a:t>, and then splits them on the </a:t>
            </a:r>
            <a:r>
              <a:rPr lang="en-US" sz="1800" b="0" i="0" u="none" strike="noStrike" baseline="0" dirty="0">
                <a:latin typeface="Consolas" panose="020B0609020204030204" pitchFamily="49" charset="0"/>
              </a:rPr>
              <a:t>;</a:t>
            </a:r>
            <a:r>
              <a:rPr lang="en-US" sz="1800" b="0" i="0" u="none" strike="noStrike" baseline="0" dirty="0">
                <a:latin typeface="BookAntiqua"/>
              </a:rPr>
              <a:t>. This leaves us with an array, </a:t>
            </a:r>
            <a:r>
              <a:rPr lang="en-US" sz="1800" b="0" i="0" u="none" strike="noStrike" baseline="0" dirty="0" err="1">
                <a:latin typeface="Consolas" panose="020B0609020204030204" pitchFamily="49" charset="0"/>
              </a:rPr>
              <a:t>cookieList</a:t>
            </a:r>
            <a:r>
              <a:rPr lang="en-US" sz="1800" b="0" i="0" u="none" strike="noStrike" baseline="0" dirty="0">
                <a:latin typeface="BookAntiqua"/>
              </a:rPr>
              <a:t>, with key-value pairs as strings. Next, we loop over all the key-value pairs. Trim them (remove the whitespace in front and at the back), and see whether they start with </a:t>
            </a:r>
            <a:r>
              <a:rPr lang="en-US" sz="1800" b="0" i="0" u="none" strike="noStrike" baseline="0" dirty="0">
                <a:latin typeface="Consolas" panose="020B0609020204030204" pitchFamily="49" charset="0"/>
              </a:rPr>
              <a:t>name</a:t>
            </a:r>
            <a:r>
              <a:rPr lang="en-US" sz="1800" b="0" i="0" u="none" strike="noStrike" baseline="0" dirty="0">
                <a:latin typeface="BookAntiqua"/>
              </a:rPr>
              <a:t>. This was the name of our cookie key.</a:t>
            </a:r>
            <a:endParaRPr lang="en-US" dirty="0"/>
          </a:p>
        </p:txBody>
      </p:sp>
      <p:sp>
        <p:nvSpPr>
          <p:cNvPr id="6" name="TextBox 5">
            <a:extLst>
              <a:ext uri="{FF2B5EF4-FFF2-40B4-BE49-F238E27FC236}">
                <a16:creationId xmlns:a16="http://schemas.microsoft.com/office/drawing/2014/main" id="{CE52CF39-AE6A-471E-BDC4-ED0D9C3B8C44}"/>
              </a:ext>
            </a:extLst>
          </p:cNvPr>
          <p:cNvSpPr txBox="1"/>
          <p:nvPr/>
        </p:nvSpPr>
        <p:spPr>
          <a:xfrm>
            <a:off x="3047999" y="2846907"/>
            <a:ext cx="6096000" cy="2462213"/>
          </a:xfrm>
          <a:prstGeom prst="rect">
            <a:avLst/>
          </a:prstGeom>
          <a:noFill/>
        </p:spPr>
        <p:txBody>
          <a:bodyPr wrap="square">
            <a:spAutoFit/>
          </a:bodyPr>
          <a:lstStyle/>
          <a:p>
            <a:pPr algn="l"/>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cookie = </a:t>
            </a:r>
            <a:r>
              <a:rPr lang="en-US" sz="1400" b="0" i="0" u="none" strike="noStrike" baseline="0" dirty="0" err="1">
                <a:solidFill>
                  <a:srgbClr val="C28501"/>
                </a:solidFill>
                <a:latin typeface="Consolas" panose="020B0609020204030204" pitchFamily="49" charset="0"/>
              </a:rPr>
              <a:t>decodeURIComponent</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.cookie</a:t>
            </a:r>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cookieList</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cookie.split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a:t>
            </a:r>
          </a:p>
          <a:p>
            <a:pPr algn="l"/>
            <a:r>
              <a:rPr lang="nn-NO" sz="1400" b="0" i="0" u="none" strike="noStrike" baseline="0" dirty="0">
                <a:solidFill>
                  <a:srgbClr val="A726A5"/>
                </a:solidFill>
                <a:latin typeface="Consolas" panose="020B0609020204030204" pitchFamily="49" charset="0"/>
              </a:rPr>
              <a:t>for </a:t>
            </a:r>
            <a:r>
              <a:rPr lang="nn-NO" sz="1400" b="0" i="0" u="none" strike="noStrike" baseline="0" dirty="0">
                <a:solidFill>
                  <a:srgbClr val="383A42"/>
                </a:solidFill>
                <a:latin typeface="Consolas" panose="020B0609020204030204" pitchFamily="49" charset="0"/>
              </a:rPr>
              <a:t>(</a:t>
            </a:r>
            <a:r>
              <a:rPr lang="nn-NO" sz="1400" b="0" i="0" u="none" strike="noStrike" baseline="0" dirty="0">
                <a:solidFill>
                  <a:srgbClr val="A726A5"/>
                </a:solidFill>
                <a:latin typeface="Consolas" panose="020B0609020204030204" pitchFamily="49" charset="0"/>
              </a:rPr>
              <a:t>let </a:t>
            </a:r>
            <a:r>
              <a:rPr lang="nn-NO" sz="1400" b="0" i="0" u="none" strike="noStrike" baseline="0" dirty="0">
                <a:solidFill>
                  <a:srgbClr val="383A42"/>
                </a:solidFill>
                <a:latin typeface="Consolas" panose="020B0609020204030204" pitchFamily="49" charset="0"/>
              </a:rPr>
              <a:t>i = </a:t>
            </a:r>
            <a:r>
              <a:rPr lang="nn-NO" sz="1400" b="0" i="0" u="none" strike="noStrike" baseline="0" dirty="0">
                <a:solidFill>
                  <a:srgbClr val="996801"/>
                </a:solidFill>
                <a:latin typeface="Consolas" panose="020B0609020204030204" pitchFamily="49" charset="0"/>
              </a:rPr>
              <a:t>0</a:t>
            </a:r>
            <a:r>
              <a:rPr lang="nn-NO" sz="1400" b="0" i="0" u="none" strike="noStrike" baseline="0" dirty="0">
                <a:solidFill>
                  <a:srgbClr val="383A42"/>
                </a:solidFill>
                <a:latin typeface="Consolas" panose="020B0609020204030204" pitchFamily="49" charset="0"/>
              </a:rPr>
              <a:t>; i &lt; cookieList.length; i++) {</a:t>
            </a:r>
          </a:p>
          <a:p>
            <a:pPr lvl="1"/>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c = </a:t>
            </a:r>
            <a:r>
              <a:rPr lang="en-US" sz="1400" b="0" i="0" u="none" strike="noStrike" baseline="0" dirty="0" err="1">
                <a:solidFill>
                  <a:srgbClr val="383A42"/>
                </a:solidFill>
                <a:latin typeface="Consolas" panose="020B0609020204030204" pitchFamily="49" charset="0"/>
              </a:rPr>
              <a:t>cookieList</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c.charAt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 {</a:t>
            </a:r>
          </a:p>
          <a:p>
            <a:pPr lvl="1"/>
            <a:r>
              <a:rPr lang="en-US" sz="1400" b="0" i="0" u="none" strike="noStrike" baseline="0" dirty="0">
                <a:solidFill>
                  <a:srgbClr val="383A42"/>
                </a:solidFill>
                <a:latin typeface="Consolas" panose="020B0609020204030204" pitchFamily="49" charset="0"/>
              </a:rPr>
              <a:t>	c = </a:t>
            </a:r>
            <a:r>
              <a:rPr lang="en-US" sz="1400" b="0" i="0" u="none" strike="noStrike" baseline="0" dirty="0" err="1">
                <a:solidFill>
                  <a:srgbClr val="383A42"/>
                </a:solidFill>
                <a:latin typeface="Consolas" panose="020B0609020204030204" pitchFamily="49" charset="0"/>
              </a:rPr>
              <a:t>c.trim</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c.startsWith</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 {</a:t>
            </a:r>
          </a:p>
          <a:p>
            <a:pPr lvl="1"/>
            <a:r>
              <a:rPr lang="en-US" sz="1400" b="0" i="0" u="none" strike="noStrike" baseline="0" dirty="0">
                <a:solidFill>
                  <a:srgbClr val="383A42"/>
                </a:solidFill>
                <a:latin typeface="Consolas" panose="020B0609020204030204" pitchFamily="49" charset="0"/>
              </a:rPr>
              <a:t>	alert(</a:t>
            </a:r>
            <a:r>
              <a:rPr lang="en-US" sz="1400" b="0" i="0" u="none" strike="noStrike" baseline="0" dirty="0" err="1">
                <a:solidFill>
                  <a:srgbClr val="383A42"/>
                </a:solidFill>
                <a:latin typeface="Consolas" panose="020B0609020204030204" pitchFamily="49" charset="0"/>
              </a:rPr>
              <a:t>c.substring</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5</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c.length</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4681179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160-1981-4526-A733-DE231F74C31C}"/>
              </a:ext>
            </a:extLst>
          </p:cNvPr>
          <p:cNvSpPr>
            <a:spLocks noGrp="1"/>
          </p:cNvSpPr>
          <p:nvPr>
            <p:ph type="title"/>
          </p:nvPr>
        </p:nvSpPr>
        <p:spPr/>
        <p:txBody>
          <a:bodyPr/>
          <a:lstStyle/>
          <a:p>
            <a:r>
              <a:rPr lang="en-US" dirty="0"/>
              <a:t>Using cookies</a:t>
            </a:r>
          </a:p>
        </p:txBody>
      </p:sp>
      <p:sp>
        <p:nvSpPr>
          <p:cNvPr id="3" name="Content Placeholder 2">
            <a:extLst>
              <a:ext uri="{FF2B5EF4-FFF2-40B4-BE49-F238E27FC236}">
                <a16:creationId xmlns:a16="http://schemas.microsoft.com/office/drawing/2014/main" id="{F453C022-7280-41AD-8BCC-227B00F0702B}"/>
              </a:ext>
            </a:extLst>
          </p:cNvPr>
          <p:cNvSpPr>
            <a:spLocks noGrp="1"/>
          </p:cNvSpPr>
          <p:nvPr>
            <p:ph idx="1"/>
          </p:nvPr>
        </p:nvSpPr>
        <p:spPr>
          <a:xfrm>
            <a:off x="581192" y="1938867"/>
            <a:ext cx="11029615" cy="4309533"/>
          </a:xfrm>
        </p:spPr>
        <p:txBody>
          <a:bodyPr anchor="t">
            <a:normAutofit/>
          </a:bodyPr>
          <a:lstStyle/>
          <a:p>
            <a:pPr marL="0" indent="0" algn="l">
              <a:buNone/>
            </a:pPr>
            <a:r>
              <a:rPr lang="en-US" sz="1800" b="0" i="0" u="none" strike="noStrike" baseline="0" dirty="0">
                <a:latin typeface="BookAntiqua"/>
              </a:rPr>
              <a:t>If we want to get the value, we have to start reading after the key, so at least the length of the key, which is 4 (name) in this case. This brings us to index 3 already. We also want to skip the equal sign on index 4, so we start at index 5. In this case, we are adding an alert to the name. Here is an example of a simple website that uses a cookie to greet the user:</a:t>
            </a:r>
            <a:endParaRPr lang="en-US" dirty="0"/>
          </a:p>
        </p:txBody>
      </p:sp>
      <p:sp>
        <p:nvSpPr>
          <p:cNvPr id="7" name="TextBox 6">
            <a:extLst>
              <a:ext uri="{FF2B5EF4-FFF2-40B4-BE49-F238E27FC236}">
                <a16:creationId xmlns:a16="http://schemas.microsoft.com/office/drawing/2014/main" id="{B7BE9849-978C-43A5-8D8D-6E87D5B87AA6}"/>
              </a:ext>
            </a:extLst>
          </p:cNvPr>
          <p:cNvSpPr txBox="1"/>
          <p:nvPr/>
        </p:nvSpPr>
        <p:spPr>
          <a:xfrm>
            <a:off x="2830873" y="3074750"/>
            <a:ext cx="8424334" cy="3262432"/>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err="1">
                <a:solidFill>
                  <a:srgbClr val="996801"/>
                </a:solidFill>
                <a:latin typeface="Consolas" panose="020B0609020204030204" pitchFamily="49" charset="0"/>
              </a:rPr>
              <a:t>onchange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setCookie</a:t>
            </a:r>
            <a:r>
              <a:rPr lang="en-US" sz="1400" b="0" i="0" u="none" strike="noStrike" baseline="0" dirty="0">
                <a:solidFill>
                  <a:srgbClr val="50A24F"/>
                </a:solidFill>
                <a:latin typeface="Consolas" panose="020B0609020204030204" pitchFamily="49" charset="0"/>
              </a:rPr>
              <a:t>(this)"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onclick</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sayHi</a:t>
            </a:r>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&gt;Let's talk, cookie!&lt;/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p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"hi"</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p</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setCookie</a:t>
            </a:r>
            <a:r>
              <a:rPr lang="en-US" sz="1400" b="0" i="0" u="none" strike="noStrike" baseline="0" dirty="0">
                <a:solidFill>
                  <a:srgbClr val="383A42"/>
                </a:solidFill>
                <a:latin typeface="Consolas" panose="020B0609020204030204" pitchFamily="49" charset="0"/>
              </a:rPr>
              <a:t>(e) {</a:t>
            </a:r>
          </a:p>
          <a:p>
            <a:pPr lvl="3"/>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.cookie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"name="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e.value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sayHi</a:t>
            </a:r>
            <a:r>
              <a:rPr lang="en-US" sz="1400" b="0" i="0" u="none" strike="noStrike" baseline="0" dirty="0">
                <a:solidFill>
                  <a:srgbClr val="383A42"/>
                </a:solidFill>
                <a:latin typeface="Consolas" panose="020B0609020204030204" pitchFamily="49" charset="0"/>
              </a:rPr>
              <a:t>(key) {</a:t>
            </a:r>
          </a:p>
          <a:p>
            <a:pPr lvl="3"/>
            <a:r>
              <a:rPr lang="en-US" sz="1400" b="0" i="0" u="none" strike="noStrike" baseline="0" dirty="0">
                <a:solidFill>
                  <a:srgbClr val="A726A5"/>
                </a:solidFill>
                <a:latin typeface="Consolas" panose="020B0609020204030204" pitchFamily="49" charset="0"/>
              </a:rPr>
              <a:t>	let </a:t>
            </a:r>
            <a:r>
              <a:rPr lang="en-US" sz="1400" b="0" i="0" u="none" strike="noStrike" baseline="0" dirty="0">
                <a:solidFill>
                  <a:srgbClr val="383A42"/>
                </a:solidFill>
                <a:latin typeface="Consolas" panose="020B0609020204030204" pitchFamily="49" charset="0"/>
              </a:rPr>
              <a:t>name = </a:t>
            </a:r>
            <a:r>
              <a:rPr lang="en-US" sz="1400" b="0" i="0" u="none" strike="noStrike" baseline="0" dirty="0" err="1">
                <a:solidFill>
                  <a:srgbClr val="383A42"/>
                </a:solidFill>
                <a:latin typeface="Consolas" panose="020B0609020204030204" pitchFamily="49" charset="0"/>
              </a:rPr>
              <a:t>getCookie</a:t>
            </a:r>
            <a:r>
              <a:rPr lang="en-US" sz="1400" b="0" i="0" u="none" strike="noStrike" baseline="0" dirty="0">
                <a:solidFill>
                  <a:srgbClr val="383A42"/>
                </a:solidFill>
                <a:latin typeface="Consolas" panose="020B0609020204030204" pitchFamily="49" charset="0"/>
              </a:rPr>
              <a:t>(key);</a:t>
            </a:r>
          </a:p>
          <a:p>
            <a:pPr lvl="3"/>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"hi"</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"Hi " </a:t>
            </a:r>
            <a:r>
              <a:rPr lang="en-US" sz="1400" b="0" i="0" u="none" strike="noStrike" baseline="0" dirty="0">
                <a:solidFill>
                  <a:srgbClr val="383A42"/>
                </a:solidFill>
                <a:latin typeface="Consolas" panose="020B0609020204030204" pitchFamily="49" charset="0"/>
              </a:rPr>
              <a:t>+ name;</a:t>
            </a:r>
          </a:p>
          <a:p>
            <a:pPr lvl="3"/>
            <a:r>
              <a:rPr lang="en-US" sz="1400" b="0" i="0" u="none" strike="noStrike" baseline="0" dirty="0">
                <a:solidFill>
                  <a:srgbClr val="383A42"/>
                </a:solidFill>
                <a:latin typeface="Consolas" panose="020B0609020204030204" pitchFamily="49" charset="0"/>
              </a:rPr>
              <a:t>}</a:t>
            </a:r>
          </a:p>
          <a:p>
            <a:pPr lvl="3"/>
            <a:endParaRPr lang="en-US" sz="1000" dirty="0"/>
          </a:p>
        </p:txBody>
      </p:sp>
      <p:sp>
        <p:nvSpPr>
          <p:cNvPr id="6" name="TextBox 5">
            <a:extLst>
              <a:ext uri="{FF2B5EF4-FFF2-40B4-BE49-F238E27FC236}">
                <a16:creationId xmlns:a16="http://schemas.microsoft.com/office/drawing/2014/main" id="{927CBBF6-F03D-438D-9681-2C057C479DD6}"/>
              </a:ext>
            </a:extLst>
          </p:cNvPr>
          <p:cNvSpPr txBox="1"/>
          <p:nvPr/>
        </p:nvSpPr>
        <p:spPr>
          <a:xfrm>
            <a:off x="5105400" y="6337182"/>
            <a:ext cx="1845733"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3980388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160-1981-4526-A733-DE231F74C31C}"/>
              </a:ext>
            </a:extLst>
          </p:cNvPr>
          <p:cNvSpPr>
            <a:spLocks noGrp="1"/>
          </p:cNvSpPr>
          <p:nvPr>
            <p:ph type="title"/>
          </p:nvPr>
        </p:nvSpPr>
        <p:spPr/>
        <p:txBody>
          <a:bodyPr/>
          <a:lstStyle/>
          <a:p>
            <a:r>
              <a:rPr lang="en-US" dirty="0"/>
              <a:t>Using cookies</a:t>
            </a:r>
          </a:p>
        </p:txBody>
      </p:sp>
      <p:sp>
        <p:nvSpPr>
          <p:cNvPr id="3" name="Content Placeholder 2">
            <a:extLst>
              <a:ext uri="{FF2B5EF4-FFF2-40B4-BE49-F238E27FC236}">
                <a16:creationId xmlns:a16="http://schemas.microsoft.com/office/drawing/2014/main" id="{F453C022-7280-41AD-8BCC-227B00F0702B}"/>
              </a:ext>
            </a:extLst>
          </p:cNvPr>
          <p:cNvSpPr>
            <a:spLocks noGrp="1"/>
          </p:cNvSpPr>
          <p:nvPr>
            <p:ph idx="1"/>
          </p:nvPr>
        </p:nvSpPr>
        <p:spPr>
          <a:xfrm>
            <a:off x="581192" y="1938867"/>
            <a:ext cx="11029615" cy="4682066"/>
          </a:xfrm>
        </p:spPr>
        <p:txBody>
          <a:bodyPr anchor="b">
            <a:normAutofit/>
          </a:bodyPr>
          <a:lstStyle/>
          <a:p>
            <a:pPr marL="0" indent="0" algn="l">
              <a:buNone/>
            </a:pPr>
            <a:r>
              <a:rPr lang="en-US" sz="1800" b="0" i="0" u="none" strike="noStrike" baseline="0" dirty="0">
                <a:latin typeface="BookAntiqua"/>
              </a:rPr>
              <a:t>If you are writing a new website, you probably should not be using this. However, whenever you need to work with older code, chances are you'll come across this. And now you know what it means and how to adjust it. Good for you!</a:t>
            </a:r>
            <a:endParaRPr lang="en-US" dirty="0"/>
          </a:p>
        </p:txBody>
      </p:sp>
      <p:sp>
        <p:nvSpPr>
          <p:cNvPr id="7" name="TextBox 6">
            <a:extLst>
              <a:ext uri="{FF2B5EF4-FFF2-40B4-BE49-F238E27FC236}">
                <a16:creationId xmlns:a16="http://schemas.microsoft.com/office/drawing/2014/main" id="{B7BE9849-978C-43A5-8D8D-6E87D5B87AA6}"/>
              </a:ext>
            </a:extLst>
          </p:cNvPr>
          <p:cNvSpPr txBox="1"/>
          <p:nvPr/>
        </p:nvSpPr>
        <p:spPr>
          <a:xfrm>
            <a:off x="2543006" y="1938867"/>
            <a:ext cx="8424334" cy="3754874"/>
          </a:xfrm>
          <a:prstGeom prst="rect">
            <a:avLst/>
          </a:prstGeom>
          <a:noFill/>
        </p:spPr>
        <p:txBody>
          <a:bodyPr wrap="square">
            <a:spAutoFit/>
          </a:bodyPr>
          <a:lstStyle/>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getCookie</a:t>
            </a:r>
            <a:r>
              <a:rPr lang="en-US" sz="1400" b="0" i="0" u="none" strike="noStrike" baseline="0" dirty="0">
                <a:solidFill>
                  <a:srgbClr val="383A42"/>
                </a:solidFill>
                <a:latin typeface="Consolas" panose="020B0609020204030204" pitchFamily="49" charset="0"/>
              </a:rPr>
              <a:t>(key) {</a:t>
            </a:r>
          </a:p>
          <a:p>
            <a:pPr lvl="3"/>
            <a:r>
              <a:rPr lang="en-US" sz="1400" b="0" i="0" u="none" strike="noStrike" baseline="0" dirty="0">
                <a:solidFill>
                  <a:srgbClr val="A726A5"/>
                </a:solidFill>
                <a:latin typeface="Consolas" panose="020B0609020204030204" pitchFamily="49" charset="0"/>
              </a:rPr>
              <a:t>	let </a:t>
            </a:r>
            <a:r>
              <a:rPr lang="en-US" sz="1400" b="0" i="0" u="none" strike="noStrike" baseline="0" dirty="0">
                <a:solidFill>
                  <a:srgbClr val="383A42"/>
                </a:solidFill>
                <a:latin typeface="Consolas" panose="020B0609020204030204" pitchFamily="49" charset="0"/>
              </a:rPr>
              <a:t>cookie = </a:t>
            </a:r>
            <a:r>
              <a:rPr lang="en-US" sz="1400" b="0" i="0" u="none" strike="noStrike" baseline="0" dirty="0" err="1">
                <a:solidFill>
                  <a:srgbClr val="C28501"/>
                </a:solidFill>
                <a:latin typeface="Consolas" panose="020B0609020204030204" pitchFamily="49" charset="0"/>
              </a:rPr>
              <a:t>decodeURIComponent</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.cookie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	let </a:t>
            </a:r>
            <a:r>
              <a:rPr lang="en-US" sz="1400" b="0" i="0" u="none" strike="noStrike" baseline="0" dirty="0" err="1">
                <a:solidFill>
                  <a:srgbClr val="383A42"/>
                </a:solidFill>
                <a:latin typeface="Consolas" panose="020B0609020204030204" pitchFamily="49" charset="0"/>
              </a:rPr>
              <a:t>cookieList</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cookie.split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a:t>
            </a:r>
          </a:p>
          <a:p>
            <a:pPr lvl="3"/>
            <a:r>
              <a:rPr lang="nn-NO" sz="1400" b="0" i="0" u="none" strike="noStrike" baseline="0" dirty="0">
                <a:solidFill>
                  <a:srgbClr val="A726A5"/>
                </a:solidFill>
                <a:latin typeface="Consolas" panose="020B0609020204030204" pitchFamily="49" charset="0"/>
              </a:rPr>
              <a:t>	for </a:t>
            </a:r>
            <a:r>
              <a:rPr lang="nn-NO" sz="1400" b="0" i="0" u="none" strike="noStrike" baseline="0" dirty="0">
                <a:solidFill>
                  <a:srgbClr val="383A42"/>
                </a:solidFill>
                <a:latin typeface="Consolas" panose="020B0609020204030204" pitchFamily="49" charset="0"/>
              </a:rPr>
              <a:t>(</a:t>
            </a:r>
            <a:r>
              <a:rPr lang="nn-NO" sz="1400" b="0" i="0" u="none" strike="noStrike" baseline="0" dirty="0">
                <a:solidFill>
                  <a:srgbClr val="A726A5"/>
                </a:solidFill>
                <a:latin typeface="Consolas" panose="020B0609020204030204" pitchFamily="49" charset="0"/>
              </a:rPr>
              <a:t>let </a:t>
            </a:r>
            <a:r>
              <a:rPr lang="nn-NO" sz="1400" b="0" i="0" u="none" strike="noStrike" baseline="0" dirty="0">
                <a:solidFill>
                  <a:srgbClr val="383A42"/>
                </a:solidFill>
                <a:latin typeface="Consolas" panose="020B0609020204030204" pitchFamily="49" charset="0"/>
              </a:rPr>
              <a:t>i = </a:t>
            </a:r>
            <a:r>
              <a:rPr lang="nn-NO" sz="1400" b="0" i="0" u="none" strike="noStrike" baseline="0" dirty="0">
                <a:solidFill>
                  <a:srgbClr val="996801"/>
                </a:solidFill>
                <a:latin typeface="Consolas" panose="020B0609020204030204" pitchFamily="49" charset="0"/>
              </a:rPr>
              <a:t>0</a:t>
            </a:r>
            <a:r>
              <a:rPr lang="nn-NO" sz="1400" b="0" i="0" u="none" strike="noStrike" baseline="0" dirty="0">
                <a:solidFill>
                  <a:srgbClr val="383A42"/>
                </a:solidFill>
                <a:latin typeface="Consolas" panose="020B0609020204030204" pitchFamily="49" charset="0"/>
              </a:rPr>
              <a:t>; i &lt; cookieList.length; i++) {</a:t>
            </a:r>
          </a:p>
          <a:p>
            <a:pPr lvl="3"/>
            <a:r>
              <a:rPr lang="en-US" sz="1400" b="0" i="0" u="none" strike="noStrike" baseline="0" dirty="0">
                <a:solidFill>
                  <a:srgbClr val="A726A5"/>
                </a:solidFill>
                <a:latin typeface="Consolas" panose="020B0609020204030204" pitchFamily="49" charset="0"/>
              </a:rPr>
              <a:t>		let </a:t>
            </a:r>
            <a:r>
              <a:rPr lang="en-US" sz="1400" b="0" i="0" u="none" strike="noStrike" baseline="0" dirty="0">
                <a:solidFill>
                  <a:srgbClr val="383A42"/>
                </a:solidFill>
                <a:latin typeface="Consolas" panose="020B0609020204030204" pitchFamily="49" charset="0"/>
              </a:rPr>
              <a:t>c = </a:t>
            </a:r>
            <a:r>
              <a:rPr lang="en-US" sz="1400" b="0" i="0" u="none" strike="noStrike" baseline="0" dirty="0" err="1">
                <a:solidFill>
                  <a:srgbClr val="383A42"/>
                </a:solidFill>
                <a:latin typeface="Consolas" panose="020B0609020204030204" pitchFamily="49" charset="0"/>
              </a:rPr>
              <a:t>cookieList</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		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c.charAt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a:solidFill>
                  <a:srgbClr val="383A42"/>
                </a:solidFill>
                <a:latin typeface="Consolas" panose="020B0609020204030204" pitchFamily="49" charset="0"/>
              </a:rPr>
              <a:t>			c = </a:t>
            </a:r>
            <a:r>
              <a:rPr lang="en-US" sz="1400" b="0" i="0" u="none" strike="noStrike" baseline="0" dirty="0" err="1">
                <a:solidFill>
                  <a:srgbClr val="383A42"/>
                </a:solidFill>
                <a:latin typeface="Consolas" panose="020B0609020204030204" pitchFamily="49" charset="0"/>
              </a:rPr>
              <a:t>c.trim</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a:solidFill>
                  <a:srgbClr val="A726A5"/>
                </a:solidFill>
                <a:latin typeface="Consolas" panose="020B0609020204030204" pitchFamily="49" charset="0"/>
              </a:rPr>
              <a:t>		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c.startsWith</a:t>
            </a:r>
            <a:r>
              <a:rPr lang="en-US" sz="1400" b="0" i="0" u="none" strike="noStrike" baseline="0" dirty="0">
                <a:solidFill>
                  <a:srgbClr val="383A42"/>
                </a:solidFill>
                <a:latin typeface="Consolas" panose="020B0609020204030204" pitchFamily="49" charset="0"/>
              </a:rPr>
              <a:t>(key)) {</a:t>
            </a:r>
          </a:p>
          <a:p>
            <a:pPr lvl="3"/>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"hi" </a:t>
            </a:r>
            <a:r>
              <a:rPr lang="en-US" sz="1400" b="0" i="0" u="none" strike="noStrike" baseline="0" dirty="0">
                <a:solidFill>
                  <a:srgbClr val="383A42"/>
                </a:solidFill>
                <a:latin typeface="Consolas" panose="020B0609020204030204" pitchFamily="49" charset="0"/>
              </a:rPr>
              <a:t>+ c);</a:t>
            </a:r>
          </a:p>
          <a:p>
            <a:pPr lvl="3"/>
            <a:r>
              <a:rPr lang="en-US" sz="1400" b="0" i="0" u="none" strike="noStrike" baseline="0" dirty="0">
                <a:solidFill>
                  <a:srgbClr val="A726A5"/>
                </a:solidFill>
                <a:latin typeface="Consolas" panose="020B0609020204030204" pitchFamily="49" charset="0"/>
              </a:rPr>
              <a:t>			return </a:t>
            </a:r>
            <a:r>
              <a:rPr lang="en-US" sz="1400" b="0" i="0" u="none" strike="noStrike" baseline="0" dirty="0" err="1">
                <a:solidFill>
                  <a:srgbClr val="383A42"/>
                </a:solidFill>
                <a:latin typeface="Consolas" panose="020B0609020204030204" pitchFamily="49" charset="0"/>
              </a:rPr>
              <a:t>c.substring</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key.length</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1</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c.length</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000" dirty="0"/>
          </a:p>
        </p:txBody>
      </p:sp>
    </p:spTree>
    <p:extLst>
      <p:ext uri="{BB962C8B-B14F-4D97-AF65-F5344CB8AC3E}">
        <p14:creationId xmlns:p14="http://schemas.microsoft.com/office/powerpoint/2010/main" val="3163002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9ECD-7AAF-4057-867D-54EFB1BD8162}"/>
              </a:ext>
            </a:extLst>
          </p:cNvPr>
          <p:cNvSpPr>
            <a:spLocks noGrp="1"/>
          </p:cNvSpPr>
          <p:nvPr>
            <p:ph type="title"/>
          </p:nvPr>
        </p:nvSpPr>
        <p:spPr/>
        <p:txBody>
          <a:bodyPr/>
          <a:lstStyle/>
          <a:p>
            <a:r>
              <a:rPr lang="en-US" dirty="0"/>
              <a:t>Practice exercise 12.6</a:t>
            </a:r>
          </a:p>
        </p:txBody>
      </p:sp>
      <p:sp>
        <p:nvSpPr>
          <p:cNvPr id="3" name="Content Placeholder 2">
            <a:extLst>
              <a:ext uri="{FF2B5EF4-FFF2-40B4-BE49-F238E27FC236}">
                <a16:creationId xmlns:a16="http://schemas.microsoft.com/office/drawing/2014/main" id="{D807A53A-0615-4ADF-BD80-911021C03EC9}"/>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Let's make a cookie builder. Create several functions that will allow you to interact with page cookies, including reading a cookie value by name, creating a new cookie using a name and setting it for a set number of days, and deleting a cookie. You can use the following HTML template to get you started:</a:t>
            </a:r>
            <a:endParaRPr lang="en-US" dirty="0"/>
          </a:p>
        </p:txBody>
      </p:sp>
      <p:sp>
        <p:nvSpPr>
          <p:cNvPr id="5" name="TextBox 4">
            <a:extLst>
              <a:ext uri="{FF2B5EF4-FFF2-40B4-BE49-F238E27FC236}">
                <a16:creationId xmlns:a16="http://schemas.microsoft.com/office/drawing/2014/main" id="{E3BE4306-2E64-486A-B8CB-63E93F2C3E39}"/>
              </a:ext>
            </a:extLst>
          </p:cNvPr>
          <p:cNvSpPr txBox="1"/>
          <p:nvPr/>
        </p:nvSpPr>
        <p:spPr>
          <a:xfrm>
            <a:off x="3462867" y="3861126"/>
            <a:ext cx="6096000" cy="246221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849239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9ECD-7AAF-4057-867D-54EFB1BD8162}"/>
              </a:ext>
            </a:extLst>
          </p:cNvPr>
          <p:cNvSpPr>
            <a:spLocks noGrp="1"/>
          </p:cNvSpPr>
          <p:nvPr>
            <p:ph type="title"/>
          </p:nvPr>
        </p:nvSpPr>
        <p:spPr/>
        <p:txBody>
          <a:bodyPr/>
          <a:lstStyle/>
          <a:p>
            <a:r>
              <a:rPr lang="en-US" dirty="0"/>
              <a:t>Practice exercise 12.6</a:t>
            </a:r>
          </a:p>
        </p:txBody>
      </p:sp>
      <p:sp>
        <p:nvSpPr>
          <p:cNvPr id="3" name="Content Placeholder 2">
            <a:extLst>
              <a:ext uri="{FF2B5EF4-FFF2-40B4-BE49-F238E27FC236}">
                <a16:creationId xmlns:a16="http://schemas.microsoft.com/office/drawing/2014/main" id="{D807A53A-0615-4ADF-BD80-911021C03EC9}"/>
              </a:ext>
            </a:extLst>
          </p:cNvPr>
          <p:cNvSpPr>
            <a:spLocks noGrp="1"/>
          </p:cNvSpPr>
          <p:nvPr>
            <p:ph idx="1"/>
          </p:nvPr>
        </p:nvSpPr>
        <p:spPr>
          <a:xfrm>
            <a:off x="581192" y="2180496"/>
            <a:ext cx="11029615" cy="4194904"/>
          </a:xfrm>
        </p:spPr>
        <p:txBody>
          <a:bodyPr anchor="t">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Set up your webpage, and in the JavaScript code, output the value of </a:t>
            </a:r>
            <a:r>
              <a:rPr lang="en-US" sz="1800" b="0" i="0" u="none" strike="noStrike" baseline="0" dirty="0" err="1">
                <a:latin typeface="Consolas" panose="020B0609020204030204" pitchFamily="49" charset="0"/>
              </a:rPr>
              <a:t>document.cookie</a:t>
            </a:r>
            <a:r>
              <a:rPr lang="en-US" sz="1800" b="0" i="0" u="none" strike="noStrike" baseline="0" dirty="0">
                <a:latin typeface="BookAntiqua"/>
              </a:rPr>
              <a:t>. It should be blank.</a:t>
            </a:r>
          </a:p>
          <a:p>
            <a:pPr marL="666900" lvl="1" indent="-342900">
              <a:buFont typeface="+mj-lt"/>
              <a:buAutoNum type="arabicPeriod"/>
            </a:pPr>
            <a:r>
              <a:rPr lang="en-US" sz="1800" b="0" i="0" u="none" strike="noStrike" baseline="0" dirty="0">
                <a:latin typeface="BookAntiqua"/>
              </a:rPr>
              <a:t>Create a function that will take the parameters for </a:t>
            </a:r>
            <a:r>
              <a:rPr lang="en-US" sz="1800" b="0" i="0" u="none" strike="noStrike" baseline="0" dirty="0" err="1">
                <a:latin typeface="Consolas" panose="020B0609020204030204" pitchFamily="49" charset="0"/>
              </a:rPr>
              <a:t>cookieName</a:t>
            </a:r>
            <a:r>
              <a:rPr lang="en-US" sz="1800" b="0" i="0" u="none" strike="noStrike" baseline="0" dirty="0">
                <a:latin typeface="BookAntiqua"/>
              </a:rPr>
              <a:t>, </a:t>
            </a:r>
            <a:r>
              <a:rPr lang="en-US" sz="1800" b="0" i="0" u="none" strike="noStrike" baseline="0" dirty="0" err="1">
                <a:latin typeface="Consolas" panose="020B0609020204030204" pitchFamily="49" charset="0"/>
              </a:rPr>
              <a:t>cookieValue</a:t>
            </a:r>
            <a:r>
              <a:rPr lang="en-US" sz="1800" b="0" i="0" u="none" strike="noStrike" baseline="0" dirty="0">
                <a:latin typeface="BookAntiqua"/>
              </a:rPr>
              <a:t>, and the number of days you want to set the cookie.</a:t>
            </a:r>
          </a:p>
          <a:p>
            <a:pPr marL="666900" lvl="1" indent="-342900">
              <a:buFont typeface="+mj-lt"/>
              <a:buAutoNum type="arabicPeriod"/>
            </a:pPr>
            <a:r>
              <a:rPr lang="en-US" sz="1800" b="0" i="0" u="none" strike="noStrike" baseline="0" dirty="0">
                <a:latin typeface="BookAntiqua"/>
              </a:rPr>
              <a:t>Check if </a:t>
            </a:r>
            <a:r>
              <a:rPr lang="en-US" sz="1800" b="0" i="0" u="none" strike="noStrike" baseline="0" dirty="0">
                <a:latin typeface="Consolas" panose="020B0609020204030204" pitchFamily="49" charset="0"/>
              </a:rPr>
              <a:t>days </a:t>
            </a:r>
            <a:r>
              <a:rPr lang="en-US" sz="1800" b="0" i="0" u="none" strike="noStrike" baseline="0" dirty="0">
                <a:latin typeface="BookAntiqua"/>
              </a:rPr>
              <a:t>is valid, and within the block of valid code, get the current date. Set a </a:t>
            </a:r>
            <a:r>
              <a:rPr lang="en-US" sz="1800" b="0" i="0" u="none" strike="noStrike" baseline="0" dirty="0" err="1">
                <a:latin typeface="Consolas" panose="020B0609020204030204" pitchFamily="49" charset="0"/>
              </a:rPr>
              <a:t>setTime</a:t>
            </a:r>
            <a:r>
              <a:rPr lang="en-US" sz="1800" b="0" i="0" u="none" strike="noStrike" baseline="0" dirty="0">
                <a:latin typeface="Consolas" panose="020B0609020204030204" pitchFamily="49" charset="0"/>
              </a:rPr>
              <a:t> </a:t>
            </a:r>
            <a:r>
              <a:rPr lang="en-US" sz="1800" b="0" i="0" u="none" strike="noStrike" baseline="0" dirty="0">
                <a:latin typeface="BookAntiqua"/>
              </a:rPr>
              <a:t>value for the cookie to expire in milliseconds by multiplying the days into milliseconds.</a:t>
            </a:r>
          </a:p>
          <a:p>
            <a:pPr marL="666900" lvl="1" indent="-342900">
              <a:buFont typeface="+mj-lt"/>
              <a:buAutoNum type="arabicPeriod"/>
            </a:pPr>
            <a:r>
              <a:rPr lang="en-US" sz="1800" b="0" i="0" u="none" strike="noStrike" baseline="0" dirty="0">
                <a:latin typeface="BookAntiqua"/>
              </a:rPr>
              <a:t>Change the date object of milliseconds until the cookie expires to a UTC string value.</a:t>
            </a:r>
          </a:p>
          <a:p>
            <a:pPr marL="666900" lvl="1" indent="-342900">
              <a:buFont typeface="+mj-lt"/>
              <a:buAutoNum type="arabicPeriod"/>
            </a:pPr>
            <a:r>
              <a:rPr lang="en-US" sz="1800" b="0" i="0" u="none" strike="noStrike" baseline="0" dirty="0">
                <a:latin typeface="BookAntiqua"/>
              </a:rPr>
              <a:t>Set </a:t>
            </a:r>
            <a:r>
              <a:rPr lang="en-US" sz="1800" b="0" i="0" u="none" strike="noStrike" baseline="0" dirty="0" err="1">
                <a:latin typeface="Consolas" panose="020B0609020204030204" pitchFamily="49" charset="0"/>
              </a:rPr>
              <a:t>document.cookie</a:t>
            </a:r>
            <a:r>
              <a:rPr lang="en-US" sz="1800" b="0" i="0" u="none" strike="noStrike" baseline="0" dirty="0">
                <a:latin typeface="Consolas" panose="020B0609020204030204" pitchFamily="49" charset="0"/>
              </a:rPr>
              <a:t> </a:t>
            </a:r>
            <a:r>
              <a:rPr lang="en-US" sz="1800" b="0" i="0" u="none" strike="noStrike" baseline="0" dirty="0">
                <a:latin typeface="BookAntiqua"/>
              </a:rPr>
              <a:t>to</a:t>
            </a:r>
            <a:br>
              <a:rPr lang="en-US" sz="1800" b="0" i="0" u="none" strike="noStrike" baseline="0" dirty="0">
                <a:latin typeface="BookAntiqua"/>
              </a:rPr>
            </a:br>
            <a:r>
              <a:rPr lang="en-US" sz="1800" b="0" i="0" u="none" strike="noStrike" baseline="0" dirty="0" err="1">
                <a:latin typeface="Consolas" panose="020B0609020204030204" pitchFamily="49" charset="0"/>
              </a:rPr>
              <a:t>cookieName</a:t>
            </a:r>
            <a:r>
              <a:rPr lang="en-US" sz="1800" b="0" i="0" u="none" strike="noStrike" baseline="0" dirty="0">
                <a:latin typeface="Consolas" panose="020B0609020204030204" pitchFamily="49" charset="0"/>
              </a:rPr>
              <a:t> = </a:t>
            </a:r>
            <a:r>
              <a:rPr lang="en-US" sz="1800" b="0" i="0" u="none" strike="noStrike" baseline="0" dirty="0" err="1">
                <a:latin typeface="Consolas" panose="020B0609020204030204" pitchFamily="49" charset="0"/>
              </a:rPr>
              <a:t>cookieValue</a:t>
            </a:r>
            <a:r>
              <a:rPr lang="en-US" sz="1800" b="0" i="0" u="none" strike="noStrike" baseline="0" dirty="0">
                <a:latin typeface="BookAntiqua"/>
              </a:rPr>
              <a:t>, plus add the expiry details and lastly specify </a:t>
            </a:r>
            <a:r>
              <a:rPr lang="en-US" sz="1800" b="0" i="0" u="none" strike="noStrike" baseline="0" dirty="0">
                <a:latin typeface="Consolas" panose="020B0609020204030204" pitchFamily="49" charset="0"/>
              </a:rPr>
              <a:t>path=/</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function to create a test cookie with a value and expiry set after a number of days. Create a second cookie the same way, and when you refresh your page, you should see at least two cookies in the console.</a:t>
            </a:r>
            <a:endParaRPr lang="en-US" sz="1800" dirty="0"/>
          </a:p>
        </p:txBody>
      </p:sp>
      <p:sp>
        <p:nvSpPr>
          <p:cNvPr id="6" name="TextBox 5">
            <a:extLst>
              <a:ext uri="{FF2B5EF4-FFF2-40B4-BE49-F238E27FC236}">
                <a16:creationId xmlns:a16="http://schemas.microsoft.com/office/drawing/2014/main" id="{F660950E-3B61-42D7-B02A-E5940EF8E4A8}"/>
              </a:ext>
            </a:extLst>
          </p:cNvPr>
          <p:cNvSpPr txBox="1"/>
          <p:nvPr/>
        </p:nvSpPr>
        <p:spPr>
          <a:xfrm>
            <a:off x="5219698" y="6326202"/>
            <a:ext cx="1752601"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59214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normAutofit/>
          </a:bodyPr>
          <a:lstStyle/>
          <a:p>
            <a:r>
              <a:rPr lang="en-US" sz="2200" dirty="0"/>
              <a:t>Regular expressions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56858"/>
            <a:ext cx="11029615" cy="4401609"/>
          </a:xfrm>
        </p:spPr>
        <p:txBody>
          <a:bodyPr anchor="ctr">
            <a:normAutofit/>
          </a:bodyPr>
          <a:lstStyle/>
          <a:p>
            <a:pPr marL="0" indent="0" algn="l">
              <a:buNone/>
            </a:pPr>
            <a:r>
              <a:rPr lang="en-US" sz="1800" b="0" i="0" u="none" strike="noStrike" baseline="0" dirty="0">
                <a:solidFill>
                  <a:srgbClr val="000000"/>
                </a:solidFill>
                <a:latin typeface="BookAntiqua"/>
              </a:rPr>
              <a:t>There are actually other built-in functions that use regex, but we will see them later. </a:t>
            </a:r>
            <a:r>
              <a:rPr lang="en-US" sz="1800" b="0" i="0" u="none" strike="noStrike" baseline="0" dirty="0">
                <a:solidFill>
                  <a:srgbClr val="000000"/>
                </a:solidFill>
                <a:latin typeface="Consolas" panose="020B0609020204030204" pitchFamily="49" charset="0"/>
              </a:rPr>
              <a:t>match() </a:t>
            </a:r>
            <a:r>
              <a:rPr lang="en-US" sz="1800" b="0" i="0" u="none" strike="noStrike" baseline="0" dirty="0">
                <a:solidFill>
                  <a:srgbClr val="000000"/>
                </a:solidFill>
                <a:latin typeface="BookAntiqua"/>
              </a:rPr>
              <a:t>is just a convenient function to demonstrate how regex works. You can see it in action here:</a:t>
            </a:r>
          </a:p>
          <a:p>
            <a:pPr marL="0" indent="0" algn="l">
              <a:buNone/>
            </a:pPr>
            <a:endParaRPr lang="en-US" sz="1800" b="0" i="0" u="none" strike="noStrike" baseline="0" dirty="0">
              <a:solidFill>
                <a:srgbClr val="000000"/>
              </a:solidFill>
              <a:latin typeface="BookAntiqua"/>
            </a:endParaRP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javascript</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324000" lvl="1" indent="0">
              <a:buNone/>
            </a:pPr>
            <a:endParaRPr lang="en-US"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logs null because it is case-sensitive by default and therefore is not a match. If we had looked for </a:t>
            </a:r>
            <a:r>
              <a:rPr lang="en-US" sz="1800" b="0" i="0" u="none" strike="noStrike" baseline="0" dirty="0">
                <a:solidFill>
                  <a:srgbClr val="000000"/>
                </a:solidFill>
                <a:latin typeface="Consolas" panose="020B0609020204030204" pitchFamily="49" charset="0"/>
              </a:rPr>
              <a:t>/ava/ </a:t>
            </a:r>
            <a:r>
              <a:rPr lang="en-US" sz="1800" b="0" i="0" u="none" strike="noStrike" baseline="0" dirty="0">
                <a:solidFill>
                  <a:srgbClr val="000000"/>
                </a:solidFill>
                <a:latin typeface="BookAntiqua"/>
              </a:rPr>
              <a:t>or simply </a:t>
            </a:r>
            <a:r>
              <a:rPr lang="en-US" sz="1800" b="0" i="0" u="none" strike="noStrike" baseline="0" dirty="0">
                <a:solidFill>
                  <a:srgbClr val="000000"/>
                </a:solidFill>
                <a:latin typeface="Consolas" panose="020B0609020204030204" pitchFamily="49" charset="0"/>
              </a:rPr>
              <a:t>/a/</a:t>
            </a:r>
            <a:r>
              <a:rPr lang="en-US" sz="1800" b="0" i="0" u="none" strike="noStrike" baseline="0" dirty="0">
                <a:solidFill>
                  <a:srgbClr val="000000"/>
                </a:solidFill>
                <a:latin typeface="BookAntiqua"/>
              </a:rPr>
              <a:t>, it would have matched because it contains </a:t>
            </a:r>
            <a:r>
              <a:rPr lang="en-US" sz="1800" b="0" i="0" u="none" strike="noStrike" baseline="0" dirty="0">
                <a:solidFill>
                  <a:srgbClr val="000000"/>
                </a:solidFill>
                <a:latin typeface="Consolas" panose="020B0609020204030204" pitchFamily="49" charset="0"/>
              </a:rPr>
              <a:t>ava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a</a:t>
            </a:r>
            <a:r>
              <a:rPr lang="en-US" sz="1800" b="0" i="0" u="none" strike="noStrike" baseline="0" dirty="0">
                <a:solidFill>
                  <a:srgbClr val="000000"/>
                </a:solidFill>
                <a:latin typeface="BookAntiqua"/>
              </a:rPr>
              <a:t>. If you want it to be case-insensitive, you can specify this using an </a:t>
            </a:r>
            <a:r>
              <a:rPr lang="en-US" sz="1800" b="0" i="0" u="none" strike="noStrike" baseline="0" dirty="0" err="1">
                <a:solidFill>
                  <a:srgbClr val="000000"/>
                </a:solidFill>
                <a:latin typeface="Consolas" panose="020B0609020204030204" pitchFamily="49" charset="0"/>
              </a:rPr>
              <a:t>i</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after the slash. In this case-insensitive example, the expression will match the previous string:</a:t>
            </a:r>
          </a:p>
          <a:p>
            <a:pPr marL="0" indent="0" algn="l">
              <a:buNone/>
            </a:pPr>
            <a:endParaRPr lang="en-US" sz="1800" b="0" i="0" u="none" strike="noStrike" baseline="0" dirty="0">
              <a:solidFill>
                <a:srgbClr val="000000"/>
              </a:solidFill>
              <a:latin typeface="BookAntiqua"/>
            </a:endParaRP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javascript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endParaRPr lang="en-US" dirty="0">
              <a:solidFill>
                <a:schemeClr val="bg2">
                  <a:lumMod val="50000"/>
                </a:schemeClr>
              </a:solidFill>
            </a:endParaRPr>
          </a:p>
        </p:txBody>
      </p:sp>
    </p:spTree>
    <p:extLst>
      <p:ext uri="{BB962C8B-B14F-4D97-AF65-F5344CB8AC3E}">
        <p14:creationId xmlns:p14="http://schemas.microsoft.com/office/powerpoint/2010/main" val="8085318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9ECD-7AAF-4057-867D-54EFB1BD8162}"/>
              </a:ext>
            </a:extLst>
          </p:cNvPr>
          <p:cNvSpPr>
            <a:spLocks noGrp="1"/>
          </p:cNvSpPr>
          <p:nvPr>
            <p:ph type="title"/>
          </p:nvPr>
        </p:nvSpPr>
        <p:spPr/>
        <p:txBody>
          <a:bodyPr/>
          <a:lstStyle/>
          <a:p>
            <a:r>
              <a:rPr lang="en-US" dirty="0"/>
              <a:t>Practice exercise 12.6</a:t>
            </a:r>
          </a:p>
        </p:txBody>
      </p:sp>
      <p:sp>
        <p:nvSpPr>
          <p:cNvPr id="3" name="Content Placeholder 2">
            <a:extLst>
              <a:ext uri="{FF2B5EF4-FFF2-40B4-BE49-F238E27FC236}">
                <a16:creationId xmlns:a16="http://schemas.microsoft.com/office/drawing/2014/main" id="{D807A53A-0615-4ADF-BD80-911021C03EC9}"/>
              </a:ext>
            </a:extLst>
          </p:cNvPr>
          <p:cNvSpPr>
            <a:spLocks noGrp="1"/>
          </p:cNvSpPr>
          <p:nvPr>
            <p:ph idx="1"/>
          </p:nvPr>
        </p:nvSpPr>
        <p:spPr>
          <a:xfrm>
            <a:off x="581192" y="2180496"/>
            <a:ext cx="11029615" cy="4194904"/>
          </a:xfrm>
        </p:spPr>
        <p:txBody>
          <a:bodyPr anchor="ctr">
            <a:normAutofit/>
          </a:bodyPr>
          <a:lstStyle/>
          <a:p>
            <a:pPr marL="342900" indent="-342900" algn="l">
              <a:buFont typeface="+mj-lt"/>
              <a:buAutoNum type="arabicPeriod" startAt="7"/>
            </a:pPr>
            <a:r>
              <a:rPr lang="en-US" sz="1800" b="0" i="0" u="none" strike="noStrike" baseline="0" dirty="0">
                <a:latin typeface="BookAntiqua"/>
              </a:rPr>
              <a:t>Create a second function to read a cookie value, set the value as </a:t>
            </a:r>
            <a:r>
              <a:rPr lang="en-US" sz="1800" b="0" i="0" u="none" strike="noStrike" baseline="0" dirty="0">
                <a:latin typeface="Consolas" panose="020B0609020204030204" pitchFamily="49" charset="0"/>
              </a:rPr>
              <a:t>false</a:t>
            </a:r>
            <a:r>
              <a:rPr lang="en-US" sz="1800" b="0" i="0" u="none" strike="noStrike" baseline="0" dirty="0">
                <a:latin typeface="BookAntiqua"/>
              </a:rPr>
              <a:t>, and then create an array of the cookies split by semi-colons.</a:t>
            </a:r>
          </a:p>
          <a:p>
            <a:pPr marL="342900" indent="-342900" algn="l">
              <a:buFont typeface="+mj-lt"/>
              <a:buAutoNum type="arabicPeriod" startAt="7"/>
            </a:pPr>
            <a:r>
              <a:rPr lang="en-US" sz="1800" b="0" i="0" u="none" strike="noStrike" baseline="0" dirty="0">
                <a:latin typeface="BookAntiqua"/>
              </a:rPr>
              <a:t>Loop through all the cookies and split again where the equal signs are. This will give you the first item with index 0 as the name of the cookie. Add a condition to check if the name is equal to the name that was requested in the function parameters. If it matches, assign the value of the second item in the index, which will be the value of the cookie with the selected name. Return </a:t>
            </a:r>
            <a:r>
              <a:rPr lang="en-US" sz="1800" b="0" i="0" u="none" strike="noStrike" baseline="0" dirty="0" err="1">
                <a:latin typeface="Consolas" panose="020B0609020204030204" pitchFamily="49" charset="0"/>
              </a:rPr>
              <a:t>cookievalue</a:t>
            </a:r>
            <a:r>
              <a:rPr lang="en-US" sz="1800" b="0" i="0" u="none" strike="noStrike" baseline="0" dirty="0">
                <a:latin typeface="Consolas" panose="020B0609020204030204" pitchFamily="49" charset="0"/>
              </a:rPr>
              <a:t> </a:t>
            </a:r>
            <a:r>
              <a:rPr lang="en-US" sz="1800" b="0" i="0" u="none" strike="noStrike" baseline="0" dirty="0">
                <a:latin typeface="BookAntiqua"/>
              </a:rPr>
              <a:t>in the function.</a:t>
            </a:r>
          </a:p>
          <a:p>
            <a:pPr marL="342900" indent="-342900" algn="l">
              <a:buFont typeface="+mj-lt"/>
              <a:buAutoNum type="arabicPeriod" startAt="7"/>
            </a:pPr>
            <a:r>
              <a:rPr lang="en-US" sz="1800" b="0" i="0" u="none" strike="noStrike" baseline="0" dirty="0">
                <a:latin typeface="BookAntiqua"/>
              </a:rPr>
              <a:t>Add two console log messages using the function to read both cookies you have set earlier. Output the values of the cookies in the console.</a:t>
            </a:r>
          </a:p>
          <a:p>
            <a:pPr marL="342900" indent="-342900" algn="l">
              <a:buFont typeface="+mj-lt"/>
              <a:buAutoNum type="arabicPeriod" startAt="7"/>
            </a:pPr>
            <a:r>
              <a:rPr lang="en-US" sz="1800" b="0" i="0" u="none" strike="noStrike" baseline="0" dirty="0">
                <a:latin typeface="BookAntiqua"/>
              </a:rPr>
              <a:t>To delete a cookie, you need to set a date prior to the current date. You can create a cookie with a </a:t>
            </a:r>
            <a:r>
              <a:rPr lang="en-US" sz="1800" b="0" i="0" u="none" strike="noStrike" baseline="0" dirty="0">
                <a:latin typeface="Consolas" panose="020B0609020204030204" pitchFamily="49" charset="0"/>
              </a:rPr>
              <a:t>-1 </a:t>
            </a:r>
            <a:r>
              <a:rPr lang="en-US" sz="1800" b="0" i="0" u="none" strike="noStrike" baseline="0" dirty="0">
                <a:latin typeface="BookAntiqua"/>
              </a:rPr>
              <a:t>date and send the cookie with its selected name to be deleted by invoking the cookie creation function.</a:t>
            </a:r>
          </a:p>
          <a:p>
            <a:pPr marL="342900" indent="-342900" algn="l">
              <a:buFont typeface="+mj-lt"/>
              <a:buAutoNum type="arabicPeriod" startAt="7"/>
            </a:pPr>
            <a:r>
              <a:rPr lang="en-US" sz="1800" b="0" i="0" u="none" strike="noStrike" baseline="0" dirty="0">
                <a:latin typeface="BookAntiqua"/>
              </a:rPr>
              <a:t>Try deleting a cookie by name.</a:t>
            </a:r>
            <a:endParaRPr lang="en-US" sz="1800" dirty="0"/>
          </a:p>
        </p:txBody>
      </p:sp>
    </p:spTree>
    <p:extLst>
      <p:ext uri="{BB962C8B-B14F-4D97-AF65-F5344CB8AC3E}">
        <p14:creationId xmlns:p14="http://schemas.microsoft.com/office/powerpoint/2010/main" val="327883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1999-562C-49A4-8069-37DE1FE78172}"/>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437EA001-4CB8-42E9-A2F8-A8290AF8D2B9}"/>
              </a:ext>
            </a:extLst>
          </p:cNvPr>
          <p:cNvSpPr>
            <a:spLocks noGrp="1"/>
          </p:cNvSpPr>
          <p:nvPr>
            <p:ph idx="1"/>
          </p:nvPr>
        </p:nvSpPr>
        <p:spPr>
          <a:xfrm>
            <a:off x="581192" y="2184400"/>
            <a:ext cx="11029615" cy="4402666"/>
          </a:xfrm>
        </p:spPr>
        <p:txBody>
          <a:bodyPr>
            <a:normAutofit/>
          </a:bodyPr>
          <a:lstStyle/>
          <a:p>
            <a:pPr marL="0" indent="0" algn="l">
              <a:buNone/>
            </a:pPr>
            <a:r>
              <a:rPr lang="en-US" sz="1800" b="0" i="0" u="none" strike="noStrike" baseline="0" dirty="0">
                <a:latin typeface="BookAntiqua"/>
              </a:rPr>
              <a:t>We have looked at cookies as a way to save user data, but there is actually a more modern way to do this: </a:t>
            </a:r>
            <a:r>
              <a:rPr lang="en-US" sz="1800" b="1" i="0" u="none" strike="noStrike" baseline="0" dirty="0">
                <a:latin typeface="BookAntiqua-Bold"/>
              </a:rPr>
              <a:t>local storage</a:t>
            </a:r>
            <a:r>
              <a:rPr lang="en-US" sz="1800" b="0" i="0" u="none" strike="noStrike" baseline="0" dirty="0">
                <a:latin typeface="BookAntiqua"/>
              </a:rPr>
              <a:t>. Local storage is an amazing fun topic that will add to your ability to make smart websites. With local storage, we can save key-value pairs in our web browser and use them again in a new session (when the browser is opened again later). The information is typically stored in a folder on the computer of the user, but this differs a bit by browser.</a:t>
            </a:r>
          </a:p>
          <a:p>
            <a:pPr marL="0" indent="0" algn="l">
              <a:buNone/>
            </a:pPr>
            <a:r>
              <a:rPr lang="en-US" sz="1800" b="0" i="0" u="none" strike="noStrike" baseline="0" dirty="0">
                <a:latin typeface="BookAntiqua"/>
              </a:rPr>
              <a:t>This allows the website to store some information and retrieve it later, even after refreshing the page or closing the browser. The advantage of local storage over cookies is that they don't need to be passed around with every HTTP request, which is the case with cookies. Local storage just lives there and waits to be accessed.</a:t>
            </a:r>
            <a:endParaRPr lang="en-US" dirty="0"/>
          </a:p>
        </p:txBody>
      </p:sp>
    </p:spTree>
    <p:extLst>
      <p:ext uri="{BB962C8B-B14F-4D97-AF65-F5344CB8AC3E}">
        <p14:creationId xmlns:p14="http://schemas.microsoft.com/office/powerpoint/2010/main" val="1188513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1999-562C-49A4-8069-37DE1FE78172}"/>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437EA001-4CB8-42E9-A2F8-A8290AF8D2B9}"/>
              </a:ext>
            </a:extLst>
          </p:cNvPr>
          <p:cNvSpPr>
            <a:spLocks noGrp="1"/>
          </p:cNvSpPr>
          <p:nvPr>
            <p:ph idx="1"/>
          </p:nvPr>
        </p:nvSpPr>
        <p:spPr>
          <a:xfrm>
            <a:off x="581192" y="2065866"/>
            <a:ext cx="11029615" cy="4521199"/>
          </a:xfrm>
        </p:spPr>
        <p:txBody>
          <a:bodyPr anchor="t">
            <a:normAutofit/>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localStorage</a:t>
            </a:r>
            <a:r>
              <a:rPr lang="en-US" sz="1800" b="0" i="0" u="none" strike="noStrike" baseline="0" dirty="0">
                <a:latin typeface="Consolas" panose="020B0609020204030204" pitchFamily="49" charset="0"/>
              </a:rPr>
              <a:t> </a:t>
            </a:r>
            <a:r>
              <a:rPr lang="en-US" sz="1800" b="0" i="0" u="none" strike="noStrike" baseline="0" dirty="0">
                <a:latin typeface="BookAntiqua"/>
              </a:rPr>
              <a:t>object is a property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that we have seen before. There are a few methods on the </a:t>
            </a:r>
            <a:r>
              <a:rPr lang="en-US" sz="1800" b="0" i="0" u="none" strike="noStrike" baseline="0" dirty="0" err="1">
                <a:latin typeface="Consolas" panose="020B0609020204030204" pitchFamily="49" charset="0"/>
              </a:rPr>
              <a:t>localStorage</a:t>
            </a:r>
            <a:r>
              <a:rPr lang="en-US" sz="1800" b="0" i="0" u="none" strike="noStrike" baseline="0" dirty="0">
                <a:latin typeface="Consolas" panose="020B0609020204030204" pitchFamily="49" charset="0"/>
              </a:rPr>
              <a:t> </a:t>
            </a:r>
            <a:r>
              <a:rPr lang="en-US" sz="1800" b="0" i="0" u="none" strike="noStrike" baseline="0" dirty="0">
                <a:latin typeface="BookAntiqua"/>
              </a:rPr>
              <a:t>object that we need to know to use it effectively. First of all, we need to be able to get and set key-value pairs on local storage. We use </a:t>
            </a:r>
            <a:r>
              <a:rPr lang="en-US" sz="1800" b="0" i="0" u="none" strike="noStrike" baseline="0" dirty="0" err="1">
                <a:latin typeface="Consolas" panose="020B0609020204030204" pitchFamily="49" charset="0"/>
              </a:rPr>
              <a:t>setItem</a:t>
            </a:r>
            <a:r>
              <a:rPr lang="en-US" sz="1800" b="0" i="0" u="none" strike="noStrike" baseline="0" dirty="0">
                <a:latin typeface="Consolas" panose="020B0609020204030204" pitchFamily="49" charset="0"/>
              </a:rPr>
              <a:t>() </a:t>
            </a:r>
            <a:r>
              <a:rPr lang="en-US" sz="1800" b="0" i="0" u="none" strike="noStrike" baseline="0" dirty="0">
                <a:latin typeface="BookAntiqua"/>
              </a:rPr>
              <a:t>whenever we want to save something and </a:t>
            </a:r>
            <a:r>
              <a:rPr lang="en-US" sz="1800" b="0" i="0" u="none" strike="noStrike" baseline="0" dirty="0" err="1">
                <a:latin typeface="Consolas" panose="020B0609020204030204" pitchFamily="49" charset="0"/>
              </a:rPr>
              <a:t>getItem</a:t>
            </a:r>
            <a:r>
              <a:rPr lang="en-US" sz="1800" b="0" i="0" u="none" strike="noStrike" baseline="0" dirty="0">
                <a:latin typeface="Consolas" panose="020B0609020204030204" pitchFamily="49" charset="0"/>
              </a:rPr>
              <a:t>() </a:t>
            </a:r>
            <a:r>
              <a:rPr lang="en-US" sz="1800" b="0" i="0" u="none" strike="noStrike" baseline="0" dirty="0">
                <a:latin typeface="BookAntiqua"/>
              </a:rPr>
              <a:t>whenever we want to retrieve the value later. Here is how to do it:</a:t>
            </a:r>
            <a:endParaRPr lang="en-US" dirty="0"/>
          </a:p>
        </p:txBody>
      </p:sp>
      <p:sp>
        <p:nvSpPr>
          <p:cNvPr id="5" name="TextBox 4">
            <a:extLst>
              <a:ext uri="{FF2B5EF4-FFF2-40B4-BE49-F238E27FC236}">
                <a16:creationId xmlns:a16="http://schemas.microsoft.com/office/drawing/2014/main" id="{E1F9D566-04D6-47AE-AAD0-57C88E9E5FA3}"/>
              </a:ext>
            </a:extLst>
          </p:cNvPr>
          <p:cNvSpPr txBox="1"/>
          <p:nvPr/>
        </p:nvSpPr>
        <p:spPr>
          <a:xfrm>
            <a:off x="1312333" y="3429000"/>
            <a:ext cx="9832807" cy="2893100"/>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"stored"</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message = </a:t>
            </a:r>
            <a:r>
              <a:rPr lang="en-US" sz="1400" b="0" i="0" u="none" strike="noStrike" baseline="0" dirty="0">
                <a:solidFill>
                  <a:srgbClr val="50A24F"/>
                </a:solidFill>
                <a:latin typeface="Consolas" panose="020B0609020204030204" pitchFamily="49" charset="0"/>
              </a:rPr>
              <a:t>"Hello storage!"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C28501"/>
                </a:solidFill>
                <a:latin typeface="Consolas" panose="020B0609020204030204" pitchFamily="49" charset="0"/>
              </a:rPr>
              <a:t>localStorage</a:t>
            </a:r>
            <a:r>
              <a:rPr lang="en-US" sz="1400" b="0" i="0" u="none" strike="noStrike" baseline="0" dirty="0" err="1">
                <a:solidFill>
                  <a:srgbClr val="383A42"/>
                </a:solidFill>
                <a:latin typeface="Consolas" panose="020B0609020204030204" pitchFamily="49" charset="0"/>
              </a:rPr>
              <a:t>.setItem</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"example"</a:t>
            </a:r>
            <a:r>
              <a:rPr lang="en-US" sz="1400" b="0" i="0" u="none" strike="noStrike" baseline="0" dirty="0">
                <a:solidFill>
                  <a:srgbClr val="383A42"/>
                </a:solidFill>
                <a:latin typeface="Consolas" panose="020B0609020204030204" pitchFamily="49" charset="0"/>
              </a:rPr>
              <a:t>, message);</a:t>
            </a:r>
          </a:p>
          <a:p>
            <a:pPr lvl="3"/>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localStorage</a:t>
            </a:r>
            <a:r>
              <a:rPr lang="en-US" sz="1400" b="0" i="0" u="none" strike="noStrike" baseline="0" dirty="0" err="1">
                <a:solidFill>
                  <a:srgbClr val="383A42"/>
                </a:solidFill>
                <a:latin typeface="Consolas" panose="020B0609020204030204" pitchFamily="49" charset="0"/>
              </a:rPr>
              <a:t>.getItem</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"example"</a:t>
            </a:r>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"stored"</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C28501"/>
                </a:solidFill>
                <a:latin typeface="Consolas" panose="020B0609020204030204" pitchFamily="49" charset="0"/>
              </a:rPr>
              <a:t>localStorage</a:t>
            </a:r>
            <a:r>
              <a:rPr lang="en-US" sz="1400" b="0" i="0" u="none" strike="noStrike" baseline="0" dirty="0" err="1">
                <a:solidFill>
                  <a:srgbClr val="383A42"/>
                </a:solidFill>
                <a:latin typeface="Consolas" panose="020B0609020204030204" pitchFamily="49" charset="0"/>
              </a:rPr>
              <a:t>.getItem</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"example"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303937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1999-562C-49A4-8069-37DE1FE78172}"/>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437EA001-4CB8-42E9-A2F8-A8290AF8D2B9}"/>
              </a:ext>
            </a:extLst>
          </p:cNvPr>
          <p:cNvSpPr>
            <a:spLocks noGrp="1"/>
          </p:cNvSpPr>
          <p:nvPr>
            <p:ph idx="1"/>
          </p:nvPr>
        </p:nvSpPr>
        <p:spPr>
          <a:xfrm>
            <a:off x="581192" y="2065866"/>
            <a:ext cx="11029615" cy="4521199"/>
          </a:xfrm>
        </p:spPr>
        <p:txBody>
          <a:bodyPr anchor="ctr">
            <a:normAutofit/>
          </a:bodyPr>
          <a:lstStyle/>
          <a:p>
            <a:pPr marL="0" indent="0" algn="l">
              <a:buNone/>
            </a:pPr>
            <a:r>
              <a:rPr lang="en-US" sz="1800" b="0" i="0" u="none" strike="noStrike" baseline="0" dirty="0">
                <a:latin typeface="BookAntiqua"/>
              </a:rPr>
              <a:t>This code snippet outputs </a:t>
            </a:r>
            <a:r>
              <a:rPr lang="en-US" sz="1800" b="0" i="0" u="none" strike="noStrike" baseline="0" dirty="0">
                <a:latin typeface="Consolas" panose="020B0609020204030204" pitchFamily="49" charset="0"/>
              </a:rPr>
              <a:t>Hello storage! </a:t>
            </a:r>
            <a:r>
              <a:rPr lang="en-US" sz="1800" b="0" i="0" u="none" strike="noStrike" baseline="0" dirty="0">
                <a:latin typeface="BookAntiqua"/>
              </a:rPr>
              <a:t>on the page. You can add items to storage by specifying a key and a value with the </a:t>
            </a:r>
            <a:r>
              <a:rPr lang="en-US" sz="1800" b="0" i="0" u="none" strike="noStrike" baseline="0" dirty="0" err="1">
                <a:latin typeface="BookAntiqua"/>
              </a:rPr>
              <a:t>setItem</a:t>
            </a:r>
            <a:r>
              <a:rPr lang="en-US" sz="1800" b="0" i="0" u="none" strike="noStrike" baseline="0" dirty="0">
                <a:latin typeface="BookAntiqua"/>
              </a:rPr>
              <a:t> method. You can access </a:t>
            </a:r>
            <a:r>
              <a:rPr lang="en-US" sz="1800" b="0" i="0" u="none" strike="noStrike" baseline="0" dirty="0" err="1">
                <a:latin typeface="Consolas" panose="020B0609020204030204" pitchFamily="49" charset="0"/>
              </a:rPr>
              <a:t>localStorage</a:t>
            </a:r>
            <a:r>
              <a:rPr lang="en-US" sz="1800" b="0" i="0" u="none" strike="noStrike" baseline="0" dirty="0">
                <a:latin typeface="Consolas" panose="020B0609020204030204" pitchFamily="49" charset="0"/>
              </a:rPr>
              <a:t> </a:t>
            </a:r>
            <a:r>
              <a:rPr lang="en-US" sz="1800" b="0" i="0" u="none" strike="noStrike" baseline="0" dirty="0">
                <a:latin typeface="BookAntiqua"/>
              </a:rPr>
              <a:t>directly or via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Here we specify </a:t>
            </a:r>
            <a:r>
              <a:rPr lang="en-US" sz="1800" b="0" i="0" u="none" strike="noStrike" baseline="0" dirty="0">
                <a:latin typeface="Consolas" panose="020B0609020204030204" pitchFamily="49" charset="0"/>
              </a:rPr>
              <a:t>example </a:t>
            </a:r>
            <a:r>
              <a:rPr lang="en-US" sz="1800" b="0" i="0" u="none" strike="noStrike" baseline="0" dirty="0">
                <a:latin typeface="BookAntiqua"/>
              </a:rPr>
              <a:t>as the key and </a:t>
            </a:r>
            <a:r>
              <a:rPr lang="en-US" sz="1800" b="0" i="0" u="none" strike="noStrike" baseline="0" dirty="0">
                <a:latin typeface="Consolas" panose="020B0609020204030204" pitchFamily="49" charset="0"/>
              </a:rPr>
              <a:t>Hello storage! </a:t>
            </a:r>
            <a:r>
              <a:rPr lang="en-US" sz="1800" b="0" i="0" u="none" strike="noStrike" baseline="0" dirty="0">
                <a:latin typeface="BookAntiqua"/>
              </a:rPr>
              <a:t>as the value and save it to local storage. Then we check whether the </a:t>
            </a:r>
            <a:r>
              <a:rPr lang="en-US" sz="1800" b="0" i="0" u="none" strike="noStrike" baseline="0" dirty="0">
                <a:latin typeface="Consolas" panose="020B0609020204030204" pitchFamily="49" charset="0"/>
              </a:rPr>
              <a:t>example </a:t>
            </a:r>
            <a:r>
              <a:rPr lang="en-US" sz="1800" b="0" i="0" u="none" strike="noStrike" baseline="0" dirty="0">
                <a:latin typeface="BookAntiqua"/>
              </a:rPr>
              <a:t>key is set in local storage and output the data by writing it to the </a:t>
            </a:r>
            <a:r>
              <a:rPr lang="en-US" sz="1800" b="0" i="0" u="none" strike="noStrike" baseline="0" dirty="0" err="1">
                <a:latin typeface="Consolas" panose="020B0609020204030204" pitchFamily="49" charset="0"/>
              </a:rPr>
              <a:t>innerHTML</a:t>
            </a:r>
            <a:r>
              <a:rPr lang="en-US" sz="1800" b="0" i="0" u="none" strike="noStrike" baseline="0" dirty="0">
                <a:latin typeface="Consolas" panose="020B0609020204030204" pitchFamily="49" charset="0"/>
              </a:rPr>
              <a:t> </a:t>
            </a:r>
            <a:r>
              <a:rPr lang="en-US" sz="1800" b="0" i="0" u="none" strike="noStrike" baseline="0" dirty="0">
                <a:latin typeface="BookAntiqua"/>
              </a:rPr>
              <a:t>of the </a:t>
            </a:r>
            <a:r>
              <a:rPr lang="en-US" sz="1800" b="0" i="0" u="none" strike="noStrike" baseline="0" dirty="0">
                <a:latin typeface="Consolas" panose="020B0609020204030204" pitchFamily="49" charset="0"/>
              </a:rPr>
              <a:t>div </a:t>
            </a:r>
            <a:r>
              <a:rPr lang="en-US" sz="1800" b="0" i="0" u="none" strike="noStrike" baseline="0" dirty="0">
                <a:latin typeface="BookAntiqua"/>
              </a:rPr>
              <a:t>with the ID </a:t>
            </a:r>
            <a:r>
              <a:rPr lang="en-US" sz="1800" b="0" i="0" u="none" strike="noStrike" baseline="0" dirty="0">
                <a:latin typeface="Consolas" panose="020B0609020204030204" pitchFamily="49" charset="0"/>
              </a:rPr>
              <a:t>stored</a:t>
            </a:r>
            <a:r>
              <a:rPr lang="en-US" sz="1800" b="0" i="0" u="none" strike="noStrike" baseline="0" dirty="0">
                <a:latin typeface="BookAntiqua"/>
              </a:rPr>
              <a:t>.</a:t>
            </a:r>
          </a:p>
          <a:p>
            <a:pPr marL="0" indent="0" algn="l">
              <a:buNone/>
            </a:pPr>
            <a:r>
              <a:rPr lang="en-US" sz="1800" b="0" i="0" u="none" strike="noStrike" baseline="0" dirty="0">
                <a:latin typeface="BookAntiqua"/>
              </a:rPr>
              <a:t>If you go back to your code and turn off the </a:t>
            </a:r>
            <a:r>
              <a:rPr lang="en-US" sz="1800" b="0" i="0" u="none" strike="noStrike" baseline="0" dirty="0" err="1">
                <a:latin typeface="Consolas" panose="020B0609020204030204" pitchFamily="49" charset="0"/>
              </a:rPr>
              <a:t>setItem</a:t>
            </a:r>
            <a:r>
              <a:rPr lang="en-US" sz="1800" b="0" i="0" u="none" strike="noStrike" baseline="0" dirty="0">
                <a:latin typeface="Consolas" panose="020B0609020204030204" pitchFamily="49" charset="0"/>
              </a:rPr>
              <a:t>() </a:t>
            </a:r>
            <a:r>
              <a:rPr lang="en-US" sz="1800" b="0" i="0" u="none" strike="noStrike" baseline="0" dirty="0">
                <a:latin typeface="BookAntiqua"/>
              </a:rPr>
              <a:t>line before loading the page a second time, it still will output that value, since the information was stored when running the script the first time and never got deleted. Local storage doesn't expire, though it can be manually deleted.</a:t>
            </a:r>
            <a:endParaRPr lang="en-US" dirty="0"/>
          </a:p>
        </p:txBody>
      </p:sp>
    </p:spTree>
    <p:extLst>
      <p:ext uri="{BB962C8B-B14F-4D97-AF65-F5344CB8AC3E}">
        <p14:creationId xmlns:p14="http://schemas.microsoft.com/office/powerpoint/2010/main" val="1608916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1999-562C-49A4-8069-37DE1FE78172}"/>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437EA001-4CB8-42E9-A2F8-A8290AF8D2B9}"/>
              </a:ext>
            </a:extLst>
          </p:cNvPr>
          <p:cNvSpPr>
            <a:spLocks noGrp="1"/>
          </p:cNvSpPr>
          <p:nvPr>
            <p:ph idx="1"/>
          </p:nvPr>
        </p:nvSpPr>
        <p:spPr>
          <a:xfrm>
            <a:off x="581192" y="2065866"/>
            <a:ext cx="11029615" cy="4521199"/>
          </a:xfrm>
        </p:spPr>
        <p:txBody>
          <a:bodyPr anchor="ctr">
            <a:normAutofit/>
          </a:bodyPr>
          <a:lstStyle/>
          <a:p>
            <a:pPr marL="0" indent="0" algn="l">
              <a:buNone/>
            </a:pPr>
            <a:r>
              <a:rPr lang="en-US" sz="1800" b="0" i="0" u="none" strike="noStrike" baseline="0" dirty="0">
                <a:solidFill>
                  <a:srgbClr val="000000"/>
                </a:solidFill>
                <a:latin typeface="BookAntiqua"/>
              </a:rPr>
              <a:t>We can also retrieve a key using the index. This is useful whenever we need to loop through the key-value pairs and we don't know the names of the keys. This is how to retrieve a key by index:</a:t>
            </a:r>
          </a:p>
          <a:p>
            <a:pPr marL="594000" lvl="2"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.localStorage.key</a:t>
            </a:r>
            <a:r>
              <a:rPr lang="en-US" b="0" i="0" u="none" strike="noStrike" baseline="0" dirty="0">
                <a:solidFill>
                  <a:srgbClr val="383A42"/>
                </a:solidFill>
                <a:latin typeface="Consolas" panose="020B0609020204030204" pitchFamily="49" charset="0"/>
              </a:rPr>
              <a:t>(</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In this case, the key is </a:t>
            </a:r>
            <a:r>
              <a:rPr lang="en-US" sz="1800" b="0" i="0" u="none" strike="noStrike" baseline="0" dirty="0">
                <a:solidFill>
                  <a:srgbClr val="000000"/>
                </a:solidFill>
                <a:latin typeface="Consolas" panose="020B0609020204030204" pitchFamily="49" charset="0"/>
              </a:rPr>
              <a:t>name</a:t>
            </a:r>
            <a:r>
              <a:rPr lang="en-US" sz="1800" b="0" i="0" u="none" strike="noStrike" baseline="0" dirty="0">
                <a:solidFill>
                  <a:srgbClr val="000000"/>
                </a:solidFill>
                <a:latin typeface="BookAntiqua"/>
              </a:rPr>
              <a:t>. In order to get the associated value, we can do this:</a:t>
            </a:r>
          </a:p>
          <a:p>
            <a:pPr marL="594000" lvl="2"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.localStorage.getItem</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.localStorage.key</a:t>
            </a:r>
            <a:r>
              <a:rPr lang="en-US" b="0" i="0" u="none" strike="noStrike" baseline="0" dirty="0">
                <a:solidFill>
                  <a:srgbClr val="383A42"/>
                </a:solidFill>
                <a:latin typeface="Consolas" panose="020B0609020204030204" pitchFamily="49" charset="0"/>
              </a:rPr>
              <a:t>(</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can also remove key-value pairs like this:</a:t>
            </a:r>
          </a:p>
          <a:p>
            <a:pPr marL="594000" lvl="2"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.localStorage.removeItem</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"name"</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And we can remove all the key-value pairs from the local storage in one call:</a:t>
            </a:r>
          </a:p>
          <a:p>
            <a:pPr marL="594000" lvl="2"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.localStorage.clear</a:t>
            </a:r>
            <a:r>
              <a:rPr lang="en-US" b="0" i="0" u="none" strike="noStrike" baseline="0" dirty="0">
                <a:solidFill>
                  <a:srgbClr val="383A42"/>
                </a:solidFill>
                <a:latin typeface="Consolas" panose="020B0609020204030204" pitchFamily="49" charset="0"/>
              </a:rPr>
              <a:t>();</a:t>
            </a:r>
          </a:p>
          <a:p>
            <a:pPr marL="594000" lvl="2" indent="0">
              <a:buNone/>
            </a:pPr>
            <a:endParaRPr lang="en-US" dirty="0"/>
          </a:p>
        </p:txBody>
      </p:sp>
    </p:spTree>
    <p:extLst>
      <p:ext uri="{BB962C8B-B14F-4D97-AF65-F5344CB8AC3E}">
        <p14:creationId xmlns:p14="http://schemas.microsoft.com/office/powerpoint/2010/main" val="4029224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1999-562C-49A4-8069-37DE1FE78172}"/>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437EA001-4CB8-42E9-A2F8-A8290AF8D2B9}"/>
              </a:ext>
            </a:extLst>
          </p:cNvPr>
          <p:cNvSpPr>
            <a:spLocks noGrp="1"/>
          </p:cNvSpPr>
          <p:nvPr>
            <p:ph idx="1"/>
          </p:nvPr>
        </p:nvSpPr>
        <p:spPr>
          <a:xfrm>
            <a:off x="581192" y="2065866"/>
            <a:ext cx="11029615" cy="4521199"/>
          </a:xfrm>
        </p:spPr>
        <p:txBody>
          <a:bodyPr anchor="ctr">
            <a:normAutofit/>
          </a:bodyPr>
          <a:lstStyle/>
          <a:p>
            <a:pPr marL="0" indent="0" algn="l">
              <a:buNone/>
            </a:pPr>
            <a:r>
              <a:rPr lang="en-US" sz="1800" b="0" i="0" u="none" strike="noStrike" baseline="0" dirty="0">
                <a:latin typeface="BookAntiqua"/>
              </a:rPr>
              <a:t>So, with local storage you can save values even after closing the browser. This allows for a lot of "smart" behavior, since your app is now able to remember things, such as what you've entered in a form, which settings you've toggled on a website, and what you've looked at previously.</a:t>
            </a:r>
          </a:p>
          <a:p>
            <a:pPr marL="0" indent="0" algn="l">
              <a:buNone/>
            </a:pPr>
            <a:r>
              <a:rPr lang="en-US" sz="1800" b="0" i="0" u="none" strike="noStrike" baseline="0" dirty="0">
                <a:latin typeface="BookAntiqua"/>
              </a:rPr>
              <a:t>Please don't see this as an alternative that you can use to bypass the problems with cookies and privacy. Local storage raises the exact same issues as cookies, it's just less known. You will still have to mention on your website that you are tracking users and storing information, just like you need to do for cookies.</a:t>
            </a:r>
            <a:endParaRPr lang="en-US" dirty="0"/>
          </a:p>
        </p:txBody>
      </p:sp>
    </p:spTree>
    <p:extLst>
      <p:ext uri="{BB962C8B-B14F-4D97-AF65-F5344CB8AC3E}">
        <p14:creationId xmlns:p14="http://schemas.microsoft.com/office/powerpoint/2010/main" val="2109266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F426-92F0-4217-AA26-536A45CA074D}"/>
              </a:ext>
            </a:extLst>
          </p:cNvPr>
          <p:cNvSpPr>
            <a:spLocks noGrp="1"/>
          </p:cNvSpPr>
          <p:nvPr>
            <p:ph type="title"/>
          </p:nvPr>
        </p:nvSpPr>
        <p:spPr/>
        <p:txBody>
          <a:bodyPr/>
          <a:lstStyle/>
          <a:p>
            <a:r>
              <a:rPr lang="en-US" dirty="0"/>
              <a:t>Practice exercise 12.7</a:t>
            </a:r>
          </a:p>
        </p:txBody>
      </p:sp>
      <p:sp>
        <p:nvSpPr>
          <p:cNvPr id="3" name="Content Placeholder 2">
            <a:extLst>
              <a:ext uri="{FF2B5EF4-FFF2-40B4-BE49-F238E27FC236}">
                <a16:creationId xmlns:a16="http://schemas.microsoft.com/office/drawing/2014/main" id="{6DEB3787-8578-494B-9514-063B30B85F8D}"/>
              </a:ext>
            </a:extLst>
          </p:cNvPr>
          <p:cNvSpPr>
            <a:spLocks noGrp="1"/>
          </p:cNvSpPr>
          <p:nvPr>
            <p:ph idx="1"/>
          </p:nvPr>
        </p:nvSpPr>
        <p:spPr>
          <a:xfrm>
            <a:off x="352593" y="2180496"/>
            <a:ext cx="3889208" cy="4177971"/>
          </a:xfrm>
        </p:spPr>
        <p:txBody>
          <a:bodyPr/>
          <a:lstStyle/>
          <a:p>
            <a:pPr marL="0" indent="0" algn="l">
              <a:buNone/>
            </a:pPr>
            <a:r>
              <a:rPr lang="en-US" sz="1800" b="0" i="0" u="none" strike="noStrike" baseline="0" dirty="0">
                <a:latin typeface="BookAntiqua"/>
              </a:rPr>
              <a:t>Let's create a local storage shopping list that will store values in the browser's local storage. This is an example of using JavaScript to convert from strings to useable JavaScript objects and back to strings that can be stored in local storage. You can use the following template:</a:t>
            </a:r>
            <a:endParaRPr lang="en-US" dirty="0"/>
          </a:p>
        </p:txBody>
      </p:sp>
      <p:sp>
        <p:nvSpPr>
          <p:cNvPr id="5" name="TextBox 4">
            <a:extLst>
              <a:ext uri="{FF2B5EF4-FFF2-40B4-BE49-F238E27FC236}">
                <a16:creationId xmlns:a16="http://schemas.microsoft.com/office/drawing/2014/main" id="{8895940E-5044-48D4-913A-A9EA0C9CAF90}"/>
              </a:ext>
            </a:extLst>
          </p:cNvPr>
          <p:cNvSpPr txBox="1"/>
          <p:nvPr/>
        </p:nvSpPr>
        <p:spPr>
          <a:xfrm>
            <a:off x="4055533" y="1810464"/>
            <a:ext cx="7975600" cy="504753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&gt;JavaScript&lt;/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.ready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background-color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#ddd</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color</a:t>
            </a:r>
            <a:r>
              <a:rPr lang="en-US" sz="1400" b="0" i="0" u="none" strike="noStrike" baseline="0" dirty="0">
                <a:solidFill>
                  <a:srgbClr val="383A42"/>
                </a:solidFill>
                <a:latin typeface="Consolas" panose="020B0609020204030204" pitchFamily="49" charset="0"/>
              </a:rPr>
              <a:t>: red;</a:t>
            </a:r>
          </a:p>
          <a:p>
            <a:pPr lvl="4"/>
            <a:r>
              <a:rPr lang="en-US" sz="1400" b="0" i="0" u="none" strike="noStrike" baseline="0" dirty="0">
                <a:solidFill>
                  <a:srgbClr val="50A24F"/>
                </a:solidFill>
                <a:latin typeface="Consolas" panose="020B0609020204030204" pitchFamily="49" charset="0"/>
              </a:rPr>
              <a:t>text-decoration</a:t>
            </a:r>
            <a:r>
              <a:rPr lang="en-US" sz="1400" b="0" i="0" u="none" strike="noStrike" baseline="0" dirty="0">
                <a:solidFill>
                  <a:srgbClr val="383A42"/>
                </a:solidFill>
                <a:latin typeface="Consolas" panose="020B0609020204030204" pitchFamily="49" charset="0"/>
              </a:rPr>
              <a:t>: line-through;</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"main"</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"New Item" </a:t>
            </a:r>
            <a:r>
              <a:rPr lang="en-US" sz="1400" b="0" i="0" u="none" strike="noStrike" baseline="0" dirty="0">
                <a:solidFill>
                  <a:srgbClr val="996801"/>
                </a:solidFill>
                <a:latin typeface="Consolas" panose="020B0609020204030204" pitchFamily="49" charset="0"/>
              </a:rPr>
              <a:t>value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"test item" </a:t>
            </a:r>
            <a:r>
              <a:rPr lang="en-US" sz="1400" b="0" i="0" u="none" strike="noStrike" baseline="0" dirty="0" err="1">
                <a:solidFill>
                  <a:srgbClr val="996801"/>
                </a:solidFill>
                <a:latin typeface="Consolas" panose="020B0609020204030204" pitchFamily="49" charset="0"/>
              </a:rPr>
              <a:t>maxlength</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"30"</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&gt;Add&lt;/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ul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ul</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5849710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F426-92F0-4217-AA26-536A45CA074D}"/>
              </a:ext>
            </a:extLst>
          </p:cNvPr>
          <p:cNvSpPr>
            <a:spLocks noGrp="1"/>
          </p:cNvSpPr>
          <p:nvPr>
            <p:ph type="title"/>
          </p:nvPr>
        </p:nvSpPr>
        <p:spPr/>
        <p:txBody>
          <a:bodyPr/>
          <a:lstStyle/>
          <a:p>
            <a:r>
              <a:rPr lang="en-US" dirty="0"/>
              <a:t>Practice exercise 12.7</a:t>
            </a:r>
          </a:p>
        </p:txBody>
      </p:sp>
      <p:sp>
        <p:nvSpPr>
          <p:cNvPr id="3" name="Content Placeholder 2">
            <a:extLst>
              <a:ext uri="{FF2B5EF4-FFF2-40B4-BE49-F238E27FC236}">
                <a16:creationId xmlns:a16="http://schemas.microsoft.com/office/drawing/2014/main" id="{6DEB3787-8578-494B-9514-063B30B85F8D}"/>
              </a:ext>
            </a:extLst>
          </p:cNvPr>
          <p:cNvSpPr>
            <a:spLocks noGrp="1"/>
          </p:cNvSpPr>
          <p:nvPr>
            <p:ph idx="1"/>
          </p:nvPr>
        </p:nvSpPr>
        <p:spPr>
          <a:xfrm>
            <a:off x="581191" y="1871133"/>
            <a:ext cx="11029616" cy="4648201"/>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In the JavaScript code, select all the page elements as JavaScript objects.</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tasks </a:t>
            </a:r>
            <a:r>
              <a:rPr lang="en-US" sz="1800" b="0" i="0" u="none" strike="noStrike" baseline="0" dirty="0">
                <a:latin typeface="BookAntiqua"/>
              </a:rPr>
              <a:t>array with a value of the local </a:t>
            </a:r>
            <a:r>
              <a:rPr lang="en-US" sz="1800" b="0" i="0" u="none" strike="noStrike" baseline="0" dirty="0" err="1">
                <a:latin typeface="Consolas" panose="020B0609020204030204" pitchFamily="49" charset="0"/>
              </a:rPr>
              <a:t>tasklist</a:t>
            </a:r>
            <a:r>
              <a:rPr lang="en-US" sz="1800" b="0" i="0" u="none" strike="noStrike" baseline="0" dirty="0">
                <a:latin typeface="Consolas" panose="020B0609020204030204" pitchFamily="49" charset="0"/>
              </a:rPr>
              <a:t> </a:t>
            </a:r>
            <a:r>
              <a:rPr lang="en-US" sz="1800" b="0" i="0" u="none" strike="noStrike" baseline="0" dirty="0">
                <a:latin typeface="BookAntiqua"/>
              </a:rPr>
              <a:t>storage if it exists, otherwise set the </a:t>
            </a:r>
            <a:r>
              <a:rPr lang="en-US" sz="1800" b="0" i="0" u="none" strike="noStrike" baseline="0" dirty="0">
                <a:latin typeface="Consolas" panose="020B0609020204030204" pitchFamily="49" charset="0"/>
              </a:rPr>
              <a:t>tasks </a:t>
            </a:r>
            <a:r>
              <a:rPr lang="en-US" sz="1800" b="0" i="0" u="none" strike="noStrike" baseline="0" dirty="0">
                <a:latin typeface="BookAntiqua"/>
              </a:rPr>
              <a:t>array to an empty array. Using </a:t>
            </a:r>
            <a:r>
              <a:rPr lang="en-US" sz="1800" b="0" i="0" u="none" strike="noStrike" baseline="0" dirty="0" err="1">
                <a:latin typeface="Consolas" panose="020B0609020204030204" pitchFamily="49" charset="0"/>
              </a:rPr>
              <a:t>JSON.parse</a:t>
            </a:r>
            <a:r>
              <a:rPr lang="en-US" sz="1800" b="0" i="0" u="none" strike="noStrike" baseline="0" dirty="0">
                <a:latin typeface="BookAntiqua"/>
              </a:rPr>
              <a:t>, you can convert the string value to a useable object in JavaScript.</a:t>
            </a:r>
          </a:p>
          <a:p>
            <a:pPr marL="666900" lvl="1" indent="-342900">
              <a:buFont typeface="+mj-lt"/>
              <a:buAutoNum type="arabicPeriod"/>
            </a:pPr>
            <a:r>
              <a:rPr lang="en-US" sz="1800" b="0" i="0" u="none" strike="noStrike" baseline="0" dirty="0">
                <a:latin typeface="BookAntiqua"/>
              </a:rPr>
              <a:t>Loop through all the items in the </a:t>
            </a:r>
            <a:r>
              <a:rPr lang="en-US" sz="1800" b="0" i="0" u="none" strike="noStrike" baseline="0" dirty="0" err="1">
                <a:latin typeface="Consolas" panose="020B0609020204030204" pitchFamily="49" charset="0"/>
              </a:rPr>
              <a:t>tasklist</a:t>
            </a:r>
            <a:r>
              <a:rPr lang="en-US" sz="1800" b="0" i="0" u="none" strike="noStrike" baseline="0" dirty="0">
                <a:latin typeface="Consolas" panose="020B0609020204030204" pitchFamily="49" charset="0"/>
              </a:rPr>
              <a:t> </a:t>
            </a:r>
            <a:r>
              <a:rPr lang="en-US" sz="1800" b="0" i="0" u="none" strike="noStrike" baseline="0" dirty="0">
                <a:latin typeface="BookAntiqua"/>
              </a:rPr>
              <a:t>array; they will be stored as objects, with a name and a Boolean value for their checked status. Create a separate function to build the task item, adding it to the page from the list.</a:t>
            </a:r>
          </a:p>
          <a:p>
            <a:pPr marL="666900" lvl="1" indent="-342900">
              <a:buFont typeface="+mj-lt"/>
              <a:buAutoNum type="arabicPeriod"/>
            </a:pPr>
            <a:r>
              <a:rPr lang="en-US" sz="1800" b="0" i="0" u="none" strike="noStrike" baseline="0" dirty="0">
                <a:latin typeface="BookAntiqua"/>
              </a:rPr>
              <a:t>In the task generation function, create a new list item and a </a:t>
            </a:r>
            <a:r>
              <a:rPr lang="en-US" sz="1800" b="0" i="0" u="none" strike="noStrike" baseline="0" dirty="0" err="1">
                <a:latin typeface="Consolas" panose="020B0609020204030204" pitchFamily="49" charset="0"/>
              </a:rPr>
              <a:t>textNode</a:t>
            </a:r>
            <a:r>
              <a:rPr lang="en-US" sz="1800" b="0" i="0" u="none" strike="noStrike" baseline="0" dirty="0">
                <a:latin typeface="BookAntiqua"/>
              </a:rPr>
              <a:t>. Append </a:t>
            </a:r>
            <a:r>
              <a:rPr lang="en-US" sz="1800" b="0" i="0" u="none" strike="noStrike" baseline="0" dirty="0" err="1">
                <a:latin typeface="Consolas" panose="020B0609020204030204" pitchFamily="49" charset="0"/>
              </a:rPr>
              <a:t>textNode</a:t>
            </a:r>
            <a:r>
              <a:rPr lang="en-US" sz="1800" b="0" i="0" u="none" strike="noStrike" baseline="0" dirty="0">
                <a:latin typeface="Consolas" panose="020B0609020204030204" pitchFamily="49" charset="0"/>
              </a:rPr>
              <a:t> </a:t>
            </a:r>
            <a:r>
              <a:rPr lang="en-US" sz="1800" b="0" i="0" u="none" strike="noStrike" baseline="0" dirty="0">
                <a:latin typeface="BookAntiqua"/>
              </a:rPr>
              <a:t>to the list item. Append the list item to the page output area. If the task is marked complete with a Boolean value of </a:t>
            </a:r>
            <a:r>
              <a:rPr lang="en-US" sz="1800" b="0" i="0" u="none" strike="noStrike" baseline="0" dirty="0">
                <a:latin typeface="Consolas" panose="020B0609020204030204" pitchFamily="49" charset="0"/>
              </a:rPr>
              <a:t>true</a:t>
            </a:r>
            <a:r>
              <a:rPr lang="en-US" sz="1800" b="0" i="0" u="none" strike="noStrike" baseline="0" dirty="0">
                <a:latin typeface="BookAntiqua"/>
              </a:rPr>
              <a:t>, then add the </a:t>
            </a:r>
            <a:r>
              <a:rPr lang="en-US" sz="1800" b="0" i="0" u="none" strike="noStrike" baseline="0" dirty="0">
                <a:latin typeface="Consolas" panose="020B0609020204030204" pitchFamily="49" charset="0"/>
              </a:rPr>
              <a:t>style </a:t>
            </a:r>
            <a:r>
              <a:rPr lang="en-US" sz="1800" b="0" i="0" u="none" strike="noStrike" baseline="0" dirty="0">
                <a:latin typeface="BookAntiqua"/>
              </a:rPr>
              <a:t>class of </a:t>
            </a:r>
            <a:r>
              <a:rPr lang="en-US" sz="1800" b="0" i="0" u="none" strike="noStrike" baseline="0" dirty="0">
                <a:latin typeface="Consolas" panose="020B0609020204030204" pitchFamily="49" charset="0"/>
              </a:rPr>
              <a:t>ready</a:t>
            </a:r>
            <a:r>
              <a:rPr lang="en-US" sz="1800" b="0" i="0" u="none" strike="noStrike" baseline="0" dirty="0">
                <a:latin typeface="BookAntiqua"/>
              </a:rPr>
              <a:t>.</a:t>
            </a:r>
          </a:p>
        </p:txBody>
      </p:sp>
      <p:sp>
        <p:nvSpPr>
          <p:cNvPr id="6" name="TextBox 5">
            <a:extLst>
              <a:ext uri="{FF2B5EF4-FFF2-40B4-BE49-F238E27FC236}">
                <a16:creationId xmlns:a16="http://schemas.microsoft.com/office/drawing/2014/main" id="{D3D03334-1C9A-4985-B917-AA6808DACCDF}"/>
              </a:ext>
            </a:extLst>
          </p:cNvPr>
          <p:cNvSpPr txBox="1"/>
          <p:nvPr/>
        </p:nvSpPr>
        <p:spPr>
          <a:xfrm>
            <a:off x="5219698" y="6326202"/>
            <a:ext cx="1752601"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1139660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F426-92F0-4217-AA26-536A45CA074D}"/>
              </a:ext>
            </a:extLst>
          </p:cNvPr>
          <p:cNvSpPr>
            <a:spLocks noGrp="1"/>
          </p:cNvSpPr>
          <p:nvPr>
            <p:ph type="title"/>
          </p:nvPr>
        </p:nvSpPr>
        <p:spPr/>
        <p:txBody>
          <a:bodyPr/>
          <a:lstStyle/>
          <a:p>
            <a:r>
              <a:rPr lang="en-US" dirty="0"/>
              <a:t>Practice exercise 12.7</a:t>
            </a:r>
          </a:p>
        </p:txBody>
      </p:sp>
      <p:sp>
        <p:nvSpPr>
          <p:cNvPr id="3" name="Content Placeholder 2">
            <a:extLst>
              <a:ext uri="{FF2B5EF4-FFF2-40B4-BE49-F238E27FC236}">
                <a16:creationId xmlns:a16="http://schemas.microsoft.com/office/drawing/2014/main" id="{6DEB3787-8578-494B-9514-063B30B85F8D}"/>
              </a:ext>
            </a:extLst>
          </p:cNvPr>
          <p:cNvSpPr>
            <a:spLocks noGrp="1"/>
          </p:cNvSpPr>
          <p:nvPr>
            <p:ph idx="1"/>
          </p:nvPr>
        </p:nvSpPr>
        <p:spPr>
          <a:xfrm>
            <a:off x="581191" y="1989667"/>
            <a:ext cx="11029616" cy="4529667"/>
          </a:xfrm>
        </p:spPr>
        <p:txBody>
          <a:bodyPr>
            <a:normAutofit/>
          </a:bodyPr>
          <a:lstStyle/>
          <a:p>
            <a:pPr marL="666900" lvl="1" indent="-342900">
              <a:buFont typeface="+mj-lt"/>
              <a:buAutoNum type="arabicPeriod" startAt="5"/>
            </a:pPr>
            <a:r>
              <a:rPr lang="en-US" sz="1800" b="0" i="0" u="none" strike="noStrike" baseline="0" dirty="0">
                <a:latin typeface="BookAntiqua"/>
              </a:rPr>
              <a:t>Add an event listener to the list item that will toggle the </a:t>
            </a:r>
            <a:r>
              <a:rPr lang="en-US" sz="1800" b="0" i="0" u="none" strike="noStrike" baseline="0" dirty="0">
                <a:latin typeface="Consolas" panose="020B0609020204030204" pitchFamily="49" charset="0"/>
              </a:rPr>
              <a:t>ready </a:t>
            </a:r>
            <a:r>
              <a:rPr lang="en-US" sz="1800" b="0" i="0" u="none" strike="noStrike" baseline="0" dirty="0">
                <a:latin typeface="BookAntiqua"/>
              </a:rPr>
              <a:t>class when clicked. Every time there is a change to any list item, you will also need to store that to the local storage. Create a task builder function that will store and ensure the visual list is the same as the local storage list. You will need to clear the current task list array and rebuild from the visual data, so create a function to handle the list building.</a:t>
            </a:r>
            <a:endParaRPr lang="en-US" sz="1800" dirty="0"/>
          </a:p>
          <a:p>
            <a:pPr marL="666900" lvl="1" indent="-342900">
              <a:buFont typeface="+mj-lt"/>
              <a:buAutoNum type="arabicPeriod" startAt="5"/>
            </a:pPr>
            <a:r>
              <a:rPr lang="en-US" sz="1800" b="0" i="0" u="none" strike="noStrike" baseline="0" dirty="0">
                <a:latin typeface="BookAntiqua"/>
              </a:rPr>
              <a:t>The task builder function will clear the current </a:t>
            </a:r>
            <a:r>
              <a:rPr lang="en-US" sz="1800" b="0" i="0" u="none" strike="noStrike" baseline="0" dirty="0">
                <a:latin typeface="Consolas" panose="020B0609020204030204" pitchFamily="49" charset="0"/>
              </a:rPr>
              <a:t>tasks </a:t>
            </a:r>
            <a:r>
              <a:rPr lang="en-US" sz="1800" b="0" i="0" u="none" strike="noStrike" baseline="0" dirty="0">
                <a:latin typeface="BookAntiqua"/>
              </a:rPr>
              <a:t>array, and select all the </a:t>
            </a:r>
            <a:r>
              <a:rPr lang="en-US" sz="1800" b="0" i="0" u="none" strike="noStrike" baseline="0" dirty="0">
                <a:latin typeface="Consolas" panose="020B0609020204030204" pitchFamily="49" charset="0"/>
              </a:rPr>
              <a:t>li </a:t>
            </a:r>
            <a:r>
              <a:rPr lang="en-US" sz="1800" b="0" i="0" u="none" strike="noStrike" baseline="0" dirty="0">
                <a:latin typeface="BookAntiqua"/>
              </a:rPr>
              <a:t>elements on the page. Loop through all the list items, getting the text value from the element, and checking if it contains the class of </a:t>
            </a:r>
            <a:r>
              <a:rPr lang="en-US" sz="1800" b="0" i="0" u="none" strike="noStrike" baseline="0" dirty="0">
                <a:latin typeface="Consolas" panose="020B0609020204030204" pitchFamily="49" charset="0"/>
              </a:rPr>
              <a:t>ready</a:t>
            </a:r>
            <a:r>
              <a:rPr lang="en-US" sz="1800" b="0" i="0" u="none" strike="noStrike" baseline="0" dirty="0">
                <a:latin typeface="BookAntiqua"/>
              </a:rPr>
              <a:t>. If it contains the </a:t>
            </a:r>
            <a:r>
              <a:rPr lang="en-US" sz="1800" b="0" i="0" u="none" strike="noStrike" baseline="0" dirty="0">
                <a:latin typeface="Consolas" panose="020B0609020204030204" pitchFamily="49" charset="0"/>
              </a:rPr>
              <a:t>ready </a:t>
            </a:r>
            <a:r>
              <a:rPr lang="en-US" sz="1800" b="0" i="0" u="none" strike="noStrike" baseline="0" dirty="0">
                <a:latin typeface="BookAntiqua"/>
              </a:rPr>
              <a:t>class, then mark the checked condition as true. Add the results to the </a:t>
            </a:r>
            <a:r>
              <a:rPr lang="en-US" sz="1800" b="0" i="0" u="none" strike="noStrike" baseline="0" dirty="0">
                <a:latin typeface="Consolas" panose="020B0609020204030204" pitchFamily="49" charset="0"/>
              </a:rPr>
              <a:t>tasks </a:t>
            </a:r>
            <a:r>
              <a:rPr lang="en-US" sz="1800" b="0" i="0" u="none" strike="noStrike" baseline="0" dirty="0">
                <a:latin typeface="BookAntiqua"/>
              </a:rPr>
              <a:t>array, and this will rebuild the array to ensure it matches with what the user sees visually. Send to a save tasks function to save the </a:t>
            </a:r>
            <a:r>
              <a:rPr lang="en-US" sz="1800" b="0" i="0" u="none" strike="noStrike" baseline="0" dirty="0">
                <a:latin typeface="Consolas" panose="020B0609020204030204" pitchFamily="49" charset="0"/>
              </a:rPr>
              <a:t>tasks </a:t>
            </a:r>
            <a:r>
              <a:rPr lang="en-US" sz="1800" b="0" i="0" u="none" strike="noStrike" baseline="0" dirty="0">
                <a:latin typeface="BookAntiqua"/>
              </a:rPr>
              <a:t>array in local storage, so if the page is refreshed, you will see the same list.</a:t>
            </a:r>
          </a:p>
          <a:p>
            <a:pPr marL="666900" lvl="1" indent="-342900">
              <a:buFont typeface="+mj-lt"/>
              <a:buAutoNum type="arabicPeriod" startAt="5"/>
            </a:pPr>
            <a:r>
              <a:rPr lang="en-US" sz="1800" b="0" i="0" u="none" strike="noStrike" baseline="0" dirty="0">
                <a:latin typeface="BookAntiqua"/>
              </a:rPr>
              <a:t>In the save tasks function, set the </a:t>
            </a:r>
            <a:r>
              <a:rPr lang="en-US" sz="1800" b="0" i="0" u="none" strike="noStrike" baseline="0" dirty="0" err="1">
                <a:latin typeface="Consolas" panose="020B0609020204030204" pitchFamily="49" charset="0"/>
              </a:rPr>
              <a:t>localstorage</a:t>
            </a:r>
            <a:r>
              <a:rPr lang="en-US" sz="1800" b="0" i="0" u="none" strike="noStrike" baseline="0" dirty="0">
                <a:latin typeface="Consolas" panose="020B0609020204030204" pitchFamily="49" charset="0"/>
              </a:rPr>
              <a:t> </a:t>
            </a:r>
            <a:r>
              <a:rPr lang="en-US" sz="1800" b="0" i="0" u="none" strike="noStrike" baseline="0" dirty="0">
                <a:latin typeface="BookAntiqua"/>
              </a:rPr>
              <a:t>item to the tasks array. You will need to </a:t>
            </a:r>
            <a:r>
              <a:rPr lang="en-US" sz="1800" b="0" i="0" u="none" strike="noStrike" baseline="0" dirty="0" err="1">
                <a:latin typeface="BookAntiqua"/>
              </a:rPr>
              <a:t>stringify</a:t>
            </a:r>
            <a:r>
              <a:rPr lang="en-US" sz="1800" b="0" i="0" u="none" strike="noStrike" baseline="0" dirty="0">
                <a:latin typeface="BookAntiqua"/>
              </a:rPr>
              <a:t> the object so that it can go into the string parameter of local storage.</a:t>
            </a:r>
          </a:p>
          <a:p>
            <a:pPr marL="666900" lvl="1" indent="-342900">
              <a:buFont typeface="+mj-lt"/>
              <a:buAutoNum type="arabicPeriod" startAt="5"/>
            </a:pPr>
            <a:r>
              <a:rPr lang="en-US" sz="1800" b="0" i="0" u="none" strike="noStrike" baseline="0" dirty="0">
                <a:latin typeface="BookAntiqua"/>
              </a:rPr>
              <a:t>Now, when you refresh the page, you will see the list of tasks. They can be crossed out by clicking them and new items can be added in the input field by pressing the button to submit new items.</a:t>
            </a:r>
            <a:endParaRPr lang="en-US" sz="1800" dirty="0"/>
          </a:p>
        </p:txBody>
      </p:sp>
    </p:spTree>
    <p:extLst>
      <p:ext uri="{BB962C8B-B14F-4D97-AF65-F5344CB8AC3E}">
        <p14:creationId xmlns:p14="http://schemas.microsoft.com/office/powerpoint/2010/main" val="1371185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B361-2984-4663-83E6-969AC670BC40}"/>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776CBFC-9E3C-43AA-BAB8-1A7A9295B07A}"/>
              </a:ext>
            </a:extLst>
          </p:cNvPr>
          <p:cNvSpPr>
            <a:spLocks noGrp="1"/>
          </p:cNvSpPr>
          <p:nvPr>
            <p:ph idx="1"/>
          </p:nvPr>
        </p:nvSpPr>
        <p:spPr>
          <a:xfrm>
            <a:off x="581193" y="1989668"/>
            <a:ext cx="5794207" cy="4732866"/>
          </a:xfrm>
        </p:spPr>
        <p:txBody>
          <a:bodyPr>
            <a:normAutofit/>
          </a:bodyPr>
          <a:lstStyle/>
          <a:p>
            <a:pPr marL="0" indent="0" algn="l">
              <a:buNone/>
            </a:pPr>
            <a:r>
              <a:rPr lang="en-US" sz="1800" b="1" i="0" u="none" strike="noStrike" baseline="0" dirty="0">
                <a:latin typeface="BookAntiqua-Bold"/>
              </a:rPr>
              <a:t>JSON </a:t>
            </a:r>
            <a:r>
              <a:rPr lang="en-US" sz="1800" b="0" i="0" u="none" strike="noStrike" baseline="0" dirty="0">
                <a:latin typeface="BookAntiqua"/>
              </a:rPr>
              <a:t>stands for </a:t>
            </a:r>
            <a:r>
              <a:rPr lang="en-US" sz="1800" b="1" i="0" u="none" strike="noStrike" baseline="0" dirty="0">
                <a:latin typeface="BookAntiqua-Bold"/>
              </a:rPr>
              <a:t>JavaScript Object Notation</a:t>
            </a:r>
            <a:r>
              <a:rPr lang="en-US" sz="1800" b="0" i="0" u="none" strike="noStrike" baseline="0" dirty="0">
                <a:latin typeface="BookAntiqua"/>
              </a:rPr>
              <a:t>, which is nothing more than a data format. We saw this notation when we were creating our objects in JavaScript; however, JSON doesn't mean JavaScript objects, it's just a way of representing data using a similar format as JavaScript objects. It can also be easily converted to a JavaScript object.</a:t>
            </a:r>
          </a:p>
          <a:p>
            <a:pPr marL="0" indent="0" algn="l">
              <a:buNone/>
            </a:pPr>
            <a:r>
              <a:rPr lang="en-US" sz="1800" b="0" i="0" u="none" strike="noStrike" baseline="0" dirty="0">
                <a:latin typeface="BookAntiqua"/>
              </a:rPr>
              <a:t>JSON is a standard used to communicate with APIs, including APIs that aren’t written in JavaScript! APIs can accept data, for example, the data from a form on a website, in JSON format. And nowadays, APIs almost always send data back in JSON. Sending data from an API happens, for example, when you enter a web shop—the products typically come from a call to an API that is connected to a database. This data gets converted to JSON and is sent back to the website. Here is an example of JSON:</a:t>
            </a:r>
            <a:endParaRPr lang="en-US" dirty="0"/>
          </a:p>
        </p:txBody>
      </p:sp>
      <p:sp>
        <p:nvSpPr>
          <p:cNvPr id="5" name="TextBox 4">
            <a:extLst>
              <a:ext uri="{FF2B5EF4-FFF2-40B4-BE49-F238E27FC236}">
                <a16:creationId xmlns:a16="http://schemas.microsoft.com/office/drawing/2014/main" id="{C0142D13-D0F3-4EFB-894F-97167B02B40C}"/>
              </a:ext>
            </a:extLst>
          </p:cNvPr>
          <p:cNvSpPr txBox="1"/>
          <p:nvPr/>
        </p:nvSpPr>
        <p:spPr>
          <a:xfrm>
            <a:off x="6680200" y="2909551"/>
            <a:ext cx="6096000" cy="2893100"/>
          </a:xfrm>
          <a:prstGeom prst="rect">
            <a:avLst/>
          </a:prstGeom>
          <a:noFill/>
        </p:spPr>
        <p:txBody>
          <a:bodyPr wrap="square">
            <a:spAutoFit/>
          </a:bodyPr>
          <a:lstStyle/>
          <a:p>
            <a:pPr algn="l"/>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"Malika"</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50A24F"/>
                </a:solidFill>
                <a:latin typeface="Consolas" panose="020B0609020204030204" pitchFamily="49" charset="0"/>
              </a:rPr>
              <a:t>"age"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50A24F"/>
                </a:solidFill>
                <a:latin typeface="Consolas" panose="020B0609020204030204" pitchFamily="49" charset="0"/>
              </a:rPr>
              <a:t>"profession"</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"programmer"</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50A24F"/>
                </a:solidFill>
                <a:latin typeface="Consolas" panose="020B0609020204030204" pitchFamily="49" charset="0"/>
              </a:rPr>
              <a:t>"languages"</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"JavaScript"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"C#"</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"Python"</a:t>
            </a:r>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50A24F"/>
                </a:solidFill>
                <a:latin typeface="Consolas" panose="020B0609020204030204" pitchFamily="49" charset="0"/>
              </a:rPr>
              <a:t>"address"</a:t>
            </a:r>
            <a:r>
              <a:rPr lang="en-US" sz="1400" b="0" i="0" u="none" strike="noStrike" baseline="0" dirty="0">
                <a:solidFill>
                  <a:srgbClr val="383A42"/>
                </a:solidFill>
                <a:latin typeface="Consolas" panose="020B0609020204030204" pitchFamily="49" charset="0"/>
              </a:rPr>
              <a:t>: {</a:t>
            </a:r>
          </a:p>
          <a:p>
            <a:pPr lvl="2"/>
            <a:r>
              <a:rPr lang="en-US" sz="1400" b="0" i="0" u="none" strike="noStrike" baseline="0" dirty="0">
                <a:solidFill>
                  <a:srgbClr val="50A24F"/>
                </a:solidFill>
                <a:latin typeface="Consolas" panose="020B0609020204030204" pitchFamily="49" charset="0"/>
              </a:rPr>
              <a:t>"street"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"Some street"</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"number"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123</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zipcode</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"3850AA"</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"city"</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"Utrecht"</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"country"</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"The Netherlands"</a:t>
            </a:r>
          </a:p>
          <a:p>
            <a:pPr lvl="1"/>
            <a:r>
              <a:rPr lang="en-US" sz="1400" b="0" i="0" u="none" strike="noStrike" baseline="0" dirty="0">
                <a:solidFill>
                  <a:srgbClr val="383A42"/>
                </a:solidFill>
                <a:latin typeface="Consolas" panose="020B0609020204030204" pitchFamily="49" charset="0"/>
              </a:rPr>
              <a:t>}</a:t>
            </a:r>
          </a:p>
          <a:p>
            <a:pPr algn="l"/>
            <a:r>
              <a:rPr lang="en-US" sz="1400" b="0" i="0" u="none" strike="noStrike" baseline="0" dirty="0">
                <a:solidFill>
                  <a:srgbClr val="383A42"/>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40595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normAutofit/>
          </a:bodyPr>
          <a:lstStyle/>
          <a:p>
            <a:r>
              <a:rPr lang="en-US" sz="2200" dirty="0"/>
              <a:t>Regular expressions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56858"/>
            <a:ext cx="11029615" cy="4664075"/>
          </a:xfrm>
        </p:spPr>
        <p:txBody>
          <a:bodyPr anchor="ctr">
            <a:normAutofit/>
          </a:bodyPr>
          <a:lstStyle/>
          <a:p>
            <a:pPr marL="0" indent="0" algn="l">
              <a:buNone/>
            </a:pPr>
            <a:r>
              <a:rPr lang="en-US" sz="1800" b="0" i="0" u="none" strike="noStrike" baseline="0" dirty="0">
                <a:latin typeface="BookAntiqua"/>
              </a:rPr>
              <a:t>This will actually log the result, because it is now case-insensitive, and from that point of view, our string does contain </a:t>
            </a:r>
            <a:r>
              <a:rPr lang="en-US" sz="1800" b="0" i="0" u="none" strike="noStrike" baseline="0" dirty="0" err="1">
                <a:latin typeface="Consolas" panose="020B0609020204030204" pitchFamily="49" charset="0"/>
              </a:rPr>
              <a:t>javascript</a:t>
            </a:r>
            <a:r>
              <a:rPr lang="en-US" sz="1800" b="0" i="0" u="none" strike="noStrike" baseline="0" dirty="0">
                <a:latin typeface="BookAntiqua"/>
              </a:rPr>
              <a:t>. Here is the result:</a:t>
            </a:r>
          </a:p>
          <a:p>
            <a:pPr marL="0" indent="0" algn="l">
              <a:buNone/>
            </a:pPr>
            <a:endParaRPr lang="en-US" dirty="0">
              <a:solidFill>
                <a:schemeClr val="bg2">
                  <a:lumMod val="50000"/>
                </a:schemeClr>
              </a:solidFill>
              <a:latin typeface="BookAntiqua"/>
            </a:endParaRPr>
          </a:p>
          <a:p>
            <a:pPr marL="0" indent="0" algn="l">
              <a:buNone/>
            </a:pPr>
            <a:endParaRPr lang="en-US" dirty="0">
              <a:solidFill>
                <a:schemeClr val="bg2">
                  <a:lumMod val="50000"/>
                </a:schemeClr>
              </a:solidFill>
              <a:latin typeface="BookAntiqua"/>
            </a:endParaRPr>
          </a:p>
          <a:p>
            <a:pPr marL="0" indent="0" algn="l">
              <a:buNone/>
            </a:pPr>
            <a:endParaRPr lang="en-US" dirty="0">
              <a:solidFill>
                <a:schemeClr val="bg2">
                  <a:lumMod val="50000"/>
                </a:schemeClr>
              </a:solidFill>
              <a:latin typeface="BookAntiqua"/>
            </a:endParaRPr>
          </a:p>
          <a:p>
            <a:pPr marL="0" indent="0" algn="l">
              <a:buNone/>
            </a:pPr>
            <a:endParaRPr lang="en-US" dirty="0">
              <a:solidFill>
                <a:schemeClr val="bg2">
                  <a:lumMod val="50000"/>
                </a:schemeClr>
              </a:solidFill>
              <a:latin typeface="BookAntiqua"/>
            </a:endParaRPr>
          </a:p>
          <a:p>
            <a:pPr marL="0" indent="0" algn="l">
              <a:buNone/>
            </a:pPr>
            <a:endParaRPr lang="en-US" dirty="0">
              <a:solidFill>
                <a:schemeClr val="bg2">
                  <a:lumMod val="50000"/>
                </a:schemeClr>
              </a:solidFill>
              <a:latin typeface="BookAntiqua"/>
            </a:endParaRPr>
          </a:p>
          <a:p>
            <a:pPr marL="0" indent="0" algn="l">
              <a:buNone/>
            </a:pPr>
            <a:r>
              <a:rPr lang="en-US" sz="1800" b="0" i="0" u="none" strike="noStrike" baseline="0" dirty="0">
                <a:latin typeface="BookAntiqua"/>
              </a:rPr>
              <a:t>The result is an object, containing the found match and the index it started on, as well as the input that was looked through. The groups are undefined. You can create groups with round parentheses, as you'll see when we get to the section on groups.</a:t>
            </a:r>
          </a:p>
          <a:p>
            <a:pPr marL="0" indent="0" algn="l">
              <a:buNone/>
            </a:pPr>
            <a:r>
              <a:rPr lang="en-US" sz="1800" b="0" i="0" u="none" strike="noStrike" baseline="0" dirty="0">
                <a:latin typeface="BookAntiqua"/>
              </a:rPr>
              <a:t>You can often find regex in JavaScript in combination with the built-in search and replace method on strings, which we'll cover next.</a:t>
            </a:r>
            <a:endParaRPr lang="en-US" dirty="0">
              <a:solidFill>
                <a:schemeClr val="bg2">
                  <a:lumMod val="50000"/>
                </a:schemeClr>
              </a:solidFill>
            </a:endParaRPr>
          </a:p>
        </p:txBody>
      </p:sp>
      <p:pic>
        <p:nvPicPr>
          <p:cNvPr id="5" name="Picture 4">
            <a:extLst>
              <a:ext uri="{FF2B5EF4-FFF2-40B4-BE49-F238E27FC236}">
                <a16:creationId xmlns:a16="http://schemas.microsoft.com/office/drawing/2014/main" id="{7461C88F-61E9-4553-BA9C-1FC2E598AE31}"/>
              </a:ext>
            </a:extLst>
          </p:cNvPr>
          <p:cNvPicPr>
            <a:picLocks noChangeAspect="1"/>
          </p:cNvPicPr>
          <p:nvPr/>
        </p:nvPicPr>
        <p:blipFill>
          <a:blip r:embed="rId2"/>
          <a:stretch>
            <a:fillRect/>
          </a:stretch>
        </p:blipFill>
        <p:spPr>
          <a:xfrm>
            <a:off x="2435516" y="3016138"/>
            <a:ext cx="7320967" cy="1530461"/>
          </a:xfrm>
          <a:prstGeom prst="rect">
            <a:avLst/>
          </a:prstGeom>
        </p:spPr>
      </p:pic>
    </p:spTree>
    <p:extLst>
      <p:ext uri="{BB962C8B-B14F-4D97-AF65-F5344CB8AC3E}">
        <p14:creationId xmlns:p14="http://schemas.microsoft.com/office/powerpoint/2010/main" val="2596058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B361-2984-4663-83E6-969AC670BC40}"/>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776CBFC-9E3C-43AA-BAB8-1A7A9295B07A}"/>
              </a:ext>
            </a:extLst>
          </p:cNvPr>
          <p:cNvSpPr>
            <a:spLocks noGrp="1"/>
          </p:cNvSpPr>
          <p:nvPr>
            <p:ph idx="1"/>
          </p:nvPr>
        </p:nvSpPr>
        <p:spPr>
          <a:xfrm>
            <a:off x="581193" y="1989668"/>
            <a:ext cx="11029615" cy="4487332"/>
          </a:xfrm>
        </p:spPr>
        <p:txBody>
          <a:bodyPr>
            <a:normAutofit/>
          </a:bodyPr>
          <a:lstStyle/>
          <a:p>
            <a:pPr marL="0" indent="0" algn="l">
              <a:buNone/>
            </a:pPr>
            <a:r>
              <a:rPr lang="en-US" sz="1800" b="0" i="0" u="none" strike="noStrike" baseline="0" dirty="0">
                <a:latin typeface="BookAntiqua"/>
              </a:rPr>
              <a:t>This is an object that seems to describe a person. It has key-value pairs. The keys always have to be between quotes, but the values only have to be between quotes when they are strings. So, the first key is </a:t>
            </a:r>
            <a:r>
              <a:rPr lang="en-US" sz="1800" b="0" i="0" u="none" strike="noStrike" baseline="0" dirty="0">
                <a:latin typeface="Consolas" panose="020B0609020204030204" pitchFamily="49" charset="0"/>
              </a:rPr>
              <a:t>name </a:t>
            </a:r>
            <a:r>
              <a:rPr lang="en-US" sz="1800" b="0" i="0" u="none" strike="noStrike" baseline="0" dirty="0">
                <a:latin typeface="BookAntiqua"/>
              </a:rPr>
              <a:t>and the first value is </a:t>
            </a:r>
            <a:r>
              <a:rPr lang="en-US" sz="1800" b="0" i="0" u="none" strike="noStrike" baseline="0" dirty="0">
                <a:latin typeface="Consolas" panose="020B0609020204030204" pitchFamily="49" charset="0"/>
              </a:rPr>
              <a:t>Malika</a:t>
            </a:r>
            <a:r>
              <a:rPr lang="en-US" sz="1800" b="0" i="0" u="none" strike="noStrike" baseline="0" dirty="0">
                <a:latin typeface="BookAntiqua"/>
              </a:rPr>
              <a:t>. </a:t>
            </a:r>
          </a:p>
          <a:p>
            <a:pPr marL="0" indent="0" algn="l">
              <a:buNone/>
            </a:pPr>
            <a:r>
              <a:rPr lang="en-US" sz="1800" b="0" i="0" u="none" strike="noStrike" baseline="0" dirty="0">
                <a:latin typeface="BookAntiqua"/>
              </a:rPr>
              <a:t>Lists of values (or JavaScript arrays) are indicated with </a:t>
            </a:r>
            <a:r>
              <a:rPr lang="en-US" sz="1800" b="0" i="0" u="none" strike="noStrike" baseline="0" dirty="0">
                <a:latin typeface="Consolas" panose="020B0609020204030204" pitchFamily="49" charset="0"/>
              </a:rPr>
              <a:t>[]</a:t>
            </a:r>
            <a:r>
              <a:rPr lang="en-US" sz="1800" b="0" i="0" u="none" strike="noStrike" baseline="0" dirty="0">
                <a:latin typeface="BookAntiqua"/>
              </a:rPr>
              <a:t>. The JSON object contains a list of </a:t>
            </a:r>
            <a:r>
              <a:rPr lang="en-US" sz="1800" b="0" i="0" u="none" strike="noStrike" baseline="0" dirty="0">
                <a:latin typeface="Consolas" panose="020B0609020204030204" pitchFamily="49" charset="0"/>
              </a:rPr>
              <a:t>languages</a:t>
            </a:r>
            <a:r>
              <a:rPr lang="en-US" sz="1800" b="0" i="0" u="none" strike="noStrike" baseline="0" dirty="0">
                <a:latin typeface="BookAntiqua"/>
              </a:rPr>
              <a:t>, which has the square brackets, and another object, </a:t>
            </a:r>
            <a:r>
              <a:rPr lang="en-US" sz="1800" b="0" i="0" u="none" strike="noStrike" baseline="0" dirty="0">
                <a:latin typeface="Consolas" panose="020B0609020204030204" pitchFamily="49" charset="0"/>
              </a:rPr>
              <a:t>address</a:t>
            </a:r>
            <a:r>
              <a:rPr lang="en-US" sz="1800" b="0" i="0" u="none" strike="noStrike" baseline="0" dirty="0">
                <a:latin typeface="BookAntiqua"/>
              </a:rPr>
              <a:t>. You can tell this by the curly brackets.</a:t>
            </a:r>
          </a:p>
          <a:p>
            <a:pPr marL="0" indent="0" algn="l">
              <a:buNone/>
            </a:pPr>
            <a:r>
              <a:rPr lang="en-US" sz="1800" b="0" i="0" u="none" strike="noStrike" baseline="0" dirty="0">
                <a:latin typeface="BookAntiqua"/>
              </a:rPr>
              <a:t>There are actually only a few </a:t>
            </a:r>
            <a:r>
              <a:rPr lang="en-US" sz="1800" b="0" i="0" u="none" strike="noStrike" baseline="0" dirty="0" err="1">
                <a:latin typeface="BookAntiqua"/>
              </a:rPr>
              <a:t>flavours</a:t>
            </a:r>
            <a:r>
              <a:rPr lang="en-US" sz="1800" b="0" i="0" u="none" strike="noStrike" baseline="0" dirty="0">
                <a:latin typeface="BookAntiqua"/>
              </a:rPr>
              <a:t> in JSON:</a:t>
            </a:r>
          </a:p>
          <a:p>
            <a:pPr lvl="1">
              <a:buFont typeface="Arial" panose="020B0604020202020204" pitchFamily="34" charset="0"/>
              <a:buChar char="•"/>
            </a:pPr>
            <a:r>
              <a:rPr lang="en-US" sz="1800" b="0" i="0" u="none" strike="noStrike" baseline="0" dirty="0">
                <a:latin typeface="BookAntiqua"/>
              </a:rPr>
              <a:t>Key-value pairs with values of the following types: string, number, Boolean, and null</a:t>
            </a:r>
          </a:p>
          <a:p>
            <a:pPr lvl="1">
              <a:buFont typeface="Arial" panose="020B0604020202020204" pitchFamily="34" charset="0"/>
              <a:buChar char="•"/>
            </a:pPr>
            <a:r>
              <a:rPr lang="en-US" sz="1800" b="0" i="0" u="none" strike="noStrike" baseline="0" dirty="0">
                <a:latin typeface="BookAntiqua"/>
              </a:rPr>
              <a:t>Key-value pairs with lists, which have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 </a:t>
            </a:r>
            <a:r>
              <a:rPr lang="en-US" sz="1800" b="0" i="0" u="none" strike="noStrike" baseline="0" dirty="0">
                <a:latin typeface="BookAntiqua"/>
              </a:rPr>
              <a:t>that contain the items in the list</a:t>
            </a:r>
          </a:p>
          <a:p>
            <a:pPr lvl="1">
              <a:buFont typeface="Arial" panose="020B0604020202020204" pitchFamily="34" charset="0"/>
              <a:buChar char="•"/>
            </a:pPr>
            <a:r>
              <a:rPr lang="en-US" sz="1800" b="0" i="0" u="none" strike="noStrike" baseline="0" dirty="0">
                <a:latin typeface="BookAntiqua"/>
              </a:rPr>
              <a:t>Key-value pairs with other objects, which have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 </a:t>
            </a:r>
            <a:r>
              <a:rPr lang="en-US" sz="1800" b="0" i="0" u="none" strike="noStrike" baseline="0" dirty="0">
                <a:latin typeface="BookAntiqua"/>
              </a:rPr>
              <a:t>that contain other JSON elements</a:t>
            </a:r>
          </a:p>
          <a:p>
            <a:pPr marL="0" indent="0" algn="l">
              <a:buNone/>
            </a:pPr>
            <a:r>
              <a:rPr lang="en-US" sz="1800" b="0" i="0" u="none" strike="noStrike" baseline="0" dirty="0">
                <a:latin typeface="BookAntiqua"/>
              </a:rPr>
              <a:t>These three options can be combined, so an object can contain other objects and a list can contain other lists. We saw this already in the above example. Our object contained a nested address object.</a:t>
            </a:r>
            <a:endParaRPr lang="en-US" dirty="0"/>
          </a:p>
        </p:txBody>
      </p:sp>
    </p:spTree>
    <p:extLst>
      <p:ext uri="{BB962C8B-B14F-4D97-AF65-F5344CB8AC3E}">
        <p14:creationId xmlns:p14="http://schemas.microsoft.com/office/powerpoint/2010/main" val="3013729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B361-2984-4663-83E6-969AC670BC40}"/>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776CBFC-9E3C-43AA-BAB8-1A7A9295B07A}"/>
              </a:ext>
            </a:extLst>
          </p:cNvPr>
          <p:cNvSpPr>
            <a:spLocks noGrp="1"/>
          </p:cNvSpPr>
          <p:nvPr>
            <p:ph idx="1"/>
          </p:nvPr>
        </p:nvSpPr>
        <p:spPr>
          <a:xfrm>
            <a:off x="581193" y="1930400"/>
            <a:ext cx="11029615" cy="3107267"/>
          </a:xfrm>
        </p:spPr>
        <p:txBody>
          <a:bodyPr anchor="t">
            <a:normAutofit/>
          </a:bodyPr>
          <a:lstStyle/>
          <a:p>
            <a:pPr marL="0" indent="0" algn="l">
              <a:buNone/>
            </a:pPr>
            <a:r>
              <a:rPr lang="en-US" sz="1700" b="0" i="0" u="none" strike="noStrike" baseline="0" dirty="0">
                <a:latin typeface="BookAntiqua"/>
              </a:rPr>
              <a:t>But this can be nested even further. A list can also contain objects, which can contain lists with objects, with lists, and so on. This might sound a bit complicated and that's exactly the point. Even though it is very simple, nesting all these options can still complicate JSON a bit. There is a reason we've placed it in our advanced topic chapter.</a:t>
            </a:r>
          </a:p>
          <a:p>
            <a:pPr marL="0" indent="0" algn="l">
              <a:buNone/>
            </a:pPr>
            <a:r>
              <a:rPr lang="en-US" sz="1700" b="0" i="0" u="none" strike="noStrike" baseline="0" dirty="0">
                <a:latin typeface="BookAntiqua"/>
              </a:rPr>
              <a:t>Let's now have a look at a slightly more complex example:</a:t>
            </a:r>
            <a:endParaRPr lang="en-US" sz="1700" dirty="0"/>
          </a:p>
        </p:txBody>
      </p:sp>
      <p:sp>
        <p:nvSpPr>
          <p:cNvPr id="5" name="TextBox 4">
            <a:extLst>
              <a:ext uri="{FF2B5EF4-FFF2-40B4-BE49-F238E27FC236}">
                <a16:creationId xmlns:a16="http://schemas.microsoft.com/office/drawing/2014/main" id="{540F9B27-CB5D-4BDB-B55F-D943817F4C36}"/>
              </a:ext>
            </a:extLst>
          </p:cNvPr>
          <p:cNvSpPr txBox="1"/>
          <p:nvPr/>
        </p:nvSpPr>
        <p:spPr>
          <a:xfrm>
            <a:off x="3048000" y="3205397"/>
            <a:ext cx="6096000" cy="4093428"/>
          </a:xfrm>
          <a:prstGeom prst="rect">
            <a:avLst/>
          </a:prstGeom>
          <a:noFill/>
        </p:spPr>
        <p:txBody>
          <a:bodyPr wrap="square">
            <a:spAutoFit/>
          </a:bodyPr>
          <a:lstStyle/>
          <a:p>
            <a:pPr algn="l"/>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50A24F"/>
                </a:solidFill>
                <a:latin typeface="Consolas" panose="020B0609020204030204" pitchFamily="49" charset="0"/>
              </a:rPr>
              <a:t>	"companies"</a:t>
            </a:r>
            <a:r>
              <a:rPr lang="en-US" sz="1300" b="0" i="0" u="none" strike="noStrike" baseline="0" dirty="0">
                <a:solidFill>
                  <a:srgbClr val="383A42"/>
                </a:solidFill>
                <a:latin typeface="Consolas" panose="020B0609020204030204" pitchFamily="49" charset="0"/>
              </a:rPr>
              <a:t>: [</a:t>
            </a:r>
          </a:p>
          <a:p>
            <a:pPr lvl="2"/>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"name"</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"JavaScript Code Dojo"</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"addresses"</a:t>
            </a:r>
            <a:r>
              <a:rPr lang="en-US" sz="1300" b="0" i="0" u="none" strike="noStrike" baseline="0" dirty="0">
                <a:solidFill>
                  <a:srgbClr val="383A42"/>
                </a:solidFill>
                <a:latin typeface="Consolas" panose="020B0609020204030204" pitchFamily="49" charset="0"/>
              </a:rPr>
              <a:t>: [</a:t>
            </a:r>
          </a:p>
          <a:p>
            <a:pPr lvl="4"/>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"street"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"123 Main street"</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zipcode</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12345</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"city" </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"Scott"</a:t>
            </a:r>
          </a:p>
          <a:p>
            <a:pPr lvl="4"/>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"street"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"123 Side street"</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zipcode</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35401</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"city" </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"Tuscaloosa"</a:t>
            </a:r>
          </a:p>
          <a:p>
            <a:pPr lvl="4"/>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a:t>
            </a:r>
          </a:p>
          <a:p>
            <a:pPr lvl="3"/>
            <a:endParaRPr lang="en-US" sz="1300" b="0" i="0" u="none" strike="noStrike" baseline="0" dirty="0">
              <a:solidFill>
                <a:srgbClr val="383A42"/>
              </a:solidFill>
              <a:latin typeface="Consolas" panose="020B0609020204030204" pitchFamily="49" charset="0"/>
            </a:endParaRPr>
          </a:p>
          <a:p>
            <a:pPr lvl="4"/>
            <a:endParaRPr lang="en-US" sz="1300" b="0" i="0" u="none" strike="noStrike" baseline="0" dirty="0">
              <a:solidFill>
                <a:srgbClr val="383A42"/>
              </a:solidFill>
              <a:latin typeface="Consolas" panose="020B0609020204030204" pitchFamily="49" charset="0"/>
            </a:endParaRPr>
          </a:p>
          <a:p>
            <a:pPr lvl="3"/>
            <a:endParaRPr lang="en-US" sz="1300" dirty="0"/>
          </a:p>
        </p:txBody>
      </p:sp>
      <p:sp>
        <p:nvSpPr>
          <p:cNvPr id="7" name="TextBox 6">
            <a:extLst>
              <a:ext uri="{FF2B5EF4-FFF2-40B4-BE49-F238E27FC236}">
                <a16:creationId xmlns:a16="http://schemas.microsoft.com/office/drawing/2014/main" id="{7A33E147-7CFA-45CA-B06E-6CB47FE40EE4}"/>
              </a:ext>
            </a:extLst>
          </p:cNvPr>
          <p:cNvSpPr txBox="1"/>
          <p:nvPr/>
        </p:nvSpPr>
        <p:spPr>
          <a:xfrm>
            <a:off x="5054600" y="6462959"/>
            <a:ext cx="1566334"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28462869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B361-2984-4663-83E6-969AC670BC40}"/>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776CBFC-9E3C-43AA-BAB8-1A7A9295B07A}"/>
              </a:ext>
            </a:extLst>
          </p:cNvPr>
          <p:cNvSpPr>
            <a:spLocks noGrp="1"/>
          </p:cNvSpPr>
          <p:nvPr>
            <p:ph idx="1"/>
          </p:nvPr>
        </p:nvSpPr>
        <p:spPr>
          <a:xfrm>
            <a:off x="581193" y="1989667"/>
            <a:ext cx="11029615" cy="4546599"/>
          </a:xfrm>
        </p:spPr>
        <p:txBody>
          <a:bodyPr anchor="b">
            <a:normAutofit/>
          </a:bodyPr>
          <a:lstStyle/>
          <a:p>
            <a:pPr marL="0" indent="0" algn="l">
              <a:buNone/>
            </a:pPr>
            <a:r>
              <a:rPr lang="en-US" sz="1800" b="0" i="0" u="none" strike="noStrike" baseline="0" dirty="0">
                <a:latin typeface="BookAntiqua"/>
              </a:rPr>
              <a:t>This is a list of companies, with two company objects on it. The companies have two key-value pairs: a name and an address list. Each of the address lists contains two addresses, and each address consists of three key-value pairs: </a:t>
            </a:r>
            <a:r>
              <a:rPr lang="en-US" sz="1800" b="0" i="0" u="none" strike="noStrike" baseline="0" dirty="0">
                <a:latin typeface="Consolas" panose="020B0609020204030204" pitchFamily="49" charset="0"/>
              </a:rPr>
              <a:t>street</a:t>
            </a:r>
            <a:r>
              <a:rPr lang="en-US" sz="1800" b="0" i="0" u="none" strike="noStrike" baseline="0" dirty="0">
                <a:latin typeface="BookAntiqua"/>
              </a:rPr>
              <a:t>, </a:t>
            </a:r>
            <a:r>
              <a:rPr lang="en-US" sz="1800" b="0" i="0" u="none" strike="noStrike" baseline="0" dirty="0" err="1">
                <a:latin typeface="Consolas" panose="020B0609020204030204" pitchFamily="49" charset="0"/>
              </a:rPr>
              <a:t>zipcode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city</a:t>
            </a:r>
            <a:r>
              <a:rPr lang="en-US" sz="1800" b="0" i="0" u="none" strike="noStrike" baseline="0" dirty="0">
                <a:latin typeface="BookAntiqua"/>
              </a:rPr>
              <a:t>.</a:t>
            </a:r>
            <a:endParaRPr lang="en-US" sz="1700" dirty="0"/>
          </a:p>
        </p:txBody>
      </p:sp>
      <p:sp>
        <p:nvSpPr>
          <p:cNvPr id="5" name="TextBox 4">
            <a:extLst>
              <a:ext uri="{FF2B5EF4-FFF2-40B4-BE49-F238E27FC236}">
                <a16:creationId xmlns:a16="http://schemas.microsoft.com/office/drawing/2014/main" id="{540F9B27-CB5D-4BDB-B55F-D943817F4C36}"/>
              </a:ext>
            </a:extLst>
          </p:cNvPr>
          <p:cNvSpPr txBox="1"/>
          <p:nvPr/>
        </p:nvSpPr>
        <p:spPr>
          <a:xfrm>
            <a:off x="3048000" y="1989667"/>
            <a:ext cx="6096000" cy="3493264"/>
          </a:xfrm>
          <a:prstGeom prst="rect">
            <a:avLst/>
          </a:prstGeom>
          <a:noFill/>
        </p:spPr>
        <p:txBody>
          <a:bodyPr wrap="square">
            <a:spAutoFit/>
          </a:bodyPr>
          <a:lstStyle/>
          <a:p>
            <a:pPr lvl="2"/>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"name"</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"Python Code Dojo"</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"addresses"</a:t>
            </a:r>
            <a:r>
              <a:rPr lang="en-US" sz="1300" b="0" i="0" u="none" strike="noStrike" baseline="0" dirty="0">
                <a:solidFill>
                  <a:srgbClr val="383A42"/>
                </a:solidFill>
                <a:latin typeface="Consolas" panose="020B0609020204030204" pitchFamily="49" charset="0"/>
              </a:rPr>
              <a:t>: [</a:t>
            </a:r>
          </a:p>
          <a:p>
            <a:pPr lvl="4"/>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"street"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"123 Party street"</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zipcode</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68863</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"city" </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"Nebraska"</a:t>
            </a:r>
          </a:p>
          <a:p>
            <a:pPr lvl="4"/>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"street"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"123 Monty street"</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zipcode</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33306</a:t>
            </a:r>
            <a:r>
              <a:rPr lang="en-US" sz="1300" b="0" i="0" u="none" strike="noStrike" baseline="0" dirty="0">
                <a:solidFill>
                  <a:srgbClr val="383A42"/>
                </a:solidFill>
                <a:latin typeface="Consolas" panose="020B0609020204030204" pitchFamily="49" charset="0"/>
              </a:rPr>
              <a:t>,</a:t>
            </a:r>
          </a:p>
          <a:p>
            <a:pPr lvl="5"/>
            <a:r>
              <a:rPr lang="en-US" sz="1300" b="0" i="0" u="none" strike="noStrike" baseline="0" dirty="0">
                <a:solidFill>
                  <a:srgbClr val="50A24F"/>
                </a:solidFill>
                <a:latin typeface="Consolas" panose="020B0609020204030204" pitchFamily="49" charset="0"/>
              </a:rPr>
              <a:t>"city" </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50A24F"/>
                </a:solidFill>
                <a:latin typeface="Consolas" panose="020B0609020204030204" pitchFamily="49" charset="0"/>
              </a:rPr>
              <a:t>"Florida"</a:t>
            </a:r>
          </a:p>
          <a:p>
            <a:pPr lvl="4"/>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a:t>
            </a:r>
          </a:p>
          <a:p>
            <a:pPr lvl="1"/>
            <a:r>
              <a:rPr lang="en-US" sz="1300" b="0" i="0" u="none" strike="noStrike" baseline="0" dirty="0">
                <a:solidFill>
                  <a:srgbClr val="383A42"/>
                </a:solidFill>
                <a:latin typeface="Consolas" panose="020B0609020204030204" pitchFamily="49" charset="0"/>
              </a:rPr>
              <a:t>]</a:t>
            </a:r>
          </a:p>
          <a:p>
            <a:pPr algn="l"/>
            <a:r>
              <a:rPr lang="en-US" sz="1300" b="0" i="0" u="none" strike="noStrike" baseline="0" dirty="0">
                <a:solidFill>
                  <a:srgbClr val="383A42"/>
                </a:solidFill>
                <a:latin typeface="Consolas" panose="020B0609020204030204" pitchFamily="49" charset="0"/>
              </a:rPr>
              <a:t>}</a:t>
            </a:r>
            <a:endParaRPr lang="en-US" sz="1300" dirty="0"/>
          </a:p>
        </p:txBody>
      </p:sp>
    </p:spTree>
    <p:extLst>
      <p:ext uri="{BB962C8B-B14F-4D97-AF65-F5344CB8AC3E}">
        <p14:creationId xmlns:p14="http://schemas.microsoft.com/office/powerpoint/2010/main" val="128597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8E4-C72C-4890-A194-002946B623E1}"/>
              </a:ext>
            </a:extLst>
          </p:cNvPr>
          <p:cNvSpPr>
            <a:spLocks noGrp="1"/>
          </p:cNvSpPr>
          <p:nvPr>
            <p:ph type="title"/>
          </p:nvPr>
        </p:nvSpPr>
        <p:spPr/>
        <p:txBody>
          <a:bodyPr/>
          <a:lstStyle/>
          <a:p>
            <a:r>
              <a:rPr lang="en-US" dirty="0"/>
              <a:t>Practice exercise 12.8</a:t>
            </a:r>
          </a:p>
        </p:txBody>
      </p:sp>
      <p:sp>
        <p:nvSpPr>
          <p:cNvPr id="3" name="Content Placeholder 2">
            <a:extLst>
              <a:ext uri="{FF2B5EF4-FFF2-40B4-BE49-F238E27FC236}">
                <a16:creationId xmlns:a16="http://schemas.microsoft.com/office/drawing/2014/main" id="{FFC7BAF2-FD47-41EE-BEC8-1498B2ACAD3B}"/>
              </a:ext>
            </a:extLst>
          </p:cNvPr>
          <p:cNvSpPr>
            <a:spLocks noGrp="1"/>
          </p:cNvSpPr>
          <p:nvPr>
            <p:ph idx="1"/>
          </p:nvPr>
        </p:nvSpPr>
        <p:spPr>
          <a:xfrm>
            <a:off x="581192" y="2180496"/>
            <a:ext cx="11029615" cy="3975348"/>
          </a:xfrm>
        </p:spPr>
        <p:txBody>
          <a:bodyPr>
            <a:normAutofit/>
          </a:bodyPr>
          <a:lstStyle/>
          <a:p>
            <a:pPr marL="0" indent="0" algn="l">
              <a:buNone/>
            </a:pPr>
            <a:r>
              <a:rPr lang="en-US" sz="1800" b="0" i="0" u="none" strike="noStrike" baseline="0" dirty="0">
                <a:latin typeface="BookAntiqua"/>
              </a:rPr>
              <a:t>This exercise will demonstrate how you can create a valid JSON object that can be used as a JavaScript object. You will create a simple list of names and statuses that can be looped through and output the results to the console. You will load JSON data to JavaScript and output the results of the object's contents:</a:t>
            </a:r>
          </a:p>
          <a:p>
            <a:pPr marL="666900" lvl="1" indent="-342900">
              <a:buFont typeface="+mj-lt"/>
              <a:buAutoNum type="arabicPeriod"/>
            </a:pPr>
            <a:r>
              <a:rPr lang="en-US" sz="1800" b="0" i="0" u="none" strike="noStrike" baseline="0" dirty="0">
                <a:latin typeface="BookAntiqua"/>
              </a:rPr>
              <a:t>Create a JavaScript object that contains JSON formatted data. The object should contain at least two items and each item should be an object with at least two paired values.</a:t>
            </a:r>
          </a:p>
          <a:p>
            <a:pPr marL="666900" lvl="1" indent="-342900">
              <a:buFont typeface="+mj-lt"/>
              <a:buAutoNum type="arabicPeriod"/>
            </a:pPr>
            <a:r>
              <a:rPr lang="en-US" sz="1800" b="0" i="0" u="none" strike="noStrike" baseline="0" dirty="0">
                <a:latin typeface="BookAntiqua"/>
              </a:rPr>
              <a:t>Create a function that can be invoked that will loop through each item in the JavaScript JSON object and output the result to the console. Output each item of data to the console using </a:t>
            </a:r>
            <a:r>
              <a:rPr lang="en-US" sz="1800" b="0" i="0" u="none" strike="noStrike" baseline="0" dirty="0">
                <a:latin typeface="Consolas" panose="020B0609020204030204" pitchFamily="49" charset="0"/>
              </a:rPr>
              <a:t>console.log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Invoke the function and launch the JavaScript code.</a:t>
            </a:r>
            <a:endParaRPr lang="en-US" sz="1800" dirty="0"/>
          </a:p>
        </p:txBody>
      </p:sp>
    </p:spTree>
    <p:extLst>
      <p:ext uri="{BB962C8B-B14F-4D97-AF65-F5344CB8AC3E}">
        <p14:creationId xmlns:p14="http://schemas.microsoft.com/office/powerpoint/2010/main" val="27516503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0112-65EF-4797-97A0-80EED40EB512}"/>
              </a:ext>
            </a:extLst>
          </p:cNvPr>
          <p:cNvSpPr>
            <a:spLocks noGrp="1"/>
          </p:cNvSpPr>
          <p:nvPr>
            <p:ph type="title"/>
          </p:nvPr>
        </p:nvSpPr>
        <p:spPr/>
        <p:txBody>
          <a:bodyPr/>
          <a:lstStyle/>
          <a:p>
            <a:r>
              <a:rPr lang="en-US" dirty="0"/>
              <a:t>Parsing JSON</a:t>
            </a:r>
          </a:p>
        </p:txBody>
      </p:sp>
      <p:sp>
        <p:nvSpPr>
          <p:cNvPr id="3" name="Content Placeholder 2">
            <a:extLst>
              <a:ext uri="{FF2B5EF4-FFF2-40B4-BE49-F238E27FC236}">
                <a16:creationId xmlns:a16="http://schemas.microsoft.com/office/drawing/2014/main" id="{5513C471-E244-4349-ACED-CEB47F75F19C}"/>
              </a:ext>
            </a:extLst>
          </p:cNvPr>
          <p:cNvSpPr>
            <a:spLocks noGrp="1"/>
          </p:cNvSpPr>
          <p:nvPr>
            <p:ph idx="1"/>
          </p:nvPr>
        </p:nvSpPr>
        <p:spPr>
          <a:xfrm>
            <a:off x="615059" y="2121229"/>
            <a:ext cx="11029615" cy="4347304"/>
          </a:xfrm>
        </p:spPr>
        <p:txBody>
          <a:bodyPr>
            <a:normAutofit/>
          </a:bodyPr>
          <a:lstStyle/>
          <a:p>
            <a:pPr marL="0" indent="0" algn="l">
              <a:buNone/>
            </a:pPr>
            <a:r>
              <a:rPr lang="en-US" sz="1800" b="0" i="0" u="none" strike="noStrike" baseline="0" dirty="0">
                <a:solidFill>
                  <a:srgbClr val="000000"/>
                </a:solidFill>
                <a:latin typeface="BookAntiqua"/>
              </a:rPr>
              <a:t>There are many libraries and tools available for parsing a JSON string into an object. A JavaScript string can be converted to a JSON object using the </a:t>
            </a:r>
            <a:r>
              <a:rPr lang="en-US" sz="1800" b="0" i="0" u="none" strike="noStrike" baseline="0" dirty="0" err="1">
                <a:solidFill>
                  <a:srgbClr val="000000"/>
                </a:solidFill>
                <a:latin typeface="Consolas" panose="020B0609020204030204" pitchFamily="49" charset="0"/>
              </a:rPr>
              <a:t>JSON.parse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 Data that is received from another place is always of value </a:t>
            </a:r>
            <a:r>
              <a:rPr lang="en-US" sz="1800" b="0"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BookAntiqua"/>
              </a:rPr>
              <a:t>, so in order to treat it as an object, it needs to be converted. This is how to do it: </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str = </a:t>
            </a:r>
            <a:r>
              <a:rPr lang="en-US" b="0" i="0" u="none" strike="noStrike" baseline="0" dirty="0">
                <a:solidFill>
                  <a:srgbClr val="50A24F"/>
                </a:solidFill>
                <a:latin typeface="Consolas" panose="020B0609020204030204" pitchFamily="49" charset="0"/>
              </a:rPr>
              <a:t>"{\"name\": \"</a:t>
            </a:r>
            <a:r>
              <a:rPr lang="en-US" b="0" i="0" u="none" strike="noStrike" baseline="0" dirty="0" err="1">
                <a:solidFill>
                  <a:srgbClr val="50A24F"/>
                </a:solidFill>
                <a:latin typeface="Consolas" panose="020B0609020204030204" pitchFamily="49" charset="0"/>
              </a:rPr>
              <a:t>Maaike</a:t>
            </a:r>
            <a:r>
              <a:rPr lang="en-US" b="0" i="0" u="none" strike="noStrike" baseline="0" dirty="0">
                <a:solidFill>
                  <a:srgbClr val="50A24F"/>
                </a:solidFill>
                <a:latin typeface="Consolas" panose="020B0609020204030204" pitchFamily="49" charset="0"/>
              </a:rPr>
              <a:t>\", \"age\": 30}"</a:t>
            </a:r>
            <a:r>
              <a:rPr lang="en-US" b="0" i="0" u="none" strike="noStrike" baseline="0" dirty="0">
                <a:solidFill>
                  <a:srgbClr val="383A42"/>
                </a:solidFill>
                <a:latin typeface="Consolas" panose="020B0609020204030204" pitchFamily="49" charset="0"/>
              </a:rPr>
              <a:t>;</a:t>
            </a:r>
          </a:p>
          <a:p>
            <a:pPr marL="594000" lvl="2" indent="0">
              <a:buNone/>
            </a:pPr>
            <a:r>
              <a:rPr lang="da-DK" b="0" i="0" u="none" strike="noStrike" baseline="0" dirty="0">
                <a:solidFill>
                  <a:srgbClr val="A726A5"/>
                </a:solidFill>
                <a:latin typeface="Consolas" panose="020B0609020204030204" pitchFamily="49" charset="0"/>
              </a:rPr>
              <a:t>let </a:t>
            </a:r>
            <a:r>
              <a:rPr lang="da-DK" b="0" i="0" u="none" strike="noStrike" baseline="0" dirty="0">
                <a:solidFill>
                  <a:srgbClr val="383A42"/>
                </a:solidFill>
                <a:latin typeface="Consolas" panose="020B0609020204030204" pitchFamily="49" charset="0"/>
              </a:rPr>
              <a:t>obj = </a:t>
            </a:r>
            <a:r>
              <a:rPr lang="da-DK" b="0" i="0" u="none" strike="noStrike" baseline="0" dirty="0">
                <a:solidFill>
                  <a:srgbClr val="C28501"/>
                </a:solidFill>
                <a:latin typeface="Consolas" panose="020B0609020204030204" pitchFamily="49" charset="0"/>
              </a:rPr>
              <a:t>JSON</a:t>
            </a:r>
            <a:r>
              <a:rPr lang="da-DK" b="0" i="0" u="none" strike="noStrike" baseline="0" dirty="0">
                <a:solidFill>
                  <a:srgbClr val="383A42"/>
                </a:solidFill>
                <a:latin typeface="Consolas" panose="020B0609020204030204" pitchFamily="49" charset="0"/>
              </a:rPr>
              <a:t>.parse(str);</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.log(obj.name, </a:t>
            </a:r>
            <a:r>
              <a:rPr lang="en-US" b="0" i="0" u="none" strike="noStrike" baseline="0" dirty="0">
                <a:solidFill>
                  <a:srgbClr val="50A24F"/>
                </a:solidFill>
                <a:latin typeface="Consolas" panose="020B0609020204030204" pitchFamily="49" charset="0"/>
              </a:rPr>
              <a:t>"is"</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obj.age</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After parsing, it can be treated as an object. Therefore it will log </a:t>
            </a:r>
            <a:r>
              <a:rPr lang="en-US" sz="1800" b="0" i="0" u="none" strike="noStrike" baseline="0" dirty="0" err="1">
                <a:solidFill>
                  <a:srgbClr val="000000"/>
                </a:solidFill>
                <a:latin typeface="Consolas" panose="020B0609020204030204" pitchFamily="49" charset="0"/>
              </a:rPr>
              <a:t>Maaike</a:t>
            </a:r>
            <a:r>
              <a:rPr lang="en-US" sz="1800" b="0" i="0" u="none" strike="noStrike" baseline="0" dirty="0">
                <a:solidFill>
                  <a:srgbClr val="000000"/>
                </a:solidFill>
                <a:latin typeface="Consolas" panose="020B0609020204030204" pitchFamily="49" charset="0"/>
              </a:rPr>
              <a:t> is 30 </a:t>
            </a:r>
            <a:r>
              <a:rPr lang="en-US" sz="1800" b="0" i="0" u="none" strike="noStrike" baseline="0" dirty="0">
                <a:solidFill>
                  <a:srgbClr val="000000"/>
                </a:solidFill>
                <a:latin typeface="BookAntiqua"/>
              </a:rPr>
              <a:t>to the console.</a:t>
            </a:r>
          </a:p>
        </p:txBody>
      </p:sp>
    </p:spTree>
    <p:extLst>
      <p:ext uri="{BB962C8B-B14F-4D97-AF65-F5344CB8AC3E}">
        <p14:creationId xmlns:p14="http://schemas.microsoft.com/office/powerpoint/2010/main" val="1825444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0112-65EF-4797-97A0-80EED40EB512}"/>
              </a:ext>
            </a:extLst>
          </p:cNvPr>
          <p:cNvSpPr>
            <a:spLocks noGrp="1"/>
          </p:cNvSpPr>
          <p:nvPr>
            <p:ph type="title"/>
          </p:nvPr>
        </p:nvSpPr>
        <p:spPr/>
        <p:txBody>
          <a:bodyPr/>
          <a:lstStyle/>
          <a:p>
            <a:r>
              <a:rPr lang="en-US" dirty="0"/>
              <a:t>Parsing JSON</a:t>
            </a:r>
          </a:p>
        </p:txBody>
      </p:sp>
      <p:sp>
        <p:nvSpPr>
          <p:cNvPr id="3" name="Content Placeholder 2">
            <a:extLst>
              <a:ext uri="{FF2B5EF4-FFF2-40B4-BE49-F238E27FC236}">
                <a16:creationId xmlns:a16="http://schemas.microsoft.com/office/drawing/2014/main" id="{5513C471-E244-4349-ACED-CEB47F75F19C}"/>
              </a:ext>
            </a:extLst>
          </p:cNvPr>
          <p:cNvSpPr>
            <a:spLocks noGrp="1"/>
          </p:cNvSpPr>
          <p:nvPr>
            <p:ph idx="1"/>
          </p:nvPr>
        </p:nvSpPr>
        <p:spPr>
          <a:xfrm>
            <a:off x="615059" y="2121229"/>
            <a:ext cx="11029615" cy="4347304"/>
          </a:xfrm>
        </p:spPr>
        <p:txBody>
          <a:bodyPr>
            <a:normAutofit/>
          </a:bodyPr>
          <a:lstStyle/>
          <a:p>
            <a:pPr marL="0" indent="0" algn="l">
              <a:buNone/>
            </a:pPr>
            <a:r>
              <a:rPr lang="en-US" sz="1800" b="0" i="0" u="none" strike="noStrike" baseline="0" dirty="0">
                <a:solidFill>
                  <a:srgbClr val="000000"/>
                </a:solidFill>
                <a:latin typeface="BookAntiqua"/>
              </a:rPr>
              <a:t>The other way around is also necessary sometimes. Objects can be converted to a JSON string using the </a:t>
            </a:r>
            <a:r>
              <a:rPr lang="en-US" sz="1800" b="0" i="0" u="none" strike="noStrike" baseline="0" dirty="0">
                <a:solidFill>
                  <a:srgbClr val="000000"/>
                </a:solidFill>
                <a:latin typeface="Consolas" panose="020B0609020204030204" pitchFamily="49" charset="0"/>
              </a:rPr>
              <a:t>JSON.stringify() </a:t>
            </a:r>
            <a:r>
              <a:rPr lang="en-US" sz="1800" b="0" i="0" u="none" strike="noStrike" baseline="0" dirty="0">
                <a:solidFill>
                  <a:srgbClr val="000000"/>
                </a:solidFill>
                <a:latin typeface="BookAntiqua"/>
              </a:rPr>
              <a:t>method. It converts the object or value from JavaScript to a JSON string. You can see it in action here:</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dog = {</a:t>
            </a:r>
          </a:p>
          <a:p>
            <a:pPr marL="936000" lvl="3" indent="0">
              <a:buNone/>
            </a:pPr>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wiesje</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50A24F"/>
                </a:solidFill>
                <a:latin typeface="Consolas" panose="020B0609020204030204" pitchFamily="49" charset="0"/>
              </a:rPr>
              <a:t>"breed"</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"dachshund"</a:t>
            </a:r>
          </a:p>
          <a:p>
            <a:pPr marL="594000" lvl="2" indent="0">
              <a:buNone/>
            </a:pPr>
            <a:r>
              <a:rPr lang="en-US" b="0" i="0" u="none" strike="noStrike" baseline="0" dirty="0">
                <a:solidFill>
                  <a:srgbClr val="383A42"/>
                </a:solidFill>
                <a:latin typeface="Consolas" panose="020B0609020204030204" pitchFamily="49" charset="0"/>
              </a:rPr>
              <a:t>};</a:t>
            </a:r>
          </a:p>
          <a:p>
            <a:pPr marL="594000" lvl="2" indent="0">
              <a:buNone/>
            </a:pPr>
            <a:r>
              <a:rPr lang="da-DK" b="0" i="0" u="none" strike="noStrike" baseline="0" dirty="0">
                <a:solidFill>
                  <a:srgbClr val="A726A5"/>
                </a:solidFill>
                <a:latin typeface="Consolas" panose="020B0609020204030204" pitchFamily="49" charset="0"/>
              </a:rPr>
              <a:t>let </a:t>
            </a:r>
            <a:r>
              <a:rPr lang="da-DK" b="0" i="0" u="none" strike="noStrike" baseline="0" dirty="0">
                <a:solidFill>
                  <a:srgbClr val="383A42"/>
                </a:solidFill>
                <a:latin typeface="Consolas" panose="020B0609020204030204" pitchFamily="49" charset="0"/>
              </a:rPr>
              <a:t>strdog = </a:t>
            </a:r>
            <a:r>
              <a:rPr lang="da-DK" b="0" i="0" u="none" strike="noStrike" baseline="0" dirty="0">
                <a:solidFill>
                  <a:srgbClr val="C28501"/>
                </a:solidFill>
                <a:latin typeface="Consolas" panose="020B0609020204030204" pitchFamily="49" charset="0"/>
              </a:rPr>
              <a:t>JSON</a:t>
            </a:r>
            <a:r>
              <a:rPr lang="da-DK" b="0" i="0" u="none" strike="noStrike" baseline="0" dirty="0">
                <a:solidFill>
                  <a:srgbClr val="383A42"/>
                </a:solidFill>
                <a:latin typeface="Consolas" panose="020B0609020204030204" pitchFamily="49" charset="0"/>
              </a:rPr>
              <a:t>.stringify(dog);</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A726A5"/>
                </a:solidFill>
                <a:latin typeface="Consolas" panose="020B0609020204030204" pitchFamily="49" charset="0"/>
              </a:rPr>
              <a:t>typeof</a:t>
            </a:r>
            <a:r>
              <a:rPr lang="en-US" b="0" i="0" u="none" strike="noStrike" baseline="0" dirty="0">
                <a:solidFill>
                  <a:srgbClr val="A726A5"/>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strdog</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strdog</a:t>
            </a: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2580518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0112-65EF-4797-97A0-80EED40EB512}"/>
              </a:ext>
            </a:extLst>
          </p:cNvPr>
          <p:cNvSpPr>
            <a:spLocks noGrp="1"/>
          </p:cNvSpPr>
          <p:nvPr>
            <p:ph type="title"/>
          </p:nvPr>
        </p:nvSpPr>
        <p:spPr/>
        <p:txBody>
          <a:bodyPr/>
          <a:lstStyle/>
          <a:p>
            <a:r>
              <a:rPr lang="en-US" dirty="0"/>
              <a:t>Parsing JSON</a:t>
            </a:r>
          </a:p>
        </p:txBody>
      </p:sp>
      <p:sp>
        <p:nvSpPr>
          <p:cNvPr id="3" name="Content Placeholder 2">
            <a:extLst>
              <a:ext uri="{FF2B5EF4-FFF2-40B4-BE49-F238E27FC236}">
                <a16:creationId xmlns:a16="http://schemas.microsoft.com/office/drawing/2014/main" id="{5513C471-E244-4349-ACED-CEB47F75F19C}"/>
              </a:ext>
            </a:extLst>
          </p:cNvPr>
          <p:cNvSpPr>
            <a:spLocks noGrp="1"/>
          </p:cNvSpPr>
          <p:nvPr>
            <p:ph idx="1"/>
          </p:nvPr>
        </p:nvSpPr>
        <p:spPr>
          <a:xfrm>
            <a:off x="615059" y="2121229"/>
            <a:ext cx="11029615" cy="4347304"/>
          </a:xfrm>
        </p:spPr>
        <p:txBody>
          <a:bodyPr>
            <a:normAutofit/>
          </a:bodyPr>
          <a:lstStyle/>
          <a:p>
            <a:pPr marL="0" indent="0" algn="l">
              <a:buNone/>
            </a:pPr>
            <a:r>
              <a:rPr lang="en-US" sz="1800" b="0" i="0" u="none" strike="noStrike" baseline="0" dirty="0">
                <a:solidFill>
                  <a:srgbClr val="000000"/>
                </a:solidFill>
                <a:latin typeface="BookAntiqua"/>
              </a:rPr>
              <a:t>The type of </a:t>
            </a:r>
            <a:r>
              <a:rPr lang="en-US" sz="1800" b="0" i="0" u="none" strike="noStrike" baseline="0" dirty="0" err="1">
                <a:solidFill>
                  <a:srgbClr val="000000"/>
                </a:solidFill>
                <a:latin typeface="Consolas" panose="020B0609020204030204" pitchFamily="49" charset="0"/>
              </a:rPr>
              <a:t>strdog</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becomes a string because it is being </a:t>
            </a:r>
            <a:r>
              <a:rPr lang="en-US" sz="1800" b="0" i="0" u="none" strike="noStrike" baseline="0" dirty="0" err="1">
                <a:solidFill>
                  <a:srgbClr val="000000"/>
                </a:solidFill>
                <a:latin typeface="BookAntiqua"/>
              </a:rPr>
              <a:t>stringified</a:t>
            </a:r>
            <a:r>
              <a:rPr lang="en-US" sz="1800" b="0" i="0" u="none" strike="noStrike" baseline="0" dirty="0">
                <a:solidFill>
                  <a:srgbClr val="000000"/>
                </a:solidFill>
                <a:latin typeface="BookAntiqua"/>
              </a:rPr>
              <a:t>. And it no longer has the properties </a:t>
            </a:r>
            <a:r>
              <a:rPr lang="en-US" sz="1800" b="0" i="0" u="none" strike="noStrike" baseline="0" dirty="0">
                <a:solidFill>
                  <a:srgbClr val="000000"/>
                </a:solidFill>
                <a:latin typeface="Consolas" panose="020B0609020204030204" pitchFamily="49" charset="0"/>
              </a:rPr>
              <a:t>name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breed</a:t>
            </a:r>
            <a:r>
              <a:rPr lang="en-US" sz="1800" b="0" i="0" u="none" strike="noStrike" baseline="0" dirty="0">
                <a:solidFill>
                  <a:srgbClr val="000000"/>
                </a:solidFill>
                <a:latin typeface="BookAntiqua"/>
              </a:rPr>
              <a:t>. These will be undefined. This code snippet will log the following to the console: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can be useful for storing JSON data directly in a database, for example.</a:t>
            </a:r>
          </a:p>
          <a:p>
            <a:pPr marL="0" indent="0" algn="l">
              <a:buNone/>
            </a:pPr>
            <a:endParaRPr lang="en-US" dirty="0"/>
          </a:p>
        </p:txBody>
      </p:sp>
      <p:pic>
        <p:nvPicPr>
          <p:cNvPr id="5" name="Picture 4">
            <a:extLst>
              <a:ext uri="{FF2B5EF4-FFF2-40B4-BE49-F238E27FC236}">
                <a16:creationId xmlns:a16="http://schemas.microsoft.com/office/drawing/2014/main" id="{ED1EC715-39F6-48E2-8749-2289598D004D}"/>
              </a:ext>
            </a:extLst>
          </p:cNvPr>
          <p:cNvPicPr>
            <a:picLocks noChangeAspect="1"/>
          </p:cNvPicPr>
          <p:nvPr/>
        </p:nvPicPr>
        <p:blipFill>
          <a:blip r:embed="rId2"/>
          <a:stretch>
            <a:fillRect/>
          </a:stretch>
        </p:blipFill>
        <p:spPr>
          <a:xfrm>
            <a:off x="2543703" y="3882131"/>
            <a:ext cx="7172325" cy="571500"/>
          </a:xfrm>
          <a:prstGeom prst="rect">
            <a:avLst/>
          </a:prstGeom>
        </p:spPr>
      </p:pic>
    </p:spTree>
    <p:extLst>
      <p:ext uri="{BB962C8B-B14F-4D97-AF65-F5344CB8AC3E}">
        <p14:creationId xmlns:p14="http://schemas.microsoft.com/office/powerpoint/2010/main" val="28945048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0EC2-FB27-4F8B-A533-5AEFE1D2AF09}"/>
              </a:ext>
            </a:extLst>
          </p:cNvPr>
          <p:cNvSpPr>
            <a:spLocks noGrp="1"/>
          </p:cNvSpPr>
          <p:nvPr>
            <p:ph type="title"/>
          </p:nvPr>
        </p:nvSpPr>
        <p:spPr/>
        <p:txBody>
          <a:bodyPr/>
          <a:lstStyle/>
          <a:p>
            <a:r>
              <a:rPr lang="en-US" dirty="0"/>
              <a:t>Practice exercise 12.9</a:t>
            </a:r>
          </a:p>
        </p:txBody>
      </p:sp>
      <p:sp>
        <p:nvSpPr>
          <p:cNvPr id="3" name="Content Placeholder 2">
            <a:extLst>
              <a:ext uri="{FF2B5EF4-FFF2-40B4-BE49-F238E27FC236}">
                <a16:creationId xmlns:a16="http://schemas.microsoft.com/office/drawing/2014/main" id="{A09B5A3A-34D0-4FC3-8640-F7BEEB22E693}"/>
              </a:ext>
            </a:extLst>
          </p:cNvPr>
          <p:cNvSpPr>
            <a:spLocks noGrp="1"/>
          </p:cNvSpPr>
          <p:nvPr>
            <p:ph idx="1"/>
          </p:nvPr>
        </p:nvSpPr>
        <p:spPr>
          <a:xfrm>
            <a:off x="581192" y="2180496"/>
            <a:ext cx="11029615" cy="3975348"/>
          </a:xfrm>
        </p:spPr>
        <p:txBody>
          <a:bodyPr>
            <a:normAutofit/>
          </a:bodyPr>
          <a:lstStyle/>
          <a:p>
            <a:pPr marL="0" indent="0" algn="l">
              <a:buNone/>
            </a:pPr>
            <a:r>
              <a:rPr lang="en-US" sz="1800" b="0" i="0" u="none" strike="noStrike" baseline="0" dirty="0">
                <a:latin typeface="BookAntiqua"/>
              </a:rPr>
              <a:t>This exercise will demonstrate the use of JSON methods to parse JSON and convert string values to JSON. Using JSON methods with JavaScript, convert a JSON formatted string value to a JavaScript object and convert a JavaScript object into a string representation of the JSON object:</a:t>
            </a:r>
          </a:p>
          <a:p>
            <a:pPr marL="666900" lvl="1" indent="-342900">
              <a:buFont typeface="+mj-lt"/>
              <a:buAutoNum type="arabicPeriod"/>
            </a:pPr>
            <a:r>
              <a:rPr lang="en-US" sz="1800" b="0" i="0" u="none" strike="noStrike" baseline="0" dirty="0">
                <a:latin typeface="BookAntiqua"/>
              </a:rPr>
              <a:t>Create a JSON object with several items and objects. You can use the JSON object from the previous lesson.</a:t>
            </a:r>
          </a:p>
          <a:p>
            <a:pPr marL="666900" lvl="1" indent="-342900">
              <a:buFont typeface="+mj-lt"/>
              <a:buAutoNum type="arabicPeriod"/>
            </a:pPr>
            <a:r>
              <a:rPr lang="en-US" sz="1800" b="0" i="0" u="none" strike="noStrike" baseline="0" dirty="0">
                <a:latin typeface="BookAntiqua"/>
              </a:rPr>
              <a:t>Using the JSON </a:t>
            </a:r>
            <a:r>
              <a:rPr lang="en-US" sz="1800" b="0" i="0" u="none" strike="noStrike" baseline="0" dirty="0" err="1">
                <a:latin typeface="Consolas" panose="020B0609020204030204" pitchFamily="49" charset="0"/>
              </a:rPr>
              <a:t>stringify</a:t>
            </a:r>
            <a:r>
              <a:rPr lang="en-US" sz="1800" b="0" i="0" u="none" strike="noStrike" baseline="0" dirty="0">
                <a:latin typeface="Consolas" panose="020B0609020204030204" pitchFamily="49" charset="0"/>
              </a:rPr>
              <a:t>() </a:t>
            </a:r>
            <a:r>
              <a:rPr lang="en-US" sz="1800" b="0" i="0" u="none" strike="noStrike" baseline="0" dirty="0">
                <a:latin typeface="BookAntiqua"/>
              </a:rPr>
              <a:t>method, convert the JSON JavaScript object into a string version and assign it to a variable named </a:t>
            </a:r>
            <a:r>
              <a:rPr lang="en-US" sz="1800" b="0" i="0" u="none" strike="noStrike" baseline="0" dirty="0" err="1">
                <a:latin typeface="Consolas" panose="020B0609020204030204" pitchFamily="49" charset="0"/>
              </a:rPr>
              <a:t>newStr</a:t>
            </a:r>
            <a:r>
              <a:rPr lang="en-US" sz="1800" b="0" i="0" u="none" strike="noStrike" baseline="0" dirty="0">
                <a:latin typeface="Consolas" panose="020B0609020204030204" pitchFamily="49" charset="0"/>
              </a:rPr>
              <a:t> [{"</a:t>
            </a:r>
            <a:r>
              <a:rPr lang="en-US" sz="1800" b="0" i="0" u="none" strike="noStrike" baseline="0" dirty="0" err="1">
                <a:latin typeface="Consolas" panose="020B0609020204030204" pitchFamily="49" charset="0"/>
              </a:rPr>
              <a:t>name":"Learn</a:t>
            </a:r>
            <a:r>
              <a:rPr lang="en-US" sz="1800" b="0" i="0" u="none" strike="noStrike" baseline="0" dirty="0">
                <a:latin typeface="Consolas" panose="020B0609020204030204" pitchFamily="49" charset="0"/>
              </a:rPr>
              <a:t> </a:t>
            </a:r>
            <a:r>
              <a:rPr lang="en-US" sz="1800" b="0" i="0" u="none" strike="noStrike" baseline="0" dirty="0" err="1">
                <a:latin typeface="Consolas" panose="020B0609020204030204" pitchFamily="49" charset="0"/>
              </a:rPr>
              <a:t>JavaScript","status":true</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name":"Try</a:t>
            </a:r>
            <a:r>
              <a:rPr lang="en-US" sz="1800" b="0" i="0" u="none" strike="noStrike" baseline="0" dirty="0">
                <a:latin typeface="Consolas" panose="020B0609020204030204" pitchFamily="49" charset="0"/>
              </a:rPr>
              <a:t> </a:t>
            </a:r>
            <a:r>
              <a:rPr lang="en-US" sz="1800" b="0" i="0" u="none" strike="noStrike" baseline="0" dirty="0" err="1">
                <a:latin typeface="Consolas" panose="020B0609020204030204" pitchFamily="49" charset="0"/>
              </a:rPr>
              <a:t>JSON","status":false</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JSON.parse</a:t>
            </a:r>
            <a:r>
              <a:rPr lang="en-US" sz="1800" b="0" i="0" u="none" strike="noStrike" baseline="0" dirty="0">
                <a:latin typeface="Consolas" panose="020B0609020204030204" pitchFamily="49" charset="0"/>
              </a:rPr>
              <a:t>()</a:t>
            </a:r>
            <a:r>
              <a:rPr lang="en-US" sz="1800" b="0" i="0" u="none" strike="noStrike" baseline="0" dirty="0">
                <a:latin typeface="BookAntiqua"/>
              </a:rPr>
              <a:t>, convert the </a:t>
            </a:r>
            <a:r>
              <a:rPr lang="en-US" sz="1800" b="0" i="0" u="none" strike="noStrike" baseline="0" dirty="0" err="1">
                <a:latin typeface="Consolas" panose="020B0609020204030204" pitchFamily="49" charset="0"/>
              </a:rPr>
              <a:t>newStr</a:t>
            </a:r>
            <a:r>
              <a:rPr lang="en-US" sz="1800" b="0" i="0" u="none" strike="noStrike" baseline="0" dirty="0">
                <a:latin typeface="Consolas" panose="020B0609020204030204" pitchFamily="49" charset="0"/>
              </a:rPr>
              <a:t> </a:t>
            </a:r>
            <a:r>
              <a:rPr lang="en-US" sz="1800" b="0" i="0" u="none" strike="noStrike" baseline="0" dirty="0">
                <a:latin typeface="BookAntiqua"/>
              </a:rPr>
              <a:t>value back into an object and assign it to a variable named </a:t>
            </a:r>
            <a:r>
              <a:rPr lang="en-US" sz="1800" b="0" i="0" u="none" strike="noStrike" baseline="0" dirty="0" err="1">
                <a:latin typeface="Consolas" panose="020B0609020204030204" pitchFamily="49" charset="0"/>
              </a:rPr>
              <a:t>newObj</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Iterate through the items in the </a:t>
            </a:r>
            <a:r>
              <a:rPr lang="en-US" sz="1800" b="0" i="0" u="none" strike="noStrike" baseline="0" dirty="0" err="1">
                <a:latin typeface="Consolas" panose="020B0609020204030204" pitchFamily="49" charset="0"/>
              </a:rPr>
              <a:t>newObj</a:t>
            </a:r>
            <a:r>
              <a:rPr lang="en-US" sz="1800" b="0" i="0" u="none" strike="noStrike" baseline="0" dirty="0">
                <a:latin typeface="Consolas" panose="020B0609020204030204" pitchFamily="49" charset="0"/>
              </a:rPr>
              <a:t> </a:t>
            </a:r>
            <a:r>
              <a:rPr lang="en-US" sz="1800" b="0" i="0" u="none" strike="noStrike" baseline="0" dirty="0">
                <a:latin typeface="BookAntiqua"/>
              </a:rPr>
              <a:t>and output the results to the console.</a:t>
            </a:r>
            <a:endParaRPr lang="en-US" sz="1800" dirty="0"/>
          </a:p>
        </p:txBody>
      </p:sp>
    </p:spTree>
    <p:extLst>
      <p:ext uri="{BB962C8B-B14F-4D97-AF65-F5344CB8AC3E}">
        <p14:creationId xmlns:p14="http://schemas.microsoft.com/office/powerpoint/2010/main" val="2657949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6A90-7A21-403B-BB20-1583E2348073}"/>
              </a:ext>
            </a:extLst>
          </p:cNvPr>
          <p:cNvSpPr>
            <a:spLocks noGrp="1"/>
          </p:cNvSpPr>
          <p:nvPr>
            <p:ph type="title"/>
          </p:nvPr>
        </p:nvSpPr>
        <p:spPr/>
        <p:txBody>
          <a:bodyPr/>
          <a:lstStyle/>
          <a:p>
            <a:r>
              <a:rPr lang="en-US" dirty="0"/>
              <a:t>Email extractor</a:t>
            </a:r>
          </a:p>
        </p:txBody>
      </p:sp>
      <p:sp>
        <p:nvSpPr>
          <p:cNvPr id="3" name="Content Placeholder 2">
            <a:extLst>
              <a:ext uri="{FF2B5EF4-FFF2-40B4-BE49-F238E27FC236}">
                <a16:creationId xmlns:a16="http://schemas.microsoft.com/office/drawing/2014/main" id="{F042E691-B163-41A0-BE4C-9CE232929770}"/>
              </a:ext>
            </a:extLst>
          </p:cNvPr>
          <p:cNvSpPr>
            <a:spLocks noGrp="1"/>
          </p:cNvSpPr>
          <p:nvPr>
            <p:ph idx="1"/>
          </p:nvPr>
        </p:nvSpPr>
        <p:spPr/>
        <p:txBody>
          <a:bodyPr anchor="t"/>
          <a:lstStyle/>
          <a:p>
            <a:pPr marL="0" indent="0" algn="l">
              <a:buNone/>
            </a:pPr>
            <a:r>
              <a:rPr lang="en-US" sz="1800" b="0" i="0" u="none" strike="noStrike" baseline="0" dirty="0">
                <a:latin typeface="BookAntiqua"/>
              </a:rPr>
              <a:t>Use the following HTML as a starter template and add the JavaScript code to make an email extractor function:</a:t>
            </a:r>
            <a:endParaRPr lang="en-US" dirty="0"/>
          </a:p>
        </p:txBody>
      </p:sp>
      <p:sp>
        <p:nvSpPr>
          <p:cNvPr id="7" name="TextBox 6">
            <a:extLst>
              <a:ext uri="{FF2B5EF4-FFF2-40B4-BE49-F238E27FC236}">
                <a16:creationId xmlns:a16="http://schemas.microsoft.com/office/drawing/2014/main" id="{D7A0090D-D3BB-4A8D-AF46-AEE67B63467E}"/>
              </a:ext>
            </a:extLst>
          </p:cNvPr>
          <p:cNvSpPr txBox="1"/>
          <p:nvPr/>
        </p:nvSpPr>
        <p:spPr>
          <a:xfrm>
            <a:off x="1895028" y="3047301"/>
            <a:ext cx="9060838" cy="310854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textarea</a:t>
            </a:r>
            <a:r>
              <a:rPr lang="en-US" sz="1400" b="0" i="0" u="none" strike="noStrike" baseline="0" dirty="0">
                <a:solidFill>
                  <a:srgbClr val="E55649"/>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txtarea</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rows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2 </a:t>
            </a:r>
            <a:r>
              <a:rPr lang="en-US" sz="1400" b="0" i="0" u="none" strike="noStrike" baseline="0" dirty="0">
                <a:solidFill>
                  <a:srgbClr val="996801"/>
                </a:solidFill>
                <a:latin typeface="Consolas" panose="020B0609020204030204" pitchFamily="49" charset="0"/>
              </a:rPr>
              <a:t>cols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50</a:t>
            </a:r>
            <a:r>
              <a:rPr lang="en-US" sz="1400" b="0" i="0" u="none" strike="noStrike" baseline="0" dirty="0">
                <a:solidFill>
                  <a:srgbClr val="383A42"/>
                </a:solidFill>
                <a:latin typeface="Consolas" panose="020B0609020204030204" pitchFamily="49" charset="0"/>
              </a:rPr>
              <a:t>&gt;&lt;/</a:t>
            </a:r>
            <a:r>
              <a:rPr lang="en-US" sz="1400" b="0" i="0" u="none" strike="noStrike" baseline="0" dirty="0" err="1">
                <a:solidFill>
                  <a:srgbClr val="E55649"/>
                </a:solidFill>
                <a:latin typeface="Consolas" panose="020B0609020204030204" pitchFamily="49" charset="0"/>
              </a:rPr>
              <a:t>textarea</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&gt;Get Emails&lt;/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textarea</a:t>
            </a:r>
            <a:r>
              <a:rPr lang="en-US" sz="1400" b="0" i="0" u="none" strike="noStrike" baseline="0" dirty="0">
                <a:solidFill>
                  <a:srgbClr val="E55649"/>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"txtarea2" </a:t>
            </a:r>
            <a:r>
              <a:rPr lang="en-US" sz="1400" b="0" i="0" u="none" strike="noStrike" baseline="0" dirty="0">
                <a:solidFill>
                  <a:srgbClr val="996801"/>
                </a:solidFill>
                <a:latin typeface="Consolas" panose="020B0609020204030204" pitchFamily="49" charset="0"/>
              </a:rPr>
              <a:t>rows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2 </a:t>
            </a:r>
            <a:r>
              <a:rPr lang="en-US" sz="1400" b="0" i="0" u="none" strike="noStrike" baseline="0" dirty="0">
                <a:solidFill>
                  <a:srgbClr val="996801"/>
                </a:solidFill>
                <a:latin typeface="Consolas" panose="020B0609020204030204" pitchFamily="49" charset="0"/>
              </a:rPr>
              <a:t>cols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50</a:t>
            </a:r>
            <a:r>
              <a:rPr lang="en-US" sz="1400" b="0" i="0" u="none" strike="noStrike" baseline="0" dirty="0">
                <a:solidFill>
                  <a:srgbClr val="383A42"/>
                </a:solidFill>
                <a:latin typeface="Consolas" panose="020B0609020204030204" pitchFamily="49" charset="0"/>
              </a:rPr>
              <a:t>&gt;&lt;/</a:t>
            </a:r>
            <a:r>
              <a:rPr lang="en-US" sz="1400" b="0" i="0" u="none" strike="noStrike" baseline="0" dirty="0" err="1">
                <a:solidFill>
                  <a:srgbClr val="E55649"/>
                </a:solidFill>
                <a:latin typeface="Consolas" panose="020B0609020204030204" pitchFamily="49" charset="0"/>
              </a:rPr>
              <a:t>textarea</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145440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6A90-7A21-403B-BB20-1583E2348073}"/>
              </a:ext>
            </a:extLst>
          </p:cNvPr>
          <p:cNvSpPr>
            <a:spLocks noGrp="1"/>
          </p:cNvSpPr>
          <p:nvPr>
            <p:ph type="title"/>
          </p:nvPr>
        </p:nvSpPr>
        <p:spPr/>
        <p:txBody>
          <a:bodyPr/>
          <a:lstStyle/>
          <a:p>
            <a:r>
              <a:rPr lang="en-US" dirty="0"/>
              <a:t>Email extractor</a:t>
            </a:r>
          </a:p>
        </p:txBody>
      </p:sp>
      <p:sp>
        <p:nvSpPr>
          <p:cNvPr id="3" name="Content Placeholder 2">
            <a:extLst>
              <a:ext uri="{FF2B5EF4-FFF2-40B4-BE49-F238E27FC236}">
                <a16:creationId xmlns:a16="http://schemas.microsoft.com/office/drawing/2014/main" id="{F042E691-B163-41A0-BE4C-9CE232929770}"/>
              </a:ext>
            </a:extLst>
          </p:cNvPr>
          <p:cNvSpPr>
            <a:spLocks noGrp="1"/>
          </p:cNvSpPr>
          <p:nvPr>
            <p:ph idx="1"/>
          </p:nvPr>
        </p:nvSpPr>
        <p:spPr>
          <a:xfrm>
            <a:off x="581192" y="2180496"/>
            <a:ext cx="11029615" cy="4431971"/>
          </a:xfrm>
        </p:spPr>
        <p:txBody>
          <a:bodyPr anchor="t">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In JavaScript, select both text areas and the button and set them as JavaScript objects.</a:t>
            </a:r>
          </a:p>
          <a:p>
            <a:pPr marL="666900" lvl="1" indent="-342900">
              <a:buFont typeface="+mj-lt"/>
              <a:buAutoNum type="arabicPeriod"/>
            </a:pPr>
            <a:r>
              <a:rPr lang="en-US" sz="1800" b="0" i="0" u="none" strike="noStrike" baseline="0" dirty="0">
                <a:latin typeface="BookAntiqua"/>
              </a:rPr>
              <a:t>Add an event listener to the button that will invoke a function that gets the content of the first </a:t>
            </a:r>
            <a:r>
              <a:rPr lang="en-US" sz="1800" b="0" i="0" u="none" strike="noStrike" baseline="0" dirty="0" err="1">
                <a:latin typeface="Consolas" panose="020B0609020204030204" pitchFamily="49" charset="0"/>
              </a:rPr>
              <a:t>textarea</a:t>
            </a:r>
            <a:r>
              <a:rPr lang="en-US" sz="1800" b="0" i="0" u="none" strike="noStrike" baseline="0" dirty="0">
                <a:latin typeface="Consolas" panose="020B0609020204030204" pitchFamily="49" charset="0"/>
              </a:rPr>
              <a:t> </a:t>
            </a:r>
            <a:r>
              <a:rPr lang="en-US" sz="1800" b="0" i="0" u="none" strike="noStrike" baseline="0" dirty="0">
                <a:latin typeface="BookAntiqua"/>
              </a:rPr>
              <a:t>and filters it to only accept email addresses.</a:t>
            </a:r>
          </a:p>
          <a:p>
            <a:pPr marL="666900" lvl="1" indent="-342900">
              <a:buFont typeface="+mj-lt"/>
              <a:buAutoNum type="arabicPeriod"/>
            </a:pPr>
            <a:r>
              <a:rPr lang="en-US" sz="1800" b="0" i="0" u="none" strike="noStrike" baseline="0" dirty="0">
                <a:latin typeface="BookAntiqua"/>
              </a:rPr>
              <a:t>Within the extracting function, get the content of the first input field. Using </a:t>
            </a:r>
            <a:r>
              <a:rPr lang="en-US" sz="1800" b="0" i="0" u="none" strike="noStrike" baseline="0" dirty="0">
                <a:latin typeface="Consolas" panose="020B0609020204030204" pitchFamily="49" charset="0"/>
              </a:rPr>
              <a:t>match()</a:t>
            </a:r>
            <a:r>
              <a:rPr lang="en-US" sz="1800" b="0" i="0" u="none" strike="noStrike" baseline="0" dirty="0">
                <a:latin typeface="BookAntiqua"/>
              </a:rPr>
              <a:t>, return an array of the email addresses that were matched from within the content from the first </a:t>
            </a:r>
            <a:r>
              <a:rPr lang="en-US" sz="1800" b="0" i="0" u="none" strike="noStrike" baseline="0" dirty="0" err="1">
                <a:latin typeface="Consolas" panose="020B0609020204030204" pitchFamily="49" charset="0"/>
              </a:rPr>
              <a:t>textarea</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To remove any duplicates, create a separate array that will hold only unique values.</a:t>
            </a:r>
          </a:p>
          <a:p>
            <a:pPr marL="666900" lvl="1" indent="-342900">
              <a:buFont typeface="+mj-lt"/>
              <a:buAutoNum type="arabicPeriod"/>
            </a:pPr>
            <a:r>
              <a:rPr lang="en-US" sz="1800" b="0" i="0" u="none" strike="noStrike" baseline="0" dirty="0">
                <a:latin typeface="BookAntiqua"/>
              </a:rPr>
              <a:t>Loop through all the email addresses found and check whether each one is already in the </a:t>
            </a:r>
            <a:r>
              <a:rPr lang="en-US" sz="1800" b="0" i="0" u="none" strike="noStrike" baseline="0" dirty="0">
                <a:latin typeface="Consolas" panose="020B0609020204030204" pitchFamily="49" charset="0"/>
              </a:rPr>
              <a:t>holder </a:t>
            </a:r>
            <a:r>
              <a:rPr lang="en-US" sz="1800" b="0" i="0" u="none" strike="noStrike" baseline="0" dirty="0">
                <a:latin typeface="BookAntiqua"/>
              </a:rPr>
              <a:t>array, and if not, add it.</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join() </a:t>
            </a:r>
            <a:r>
              <a:rPr lang="en-US" sz="1800" b="0" i="0" u="none" strike="noStrike" baseline="0" dirty="0">
                <a:latin typeface="BookAntiqua"/>
              </a:rPr>
              <a:t>array method, you can now join together the results of the email addresses found within the content and output it into the second </a:t>
            </a:r>
            <a:r>
              <a:rPr lang="en-US" sz="1800" b="0" i="0" u="none" strike="noStrike" baseline="0" dirty="0" err="1">
                <a:latin typeface="Consolas" panose="020B0609020204030204" pitchFamily="49" charset="0"/>
              </a:rPr>
              <a:t>textarea</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128836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Specifying multiple options for words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1955800"/>
            <a:ext cx="11029615" cy="3378200"/>
          </a:xfrm>
        </p:spPr>
        <p:txBody>
          <a:bodyPr anchor="ctr">
            <a:normAutofit/>
          </a:bodyPr>
          <a:lstStyle/>
          <a:p>
            <a:pPr marL="0" indent="0" algn="l">
              <a:buNone/>
            </a:pPr>
            <a:r>
              <a:rPr lang="en-US" sz="1800" b="0" i="0" u="none" strike="noStrike" baseline="0" dirty="0">
                <a:solidFill>
                  <a:srgbClr val="000000"/>
                </a:solidFill>
                <a:latin typeface="BookAntiqua"/>
              </a:rPr>
              <a:t>In order to specify a certain range of options, we can use this syntax:</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javascript|nodejs|react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Here, the expression matches either </a:t>
            </a:r>
            <a:r>
              <a:rPr lang="en-US" sz="1800" b="0" i="0" u="none" strike="noStrike" baseline="0" dirty="0" err="1">
                <a:solidFill>
                  <a:srgbClr val="000000"/>
                </a:solidFill>
                <a:latin typeface="Consolas" panose="020B0609020204030204" pitchFamily="49" charset="0"/>
              </a:rPr>
              <a:t>javascript</a:t>
            </a:r>
            <a:r>
              <a:rPr lang="en-US" sz="1800" b="0" i="0" u="none" strike="noStrike" baseline="0" dirty="0">
                <a:solidFill>
                  <a:srgbClr val="000000"/>
                </a:solidFill>
                <a:latin typeface="BookAntiqua"/>
              </a:rPr>
              <a:t>, </a:t>
            </a:r>
            <a:r>
              <a:rPr lang="en-US" sz="1800" b="0" i="0" u="none" strike="noStrike" baseline="0" dirty="0" err="1">
                <a:solidFill>
                  <a:srgbClr val="000000"/>
                </a:solidFill>
                <a:latin typeface="Consolas" panose="020B0609020204030204" pitchFamily="49" charset="0"/>
              </a:rPr>
              <a:t>nodejs</a:t>
            </a:r>
            <a:r>
              <a:rPr lang="en-US" sz="1800" b="0" i="0" u="none" strike="noStrike" baseline="0" dirty="0">
                <a:solidFill>
                  <a:srgbClr val="000000"/>
                </a:solidFill>
                <a:latin typeface="BookAntiqua"/>
              </a:rPr>
              <a:t>, or </a:t>
            </a:r>
            <a:r>
              <a:rPr lang="en-US" sz="1800" b="0" i="0" u="none" strike="noStrike" baseline="0" dirty="0">
                <a:solidFill>
                  <a:srgbClr val="000000"/>
                </a:solidFill>
                <a:latin typeface="Consolas" panose="020B0609020204030204" pitchFamily="49" charset="0"/>
              </a:rPr>
              <a:t>react</a:t>
            </a:r>
            <a:r>
              <a:rPr lang="en-US" sz="1800" b="0" i="0" u="none" strike="noStrike" baseline="0" dirty="0">
                <a:solidFill>
                  <a:srgbClr val="000000"/>
                </a:solidFill>
                <a:latin typeface="BookAntiqua"/>
              </a:rPr>
              <a:t>. At this point, we are only matching for the first encounter and then we quit. So this is not going to find two or more matches right now—it will output the same thing as before:</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React and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javascript|nodejs|react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p>
          <a:p>
            <a:pPr marL="0" indent="0">
              <a:buNone/>
            </a:pPr>
            <a:r>
              <a:rPr lang="en-US" sz="2000" b="0" i="0" u="none" strike="noStrike" baseline="0" dirty="0">
                <a:latin typeface="BookAntiqua"/>
              </a:rPr>
              <a:t>It logs this:</a:t>
            </a:r>
            <a:endParaRPr lang="en-US" b="0" i="0" u="none" strike="noStrike" baseline="0" dirty="0">
              <a:solidFill>
                <a:srgbClr val="000000"/>
              </a:solidFill>
              <a:latin typeface="JansonTextLTStd-Roman"/>
            </a:endParaRPr>
          </a:p>
        </p:txBody>
      </p:sp>
      <p:pic>
        <p:nvPicPr>
          <p:cNvPr id="4" name="Picture 3">
            <a:extLst>
              <a:ext uri="{FF2B5EF4-FFF2-40B4-BE49-F238E27FC236}">
                <a16:creationId xmlns:a16="http://schemas.microsoft.com/office/drawing/2014/main" id="{41B05986-9A1D-4D9B-833B-34EE2F57C617}"/>
              </a:ext>
            </a:extLst>
          </p:cNvPr>
          <p:cNvPicPr>
            <a:picLocks noChangeAspect="1"/>
          </p:cNvPicPr>
          <p:nvPr/>
        </p:nvPicPr>
        <p:blipFill>
          <a:blip r:embed="rId2"/>
          <a:stretch>
            <a:fillRect/>
          </a:stretch>
        </p:blipFill>
        <p:spPr>
          <a:xfrm>
            <a:off x="2615917" y="5291665"/>
            <a:ext cx="6960166" cy="1448790"/>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B19-7451-49B9-906F-610ECAF244C9}"/>
              </a:ext>
            </a:extLst>
          </p:cNvPr>
          <p:cNvSpPr>
            <a:spLocks noGrp="1"/>
          </p:cNvSpPr>
          <p:nvPr>
            <p:ph type="title"/>
          </p:nvPr>
        </p:nvSpPr>
        <p:spPr/>
        <p:txBody>
          <a:bodyPr/>
          <a:lstStyle/>
          <a:p>
            <a:r>
              <a:rPr lang="en-US" dirty="0"/>
              <a:t>Form validator</a:t>
            </a:r>
          </a:p>
        </p:txBody>
      </p:sp>
      <p:sp>
        <p:nvSpPr>
          <p:cNvPr id="3" name="Content Placeholder 2">
            <a:extLst>
              <a:ext uri="{FF2B5EF4-FFF2-40B4-BE49-F238E27FC236}">
                <a16:creationId xmlns:a16="http://schemas.microsoft.com/office/drawing/2014/main" id="{5AD8E005-A968-49AA-AFD6-AC8465ADC119}"/>
              </a:ext>
            </a:extLst>
          </p:cNvPr>
          <p:cNvSpPr>
            <a:spLocks noGrp="1"/>
          </p:cNvSpPr>
          <p:nvPr>
            <p:ph idx="1"/>
          </p:nvPr>
        </p:nvSpPr>
        <p:spPr>
          <a:xfrm>
            <a:off x="581192" y="2180496"/>
            <a:ext cx="4820541" cy="4364237"/>
          </a:xfrm>
        </p:spPr>
        <p:txBody>
          <a:bodyPr/>
          <a:lstStyle/>
          <a:p>
            <a:pPr marL="0" indent="0" algn="l">
              <a:buNone/>
            </a:pPr>
            <a:r>
              <a:rPr lang="en-US" sz="1800" b="0" i="0" u="none" strike="noStrike" baseline="0" dirty="0">
                <a:latin typeface="BookAntiqua"/>
              </a:rPr>
              <a:t>This project is an example of a typical form structure where you check the values inputted into the form and validate them before the content gets submitted. A response is returned to the user if the values do not meet the validation criteria in the code. Use the following HTML and CSS as a starting template:</a:t>
            </a:r>
            <a:endParaRPr lang="en-US" dirty="0"/>
          </a:p>
        </p:txBody>
      </p:sp>
      <p:sp>
        <p:nvSpPr>
          <p:cNvPr id="5" name="TextBox 4">
            <a:extLst>
              <a:ext uri="{FF2B5EF4-FFF2-40B4-BE49-F238E27FC236}">
                <a16:creationId xmlns:a16="http://schemas.microsoft.com/office/drawing/2014/main" id="{698D3684-1B1B-4063-A5B2-A825B1740123}"/>
              </a:ext>
            </a:extLst>
          </p:cNvPr>
          <p:cNvSpPr txBox="1"/>
          <p:nvPr/>
        </p:nvSpPr>
        <p:spPr>
          <a:xfrm>
            <a:off x="5613400" y="1817513"/>
            <a:ext cx="6096000" cy="4832092"/>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.hide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	display</a:t>
            </a:r>
            <a:r>
              <a:rPr lang="en-US" sz="1400" b="0" i="0" u="none" strike="noStrike" baseline="0" dirty="0">
                <a:solidFill>
                  <a:srgbClr val="383A42"/>
                </a:solidFill>
                <a:latin typeface="Consolas" panose="020B0609020204030204" pitchFamily="49" charset="0"/>
              </a:rPr>
              <a:t>: none;</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996801"/>
                </a:solidFill>
                <a:latin typeface="Consolas" panose="020B0609020204030204" pitchFamily="49" charset="0"/>
              </a:rPr>
              <a:t>.error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color</a:t>
            </a:r>
            <a:r>
              <a:rPr lang="en-US" sz="1400" b="0" i="0" u="none" strike="noStrike" baseline="0" dirty="0">
                <a:solidFill>
                  <a:srgbClr val="383A42"/>
                </a:solidFill>
                <a:latin typeface="Consolas" panose="020B0609020204030204" pitchFamily="49" charset="0"/>
              </a:rPr>
              <a:t>: red;</a:t>
            </a:r>
          </a:p>
          <a:p>
            <a:pPr lvl="4"/>
            <a:r>
              <a:rPr lang="en-US" sz="1400" b="0" i="0" u="none" strike="noStrike" baseline="0" dirty="0">
                <a:solidFill>
                  <a:srgbClr val="50A24F"/>
                </a:solidFill>
                <a:latin typeface="Consolas" panose="020B0609020204030204" pitchFamily="49" charset="0"/>
              </a:rPr>
              <a:t>font-size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0.8em</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font-family</a:t>
            </a:r>
            <a:r>
              <a:rPr lang="en-US" sz="1400" b="0" i="0" u="none" strike="noStrike" baseline="0" dirty="0">
                <a:solidFill>
                  <a:srgbClr val="383A42"/>
                </a:solidFill>
                <a:latin typeface="Consolas" panose="020B0609020204030204" pitchFamily="49" charset="0"/>
              </a:rPr>
              <a:t>: sans-serif;</a:t>
            </a:r>
          </a:p>
          <a:p>
            <a:pPr lvl="4"/>
            <a:r>
              <a:rPr lang="en-US" sz="1400" b="0" i="0" u="none" strike="noStrike" baseline="0" dirty="0">
                <a:solidFill>
                  <a:srgbClr val="50A24F"/>
                </a:solidFill>
                <a:latin typeface="Consolas" panose="020B0609020204030204" pitchFamily="49" charset="0"/>
              </a:rPr>
              <a:t>font-style</a:t>
            </a:r>
            <a:r>
              <a:rPr lang="en-US" sz="1400" b="0" i="0" u="none" strike="noStrike" baseline="0" dirty="0">
                <a:solidFill>
                  <a:srgbClr val="383A42"/>
                </a:solidFill>
                <a:latin typeface="Consolas" panose="020B0609020204030204" pitchFamily="49" charset="0"/>
              </a:rPr>
              <a:t>: italic;</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border-color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#ddd</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400px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display</a:t>
            </a:r>
            <a:r>
              <a:rPr lang="en-US" sz="1400" b="0" i="0" u="none" strike="noStrike" baseline="0" dirty="0">
                <a:solidFill>
                  <a:srgbClr val="383A42"/>
                </a:solidFill>
                <a:latin typeface="Consolas" panose="020B0609020204030204" pitchFamily="49" charset="0"/>
              </a:rPr>
              <a:t>: block;</a:t>
            </a:r>
          </a:p>
          <a:p>
            <a:pPr lvl="4"/>
            <a:r>
              <a:rPr lang="en-US" sz="1400" b="0" i="0" u="none" strike="noStrike" baseline="0" dirty="0">
                <a:solidFill>
                  <a:srgbClr val="50A24F"/>
                </a:solidFill>
                <a:latin typeface="Consolas" panose="020B0609020204030204" pitchFamily="49" charset="0"/>
              </a:rPr>
              <a:t>font-size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1.5em</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endParaRPr lang="en-US" sz="1400" dirty="0"/>
          </a:p>
        </p:txBody>
      </p:sp>
      <p:sp>
        <p:nvSpPr>
          <p:cNvPr id="7" name="TextBox 6">
            <a:extLst>
              <a:ext uri="{FF2B5EF4-FFF2-40B4-BE49-F238E27FC236}">
                <a16:creationId xmlns:a16="http://schemas.microsoft.com/office/drawing/2014/main" id="{AD3D63DA-9674-4AC2-8304-6FED5CDCFD65}"/>
              </a:ext>
            </a:extLst>
          </p:cNvPr>
          <p:cNvSpPr txBox="1"/>
          <p:nvPr/>
        </p:nvSpPr>
        <p:spPr>
          <a:xfrm>
            <a:off x="7620000" y="6480328"/>
            <a:ext cx="2565400"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1690100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B19-7451-49B9-906F-610ECAF244C9}"/>
              </a:ext>
            </a:extLst>
          </p:cNvPr>
          <p:cNvSpPr>
            <a:spLocks noGrp="1"/>
          </p:cNvSpPr>
          <p:nvPr>
            <p:ph type="title"/>
          </p:nvPr>
        </p:nvSpPr>
        <p:spPr/>
        <p:txBody>
          <a:bodyPr/>
          <a:lstStyle/>
          <a:p>
            <a:r>
              <a:rPr lang="en-US" dirty="0"/>
              <a:t>Form validator</a:t>
            </a:r>
          </a:p>
        </p:txBody>
      </p:sp>
      <p:sp>
        <p:nvSpPr>
          <p:cNvPr id="5" name="TextBox 4">
            <a:extLst>
              <a:ext uri="{FF2B5EF4-FFF2-40B4-BE49-F238E27FC236}">
                <a16:creationId xmlns:a16="http://schemas.microsoft.com/office/drawing/2014/main" id="{698D3684-1B1B-4063-A5B2-A825B1740123}"/>
              </a:ext>
            </a:extLst>
          </p:cNvPr>
          <p:cNvSpPr txBox="1"/>
          <p:nvPr/>
        </p:nvSpPr>
        <p:spPr>
          <a:xfrm>
            <a:off x="1651001" y="2544444"/>
            <a:ext cx="9033932" cy="3323987"/>
          </a:xfrm>
          <a:prstGeom prst="rect">
            <a:avLst/>
          </a:prstGeom>
          <a:noFill/>
        </p:spPr>
        <p:txBody>
          <a:bodyPr wrap="square">
            <a:spAutoFit/>
          </a:bodyPr>
          <a:lstStyle/>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myform</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 Email :</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"email"</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span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"error hide"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 Password :</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"password"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"password"</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span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"error hide"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 User Name :</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userName</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span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"error hide"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"submit" </a:t>
            </a:r>
            <a:r>
              <a:rPr lang="en-US" sz="1400" b="0" i="0" u="none" strike="noStrike" baseline="0" dirty="0">
                <a:solidFill>
                  <a:srgbClr val="996801"/>
                </a:solidFill>
                <a:latin typeface="Consolas" panose="020B0609020204030204" pitchFamily="49" charset="0"/>
              </a:rPr>
              <a:t>value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"Sign Up"</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form</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4013018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B19-7451-49B9-906F-610ECAF244C9}"/>
              </a:ext>
            </a:extLst>
          </p:cNvPr>
          <p:cNvSpPr>
            <a:spLocks noGrp="1"/>
          </p:cNvSpPr>
          <p:nvPr>
            <p:ph type="title"/>
          </p:nvPr>
        </p:nvSpPr>
        <p:spPr/>
        <p:txBody>
          <a:bodyPr/>
          <a:lstStyle/>
          <a:p>
            <a:r>
              <a:rPr lang="en-US" dirty="0"/>
              <a:t>Form validator</a:t>
            </a:r>
          </a:p>
        </p:txBody>
      </p:sp>
      <p:sp>
        <p:nvSpPr>
          <p:cNvPr id="3" name="Content Placeholder 2">
            <a:extLst>
              <a:ext uri="{FF2B5EF4-FFF2-40B4-BE49-F238E27FC236}">
                <a16:creationId xmlns:a16="http://schemas.microsoft.com/office/drawing/2014/main" id="{5AD8E005-A968-49AA-AFD6-AC8465ADC119}"/>
              </a:ext>
            </a:extLst>
          </p:cNvPr>
          <p:cNvSpPr>
            <a:spLocks noGrp="1"/>
          </p:cNvSpPr>
          <p:nvPr>
            <p:ph idx="1"/>
          </p:nvPr>
        </p:nvSpPr>
        <p:spPr>
          <a:xfrm>
            <a:off x="581192" y="2180496"/>
            <a:ext cx="11029616" cy="4364237"/>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700" b="0" i="0" u="none" strike="noStrike" baseline="0" dirty="0">
                <a:latin typeface="BookAntiqua"/>
              </a:rPr>
              <a:t>Using JavaScript, select all the page elements and set them as JavaScript objects so they are easier to select within the code. Also select all the page elements that have the </a:t>
            </a:r>
            <a:r>
              <a:rPr lang="en-US" sz="1700" b="0" i="0" u="none" strike="noStrike" baseline="0" dirty="0">
                <a:latin typeface="Consolas" panose="020B0609020204030204" pitchFamily="49" charset="0"/>
              </a:rPr>
              <a:t>error </a:t>
            </a:r>
            <a:r>
              <a:rPr lang="en-US" sz="1700" b="0" i="0" u="none" strike="noStrike" baseline="0" dirty="0">
                <a:latin typeface="BookAntiqua"/>
              </a:rPr>
              <a:t>class as an object.</a:t>
            </a:r>
          </a:p>
          <a:p>
            <a:pPr marL="666900" lvl="1" indent="-342900">
              <a:buFont typeface="+mj-lt"/>
              <a:buAutoNum type="arabicPeriod"/>
            </a:pPr>
            <a:r>
              <a:rPr lang="en-US" sz="1700" b="0" i="0" u="none" strike="noStrike" baseline="0" dirty="0">
                <a:latin typeface="BookAntiqua"/>
              </a:rPr>
              <a:t>Add an event listener to submit and capture the click, preventing the default form action.</a:t>
            </a:r>
          </a:p>
          <a:p>
            <a:pPr marL="666900" lvl="1" indent="-342900">
              <a:buFont typeface="+mj-lt"/>
              <a:buAutoNum type="arabicPeriod"/>
            </a:pPr>
            <a:r>
              <a:rPr lang="en-US" sz="1700" b="0" i="0" u="none" strike="noStrike" baseline="0" dirty="0">
                <a:latin typeface="BookAntiqua"/>
              </a:rPr>
              <a:t>Loop through all the page elements that have a class </a:t>
            </a:r>
            <a:r>
              <a:rPr lang="en-US" sz="1700" b="0" i="0" u="none" strike="noStrike" baseline="0" dirty="0">
                <a:latin typeface="Consolas" panose="020B0609020204030204" pitchFamily="49" charset="0"/>
              </a:rPr>
              <a:t>error </a:t>
            </a:r>
            <a:r>
              <a:rPr lang="en-US" sz="1700" b="0" i="0" u="none" strike="noStrike" baseline="0" dirty="0">
                <a:latin typeface="BookAntiqua"/>
              </a:rPr>
              <a:t>and add the </a:t>
            </a:r>
            <a:r>
              <a:rPr lang="en-US" sz="1700" b="0" i="0" u="none" strike="noStrike" baseline="0" dirty="0">
                <a:latin typeface="Consolas" panose="020B0609020204030204" pitchFamily="49" charset="0"/>
              </a:rPr>
              <a:t>hide </a:t>
            </a:r>
            <a:r>
              <a:rPr lang="en-US" sz="1700" b="0" i="0" u="none" strike="noStrike" baseline="0" dirty="0">
                <a:latin typeface="BookAntiqua"/>
              </a:rPr>
              <a:t>class, which will remove them from view since this is a new submission. </a:t>
            </a:r>
          </a:p>
          <a:p>
            <a:pPr marL="666900" lvl="1" indent="-342900">
              <a:buFont typeface="+mj-lt"/>
              <a:buAutoNum type="arabicPeriod"/>
            </a:pPr>
            <a:r>
              <a:rPr lang="en-US" sz="1700" b="0" i="0" u="none" strike="noStrike" baseline="0" dirty="0">
                <a:latin typeface="BookAntiqua"/>
              </a:rPr>
              <a:t>Using the regular expression for valid emails, test the results against the input value of the email field.</a:t>
            </a:r>
          </a:p>
          <a:p>
            <a:pPr marL="666900" lvl="1" indent="-342900">
              <a:buFont typeface="+mj-lt"/>
              <a:buAutoNum type="arabicPeriod"/>
            </a:pPr>
            <a:r>
              <a:rPr lang="en-US" sz="1700" b="0" i="0" u="none" strike="noStrike" baseline="0" dirty="0">
                <a:latin typeface="BookAntiqua"/>
              </a:rPr>
              <a:t>Create a function to respond to errors, which removes the </a:t>
            </a:r>
            <a:r>
              <a:rPr lang="en-US" sz="1700" b="0" i="0" u="none" strike="noStrike" baseline="0" dirty="0">
                <a:latin typeface="Consolas" panose="020B0609020204030204" pitchFamily="49" charset="0"/>
              </a:rPr>
              <a:t>hide </a:t>
            </a:r>
            <a:r>
              <a:rPr lang="en-US" sz="1700" b="0" i="0" u="none" strike="noStrike" baseline="0" dirty="0">
                <a:latin typeface="BookAntiqua"/>
              </a:rPr>
              <a:t>class from the element next to the element that triggered the event. Apply focus to that element within the function.</a:t>
            </a:r>
            <a:endParaRPr lang="en-US" sz="1700" dirty="0"/>
          </a:p>
        </p:txBody>
      </p:sp>
      <p:sp>
        <p:nvSpPr>
          <p:cNvPr id="6" name="TextBox 5">
            <a:extLst>
              <a:ext uri="{FF2B5EF4-FFF2-40B4-BE49-F238E27FC236}">
                <a16:creationId xmlns:a16="http://schemas.microsoft.com/office/drawing/2014/main" id="{BC6779ED-C556-491D-93E3-4C9367149C9C}"/>
              </a:ext>
            </a:extLst>
          </p:cNvPr>
          <p:cNvSpPr txBox="1"/>
          <p:nvPr/>
        </p:nvSpPr>
        <p:spPr>
          <a:xfrm>
            <a:off x="5219698" y="6326202"/>
            <a:ext cx="1752601"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503614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B19-7451-49B9-906F-610ECAF244C9}"/>
              </a:ext>
            </a:extLst>
          </p:cNvPr>
          <p:cNvSpPr>
            <a:spLocks noGrp="1"/>
          </p:cNvSpPr>
          <p:nvPr>
            <p:ph type="title"/>
          </p:nvPr>
        </p:nvSpPr>
        <p:spPr/>
        <p:txBody>
          <a:bodyPr/>
          <a:lstStyle/>
          <a:p>
            <a:r>
              <a:rPr lang="en-US" dirty="0"/>
              <a:t>Form validator</a:t>
            </a:r>
          </a:p>
        </p:txBody>
      </p:sp>
      <p:sp>
        <p:nvSpPr>
          <p:cNvPr id="3" name="Content Placeholder 2">
            <a:extLst>
              <a:ext uri="{FF2B5EF4-FFF2-40B4-BE49-F238E27FC236}">
                <a16:creationId xmlns:a16="http://schemas.microsoft.com/office/drawing/2014/main" id="{5AD8E005-A968-49AA-AFD6-AC8465ADC119}"/>
              </a:ext>
            </a:extLst>
          </p:cNvPr>
          <p:cNvSpPr>
            <a:spLocks noGrp="1"/>
          </p:cNvSpPr>
          <p:nvPr>
            <p:ph idx="1"/>
          </p:nvPr>
        </p:nvSpPr>
        <p:spPr>
          <a:xfrm>
            <a:off x="581192" y="2180496"/>
            <a:ext cx="11029616" cy="4364237"/>
          </a:xfrm>
        </p:spPr>
        <p:txBody>
          <a:bodyPr>
            <a:normAutofit/>
          </a:bodyPr>
          <a:lstStyle/>
          <a:p>
            <a:pPr marL="342900" indent="-342900" algn="l">
              <a:buFont typeface="+mj-lt"/>
              <a:buAutoNum type="arabicPeriod" startAt="6"/>
            </a:pPr>
            <a:r>
              <a:rPr lang="en-US" sz="1800" b="0" i="0" u="none" strike="noStrike" baseline="0" dirty="0">
                <a:latin typeface="BookAntiqua"/>
              </a:rPr>
              <a:t>If there is an error that an input does not match the desired regex, pass the parameters to the error handling function you just created.</a:t>
            </a:r>
          </a:p>
          <a:p>
            <a:pPr marL="342900" indent="-342900" algn="l">
              <a:buFont typeface="+mj-lt"/>
              <a:buAutoNum type="arabicPeriod" startAt="6"/>
            </a:pPr>
            <a:r>
              <a:rPr lang="en-US" sz="1800" b="0" i="0" u="none" strike="noStrike" baseline="0" dirty="0">
                <a:latin typeface="BookAntiqua"/>
              </a:rPr>
              <a:t>Check the password field input value to ensure only letters and numbers are used. Also check the length to ensure that it is 3-8 characters. If either are false, then add the error with the error function and create a message for the user. Set the error Boolean to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342900" indent="-342900" algn="l">
              <a:buFont typeface="+mj-lt"/>
              <a:buAutoNum type="arabicPeriod" startAt="6"/>
            </a:pPr>
            <a:r>
              <a:rPr lang="en-US" sz="1800" b="0" i="0" u="none" strike="noStrike" baseline="0" dirty="0">
                <a:latin typeface="BookAntiqua"/>
              </a:rPr>
              <a:t>Add in an object to track the form data creation and add values to the object by looping through all the inputs, setting the property name to be the same as the input name, and the value the same as the input value.</a:t>
            </a:r>
          </a:p>
          <a:p>
            <a:pPr marL="342900" indent="-342900" algn="l">
              <a:buFont typeface="+mj-lt"/>
              <a:buAutoNum type="arabicPeriod" startAt="6"/>
            </a:pPr>
            <a:r>
              <a:rPr lang="en-US" sz="1800" b="0" i="0" u="none" strike="noStrike" baseline="0" dirty="0">
                <a:latin typeface="BookAntiqua"/>
              </a:rPr>
              <a:t>Before the end of the validation function, check if an error is still present, and if it is not, submit the form object.</a:t>
            </a:r>
            <a:endParaRPr lang="en-US" dirty="0"/>
          </a:p>
        </p:txBody>
      </p:sp>
    </p:spTree>
    <p:extLst>
      <p:ext uri="{BB962C8B-B14F-4D97-AF65-F5344CB8AC3E}">
        <p14:creationId xmlns:p14="http://schemas.microsoft.com/office/powerpoint/2010/main" val="2387503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3612-0ED4-4691-844A-354FD56FA95B}"/>
              </a:ext>
            </a:extLst>
          </p:cNvPr>
          <p:cNvSpPr>
            <a:spLocks noGrp="1"/>
          </p:cNvSpPr>
          <p:nvPr>
            <p:ph type="title"/>
          </p:nvPr>
        </p:nvSpPr>
        <p:spPr/>
        <p:txBody>
          <a:bodyPr/>
          <a:lstStyle/>
          <a:p>
            <a:r>
              <a:rPr lang="en-US" dirty="0"/>
              <a:t>Simple math quiz</a:t>
            </a:r>
          </a:p>
        </p:txBody>
      </p:sp>
      <p:sp>
        <p:nvSpPr>
          <p:cNvPr id="3" name="Content Placeholder 2">
            <a:extLst>
              <a:ext uri="{FF2B5EF4-FFF2-40B4-BE49-F238E27FC236}">
                <a16:creationId xmlns:a16="http://schemas.microsoft.com/office/drawing/2014/main" id="{5C5C28EA-47BB-4B3D-93F7-ABA1BBE22D62}"/>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In this project, we will create a math quiz that will allow the user to respond to math questions. The application will check the responses and score the accuracy of the user's answers to the questions. You can use the following HTML template:</a:t>
            </a:r>
            <a:endParaRPr lang="en-US" dirty="0"/>
          </a:p>
        </p:txBody>
      </p:sp>
      <p:sp>
        <p:nvSpPr>
          <p:cNvPr id="5" name="TextBox 4">
            <a:extLst>
              <a:ext uri="{FF2B5EF4-FFF2-40B4-BE49-F238E27FC236}">
                <a16:creationId xmlns:a16="http://schemas.microsoft.com/office/drawing/2014/main" id="{57D2A854-813B-41C0-B665-206ADF715FF4}"/>
              </a:ext>
            </a:extLst>
          </p:cNvPr>
          <p:cNvSpPr txBox="1"/>
          <p:nvPr/>
        </p:nvSpPr>
        <p:spPr>
          <a:xfrm>
            <a:off x="1764074" y="3776134"/>
            <a:ext cx="9846733" cy="246221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span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"val1"</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 &lt;</a:t>
            </a:r>
            <a:r>
              <a:rPr lang="en-US" sz="1400" b="0" i="0" u="none" strike="noStrike" baseline="0" dirty="0">
                <a:solidFill>
                  <a:srgbClr val="E55649"/>
                </a:solidFill>
                <a:latin typeface="Consolas" panose="020B0609020204030204" pitchFamily="49" charset="0"/>
              </a:rPr>
              <a:t>span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"val2"</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 = &lt;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"answer"</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span</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&gt;Check&lt;/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919325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3612-0ED4-4691-844A-354FD56FA95B}"/>
              </a:ext>
            </a:extLst>
          </p:cNvPr>
          <p:cNvSpPr>
            <a:spLocks noGrp="1"/>
          </p:cNvSpPr>
          <p:nvPr>
            <p:ph type="title"/>
          </p:nvPr>
        </p:nvSpPr>
        <p:spPr/>
        <p:txBody>
          <a:bodyPr/>
          <a:lstStyle/>
          <a:p>
            <a:r>
              <a:rPr lang="en-US" dirty="0"/>
              <a:t>Simple math quiz</a:t>
            </a:r>
          </a:p>
        </p:txBody>
      </p:sp>
      <p:sp>
        <p:nvSpPr>
          <p:cNvPr id="3" name="Content Placeholder 2">
            <a:extLst>
              <a:ext uri="{FF2B5EF4-FFF2-40B4-BE49-F238E27FC236}">
                <a16:creationId xmlns:a16="http://schemas.microsoft.com/office/drawing/2014/main" id="{5C5C28EA-47BB-4B3D-93F7-ABA1BBE22D62}"/>
              </a:ext>
            </a:extLst>
          </p:cNvPr>
          <p:cNvSpPr>
            <a:spLocks noGrp="1"/>
          </p:cNvSpPr>
          <p:nvPr>
            <p:ph idx="1"/>
          </p:nvPr>
        </p:nvSpPr>
        <p:spPr>
          <a:xfrm>
            <a:off x="581192" y="1989668"/>
            <a:ext cx="11029615" cy="4521200"/>
          </a:xfrm>
        </p:spPr>
        <p:txBody>
          <a:bodyPr anchor="t">
            <a:normAutofit/>
          </a:bodyPr>
          <a:lstStyle/>
          <a:p>
            <a:pPr marL="0" indent="0" algn="l">
              <a:buNone/>
            </a:pPr>
            <a:r>
              <a:rPr lang="en-US" sz="1800" b="0" i="0" u="none" strike="noStrike" baseline="0" dirty="0">
                <a:latin typeface="BookAntiqua"/>
              </a:rPr>
              <a:t>Take the following steps:</a:t>
            </a:r>
          </a:p>
          <a:p>
            <a:pPr marL="781200" lvl="1" indent="-457200">
              <a:buFont typeface="+mj-lt"/>
              <a:buAutoNum type="arabicPeriod"/>
            </a:pPr>
            <a:r>
              <a:rPr lang="en-US" sz="1900" b="0" i="0" u="none" strike="noStrike" baseline="0" dirty="0">
                <a:latin typeface="BookAntiqua"/>
              </a:rPr>
              <a:t>In JavaScript, wrap the code within a function, </a:t>
            </a:r>
            <a:r>
              <a:rPr lang="en-US" sz="1900" b="0" i="0" u="none" strike="noStrike" baseline="0" dirty="0">
                <a:latin typeface="Consolas" panose="020B0609020204030204" pitchFamily="49" charset="0"/>
              </a:rPr>
              <a:t>app</a:t>
            </a:r>
            <a:r>
              <a:rPr lang="en-US" sz="1900" b="0" i="0" u="none" strike="noStrike" baseline="0" dirty="0">
                <a:latin typeface="BookAntiqua"/>
              </a:rPr>
              <a:t>. Within the app function, create variable objects to contain all the page elements so they can be used in the script, and create a blank object called </a:t>
            </a:r>
            <a:r>
              <a:rPr lang="en-US" sz="1900" b="0" i="0" u="none" strike="noStrike" baseline="0" dirty="0">
                <a:latin typeface="Consolas" panose="020B0609020204030204" pitchFamily="49" charset="0"/>
              </a:rPr>
              <a:t>game</a:t>
            </a:r>
            <a:r>
              <a:rPr lang="en-US" sz="1900" b="0" i="0" u="none" strike="noStrike" baseline="0" dirty="0">
                <a:latin typeface="BookAntiqua"/>
              </a:rPr>
              <a:t>.</a:t>
            </a:r>
          </a:p>
          <a:p>
            <a:pPr marL="781200" lvl="1" indent="-457200">
              <a:buFont typeface="+mj-lt"/>
              <a:buAutoNum type="arabicPeriod"/>
            </a:pPr>
            <a:r>
              <a:rPr lang="en-US" sz="1900" b="0" i="0" u="none" strike="noStrike" baseline="0" dirty="0">
                <a:latin typeface="BookAntiqua"/>
              </a:rPr>
              <a:t>Add a </a:t>
            </a:r>
            <a:r>
              <a:rPr lang="en-US" sz="1900" b="0" i="0" u="none" strike="noStrike" baseline="0" dirty="0" err="1">
                <a:latin typeface="Consolas" panose="020B0609020204030204" pitchFamily="49" charset="0"/>
              </a:rPr>
              <a:t>DOMContentLoaded</a:t>
            </a:r>
            <a:r>
              <a:rPr lang="en-US" sz="1900" b="0" i="0" u="none" strike="noStrike" baseline="0" dirty="0">
                <a:latin typeface="Consolas" panose="020B0609020204030204" pitchFamily="49" charset="0"/>
              </a:rPr>
              <a:t> </a:t>
            </a:r>
            <a:r>
              <a:rPr lang="en-US" sz="1900" b="0" i="0" u="none" strike="noStrike" baseline="0" dirty="0">
                <a:latin typeface="BookAntiqua"/>
              </a:rPr>
              <a:t>event listener that invokes the app initialization once the page loads.</a:t>
            </a:r>
          </a:p>
          <a:p>
            <a:pPr marL="781200" lvl="1" indent="-457200">
              <a:buFont typeface="+mj-lt"/>
              <a:buAutoNum type="arabicPeriod"/>
            </a:pPr>
            <a:r>
              <a:rPr lang="en-US" sz="1900" b="0" i="0" u="none" strike="noStrike" baseline="0" dirty="0">
                <a:latin typeface="BookAntiqua"/>
              </a:rPr>
              <a:t>Within an </a:t>
            </a:r>
            <a:r>
              <a:rPr lang="en-US" sz="1900" b="0" i="0" u="none" strike="noStrike" baseline="0" dirty="0" err="1">
                <a:latin typeface="Consolas" panose="020B0609020204030204" pitchFamily="49" charset="0"/>
              </a:rPr>
              <a:t>init</a:t>
            </a:r>
            <a:r>
              <a:rPr lang="en-US" sz="1900" b="0" i="0" u="none" strike="noStrike" baseline="0" dirty="0">
                <a:latin typeface="Consolas" panose="020B0609020204030204" pitchFamily="49" charset="0"/>
              </a:rPr>
              <a:t>() </a:t>
            </a:r>
            <a:r>
              <a:rPr lang="en-US" sz="1900" b="0" i="0" u="none" strike="noStrike" baseline="0" dirty="0">
                <a:latin typeface="BookAntiqua"/>
              </a:rPr>
              <a:t>function, add an event listener to the button, listen for a click, and track the event into a function called </a:t>
            </a:r>
            <a:r>
              <a:rPr lang="en-US" sz="1900" b="0" i="0" u="none" strike="noStrike" baseline="0" dirty="0">
                <a:latin typeface="Consolas" panose="020B0609020204030204" pitchFamily="49" charset="0"/>
              </a:rPr>
              <a:t>checker</a:t>
            </a:r>
            <a:r>
              <a:rPr lang="en-US" sz="1900" b="0" i="0" u="none" strike="noStrike" baseline="0" dirty="0">
                <a:latin typeface="BookAntiqua"/>
              </a:rPr>
              <a:t>. Also within the </a:t>
            </a:r>
            <a:r>
              <a:rPr lang="en-US" sz="1900" b="0" i="0" u="none" strike="noStrike" baseline="0" dirty="0" err="1">
                <a:latin typeface="Consolas" panose="020B0609020204030204" pitchFamily="49" charset="0"/>
              </a:rPr>
              <a:t>init</a:t>
            </a:r>
            <a:r>
              <a:rPr lang="en-US" sz="1900" b="0" i="0" u="none" strike="noStrike" baseline="0" dirty="0">
                <a:latin typeface="Consolas" panose="020B0609020204030204" pitchFamily="49" charset="0"/>
              </a:rPr>
              <a:t> </a:t>
            </a:r>
            <a:r>
              <a:rPr lang="en-US" sz="1900" b="0" i="0" u="none" strike="noStrike" baseline="0" dirty="0">
                <a:latin typeface="BookAntiqua"/>
              </a:rPr>
              <a:t>function, load another function called </a:t>
            </a:r>
            <a:r>
              <a:rPr lang="en-US" sz="1900" b="0" i="0" u="none" strike="noStrike" baseline="0" dirty="0" err="1">
                <a:latin typeface="Consolas" panose="020B0609020204030204" pitchFamily="49" charset="0"/>
              </a:rPr>
              <a:t>loadQuestion</a:t>
            </a:r>
            <a:r>
              <a:rPr lang="en-US" sz="1900" b="0" i="0" u="none" strike="noStrike" baseline="0" dirty="0">
                <a:latin typeface="Consolas" panose="020B0609020204030204" pitchFamily="49" charset="0"/>
              </a:rPr>
              <a:t>()</a:t>
            </a:r>
            <a:r>
              <a:rPr lang="en-US" sz="1900" b="0" i="0" u="none" strike="noStrike" baseline="0" dirty="0">
                <a:latin typeface="BookAntiqua"/>
              </a:rPr>
              <a:t>.</a:t>
            </a:r>
          </a:p>
          <a:p>
            <a:pPr marL="781200" lvl="1" indent="-457200">
              <a:buFont typeface="+mj-lt"/>
              <a:buAutoNum type="arabicPeriod"/>
            </a:pPr>
            <a:r>
              <a:rPr lang="en-US" sz="1900" b="0" i="0" u="none" strike="noStrike" baseline="0" dirty="0">
                <a:latin typeface="BookAntiqua"/>
              </a:rPr>
              <a:t>Create a function to load the questions, and another function that can generate a random number from min and max values in the arguments. </a:t>
            </a:r>
          </a:p>
          <a:p>
            <a:pPr marL="781200" lvl="1" indent="-457200">
              <a:buFont typeface="+mj-lt"/>
              <a:buAutoNum type="arabicPeriod"/>
            </a:pPr>
            <a:r>
              <a:rPr lang="en-US" sz="1900" b="0" i="0" u="none" strike="noStrike" baseline="0" dirty="0">
                <a:latin typeface="BookAntiqua"/>
              </a:rPr>
              <a:t>In the </a:t>
            </a:r>
            <a:r>
              <a:rPr lang="en-US" sz="1900" b="0" i="0" u="none" strike="noStrike" baseline="0" dirty="0" err="1">
                <a:latin typeface="Consolas" panose="020B0609020204030204" pitchFamily="49" charset="0"/>
              </a:rPr>
              <a:t>loadQuestion</a:t>
            </a:r>
            <a:r>
              <a:rPr lang="en-US" sz="1900" b="0" i="0" u="none" strike="noStrike" baseline="0" dirty="0">
                <a:latin typeface="Consolas" panose="020B0609020204030204" pitchFamily="49" charset="0"/>
              </a:rPr>
              <a:t>() </a:t>
            </a:r>
            <a:r>
              <a:rPr lang="en-US" sz="1900" b="0" i="0" u="none" strike="noStrike" baseline="0" dirty="0">
                <a:latin typeface="BookAntiqua"/>
              </a:rPr>
              <a:t>function, generate two random values and add them to the game object. Calculate the result of both values added together and assign that value within the game object as well.</a:t>
            </a:r>
          </a:p>
          <a:p>
            <a:pPr marL="0" indent="0" algn="l">
              <a:buNone/>
            </a:pPr>
            <a:endParaRPr lang="en-US" dirty="0"/>
          </a:p>
        </p:txBody>
      </p:sp>
      <p:sp>
        <p:nvSpPr>
          <p:cNvPr id="6" name="TextBox 5">
            <a:extLst>
              <a:ext uri="{FF2B5EF4-FFF2-40B4-BE49-F238E27FC236}">
                <a16:creationId xmlns:a16="http://schemas.microsoft.com/office/drawing/2014/main" id="{06F67A9E-02B1-4A55-BE1F-98DC584AFCD0}"/>
              </a:ext>
            </a:extLst>
          </p:cNvPr>
          <p:cNvSpPr txBox="1"/>
          <p:nvPr/>
        </p:nvSpPr>
        <p:spPr>
          <a:xfrm>
            <a:off x="5219698" y="6326202"/>
            <a:ext cx="1752601"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24903224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3612-0ED4-4691-844A-354FD56FA95B}"/>
              </a:ext>
            </a:extLst>
          </p:cNvPr>
          <p:cNvSpPr>
            <a:spLocks noGrp="1"/>
          </p:cNvSpPr>
          <p:nvPr>
            <p:ph type="title"/>
          </p:nvPr>
        </p:nvSpPr>
        <p:spPr/>
        <p:txBody>
          <a:bodyPr/>
          <a:lstStyle/>
          <a:p>
            <a:r>
              <a:rPr lang="en-US" dirty="0"/>
              <a:t>Simple math quiz</a:t>
            </a:r>
          </a:p>
        </p:txBody>
      </p:sp>
      <p:sp>
        <p:nvSpPr>
          <p:cNvPr id="3" name="Content Placeholder 2">
            <a:extLst>
              <a:ext uri="{FF2B5EF4-FFF2-40B4-BE49-F238E27FC236}">
                <a16:creationId xmlns:a16="http://schemas.microsoft.com/office/drawing/2014/main" id="{5C5C28EA-47BB-4B3D-93F7-ABA1BBE22D62}"/>
              </a:ext>
            </a:extLst>
          </p:cNvPr>
          <p:cNvSpPr>
            <a:spLocks noGrp="1"/>
          </p:cNvSpPr>
          <p:nvPr>
            <p:ph idx="1"/>
          </p:nvPr>
        </p:nvSpPr>
        <p:spPr>
          <a:xfrm>
            <a:off x="581192" y="2180496"/>
            <a:ext cx="11029615" cy="4118704"/>
          </a:xfrm>
        </p:spPr>
        <p:txBody>
          <a:bodyPr anchor="ctr">
            <a:normAutofit/>
          </a:bodyPr>
          <a:lstStyle/>
          <a:p>
            <a:pPr marL="342900" indent="-342900" algn="l">
              <a:buFont typeface="+mj-lt"/>
              <a:buAutoNum type="arabicPeriod" startAt="6"/>
            </a:pPr>
            <a:r>
              <a:rPr lang="en-US" sz="1800" b="0" i="0" u="none" strike="noStrike" baseline="0" dirty="0">
                <a:latin typeface="BookAntiqua"/>
              </a:rPr>
              <a:t>Assign and 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of the page elements that require the dynamic number values for the calculation question.</a:t>
            </a:r>
          </a:p>
          <a:p>
            <a:pPr marL="342900" indent="-342900" algn="l">
              <a:buFont typeface="+mj-lt"/>
              <a:buAutoNum type="arabicPeriod" startAt="6"/>
            </a:pPr>
            <a:r>
              <a:rPr lang="en-US" sz="1800" b="0" i="0" u="none" strike="noStrike" baseline="0" dirty="0">
                <a:latin typeface="BookAntiqua"/>
              </a:rPr>
              <a:t>When the button is clicked, use a ternary operator to determine whether the answer to the question was correct or incorrect. Set the color to </a:t>
            </a:r>
            <a:r>
              <a:rPr lang="en-US" sz="1800" b="0" i="0" u="none" strike="noStrike" baseline="0" dirty="0">
                <a:latin typeface="Consolas" panose="020B0609020204030204" pitchFamily="49" charset="0"/>
              </a:rPr>
              <a:t>green </a:t>
            </a:r>
            <a:r>
              <a:rPr lang="en-US" sz="1800" b="0" i="0" u="none" strike="noStrike" baseline="0" dirty="0">
                <a:latin typeface="BookAntiqua"/>
              </a:rPr>
              <a:t>for correct, and to </a:t>
            </a:r>
            <a:r>
              <a:rPr lang="en-US" sz="1800" b="0" i="0" u="none" strike="noStrike" baseline="0" dirty="0">
                <a:latin typeface="Consolas" panose="020B0609020204030204" pitchFamily="49" charset="0"/>
              </a:rPr>
              <a:t>red </a:t>
            </a:r>
            <a:r>
              <a:rPr lang="en-US" sz="1800" b="0" i="0" u="none" strike="noStrike" baseline="0" dirty="0">
                <a:latin typeface="BookAntiqua"/>
              </a:rPr>
              <a:t>for incorrect.</a:t>
            </a:r>
          </a:p>
          <a:p>
            <a:pPr marL="342900" indent="-342900" algn="l">
              <a:buFont typeface="+mj-lt"/>
              <a:buAutoNum type="arabicPeriod" startAt="6"/>
            </a:pPr>
            <a:r>
              <a:rPr lang="en-US" sz="1800" b="0" i="0" u="none" strike="noStrike" baseline="0" dirty="0">
                <a:latin typeface="BookAntiqua"/>
              </a:rPr>
              <a:t>Create a page element to output all the questions and keep track of the results. Within the </a:t>
            </a:r>
            <a:r>
              <a:rPr lang="en-US" sz="1800" b="0" i="0" u="none" strike="noStrike" baseline="0" dirty="0">
                <a:latin typeface="Consolas" panose="020B0609020204030204" pitchFamily="49" charset="0"/>
              </a:rPr>
              <a:t>checker() </a:t>
            </a:r>
            <a:r>
              <a:rPr lang="en-US" sz="1800" b="0" i="0" u="none" strike="noStrike" baseline="0" dirty="0">
                <a:latin typeface="BookAntiqua"/>
              </a:rPr>
              <a:t>function, append a new element to the HTML with a style color to indicate a correct or incorrect response. Display the first and second values as well as the answer, and show the user's response within brackets.</a:t>
            </a:r>
          </a:p>
          <a:p>
            <a:pPr marL="342900" indent="-342900" algn="l">
              <a:buFont typeface="+mj-lt"/>
              <a:buAutoNum type="arabicPeriod" startAt="6"/>
            </a:pPr>
            <a:r>
              <a:rPr lang="en-US" sz="1800" b="0" i="0" u="none" strike="noStrike" baseline="0" dirty="0">
                <a:latin typeface="BookAntiqua"/>
              </a:rPr>
              <a:t>Clear the input field and load the next question.</a:t>
            </a:r>
            <a:endParaRPr lang="en-US" dirty="0"/>
          </a:p>
        </p:txBody>
      </p:sp>
    </p:spTree>
    <p:extLst>
      <p:ext uri="{BB962C8B-B14F-4D97-AF65-F5344CB8AC3E}">
        <p14:creationId xmlns:p14="http://schemas.microsoft.com/office/powerpoint/2010/main" val="2652223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D89B-2071-438B-ADAB-37EB242CEA97}"/>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7B250E6-5B11-4A30-80A8-029C65C3BBDC}"/>
              </a:ext>
            </a:extLst>
          </p:cNvPr>
          <p:cNvSpPr>
            <a:spLocks noGrp="1"/>
          </p:cNvSpPr>
          <p:nvPr>
            <p:ph idx="1"/>
          </p:nvPr>
        </p:nvSpPr>
        <p:spPr>
          <a:xfrm>
            <a:off x="581192" y="2023533"/>
            <a:ext cx="11029615" cy="4631267"/>
          </a:xfrm>
        </p:spPr>
        <p:txBody>
          <a:bodyPr>
            <a:normAutofit lnSpcReduction="10000"/>
          </a:bodyPr>
          <a:lstStyle/>
          <a:p>
            <a:pPr marL="666900" lvl="1" indent="-342900">
              <a:buFont typeface="+mj-lt"/>
              <a:buAutoNum type="arabicPeriod"/>
            </a:pPr>
            <a:r>
              <a:rPr lang="en-US" sz="1800" b="0" i="0" u="none" strike="noStrike" baseline="0" dirty="0">
                <a:solidFill>
                  <a:srgbClr val="000000"/>
                </a:solidFill>
                <a:latin typeface="BookAntiqua"/>
              </a:rPr>
              <a:t> What will the following regex expression return from the following words?</a:t>
            </a:r>
          </a:p>
          <a:p>
            <a:pPr marL="936000" lvl="3" indent="0">
              <a:buNone/>
            </a:pPr>
            <a:r>
              <a:rPr lang="en-US" sz="1400" b="0" i="0" u="none" strike="noStrike" baseline="0" dirty="0">
                <a:solidFill>
                  <a:srgbClr val="383A42"/>
                </a:solidFill>
                <a:latin typeface="Consolas" panose="020B0609020204030204" pitchFamily="49" charset="0"/>
              </a:rPr>
              <a:t>Expression / ([a-e])\w+/g</a:t>
            </a:r>
          </a:p>
          <a:p>
            <a:pPr marL="936000" lvl="3" indent="0">
              <a:buNone/>
            </a:pPr>
            <a:r>
              <a:rPr lang="en-US" sz="1400" b="0" i="0" u="none" strike="noStrike" baseline="0" dirty="0">
                <a:solidFill>
                  <a:srgbClr val="50A24F"/>
                </a:solidFill>
                <a:latin typeface="Consolas" panose="020B0609020204030204" pitchFamily="49" charset="0"/>
              </a:rPr>
              <a:t>"Hope you enjoy JavaScript"</a:t>
            </a:r>
          </a:p>
          <a:p>
            <a:pPr marL="666900" lvl="1" indent="-342900">
              <a:buFont typeface="+mj-lt"/>
              <a:buAutoNum type="arabicPeriod"/>
            </a:pPr>
            <a:r>
              <a:rPr lang="en-US" sz="1800" b="0" i="0" u="none" strike="noStrike" baseline="0" dirty="0">
                <a:solidFill>
                  <a:srgbClr val="000000"/>
                </a:solidFill>
                <a:latin typeface="BookAntiqua"/>
              </a:rPr>
              <a:t>Are cookies part of the document object?</a:t>
            </a:r>
          </a:p>
          <a:p>
            <a:pPr marL="666900" lvl="1" indent="-342900">
              <a:buFont typeface="+mj-lt"/>
              <a:buAutoNum type="arabicPeriod"/>
            </a:pPr>
            <a:r>
              <a:rPr lang="en-US" sz="1800" b="0" i="0" u="none" strike="noStrike" baseline="0" dirty="0">
                <a:solidFill>
                  <a:srgbClr val="000000"/>
                </a:solidFill>
                <a:latin typeface="BookAntiqua"/>
              </a:rPr>
              <a:t>What will the following code do to a JavaScript cookie?</a:t>
            </a:r>
          </a:p>
          <a:p>
            <a:pPr marL="936000" lvl="3" indent="0">
              <a:buNone/>
            </a:pPr>
            <a:r>
              <a:rPr lang="en-US" sz="1400" b="0" i="0" u="none" strike="noStrike" baseline="0" dirty="0">
                <a:solidFill>
                  <a:srgbClr val="A726A5"/>
                </a:solidFill>
                <a:latin typeface="Consolas" panose="020B0609020204030204" pitchFamily="49" charset="0"/>
              </a:rPr>
              <a:t>const </a:t>
            </a:r>
            <a:r>
              <a:rPr lang="en-US" sz="1400" b="0" i="0" u="none" strike="noStrike" baseline="0" dirty="0" err="1">
                <a:solidFill>
                  <a:srgbClr val="383A42"/>
                </a:solidFill>
                <a:latin typeface="Consolas" panose="020B0609020204030204" pitchFamily="49" charset="0"/>
              </a:rPr>
              <a:t>mydate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A726A5"/>
                </a:solidFill>
                <a:latin typeface="Consolas" panose="020B0609020204030204" pitchFamily="49" charset="0"/>
              </a:rPr>
              <a:t>new </a:t>
            </a:r>
            <a:r>
              <a:rPr lang="en-US" sz="1400" b="0" i="0" u="none" strike="noStrike" baseline="0" dirty="0">
                <a:solidFill>
                  <a:srgbClr val="C28501"/>
                </a:solidFill>
                <a:latin typeface="Consolas" panose="020B0609020204030204" pitchFamily="49" charset="0"/>
              </a:rPr>
              <a:t>Date</a:t>
            </a:r>
            <a:r>
              <a:rPr lang="en-US" sz="1400" b="0" i="0" u="none" strike="noStrike" baseline="0" dirty="0">
                <a:solidFill>
                  <a:srgbClr val="383A42"/>
                </a:solidFill>
                <a:latin typeface="Consolas" panose="020B0609020204030204" pitchFamily="49" charset="0"/>
              </a:rPr>
              <a:t>();</a:t>
            </a:r>
          </a:p>
          <a:p>
            <a:pPr marL="936000" lvl="3" indent="0">
              <a:buNone/>
            </a:pPr>
            <a:r>
              <a:rPr lang="it-IT" sz="1400" b="0" i="0" u="none" strike="noStrike" baseline="0" dirty="0">
                <a:solidFill>
                  <a:srgbClr val="383A42"/>
                </a:solidFill>
                <a:latin typeface="Consolas" panose="020B0609020204030204" pitchFamily="49" charset="0"/>
              </a:rPr>
              <a:t>mydate.setTime(mydate.getTime() - </a:t>
            </a:r>
            <a:r>
              <a:rPr lang="it-IT" sz="1400" b="0" i="0" u="none" strike="noStrike" baseline="0" dirty="0">
                <a:solidFill>
                  <a:srgbClr val="996801"/>
                </a:solidFill>
                <a:latin typeface="Consolas" panose="020B0609020204030204" pitchFamily="49" charset="0"/>
              </a:rPr>
              <a:t>1</a:t>
            </a:r>
            <a:r>
              <a:rPr lang="it-IT"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.cookie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"username=; expires="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mydate.toGMTString</a:t>
            </a:r>
            <a:r>
              <a:rPr lang="en-US" sz="1400" b="0" i="0" u="none" strike="noStrike" baseline="0" dirty="0">
                <a:solidFill>
                  <a:srgbClr val="383A42"/>
                </a:solidFill>
                <a:latin typeface="Consolas" panose="020B0609020204030204" pitchFamily="49" charset="0"/>
              </a:rPr>
              <a:t>();</a:t>
            </a:r>
          </a:p>
          <a:p>
            <a:pPr marL="666900" lvl="1" indent="-342900">
              <a:buFont typeface="+mj-lt"/>
              <a:buAutoNum type="arabicPeriod"/>
            </a:pPr>
            <a:r>
              <a:rPr lang="en-US" sz="1800" b="0" i="0" u="none" strike="noStrike" baseline="0" dirty="0">
                <a:solidFill>
                  <a:srgbClr val="000000"/>
                </a:solidFill>
                <a:latin typeface="BookAntiqua"/>
              </a:rPr>
              <a:t>What is the output in the console from the following code?</a:t>
            </a:r>
          </a:p>
          <a:p>
            <a:pPr marL="936000" lvl="3" indent="0">
              <a:buNone/>
            </a:pPr>
            <a:r>
              <a:rPr lang="en-US" sz="1400" b="0" i="0" u="none" strike="noStrike" baseline="0" dirty="0">
                <a:solidFill>
                  <a:srgbClr val="A726A5"/>
                </a:solidFill>
                <a:latin typeface="Consolas" panose="020B0609020204030204" pitchFamily="49" charset="0"/>
              </a:rPr>
              <a:t>const </a:t>
            </a:r>
            <a:r>
              <a:rPr lang="en-US" sz="1400" b="0" i="0" u="none" strike="noStrike" baseline="0" dirty="0">
                <a:solidFill>
                  <a:srgbClr val="383A42"/>
                </a:solidFill>
                <a:latin typeface="Consolas" panose="020B0609020204030204" pitchFamily="49" charset="0"/>
              </a:rPr>
              <a:t>a = </a:t>
            </a:r>
            <a:r>
              <a:rPr lang="en-US" sz="1400" b="0" i="0" u="none" strike="noStrike" baseline="0" dirty="0">
                <a:solidFill>
                  <a:srgbClr val="50A24F"/>
                </a:solidFill>
                <a:latin typeface="Consolas" panose="020B0609020204030204" pitchFamily="49" charset="0"/>
              </a:rPr>
              <a:t>"hello world"</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 {</a:t>
            </a:r>
          </a:p>
          <a:p>
            <a:pPr marL="936000" lvl="3" indent="0">
              <a:buNone/>
            </a:pPr>
            <a:r>
              <a:rPr lang="en-US" sz="1400" b="0" i="0" u="none" strike="noStrike" baseline="0" dirty="0">
                <a:solidFill>
                  <a:srgbClr val="A726A5"/>
                </a:solidFill>
                <a:latin typeface="Consolas" panose="020B0609020204030204" pitchFamily="49" charset="0"/>
              </a:rPr>
              <a:t>	  const </a:t>
            </a:r>
            <a:r>
              <a:rPr lang="en-US" sz="1400" b="0" i="0" u="none" strike="noStrike" baseline="0" dirty="0">
                <a:solidFill>
                  <a:srgbClr val="383A42"/>
                </a:solidFill>
                <a:latin typeface="Consolas" panose="020B0609020204030204" pitchFamily="49" charset="0"/>
              </a:rPr>
              <a:t>a = </a:t>
            </a:r>
            <a:r>
              <a:rPr lang="en-US" sz="1400" b="0" i="0" u="none" strike="noStrike" baseline="0" dirty="0">
                <a:solidFill>
                  <a:srgbClr val="50A24F"/>
                </a:solidFill>
                <a:latin typeface="Consolas" panose="020B0609020204030204" pitchFamily="49" charset="0"/>
              </a:rPr>
              <a:t>"JavaScript"</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a:t>
            </a:r>
            <a:endParaRPr lang="en-US" sz="1400" dirty="0"/>
          </a:p>
        </p:txBody>
      </p:sp>
    </p:spTree>
    <p:extLst>
      <p:ext uri="{BB962C8B-B14F-4D97-AF65-F5344CB8AC3E}">
        <p14:creationId xmlns:p14="http://schemas.microsoft.com/office/powerpoint/2010/main" val="23447247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D89B-2071-438B-ADAB-37EB242CEA97}"/>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7B250E6-5B11-4A30-80A8-029C65C3BBDC}"/>
              </a:ext>
            </a:extLst>
          </p:cNvPr>
          <p:cNvSpPr>
            <a:spLocks noGrp="1"/>
          </p:cNvSpPr>
          <p:nvPr>
            <p:ph idx="1"/>
          </p:nvPr>
        </p:nvSpPr>
        <p:spPr>
          <a:xfrm>
            <a:off x="581192" y="2023533"/>
            <a:ext cx="11029615" cy="4631267"/>
          </a:xfrm>
        </p:spPr>
        <p:txBody>
          <a:bodyPr>
            <a:normAutofit/>
          </a:bodyPr>
          <a:lstStyle/>
          <a:p>
            <a:pPr marL="666900" lvl="1" indent="-342900">
              <a:buFont typeface="+mj-lt"/>
              <a:buAutoNum type="arabicPeriod" startAt="6"/>
            </a:pPr>
            <a:r>
              <a:rPr lang="en-US" b="0" i="0" u="none" strike="noStrike" baseline="0" dirty="0">
                <a:solidFill>
                  <a:srgbClr val="000000"/>
                </a:solidFill>
                <a:latin typeface="BookAntiqua"/>
              </a:rPr>
              <a:t>What is the output in the console from the following code?</a:t>
            </a:r>
          </a:p>
          <a:p>
            <a:pPr marL="936000" lvl="3"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script</a:t>
            </a:r>
            <a:r>
              <a:rPr lang="en-US" b="0" i="0" u="none" strike="noStrike" baseline="0" dirty="0">
                <a:solidFill>
                  <a:srgbClr val="383A42"/>
                </a:solidFill>
                <a:latin typeface="Consolas" panose="020B0609020204030204" pitchFamily="49" charset="0"/>
              </a:rPr>
              <a:t>&gt;</a:t>
            </a:r>
          </a:p>
          <a:p>
            <a:pPr marL="936000" lvl="3" indent="0">
              <a:buNone/>
            </a:pPr>
            <a:r>
              <a:rPr lang="en-US" b="0" i="0" u="none" strike="noStrike" baseline="0" dirty="0">
                <a:solidFill>
                  <a:srgbClr val="4079F3"/>
                </a:solidFill>
                <a:latin typeface="Consolas" panose="020B0609020204030204" pitchFamily="49" charset="0"/>
              </a:rPr>
              <a:t>"use strict"</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err="1">
                <a:solidFill>
                  <a:srgbClr val="383A42"/>
                </a:solidFill>
                <a:latin typeface="Consolas" panose="020B0609020204030204" pitchFamily="49" charset="0"/>
              </a:rPr>
              <a:t>myFun</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a:t>
            </a:r>
          </a:p>
          <a:p>
            <a:pPr marL="936000" lvl="3"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myFun</a:t>
            </a:r>
            <a:r>
              <a:rPr lang="en-US" b="0" i="0" u="none" strike="noStrike" baseline="0" dirty="0">
                <a:solidFill>
                  <a:srgbClr val="383A42"/>
                </a:solidFill>
                <a:latin typeface="Consolas" panose="020B0609020204030204" pitchFamily="49" charset="0"/>
              </a:rPr>
              <a:t>() {</a:t>
            </a:r>
          </a:p>
          <a:p>
            <a:pPr marL="936000" lvl="3" indent="0">
              <a:buNone/>
            </a:pPr>
            <a:r>
              <a:rPr lang="en-US" b="0" i="0" u="none" strike="noStrike" baseline="0" dirty="0">
                <a:solidFill>
                  <a:srgbClr val="383A42"/>
                </a:solidFill>
                <a:latin typeface="Consolas" panose="020B0609020204030204" pitchFamily="49" charset="0"/>
              </a:rPr>
              <a:t>	a = </a:t>
            </a:r>
            <a:r>
              <a:rPr lang="en-US" b="0" i="0" u="none" strike="noStrike" baseline="0" dirty="0">
                <a:solidFill>
                  <a:srgbClr val="50A24F"/>
                </a:solidFill>
                <a:latin typeface="Consolas" panose="020B0609020204030204" pitchFamily="49" charset="0"/>
              </a:rPr>
              <a:t>"Hello World"</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script</a:t>
            </a:r>
            <a:r>
              <a:rPr lang="en-US" b="0" i="0" u="none" strike="noStrike" baseline="0" dirty="0">
                <a:solidFill>
                  <a:srgbClr val="383A42"/>
                </a:solidFill>
                <a:latin typeface="Consolas" panose="020B0609020204030204" pitchFamily="49" charset="0"/>
              </a:rPr>
              <a:t>&gt;</a:t>
            </a:r>
          </a:p>
          <a:p>
            <a:pPr marL="666900" lvl="1" indent="-342900">
              <a:buFont typeface="+mj-lt"/>
              <a:buAutoNum type="arabicPeriod" startAt="7"/>
            </a:pPr>
            <a:r>
              <a:rPr lang="en-US" b="0" i="0" u="none" strike="noStrike" baseline="0" dirty="0">
                <a:solidFill>
                  <a:srgbClr val="000000"/>
                </a:solidFill>
                <a:latin typeface="BookAntiqua"/>
              </a:rPr>
              <a:t>What is the output of the following code?</a:t>
            </a:r>
          </a:p>
          <a:p>
            <a:pPr marL="936000" lvl="3"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a:solidFill>
                  <a:srgbClr val="50A24F"/>
                </a:solidFill>
                <a:latin typeface="Consolas" panose="020B0609020204030204" pitchFamily="49" charset="0"/>
              </a:rPr>
              <a:t>"a"</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err="1">
                <a:solidFill>
                  <a:srgbClr val="C28501"/>
                </a:solidFill>
                <a:latin typeface="Consolas" panose="020B0609020204030204" pitchFamily="49" charset="0"/>
              </a:rPr>
              <a:t>setTimeout</a:t>
            </a:r>
            <a:r>
              <a:rPr lang="en-US" b="0" i="0" u="none" strike="noStrike" baseline="0" dirty="0">
                <a:solidFill>
                  <a:srgbClr val="383A42"/>
                </a:solidFill>
                <a:latin typeface="Consolas" panose="020B0609020204030204" pitchFamily="49" charset="0"/>
              </a:rPr>
              <a:t>(() =&gt; {</a:t>
            </a:r>
          </a:p>
          <a:p>
            <a:pPr marL="936000" lvl="3"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a:solidFill>
                  <a:srgbClr val="50A24F"/>
                </a:solidFill>
                <a:latin typeface="Consolas" panose="020B0609020204030204" pitchFamily="49" charset="0"/>
              </a:rPr>
              <a:t>"b"</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a:solidFill>
                  <a:srgbClr val="50A24F"/>
                </a:solidFill>
                <a:latin typeface="Consolas" panose="020B0609020204030204" pitchFamily="49" charset="0"/>
              </a:rPr>
              <a:t>"c"</a:t>
            </a:r>
            <a:r>
              <a:rPr lang="en-US" b="0" i="0" u="none" strike="noStrike" baseline="0" dirty="0">
                <a:solidFill>
                  <a:srgbClr val="383A42"/>
                </a:solidFill>
                <a:latin typeface="Consolas" panose="020B0609020204030204" pitchFamily="49" charset="0"/>
              </a:rPr>
              <a:t>);</a:t>
            </a:r>
            <a:endParaRPr lang="en-US" sz="800" dirty="0"/>
          </a:p>
        </p:txBody>
      </p:sp>
    </p:spTree>
    <p:extLst>
      <p:ext uri="{BB962C8B-B14F-4D97-AF65-F5344CB8AC3E}">
        <p14:creationId xmlns:p14="http://schemas.microsoft.com/office/powerpoint/2010/main" val="30063906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5171-1059-418D-A5D9-02D7AC68AB6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1B40096-6F32-4CA1-B7AB-B837747BD456}"/>
              </a:ext>
            </a:extLst>
          </p:cNvPr>
          <p:cNvSpPr>
            <a:spLocks noGrp="1"/>
          </p:cNvSpPr>
          <p:nvPr>
            <p:ph idx="1"/>
          </p:nvPr>
        </p:nvSpPr>
        <p:spPr>
          <a:xfrm>
            <a:off x="581192" y="1998133"/>
            <a:ext cx="11029615" cy="4563533"/>
          </a:xfrm>
        </p:spPr>
        <p:txBody>
          <a:bodyPr>
            <a:normAutofit fontScale="92500" lnSpcReduction="10000"/>
          </a:bodyPr>
          <a:lstStyle/>
          <a:p>
            <a:pPr marL="0" indent="0" algn="l">
              <a:buNone/>
            </a:pPr>
            <a:r>
              <a:rPr lang="en-US" sz="1800" b="0" i="0" u="none" strike="noStrike" baseline="0" dirty="0">
                <a:latin typeface="BookAntiqua"/>
              </a:rPr>
              <a:t>In this chapter, we had some important, more advanced topics that we still had to cover, but that you were probably not ready for earlier in the book. After this chapter, you should have deepened your understanding of JavaScript in several areas, first and foremost, regular expressions. With regex, we can specify patterns of strings and we can use these to search other strings for matches to our patterns.</a:t>
            </a:r>
          </a:p>
          <a:p>
            <a:pPr marL="0" indent="0" algn="l">
              <a:buNone/>
            </a:pPr>
            <a:r>
              <a:rPr lang="en-US" sz="1800" b="0" i="0" u="none" strike="noStrike" baseline="0" dirty="0">
                <a:latin typeface="BookAntiqua"/>
              </a:rPr>
              <a:t>We also considered functions and the </a:t>
            </a:r>
            <a:r>
              <a:rPr lang="en-US" sz="1800" b="0" i="0" u="none" strike="noStrike" baseline="0" dirty="0">
                <a:latin typeface="Consolas" panose="020B0609020204030204" pitchFamily="49" charset="0"/>
              </a:rPr>
              <a:t>arguments </a:t>
            </a:r>
            <a:r>
              <a:rPr lang="en-US" sz="1800" b="0" i="0" u="none" strike="noStrike" baseline="0" dirty="0">
                <a:latin typeface="BookAntiqua"/>
              </a:rPr>
              <a:t>object, with which we can access arguments by their index. We continued with a look at JavaScript hoisting and strict mode, which enables us to use JavaScript with a few more rules. Getting used to JavaScript in strict mode is generally a good practice and is great preparation for working with JavaScript frameworks.</a:t>
            </a:r>
          </a:p>
          <a:p>
            <a:pPr marL="0" indent="0" algn="l">
              <a:buNone/>
            </a:pPr>
            <a:r>
              <a:rPr lang="en-US" sz="1800" b="0" i="0" u="none" strike="noStrike" baseline="0" dirty="0">
                <a:latin typeface="BookAntiqua"/>
              </a:rPr>
              <a:t>Debugging and tweaking were also discussed: we can use breakpoints or log our output to the console to get an idea of what is going on. Handling errors well can prevent unnecessary crashes of our program. Finally, we looked at JavaScript cookie creation and the use of local storage, along with the use of JSON, a syntax for sending data around. We saw the different types of key-value pairs and how to parse JSON. We also saw how to store key-value pairs in the </a:t>
            </a:r>
            <a:r>
              <a:rPr lang="en-US" sz="1800" b="0" i="0" u="none" strike="noStrike" baseline="0" dirty="0" err="1">
                <a:latin typeface="Consolas" panose="020B0609020204030204" pitchFamily="49" charset="0"/>
              </a:rPr>
              <a:t>localStorage</a:t>
            </a:r>
            <a:r>
              <a:rPr lang="en-US" sz="1800" b="0" i="0" u="none" strike="noStrike" baseline="0" dirty="0">
                <a:latin typeface="Consolas" panose="020B0609020204030204" pitchFamily="49" charset="0"/>
              </a:rPr>
              <a:t> </a:t>
            </a:r>
            <a:r>
              <a:rPr lang="en-US" sz="1800" b="0" i="0" u="none" strike="noStrike" baseline="0" dirty="0">
                <a:latin typeface="BookAntiqua"/>
              </a:rPr>
              <a:t>object of </a:t>
            </a:r>
            <a:r>
              <a:rPr lang="en-US" sz="1800" b="0" i="0" u="none" strike="noStrike" baseline="0" dirty="0">
                <a:latin typeface="Consolas" panose="020B0609020204030204" pitchFamily="49" charset="0"/>
              </a:rPr>
              <a:t>window</a:t>
            </a:r>
            <a:r>
              <a:rPr lang="en-US" sz="1800" b="0" i="0" u="none" strike="noStrike" baseline="0" dirty="0">
                <a:latin typeface="BookAntiqua"/>
              </a:rPr>
              <a:t>. </a:t>
            </a:r>
          </a:p>
          <a:p>
            <a:pPr marL="0" indent="0" algn="l">
              <a:buNone/>
            </a:pPr>
            <a:r>
              <a:rPr lang="en-US" sz="1800" b="0" i="0" u="none" strike="noStrike" baseline="0" dirty="0">
                <a:latin typeface="BookAntiqua"/>
              </a:rPr>
              <a:t>This chapter has deepened our understanding of JavaScript, and we learned some new things we need to know for modern JavaScript, but also a lot for when dealing with old (legacy) code. In the next chapter, we'll dive into an even more advanced topic: concurrency. This topic is about multitasking with your JavaScript code.</a:t>
            </a:r>
            <a:endParaRPr lang="en-US" dirty="0"/>
          </a:p>
        </p:txBody>
      </p:sp>
    </p:spTree>
    <p:extLst>
      <p:ext uri="{BB962C8B-B14F-4D97-AF65-F5344CB8AC3E}">
        <p14:creationId xmlns:p14="http://schemas.microsoft.com/office/powerpoint/2010/main" val="314069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Specifying multiple options for words</a:t>
            </a:r>
          </a:p>
        </p:txBody>
      </p:sp>
      <p:sp>
        <p:nvSpPr>
          <p:cNvPr id="4" name="Content Placeholder 2">
            <a:extLst>
              <a:ext uri="{FF2B5EF4-FFF2-40B4-BE49-F238E27FC236}">
                <a16:creationId xmlns:a16="http://schemas.microsoft.com/office/drawing/2014/main" id="{1483169C-B219-4A3F-9F1B-DCB06F07D367}"/>
              </a:ext>
            </a:extLst>
          </p:cNvPr>
          <p:cNvSpPr>
            <a:spLocks noGrp="1"/>
          </p:cNvSpPr>
          <p:nvPr>
            <p:ph idx="1"/>
          </p:nvPr>
        </p:nvSpPr>
        <p:spPr>
          <a:xfrm>
            <a:off x="581192" y="1964268"/>
            <a:ext cx="11029615" cy="4427568"/>
          </a:xfrm>
        </p:spPr>
        <p:txBody>
          <a:bodyPr anchor="ctr">
            <a:normAutofit/>
          </a:bodyPr>
          <a:lstStyle/>
          <a:p>
            <a:pPr marL="0" indent="0" algn="l">
              <a:buNone/>
            </a:pPr>
            <a:r>
              <a:rPr lang="en-US" sz="1800" b="0" i="0" u="none" strike="noStrike" baseline="0" dirty="0">
                <a:solidFill>
                  <a:srgbClr val="000000"/>
                </a:solidFill>
                <a:latin typeface="BookAntiqua"/>
              </a:rPr>
              <a:t>If we wanted to find all matches, we could specify the global modifier, </a:t>
            </a:r>
            <a:r>
              <a:rPr lang="en-US" sz="1800" b="0" i="0" u="none" strike="noStrike" baseline="0" dirty="0">
                <a:solidFill>
                  <a:srgbClr val="000000"/>
                </a:solidFill>
                <a:latin typeface="Consolas" panose="020B0609020204030204" pitchFamily="49" charset="0"/>
              </a:rPr>
              <a:t>g</a:t>
            </a:r>
            <a:r>
              <a:rPr lang="en-US" sz="1800" b="0" i="0" u="none" strike="noStrike" baseline="0" dirty="0">
                <a:solidFill>
                  <a:srgbClr val="000000"/>
                </a:solidFill>
                <a:latin typeface="BookAntiqua"/>
              </a:rPr>
              <a:t>. It is very similar to what we did for case-insensitive searches. In this example, we are checking for all matches, and it is case-insensitive. All the modifiers are behind the last slash.</a:t>
            </a:r>
          </a:p>
          <a:p>
            <a:pPr marL="0" indent="0" algn="l">
              <a:buNone/>
            </a:pPr>
            <a:r>
              <a:rPr lang="en-US" sz="1800" b="0" i="0" u="none" strike="noStrike" baseline="0" dirty="0">
                <a:solidFill>
                  <a:srgbClr val="000000"/>
                </a:solidFill>
                <a:latin typeface="BookAntiqua"/>
              </a:rPr>
              <a:t>You can use multiple modifiers at the same time as we do below, or you could decide to only use </a:t>
            </a:r>
            <a:r>
              <a:rPr lang="en-US" sz="1800" b="0" i="0" u="none" strike="noStrike" baseline="0" dirty="0">
                <a:solidFill>
                  <a:srgbClr val="000000"/>
                </a:solidFill>
                <a:latin typeface="Consolas" panose="020B0609020204030204" pitchFamily="49" charset="0"/>
              </a:rPr>
              <a:t>g</a:t>
            </a:r>
            <a:r>
              <a:rPr lang="en-US" sz="1800" b="0" i="0" u="none" strike="noStrike" baseline="0" dirty="0">
                <a:solidFill>
                  <a:srgbClr val="000000"/>
                </a:solidFill>
                <a:latin typeface="BookAntiqua"/>
              </a:rPr>
              <a:t>:</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text = </a:t>
            </a:r>
            <a:r>
              <a:rPr lang="en-US" b="0" i="0" u="none" strike="noStrike" baseline="0" dirty="0">
                <a:solidFill>
                  <a:srgbClr val="50A24F"/>
                </a:solidFill>
                <a:latin typeface="Consolas" panose="020B0609020204030204" pitchFamily="49" charset="0"/>
              </a:rPr>
              <a:t>"I love React and JavaScript!"</a:t>
            </a:r>
            <a:r>
              <a:rPr lang="en-US" b="0" i="0" u="none" strike="noStrike" baseline="0" dirty="0">
                <a:solidFill>
                  <a:srgbClr val="383A42"/>
                </a:solidFill>
                <a:latin typeface="Consolas" panose="020B0609020204030204" pitchFamily="49" charset="0"/>
              </a:rPr>
              <a:t>;</a:t>
            </a:r>
          </a:p>
          <a:p>
            <a:pPr marL="324000" lvl="1" indent="0">
              <a:buNone/>
            </a:pP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a:t>
            </a:r>
            <a:r>
              <a:rPr lang="en-US" b="0" i="0" u="none" strike="noStrike" baseline="0" dirty="0" err="1">
                <a:solidFill>
                  <a:srgbClr val="383A42"/>
                </a:solidFill>
                <a:latin typeface="Consolas" panose="020B0609020204030204" pitchFamily="49" charset="0"/>
              </a:rPr>
              <a:t>text.match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javascript|nodejs|react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gi</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returns both </a:t>
            </a:r>
            <a:r>
              <a:rPr lang="en-US" sz="1800" b="0" i="0" u="none" strike="noStrike" baseline="0" dirty="0">
                <a:solidFill>
                  <a:srgbClr val="000000"/>
                </a:solidFill>
                <a:latin typeface="Consolas" panose="020B0609020204030204" pitchFamily="49" charset="0"/>
              </a:rPr>
              <a:t>React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JavaScript </a:t>
            </a:r>
            <a:r>
              <a:rPr lang="en-US" sz="1800" b="0" i="0" u="none" strike="noStrike" baseline="0" dirty="0">
                <a:solidFill>
                  <a:srgbClr val="000000"/>
                </a:solidFill>
                <a:latin typeface="BookAntiqua"/>
              </a:rPr>
              <a:t>as a result:</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the result looks very different now. As soon as you specify </a:t>
            </a:r>
            <a:r>
              <a:rPr lang="en-US" sz="1800" b="0" i="0" u="none" strike="noStrike" baseline="0" dirty="0">
                <a:solidFill>
                  <a:srgbClr val="000000"/>
                </a:solidFill>
                <a:latin typeface="Consolas" panose="020B0609020204030204" pitchFamily="49" charset="0"/>
              </a:rPr>
              <a:t>g</a:t>
            </a:r>
            <a:r>
              <a:rPr lang="en-US" sz="1800" b="0" i="0" u="none" strike="noStrike" baseline="0" dirty="0">
                <a:solidFill>
                  <a:srgbClr val="000000"/>
                </a:solidFill>
                <a:latin typeface="BookAntiqua"/>
              </a:rPr>
              <a:t>, the match function will just return an array of the matching words. This is not too exciting in this case, since these are the words we asked for. But it can be more of a surprise with a more complex pattern. This is exactly what we'll learn next.</a:t>
            </a:r>
            <a:endParaRPr lang="en-US" b="0" i="0" u="none" strike="noStrike" baseline="0" dirty="0">
              <a:solidFill>
                <a:srgbClr val="000000"/>
              </a:solidFill>
              <a:latin typeface="JansonTextLTStd-Roman"/>
            </a:endParaRPr>
          </a:p>
        </p:txBody>
      </p:sp>
      <p:pic>
        <p:nvPicPr>
          <p:cNvPr id="8" name="Picture 7">
            <a:extLst>
              <a:ext uri="{FF2B5EF4-FFF2-40B4-BE49-F238E27FC236}">
                <a16:creationId xmlns:a16="http://schemas.microsoft.com/office/drawing/2014/main" id="{C940C961-E913-4BF6-8F46-AD8E5A7F0884}"/>
              </a:ext>
            </a:extLst>
          </p:cNvPr>
          <p:cNvPicPr>
            <a:picLocks noChangeAspect="1"/>
          </p:cNvPicPr>
          <p:nvPr/>
        </p:nvPicPr>
        <p:blipFill>
          <a:blip r:embed="rId2"/>
          <a:stretch>
            <a:fillRect/>
          </a:stretch>
        </p:blipFill>
        <p:spPr>
          <a:xfrm>
            <a:off x="1676399" y="4721753"/>
            <a:ext cx="8839200" cy="428625"/>
          </a:xfrm>
          <a:prstGeom prst="rect">
            <a:avLst/>
          </a:prstGeom>
        </p:spPr>
      </p:pic>
    </p:spTree>
    <p:extLst>
      <p:ext uri="{BB962C8B-B14F-4D97-AF65-F5344CB8AC3E}">
        <p14:creationId xmlns:p14="http://schemas.microsoft.com/office/powerpoint/2010/main" val="1188916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9895</TotalTime>
  <Words>12282</Words>
  <Application>Microsoft Office PowerPoint</Application>
  <PresentationFormat>Widescreen</PresentationFormat>
  <Paragraphs>844</Paragraphs>
  <Slides>89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Arial</vt:lpstr>
      <vt:lpstr>BookAntiqua</vt:lpstr>
      <vt:lpstr>BookAntiqua-Bold</vt:lpstr>
      <vt:lpstr>BookAntiqua-Italic</vt:lpstr>
      <vt:lpstr>Calibri</vt:lpstr>
      <vt:lpstr>Consolas</vt:lpstr>
      <vt:lpstr>Consolas-Italic</vt:lpstr>
      <vt:lpstr>FrutigerLTStd-Roman</vt:lpstr>
      <vt:lpstr>Gill Sans MT</vt:lpstr>
      <vt:lpstr>JansonTextLTStd-Roman</vt:lpstr>
      <vt:lpstr>Lora-Regular</vt:lpstr>
      <vt:lpstr>Wingdings 2</vt:lpstr>
      <vt:lpstr>Dividend</vt:lpstr>
      <vt:lpstr>JavaScript Chapter 12: Intermediate JavaScript</vt:lpstr>
      <vt:lpstr>Introduction</vt:lpstr>
      <vt:lpstr>Introduction</vt:lpstr>
      <vt:lpstr>Regular expressions</vt:lpstr>
      <vt:lpstr>Regular expressions</vt:lpstr>
      <vt:lpstr>Regular expressions</vt:lpstr>
      <vt:lpstr>Regular expressions</vt:lpstr>
      <vt:lpstr>Specifying multiple options for words</vt:lpstr>
      <vt:lpstr>Specifying multiple options for words</vt:lpstr>
      <vt:lpstr>Character options</vt:lpstr>
      <vt:lpstr>Character options</vt:lpstr>
      <vt:lpstr>Character options</vt:lpstr>
      <vt:lpstr>Character options</vt:lpstr>
      <vt:lpstr>Character options</vt:lpstr>
      <vt:lpstr>Character options</vt:lpstr>
      <vt:lpstr>Character options</vt:lpstr>
      <vt:lpstr>Groups</vt:lpstr>
      <vt:lpstr>Groups</vt:lpstr>
      <vt:lpstr>Groups</vt:lpstr>
      <vt:lpstr>Groups</vt:lpstr>
      <vt:lpstr>Groups</vt:lpstr>
      <vt:lpstr>Practical regex</vt:lpstr>
      <vt:lpstr>Searching and replacing strings</vt:lpstr>
      <vt:lpstr>Searching and replacing strings</vt:lpstr>
      <vt:lpstr>Practice exercise 12.1</vt:lpstr>
      <vt:lpstr>Practice exercise 12.1</vt:lpstr>
      <vt:lpstr>Email validation</vt:lpstr>
      <vt:lpstr>Email validation</vt:lpstr>
      <vt:lpstr>Practice exercise 12.2</vt:lpstr>
      <vt:lpstr>Practice exercise 12.2</vt:lpstr>
      <vt:lpstr>Functions and the arguments object</vt:lpstr>
      <vt:lpstr>Functions and the arguments object</vt:lpstr>
      <vt:lpstr>Practice exercise 12.3</vt:lpstr>
      <vt:lpstr>JavaScript hoisting</vt:lpstr>
      <vt:lpstr>JavaScript hoisting</vt:lpstr>
      <vt:lpstr>Using strict mode</vt:lpstr>
      <vt:lpstr>Using strict mode</vt:lpstr>
      <vt:lpstr>Using strict mode</vt:lpstr>
      <vt:lpstr>Debugging</vt:lpstr>
      <vt:lpstr>Breakpoints</vt:lpstr>
      <vt:lpstr>Breakpoints</vt:lpstr>
      <vt:lpstr>Breakpoints</vt:lpstr>
      <vt:lpstr>Practice exercise 12.4</vt:lpstr>
      <vt:lpstr>Practice exercise 12.4</vt:lpstr>
      <vt:lpstr>Practice exercise 12.4</vt:lpstr>
      <vt:lpstr>Practice exercise 12.4</vt:lpstr>
      <vt:lpstr>Practice exercise 12.4</vt:lpstr>
      <vt:lpstr>Practice exercise 12.4</vt:lpstr>
      <vt:lpstr>Practice exercise 12.4</vt:lpstr>
      <vt:lpstr>Error handling</vt:lpstr>
      <vt:lpstr>Error handling</vt:lpstr>
      <vt:lpstr>Error handling</vt:lpstr>
      <vt:lpstr>Practice exercise 12.5</vt:lpstr>
      <vt:lpstr>Using cookies</vt:lpstr>
      <vt:lpstr>Using cookies</vt:lpstr>
      <vt:lpstr>Using cookies</vt:lpstr>
      <vt:lpstr>Using cookies</vt:lpstr>
      <vt:lpstr>Practice exercise 12.6</vt:lpstr>
      <vt:lpstr>Practice exercise 12.6</vt:lpstr>
      <vt:lpstr>Practice exercise 12.6</vt:lpstr>
      <vt:lpstr>Local storage</vt:lpstr>
      <vt:lpstr>Local storage</vt:lpstr>
      <vt:lpstr>Local storage</vt:lpstr>
      <vt:lpstr>Local storage</vt:lpstr>
      <vt:lpstr>Local storage</vt:lpstr>
      <vt:lpstr>Practice exercise 12.7</vt:lpstr>
      <vt:lpstr>Practice exercise 12.7</vt:lpstr>
      <vt:lpstr>Practice exercise 12.7</vt:lpstr>
      <vt:lpstr>JSON</vt:lpstr>
      <vt:lpstr>JSON</vt:lpstr>
      <vt:lpstr>JSON</vt:lpstr>
      <vt:lpstr>JSON</vt:lpstr>
      <vt:lpstr>Practice exercise 12.8</vt:lpstr>
      <vt:lpstr>Parsing JSON</vt:lpstr>
      <vt:lpstr>Parsing JSON</vt:lpstr>
      <vt:lpstr>Parsing JSON</vt:lpstr>
      <vt:lpstr>Practice exercise 12.9</vt:lpstr>
      <vt:lpstr>Email extractor</vt:lpstr>
      <vt:lpstr>Email extractor</vt:lpstr>
      <vt:lpstr>Form validator</vt:lpstr>
      <vt:lpstr>Form validator</vt:lpstr>
      <vt:lpstr>Form validator</vt:lpstr>
      <vt:lpstr>Form validator</vt:lpstr>
      <vt:lpstr>Simple math quiz</vt:lpstr>
      <vt:lpstr>Simple math quiz</vt:lpstr>
      <vt:lpstr>Simple math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203</cp:revision>
  <dcterms:created xsi:type="dcterms:W3CDTF">2022-01-06T00:17:01Z</dcterms:created>
  <dcterms:modified xsi:type="dcterms:W3CDTF">2023-02-09T03:56:03Z</dcterms:modified>
</cp:coreProperties>
</file>