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33"/>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5" r:id="rId26"/>
    <p:sldId id="846" r:id="rId27"/>
    <p:sldId id="847" r:id="rId28"/>
    <p:sldId id="848" r:id="rId29"/>
    <p:sldId id="849" r:id="rId30"/>
    <p:sldId id="850" r:id="rId31"/>
    <p:sldId id="43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Lst>
        </p14:section>
        <p14:section name="Introducing concurrency" id="{813408CA-8BB7-4B5A-B761-3E6407E45EDF}">
          <p14:sldIdLst>
            <p14:sldId id="823"/>
          </p14:sldIdLst>
        </p14:section>
        <p14:section name="Callbacks" id="{0D209CD3-35B2-4866-B303-C7F912C2E7A6}">
          <p14:sldIdLst>
            <p14:sldId id="824"/>
            <p14:sldId id="825"/>
            <p14:sldId id="826"/>
            <p14:sldId id="827"/>
            <p14:sldId id="828"/>
          </p14:sldIdLst>
        </p14:section>
        <p14:section name="Practice exercise 13.1" id="{94515910-E91C-4FDE-A3E6-DD2AE82A8C15}">
          <p14:sldIdLst>
            <p14:sldId id="829"/>
          </p14:sldIdLst>
        </p14:section>
        <p14:section name="Promises" id="{56352E16-6837-4206-91B9-BD2179A3CFD9}">
          <p14:sldIdLst>
            <p14:sldId id="830"/>
            <p14:sldId id="831"/>
            <p14:sldId id="832"/>
            <p14:sldId id="833"/>
            <p14:sldId id="834"/>
          </p14:sldIdLst>
        </p14:section>
        <p14:section name="Practice exercise 13.2" id="{8ACD62CC-6A45-412E-9852-42DA120EEE87}">
          <p14:sldIdLst>
            <p14:sldId id="835"/>
          </p14:sldIdLst>
        </p14:section>
        <p14:section name="async and await" id="{F4B47EB0-6ECA-440B-94A2-32831430E4F9}">
          <p14:sldIdLst>
            <p14:sldId id="836"/>
            <p14:sldId id="837"/>
          </p14:sldIdLst>
        </p14:section>
        <p14:section name="Practice exercise 13.3" id="{F4975CC7-252B-45AE-B236-35D5EA4626CB}">
          <p14:sldIdLst>
            <p14:sldId id="838"/>
            <p14:sldId id="839"/>
          </p14:sldIdLst>
        </p14:section>
        <p14:section name="Event loop" id="{FEB317B7-3F64-4DAC-B235-C289F5AFC949}">
          <p14:sldIdLst>
            <p14:sldId id="840"/>
          </p14:sldIdLst>
        </p14:section>
        <p14:section name="Call stack and callback queue" id="{0A8C656B-ADC0-4FE5-B751-0433DD732999}">
          <p14:sldIdLst>
            <p14:sldId id="841"/>
            <p14:sldId id="842"/>
            <p14:sldId id="843"/>
            <p14:sldId id="844"/>
            <p14:sldId id="845"/>
            <p14:sldId id="846"/>
          </p14:sldIdLst>
        </p14:section>
        <p14:section name="Chapter project" id="{A7E28053-D878-43EC-927E-4A14D69CB23E}">
          <p14:sldIdLst/>
        </p14:section>
        <p14:section name="Password checker" id="{EE4322AB-CA69-458E-A8D2-D7193F0E66BE}">
          <p14:sldIdLst>
            <p14:sldId id="847"/>
          </p14:sldIdLst>
        </p14:section>
        <p14:section name="Self-check quiz" id="{9453C8BE-5102-42F5-95B5-AE884E8089F7}">
          <p14:sldIdLst>
            <p14:sldId id="848"/>
            <p14:sldId id="849"/>
            <p14:sldId id="850"/>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79" d="100"/>
          <a:sy n="79" d="100"/>
        </p:scale>
        <p:origin x="96"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3B72BE04-D3AB-40A3-A652-7D9F253FAD6F}"/>
    <pc:docChg chg="undo redo custSel addSld delSld modSld sldOrd addSection delSection modSection">
      <pc:chgData name="Boban Srezovski" userId="d2c5dd452d77a740" providerId="LiveId" clId="{3B72BE04-D3AB-40A3-A652-7D9F253FAD6F}" dt="2022-04-12T15:22:23.939" v="2145" actId="732"/>
      <pc:docMkLst>
        <pc:docMk/>
      </pc:docMkLst>
      <pc:sldChg chg="addSp delSp modSp mod">
        <pc:chgData name="Boban Srezovski" userId="d2c5dd452d77a740" providerId="LiveId" clId="{3B72BE04-D3AB-40A3-A652-7D9F253FAD6F}" dt="2022-04-12T13:09:39.874" v="539" actId="1076"/>
        <pc:sldMkLst>
          <pc:docMk/>
          <pc:sldMk cId="3630972582" sldId="534"/>
        </pc:sldMkLst>
        <pc:spChg chg="mod">
          <ac:chgData name="Boban Srezovski" userId="d2c5dd452d77a740" providerId="LiveId" clId="{3B72BE04-D3AB-40A3-A652-7D9F253FAD6F}" dt="2022-04-12T13:07:50.267" v="479" actId="6549"/>
          <ac:spMkLst>
            <pc:docMk/>
            <pc:sldMk cId="3630972582" sldId="534"/>
            <ac:spMk id="2" creationId="{7C6D2843-BF9F-4FE7-9A2E-C8A64C8FFA90}"/>
          </ac:spMkLst>
        </pc:spChg>
        <pc:spChg chg="mod">
          <ac:chgData name="Boban Srezovski" userId="d2c5dd452d77a740" providerId="LiveId" clId="{3B72BE04-D3AB-40A3-A652-7D9F253FAD6F}" dt="2022-04-12T13:09:35.471" v="538" actId="27636"/>
          <ac:spMkLst>
            <pc:docMk/>
            <pc:sldMk cId="3630972582" sldId="534"/>
            <ac:spMk id="3" creationId="{7191CFFF-53FD-4C64-9590-01216DEF2680}"/>
          </ac:spMkLst>
        </pc:spChg>
        <pc:picChg chg="del">
          <ac:chgData name="Boban Srezovski" userId="d2c5dd452d77a740" providerId="LiveId" clId="{3B72BE04-D3AB-40A3-A652-7D9F253FAD6F}" dt="2022-04-12T13:08:04.133" v="486" actId="478"/>
          <ac:picMkLst>
            <pc:docMk/>
            <pc:sldMk cId="3630972582" sldId="534"/>
            <ac:picMk id="5" creationId="{2C3880ED-06D5-4AA4-BC88-33B3ADA5BEAC}"/>
          </ac:picMkLst>
        </pc:picChg>
        <pc:picChg chg="add del mod">
          <ac:chgData name="Boban Srezovski" userId="d2c5dd452d77a740" providerId="LiveId" clId="{3B72BE04-D3AB-40A3-A652-7D9F253FAD6F}" dt="2022-04-12T13:08:35.334" v="495" actId="478"/>
          <ac:picMkLst>
            <pc:docMk/>
            <pc:sldMk cId="3630972582" sldId="534"/>
            <ac:picMk id="6" creationId="{DD225A84-9E4B-4175-94B7-BE839E3D433F}"/>
          </ac:picMkLst>
        </pc:picChg>
        <pc:picChg chg="add del">
          <ac:chgData name="Boban Srezovski" userId="d2c5dd452d77a740" providerId="LiveId" clId="{3B72BE04-D3AB-40A3-A652-7D9F253FAD6F}" dt="2022-04-12T13:08:35.814" v="496" actId="478"/>
          <ac:picMkLst>
            <pc:docMk/>
            <pc:sldMk cId="3630972582" sldId="534"/>
            <ac:picMk id="8" creationId="{FF2B2E6A-B484-4F08-96BB-F751C33DBD89}"/>
          </ac:picMkLst>
        </pc:picChg>
        <pc:picChg chg="add del mod">
          <ac:chgData name="Boban Srezovski" userId="d2c5dd452d77a740" providerId="LiveId" clId="{3B72BE04-D3AB-40A3-A652-7D9F253FAD6F}" dt="2022-04-12T13:08:36.319" v="497" actId="478"/>
          <ac:picMkLst>
            <pc:docMk/>
            <pc:sldMk cId="3630972582" sldId="534"/>
            <ac:picMk id="10" creationId="{F93C5F6C-D7A5-46D9-939B-B36913A98D8F}"/>
          </ac:picMkLst>
        </pc:picChg>
        <pc:picChg chg="add mod">
          <ac:chgData name="Boban Srezovski" userId="d2c5dd452d77a740" providerId="LiveId" clId="{3B72BE04-D3AB-40A3-A652-7D9F253FAD6F}" dt="2022-04-12T13:09:39.874" v="539" actId="1076"/>
          <ac:picMkLst>
            <pc:docMk/>
            <pc:sldMk cId="3630972582" sldId="534"/>
            <ac:picMk id="12" creationId="{57A1247B-D4F6-4840-99FC-D5C9265300E3}"/>
          </ac:picMkLst>
        </pc:picChg>
      </pc:sldChg>
      <pc:sldChg chg="addSp modSp mod">
        <pc:chgData name="Boban Srezovski" userId="d2c5dd452d77a740" providerId="LiveId" clId="{3B72BE04-D3AB-40A3-A652-7D9F253FAD6F}" dt="2022-04-12T14:21:48.364" v="877" actId="27636"/>
        <pc:sldMkLst>
          <pc:docMk/>
          <pc:sldMk cId="3170914976" sldId="535"/>
        </pc:sldMkLst>
        <pc:spChg chg="mod">
          <ac:chgData name="Boban Srezovski" userId="d2c5dd452d77a740" providerId="LiveId" clId="{3B72BE04-D3AB-40A3-A652-7D9F253FAD6F}" dt="2022-04-12T14:19:23.140" v="801" actId="6549"/>
          <ac:spMkLst>
            <pc:docMk/>
            <pc:sldMk cId="3170914976" sldId="535"/>
            <ac:spMk id="2" creationId="{7C6D2843-BF9F-4FE7-9A2E-C8A64C8FFA90}"/>
          </ac:spMkLst>
        </pc:spChg>
        <pc:spChg chg="mod">
          <ac:chgData name="Boban Srezovski" userId="d2c5dd452d77a740" providerId="LiveId" clId="{3B72BE04-D3AB-40A3-A652-7D9F253FAD6F}" dt="2022-04-12T14:21:48.364" v="877" actId="27636"/>
          <ac:spMkLst>
            <pc:docMk/>
            <pc:sldMk cId="3170914976" sldId="535"/>
            <ac:spMk id="3" creationId="{7191CFFF-53FD-4C64-9590-01216DEF2680}"/>
          </ac:spMkLst>
        </pc:spChg>
        <pc:picChg chg="add mod">
          <ac:chgData name="Boban Srezovski" userId="d2c5dd452d77a740" providerId="LiveId" clId="{3B72BE04-D3AB-40A3-A652-7D9F253FAD6F}" dt="2022-04-12T14:20:50.834" v="859" actId="1076"/>
          <ac:picMkLst>
            <pc:docMk/>
            <pc:sldMk cId="3170914976" sldId="535"/>
            <ac:picMk id="5" creationId="{B629820C-9765-47C6-83EA-81539F3E4B19}"/>
          </ac:picMkLst>
        </pc:picChg>
      </pc:sldChg>
      <pc:sldChg chg="modSp mod">
        <pc:chgData name="Boban Srezovski" userId="d2c5dd452d77a740" providerId="LiveId" clId="{3B72BE04-D3AB-40A3-A652-7D9F253FAD6F}" dt="2022-04-12T14:43:52.875" v="1437" actId="20577"/>
        <pc:sldMkLst>
          <pc:docMk/>
          <pc:sldMk cId="2411794144" sldId="536"/>
        </pc:sldMkLst>
        <pc:spChg chg="mod">
          <ac:chgData name="Boban Srezovski" userId="d2c5dd452d77a740" providerId="LiveId" clId="{3B72BE04-D3AB-40A3-A652-7D9F253FAD6F}" dt="2022-04-12T14:43:26.104" v="1421"/>
          <ac:spMkLst>
            <pc:docMk/>
            <pc:sldMk cId="2411794144" sldId="536"/>
            <ac:spMk id="2" creationId="{7C6D2843-BF9F-4FE7-9A2E-C8A64C8FFA90}"/>
          </ac:spMkLst>
        </pc:spChg>
        <pc:spChg chg="mod">
          <ac:chgData name="Boban Srezovski" userId="d2c5dd452d77a740" providerId="LiveId" clId="{3B72BE04-D3AB-40A3-A652-7D9F253FAD6F}" dt="2022-04-12T14:43:52.875" v="1437" actId="20577"/>
          <ac:spMkLst>
            <pc:docMk/>
            <pc:sldMk cId="2411794144" sldId="536"/>
            <ac:spMk id="3" creationId="{7191CFFF-53FD-4C64-9590-01216DEF2680}"/>
          </ac:spMkLst>
        </pc:spChg>
      </pc:sldChg>
      <pc:sldChg chg="addSp delSp modSp mod">
        <pc:chgData name="Boban Srezovski" userId="d2c5dd452d77a740" providerId="LiveId" clId="{3B72BE04-D3AB-40A3-A652-7D9F253FAD6F}" dt="2022-04-12T02:02:24.741" v="190" actId="27636"/>
        <pc:sldMkLst>
          <pc:docMk/>
          <pc:sldMk cId="1714465959" sldId="667"/>
        </pc:sldMkLst>
        <pc:spChg chg="mod">
          <ac:chgData name="Boban Srezovski" userId="d2c5dd452d77a740" providerId="LiveId" clId="{3B72BE04-D3AB-40A3-A652-7D9F253FAD6F}" dt="2022-04-12T02:00:15.761" v="123"/>
          <ac:spMkLst>
            <pc:docMk/>
            <pc:sldMk cId="1714465959" sldId="667"/>
            <ac:spMk id="2" creationId="{7C6D2843-BF9F-4FE7-9A2E-C8A64C8FFA90}"/>
          </ac:spMkLst>
        </pc:spChg>
        <pc:spChg chg="mod">
          <ac:chgData name="Boban Srezovski" userId="d2c5dd452d77a740" providerId="LiveId" clId="{3B72BE04-D3AB-40A3-A652-7D9F253FAD6F}" dt="2022-04-12T02:02:24.741" v="190" actId="27636"/>
          <ac:spMkLst>
            <pc:docMk/>
            <pc:sldMk cId="1714465959" sldId="667"/>
            <ac:spMk id="3" creationId="{7191CFFF-53FD-4C64-9590-01216DEF2680}"/>
          </ac:spMkLst>
        </pc:spChg>
        <pc:picChg chg="add del mod">
          <ac:chgData name="Boban Srezovski" userId="d2c5dd452d77a740" providerId="LiveId" clId="{3B72BE04-D3AB-40A3-A652-7D9F253FAD6F}" dt="2022-04-12T02:01:44.093" v="175" actId="478"/>
          <ac:picMkLst>
            <pc:docMk/>
            <pc:sldMk cId="1714465959" sldId="667"/>
            <ac:picMk id="5" creationId="{A74F5AB4-A348-46B5-A3F8-E6AAB8214517}"/>
          </ac:picMkLst>
        </pc:picChg>
        <pc:picChg chg="add del mod">
          <ac:chgData name="Boban Srezovski" userId="d2c5dd452d77a740" providerId="LiveId" clId="{3B72BE04-D3AB-40A3-A652-7D9F253FAD6F}" dt="2022-04-12T02:02:01.701" v="178" actId="478"/>
          <ac:picMkLst>
            <pc:docMk/>
            <pc:sldMk cId="1714465959" sldId="667"/>
            <ac:picMk id="7" creationId="{DC53A0F9-30C0-4487-B97D-24720B4A6784}"/>
          </ac:picMkLst>
        </pc:picChg>
        <pc:picChg chg="add del mod">
          <ac:chgData name="Boban Srezovski" userId="d2c5dd452d77a740" providerId="LiveId" clId="{3B72BE04-D3AB-40A3-A652-7D9F253FAD6F}" dt="2022-04-12T02:02:02.829" v="179" actId="478"/>
          <ac:picMkLst>
            <pc:docMk/>
            <pc:sldMk cId="1714465959" sldId="667"/>
            <ac:picMk id="9" creationId="{894D6BD1-5313-4F41-9542-1B6852DC2A8A}"/>
          </ac:picMkLst>
        </pc:picChg>
        <pc:picChg chg="add mod">
          <ac:chgData name="Boban Srezovski" userId="d2c5dd452d77a740" providerId="LiveId" clId="{3B72BE04-D3AB-40A3-A652-7D9F253FAD6F}" dt="2022-04-12T02:02:06.979" v="181" actId="1076"/>
          <ac:picMkLst>
            <pc:docMk/>
            <pc:sldMk cId="1714465959" sldId="667"/>
            <ac:picMk id="11" creationId="{164D49AF-2022-48B9-9632-86B9E3F2E0B6}"/>
          </ac:picMkLst>
        </pc:picChg>
      </pc:sldChg>
      <pc:sldChg chg="addSp modSp mod">
        <pc:chgData name="Boban Srezovski" userId="d2c5dd452d77a740" providerId="LiveId" clId="{3B72BE04-D3AB-40A3-A652-7D9F253FAD6F}" dt="2022-04-12T02:03:25.680" v="239" actId="27636"/>
        <pc:sldMkLst>
          <pc:docMk/>
          <pc:sldMk cId="1097087302" sldId="668"/>
        </pc:sldMkLst>
        <pc:spChg chg="mod">
          <ac:chgData name="Boban Srezovski" userId="d2c5dd452d77a740" providerId="LiveId" clId="{3B72BE04-D3AB-40A3-A652-7D9F253FAD6F}" dt="2022-04-12T02:02:42.566" v="195"/>
          <ac:spMkLst>
            <pc:docMk/>
            <pc:sldMk cId="1097087302" sldId="668"/>
            <ac:spMk id="2" creationId="{7C6D2843-BF9F-4FE7-9A2E-C8A64C8FFA90}"/>
          </ac:spMkLst>
        </pc:spChg>
        <pc:spChg chg="mod">
          <ac:chgData name="Boban Srezovski" userId="d2c5dd452d77a740" providerId="LiveId" clId="{3B72BE04-D3AB-40A3-A652-7D9F253FAD6F}" dt="2022-04-12T02:03:25.680" v="239" actId="27636"/>
          <ac:spMkLst>
            <pc:docMk/>
            <pc:sldMk cId="1097087302" sldId="668"/>
            <ac:spMk id="4" creationId="{AF5DD195-0441-4925-A109-FE976CF42F48}"/>
          </ac:spMkLst>
        </pc:spChg>
        <pc:picChg chg="add mod">
          <ac:chgData name="Boban Srezovski" userId="d2c5dd452d77a740" providerId="LiveId" clId="{3B72BE04-D3AB-40A3-A652-7D9F253FAD6F}" dt="2022-04-12T02:02:54.668" v="197" actId="1076"/>
          <ac:picMkLst>
            <pc:docMk/>
            <pc:sldMk cId="1097087302" sldId="668"/>
            <ac:picMk id="5" creationId="{E55D3D8B-0A95-4C9C-96D9-3DA329FF5236}"/>
          </ac:picMkLst>
        </pc:picChg>
      </pc:sldChg>
      <pc:sldChg chg="modSp mod">
        <pc:chgData name="Boban Srezovski" userId="d2c5dd452d77a740" providerId="LiveId" clId="{3B72BE04-D3AB-40A3-A652-7D9F253FAD6F}" dt="2022-04-12T02:11:52.212" v="421" actId="27636"/>
        <pc:sldMkLst>
          <pc:docMk/>
          <pc:sldMk cId="2185091437" sldId="669"/>
        </pc:sldMkLst>
        <pc:spChg chg="mod">
          <ac:chgData name="Boban Srezovski" userId="d2c5dd452d77a740" providerId="LiveId" clId="{3B72BE04-D3AB-40A3-A652-7D9F253FAD6F}" dt="2022-04-12T02:11:14.266" v="408"/>
          <ac:spMkLst>
            <pc:docMk/>
            <pc:sldMk cId="2185091437" sldId="669"/>
            <ac:spMk id="2" creationId="{7C6D2843-BF9F-4FE7-9A2E-C8A64C8FFA90}"/>
          </ac:spMkLst>
        </pc:spChg>
        <pc:spChg chg="mod">
          <ac:chgData name="Boban Srezovski" userId="d2c5dd452d77a740" providerId="LiveId" clId="{3B72BE04-D3AB-40A3-A652-7D9F253FAD6F}" dt="2022-04-12T02:11:52.212" v="421" actId="27636"/>
          <ac:spMkLst>
            <pc:docMk/>
            <pc:sldMk cId="2185091437" sldId="669"/>
            <ac:spMk id="3" creationId="{7191CFFF-53FD-4C64-9590-01216DEF2680}"/>
          </ac:spMkLst>
        </pc:spChg>
      </pc:sldChg>
      <pc:sldChg chg="addSp delSp modSp mod">
        <pc:chgData name="Boban Srezovski" userId="d2c5dd452d77a740" providerId="LiveId" clId="{3B72BE04-D3AB-40A3-A652-7D9F253FAD6F}" dt="2022-04-12T02:11:20.858" v="411"/>
        <pc:sldMkLst>
          <pc:docMk/>
          <pc:sldMk cId="3198094645" sldId="670"/>
        </pc:sldMkLst>
        <pc:spChg chg="mod">
          <ac:chgData name="Boban Srezovski" userId="d2c5dd452d77a740" providerId="LiveId" clId="{3B72BE04-D3AB-40A3-A652-7D9F253FAD6F}" dt="2022-04-12T02:11:20.858" v="411"/>
          <ac:spMkLst>
            <pc:docMk/>
            <pc:sldMk cId="3198094645" sldId="670"/>
            <ac:spMk id="2" creationId="{7C6D2843-BF9F-4FE7-9A2E-C8A64C8FFA90}"/>
          </ac:spMkLst>
        </pc:spChg>
        <pc:spChg chg="mod">
          <ac:chgData name="Boban Srezovski" userId="d2c5dd452d77a740" providerId="LiveId" clId="{3B72BE04-D3AB-40A3-A652-7D9F253FAD6F}" dt="2022-04-12T02:10:54.861" v="403" actId="242"/>
          <ac:spMkLst>
            <pc:docMk/>
            <pc:sldMk cId="3198094645" sldId="670"/>
            <ac:spMk id="3" creationId="{7191CFFF-53FD-4C64-9590-01216DEF2680}"/>
          </ac:spMkLst>
        </pc:spChg>
        <pc:spChg chg="add del">
          <ac:chgData name="Boban Srezovski" userId="d2c5dd452d77a740" providerId="LiveId" clId="{3B72BE04-D3AB-40A3-A652-7D9F253FAD6F}" dt="2022-04-12T02:10:18.642" v="393" actId="22"/>
          <ac:spMkLst>
            <pc:docMk/>
            <pc:sldMk cId="3198094645" sldId="670"/>
            <ac:spMk id="6" creationId="{B3401AEF-1DAF-42E2-8999-2527176F054F}"/>
          </ac:spMkLst>
        </pc:spChg>
        <pc:picChg chg="del">
          <ac:chgData name="Boban Srezovski" userId="d2c5dd452d77a740" providerId="LiveId" clId="{3B72BE04-D3AB-40A3-A652-7D9F253FAD6F}" dt="2022-04-12T02:10:15.737" v="391" actId="478"/>
          <ac:picMkLst>
            <pc:docMk/>
            <pc:sldMk cId="3198094645" sldId="670"/>
            <ac:picMk id="5" creationId="{47134361-005D-40EC-A6A5-72BE4BC8F440}"/>
          </ac:picMkLst>
        </pc:picChg>
        <pc:picChg chg="add mod">
          <ac:chgData name="Boban Srezovski" userId="d2c5dd452d77a740" providerId="LiveId" clId="{3B72BE04-D3AB-40A3-A652-7D9F253FAD6F}" dt="2022-04-12T02:10:47.179" v="401" actId="14100"/>
          <ac:picMkLst>
            <pc:docMk/>
            <pc:sldMk cId="3198094645" sldId="670"/>
            <ac:picMk id="8" creationId="{B2EA5C55-9569-4DA5-9E20-61698A1C13C4}"/>
          </ac:picMkLst>
        </pc:picChg>
      </pc:sldChg>
      <pc:sldChg chg="addSp delSp modSp mod">
        <pc:chgData name="Boban Srezovski" userId="d2c5dd452d77a740" providerId="LiveId" clId="{3B72BE04-D3AB-40A3-A652-7D9F253FAD6F}" dt="2022-04-12T14:30:50.887" v="1121" actId="27636"/>
        <pc:sldMkLst>
          <pc:docMk/>
          <pc:sldMk cId="3311153737" sldId="673"/>
        </pc:sldMkLst>
        <pc:spChg chg="mod">
          <ac:chgData name="Boban Srezovski" userId="d2c5dd452d77a740" providerId="LiveId" clId="{3B72BE04-D3AB-40A3-A652-7D9F253FAD6F}" dt="2022-04-12T14:29:26.490" v="1074" actId="6549"/>
          <ac:spMkLst>
            <pc:docMk/>
            <pc:sldMk cId="3311153737" sldId="673"/>
            <ac:spMk id="2" creationId="{7C6D2843-BF9F-4FE7-9A2E-C8A64C8FFA90}"/>
          </ac:spMkLst>
        </pc:spChg>
        <pc:spChg chg="mod">
          <ac:chgData name="Boban Srezovski" userId="d2c5dd452d77a740" providerId="LiveId" clId="{3B72BE04-D3AB-40A3-A652-7D9F253FAD6F}" dt="2022-04-12T14:30:50.887" v="1121" actId="27636"/>
          <ac:spMkLst>
            <pc:docMk/>
            <pc:sldMk cId="3311153737" sldId="673"/>
            <ac:spMk id="3" creationId="{7191CFFF-53FD-4C64-9590-01216DEF2680}"/>
          </ac:spMkLst>
        </pc:spChg>
        <pc:picChg chg="del">
          <ac:chgData name="Boban Srezovski" userId="d2c5dd452d77a740" providerId="LiveId" clId="{3B72BE04-D3AB-40A3-A652-7D9F253FAD6F}" dt="2022-04-12T14:29:37.284" v="1079" actId="478"/>
          <ac:picMkLst>
            <pc:docMk/>
            <pc:sldMk cId="3311153737" sldId="673"/>
            <ac:picMk id="5" creationId="{A41C6E12-034B-4990-BFAB-CEED5A7AA96B}"/>
          </ac:picMkLst>
        </pc:picChg>
        <pc:picChg chg="add mod">
          <ac:chgData name="Boban Srezovski" userId="d2c5dd452d77a740" providerId="LiveId" clId="{3B72BE04-D3AB-40A3-A652-7D9F253FAD6F}" dt="2022-04-12T14:30:47.315" v="1119" actId="1076"/>
          <ac:picMkLst>
            <pc:docMk/>
            <pc:sldMk cId="3311153737" sldId="673"/>
            <ac:picMk id="6" creationId="{5BB370B0-1BE8-46FD-A4B2-F7465DA64D53}"/>
          </ac:picMkLst>
        </pc:picChg>
      </pc:sldChg>
      <pc:sldChg chg="delSp modSp mod">
        <pc:chgData name="Boban Srezovski" userId="d2c5dd452d77a740" providerId="LiveId" clId="{3B72BE04-D3AB-40A3-A652-7D9F253FAD6F}" dt="2022-04-12T14:40:13.557" v="1341" actId="27636"/>
        <pc:sldMkLst>
          <pc:docMk/>
          <pc:sldMk cId="571206227" sldId="674"/>
        </pc:sldMkLst>
        <pc:spChg chg="mod">
          <ac:chgData name="Boban Srezovski" userId="d2c5dd452d77a740" providerId="LiveId" clId="{3B72BE04-D3AB-40A3-A652-7D9F253FAD6F}" dt="2022-04-12T14:38:25.654" v="1274"/>
          <ac:spMkLst>
            <pc:docMk/>
            <pc:sldMk cId="571206227" sldId="674"/>
            <ac:spMk id="2" creationId="{7C6D2843-BF9F-4FE7-9A2E-C8A64C8FFA90}"/>
          </ac:spMkLst>
        </pc:spChg>
        <pc:spChg chg="mod">
          <ac:chgData name="Boban Srezovski" userId="d2c5dd452d77a740" providerId="LiveId" clId="{3B72BE04-D3AB-40A3-A652-7D9F253FAD6F}" dt="2022-04-12T14:40:13.557" v="1341" actId="27636"/>
          <ac:spMkLst>
            <pc:docMk/>
            <pc:sldMk cId="571206227" sldId="674"/>
            <ac:spMk id="3" creationId="{7191CFFF-53FD-4C64-9590-01216DEF2680}"/>
          </ac:spMkLst>
        </pc:spChg>
        <pc:picChg chg="del mod">
          <ac:chgData name="Boban Srezovski" userId="d2c5dd452d77a740" providerId="LiveId" clId="{3B72BE04-D3AB-40A3-A652-7D9F253FAD6F}" dt="2022-04-12T14:38:26.700" v="1276" actId="478"/>
          <ac:picMkLst>
            <pc:docMk/>
            <pc:sldMk cId="571206227" sldId="674"/>
            <ac:picMk id="5" creationId="{803C4136-8F8F-4FC5-B33E-62B2AE3F010C}"/>
          </ac:picMkLst>
        </pc:picChg>
      </pc:sldChg>
      <pc:sldChg chg="addSp delSp modSp mod">
        <pc:chgData name="Boban Srezovski" userId="d2c5dd452d77a740" providerId="LiveId" clId="{3B72BE04-D3AB-40A3-A652-7D9F253FAD6F}" dt="2022-04-12T02:12:42.532" v="431" actId="14100"/>
        <pc:sldMkLst>
          <pc:docMk/>
          <pc:sldMk cId="1517503943" sldId="704"/>
        </pc:sldMkLst>
        <pc:spChg chg="mod">
          <ac:chgData name="Boban Srezovski" userId="d2c5dd452d77a740" providerId="LiveId" clId="{3B72BE04-D3AB-40A3-A652-7D9F253FAD6F}" dt="2022-04-12T02:11:24.121" v="414"/>
          <ac:spMkLst>
            <pc:docMk/>
            <pc:sldMk cId="1517503943" sldId="704"/>
            <ac:spMk id="2" creationId="{7C6D2843-BF9F-4FE7-9A2E-C8A64C8FFA90}"/>
          </ac:spMkLst>
        </pc:spChg>
        <pc:spChg chg="del mod">
          <ac:chgData name="Boban Srezovski" userId="d2c5dd452d77a740" providerId="LiveId" clId="{3B72BE04-D3AB-40A3-A652-7D9F253FAD6F}" dt="2022-04-12T02:12:05.447" v="422" actId="478"/>
          <ac:spMkLst>
            <pc:docMk/>
            <pc:sldMk cId="1517503943" sldId="704"/>
            <ac:spMk id="3" creationId="{7191CFFF-53FD-4C64-9590-01216DEF2680}"/>
          </ac:spMkLst>
        </pc:spChg>
        <pc:spChg chg="add mod">
          <ac:chgData name="Boban Srezovski" userId="d2c5dd452d77a740" providerId="LiveId" clId="{3B72BE04-D3AB-40A3-A652-7D9F253FAD6F}" dt="2022-04-12T02:12:42.532" v="431" actId="14100"/>
          <ac:spMkLst>
            <pc:docMk/>
            <pc:sldMk cId="1517503943" sldId="704"/>
            <ac:spMk id="5" creationId="{8BEDA635-298D-4419-A38B-2031B1967761}"/>
          </ac:spMkLst>
        </pc:spChg>
        <pc:picChg chg="add mod">
          <ac:chgData name="Boban Srezovski" userId="d2c5dd452d77a740" providerId="LiveId" clId="{3B72BE04-D3AB-40A3-A652-7D9F253FAD6F}" dt="2022-04-12T02:12:33.740" v="429" actId="1076"/>
          <ac:picMkLst>
            <pc:docMk/>
            <pc:sldMk cId="1517503943" sldId="704"/>
            <ac:picMk id="7" creationId="{FA694786-425F-4F87-9346-1834C90F8DC2}"/>
          </ac:picMkLst>
        </pc:picChg>
      </pc:sldChg>
      <pc:sldChg chg="delSp modSp mod">
        <pc:chgData name="Boban Srezovski" userId="d2c5dd452d77a740" providerId="LiveId" clId="{3B72BE04-D3AB-40A3-A652-7D9F253FAD6F}" dt="2022-04-12T14:44:29.442" v="1453" actId="20577"/>
        <pc:sldMkLst>
          <pc:docMk/>
          <pc:sldMk cId="3489877685" sldId="705"/>
        </pc:sldMkLst>
        <pc:spChg chg="mod">
          <ac:chgData name="Boban Srezovski" userId="d2c5dd452d77a740" providerId="LiveId" clId="{3B72BE04-D3AB-40A3-A652-7D9F253FAD6F}" dt="2022-04-12T14:44:05.800" v="1438"/>
          <ac:spMkLst>
            <pc:docMk/>
            <pc:sldMk cId="3489877685" sldId="705"/>
            <ac:spMk id="2" creationId="{7C6D2843-BF9F-4FE7-9A2E-C8A64C8FFA90}"/>
          </ac:spMkLst>
        </pc:spChg>
        <pc:spChg chg="mod">
          <ac:chgData name="Boban Srezovski" userId="d2c5dd452d77a740" providerId="LiveId" clId="{3B72BE04-D3AB-40A3-A652-7D9F253FAD6F}" dt="2022-04-12T14:44:29.442" v="1453" actId="20577"/>
          <ac:spMkLst>
            <pc:docMk/>
            <pc:sldMk cId="3489877685" sldId="705"/>
            <ac:spMk id="3" creationId="{7191CFFF-53FD-4C64-9590-01216DEF2680}"/>
          </ac:spMkLst>
        </pc:spChg>
        <pc:picChg chg="del">
          <ac:chgData name="Boban Srezovski" userId="d2c5dd452d77a740" providerId="LiveId" clId="{3B72BE04-D3AB-40A3-A652-7D9F253FAD6F}" dt="2022-04-12T14:44:06.694" v="1439" actId="478"/>
          <ac:picMkLst>
            <pc:docMk/>
            <pc:sldMk cId="3489877685" sldId="705"/>
            <ac:picMk id="9" creationId="{84E8B547-F1D5-4797-B2B2-4B7D3E2DA919}"/>
          </ac:picMkLst>
        </pc:picChg>
      </pc:sldChg>
      <pc:sldChg chg="delSp modSp mod">
        <pc:chgData name="Boban Srezovski" userId="d2c5dd452d77a740" providerId="LiveId" clId="{3B72BE04-D3AB-40A3-A652-7D9F253FAD6F}" dt="2022-04-12T14:42:31.308" v="1407" actId="6549"/>
        <pc:sldMkLst>
          <pc:docMk/>
          <pc:sldMk cId="1525299419" sldId="760"/>
        </pc:sldMkLst>
        <pc:spChg chg="mod">
          <ac:chgData name="Boban Srezovski" userId="d2c5dd452d77a740" providerId="LiveId" clId="{3B72BE04-D3AB-40A3-A652-7D9F253FAD6F}" dt="2022-04-12T14:41:52.321" v="1374"/>
          <ac:spMkLst>
            <pc:docMk/>
            <pc:sldMk cId="1525299419" sldId="760"/>
            <ac:spMk id="2" creationId="{7C6D2843-BF9F-4FE7-9A2E-C8A64C8FFA90}"/>
          </ac:spMkLst>
        </pc:spChg>
        <pc:spChg chg="mod">
          <ac:chgData name="Boban Srezovski" userId="d2c5dd452d77a740" providerId="LiveId" clId="{3B72BE04-D3AB-40A3-A652-7D9F253FAD6F}" dt="2022-04-12T14:42:31.308" v="1407" actId="6549"/>
          <ac:spMkLst>
            <pc:docMk/>
            <pc:sldMk cId="1525299419" sldId="760"/>
            <ac:spMk id="3" creationId="{7191CFFF-53FD-4C64-9590-01216DEF2680}"/>
          </ac:spMkLst>
        </pc:spChg>
        <pc:picChg chg="del">
          <ac:chgData name="Boban Srezovski" userId="d2c5dd452d77a740" providerId="LiveId" clId="{3B72BE04-D3AB-40A3-A652-7D9F253FAD6F}" dt="2022-04-12T14:42:00.299" v="1377" actId="478"/>
          <ac:picMkLst>
            <pc:docMk/>
            <pc:sldMk cId="1525299419" sldId="760"/>
            <ac:picMk id="9" creationId="{57BD3185-E51B-427A-8874-2F3F9E236B7A}"/>
          </ac:picMkLst>
        </pc:picChg>
      </pc:sldChg>
      <pc:sldChg chg="modSp mod">
        <pc:chgData name="Boban Srezovski" userId="d2c5dd452d77a740" providerId="LiveId" clId="{3B72BE04-D3AB-40A3-A652-7D9F253FAD6F}" dt="2022-04-12T02:01:44.588" v="176" actId="6549"/>
        <pc:sldMkLst>
          <pc:docMk/>
          <pc:sldMk cId="311831195" sldId="821"/>
        </pc:sldMkLst>
        <pc:spChg chg="mod">
          <ac:chgData name="Boban Srezovski" userId="d2c5dd452d77a740" providerId="LiveId" clId="{3B72BE04-D3AB-40A3-A652-7D9F253FAD6F}" dt="2022-04-12T02:01:44.588" v="176" actId="6549"/>
          <ac:spMkLst>
            <pc:docMk/>
            <pc:sldMk cId="311831195" sldId="821"/>
            <ac:spMk id="3" creationId="{C54D1EC5-AB79-4E7C-A1F0-91B329B0B026}"/>
          </ac:spMkLst>
        </pc:spChg>
      </pc:sldChg>
      <pc:sldChg chg="addSp modSp mod">
        <pc:chgData name="Boban Srezovski" userId="d2c5dd452d77a740" providerId="LiveId" clId="{3B72BE04-D3AB-40A3-A652-7D9F253FAD6F}" dt="2022-04-12T01:54:35.652" v="15" actId="6549"/>
        <pc:sldMkLst>
          <pc:docMk/>
          <pc:sldMk cId="539418422" sldId="824"/>
        </pc:sldMkLst>
        <pc:spChg chg="mod">
          <ac:chgData name="Boban Srezovski" userId="d2c5dd452d77a740" providerId="LiveId" clId="{3B72BE04-D3AB-40A3-A652-7D9F253FAD6F}" dt="2022-04-12T01:54:35.652" v="15" actId="6549"/>
          <ac:spMkLst>
            <pc:docMk/>
            <pc:sldMk cId="539418422" sldId="824"/>
            <ac:spMk id="3" creationId="{DAE87084-FFBC-4EF8-9885-B0136B46513D}"/>
          </ac:spMkLst>
        </pc:spChg>
        <pc:picChg chg="add mod">
          <ac:chgData name="Boban Srezovski" userId="d2c5dd452d77a740" providerId="LiveId" clId="{3B72BE04-D3AB-40A3-A652-7D9F253FAD6F}" dt="2022-04-12T01:54:16.492" v="1" actId="1076"/>
          <ac:picMkLst>
            <pc:docMk/>
            <pc:sldMk cId="539418422" sldId="824"/>
            <ac:picMk id="5" creationId="{E655D743-5E4F-4E69-BBED-178F0DD6C7ED}"/>
          </ac:picMkLst>
        </pc:picChg>
      </pc:sldChg>
      <pc:sldChg chg="addSp delSp modSp mod">
        <pc:chgData name="Boban Srezovski" userId="d2c5dd452d77a740" providerId="LiveId" clId="{3B72BE04-D3AB-40A3-A652-7D9F253FAD6F}" dt="2022-04-12T02:06:30.086" v="308" actId="242"/>
        <pc:sldMkLst>
          <pc:docMk/>
          <pc:sldMk cId="1231303733" sldId="825"/>
        </pc:sldMkLst>
        <pc:spChg chg="mod">
          <ac:chgData name="Boban Srezovski" userId="d2c5dd452d77a740" providerId="LiveId" clId="{3B72BE04-D3AB-40A3-A652-7D9F253FAD6F}" dt="2022-04-12T02:03:43.461" v="240"/>
          <ac:spMkLst>
            <pc:docMk/>
            <pc:sldMk cId="1231303733" sldId="825"/>
            <ac:spMk id="2" creationId="{F1444AB1-7F9B-4F8F-8B42-60396E9A42DB}"/>
          </ac:spMkLst>
        </pc:spChg>
        <pc:spChg chg="mod">
          <ac:chgData name="Boban Srezovski" userId="d2c5dd452d77a740" providerId="LiveId" clId="{3B72BE04-D3AB-40A3-A652-7D9F253FAD6F}" dt="2022-04-12T02:06:30.086" v="308" actId="242"/>
          <ac:spMkLst>
            <pc:docMk/>
            <pc:sldMk cId="1231303733" sldId="825"/>
            <ac:spMk id="3" creationId="{9FFFD763-9DD6-43FA-A61C-A2AD82C8DB05}"/>
          </ac:spMkLst>
        </pc:spChg>
        <pc:picChg chg="del">
          <ac:chgData name="Boban Srezovski" userId="d2c5dd452d77a740" providerId="LiveId" clId="{3B72BE04-D3AB-40A3-A652-7D9F253FAD6F}" dt="2022-04-12T02:03:44.440" v="241" actId="478"/>
          <ac:picMkLst>
            <pc:docMk/>
            <pc:sldMk cId="1231303733" sldId="825"/>
            <ac:picMk id="5" creationId="{2E11150D-EBD8-4938-8130-DB4089F8E199}"/>
          </ac:picMkLst>
        </pc:picChg>
        <pc:picChg chg="add del mod">
          <ac:chgData name="Boban Srezovski" userId="d2c5dd452d77a740" providerId="LiveId" clId="{3B72BE04-D3AB-40A3-A652-7D9F253FAD6F}" dt="2022-04-12T02:04:46.407" v="258" actId="478"/>
          <ac:picMkLst>
            <pc:docMk/>
            <pc:sldMk cId="1231303733" sldId="825"/>
            <ac:picMk id="6" creationId="{AF165F88-3024-4C45-AB97-79BBE87EF456}"/>
          </ac:picMkLst>
        </pc:picChg>
        <pc:picChg chg="add del mod">
          <ac:chgData name="Boban Srezovski" userId="d2c5dd452d77a740" providerId="LiveId" clId="{3B72BE04-D3AB-40A3-A652-7D9F253FAD6F}" dt="2022-04-12T02:04:47.220" v="259" actId="478"/>
          <ac:picMkLst>
            <pc:docMk/>
            <pc:sldMk cId="1231303733" sldId="825"/>
            <ac:picMk id="8" creationId="{91798962-66DF-4793-B008-5F9986C312FC}"/>
          </ac:picMkLst>
        </pc:picChg>
        <pc:picChg chg="add del mod">
          <ac:chgData name="Boban Srezovski" userId="d2c5dd452d77a740" providerId="LiveId" clId="{3B72BE04-D3AB-40A3-A652-7D9F253FAD6F}" dt="2022-04-12T02:04:46.079" v="257" actId="478"/>
          <ac:picMkLst>
            <pc:docMk/>
            <pc:sldMk cId="1231303733" sldId="825"/>
            <ac:picMk id="9" creationId="{92A95AD8-91A7-4E95-85D1-205BDE9546D0}"/>
          </ac:picMkLst>
        </pc:picChg>
        <pc:picChg chg="add mod">
          <ac:chgData name="Boban Srezovski" userId="d2c5dd452d77a740" providerId="LiveId" clId="{3B72BE04-D3AB-40A3-A652-7D9F253FAD6F}" dt="2022-04-12T02:04:49.764" v="261" actId="1076"/>
          <ac:picMkLst>
            <pc:docMk/>
            <pc:sldMk cId="1231303733" sldId="825"/>
            <ac:picMk id="11" creationId="{E0C75B56-2C5A-4F48-BE12-3FF92EE591C1}"/>
          </ac:picMkLst>
        </pc:picChg>
      </pc:sldChg>
      <pc:sldChg chg="addSp delSp modSp mod">
        <pc:chgData name="Boban Srezovski" userId="d2c5dd452d77a740" providerId="LiveId" clId="{3B72BE04-D3AB-40A3-A652-7D9F253FAD6F}" dt="2022-04-12T13:06:22.426" v="458" actId="14100"/>
        <pc:sldMkLst>
          <pc:docMk/>
          <pc:sldMk cId="3253579874" sldId="826"/>
        </pc:sldMkLst>
        <pc:spChg chg="mod">
          <ac:chgData name="Boban Srezovski" userId="d2c5dd452d77a740" providerId="LiveId" clId="{3B72BE04-D3AB-40A3-A652-7D9F253FAD6F}" dt="2022-04-12T13:05:36.210" v="432"/>
          <ac:spMkLst>
            <pc:docMk/>
            <pc:sldMk cId="3253579874" sldId="826"/>
            <ac:spMk id="2" creationId="{7C6D2843-BF9F-4FE7-9A2E-C8A64C8FFA90}"/>
          </ac:spMkLst>
        </pc:spChg>
        <pc:spChg chg="mod">
          <ac:chgData name="Boban Srezovski" userId="d2c5dd452d77a740" providerId="LiveId" clId="{3B72BE04-D3AB-40A3-A652-7D9F253FAD6F}" dt="2022-04-12T13:06:22.426" v="458" actId="14100"/>
          <ac:spMkLst>
            <pc:docMk/>
            <pc:sldMk cId="3253579874" sldId="826"/>
            <ac:spMk id="3" creationId="{7191CFFF-53FD-4C64-9590-01216DEF2680}"/>
          </ac:spMkLst>
        </pc:spChg>
        <pc:picChg chg="add mod">
          <ac:chgData name="Boban Srezovski" userId="d2c5dd452d77a740" providerId="LiveId" clId="{3B72BE04-D3AB-40A3-A652-7D9F253FAD6F}" dt="2022-04-12T13:06:02.602" v="437" actId="14100"/>
          <ac:picMkLst>
            <pc:docMk/>
            <pc:sldMk cId="3253579874" sldId="826"/>
            <ac:picMk id="5" creationId="{5C9F98C8-A231-4004-8E7D-D62D21C35058}"/>
          </ac:picMkLst>
        </pc:picChg>
        <pc:picChg chg="del">
          <ac:chgData name="Boban Srezovski" userId="d2c5dd452d77a740" providerId="LiveId" clId="{3B72BE04-D3AB-40A3-A652-7D9F253FAD6F}" dt="2022-04-12T13:05:41.540" v="434" actId="478"/>
          <ac:picMkLst>
            <pc:docMk/>
            <pc:sldMk cId="3253579874" sldId="826"/>
            <ac:picMk id="6" creationId="{E872DF0F-5CF6-49CB-A1FE-9724E6E56602}"/>
          </ac:picMkLst>
        </pc:picChg>
      </pc:sldChg>
      <pc:sldChg chg="addSp delSp modSp mod">
        <pc:chgData name="Boban Srezovski" userId="d2c5dd452d77a740" providerId="LiveId" clId="{3B72BE04-D3AB-40A3-A652-7D9F253FAD6F}" dt="2022-04-12T14:32:13.731" v="1150" actId="1076"/>
        <pc:sldMkLst>
          <pc:docMk/>
          <pc:sldMk cId="112194002" sldId="827"/>
        </pc:sldMkLst>
        <pc:spChg chg="mod">
          <ac:chgData name="Boban Srezovski" userId="d2c5dd452d77a740" providerId="LiveId" clId="{3B72BE04-D3AB-40A3-A652-7D9F253FAD6F}" dt="2022-04-12T14:29:31.727" v="1076"/>
          <ac:spMkLst>
            <pc:docMk/>
            <pc:sldMk cId="112194002" sldId="827"/>
            <ac:spMk id="2" creationId="{7C6D2843-BF9F-4FE7-9A2E-C8A64C8FFA90}"/>
          </ac:spMkLst>
        </pc:spChg>
        <pc:spChg chg="mod">
          <ac:chgData name="Boban Srezovski" userId="d2c5dd452d77a740" providerId="LiveId" clId="{3B72BE04-D3AB-40A3-A652-7D9F253FAD6F}" dt="2022-04-12T14:31:54.109" v="1144" actId="6549"/>
          <ac:spMkLst>
            <pc:docMk/>
            <pc:sldMk cId="112194002" sldId="827"/>
            <ac:spMk id="3" creationId="{7191CFFF-53FD-4C64-9590-01216DEF2680}"/>
          </ac:spMkLst>
        </pc:spChg>
        <pc:picChg chg="del">
          <ac:chgData name="Boban Srezovski" userId="d2c5dd452d77a740" providerId="LiveId" clId="{3B72BE04-D3AB-40A3-A652-7D9F253FAD6F}" dt="2022-04-12T14:31:56.901" v="1145" actId="478"/>
          <ac:picMkLst>
            <pc:docMk/>
            <pc:sldMk cId="112194002" sldId="827"/>
            <ac:picMk id="5" creationId="{A41C6E12-034B-4990-BFAB-CEED5A7AA96B}"/>
          </ac:picMkLst>
        </pc:picChg>
        <pc:picChg chg="add mod">
          <ac:chgData name="Boban Srezovski" userId="d2c5dd452d77a740" providerId="LiveId" clId="{3B72BE04-D3AB-40A3-A652-7D9F253FAD6F}" dt="2022-04-12T14:32:13.731" v="1150" actId="1076"/>
          <ac:picMkLst>
            <pc:docMk/>
            <pc:sldMk cId="112194002" sldId="827"/>
            <ac:picMk id="6" creationId="{3294ACCC-FA45-4197-BE33-4E072225CF51}"/>
          </ac:picMkLst>
        </pc:picChg>
      </pc:sldChg>
      <pc:sldChg chg="delSp modSp mod">
        <pc:chgData name="Boban Srezovski" userId="d2c5dd452d77a740" providerId="LiveId" clId="{3B72BE04-D3AB-40A3-A652-7D9F253FAD6F}" dt="2022-04-12T14:40:40.083" v="1354" actId="14100"/>
        <pc:sldMkLst>
          <pc:docMk/>
          <pc:sldMk cId="4144086463" sldId="828"/>
        </pc:sldMkLst>
        <pc:spChg chg="mod">
          <ac:chgData name="Boban Srezovski" userId="d2c5dd452d77a740" providerId="LiveId" clId="{3B72BE04-D3AB-40A3-A652-7D9F253FAD6F}" dt="2022-04-12T14:37:36.071" v="1232"/>
          <ac:spMkLst>
            <pc:docMk/>
            <pc:sldMk cId="4144086463" sldId="828"/>
            <ac:spMk id="2" creationId="{7C6D2843-BF9F-4FE7-9A2E-C8A64C8FFA90}"/>
          </ac:spMkLst>
        </pc:spChg>
        <pc:spChg chg="mod">
          <ac:chgData name="Boban Srezovski" userId="d2c5dd452d77a740" providerId="LiveId" clId="{3B72BE04-D3AB-40A3-A652-7D9F253FAD6F}" dt="2022-04-12T14:40:40.083" v="1354" actId="14100"/>
          <ac:spMkLst>
            <pc:docMk/>
            <pc:sldMk cId="4144086463" sldId="828"/>
            <ac:spMk id="3" creationId="{7191CFFF-53FD-4C64-9590-01216DEF2680}"/>
          </ac:spMkLst>
        </pc:spChg>
        <pc:picChg chg="del">
          <ac:chgData name="Boban Srezovski" userId="d2c5dd452d77a740" providerId="LiveId" clId="{3B72BE04-D3AB-40A3-A652-7D9F253FAD6F}" dt="2022-04-12T14:37:36.409" v="1233" actId="478"/>
          <ac:picMkLst>
            <pc:docMk/>
            <pc:sldMk cId="4144086463" sldId="828"/>
            <ac:picMk id="5" creationId="{803C4136-8F8F-4FC5-B33E-62B2AE3F010C}"/>
          </ac:picMkLst>
        </pc:picChg>
      </pc:sldChg>
      <pc:sldChg chg="delSp modSp mod">
        <pc:chgData name="Boban Srezovski" userId="d2c5dd452d77a740" providerId="LiveId" clId="{3B72BE04-D3AB-40A3-A652-7D9F253FAD6F}" dt="2022-04-12T14:41:37.347" v="1373" actId="20577"/>
        <pc:sldMkLst>
          <pc:docMk/>
          <pc:sldMk cId="1926319156" sldId="829"/>
        </pc:sldMkLst>
        <pc:spChg chg="mod">
          <ac:chgData name="Boban Srezovski" userId="d2c5dd452d77a740" providerId="LiveId" clId="{3B72BE04-D3AB-40A3-A652-7D9F253FAD6F}" dt="2022-04-12T14:40:58.101" v="1355"/>
          <ac:spMkLst>
            <pc:docMk/>
            <pc:sldMk cId="1926319156" sldId="829"/>
            <ac:spMk id="2" creationId="{7C6D2843-BF9F-4FE7-9A2E-C8A64C8FFA90}"/>
          </ac:spMkLst>
        </pc:spChg>
        <pc:spChg chg="mod">
          <ac:chgData name="Boban Srezovski" userId="d2c5dd452d77a740" providerId="LiveId" clId="{3B72BE04-D3AB-40A3-A652-7D9F253FAD6F}" dt="2022-04-12T14:41:37.347" v="1373" actId="20577"/>
          <ac:spMkLst>
            <pc:docMk/>
            <pc:sldMk cId="1926319156" sldId="829"/>
            <ac:spMk id="3" creationId="{7191CFFF-53FD-4C64-9590-01216DEF2680}"/>
          </ac:spMkLst>
        </pc:spChg>
        <pc:picChg chg="del">
          <ac:chgData name="Boban Srezovski" userId="d2c5dd452d77a740" providerId="LiveId" clId="{3B72BE04-D3AB-40A3-A652-7D9F253FAD6F}" dt="2022-04-12T14:41:09.725" v="1357" actId="478"/>
          <ac:picMkLst>
            <pc:docMk/>
            <pc:sldMk cId="1926319156" sldId="829"/>
            <ac:picMk id="5" creationId="{803C4136-8F8F-4FC5-B33E-62B2AE3F010C}"/>
          </ac:picMkLst>
        </pc:picChg>
      </pc:sldChg>
      <pc:sldChg chg="delSp modSp mod">
        <pc:chgData name="Boban Srezovski" userId="d2c5dd452d77a740" providerId="LiveId" clId="{3B72BE04-D3AB-40A3-A652-7D9F253FAD6F}" dt="2022-04-12T14:45:27.436" v="1479" actId="20577"/>
        <pc:sldMkLst>
          <pc:docMk/>
          <pc:sldMk cId="2724520533" sldId="830"/>
        </pc:sldMkLst>
        <pc:spChg chg="mod">
          <ac:chgData name="Boban Srezovski" userId="d2c5dd452d77a740" providerId="LiveId" clId="{3B72BE04-D3AB-40A3-A652-7D9F253FAD6F}" dt="2022-04-12T14:44:52.936" v="1454"/>
          <ac:spMkLst>
            <pc:docMk/>
            <pc:sldMk cId="2724520533" sldId="830"/>
            <ac:spMk id="2" creationId="{7C6D2843-BF9F-4FE7-9A2E-C8A64C8FFA90}"/>
          </ac:spMkLst>
        </pc:spChg>
        <pc:spChg chg="mod">
          <ac:chgData name="Boban Srezovski" userId="d2c5dd452d77a740" providerId="LiveId" clId="{3B72BE04-D3AB-40A3-A652-7D9F253FAD6F}" dt="2022-04-12T14:45:27.436" v="1479" actId="20577"/>
          <ac:spMkLst>
            <pc:docMk/>
            <pc:sldMk cId="2724520533" sldId="830"/>
            <ac:spMk id="3" creationId="{7191CFFF-53FD-4C64-9590-01216DEF2680}"/>
          </ac:spMkLst>
        </pc:spChg>
        <pc:picChg chg="del">
          <ac:chgData name="Boban Srezovski" userId="d2c5dd452d77a740" providerId="LiveId" clId="{3B72BE04-D3AB-40A3-A652-7D9F253FAD6F}" dt="2022-04-12T14:44:54.316" v="1455" actId="478"/>
          <ac:picMkLst>
            <pc:docMk/>
            <pc:sldMk cId="2724520533" sldId="830"/>
            <ac:picMk id="9" creationId="{84E8B547-F1D5-4797-B2B2-4B7D3E2DA919}"/>
          </ac:picMkLst>
        </pc:picChg>
      </pc:sldChg>
      <pc:sldChg chg="delSp modSp mod">
        <pc:chgData name="Boban Srezovski" userId="d2c5dd452d77a740" providerId="LiveId" clId="{3B72BE04-D3AB-40A3-A652-7D9F253FAD6F}" dt="2022-04-12T14:46:03.164" v="1501" actId="20577"/>
        <pc:sldMkLst>
          <pc:docMk/>
          <pc:sldMk cId="1510801823" sldId="831"/>
        </pc:sldMkLst>
        <pc:spChg chg="mod">
          <ac:chgData name="Boban Srezovski" userId="d2c5dd452d77a740" providerId="LiveId" clId="{3B72BE04-D3AB-40A3-A652-7D9F253FAD6F}" dt="2022-04-12T14:45:39.527" v="1482"/>
          <ac:spMkLst>
            <pc:docMk/>
            <pc:sldMk cId="1510801823" sldId="831"/>
            <ac:spMk id="2" creationId="{7C6D2843-BF9F-4FE7-9A2E-C8A64C8FFA90}"/>
          </ac:spMkLst>
        </pc:spChg>
        <pc:spChg chg="mod">
          <ac:chgData name="Boban Srezovski" userId="d2c5dd452d77a740" providerId="LiveId" clId="{3B72BE04-D3AB-40A3-A652-7D9F253FAD6F}" dt="2022-04-12T14:46:03.164" v="1501" actId="20577"/>
          <ac:spMkLst>
            <pc:docMk/>
            <pc:sldMk cId="1510801823" sldId="831"/>
            <ac:spMk id="3" creationId="{7191CFFF-53FD-4C64-9590-01216DEF2680}"/>
          </ac:spMkLst>
        </pc:spChg>
        <pc:picChg chg="del">
          <ac:chgData name="Boban Srezovski" userId="d2c5dd452d77a740" providerId="LiveId" clId="{3B72BE04-D3AB-40A3-A652-7D9F253FAD6F}" dt="2022-04-12T14:45:40.832" v="1483" actId="478"/>
          <ac:picMkLst>
            <pc:docMk/>
            <pc:sldMk cId="1510801823" sldId="831"/>
            <ac:picMk id="5" creationId="{495C0B36-6DAB-43A2-A487-27836FEDC45F}"/>
          </ac:picMkLst>
        </pc:picChg>
      </pc:sldChg>
      <pc:sldChg chg="addSp delSp modSp mod">
        <pc:chgData name="Boban Srezovski" userId="d2c5dd452d77a740" providerId="LiveId" clId="{3B72BE04-D3AB-40A3-A652-7D9F253FAD6F}" dt="2022-04-12T14:46:47.086" v="1522" actId="1076"/>
        <pc:sldMkLst>
          <pc:docMk/>
          <pc:sldMk cId="4075974495" sldId="832"/>
        </pc:sldMkLst>
        <pc:spChg chg="mod">
          <ac:chgData name="Boban Srezovski" userId="d2c5dd452d77a740" providerId="LiveId" clId="{3B72BE04-D3AB-40A3-A652-7D9F253FAD6F}" dt="2022-04-12T14:46:09.752" v="1504"/>
          <ac:spMkLst>
            <pc:docMk/>
            <pc:sldMk cId="4075974495" sldId="832"/>
            <ac:spMk id="2" creationId="{7C6D2843-BF9F-4FE7-9A2E-C8A64C8FFA90}"/>
          </ac:spMkLst>
        </pc:spChg>
        <pc:spChg chg="mod">
          <ac:chgData name="Boban Srezovski" userId="d2c5dd452d77a740" providerId="LiveId" clId="{3B72BE04-D3AB-40A3-A652-7D9F253FAD6F}" dt="2022-04-12T14:46:44.916" v="1521" actId="6549"/>
          <ac:spMkLst>
            <pc:docMk/>
            <pc:sldMk cId="4075974495" sldId="832"/>
            <ac:spMk id="3" creationId="{7191CFFF-53FD-4C64-9590-01216DEF2680}"/>
          </ac:spMkLst>
        </pc:spChg>
        <pc:picChg chg="del mod">
          <ac:chgData name="Boban Srezovski" userId="d2c5dd452d77a740" providerId="LiveId" clId="{3B72BE04-D3AB-40A3-A652-7D9F253FAD6F}" dt="2022-04-12T14:46:16.699" v="1508" actId="478"/>
          <ac:picMkLst>
            <pc:docMk/>
            <pc:sldMk cId="4075974495" sldId="832"/>
            <ac:picMk id="5" creationId="{495C0B36-6DAB-43A2-A487-27836FEDC45F}"/>
          </ac:picMkLst>
        </pc:picChg>
        <pc:picChg chg="add mod">
          <ac:chgData name="Boban Srezovski" userId="d2c5dd452d77a740" providerId="LiveId" clId="{3B72BE04-D3AB-40A3-A652-7D9F253FAD6F}" dt="2022-04-12T14:46:47.086" v="1522" actId="1076"/>
          <ac:picMkLst>
            <pc:docMk/>
            <pc:sldMk cId="4075974495" sldId="832"/>
            <ac:picMk id="6" creationId="{BDEA7D2A-9331-4E36-8573-A76BDAB8530E}"/>
          </ac:picMkLst>
        </pc:picChg>
      </pc:sldChg>
      <pc:sldChg chg="delSp modSp mod">
        <pc:chgData name="Boban Srezovski" userId="d2c5dd452d77a740" providerId="LiveId" clId="{3B72BE04-D3AB-40A3-A652-7D9F253FAD6F}" dt="2022-04-12T14:47:25.973" v="1540" actId="403"/>
        <pc:sldMkLst>
          <pc:docMk/>
          <pc:sldMk cId="3572817764" sldId="834"/>
        </pc:sldMkLst>
        <pc:spChg chg="mod">
          <ac:chgData name="Boban Srezovski" userId="d2c5dd452d77a740" providerId="LiveId" clId="{3B72BE04-D3AB-40A3-A652-7D9F253FAD6F}" dt="2022-04-12T14:46:59.983" v="1523"/>
          <ac:spMkLst>
            <pc:docMk/>
            <pc:sldMk cId="3572817764" sldId="834"/>
            <ac:spMk id="2" creationId="{7C6D2843-BF9F-4FE7-9A2E-C8A64C8FFA90}"/>
          </ac:spMkLst>
        </pc:spChg>
        <pc:spChg chg="mod">
          <ac:chgData name="Boban Srezovski" userId="d2c5dd452d77a740" providerId="LiveId" clId="{3B72BE04-D3AB-40A3-A652-7D9F253FAD6F}" dt="2022-04-12T14:47:25.973" v="1540" actId="403"/>
          <ac:spMkLst>
            <pc:docMk/>
            <pc:sldMk cId="3572817764" sldId="834"/>
            <ac:spMk id="3" creationId="{7191CFFF-53FD-4C64-9590-01216DEF2680}"/>
          </ac:spMkLst>
        </pc:spChg>
        <pc:picChg chg="del">
          <ac:chgData name="Boban Srezovski" userId="d2c5dd452d77a740" providerId="LiveId" clId="{3B72BE04-D3AB-40A3-A652-7D9F253FAD6F}" dt="2022-04-12T14:47:08.398" v="1525" actId="478"/>
          <ac:picMkLst>
            <pc:docMk/>
            <pc:sldMk cId="3572817764" sldId="834"/>
            <ac:picMk id="10" creationId="{B7DABFB9-6B0E-4160-A44A-41E2DFF3FD51}"/>
          </ac:picMkLst>
        </pc:picChg>
      </pc:sldChg>
      <pc:sldChg chg="addSp delSp modSp mod">
        <pc:chgData name="Boban Srezovski" userId="d2c5dd452d77a740" providerId="LiveId" clId="{3B72BE04-D3AB-40A3-A652-7D9F253FAD6F}" dt="2022-04-12T14:48:07.762" v="1559" actId="1076"/>
        <pc:sldMkLst>
          <pc:docMk/>
          <pc:sldMk cId="1816065296" sldId="835"/>
        </pc:sldMkLst>
        <pc:spChg chg="mod">
          <ac:chgData name="Boban Srezovski" userId="d2c5dd452d77a740" providerId="LiveId" clId="{3B72BE04-D3AB-40A3-A652-7D9F253FAD6F}" dt="2022-04-12T14:47:48.462" v="1544"/>
          <ac:spMkLst>
            <pc:docMk/>
            <pc:sldMk cId="1816065296" sldId="835"/>
            <ac:spMk id="2" creationId="{7C6D2843-BF9F-4FE7-9A2E-C8A64C8FFA90}"/>
          </ac:spMkLst>
        </pc:spChg>
        <pc:spChg chg="mod">
          <ac:chgData name="Boban Srezovski" userId="d2c5dd452d77a740" providerId="LiveId" clId="{3B72BE04-D3AB-40A3-A652-7D9F253FAD6F}" dt="2022-04-12T14:48:06.477" v="1558" actId="20577"/>
          <ac:spMkLst>
            <pc:docMk/>
            <pc:sldMk cId="1816065296" sldId="835"/>
            <ac:spMk id="3" creationId="{7191CFFF-53FD-4C64-9590-01216DEF2680}"/>
          </ac:spMkLst>
        </pc:spChg>
        <pc:picChg chg="add mod">
          <ac:chgData name="Boban Srezovski" userId="d2c5dd452d77a740" providerId="LiveId" clId="{3B72BE04-D3AB-40A3-A652-7D9F253FAD6F}" dt="2022-04-12T14:48:07.762" v="1559" actId="1076"/>
          <ac:picMkLst>
            <pc:docMk/>
            <pc:sldMk cId="1816065296" sldId="835"/>
            <ac:picMk id="5" creationId="{D5915F92-1F63-45B8-8B9D-7DF0C58B63D1}"/>
          </ac:picMkLst>
        </pc:picChg>
        <pc:picChg chg="del">
          <ac:chgData name="Boban Srezovski" userId="d2c5dd452d77a740" providerId="LiveId" clId="{3B72BE04-D3AB-40A3-A652-7D9F253FAD6F}" dt="2022-04-12T14:47:40.741" v="1542" actId="478"/>
          <ac:picMkLst>
            <pc:docMk/>
            <pc:sldMk cId="1816065296" sldId="835"/>
            <ac:picMk id="10" creationId="{B7DABFB9-6B0E-4160-A44A-41E2DFF3FD51}"/>
          </ac:picMkLst>
        </pc:picChg>
      </pc:sldChg>
      <pc:sldChg chg="delSp modSp mod">
        <pc:chgData name="Boban Srezovski" userId="d2c5dd452d77a740" providerId="LiveId" clId="{3B72BE04-D3AB-40A3-A652-7D9F253FAD6F}" dt="2022-04-12T14:50:58.047" v="1641" actId="27636"/>
        <pc:sldMkLst>
          <pc:docMk/>
          <pc:sldMk cId="2405832209" sldId="836"/>
        </pc:sldMkLst>
        <pc:spChg chg="mod">
          <ac:chgData name="Boban Srezovski" userId="d2c5dd452d77a740" providerId="LiveId" clId="{3B72BE04-D3AB-40A3-A652-7D9F253FAD6F}" dt="2022-04-12T14:48:48.592" v="1580"/>
          <ac:spMkLst>
            <pc:docMk/>
            <pc:sldMk cId="2405832209" sldId="836"/>
            <ac:spMk id="2" creationId="{7C6D2843-BF9F-4FE7-9A2E-C8A64C8FFA90}"/>
          </ac:spMkLst>
        </pc:spChg>
        <pc:spChg chg="mod">
          <ac:chgData name="Boban Srezovski" userId="d2c5dd452d77a740" providerId="LiveId" clId="{3B72BE04-D3AB-40A3-A652-7D9F253FAD6F}" dt="2022-04-12T14:50:58.047" v="1641" actId="27636"/>
          <ac:spMkLst>
            <pc:docMk/>
            <pc:sldMk cId="2405832209" sldId="836"/>
            <ac:spMk id="3" creationId="{7191CFFF-53FD-4C64-9590-01216DEF2680}"/>
          </ac:spMkLst>
        </pc:spChg>
        <pc:picChg chg="del">
          <ac:chgData name="Boban Srezovski" userId="d2c5dd452d77a740" providerId="LiveId" clId="{3B72BE04-D3AB-40A3-A652-7D9F253FAD6F}" dt="2022-04-12T14:48:49.615" v="1581" actId="478"/>
          <ac:picMkLst>
            <pc:docMk/>
            <pc:sldMk cId="2405832209" sldId="836"/>
            <ac:picMk id="9" creationId="{B68BDCAA-3D46-447F-B885-B9DB276202A2}"/>
          </ac:picMkLst>
        </pc:picChg>
      </pc:sldChg>
      <pc:sldChg chg="delSp modSp mod">
        <pc:chgData name="Boban Srezovski" userId="d2c5dd452d77a740" providerId="LiveId" clId="{3B72BE04-D3AB-40A3-A652-7D9F253FAD6F}" dt="2022-04-12T14:51:36.247" v="1667" actId="6549"/>
        <pc:sldMkLst>
          <pc:docMk/>
          <pc:sldMk cId="2605032591" sldId="837"/>
        </pc:sldMkLst>
        <pc:spChg chg="mod">
          <ac:chgData name="Boban Srezovski" userId="d2c5dd452d77a740" providerId="LiveId" clId="{3B72BE04-D3AB-40A3-A652-7D9F253FAD6F}" dt="2022-04-12T14:51:16.353" v="1646"/>
          <ac:spMkLst>
            <pc:docMk/>
            <pc:sldMk cId="2605032591" sldId="837"/>
            <ac:spMk id="2" creationId="{7C6D2843-BF9F-4FE7-9A2E-C8A64C8FFA90}"/>
          </ac:spMkLst>
        </pc:spChg>
        <pc:spChg chg="mod">
          <ac:chgData name="Boban Srezovski" userId="d2c5dd452d77a740" providerId="LiveId" clId="{3B72BE04-D3AB-40A3-A652-7D9F253FAD6F}" dt="2022-04-12T14:51:36.247" v="1667" actId="6549"/>
          <ac:spMkLst>
            <pc:docMk/>
            <pc:sldMk cId="2605032591" sldId="837"/>
            <ac:spMk id="3" creationId="{7191CFFF-53FD-4C64-9590-01216DEF2680}"/>
          </ac:spMkLst>
        </pc:spChg>
        <pc:picChg chg="del">
          <ac:chgData name="Boban Srezovski" userId="d2c5dd452d77a740" providerId="LiveId" clId="{3B72BE04-D3AB-40A3-A652-7D9F253FAD6F}" dt="2022-04-12T14:51:20.789" v="1649" actId="478"/>
          <ac:picMkLst>
            <pc:docMk/>
            <pc:sldMk cId="2605032591" sldId="837"/>
            <ac:picMk id="9" creationId="{B68BDCAA-3D46-447F-B885-B9DB276202A2}"/>
          </ac:picMkLst>
        </pc:picChg>
      </pc:sldChg>
      <pc:sldChg chg="addSp delSp modSp mod">
        <pc:chgData name="Boban Srezovski" userId="d2c5dd452d77a740" providerId="LiveId" clId="{3B72BE04-D3AB-40A3-A652-7D9F253FAD6F}" dt="2022-04-12T14:53:50.396" v="1754" actId="1076"/>
        <pc:sldMkLst>
          <pc:docMk/>
          <pc:sldMk cId="2487090894" sldId="838"/>
        </pc:sldMkLst>
        <pc:spChg chg="mod">
          <ac:chgData name="Boban Srezovski" userId="d2c5dd452d77a740" providerId="LiveId" clId="{3B72BE04-D3AB-40A3-A652-7D9F253FAD6F}" dt="2022-04-12T14:51:49.311" v="1672"/>
          <ac:spMkLst>
            <pc:docMk/>
            <pc:sldMk cId="2487090894" sldId="838"/>
            <ac:spMk id="2" creationId="{7C6D2843-BF9F-4FE7-9A2E-C8A64C8FFA90}"/>
          </ac:spMkLst>
        </pc:spChg>
        <pc:spChg chg="mod">
          <ac:chgData name="Boban Srezovski" userId="d2c5dd452d77a740" providerId="LiveId" clId="{3B72BE04-D3AB-40A3-A652-7D9F253FAD6F}" dt="2022-04-12T14:53:47.803" v="1753" actId="14100"/>
          <ac:spMkLst>
            <pc:docMk/>
            <pc:sldMk cId="2487090894" sldId="838"/>
            <ac:spMk id="3" creationId="{7191CFFF-53FD-4C64-9590-01216DEF2680}"/>
          </ac:spMkLst>
        </pc:spChg>
        <pc:picChg chg="add del mod">
          <ac:chgData name="Boban Srezovski" userId="d2c5dd452d77a740" providerId="LiveId" clId="{3B72BE04-D3AB-40A3-A652-7D9F253FAD6F}" dt="2022-04-12T14:52:28.966" v="1686" actId="478"/>
          <ac:picMkLst>
            <pc:docMk/>
            <pc:sldMk cId="2487090894" sldId="838"/>
            <ac:picMk id="5" creationId="{2C15C943-53A4-418C-B08D-EF6E1FA92FE7}"/>
          </ac:picMkLst>
        </pc:picChg>
        <pc:picChg chg="add del mod">
          <ac:chgData name="Boban Srezovski" userId="d2c5dd452d77a740" providerId="LiveId" clId="{3B72BE04-D3AB-40A3-A652-7D9F253FAD6F}" dt="2022-04-12T14:52:30.507" v="1689" actId="478"/>
          <ac:picMkLst>
            <pc:docMk/>
            <pc:sldMk cId="2487090894" sldId="838"/>
            <ac:picMk id="7" creationId="{D377823F-5DEB-46CC-AE28-5AECAC131586}"/>
          </ac:picMkLst>
        </pc:picChg>
        <pc:picChg chg="add del mod">
          <ac:chgData name="Boban Srezovski" userId="d2c5dd452d77a740" providerId="LiveId" clId="{3B72BE04-D3AB-40A3-A652-7D9F253FAD6F}" dt="2022-04-12T14:52:29.750" v="1687" actId="478"/>
          <ac:picMkLst>
            <pc:docMk/>
            <pc:sldMk cId="2487090894" sldId="838"/>
            <ac:picMk id="9" creationId="{6644FC86-09E8-4D49-A2D5-52D8A2CAFD53}"/>
          </ac:picMkLst>
        </pc:picChg>
        <pc:picChg chg="del">
          <ac:chgData name="Boban Srezovski" userId="d2c5dd452d77a740" providerId="LiveId" clId="{3B72BE04-D3AB-40A3-A652-7D9F253FAD6F}" dt="2022-04-12T14:51:49.683" v="1673" actId="478"/>
          <ac:picMkLst>
            <pc:docMk/>
            <pc:sldMk cId="2487090894" sldId="838"/>
            <ac:picMk id="10" creationId="{C7C24C08-17DE-4BD3-BF42-B4FAFDB7A4DA}"/>
          </ac:picMkLst>
        </pc:picChg>
        <pc:picChg chg="add mod">
          <ac:chgData name="Boban Srezovski" userId="d2c5dd452d77a740" providerId="LiveId" clId="{3B72BE04-D3AB-40A3-A652-7D9F253FAD6F}" dt="2022-04-12T14:53:50.396" v="1754" actId="1076"/>
          <ac:picMkLst>
            <pc:docMk/>
            <pc:sldMk cId="2487090894" sldId="838"/>
            <ac:picMk id="12" creationId="{FB528FEB-AA3F-4803-B56F-72804A54AA93}"/>
          </ac:picMkLst>
        </pc:picChg>
      </pc:sldChg>
      <pc:sldChg chg="addSp delSp modSp mod">
        <pc:chgData name="Boban Srezovski" userId="d2c5dd452d77a740" providerId="LiveId" clId="{3B72BE04-D3AB-40A3-A652-7D9F253FAD6F}" dt="2022-04-12T15:10:08.235" v="1779" actId="14100"/>
        <pc:sldMkLst>
          <pc:docMk/>
          <pc:sldMk cId="1284219798" sldId="839"/>
        </pc:sldMkLst>
        <pc:spChg chg="mod">
          <ac:chgData name="Boban Srezovski" userId="d2c5dd452d77a740" providerId="LiveId" clId="{3B72BE04-D3AB-40A3-A652-7D9F253FAD6F}" dt="2022-04-12T14:54:05.483" v="1756"/>
          <ac:spMkLst>
            <pc:docMk/>
            <pc:sldMk cId="1284219798" sldId="839"/>
            <ac:spMk id="2" creationId="{7C6D2843-BF9F-4FE7-9A2E-C8A64C8FFA90}"/>
          </ac:spMkLst>
        </pc:spChg>
        <pc:spChg chg="mod">
          <ac:chgData name="Boban Srezovski" userId="d2c5dd452d77a740" providerId="LiveId" clId="{3B72BE04-D3AB-40A3-A652-7D9F253FAD6F}" dt="2022-04-12T15:10:08.235" v="1779" actId="14100"/>
          <ac:spMkLst>
            <pc:docMk/>
            <pc:sldMk cId="1284219798" sldId="839"/>
            <ac:spMk id="3" creationId="{7191CFFF-53FD-4C64-9590-01216DEF2680}"/>
          </ac:spMkLst>
        </pc:spChg>
        <pc:picChg chg="add mod modCrop">
          <ac:chgData name="Boban Srezovski" userId="d2c5dd452d77a740" providerId="LiveId" clId="{3B72BE04-D3AB-40A3-A652-7D9F253FAD6F}" dt="2022-04-12T14:54:23.197" v="1760" actId="732"/>
          <ac:picMkLst>
            <pc:docMk/>
            <pc:sldMk cId="1284219798" sldId="839"/>
            <ac:picMk id="5" creationId="{CC024BB3-FFFC-4CA6-90AD-3401A9162125}"/>
          </ac:picMkLst>
        </pc:picChg>
        <pc:picChg chg="add mod">
          <ac:chgData name="Boban Srezovski" userId="d2c5dd452d77a740" providerId="LiveId" clId="{3B72BE04-D3AB-40A3-A652-7D9F253FAD6F}" dt="2022-04-12T14:54:31.139" v="1762" actId="1076"/>
          <ac:picMkLst>
            <pc:docMk/>
            <pc:sldMk cId="1284219798" sldId="839"/>
            <ac:picMk id="7" creationId="{5A5D72EC-30B8-48B2-9C56-CF6799232F65}"/>
          </ac:picMkLst>
        </pc:picChg>
        <pc:picChg chg="del">
          <ac:chgData name="Boban Srezovski" userId="d2c5dd452d77a740" providerId="LiveId" clId="{3B72BE04-D3AB-40A3-A652-7D9F253FAD6F}" dt="2022-04-12T14:54:16.124" v="1757" actId="478"/>
          <ac:picMkLst>
            <pc:docMk/>
            <pc:sldMk cId="1284219798" sldId="839"/>
            <ac:picMk id="10" creationId="{C7C24C08-17DE-4BD3-BF42-B4FAFDB7A4DA}"/>
          </ac:picMkLst>
        </pc:picChg>
      </pc:sldChg>
      <pc:sldChg chg="addSp delSp modSp mod">
        <pc:chgData name="Boban Srezovski" userId="d2c5dd452d77a740" providerId="LiveId" clId="{3B72BE04-D3AB-40A3-A652-7D9F253FAD6F}" dt="2022-04-12T15:13:50.014" v="1886" actId="14100"/>
        <pc:sldMkLst>
          <pc:docMk/>
          <pc:sldMk cId="853119975" sldId="840"/>
        </pc:sldMkLst>
        <pc:spChg chg="mod">
          <ac:chgData name="Boban Srezovski" userId="d2c5dd452d77a740" providerId="LiveId" clId="{3B72BE04-D3AB-40A3-A652-7D9F253FAD6F}" dt="2022-04-12T15:10:33.644" v="1780"/>
          <ac:spMkLst>
            <pc:docMk/>
            <pc:sldMk cId="853119975" sldId="840"/>
            <ac:spMk id="2" creationId="{7C6D2843-BF9F-4FE7-9A2E-C8A64C8FFA90}"/>
          </ac:spMkLst>
        </pc:spChg>
        <pc:spChg chg="mod">
          <ac:chgData name="Boban Srezovski" userId="d2c5dd452d77a740" providerId="LiveId" clId="{3B72BE04-D3AB-40A3-A652-7D9F253FAD6F}" dt="2022-04-12T15:13:50.014" v="1886" actId="14100"/>
          <ac:spMkLst>
            <pc:docMk/>
            <pc:sldMk cId="853119975" sldId="840"/>
            <ac:spMk id="3" creationId="{7191CFFF-53FD-4C64-9590-01216DEF2680}"/>
          </ac:spMkLst>
        </pc:spChg>
        <pc:picChg chg="add mod">
          <ac:chgData name="Boban Srezovski" userId="d2c5dd452d77a740" providerId="LiveId" clId="{3B72BE04-D3AB-40A3-A652-7D9F253FAD6F}" dt="2022-04-12T15:11:01.593" v="1787" actId="1076"/>
          <ac:picMkLst>
            <pc:docMk/>
            <pc:sldMk cId="853119975" sldId="840"/>
            <ac:picMk id="5" creationId="{82707823-B846-4F0B-A4AE-BE709848A7ED}"/>
          </ac:picMkLst>
        </pc:picChg>
        <pc:picChg chg="del">
          <ac:chgData name="Boban Srezovski" userId="d2c5dd452d77a740" providerId="LiveId" clId="{3B72BE04-D3AB-40A3-A652-7D9F253FAD6F}" dt="2022-04-12T15:10:48.251" v="1785" actId="478"/>
          <ac:picMkLst>
            <pc:docMk/>
            <pc:sldMk cId="853119975" sldId="840"/>
            <ac:picMk id="9" creationId="{CEC4FFB5-42E2-4A97-9295-9645B83C9D98}"/>
          </ac:picMkLst>
        </pc:picChg>
      </pc:sldChg>
      <pc:sldChg chg="addSp delSp modSp mod">
        <pc:chgData name="Boban Srezovski" userId="d2c5dd452d77a740" providerId="LiveId" clId="{3B72BE04-D3AB-40A3-A652-7D9F253FAD6F}" dt="2022-04-12T15:15:26.411" v="1955" actId="1076"/>
        <pc:sldMkLst>
          <pc:docMk/>
          <pc:sldMk cId="3246528625" sldId="841"/>
        </pc:sldMkLst>
        <pc:spChg chg="mod">
          <ac:chgData name="Boban Srezovski" userId="d2c5dd452d77a740" providerId="LiveId" clId="{3B72BE04-D3AB-40A3-A652-7D9F253FAD6F}" dt="2022-04-12T15:14:04.938" v="1891"/>
          <ac:spMkLst>
            <pc:docMk/>
            <pc:sldMk cId="3246528625" sldId="841"/>
            <ac:spMk id="2" creationId="{7C6D2843-BF9F-4FE7-9A2E-C8A64C8FFA90}"/>
          </ac:spMkLst>
        </pc:spChg>
        <pc:spChg chg="mod">
          <ac:chgData name="Boban Srezovski" userId="d2c5dd452d77a740" providerId="LiveId" clId="{3B72BE04-D3AB-40A3-A652-7D9F253FAD6F}" dt="2022-04-12T15:15:20.179" v="1954" actId="27636"/>
          <ac:spMkLst>
            <pc:docMk/>
            <pc:sldMk cId="3246528625" sldId="841"/>
            <ac:spMk id="3" creationId="{7191CFFF-53FD-4C64-9590-01216DEF2680}"/>
          </ac:spMkLst>
        </pc:spChg>
        <pc:picChg chg="add mod">
          <ac:chgData name="Boban Srezovski" userId="d2c5dd452d77a740" providerId="LiveId" clId="{3B72BE04-D3AB-40A3-A652-7D9F253FAD6F}" dt="2022-04-12T15:15:26.411" v="1955" actId="1076"/>
          <ac:picMkLst>
            <pc:docMk/>
            <pc:sldMk cId="3246528625" sldId="841"/>
            <ac:picMk id="5" creationId="{276B480D-8876-4CDF-AF52-4ECF00DEDC72}"/>
          </ac:picMkLst>
        </pc:picChg>
        <pc:picChg chg="del">
          <ac:chgData name="Boban Srezovski" userId="d2c5dd452d77a740" providerId="LiveId" clId="{3B72BE04-D3AB-40A3-A652-7D9F253FAD6F}" dt="2022-04-12T15:14:05.924" v="1892" actId="478"/>
          <ac:picMkLst>
            <pc:docMk/>
            <pc:sldMk cId="3246528625" sldId="841"/>
            <ac:picMk id="9" creationId="{CEC4FFB5-42E2-4A97-9295-9645B83C9D98}"/>
          </ac:picMkLst>
        </pc:picChg>
      </pc:sldChg>
      <pc:sldChg chg="addSp delSp modSp mod">
        <pc:chgData name="Boban Srezovski" userId="d2c5dd452d77a740" providerId="LiveId" clId="{3B72BE04-D3AB-40A3-A652-7D9F253FAD6F}" dt="2022-04-12T15:16:56.860" v="1987" actId="20577"/>
        <pc:sldMkLst>
          <pc:docMk/>
          <pc:sldMk cId="1461547065" sldId="842"/>
        </pc:sldMkLst>
        <pc:spChg chg="mod">
          <ac:chgData name="Boban Srezovski" userId="d2c5dd452d77a740" providerId="LiveId" clId="{3B72BE04-D3AB-40A3-A652-7D9F253FAD6F}" dt="2022-04-12T15:15:46.968" v="1956"/>
          <ac:spMkLst>
            <pc:docMk/>
            <pc:sldMk cId="1461547065" sldId="842"/>
            <ac:spMk id="2" creationId="{7C6D2843-BF9F-4FE7-9A2E-C8A64C8FFA90}"/>
          </ac:spMkLst>
        </pc:spChg>
        <pc:spChg chg="mod">
          <ac:chgData name="Boban Srezovski" userId="d2c5dd452d77a740" providerId="LiveId" clId="{3B72BE04-D3AB-40A3-A652-7D9F253FAD6F}" dt="2022-04-12T15:16:56.860" v="1987" actId="20577"/>
          <ac:spMkLst>
            <pc:docMk/>
            <pc:sldMk cId="1461547065" sldId="842"/>
            <ac:spMk id="3" creationId="{7191CFFF-53FD-4C64-9590-01216DEF2680}"/>
          </ac:spMkLst>
        </pc:spChg>
        <pc:picChg chg="add mod">
          <ac:chgData name="Boban Srezovski" userId="d2c5dd452d77a740" providerId="LiveId" clId="{3B72BE04-D3AB-40A3-A652-7D9F253FAD6F}" dt="2022-04-12T15:16:40.611" v="1982" actId="1076"/>
          <ac:picMkLst>
            <pc:docMk/>
            <pc:sldMk cId="1461547065" sldId="842"/>
            <ac:picMk id="5" creationId="{FD1F1365-9CBF-46E6-A14C-F033E4B09E44}"/>
          </ac:picMkLst>
        </pc:picChg>
        <pc:picChg chg="del">
          <ac:chgData name="Boban Srezovski" userId="d2c5dd452d77a740" providerId="LiveId" clId="{3B72BE04-D3AB-40A3-A652-7D9F253FAD6F}" dt="2022-04-12T15:16:05.216" v="1958" actId="478"/>
          <ac:picMkLst>
            <pc:docMk/>
            <pc:sldMk cId="1461547065" sldId="842"/>
            <ac:picMk id="10" creationId="{5503D405-EEA8-4526-A531-AA9B0D6066DF}"/>
          </ac:picMkLst>
        </pc:picChg>
      </pc:sldChg>
      <pc:sldChg chg="addSp delSp modSp mod">
        <pc:chgData name="Boban Srezovski" userId="d2c5dd452d77a740" providerId="LiveId" clId="{3B72BE04-D3AB-40A3-A652-7D9F253FAD6F}" dt="2022-04-12T15:18:22.940" v="2025" actId="20577"/>
        <pc:sldMkLst>
          <pc:docMk/>
          <pc:sldMk cId="3206205770" sldId="843"/>
        </pc:sldMkLst>
        <pc:spChg chg="mod">
          <ac:chgData name="Boban Srezovski" userId="d2c5dd452d77a740" providerId="LiveId" clId="{3B72BE04-D3AB-40A3-A652-7D9F253FAD6F}" dt="2022-04-12T15:17:06.054" v="1988"/>
          <ac:spMkLst>
            <pc:docMk/>
            <pc:sldMk cId="3206205770" sldId="843"/>
            <ac:spMk id="2" creationId="{7C6D2843-BF9F-4FE7-9A2E-C8A64C8FFA90}"/>
          </ac:spMkLst>
        </pc:spChg>
        <pc:spChg chg="mod">
          <ac:chgData name="Boban Srezovski" userId="d2c5dd452d77a740" providerId="LiveId" clId="{3B72BE04-D3AB-40A3-A652-7D9F253FAD6F}" dt="2022-04-12T15:18:22.940" v="2025" actId="20577"/>
          <ac:spMkLst>
            <pc:docMk/>
            <pc:sldMk cId="3206205770" sldId="843"/>
            <ac:spMk id="3" creationId="{7191CFFF-53FD-4C64-9590-01216DEF2680}"/>
          </ac:spMkLst>
        </pc:spChg>
        <pc:picChg chg="add mod">
          <ac:chgData name="Boban Srezovski" userId="d2c5dd452d77a740" providerId="LiveId" clId="{3B72BE04-D3AB-40A3-A652-7D9F253FAD6F}" dt="2022-04-12T15:18:17.754" v="2023" actId="1076"/>
          <ac:picMkLst>
            <pc:docMk/>
            <pc:sldMk cId="3206205770" sldId="843"/>
            <ac:picMk id="5" creationId="{BEE85F24-B724-43B5-99AE-4F8ABCFA0847}"/>
          </ac:picMkLst>
        </pc:picChg>
        <pc:picChg chg="del">
          <ac:chgData name="Boban Srezovski" userId="d2c5dd452d77a740" providerId="LiveId" clId="{3B72BE04-D3AB-40A3-A652-7D9F253FAD6F}" dt="2022-04-12T15:17:07.198" v="1989" actId="478"/>
          <ac:picMkLst>
            <pc:docMk/>
            <pc:sldMk cId="3206205770" sldId="843"/>
            <ac:picMk id="10" creationId="{5503D405-EEA8-4526-A531-AA9B0D6066DF}"/>
          </ac:picMkLst>
        </pc:picChg>
      </pc:sldChg>
      <pc:sldChg chg="addSp delSp modSp mod">
        <pc:chgData name="Boban Srezovski" userId="d2c5dd452d77a740" providerId="LiveId" clId="{3B72BE04-D3AB-40A3-A652-7D9F253FAD6F}" dt="2022-04-12T15:19:31.559" v="2058" actId="20577"/>
        <pc:sldMkLst>
          <pc:docMk/>
          <pc:sldMk cId="2795464377" sldId="844"/>
        </pc:sldMkLst>
        <pc:spChg chg="mod">
          <ac:chgData name="Boban Srezovski" userId="d2c5dd452d77a740" providerId="LiveId" clId="{3B72BE04-D3AB-40A3-A652-7D9F253FAD6F}" dt="2022-04-12T15:18:37.863" v="2027"/>
          <ac:spMkLst>
            <pc:docMk/>
            <pc:sldMk cId="2795464377" sldId="844"/>
            <ac:spMk id="2" creationId="{7C6D2843-BF9F-4FE7-9A2E-C8A64C8FFA90}"/>
          </ac:spMkLst>
        </pc:spChg>
        <pc:spChg chg="mod">
          <ac:chgData name="Boban Srezovski" userId="d2c5dd452d77a740" providerId="LiveId" clId="{3B72BE04-D3AB-40A3-A652-7D9F253FAD6F}" dt="2022-04-12T15:19:31.559" v="2058" actId="20577"/>
          <ac:spMkLst>
            <pc:docMk/>
            <pc:sldMk cId="2795464377" sldId="844"/>
            <ac:spMk id="3" creationId="{7191CFFF-53FD-4C64-9590-01216DEF2680}"/>
          </ac:spMkLst>
        </pc:spChg>
        <pc:picChg chg="add mod">
          <ac:chgData name="Boban Srezovski" userId="d2c5dd452d77a740" providerId="LiveId" clId="{3B72BE04-D3AB-40A3-A652-7D9F253FAD6F}" dt="2022-04-12T15:19:11.987" v="2052" actId="1076"/>
          <ac:picMkLst>
            <pc:docMk/>
            <pc:sldMk cId="2795464377" sldId="844"/>
            <ac:picMk id="5" creationId="{ADF382CD-8518-4B26-BD1D-59B43F334E61}"/>
          </ac:picMkLst>
        </pc:picChg>
        <pc:picChg chg="del">
          <ac:chgData name="Boban Srezovski" userId="d2c5dd452d77a740" providerId="LiveId" clId="{3B72BE04-D3AB-40A3-A652-7D9F253FAD6F}" dt="2022-04-12T15:19:07.054" v="2050" actId="478"/>
          <ac:picMkLst>
            <pc:docMk/>
            <pc:sldMk cId="2795464377" sldId="844"/>
            <ac:picMk id="9" creationId="{89262C2E-0195-4955-8841-0E66A3A85E2D}"/>
          </ac:picMkLst>
        </pc:picChg>
      </pc:sldChg>
      <pc:sldChg chg="addSp delSp modSp mod">
        <pc:chgData name="Boban Srezovski" userId="d2c5dd452d77a740" providerId="LiveId" clId="{3B72BE04-D3AB-40A3-A652-7D9F253FAD6F}" dt="2022-04-12T15:21:07.108" v="2105" actId="1076"/>
        <pc:sldMkLst>
          <pc:docMk/>
          <pc:sldMk cId="2333665668" sldId="845"/>
        </pc:sldMkLst>
        <pc:spChg chg="mod">
          <ac:chgData name="Boban Srezovski" userId="d2c5dd452d77a740" providerId="LiveId" clId="{3B72BE04-D3AB-40A3-A652-7D9F253FAD6F}" dt="2022-04-12T15:19:49.184" v="2064"/>
          <ac:spMkLst>
            <pc:docMk/>
            <pc:sldMk cId="2333665668" sldId="845"/>
            <ac:spMk id="2" creationId="{7C6D2843-BF9F-4FE7-9A2E-C8A64C8FFA90}"/>
          </ac:spMkLst>
        </pc:spChg>
        <pc:spChg chg="mod">
          <ac:chgData name="Boban Srezovski" userId="d2c5dd452d77a740" providerId="LiveId" clId="{3B72BE04-D3AB-40A3-A652-7D9F253FAD6F}" dt="2022-04-12T15:20:56.317" v="2102" actId="14100"/>
          <ac:spMkLst>
            <pc:docMk/>
            <pc:sldMk cId="2333665668" sldId="845"/>
            <ac:spMk id="3" creationId="{7191CFFF-53FD-4C64-9590-01216DEF2680}"/>
          </ac:spMkLst>
        </pc:spChg>
        <pc:picChg chg="add mod">
          <ac:chgData name="Boban Srezovski" userId="d2c5dd452d77a740" providerId="LiveId" clId="{3B72BE04-D3AB-40A3-A652-7D9F253FAD6F}" dt="2022-04-12T15:21:07.108" v="2105" actId="1076"/>
          <ac:picMkLst>
            <pc:docMk/>
            <pc:sldMk cId="2333665668" sldId="845"/>
            <ac:picMk id="5" creationId="{5C7C569A-9382-4B8C-882C-C08E0B1F9B82}"/>
          </ac:picMkLst>
        </pc:picChg>
        <pc:picChg chg="del">
          <ac:chgData name="Boban Srezovski" userId="d2c5dd452d77a740" providerId="LiveId" clId="{3B72BE04-D3AB-40A3-A652-7D9F253FAD6F}" dt="2022-04-12T15:19:50.541" v="2065" actId="478"/>
          <ac:picMkLst>
            <pc:docMk/>
            <pc:sldMk cId="2333665668" sldId="845"/>
            <ac:picMk id="9" creationId="{89262C2E-0195-4955-8841-0E66A3A85E2D}"/>
          </ac:picMkLst>
        </pc:picChg>
      </pc:sldChg>
      <pc:sldChg chg="addSp delSp modSp mod">
        <pc:chgData name="Boban Srezovski" userId="d2c5dd452d77a740" providerId="LiveId" clId="{3B72BE04-D3AB-40A3-A652-7D9F253FAD6F}" dt="2022-04-12T15:21:45.042" v="2124" actId="14100"/>
        <pc:sldMkLst>
          <pc:docMk/>
          <pc:sldMk cId="2658285339" sldId="846"/>
        </pc:sldMkLst>
        <pc:spChg chg="mod">
          <ac:chgData name="Boban Srezovski" userId="d2c5dd452d77a740" providerId="LiveId" clId="{3B72BE04-D3AB-40A3-A652-7D9F253FAD6F}" dt="2022-04-12T15:21:16.870" v="2106"/>
          <ac:spMkLst>
            <pc:docMk/>
            <pc:sldMk cId="2658285339" sldId="846"/>
            <ac:spMk id="2" creationId="{7C6D2843-BF9F-4FE7-9A2E-C8A64C8FFA90}"/>
          </ac:spMkLst>
        </pc:spChg>
        <pc:spChg chg="mod">
          <ac:chgData name="Boban Srezovski" userId="d2c5dd452d77a740" providerId="LiveId" clId="{3B72BE04-D3AB-40A3-A652-7D9F253FAD6F}" dt="2022-04-12T15:21:45.042" v="2124" actId="14100"/>
          <ac:spMkLst>
            <pc:docMk/>
            <pc:sldMk cId="2658285339" sldId="846"/>
            <ac:spMk id="3" creationId="{7191CFFF-53FD-4C64-9590-01216DEF2680}"/>
          </ac:spMkLst>
        </pc:spChg>
        <pc:picChg chg="add mod">
          <ac:chgData name="Boban Srezovski" userId="d2c5dd452d77a740" providerId="LiveId" clId="{3B72BE04-D3AB-40A3-A652-7D9F253FAD6F}" dt="2022-04-12T15:21:41.834" v="2123" actId="1076"/>
          <ac:picMkLst>
            <pc:docMk/>
            <pc:sldMk cId="2658285339" sldId="846"/>
            <ac:picMk id="5" creationId="{5F3355CC-A6A8-4FD8-B0DD-7121A5610DCC}"/>
          </ac:picMkLst>
        </pc:picChg>
        <pc:picChg chg="del">
          <ac:chgData name="Boban Srezovski" userId="d2c5dd452d77a740" providerId="LiveId" clId="{3B72BE04-D3AB-40A3-A652-7D9F253FAD6F}" dt="2022-04-12T15:21:38.339" v="2121" actId="478"/>
          <ac:picMkLst>
            <pc:docMk/>
            <pc:sldMk cId="2658285339" sldId="846"/>
            <ac:picMk id="13" creationId="{A699C8C7-D652-499A-8EA2-747D6E74457C}"/>
          </ac:picMkLst>
        </pc:picChg>
      </pc:sldChg>
      <pc:sldChg chg="addSp delSp modSp add mod ord">
        <pc:chgData name="Boban Srezovski" userId="d2c5dd452d77a740" providerId="LiveId" clId="{3B72BE04-D3AB-40A3-A652-7D9F253FAD6F}" dt="2022-04-12T01:55:07.220" v="28" actId="1076"/>
        <pc:sldMkLst>
          <pc:docMk/>
          <pc:sldMk cId="2040486112" sldId="891"/>
        </pc:sldMkLst>
        <pc:spChg chg="mod">
          <ac:chgData name="Boban Srezovski" userId="d2c5dd452d77a740" providerId="LiveId" clId="{3B72BE04-D3AB-40A3-A652-7D9F253FAD6F}" dt="2022-04-12T01:54:54.166" v="22" actId="12"/>
          <ac:spMkLst>
            <pc:docMk/>
            <pc:sldMk cId="2040486112" sldId="891"/>
            <ac:spMk id="3" creationId="{7191CFFF-53FD-4C64-9590-01216DEF2680}"/>
          </ac:spMkLst>
        </pc:spChg>
        <pc:picChg chg="del">
          <ac:chgData name="Boban Srezovski" userId="d2c5dd452d77a740" providerId="LiveId" clId="{3B72BE04-D3AB-40A3-A652-7D9F253FAD6F}" dt="2022-04-12T01:55:00.870" v="23" actId="478"/>
          <ac:picMkLst>
            <pc:docMk/>
            <pc:sldMk cId="2040486112" sldId="891"/>
            <ac:picMk id="5" creationId="{57E1C1E4-A419-483A-B886-B14D2E38AF82}"/>
          </ac:picMkLst>
        </pc:picChg>
        <pc:picChg chg="add mod">
          <ac:chgData name="Boban Srezovski" userId="d2c5dd452d77a740" providerId="LiveId" clId="{3B72BE04-D3AB-40A3-A652-7D9F253FAD6F}" dt="2022-04-12T01:55:07.220" v="28" actId="1076"/>
          <ac:picMkLst>
            <pc:docMk/>
            <pc:sldMk cId="2040486112" sldId="891"/>
            <ac:picMk id="6" creationId="{DE6F107D-EDCD-4256-A0F1-01F211D07514}"/>
          </ac:picMkLst>
        </pc:picChg>
      </pc:sldChg>
      <pc:sldChg chg="addSp delSp modSp add mod">
        <pc:chgData name="Boban Srezovski" userId="d2c5dd452d77a740" providerId="LiveId" clId="{3B72BE04-D3AB-40A3-A652-7D9F253FAD6F}" dt="2022-04-12T01:56:30.790" v="40" actId="6549"/>
        <pc:sldMkLst>
          <pc:docMk/>
          <pc:sldMk cId="74571188" sldId="892"/>
        </pc:sldMkLst>
        <pc:spChg chg="mod">
          <ac:chgData name="Boban Srezovski" userId="d2c5dd452d77a740" providerId="LiveId" clId="{3B72BE04-D3AB-40A3-A652-7D9F253FAD6F}" dt="2022-04-12T01:56:30.790" v="40" actId="6549"/>
          <ac:spMkLst>
            <pc:docMk/>
            <pc:sldMk cId="74571188" sldId="892"/>
            <ac:spMk id="3" creationId="{7191CFFF-53FD-4C64-9590-01216DEF2680}"/>
          </ac:spMkLst>
        </pc:spChg>
        <pc:picChg chg="add mod">
          <ac:chgData name="Boban Srezovski" userId="d2c5dd452d77a740" providerId="LiveId" clId="{3B72BE04-D3AB-40A3-A652-7D9F253FAD6F}" dt="2022-04-12T01:56:25.460" v="33" actId="1076"/>
          <ac:picMkLst>
            <pc:docMk/>
            <pc:sldMk cId="74571188" sldId="892"/>
            <ac:picMk id="5" creationId="{101B0F2E-F3C7-4A7D-86EA-95145BE0874A}"/>
          </ac:picMkLst>
        </pc:picChg>
        <pc:picChg chg="del">
          <ac:chgData name="Boban Srezovski" userId="d2c5dd452d77a740" providerId="LiveId" clId="{3B72BE04-D3AB-40A3-A652-7D9F253FAD6F}" dt="2022-04-12T01:56:15.333" v="31" actId="478"/>
          <ac:picMkLst>
            <pc:docMk/>
            <pc:sldMk cId="74571188" sldId="892"/>
            <ac:picMk id="6" creationId="{DE6F107D-EDCD-4256-A0F1-01F211D07514}"/>
          </ac:picMkLst>
        </pc:picChg>
      </pc:sldChg>
      <pc:sldChg chg="delSp modSp add mod">
        <pc:chgData name="Boban Srezovski" userId="d2c5dd452d77a740" providerId="LiveId" clId="{3B72BE04-D3AB-40A3-A652-7D9F253FAD6F}" dt="2022-04-12T01:58:16.223" v="85" actId="27636"/>
        <pc:sldMkLst>
          <pc:docMk/>
          <pc:sldMk cId="2461139501" sldId="893"/>
        </pc:sldMkLst>
        <pc:spChg chg="mod">
          <ac:chgData name="Boban Srezovski" userId="d2c5dd452d77a740" providerId="LiveId" clId="{3B72BE04-D3AB-40A3-A652-7D9F253FAD6F}" dt="2022-04-12T01:58:16.223" v="85" actId="27636"/>
          <ac:spMkLst>
            <pc:docMk/>
            <pc:sldMk cId="2461139501" sldId="893"/>
            <ac:spMk id="3" creationId="{7191CFFF-53FD-4C64-9590-01216DEF2680}"/>
          </ac:spMkLst>
        </pc:spChg>
        <pc:picChg chg="del">
          <ac:chgData name="Boban Srezovski" userId="d2c5dd452d77a740" providerId="LiveId" clId="{3B72BE04-D3AB-40A3-A652-7D9F253FAD6F}" dt="2022-04-12T01:56:35.282" v="42" actId="478"/>
          <ac:picMkLst>
            <pc:docMk/>
            <pc:sldMk cId="2461139501" sldId="893"/>
            <ac:picMk id="5" creationId="{101B0F2E-F3C7-4A7D-86EA-95145BE0874A}"/>
          </ac:picMkLst>
        </pc:picChg>
      </pc:sldChg>
      <pc:sldChg chg="addSp delSp modSp add mod ord">
        <pc:chgData name="Boban Srezovski" userId="d2c5dd452d77a740" providerId="LiveId" clId="{3B72BE04-D3AB-40A3-A652-7D9F253FAD6F}" dt="2022-04-12T01:59:18.180" v="102" actId="242"/>
        <pc:sldMkLst>
          <pc:docMk/>
          <pc:sldMk cId="2152384182" sldId="894"/>
        </pc:sldMkLst>
        <pc:spChg chg="mod">
          <ac:chgData name="Boban Srezovski" userId="d2c5dd452d77a740" providerId="LiveId" clId="{3B72BE04-D3AB-40A3-A652-7D9F253FAD6F}" dt="2022-04-12T01:59:18.180" v="102" actId="242"/>
          <ac:spMkLst>
            <pc:docMk/>
            <pc:sldMk cId="2152384182" sldId="894"/>
            <ac:spMk id="3" creationId="{7191CFFF-53FD-4C64-9590-01216DEF2680}"/>
          </ac:spMkLst>
        </pc:spChg>
        <pc:picChg chg="del">
          <ac:chgData name="Boban Srezovski" userId="d2c5dd452d77a740" providerId="LiveId" clId="{3B72BE04-D3AB-40A3-A652-7D9F253FAD6F}" dt="2022-04-12T01:58:41.743" v="90" actId="478"/>
          <ac:picMkLst>
            <pc:docMk/>
            <pc:sldMk cId="2152384182" sldId="894"/>
            <ac:picMk id="5" creationId="{101B0F2E-F3C7-4A7D-86EA-95145BE0874A}"/>
          </ac:picMkLst>
        </pc:picChg>
        <pc:picChg chg="add mod">
          <ac:chgData name="Boban Srezovski" userId="d2c5dd452d77a740" providerId="LiveId" clId="{3B72BE04-D3AB-40A3-A652-7D9F253FAD6F}" dt="2022-04-12T01:59:05.643" v="96" actId="1076"/>
          <ac:picMkLst>
            <pc:docMk/>
            <pc:sldMk cId="2152384182" sldId="894"/>
            <ac:picMk id="6" creationId="{576E0C96-544D-410A-8700-73A9E25B2EC5}"/>
          </ac:picMkLst>
        </pc:picChg>
      </pc:sldChg>
      <pc:sldChg chg="delSp modSp add mod">
        <pc:chgData name="Boban Srezovski" userId="d2c5dd452d77a740" providerId="LiveId" clId="{3B72BE04-D3AB-40A3-A652-7D9F253FAD6F}" dt="2022-04-12T02:00:02.879" v="117" actId="403"/>
        <pc:sldMkLst>
          <pc:docMk/>
          <pc:sldMk cId="3466201935" sldId="895"/>
        </pc:sldMkLst>
        <pc:spChg chg="mod">
          <ac:chgData name="Boban Srezovski" userId="d2c5dd452d77a740" providerId="LiveId" clId="{3B72BE04-D3AB-40A3-A652-7D9F253FAD6F}" dt="2022-04-12T02:00:02.879" v="117" actId="403"/>
          <ac:spMkLst>
            <pc:docMk/>
            <pc:sldMk cId="3466201935" sldId="895"/>
            <ac:spMk id="3" creationId="{7191CFFF-53FD-4C64-9590-01216DEF2680}"/>
          </ac:spMkLst>
        </pc:spChg>
        <pc:picChg chg="del">
          <ac:chgData name="Boban Srezovski" userId="d2c5dd452d77a740" providerId="LiveId" clId="{3B72BE04-D3AB-40A3-A652-7D9F253FAD6F}" dt="2022-04-12T01:59:34.830" v="104" actId="478"/>
          <ac:picMkLst>
            <pc:docMk/>
            <pc:sldMk cId="3466201935" sldId="895"/>
            <ac:picMk id="6" creationId="{576E0C96-544D-410A-8700-73A9E25B2EC5}"/>
          </ac:picMkLst>
        </pc:picChg>
      </pc:sldChg>
      <pc:sldChg chg="modSp add mod ord">
        <pc:chgData name="Boban Srezovski" userId="d2c5dd452d77a740" providerId="LiveId" clId="{3B72BE04-D3AB-40A3-A652-7D9F253FAD6F}" dt="2022-04-12T02:02:22.168" v="188"/>
        <pc:sldMkLst>
          <pc:docMk/>
          <pc:sldMk cId="3484120677" sldId="896"/>
        </pc:sldMkLst>
        <pc:spChg chg="mod">
          <ac:chgData name="Boban Srezovski" userId="d2c5dd452d77a740" providerId="LiveId" clId="{3B72BE04-D3AB-40A3-A652-7D9F253FAD6F}" dt="2022-04-12T02:02:17.092" v="186" actId="27636"/>
          <ac:spMkLst>
            <pc:docMk/>
            <pc:sldMk cId="3484120677" sldId="896"/>
            <ac:spMk id="3" creationId="{7191CFFF-53FD-4C64-9590-01216DEF2680}"/>
          </ac:spMkLst>
        </pc:spChg>
      </pc:sldChg>
      <pc:sldChg chg="add del">
        <pc:chgData name="Boban Srezovski" userId="d2c5dd452d77a740" providerId="LiveId" clId="{3B72BE04-D3AB-40A3-A652-7D9F253FAD6F}" dt="2022-04-12T02:00:52.832" v="150" actId="47"/>
        <pc:sldMkLst>
          <pc:docMk/>
          <pc:sldMk cId="3969539434" sldId="896"/>
        </pc:sldMkLst>
      </pc:sldChg>
      <pc:sldChg chg="modSp add mod">
        <pc:chgData name="Boban Srezovski" userId="d2c5dd452d77a740" providerId="LiveId" clId="{3B72BE04-D3AB-40A3-A652-7D9F253FAD6F}" dt="2022-04-12T02:06:24.439" v="305" actId="242"/>
        <pc:sldMkLst>
          <pc:docMk/>
          <pc:sldMk cId="587582715" sldId="897"/>
        </pc:sldMkLst>
        <pc:spChg chg="mod">
          <ac:chgData name="Boban Srezovski" userId="d2c5dd452d77a740" providerId="LiveId" clId="{3B72BE04-D3AB-40A3-A652-7D9F253FAD6F}" dt="2022-04-12T02:06:24.439" v="305" actId="242"/>
          <ac:spMkLst>
            <pc:docMk/>
            <pc:sldMk cId="587582715" sldId="897"/>
            <ac:spMk id="3" creationId="{9FFFD763-9DD6-43FA-A61C-A2AD82C8DB05}"/>
          </ac:spMkLst>
        </pc:spChg>
      </pc:sldChg>
      <pc:sldChg chg="addSp delSp modSp add mod">
        <pc:chgData name="Boban Srezovski" userId="d2c5dd452d77a740" providerId="LiveId" clId="{3B72BE04-D3AB-40A3-A652-7D9F253FAD6F}" dt="2022-04-12T02:07:46.595" v="331" actId="1076"/>
        <pc:sldMkLst>
          <pc:docMk/>
          <pc:sldMk cId="1644493159" sldId="898"/>
        </pc:sldMkLst>
        <pc:spChg chg="mod">
          <ac:chgData name="Boban Srezovski" userId="d2c5dd452d77a740" providerId="LiveId" clId="{3B72BE04-D3AB-40A3-A652-7D9F253FAD6F}" dt="2022-04-12T02:07:44.973" v="330" actId="242"/>
          <ac:spMkLst>
            <pc:docMk/>
            <pc:sldMk cId="1644493159" sldId="898"/>
            <ac:spMk id="3" creationId="{9FFFD763-9DD6-43FA-A61C-A2AD82C8DB05}"/>
          </ac:spMkLst>
        </pc:spChg>
        <pc:picChg chg="add mod">
          <ac:chgData name="Boban Srezovski" userId="d2c5dd452d77a740" providerId="LiveId" clId="{3B72BE04-D3AB-40A3-A652-7D9F253FAD6F}" dt="2022-04-12T02:07:46.595" v="331" actId="1076"/>
          <ac:picMkLst>
            <pc:docMk/>
            <pc:sldMk cId="1644493159" sldId="898"/>
            <ac:picMk id="5" creationId="{203C85CA-4CD8-40C4-8E79-ABCEF315A1FC}"/>
          </ac:picMkLst>
        </pc:picChg>
        <pc:picChg chg="del">
          <ac:chgData name="Boban Srezovski" userId="d2c5dd452d77a740" providerId="LiveId" clId="{3B72BE04-D3AB-40A3-A652-7D9F253FAD6F}" dt="2022-04-12T02:07:06.954" v="311" actId="478"/>
          <ac:picMkLst>
            <pc:docMk/>
            <pc:sldMk cId="1644493159" sldId="898"/>
            <ac:picMk id="11" creationId="{E0C75B56-2C5A-4F48-BE12-3FF92EE591C1}"/>
          </ac:picMkLst>
        </pc:picChg>
      </pc:sldChg>
      <pc:sldChg chg="modSp add mod">
        <pc:chgData name="Boban Srezovski" userId="d2c5dd452d77a740" providerId="LiveId" clId="{3B72BE04-D3AB-40A3-A652-7D9F253FAD6F}" dt="2022-04-12T13:07:35.790" v="474" actId="27636"/>
        <pc:sldMkLst>
          <pc:docMk/>
          <pc:sldMk cId="3618671782" sldId="899"/>
        </pc:sldMkLst>
        <pc:spChg chg="mod">
          <ac:chgData name="Boban Srezovski" userId="d2c5dd452d77a740" providerId="LiveId" clId="{3B72BE04-D3AB-40A3-A652-7D9F253FAD6F}" dt="2022-04-12T13:07:35.790" v="474" actId="27636"/>
          <ac:spMkLst>
            <pc:docMk/>
            <pc:sldMk cId="3618671782" sldId="899"/>
            <ac:spMk id="3" creationId="{7191CFFF-53FD-4C64-9590-01216DEF2680}"/>
          </ac:spMkLst>
        </pc:spChg>
      </pc:sldChg>
      <pc:sldChg chg="addSp delSp modSp add mod">
        <pc:chgData name="Boban Srezovski" userId="d2c5dd452d77a740" providerId="LiveId" clId="{3B72BE04-D3AB-40A3-A652-7D9F253FAD6F}" dt="2022-04-12T13:11:02.627" v="589" actId="6549"/>
        <pc:sldMkLst>
          <pc:docMk/>
          <pc:sldMk cId="1001903299" sldId="900"/>
        </pc:sldMkLst>
        <pc:spChg chg="mod">
          <ac:chgData name="Boban Srezovski" userId="d2c5dd452d77a740" providerId="LiveId" clId="{3B72BE04-D3AB-40A3-A652-7D9F253FAD6F}" dt="2022-04-12T13:11:02.627" v="589" actId="6549"/>
          <ac:spMkLst>
            <pc:docMk/>
            <pc:sldMk cId="1001903299" sldId="900"/>
            <ac:spMk id="3" creationId="{7191CFFF-53FD-4C64-9590-01216DEF2680}"/>
          </ac:spMkLst>
        </pc:spChg>
        <pc:picChg chg="add mod">
          <ac:chgData name="Boban Srezovski" userId="d2c5dd452d77a740" providerId="LiveId" clId="{3B72BE04-D3AB-40A3-A652-7D9F253FAD6F}" dt="2022-04-12T13:10:22.147" v="547" actId="1076"/>
          <ac:picMkLst>
            <pc:docMk/>
            <pc:sldMk cId="1001903299" sldId="900"/>
            <ac:picMk id="5" creationId="{200A52A3-2BDA-4FE9-BA1B-CC7FA3140D54}"/>
          </ac:picMkLst>
        </pc:picChg>
        <pc:picChg chg="del">
          <ac:chgData name="Boban Srezovski" userId="d2c5dd452d77a740" providerId="LiveId" clId="{3B72BE04-D3AB-40A3-A652-7D9F253FAD6F}" dt="2022-04-12T13:10:11.373" v="543" actId="478"/>
          <ac:picMkLst>
            <pc:docMk/>
            <pc:sldMk cId="1001903299" sldId="900"/>
            <ac:picMk id="12" creationId="{57A1247B-D4F6-4840-99FC-D5C9265300E3}"/>
          </ac:picMkLst>
        </pc:picChg>
      </pc:sldChg>
      <pc:sldChg chg="addSp delSp modSp add mod">
        <pc:chgData name="Boban Srezovski" userId="d2c5dd452d77a740" providerId="LiveId" clId="{3B72BE04-D3AB-40A3-A652-7D9F253FAD6F}" dt="2022-04-12T13:12:55.938" v="624" actId="1076"/>
        <pc:sldMkLst>
          <pc:docMk/>
          <pc:sldMk cId="758272188" sldId="901"/>
        </pc:sldMkLst>
        <pc:spChg chg="mod">
          <ac:chgData name="Boban Srezovski" userId="d2c5dd452d77a740" providerId="LiveId" clId="{3B72BE04-D3AB-40A3-A652-7D9F253FAD6F}" dt="2022-04-12T13:12:26.205" v="616" actId="14100"/>
          <ac:spMkLst>
            <pc:docMk/>
            <pc:sldMk cId="758272188" sldId="901"/>
            <ac:spMk id="3" creationId="{7191CFFF-53FD-4C64-9590-01216DEF2680}"/>
          </ac:spMkLst>
        </pc:spChg>
        <pc:picChg chg="del">
          <ac:chgData name="Boban Srezovski" userId="d2c5dd452d77a740" providerId="LiveId" clId="{3B72BE04-D3AB-40A3-A652-7D9F253FAD6F}" dt="2022-04-12T13:12:20.980" v="613" actId="478"/>
          <ac:picMkLst>
            <pc:docMk/>
            <pc:sldMk cId="758272188" sldId="901"/>
            <ac:picMk id="5" creationId="{200A52A3-2BDA-4FE9-BA1B-CC7FA3140D54}"/>
          </ac:picMkLst>
        </pc:picChg>
        <pc:picChg chg="add del mod">
          <ac:chgData name="Boban Srezovski" userId="d2c5dd452d77a740" providerId="LiveId" clId="{3B72BE04-D3AB-40A3-A652-7D9F253FAD6F}" dt="2022-04-12T13:12:50.966" v="621" actId="478"/>
          <ac:picMkLst>
            <pc:docMk/>
            <pc:sldMk cId="758272188" sldId="901"/>
            <ac:picMk id="6" creationId="{A2AB3C6A-11EF-4CF6-83FA-58FEFAD0E8E4}"/>
          </ac:picMkLst>
        </pc:picChg>
        <pc:picChg chg="add del mod">
          <ac:chgData name="Boban Srezovski" userId="d2c5dd452d77a740" providerId="LiveId" clId="{3B72BE04-D3AB-40A3-A652-7D9F253FAD6F}" dt="2022-04-12T13:12:51.855" v="622" actId="478"/>
          <ac:picMkLst>
            <pc:docMk/>
            <pc:sldMk cId="758272188" sldId="901"/>
            <ac:picMk id="8" creationId="{5D497C92-6D5E-4CFF-81E1-A25DE6BAC5B0}"/>
          </ac:picMkLst>
        </pc:picChg>
        <pc:picChg chg="add mod">
          <ac:chgData name="Boban Srezovski" userId="d2c5dd452d77a740" providerId="LiveId" clId="{3B72BE04-D3AB-40A3-A652-7D9F253FAD6F}" dt="2022-04-12T13:12:55.938" v="624" actId="1076"/>
          <ac:picMkLst>
            <pc:docMk/>
            <pc:sldMk cId="758272188" sldId="901"/>
            <ac:picMk id="10" creationId="{4700B4ED-6662-48E8-97F1-27C54B542E20}"/>
          </ac:picMkLst>
        </pc:picChg>
      </pc:sldChg>
      <pc:sldChg chg="addSp delSp modSp add mod">
        <pc:chgData name="Boban Srezovski" userId="d2c5dd452d77a740" providerId="LiveId" clId="{3B72BE04-D3AB-40A3-A652-7D9F253FAD6F}" dt="2022-04-12T13:13:45.331" v="638" actId="12"/>
        <pc:sldMkLst>
          <pc:docMk/>
          <pc:sldMk cId="2320904209" sldId="902"/>
        </pc:sldMkLst>
        <pc:spChg chg="mod">
          <ac:chgData name="Boban Srezovski" userId="d2c5dd452d77a740" providerId="LiveId" clId="{3B72BE04-D3AB-40A3-A652-7D9F253FAD6F}" dt="2022-04-12T13:13:45.331" v="638" actId="12"/>
          <ac:spMkLst>
            <pc:docMk/>
            <pc:sldMk cId="2320904209" sldId="902"/>
            <ac:spMk id="3" creationId="{7191CFFF-53FD-4C64-9590-01216DEF2680}"/>
          </ac:spMkLst>
        </pc:spChg>
        <pc:picChg chg="add mod">
          <ac:chgData name="Boban Srezovski" userId="d2c5dd452d77a740" providerId="LiveId" clId="{3B72BE04-D3AB-40A3-A652-7D9F253FAD6F}" dt="2022-04-12T13:13:31.330" v="629" actId="1076"/>
          <ac:picMkLst>
            <pc:docMk/>
            <pc:sldMk cId="2320904209" sldId="902"/>
            <ac:picMk id="5" creationId="{51F142B2-DF3A-47DA-942D-C37F9D7860CC}"/>
          </ac:picMkLst>
        </pc:picChg>
        <pc:picChg chg="del">
          <ac:chgData name="Boban Srezovski" userId="d2c5dd452d77a740" providerId="LiveId" clId="{3B72BE04-D3AB-40A3-A652-7D9F253FAD6F}" dt="2022-04-12T13:13:28.350" v="627" actId="478"/>
          <ac:picMkLst>
            <pc:docMk/>
            <pc:sldMk cId="2320904209" sldId="902"/>
            <ac:picMk id="10" creationId="{4700B4ED-6662-48E8-97F1-27C54B542E20}"/>
          </ac:picMkLst>
        </pc:picChg>
      </pc:sldChg>
      <pc:sldChg chg="addSp delSp modSp add mod ord">
        <pc:chgData name="Boban Srezovski" userId="d2c5dd452d77a740" providerId="LiveId" clId="{3B72BE04-D3AB-40A3-A652-7D9F253FAD6F}" dt="2022-04-12T13:15:06.110" v="680" actId="27636"/>
        <pc:sldMkLst>
          <pc:docMk/>
          <pc:sldMk cId="2440257575" sldId="903"/>
        </pc:sldMkLst>
        <pc:spChg chg="mod">
          <ac:chgData name="Boban Srezovski" userId="d2c5dd452d77a740" providerId="LiveId" clId="{3B72BE04-D3AB-40A3-A652-7D9F253FAD6F}" dt="2022-04-12T13:15:06.110" v="680" actId="27636"/>
          <ac:spMkLst>
            <pc:docMk/>
            <pc:sldMk cId="2440257575" sldId="903"/>
            <ac:spMk id="3" creationId="{7191CFFF-53FD-4C64-9590-01216DEF2680}"/>
          </ac:spMkLst>
        </pc:spChg>
        <pc:picChg chg="add del mod">
          <ac:chgData name="Boban Srezovski" userId="d2c5dd452d77a740" providerId="LiveId" clId="{3B72BE04-D3AB-40A3-A652-7D9F253FAD6F}" dt="2022-04-12T13:14:57.619" v="674" actId="478"/>
          <ac:picMkLst>
            <pc:docMk/>
            <pc:sldMk cId="2440257575" sldId="903"/>
            <ac:picMk id="5" creationId="{AC043132-C846-4203-9C5F-D0C08D73DEFC}"/>
          </ac:picMkLst>
        </pc:picChg>
        <pc:picChg chg="add del mod">
          <ac:chgData name="Boban Srezovski" userId="d2c5dd452d77a740" providerId="LiveId" clId="{3B72BE04-D3AB-40A3-A652-7D9F253FAD6F}" dt="2022-04-12T13:14:58.387" v="675" actId="478"/>
          <ac:picMkLst>
            <pc:docMk/>
            <pc:sldMk cId="2440257575" sldId="903"/>
            <ac:picMk id="7" creationId="{EB32CBFF-174F-474D-A9FE-F8597174ED52}"/>
          </ac:picMkLst>
        </pc:picChg>
        <pc:picChg chg="add del mod">
          <ac:chgData name="Boban Srezovski" userId="d2c5dd452d77a740" providerId="LiveId" clId="{3B72BE04-D3AB-40A3-A652-7D9F253FAD6F}" dt="2022-04-12T13:14:59.421" v="676" actId="478"/>
          <ac:picMkLst>
            <pc:docMk/>
            <pc:sldMk cId="2440257575" sldId="903"/>
            <ac:picMk id="9" creationId="{BF0EE2F8-A1A5-4658-963E-9BECFF30EB01}"/>
          </ac:picMkLst>
        </pc:picChg>
        <pc:picChg chg="del">
          <ac:chgData name="Boban Srezovski" userId="d2c5dd452d77a740" providerId="LiveId" clId="{3B72BE04-D3AB-40A3-A652-7D9F253FAD6F}" dt="2022-04-12T13:14:20.213" v="661" actId="478"/>
          <ac:picMkLst>
            <pc:docMk/>
            <pc:sldMk cId="2440257575" sldId="903"/>
            <ac:picMk id="10" creationId="{4700B4ED-6662-48E8-97F1-27C54B542E20}"/>
          </ac:picMkLst>
        </pc:picChg>
        <pc:picChg chg="add mod">
          <ac:chgData name="Boban Srezovski" userId="d2c5dd452d77a740" providerId="LiveId" clId="{3B72BE04-D3AB-40A3-A652-7D9F253FAD6F}" dt="2022-04-12T13:15:03.146" v="678" actId="1076"/>
          <ac:picMkLst>
            <pc:docMk/>
            <pc:sldMk cId="2440257575" sldId="903"/>
            <ac:picMk id="12" creationId="{EEDB8D26-E1B1-4ADA-B2D8-B7E0FAD0D205}"/>
          </ac:picMkLst>
        </pc:picChg>
      </pc:sldChg>
      <pc:sldChg chg="addSp delSp modSp add mod">
        <pc:chgData name="Boban Srezovski" userId="d2c5dd452d77a740" providerId="LiveId" clId="{3B72BE04-D3AB-40A3-A652-7D9F253FAD6F}" dt="2022-04-12T13:18:29.029" v="753" actId="27636"/>
        <pc:sldMkLst>
          <pc:docMk/>
          <pc:sldMk cId="3081282484" sldId="904"/>
        </pc:sldMkLst>
        <pc:spChg chg="mod">
          <ac:chgData name="Boban Srezovski" userId="d2c5dd452d77a740" providerId="LiveId" clId="{3B72BE04-D3AB-40A3-A652-7D9F253FAD6F}" dt="2022-04-12T13:18:29.029" v="753" actId="27636"/>
          <ac:spMkLst>
            <pc:docMk/>
            <pc:sldMk cId="3081282484" sldId="904"/>
            <ac:spMk id="3" creationId="{7191CFFF-53FD-4C64-9590-01216DEF2680}"/>
          </ac:spMkLst>
        </pc:spChg>
        <pc:picChg chg="add del mod">
          <ac:chgData name="Boban Srezovski" userId="d2c5dd452d77a740" providerId="LiveId" clId="{3B72BE04-D3AB-40A3-A652-7D9F253FAD6F}" dt="2022-04-12T13:16:21.016" v="693" actId="478"/>
          <ac:picMkLst>
            <pc:docMk/>
            <pc:sldMk cId="3081282484" sldId="904"/>
            <ac:picMk id="5" creationId="{4D9E191F-7F46-4DB1-A76F-C32AFB9EDCC5}"/>
          </ac:picMkLst>
        </pc:picChg>
        <pc:picChg chg="add del mod">
          <ac:chgData name="Boban Srezovski" userId="d2c5dd452d77a740" providerId="LiveId" clId="{3B72BE04-D3AB-40A3-A652-7D9F253FAD6F}" dt="2022-04-12T13:16:23.094" v="694" actId="478"/>
          <ac:picMkLst>
            <pc:docMk/>
            <pc:sldMk cId="3081282484" sldId="904"/>
            <ac:picMk id="7" creationId="{B6B9212D-C34B-4670-8432-3D1FB258D021}"/>
          </ac:picMkLst>
        </pc:picChg>
        <pc:picChg chg="add del mod">
          <ac:chgData name="Boban Srezovski" userId="d2c5dd452d77a740" providerId="LiveId" clId="{3B72BE04-D3AB-40A3-A652-7D9F253FAD6F}" dt="2022-04-12T13:16:23.943" v="695" actId="478"/>
          <ac:picMkLst>
            <pc:docMk/>
            <pc:sldMk cId="3081282484" sldId="904"/>
            <ac:picMk id="9" creationId="{9937C78F-41D6-41C8-98EE-4623D2CE89A3}"/>
          </ac:picMkLst>
        </pc:picChg>
        <pc:picChg chg="add mod">
          <ac:chgData name="Boban Srezovski" userId="d2c5dd452d77a740" providerId="LiveId" clId="{3B72BE04-D3AB-40A3-A652-7D9F253FAD6F}" dt="2022-04-12T13:16:29.450" v="697" actId="1076"/>
          <ac:picMkLst>
            <pc:docMk/>
            <pc:sldMk cId="3081282484" sldId="904"/>
            <ac:picMk id="11" creationId="{0F7B125B-ED1D-4857-9D28-707CE72D9191}"/>
          </ac:picMkLst>
        </pc:picChg>
        <pc:picChg chg="del">
          <ac:chgData name="Boban Srezovski" userId="d2c5dd452d77a740" providerId="LiveId" clId="{3B72BE04-D3AB-40A3-A652-7D9F253FAD6F}" dt="2022-04-12T13:15:57.046" v="684" actId="478"/>
          <ac:picMkLst>
            <pc:docMk/>
            <pc:sldMk cId="3081282484" sldId="904"/>
            <ac:picMk id="12" creationId="{EEDB8D26-E1B1-4ADA-B2D8-B7E0FAD0D205}"/>
          </ac:picMkLst>
        </pc:picChg>
      </pc:sldChg>
      <pc:sldChg chg="modSp add mod">
        <pc:chgData name="Boban Srezovski" userId="d2c5dd452d77a740" providerId="LiveId" clId="{3B72BE04-D3AB-40A3-A652-7D9F253FAD6F}" dt="2022-04-12T13:18:33.196" v="755" actId="27636"/>
        <pc:sldMkLst>
          <pc:docMk/>
          <pc:sldMk cId="2173862872" sldId="905"/>
        </pc:sldMkLst>
        <pc:spChg chg="mod">
          <ac:chgData name="Boban Srezovski" userId="d2c5dd452d77a740" providerId="LiveId" clId="{3B72BE04-D3AB-40A3-A652-7D9F253FAD6F}" dt="2022-04-12T13:18:33.196" v="755" actId="27636"/>
          <ac:spMkLst>
            <pc:docMk/>
            <pc:sldMk cId="2173862872" sldId="905"/>
            <ac:spMk id="3" creationId="{7191CFFF-53FD-4C64-9590-01216DEF2680}"/>
          </ac:spMkLst>
        </pc:spChg>
      </pc:sldChg>
      <pc:sldChg chg="addSp delSp modSp add mod">
        <pc:chgData name="Boban Srezovski" userId="d2c5dd452d77a740" providerId="LiveId" clId="{3B72BE04-D3AB-40A3-A652-7D9F253FAD6F}" dt="2022-04-12T13:19:18.084" v="771" actId="6549"/>
        <pc:sldMkLst>
          <pc:docMk/>
          <pc:sldMk cId="2070055309" sldId="906"/>
        </pc:sldMkLst>
        <pc:spChg chg="mod">
          <ac:chgData name="Boban Srezovski" userId="d2c5dd452d77a740" providerId="LiveId" clId="{3B72BE04-D3AB-40A3-A652-7D9F253FAD6F}" dt="2022-04-12T13:19:18.084" v="771" actId="6549"/>
          <ac:spMkLst>
            <pc:docMk/>
            <pc:sldMk cId="2070055309" sldId="906"/>
            <ac:spMk id="3" creationId="{7191CFFF-53FD-4C64-9590-01216DEF2680}"/>
          </ac:spMkLst>
        </pc:spChg>
        <pc:picChg chg="add mod">
          <ac:chgData name="Boban Srezovski" userId="d2c5dd452d77a740" providerId="LiveId" clId="{3B72BE04-D3AB-40A3-A652-7D9F253FAD6F}" dt="2022-04-12T13:19:00.298" v="759" actId="1076"/>
          <ac:picMkLst>
            <pc:docMk/>
            <pc:sldMk cId="2070055309" sldId="906"/>
            <ac:picMk id="5" creationId="{EB5A1E62-34C5-4D15-B5EC-18FF7A34A020}"/>
          </ac:picMkLst>
        </pc:picChg>
        <pc:picChg chg="del">
          <ac:chgData name="Boban Srezovski" userId="d2c5dd452d77a740" providerId="LiveId" clId="{3B72BE04-D3AB-40A3-A652-7D9F253FAD6F}" dt="2022-04-12T13:19:01.798" v="760" actId="478"/>
          <ac:picMkLst>
            <pc:docMk/>
            <pc:sldMk cId="2070055309" sldId="906"/>
            <ac:picMk id="11" creationId="{0F7B125B-ED1D-4857-9D28-707CE72D9191}"/>
          </ac:picMkLst>
        </pc:picChg>
      </pc:sldChg>
      <pc:sldChg chg="add del">
        <pc:chgData name="Boban Srezovski" userId="d2c5dd452d77a740" providerId="LiveId" clId="{3B72BE04-D3AB-40A3-A652-7D9F253FAD6F}" dt="2022-04-12T13:18:22.355" v="751" actId="47"/>
        <pc:sldMkLst>
          <pc:docMk/>
          <pc:sldMk cId="2286310737" sldId="906"/>
        </pc:sldMkLst>
      </pc:sldChg>
      <pc:sldChg chg="addSp delSp modSp add mod">
        <pc:chgData name="Boban Srezovski" userId="d2c5dd452d77a740" providerId="LiveId" clId="{3B72BE04-D3AB-40A3-A652-7D9F253FAD6F}" dt="2022-04-12T13:21:10.219" v="795" actId="14100"/>
        <pc:sldMkLst>
          <pc:docMk/>
          <pc:sldMk cId="3363459577" sldId="907"/>
        </pc:sldMkLst>
        <pc:spChg chg="mod">
          <ac:chgData name="Boban Srezovski" userId="d2c5dd452d77a740" providerId="LiveId" clId="{3B72BE04-D3AB-40A3-A652-7D9F253FAD6F}" dt="2022-04-12T13:21:10.219" v="795" actId="14100"/>
          <ac:spMkLst>
            <pc:docMk/>
            <pc:sldMk cId="3363459577" sldId="907"/>
            <ac:spMk id="3" creationId="{7191CFFF-53FD-4C64-9590-01216DEF2680}"/>
          </ac:spMkLst>
        </pc:spChg>
        <pc:picChg chg="del">
          <ac:chgData name="Boban Srezovski" userId="d2c5dd452d77a740" providerId="LiveId" clId="{3B72BE04-D3AB-40A3-A652-7D9F253FAD6F}" dt="2022-04-12T13:20:50.717" v="787" actId="478"/>
          <ac:picMkLst>
            <pc:docMk/>
            <pc:sldMk cId="3363459577" sldId="907"/>
            <ac:picMk id="5" creationId="{EB5A1E62-34C5-4D15-B5EC-18FF7A34A020}"/>
          </ac:picMkLst>
        </pc:picChg>
        <pc:picChg chg="add mod">
          <ac:chgData name="Boban Srezovski" userId="d2c5dd452d77a740" providerId="LiveId" clId="{3B72BE04-D3AB-40A3-A652-7D9F253FAD6F}" dt="2022-04-12T13:21:04.042" v="793" actId="1076"/>
          <ac:picMkLst>
            <pc:docMk/>
            <pc:sldMk cId="3363459577" sldId="907"/>
            <ac:picMk id="6" creationId="{68EFF6DE-2D5A-4DF4-863A-787D9C7BB58A}"/>
          </ac:picMkLst>
        </pc:picChg>
      </pc:sldChg>
      <pc:sldChg chg="modSp add mod ord">
        <pc:chgData name="Boban Srezovski" userId="d2c5dd452d77a740" providerId="LiveId" clId="{3B72BE04-D3AB-40A3-A652-7D9F253FAD6F}" dt="2022-04-12T14:22:02.725" v="881" actId="27636"/>
        <pc:sldMkLst>
          <pc:docMk/>
          <pc:sldMk cId="115896628" sldId="908"/>
        </pc:sldMkLst>
        <pc:spChg chg="mod">
          <ac:chgData name="Boban Srezovski" userId="d2c5dd452d77a740" providerId="LiveId" clId="{3B72BE04-D3AB-40A3-A652-7D9F253FAD6F}" dt="2022-04-12T14:22:02.725" v="881" actId="27636"/>
          <ac:spMkLst>
            <pc:docMk/>
            <pc:sldMk cId="115896628" sldId="908"/>
            <ac:spMk id="3" creationId="{7191CFFF-53FD-4C64-9590-01216DEF2680}"/>
          </ac:spMkLst>
        </pc:spChg>
        <pc:picChg chg="mod">
          <ac:chgData name="Boban Srezovski" userId="d2c5dd452d77a740" providerId="LiveId" clId="{3B72BE04-D3AB-40A3-A652-7D9F253FAD6F}" dt="2022-04-12T14:21:16.618" v="866" actId="1076"/>
          <ac:picMkLst>
            <pc:docMk/>
            <pc:sldMk cId="115896628" sldId="908"/>
            <ac:picMk id="5" creationId="{B629820C-9765-47C6-83EA-81539F3E4B19}"/>
          </ac:picMkLst>
        </pc:picChg>
      </pc:sldChg>
      <pc:sldChg chg="modSp add mod">
        <pc:chgData name="Boban Srezovski" userId="d2c5dd452d77a740" providerId="LiveId" clId="{3B72BE04-D3AB-40A3-A652-7D9F253FAD6F}" dt="2022-04-12T14:21:54.047" v="879" actId="27636"/>
        <pc:sldMkLst>
          <pc:docMk/>
          <pc:sldMk cId="4161799408" sldId="909"/>
        </pc:sldMkLst>
        <pc:spChg chg="mod">
          <ac:chgData name="Boban Srezovski" userId="d2c5dd452d77a740" providerId="LiveId" clId="{3B72BE04-D3AB-40A3-A652-7D9F253FAD6F}" dt="2022-04-12T14:21:54.047" v="879" actId="27636"/>
          <ac:spMkLst>
            <pc:docMk/>
            <pc:sldMk cId="4161799408" sldId="909"/>
            <ac:spMk id="3" creationId="{7191CFFF-53FD-4C64-9590-01216DEF2680}"/>
          </ac:spMkLst>
        </pc:spChg>
      </pc:sldChg>
      <pc:sldChg chg="addSp delSp modSp add mod">
        <pc:chgData name="Boban Srezovski" userId="d2c5dd452d77a740" providerId="LiveId" clId="{3B72BE04-D3AB-40A3-A652-7D9F253FAD6F}" dt="2022-04-12T14:23:17.781" v="912" actId="6549"/>
        <pc:sldMkLst>
          <pc:docMk/>
          <pc:sldMk cId="1397659228" sldId="910"/>
        </pc:sldMkLst>
        <pc:spChg chg="mod">
          <ac:chgData name="Boban Srezovski" userId="d2c5dd452d77a740" providerId="LiveId" clId="{3B72BE04-D3AB-40A3-A652-7D9F253FAD6F}" dt="2022-04-12T14:23:17.781" v="912" actId="6549"/>
          <ac:spMkLst>
            <pc:docMk/>
            <pc:sldMk cId="1397659228" sldId="910"/>
            <ac:spMk id="3" creationId="{7191CFFF-53FD-4C64-9590-01216DEF2680}"/>
          </ac:spMkLst>
        </pc:spChg>
        <pc:picChg chg="del">
          <ac:chgData name="Boban Srezovski" userId="d2c5dd452d77a740" providerId="LiveId" clId="{3B72BE04-D3AB-40A3-A652-7D9F253FAD6F}" dt="2022-04-12T14:22:17.384" v="884" actId="478"/>
          <ac:picMkLst>
            <pc:docMk/>
            <pc:sldMk cId="1397659228" sldId="910"/>
            <ac:picMk id="5" creationId="{B629820C-9765-47C6-83EA-81539F3E4B19}"/>
          </ac:picMkLst>
        </pc:picChg>
        <pc:picChg chg="add del mod">
          <ac:chgData name="Boban Srezovski" userId="d2c5dd452d77a740" providerId="LiveId" clId="{3B72BE04-D3AB-40A3-A652-7D9F253FAD6F}" dt="2022-04-12T14:22:57.965" v="894" actId="478"/>
          <ac:picMkLst>
            <pc:docMk/>
            <pc:sldMk cId="1397659228" sldId="910"/>
            <ac:picMk id="6" creationId="{7BBE3E0D-83B0-4311-A6B1-5FAFA3968337}"/>
          </ac:picMkLst>
        </pc:picChg>
        <pc:picChg chg="add del mod">
          <ac:chgData name="Boban Srezovski" userId="d2c5dd452d77a740" providerId="LiveId" clId="{3B72BE04-D3AB-40A3-A652-7D9F253FAD6F}" dt="2022-04-12T14:22:59.322" v="896" actId="478"/>
          <ac:picMkLst>
            <pc:docMk/>
            <pc:sldMk cId="1397659228" sldId="910"/>
            <ac:picMk id="8" creationId="{FAD8F810-8440-494C-93CC-6A601F0840BE}"/>
          </ac:picMkLst>
        </pc:picChg>
        <pc:picChg chg="add del mod">
          <ac:chgData name="Boban Srezovski" userId="d2c5dd452d77a740" providerId="LiveId" clId="{3B72BE04-D3AB-40A3-A652-7D9F253FAD6F}" dt="2022-04-12T14:22:58.275" v="895" actId="478"/>
          <ac:picMkLst>
            <pc:docMk/>
            <pc:sldMk cId="1397659228" sldId="910"/>
            <ac:picMk id="10" creationId="{AE35DC58-0D1C-4BBD-8BCE-576CA32D19AD}"/>
          </ac:picMkLst>
        </pc:picChg>
        <pc:picChg chg="add del mod">
          <ac:chgData name="Boban Srezovski" userId="d2c5dd452d77a740" providerId="LiveId" clId="{3B72BE04-D3AB-40A3-A652-7D9F253FAD6F}" dt="2022-04-12T14:23:01.237" v="897" actId="478"/>
          <ac:picMkLst>
            <pc:docMk/>
            <pc:sldMk cId="1397659228" sldId="910"/>
            <ac:picMk id="12" creationId="{831C0C7A-9B0A-452F-BCB9-4FFE9047C59D}"/>
          </ac:picMkLst>
        </pc:picChg>
        <pc:picChg chg="add mod">
          <ac:chgData name="Boban Srezovski" userId="d2c5dd452d77a740" providerId="LiveId" clId="{3B72BE04-D3AB-40A3-A652-7D9F253FAD6F}" dt="2022-04-12T14:23:04.139" v="899" actId="1076"/>
          <ac:picMkLst>
            <pc:docMk/>
            <pc:sldMk cId="1397659228" sldId="910"/>
            <ac:picMk id="14" creationId="{1E68874E-C4FA-4C47-A8FD-B764D655C1BD}"/>
          </ac:picMkLst>
        </pc:picChg>
      </pc:sldChg>
      <pc:sldChg chg="addSp delSp modSp add mod ord">
        <pc:chgData name="Boban Srezovski" userId="d2c5dd452d77a740" providerId="LiveId" clId="{3B72BE04-D3AB-40A3-A652-7D9F253FAD6F}" dt="2022-04-12T14:24:51.244" v="960" actId="27636"/>
        <pc:sldMkLst>
          <pc:docMk/>
          <pc:sldMk cId="4234187250" sldId="911"/>
        </pc:sldMkLst>
        <pc:spChg chg="mod">
          <ac:chgData name="Boban Srezovski" userId="d2c5dd452d77a740" providerId="LiveId" clId="{3B72BE04-D3AB-40A3-A652-7D9F253FAD6F}" dt="2022-04-12T14:24:51.244" v="960" actId="27636"/>
          <ac:spMkLst>
            <pc:docMk/>
            <pc:sldMk cId="4234187250" sldId="911"/>
            <ac:spMk id="3" creationId="{7191CFFF-53FD-4C64-9590-01216DEF2680}"/>
          </ac:spMkLst>
        </pc:spChg>
        <pc:picChg chg="del">
          <ac:chgData name="Boban Srezovski" userId="d2c5dd452d77a740" providerId="LiveId" clId="{3B72BE04-D3AB-40A3-A652-7D9F253FAD6F}" dt="2022-04-12T14:23:50.055" v="918" actId="478"/>
          <ac:picMkLst>
            <pc:docMk/>
            <pc:sldMk cId="4234187250" sldId="911"/>
            <ac:picMk id="5" creationId="{B629820C-9765-47C6-83EA-81539F3E4B19}"/>
          </ac:picMkLst>
        </pc:picChg>
        <pc:picChg chg="add del mod">
          <ac:chgData name="Boban Srezovski" userId="d2c5dd452d77a740" providerId="LiveId" clId="{3B72BE04-D3AB-40A3-A652-7D9F253FAD6F}" dt="2022-04-12T14:24:12.516" v="926" actId="478"/>
          <ac:picMkLst>
            <pc:docMk/>
            <pc:sldMk cId="4234187250" sldId="911"/>
            <ac:picMk id="6" creationId="{212926A7-76ED-4774-9E85-D5B4CE75618A}"/>
          </ac:picMkLst>
        </pc:picChg>
        <pc:picChg chg="add del mod">
          <ac:chgData name="Boban Srezovski" userId="d2c5dd452d77a740" providerId="LiveId" clId="{3B72BE04-D3AB-40A3-A652-7D9F253FAD6F}" dt="2022-04-12T14:24:13.444" v="927" actId="478"/>
          <ac:picMkLst>
            <pc:docMk/>
            <pc:sldMk cId="4234187250" sldId="911"/>
            <ac:picMk id="8" creationId="{C2E51C55-2CE2-4B0A-9C31-B03FEB58C4A6}"/>
          </ac:picMkLst>
        </pc:picChg>
        <pc:picChg chg="add mod">
          <ac:chgData name="Boban Srezovski" userId="d2c5dd452d77a740" providerId="LiveId" clId="{3B72BE04-D3AB-40A3-A652-7D9F253FAD6F}" dt="2022-04-12T14:24:20.330" v="931" actId="14100"/>
          <ac:picMkLst>
            <pc:docMk/>
            <pc:sldMk cId="4234187250" sldId="911"/>
            <ac:picMk id="10" creationId="{1C2DB8B4-7131-4296-AAFC-617BD26004B4}"/>
          </ac:picMkLst>
        </pc:picChg>
      </pc:sldChg>
      <pc:sldChg chg="modSp add mod">
        <pc:chgData name="Boban Srezovski" userId="d2c5dd452d77a740" providerId="LiveId" clId="{3B72BE04-D3AB-40A3-A652-7D9F253FAD6F}" dt="2022-04-12T14:24:47.321" v="958" actId="27636"/>
        <pc:sldMkLst>
          <pc:docMk/>
          <pc:sldMk cId="963713281" sldId="912"/>
        </pc:sldMkLst>
        <pc:spChg chg="mod">
          <ac:chgData name="Boban Srezovski" userId="d2c5dd452d77a740" providerId="LiveId" clId="{3B72BE04-D3AB-40A3-A652-7D9F253FAD6F}" dt="2022-04-12T14:24:47.321" v="958" actId="27636"/>
          <ac:spMkLst>
            <pc:docMk/>
            <pc:sldMk cId="963713281" sldId="912"/>
            <ac:spMk id="3" creationId="{7191CFFF-53FD-4C64-9590-01216DEF2680}"/>
          </ac:spMkLst>
        </pc:spChg>
      </pc:sldChg>
      <pc:sldChg chg="add del">
        <pc:chgData name="Boban Srezovski" userId="d2c5dd452d77a740" providerId="LiveId" clId="{3B72BE04-D3AB-40A3-A652-7D9F253FAD6F}" dt="2022-04-12T14:24:26.429" v="935"/>
        <pc:sldMkLst>
          <pc:docMk/>
          <pc:sldMk cId="2732281028" sldId="912"/>
        </pc:sldMkLst>
      </pc:sldChg>
      <pc:sldChg chg="addSp delSp modSp add mod ord">
        <pc:chgData name="Boban Srezovski" userId="d2c5dd452d77a740" providerId="LiveId" clId="{3B72BE04-D3AB-40A3-A652-7D9F253FAD6F}" dt="2022-04-12T14:25:21.546" v="975" actId="1076"/>
        <pc:sldMkLst>
          <pc:docMk/>
          <pc:sldMk cId="568829190" sldId="913"/>
        </pc:sldMkLst>
        <pc:spChg chg="mod">
          <ac:chgData name="Boban Srezovski" userId="d2c5dd452d77a740" providerId="LiveId" clId="{3B72BE04-D3AB-40A3-A652-7D9F253FAD6F}" dt="2022-04-12T14:25:10.819" v="972" actId="6549"/>
          <ac:spMkLst>
            <pc:docMk/>
            <pc:sldMk cId="568829190" sldId="913"/>
            <ac:spMk id="3" creationId="{7191CFFF-53FD-4C64-9590-01216DEF2680}"/>
          </ac:spMkLst>
        </pc:spChg>
        <pc:picChg chg="add mod">
          <ac:chgData name="Boban Srezovski" userId="d2c5dd452d77a740" providerId="LiveId" clId="{3B72BE04-D3AB-40A3-A652-7D9F253FAD6F}" dt="2022-04-12T14:25:21.546" v="975" actId="1076"/>
          <ac:picMkLst>
            <pc:docMk/>
            <pc:sldMk cId="568829190" sldId="913"/>
            <ac:picMk id="5" creationId="{695DD530-ACAA-496D-AF9E-C2F0C7495F08}"/>
          </ac:picMkLst>
        </pc:picChg>
        <pc:picChg chg="del">
          <ac:chgData name="Boban Srezovski" userId="d2c5dd452d77a740" providerId="LiveId" clId="{3B72BE04-D3AB-40A3-A652-7D9F253FAD6F}" dt="2022-04-12T14:25:17.184" v="973" actId="478"/>
          <ac:picMkLst>
            <pc:docMk/>
            <pc:sldMk cId="568829190" sldId="913"/>
            <ac:picMk id="14" creationId="{1E68874E-C4FA-4C47-A8FD-B764D655C1BD}"/>
          </ac:picMkLst>
        </pc:picChg>
      </pc:sldChg>
      <pc:sldChg chg="addSp delSp modSp add mod ord">
        <pc:chgData name="Boban Srezovski" userId="d2c5dd452d77a740" providerId="LiveId" clId="{3B72BE04-D3AB-40A3-A652-7D9F253FAD6F}" dt="2022-04-12T14:26:05.230" v="996" actId="242"/>
        <pc:sldMkLst>
          <pc:docMk/>
          <pc:sldMk cId="1175424843" sldId="914"/>
        </pc:sldMkLst>
        <pc:spChg chg="mod">
          <ac:chgData name="Boban Srezovski" userId="d2c5dd452d77a740" providerId="LiveId" clId="{3B72BE04-D3AB-40A3-A652-7D9F253FAD6F}" dt="2022-04-12T14:26:05.230" v="996" actId="242"/>
          <ac:spMkLst>
            <pc:docMk/>
            <pc:sldMk cId="1175424843" sldId="914"/>
            <ac:spMk id="3" creationId="{7191CFFF-53FD-4C64-9590-01216DEF2680}"/>
          </ac:spMkLst>
        </pc:spChg>
        <pc:picChg chg="add mod">
          <ac:chgData name="Boban Srezovski" userId="d2c5dd452d77a740" providerId="LiveId" clId="{3B72BE04-D3AB-40A3-A652-7D9F253FAD6F}" dt="2022-04-12T14:25:59.674" v="994" actId="1076"/>
          <ac:picMkLst>
            <pc:docMk/>
            <pc:sldMk cId="1175424843" sldId="914"/>
            <ac:picMk id="5" creationId="{94D006D0-33B4-49AF-9ABE-3D7CA245D505}"/>
          </ac:picMkLst>
        </pc:picChg>
        <pc:picChg chg="del">
          <ac:chgData name="Boban Srezovski" userId="d2c5dd452d77a740" providerId="LiveId" clId="{3B72BE04-D3AB-40A3-A652-7D9F253FAD6F}" dt="2022-04-12T14:25:57.263" v="992" actId="478"/>
          <ac:picMkLst>
            <pc:docMk/>
            <pc:sldMk cId="1175424843" sldId="914"/>
            <ac:picMk id="10" creationId="{1C2DB8B4-7131-4296-AAFC-617BD26004B4}"/>
          </ac:picMkLst>
        </pc:picChg>
      </pc:sldChg>
      <pc:sldChg chg="addSp delSp modSp add mod ord">
        <pc:chgData name="Boban Srezovski" userId="d2c5dd452d77a740" providerId="LiveId" clId="{3B72BE04-D3AB-40A3-A652-7D9F253FAD6F}" dt="2022-04-12T14:27:36.571" v="1038" actId="20577"/>
        <pc:sldMkLst>
          <pc:docMk/>
          <pc:sldMk cId="777715641" sldId="915"/>
        </pc:sldMkLst>
        <pc:spChg chg="mod">
          <ac:chgData name="Boban Srezovski" userId="d2c5dd452d77a740" providerId="LiveId" clId="{3B72BE04-D3AB-40A3-A652-7D9F253FAD6F}" dt="2022-04-12T14:27:36.571" v="1038" actId="20577"/>
          <ac:spMkLst>
            <pc:docMk/>
            <pc:sldMk cId="777715641" sldId="915"/>
            <ac:spMk id="3" creationId="{7191CFFF-53FD-4C64-9590-01216DEF2680}"/>
          </ac:spMkLst>
        </pc:spChg>
        <pc:picChg chg="add del mod">
          <ac:chgData name="Boban Srezovski" userId="d2c5dd452d77a740" providerId="LiveId" clId="{3B72BE04-D3AB-40A3-A652-7D9F253FAD6F}" dt="2022-04-12T14:27:24.109" v="1033" actId="478"/>
          <ac:picMkLst>
            <pc:docMk/>
            <pc:sldMk cId="777715641" sldId="915"/>
            <ac:picMk id="5" creationId="{AC3A1C59-44EA-4C58-AA27-0141EE34BA3F}"/>
          </ac:picMkLst>
        </pc:picChg>
        <pc:picChg chg="add del mod">
          <ac:chgData name="Boban Srezovski" userId="d2c5dd452d77a740" providerId="LiveId" clId="{3B72BE04-D3AB-40A3-A652-7D9F253FAD6F}" dt="2022-04-12T14:27:24.717" v="1034" actId="478"/>
          <ac:picMkLst>
            <pc:docMk/>
            <pc:sldMk cId="777715641" sldId="915"/>
            <ac:picMk id="7" creationId="{BC1725FB-0BD0-4BB7-93B7-3DFF2F4A2017}"/>
          </ac:picMkLst>
        </pc:picChg>
        <pc:picChg chg="add del mod">
          <ac:chgData name="Boban Srezovski" userId="d2c5dd452d77a740" providerId="LiveId" clId="{3B72BE04-D3AB-40A3-A652-7D9F253FAD6F}" dt="2022-04-12T14:27:25.709" v="1035" actId="478"/>
          <ac:picMkLst>
            <pc:docMk/>
            <pc:sldMk cId="777715641" sldId="915"/>
            <ac:picMk id="9" creationId="{F3C61EFE-A918-417B-A5CE-8E5DEFC41DAF}"/>
          </ac:picMkLst>
        </pc:picChg>
        <pc:picChg chg="del">
          <ac:chgData name="Boban Srezovski" userId="d2c5dd452d77a740" providerId="LiveId" clId="{3B72BE04-D3AB-40A3-A652-7D9F253FAD6F}" dt="2022-04-12T14:26:58.349" v="1023" actId="478"/>
          <ac:picMkLst>
            <pc:docMk/>
            <pc:sldMk cId="777715641" sldId="915"/>
            <ac:picMk id="10" creationId="{1C2DB8B4-7131-4296-AAFC-617BD26004B4}"/>
          </ac:picMkLst>
        </pc:picChg>
        <pc:picChg chg="add mod">
          <ac:chgData name="Boban Srezovski" userId="d2c5dd452d77a740" providerId="LiveId" clId="{3B72BE04-D3AB-40A3-A652-7D9F253FAD6F}" dt="2022-04-12T14:27:28.779" v="1037" actId="1076"/>
          <ac:picMkLst>
            <pc:docMk/>
            <pc:sldMk cId="777715641" sldId="915"/>
            <ac:picMk id="12" creationId="{50BC9376-3CA6-4188-8322-BF3A6DE79BB0}"/>
          </ac:picMkLst>
        </pc:picChg>
      </pc:sldChg>
      <pc:sldChg chg="addSp delSp modSp add mod ord">
        <pc:chgData name="Boban Srezovski" userId="d2c5dd452d77a740" providerId="LiveId" clId="{3B72BE04-D3AB-40A3-A652-7D9F253FAD6F}" dt="2022-04-12T14:28:40.987" v="1060" actId="14100"/>
        <pc:sldMkLst>
          <pc:docMk/>
          <pc:sldMk cId="3276233454" sldId="916"/>
        </pc:sldMkLst>
        <pc:spChg chg="mod">
          <ac:chgData name="Boban Srezovski" userId="d2c5dd452d77a740" providerId="LiveId" clId="{3B72BE04-D3AB-40A3-A652-7D9F253FAD6F}" dt="2022-04-12T14:28:40.987" v="1060" actId="14100"/>
          <ac:spMkLst>
            <pc:docMk/>
            <pc:sldMk cId="3276233454" sldId="916"/>
            <ac:spMk id="3" creationId="{7191CFFF-53FD-4C64-9590-01216DEF2680}"/>
          </ac:spMkLst>
        </pc:spChg>
        <pc:picChg chg="del">
          <ac:chgData name="Boban Srezovski" userId="d2c5dd452d77a740" providerId="LiveId" clId="{3B72BE04-D3AB-40A3-A652-7D9F253FAD6F}" dt="2022-04-12T14:28:15.409" v="1050" actId="478"/>
          <ac:picMkLst>
            <pc:docMk/>
            <pc:sldMk cId="3276233454" sldId="916"/>
            <ac:picMk id="5" creationId="{695DD530-ACAA-496D-AF9E-C2F0C7495F08}"/>
          </ac:picMkLst>
        </pc:picChg>
        <pc:picChg chg="add del mod">
          <ac:chgData name="Boban Srezovski" userId="d2c5dd452d77a740" providerId="LiveId" clId="{3B72BE04-D3AB-40A3-A652-7D9F253FAD6F}" dt="2022-04-12T14:28:35.054" v="1056" actId="478"/>
          <ac:picMkLst>
            <pc:docMk/>
            <pc:sldMk cId="3276233454" sldId="916"/>
            <ac:picMk id="6" creationId="{471AEFF0-1D24-4F1C-B3DA-C5D597E69963}"/>
          </ac:picMkLst>
        </pc:picChg>
        <pc:picChg chg="add del mod">
          <ac:chgData name="Boban Srezovski" userId="d2c5dd452d77a740" providerId="LiveId" clId="{3B72BE04-D3AB-40A3-A652-7D9F253FAD6F}" dt="2022-04-12T14:28:36.027" v="1057" actId="478"/>
          <ac:picMkLst>
            <pc:docMk/>
            <pc:sldMk cId="3276233454" sldId="916"/>
            <ac:picMk id="8" creationId="{E6C5A60F-4853-4292-A120-D511C0F3C7CE}"/>
          </ac:picMkLst>
        </pc:picChg>
        <pc:picChg chg="add mod">
          <ac:chgData name="Boban Srezovski" userId="d2c5dd452d77a740" providerId="LiveId" clId="{3B72BE04-D3AB-40A3-A652-7D9F253FAD6F}" dt="2022-04-12T14:28:39.098" v="1059" actId="1076"/>
          <ac:picMkLst>
            <pc:docMk/>
            <pc:sldMk cId="3276233454" sldId="916"/>
            <ac:picMk id="10" creationId="{32AC23EE-2285-40D8-9356-48A4DC69C9FD}"/>
          </ac:picMkLst>
        </pc:picChg>
      </pc:sldChg>
      <pc:sldChg chg="addSp delSp modSp add mod">
        <pc:chgData name="Boban Srezovski" userId="d2c5dd452d77a740" providerId="LiveId" clId="{3B72BE04-D3AB-40A3-A652-7D9F253FAD6F}" dt="2022-04-12T14:29:03.666" v="1068" actId="14100"/>
        <pc:sldMkLst>
          <pc:docMk/>
          <pc:sldMk cId="3994658441" sldId="917"/>
        </pc:sldMkLst>
        <pc:spChg chg="mod">
          <ac:chgData name="Boban Srezovski" userId="d2c5dd452d77a740" providerId="LiveId" clId="{3B72BE04-D3AB-40A3-A652-7D9F253FAD6F}" dt="2022-04-12T14:29:03.666" v="1068" actId="14100"/>
          <ac:spMkLst>
            <pc:docMk/>
            <pc:sldMk cId="3994658441" sldId="917"/>
            <ac:spMk id="3" creationId="{7191CFFF-53FD-4C64-9590-01216DEF2680}"/>
          </ac:spMkLst>
        </pc:spChg>
        <pc:picChg chg="add mod">
          <ac:chgData name="Boban Srezovski" userId="d2c5dd452d77a740" providerId="LiveId" clId="{3B72BE04-D3AB-40A3-A652-7D9F253FAD6F}" dt="2022-04-12T14:29:01.899" v="1067" actId="1076"/>
          <ac:picMkLst>
            <pc:docMk/>
            <pc:sldMk cId="3994658441" sldId="917"/>
            <ac:picMk id="5" creationId="{2C1D3562-DE31-453E-AA16-426714B19D88}"/>
          </ac:picMkLst>
        </pc:picChg>
        <pc:picChg chg="del">
          <ac:chgData name="Boban Srezovski" userId="d2c5dd452d77a740" providerId="LiveId" clId="{3B72BE04-D3AB-40A3-A652-7D9F253FAD6F}" dt="2022-04-12T14:28:59.751" v="1066" actId="478"/>
          <ac:picMkLst>
            <pc:docMk/>
            <pc:sldMk cId="3994658441" sldId="917"/>
            <ac:picMk id="10" creationId="{32AC23EE-2285-40D8-9356-48A4DC69C9FD}"/>
          </ac:picMkLst>
        </pc:picChg>
      </pc:sldChg>
      <pc:sldChg chg="modSp add mod">
        <pc:chgData name="Boban Srezovski" userId="d2c5dd452d77a740" providerId="LiveId" clId="{3B72BE04-D3AB-40A3-A652-7D9F253FAD6F}" dt="2022-04-12T14:31:04.963" v="1126" actId="14100"/>
        <pc:sldMkLst>
          <pc:docMk/>
          <pc:sldMk cId="137980246" sldId="918"/>
        </pc:sldMkLst>
        <pc:spChg chg="mod">
          <ac:chgData name="Boban Srezovski" userId="d2c5dd452d77a740" providerId="LiveId" clId="{3B72BE04-D3AB-40A3-A652-7D9F253FAD6F}" dt="2022-04-12T14:31:04.963" v="1126" actId="14100"/>
          <ac:spMkLst>
            <pc:docMk/>
            <pc:sldMk cId="137980246" sldId="918"/>
            <ac:spMk id="3" creationId="{7191CFFF-53FD-4C64-9590-01216DEF2680}"/>
          </ac:spMkLst>
        </pc:spChg>
        <pc:picChg chg="mod">
          <ac:chgData name="Boban Srezovski" userId="d2c5dd452d77a740" providerId="LiveId" clId="{3B72BE04-D3AB-40A3-A652-7D9F253FAD6F}" dt="2022-04-12T14:31:02.459" v="1125" actId="1076"/>
          <ac:picMkLst>
            <pc:docMk/>
            <pc:sldMk cId="137980246" sldId="918"/>
            <ac:picMk id="6" creationId="{5BB370B0-1BE8-46FD-A4B2-F7465DA64D53}"/>
          </ac:picMkLst>
        </pc:picChg>
      </pc:sldChg>
      <pc:sldChg chg="add del">
        <pc:chgData name="Boban Srezovski" userId="d2c5dd452d77a740" providerId="LiveId" clId="{3B72BE04-D3AB-40A3-A652-7D9F253FAD6F}" dt="2022-04-12T14:30:06.134" v="1085"/>
        <pc:sldMkLst>
          <pc:docMk/>
          <pc:sldMk cId="1599508308" sldId="918"/>
        </pc:sldMkLst>
      </pc:sldChg>
      <pc:sldChg chg="addSp delSp modSp add mod">
        <pc:chgData name="Boban Srezovski" userId="d2c5dd452d77a740" providerId="LiveId" clId="{3B72BE04-D3AB-40A3-A652-7D9F253FAD6F}" dt="2022-04-12T14:33:01.996" v="1165" actId="1076"/>
        <pc:sldMkLst>
          <pc:docMk/>
          <pc:sldMk cId="1246233504" sldId="919"/>
        </pc:sldMkLst>
        <pc:spChg chg="mod">
          <ac:chgData name="Boban Srezovski" userId="d2c5dd452d77a740" providerId="LiveId" clId="{3B72BE04-D3AB-40A3-A652-7D9F253FAD6F}" dt="2022-04-12T14:32:33.358" v="1159" actId="6549"/>
          <ac:spMkLst>
            <pc:docMk/>
            <pc:sldMk cId="1246233504" sldId="919"/>
            <ac:spMk id="3" creationId="{7191CFFF-53FD-4C64-9590-01216DEF2680}"/>
          </ac:spMkLst>
        </pc:spChg>
        <pc:picChg chg="add mod">
          <ac:chgData name="Boban Srezovski" userId="d2c5dd452d77a740" providerId="LiveId" clId="{3B72BE04-D3AB-40A3-A652-7D9F253FAD6F}" dt="2022-04-12T14:33:01.996" v="1165" actId="1076"/>
          <ac:picMkLst>
            <pc:docMk/>
            <pc:sldMk cId="1246233504" sldId="919"/>
            <ac:picMk id="5" creationId="{29B5B3FD-1646-43DC-B0D8-A1DD7DA34B91}"/>
          </ac:picMkLst>
        </pc:picChg>
        <pc:picChg chg="del mod">
          <ac:chgData name="Boban Srezovski" userId="d2c5dd452d77a740" providerId="LiveId" clId="{3B72BE04-D3AB-40A3-A652-7D9F253FAD6F}" dt="2022-04-12T14:32:45.733" v="1161" actId="478"/>
          <ac:picMkLst>
            <pc:docMk/>
            <pc:sldMk cId="1246233504" sldId="919"/>
            <ac:picMk id="6" creationId="{3294ACCC-FA45-4197-BE33-4E072225CF51}"/>
          </ac:picMkLst>
        </pc:picChg>
      </pc:sldChg>
      <pc:sldChg chg="addSp delSp modSp add mod">
        <pc:chgData name="Boban Srezovski" userId="d2c5dd452d77a740" providerId="LiveId" clId="{3B72BE04-D3AB-40A3-A652-7D9F253FAD6F}" dt="2022-04-12T14:34:12.323" v="1188" actId="1076"/>
        <pc:sldMkLst>
          <pc:docMk/>
          <pc:sldMk cId="3221652621" sldId="920"/>
        </pc:sldMkLst>
        <pc:spChg chg="mod">
          <ac:chgData name="Boban Srezovski" userId="d2c5dd452d77a740" providerId="LiveId" clId="{3B72BE04-D3AB-40A3-A652-7D9F253FAD6F}" dt="2022-04-12T14:34:07.196" v="1187" actId="14100"/>
          <ac:spMkLst>
            <pc:docMk/>
            <pc:sldMk cId="3221652621" sldId="920"/>
            <ac:spMk id="3" creationId="{7191CFFF-53FD-4C64-9590-01216DEF2680}"/>
          </ac:spMkLst>
        </pc:spChg>
        <pc:picChg chg="del">
          <ac:chgData name="Boban Srezovski" userId="d2c5dd452d77a740" providerId="LiveId" clId="{3B72BE04-D3AB-40A3-A652-7D9F253FAD6F}" dt="2022-04-12T14:33:31.878" v="1168" actId="478"/>
          <ac:picMkLst>
            <pc:docMk/>
            <pc:sldMk cId="3221652621" sldId="920"/>
            <ac:picMk id="5" creationId="{29B5B3FD-1646-43DC-B0D8-A1DD7DA34B91}"/>
          </ac:picMkLst>
        </pc:picChg>
        <pc:picChg chg="add mod">
          <ac:chgData name="Boban Srezovski" userId="d2c5dd452d77a740" providerId="LiveId" clId="{3B72BE04-D3AB-40A3-A652-7D9F253FAD6F}" dt="2022-04-12T14:34:12.323" v="1188" actId="1076"/>
          <ac:picMkLst>
            <pc:docMk/>
            <pc:sldMk cId="3221652621" sldId="920"/>
            <ac:picMk id="6" creationId="{6584B125-FAEB-4480-B831-3A77DDD70597}"/>
          </ac:picMkLst>
        </pc:picChg>
      </pc:sldChg>
      <pc:sldChg chg="addSp delSp modSp add mod">
        <pc:chgData name="Boban Srezovski" userId="d2c5dd452d77a740" providerId="LiveId" clId="{3B72BE04-D3AB-40A3-A652-7D9F253FAD6F}" dt="2022-04-12T14:34:55.427" v="1206" actId="1076"/>
        <pc:sldMkLst>
          <pc:docMk/>
          <pc:sldMk cId="4195012460" sldId="921"/>
        </pc:sldMkLst>
        <pc:spChg chg="mod">
          <ac:chgData name="Boban Srezovski" userId="d2c5dd452d77a740" providerId="LiveId" clId="{3B72BE04-D3AB-40A3-A652-7D9F253FAD6F}" dt="2022-04-12T14:34:27.587" v="1199" actId="12"/>
          <ac:spMkLst>
            <pc:docMk/>
            <pc:sldMk cId="4195012460" sldId="921"/>
            <ac:spMk id="3" creationId="{7191CFFF-53FD-4C64-9590-01216DEF2680}"/>
          </ac:spMkLst>
        </pc:spChg>
        <pc:picChg chg="add mod">
          <ac:chgData name="Boban Srezovski" userId="d2c5dd452d77a740" providerId="LiveId" clId="{3B72BE04-D3AB-40A3-A652-7D9F253FAD6F}" dt="2022-04-12T14:34:55.427" v="1206" actId="1076"/>
          <ac:picMkLst>
            <pc:docMk/>
            <pc:sldMk cId="4195012460" sldId="921"/>
            <ac:picMk id="5" creationId="{7D735FAC-DE20-441A-93A8-30D16E587F56}"/>
          </ac:picMkLst>
        </pc:picChg>
        <pc:picChg chg="del">
          <ac:chgData name="Boban Srezovski" userId="d2c5dd452d77a740" providerId="LiveId" clId="{3B72BE04-D3AB-40A3-A652-7D9F253FAD6F}" dt="2022-04-12T14:34:28.892" v="1200" actId="478"/>
          <ac:picMkLst>
            <pc:docMk/>
            <pc:sldMk cId="4195012460" sldId="921"/>
            <ac:picMk id="6" creationId="{6584B125-FAEB-4480-B831-3A77DDD70597}"/>
          </ac:picMkLst>
        </pc:picChg>
      </pc:sldChg>
      <pc:sldChg chg="addSp delSp modSp add mod">
        <pc:chgData name="Boban Srezovski" userId="d2c5dd452d77a740" providerId="LiveId" clId="{3B72BE04-D3AB-40A3-A652-7D9F253FAD6F}" dt="2022-04-12T14:35:30.202" v="1221" actId="242"/>
        <pc:sldMkLst>
          <pc:docMk/>
          <pc:sldMk cId="568845339" sldId="922"/>
        </pc:sldMkLst>
        <pc:spChg chg="mod">
          <ac:chgData name="Boban Srezovski" userId="d2c5dd452d77a740" providerId="LiveId" clId="{3B72BE04-D3AB-40A3-A652-7D9F253FAD6F}" dt="2022-04-12T14:35:30.202" v="1221" actId="242"/>
          <ac:spMkLst>
            <pc:docMk/>
            <pc:sldMk cId="568845339" sldId="922"/>
            <ac:spMk id="3" creationId="{7191CFFF-53FD-4C64-9590-01216DEF2680}"/>
          </ac:spMkLst>
        </pc:spChg>
        <pc:picChg chg="del">
          <ac:chgData name="Boban Srezovski" userId="d2c5dd452d77a740" providerId="LiveId" clId="{3B72BE04-D3AB-40A3-A652-7D9F253FAD6F}" dt="2022-04-12T14:35:18.123" v="1216" actId="478"/>
          <ac:picMkLst>
            <pc:docMk/>
            <pc:sldMk cId="568845339" sldId="922"/>
            <ac:picMk id="5" creationId="{7D735FAC-DE20-441A-93A8-30D16E587F56}"/>
          </ac:picMkLst>
        </pc:picChg>
        <pc:picChg chg="add mod">
          <ac:chgData name="Boban Srezovski" userId="d2c5dd452d77a740" providerId="LiveId" clId="{3B72BE04-D3AB-40A3-A652-7D9F253FAD6F}" dt="2022-04-12T14:35:25.338" v="1218" actId="1076"/>
          <ac:picMkLst>
            <pc:docMk/>
            <pc:sldMk cId="568845339" sldId="922"/>
            <ac:picMk id="6" creationId="{5F1B6AD1-C5E6-44D9-8381-7E0B120E5460}"/>
          </ac:picMkLst>
        </pc:picChg>
      </pc:sldChg>
      <pc:sldChg chg="addSp delSp modSp add mod">
        <pc:chgData name="Boban Srezovski" userId="d2c5dd452d77a740" providerId="LiveId" clId="{3B72BE04-D3AB-40A3-A652-7D9F253FAD6F}" dt="2022-04-12T14:36:00.948" v="1228" actId="14100"/>
        <pc:sldMkLst>
          <pc:docMk/>
          <pc:sldMk cId="986710943" sldId="923"/>
        </pc:sldMkLst>
        <pc:spChg chg="mod">
          <ac:chgData name="Boban Srezovski" userId="d2c5dd452d77a740" providerId="LiveId" clId="{3B72BE04-D3AB-40A3-A652-7D9F253FAD6F}" dt="2022-04-12T14:36:00.948" v="1228" actId="14100"/>
          <ac:spMkLst>
            <pc:docMk/>
            <pc:sldMk cId="986710943" sldId="923"/>
            <ac:spMk id="3" creationId="{7191CFFF-53FD-4C64-9590-01216DEF2680}"/>
          </ac:spMkLst>
        </pc:spChg>
        <pc:picChg chg="add mod">
          <ac:chgData name="Boban Srezovski" userId="d2c5dd452d77a740" providerId="LiveId" clId="{3B72BE04-D3AB-40A3-A652-7D9F253FAD6F}" dt="2022-04-12T14:35:57.883" v="1227" actId="1076"/>
          <ac:picMkLst>
            <pc:docMk/>
            <pc:sldMk cId="986710943" sldId="923"/>
            <ac:picMk id="5" creationId="{357CB817-7C51-4C34-9A84-6815C0EAFD82}"/>
          </ac:picMkLst>
        </pc:picChg>
        <pc:picChg chg="del">
          <ac:chgData name="Boban Srezovski" userId="d2c5dd452d77a740" providerId="LiveId" clId="{3B72BE04-D3AB-40A3-A652-7D9F253FAD6F}" dt="2022-04-12T14:35:43.188" v="1225" actId="478"/>
          <ac:picMkLst>
            <pc:docMk/>
            <pc:sldMk cId="986710943" sldId="923"/>
            <ac:picMk id="6" creationId="{5F1B6AD1-C5E6-44D9-8381-7E0B120E5460}"/>
          </ac:picMkLst>
        </pc:picChg>
      </pc:sldChg>
      <pc:sldChg chg="addSp modSp add mod">
        <pc:chgData name="Boban Srezovski" userId="d2c5dd452d77a740" providerId="LiveId" clId="{3B72BE04-D3AB-40A3-A652-7D9F253FAD6F}" dt="2022-04-12T14:43:10.401" v="1417" actId="6549"/>
        <pc:sldMkLst>
          <pc:docMk/>
          <pc:sldMk cId="4141176580" sldId="924"/>
        </pc:sldMkLst>
        <pc:spChg chg="mod">
          <ac:chgData name="Boban Srezovski" userId="d2c5dd452d77a740" providerId="LiveId" clId="{3B72BE04-D3AB-40A3-A652-7D9F253FAD6F}" dt="2022-04-12T14:43:10.401" v="1417" actId="6549"/>
          <ac:spMkLst>
            <pc:docMk/>
            <pc:sldMk cId="4141176580" sldId="924"/>
            <ac:spMk id="3" creationId="{7191CFFF-53FD-4C64-9590-01216DEF2680}"/>
          </ac:spMkLst>
        </pc:spChg>
        <pc:picChg chg="add mod">
          <ac:chgData name="Boban Srezovski" userId="d2c5dd452d77a740" providerId="LiveId" clId="{3B72BE04-D3AB-40A3-A652-7D9F253FAD6F}" dt="2022-04-12T14:43:00.690" v="1411" actId="1076"/>
          <ac:picMkLst>
            <pc:docMk/>
            <pc:sldMk cId="4141176580" sldId="924"/>
            <ac:picMk id="5" creationId="{28C0E8A6-50ED-4E4F-8BE2-FC56F6A23E6B}"/>
          </ac:picMkLst>
        </pc:picChg>
      </pc:sldChg>
      <pc:sldChg chg="modSp add mod">
        <pc:chgData name="Boban Srezovski" userId="d2c5dd452d77a740" providerId="LiveId" clId="{3B72BE04-D3AB-40A3-A652-7D9F253FAD6F}" dt="2022-04-12T14:48:32.498" v="1575" actId="1076"/>
        <pc:sldMkLst>
          <pc:docMk/>
          <pc:sldMk cId="1249279092" sldId="925"/>
        </pc:sldMkLst>
        <pc:spChg chg="mod">
          <ac:chgData name="Boban Srezovski" userId="d2c5dd452d77a740" providerId="LiveId" clId="{3B72BE04-D3AB-40A3-A652-7D9F253FAD6F}" dt="2022-04-12T14:48:29.717" v="1574" actId="20577"/>
          <ac:spMkLst>
            <pc:docMk/>
            <pc:sldMk cId="1249279092" sldId="925"/>
            <ac:spMk id="3" creationId="{7191CFFF-53FD-4C64-9590-01216DEF2680}"/>
          </ac:spMkLst>
        </pc:spChg>
        <pc:picChg chg="mod">
          <ac:chgData name="Boban Srezovski" userId="d2c5dd452d77a740" providerId="LiveId" clId="{3B72BE04-D3AB-40A3-A652-7D9F253FAD6F}" dt="2022-04-12T14:48:32.498" v="1575" actId="1076"/>
          <ac:picMkLst>
            <pc:docMk/>
            <pc:sldMk cId="1249279092" sldId="925"/>
            <ac:picMk id="5" creationId="{D5915F92-1F63-45B8-8B9D-7DF0C58B63D1}"/>
          </ac:picMkLst>
        </pc:picChg>
      </pc:sldChg>
      <pc:sldChg chg="modSp add mod">
        <pc:chgData name="Boban Srezovski" userId="d2c5dd452d77a740" providerId="LiveId" clId="{3B72BE04-D3AB-40A3-A652-7D9F253FAD6F}" dt="2022-04-12T14:50:52.525" v="1639" actId="27636"/>
        <pc:sldMkLst>
          <pc:docMk/>
          <pc:sldMk cId="558233586" sldId="926"/>
        </pc:sldMkLst>
        <pc:spChg chg="mod">
          <ac:chgData name="Boban Srezovski" userId="d2c5dd452d77a740" providerId="LiveId" clId="{3B72BE04-D3AB-40A3-A652-7D9F253FAD6F}" dt="2022-04-12T14:50:52.525" v="1639" actId="27636"/>
          <ac:spMkLst>
            <pc:docMk/>
            <pc:sldMk cId="558233586" sldId="926"/>
            <ac:spMk id="3" creationId="{7191CFFF-53FD-4C64-9590-01216DEF2680}"/>
          </ac:spMkLst>
        </pc:spChg>
      </pc:sldChg>
      <pc:sldChg chg="delSp modSp add mod ord">
        <pc:chgData name="Boban Srezovski" userId="d2c5dd452d77a740" providerId="LiveId" clId="{3B72BE04-D3AB-40A3-A652-7D9F253FAD6F}" dt="2022-04-12T14:53:41.751" v="1750"/>
        <pc:sldMkLst>
          <pc:docMk/>
          <pc:sldMk cId="2336112459" sldId="927"/>
        </pc:sldMkLst>
        <pc:spChg chg="mod">
          <ac:chgData name="Boban Srezovski" userId="d2c5dd452d77a740" providerId="LiveId" clId="{3B72BE04-D3AB-40A3-A652-7D9F253FAD6F}" dt="2022-04-12T14:53:29.330" v="1747" actId="27636"/>
          <ac:spMkLst>
            <pc:docMk/>
            <pc:sldMk cId="2336112459" sldId="927"/>
            <ac:spMk id="3" creationId="{7191CFFF-53FD-4C64-9590-01216DEF2680}"/>
          </ac:spMkLst>
        </pc:spChg>
        <pc:picChg chg="del">
          <ac:chgData name="Boban Srezovski" userId="d2c5dd452d77a740" providerId="LiveId" clId="{3B72BE04-D3AB-40A3-A652-7D9F253FAD6F}" dt="2022-04-12T14:53:37.001" v="1748" actId="478"/>
          <ac:picMkLst>
            <pc:docMk/>
            <pc:sldMk cId="2336112459" sldId="927"/>
            <ac:picMk id="12" creationId="{FB528FEB-AA3F-4803-B56F-72804A54AA93}"/>
          </ac:picMkLst>
        </pc:picChg>
      </pc:sldChg>
      <pc:sldChg chg="modSp add mod">
        <pc:chgData name="Boban Srezovski" userId="d2c5dd452d77a740" providerId="LiveId" clId="{3B72BE04-D3AB-40A3-A652-7D9F253FAD6F}" dt="2022-04-12T15:13:36.375" v="1883" actId="27636"/>
        <pc:sldMkLst>
          <pc:docMk/>
          <pc:sldMk cId="3711679446" sldId="928"/>
        </pc:sldMkLst>
        <pc:spChg chg="mod">
          <ac:chgData name="Boban Srezovski" userId="d2c5dd452d77a740" providerId="LiveId" clId="{3B72BE04-D3AB-40A3-A652-7D9F253FAD6F}" dt="2022-04-12T15:13:36.375" v="1883" actId="27636"/>
          <ac:spMkLst>
            <pc:docMk/>
            <pc:sldMk cId="3711679446" sldId="928"/>
            <ac:spMk id="3" creationId="{7191CFFF-53FD-4C64-9590-01216DEF2680}"/>
          </ac:spMkLst>
        </pc:spChg>
      </pc:sldChg>
      <pc:sldChg chg="modSp add mod">
        <pc:chgData name="Boban Srezovski" userId="d2c5dd452d77a740" providerId="LiveId" clId="{3B72BE04-D3AB-40A3-A652-7D9F253FAD6F}" dt="2022-04-12T15:18:26.270" v="2026" actId="20577"/>
        <pc:sldMkLst>
          <pc:docMk/>
          <pc:sldMk cId="2173465456" sldId="929"/>
        </pc:sldMkLst>
        <pc:spChg chg="mod">
          <ac:chgData name="Boban Srezovski" userId="d2c5dd452d77a740" providerId="LiveId" clId="{3B72BE04-D3AB-40A3-A652-7D9F253FAD6F}" dt="2022-04-12T15:18:26.270" v="2026" actId="20577"/>
          <ac:spMkLst>
            <pc:docMk/>
            <pc:sldMk cId="2173465456" sldId="929"/>
            <ac:spMk id="3" creationId="{7191CFFF-53FD-4C64-9590-01216DEF2680}"/>
          </ac:spMkLst>
        </pc:spChg>
      </pc:sldChg>
      <pc:sldChg chg="modSp add mod">
        <pc:chgData name="Boban Srezovski" userId="d2c5dd452d77a740" providerId="LiveId" clId="{3B72BE04-D3AB-40A3-A652-7D9F253FAD6F}" dt="2022-04-12T15:19:33.932" v="2059" actId="20577"/>
        <pc:sldMkLst>
          <pc:docMk/>
          <pc:sldMk cId="3246572055" sldId="930"/>
        </pc:sldMkLst>
        <pc:spChg chg="mod">
          <ac:chgData name="Boban Srezovski" userId="d2c5dd452d77a740" providerId="LiveId" clId="{3B72BE04-D3AB-40A3-A652-7D9F253FAD6F}" dt="2022-04-12T15:19:33.932" v="2059" actId="20577"/>
          <ac:spMkLst>
            <pc:docMk/>
            <pc:sldMk cId="3246572055" sldId="930"/>
            <ac:spMk id="3" creationId="{7191CFFF-53FD-4C64-9590-01216DEF2680}"/>
          </ac:spMkLst>
        </pc:spChg>
      </pc:sldChg>
      <pc:sldChg chg="addSp delSp modSp add mod">
        <pc:chgData name="Boban Srezovski" userId="d2c5dd452d77a740" providerId="LiveId" clId="{3B72BE04-D3AB-40A3-A652-7D9F253FAD6F}" dt="2022-04-12T15:22:23.939" v="2145" actId="732"/>
        <pc:sldMkLst>
          <pc:docMk/>
          <pc:sldMk cId="634678167" sldId="931"/>
        </pc:sldMkLst>
        <pc:spChg chg="mod">
          <ac:chgData name="Boban Srezovski" userId="d2c5dd452d77a740" providerId="LiveId" clId="{3B72BE04-D3AB-40A3-A652-7D9F253FAD6F}" dt="2022-04-12T15:22:08.945" v="2141" actId="12"/>
          <ac:spMkLst>
            <pc:docMk/>
            <pc:sldMk cId="634678167" sldId="931"/>
            <ac:spMk id="3" creationId="{7191CFFF-53FD-4C64-9590-01216DEF2680}"/>
          </ac:spMkLst>
        </pc:spChg>
        <pc:picChg chg="del">
          <ac:chgData name="Boban Srezovski" userId="d2c5dd452d77a740" providerId="LiveId" clId="{3B72BE04-D3AB-40A3-A652-7D9F253FAD6F}" dt="2022-04-12T15:22:10.020" v="2142" actId="478"/>
          <ac:picMkLst>
            <pc:docMk/>
            <pc:sldMk cId="634678167" sldId="931"/>
            <ac:picMk id="5" creationId="{5F3355CC-A6A8-4FD8-B0DD-7121A5610DCC}"/>
          </ac:picMkLst>
        </pc:picChg>
        <pc:picChg chg="add mod modCrop">
          <ac:chgData name="Boban Srezovski" userId="d2c5dd452d77a740" providerId="LiveId" clId="{3B72BE04-D3AB-40A3-A652-7D9F253FAD6F}" dt="2022-04-12T15:22:23.939" v="2145" actId="732"/>
          <ac:picMkLst>
            <pc:docMk/>
            <pc:sldMk cId="634678167" sldId="931"/>
            <ac:picMk id="6" creationId="{FD662F96-F70D-475F-BB87-1F048FD12B13}"/>
          </ac:picMkLst>
        </pc:picChg>
      </pc:sldChg>
    </pc:docChg>
  </pc:docChgLst>
  <pc:docChgLst>
    <pc:chgData name="Boban Srezovski" userId="d2c5dd452d77a740" providerId="LiveId" clId="{EDEDEFB0-18FE-4E96-A41B-09C7694D8663}"/>
    <pc:docChg chg="undo redo custSel mod addSld delSld modSld sldOrd addSection delSection modSection">
      <pc:chgData name="Boban Srezovski" userId="d2c5dd452d77a740" providerId="LiveId" clId="{EDEDEFB0-18FE-4E96-A41B-09C7694D8663}" dt="2023-02-09T22:53:41.281" v="1202"/>
      <pc:docMkLst>
        <pc:docMk/>
      </pc:docMkLst>
      <pc:sldChg chg="addSp delSp modSp mod">
        <pc:chgData name="Boban Srezovski" userId="d2c5dd452d77a740" providerId="LiveId" clId="{EDEDEFB0-18FE-4E96-A41B-09C7694D8663}" dt="2023-02-09T22:01:31.979" v="84" actId="6549"/>
        <pc:sldMkLst>
          <pc:docMk/>
          <pc:sldMk cId="4120532793" sldId="269"/>
        </pc:sldMkLst>
        <pc:spChg chg="mod">
          <ac:chgData name="Boban Srezovski" userId="d2c5dd452d77a740" providerId="LiveId" clId="{EDEDEFB0-18FE-4E96-A41B-09C7694D8663}" dt="2023-02-09T22:01:31.979" v="84" actId="6549"/>
          <ac:spMkLst>
            <pc:docMk/>
            <pc:sldMk cId="4120532793" sldId="269"/>
            <ac:spMk id="2" creationId="{D6A451ED-E201-46BE-B207-BB09860B7F38}"/>
          </ac:spMkLst>
        </pc:spChg>
        <pc:spChg chg="del">
          <ac:chgData name="Boban Srezovski" userId="d2c5dd452d77a740" providerId="LiveId" clId="{EDEDEFB0-18FE-4E96-A41B-09C7694D8663}" dt="2023-02-09T22:01:03.757" v="40" actId="478"/>
          <ac:spMkLst>
            <pc:docMk/>
            <pc:sldMk cId="4120532793" sldId="269"/>
            <ac:spMk id="3" creationId="{BF08F604-1036-4A25-AF00-D2712D8AFE4D}"/>
          </ac:spMkLst>
        </pc:spChg>
        <pc:spChg chg="add del mod">
          <ac:chgData name="Boban Srezovski" userId="d2c5dd452d77a740" providerId="LiveId" clId="{EDEDEFB0-18FE-4E96-A41B-09C7694D8663}" dt="2023-02-09T22:01:05.444" v="41" actId="478"/>
          <ac:spMkLst>
            <pc:docMk/>
            <pc:sldMk cId="4120532793" sldId="269"/>
            <ac:spMk id="5" creationId="{1C59A65D-F870-4EEE-954D-3C4A60229DEE}"/>
          </ac:spMkLst>
        </pc:spChg>
        <pc:picChg chg="add mod">
          <ac:chgData name="Boban Srezovski" userId="d2c5dd452d77a740" providerId="LiveId" clId="{EDEDEFB0-18FE-4E96-A41B-09C7694D8663}" dt="2023-02-05T16:09:13.198" v="1"/>
          <ac:picMkLst>
            <pc:docMk/>
            <pc:sldMk cId="4120532793" sldId="269"/>
            <ac:picMk id="6" creationId="{DBAA1CEB-8EA5-4647-BBDE-5202D6418D70}"/>
          </ac:picMkLst>
        </pc:picChg>
        <pc:picChg chg="del">
          <ac:chgData name="Boban Srezovski" userId="d2c5dd452d77a740" providerId="LiveId" clId="{EDEDEFB0-18FE-4E96-A41B-09C7694D8663}" dt="2023-02-05T16:09:13.054" v="0" actId="478"/>
          <ac:picMkLst>
            <pc:docMk/>
            <pc:sldMk cId="4120532793" sldId="269"/>
            <ac:picMk id="11" creationId="{6B4B924C-694C-4813-89BB-32F7E9F985FE}"/>
          </ac:picMkLst>
        </pc:picChg>
      </pc:sldChg>
      <pc:sldChg chg="del">
        <pc:chgData name="Boban Srezovski" userId="d2c5dd452d77a740" providerId="LiveId" clId="{EDEDEFB0-18FE-4E96-A41B-09C7694D8663}" dt="2023-02-09T22:00:15.111" v="2" actId="47"/>
        <pc:sldMkLst>
          <pc:docMk/>
          <pc:sldMk cId="694927411" sldId="381"/>
        </pc:sldMkLst>
      </pc:sldChg>
      <pc:sldChg chg="del">
        <pc:chgData name="Boban Srezovski" userId="d2c5dd452d77a740" providerId="LiveId" clId="{EDEDEFB0-18FE-4E96-A41B-09C7694D8663}" dt="2023-02-09T22:00:15.111" v="2" actId="47"/>
        <pc:sldMkLst>
          <pc:docMk/>
          <pc:sldMk cId="33089202" sldId="400"/>
        </pc:sldMkLst>
      </pc:sldChg>
      <pc:sldChg chg="del">
        <pc:chgData name="Boban Srezovski" userId="d2c5dd452d77a740" providerId="LiveId" clId="{EDEDEFB0-18FE-4E96-A41B-09C7694D8663}" dt="2023-02-09T22:00:15.111" v="2" actId="47"/>
        <pc:sldMkLst>
          <pc:docMk/>
          <pc:sldMk cId="2447118592" sldId="404"/>
        </pc:sldMkLst>
      </pc:sldChg>
      <pc:sldChg chg="del">
        <pc:chgData name="Boban Srezovski" userId="d2c5dd452d77a740" providerId="LiveId" clId="{EDEDEFB0-18FE-4E96-A41B-09C7694D8663}" dt="2023-02-09T22:00:15.111" v="2" actId="47"/>
        <pc:sldMkLst>
          <pc:docMk/>
          <pc:sldMk cId="1384360492" sldId="409"/>
        </pc:sldMkLst>
      </pc:sldChg>
      <pc:sldChg chg="addSp delSp modSp mod">
        <pc:chgData name="Boban Srezovski" userId="d2c5dd452d77a740" providerId="LiveId" clId="{EDEDEFB0-18FE-4E96-A41B-09C7694D8663}" dt="2023-02-09T22:53:02.995" v="1201" actId="6549"/>
        <pc:sldMkLst>
          <pc:docMk/>
          <pc:sldMk cId="31396738" sldId="435"/>
        </pc:sldMkLst>
        <pc:spChg chg="add del mod">
          <ac:chgData name="Boban Srezovski" userId="d2c5dd452d77a740" providerId="LiveId" clId="{EDEDEFB0-18FE-4E96-A41B-09C7694D8663}" dt="2023-02-09T22:53:02.995" v="1201" actId="6549"/>
          <ac:spMkLst>
            <pc:docMk/>
            <pc:sldMk cId="31396738" sldId="435"/>
            <ac:spMk id="6" creationId="{565C0906-2C2B-4155-80F8-8F8D353ADA48}"/>
          </ac:spMkLst>
        </pc:spChg>
      </pc:sldChg>
      <pc:sldChg chg="del">
        <pc:chgData name="Boban Srezovski" userId="d2c5dd452d77a740" providerId="LiveId" clId="{EDEDEFB0-18FE-4E96-A41B-09C7694D8663}" dt="2023-02-09T22:00:15.111" v="2" actId="47"/>
        <pc:sldMkLst>
          <pc:docMk/>
          <pc:sldMk cId="73288427" sldId="450"/>
        </pc:sldMkLst>
      </pc:sldChg>
      <pc:sldChg chg="del">
        <pc:chgData name="Boban Srezovski" userId="d2c5dd452d77a740" providerId="LiveId" clId="{EDEDEFB0-18FE-4E96-A41B-09C7694D8663}" dt="2023-02-09T22:00:15.111" v="2" actId="47"/>
        <pc:sldMkLst>
          <pc:docMk/>
          <pc:sldMk cId="3857400375" sldId="499"/>
        </pc:sldMkLst>
      </pc:sldChg>
      <pc:sldChg chg="del">
        <pc:chgData name="Boban Srezovski" userId="d2c5dd452d77a740" providerId="LiveId" clId="{EDEDEFB0-18FE-4E96-A41B-09C7694D8663}" dt="2023-02-09T22:00:15.111" v="2" actId="47"/>
        <pc:sldMkLst>
          <pc:docMk/>
          <pc:sldMk cId="3728514635" sldId="501"/>
        </pc:sldMkLst>
      </pc:sldChg>
      <pc:sldChg chg="del">
        <pc:chgData name="Boban Srezovski" userId="d2c5dd452d77a740" providerId="LiveId" clId="{EDEDEFB0-18FE-4E96-A41B-09C7694D8663}" dt="2023-02-09T22:00:15.111" v="2" actId="47"/>
        <pc:sldMkLst>
          <pc:docMk/>
          <pc:sldMk cId="1301841648" sldId="506"/>
        </pc:sldMkLst>
      </pc:sldChg>
      <pc:sldChg chg="del">
        <pc:chgData name="Boban Srezovski" userId="d2c5dd452d77a740" providerId="LiveId" clId="{EDEDEFB0-18FE-4E96-A41B-09C7694D8663}" dt="2023-02-09T22:00:15.111" v="2" actId="47"/>
        <pc:sldMkLst>
          <pc:docMk/>
          <pc:sldMk cId="3469566560" sldId="533"/>
        </pc:sldMkLst>
      </pc:sldChg>
      <pc:sldChg chg="del">
        <pc:chgData name="Boban Srezovski" userId="d2c5dd452d77a740" providerId="LiveId" clId="{EDEDEFB0-18FE-4E96-A41B-09C7694D8663}" dt="2023-02-09T22:00:15.111" v="2" actId="47"/>
        <pc:sldMkLst>
          <pc:docMk/>
          <pc:sldMk cId="3630972582" sldId="534"/>
        </pc:sldMkLst>
      </pc:sldChg>
      <pc:sldChg chg="del">
        <pc:chgData name="Boban Srezovski" userId="d2c5dd452d77a740" providerId="LiveId" clId="{EDEDEFB0-18FE-4E96-A41B-09C7694D8663}" dt="2023-02-09T22:00:15.111" v="2" actId="47"/>
        <pc:sldMkLst>
          <pc:docMk/>
          <pc:sldMk cId="3170914976" sldId="535"/>
        </pc:sldMkLst>
      </pc:sldChg>
      <pc:sldChg chg="del">
        <pc:chgData name="Boban Srezovski" userId="d2c5dd452d77a740" providerId="LiveId" clId="{EDEDEFB0-18FE-4E96-A41B-09C7694D8663}" dt="2023-02-09T22:00:15.111" v="2" actId="47"/>
        <pc:sldMkLst>
          <pc:docMk/>
          <pc:sldMk cId="2411794144" sldId="536"/>
        </pc:sldMkLst>
      </pc:sldChg>
      <pc:sldChg chg="del">
        <pc:chgData name="Boban Srezovski" userId="d2c5dd452d77a740" providerId="LiveId" clId="{EDEDEFB0-18FE-4E96-A41B-09C7694D8663}" dt="2023-02-09T22:00:15.111" v="2" actId="47"/>
        <pc:sldMkLst>
          <pc:docMk/>
          <pc:sldMk cId="1573436300" sldId="538"/>
        </pc:sldMkLst>
      </pc:sldChg>
      <pc:sldChg chg="del">
        <pc:chgData name="Boban Srezovski" userId="d2c5dd452d77a740" providerId="LiveId" clId="{EDEDEFB0-18FE-4E96-A41B-09C7694D8663}" dt="2023-02-09T22:00:15.111" v="2" actId="47"/>
        <pc:sldMkLst>
          <pc:docMk/>
          <pc:sldMk cId="4211995243" sldId="541"/>
        </pc:sldMkLst>
      </pc:sldChg>
      <pc:sldChg chg="del">
        <pc:chgData name="Boban Srezovski" userId="d2c5dd452d77a740" providerId="LiveId" clId="{EDEDEFB0-18FE-4E96-A41B-09C7694D8663}" dt="2023-02-09T22:00:15.111" v="2" actId="47"/>
        <pc:sldMkLst>
          <pc:docMk/>
          <pc:sldMk cId="2345513876" sldId="548"/>
        </pc:sldMkLst>
      </pc:sldChg>
      <pc:sldChg chg="del">
        <pc:chgData name="Boban Srezovski" userId="d2c5dd452d77a740" providerId="LiveId" clId="{EDEDEFB0-18FE-4E96-A41B-09C7694D8663}" dt="2023-02-09T22:00:15.111" v="2" actId="47"/>
        <pc:sldMkLst>
          <pc:docMk/>
          <pc:sldMk cId="3189532388" sldId="549"/>
        </pc:sldMkLst>
      </pc:sldChg>
      <pc:sldChg chg="del">
        <pc:chgData name="Boban Srezovski" userId="d2c5dd452d77a740" providerId="LiveId" clId="{EDEDEFB0-18FE-4E96-A41B-09C7694D8663}" dt="2023-02-09T22:00:15.111" v="2" actId="47"/>
        <pc:sldMkLst>
          <pc:docMk/>
          <pc:sldMk cId="2055545672" sldId="550"/>
        </pc:sldMkLst>
      </pc:sldChg>
      <pc:sldChg chg="del">
        <pc:chgData name="Boban Srezovski" userId="d2c5dd452d77a740" providerId="LiveId" clId="{EDEDEFB0-18FE-4E96-A41B-09C7694D8663}" dt="2023-02-09T22:00:15.111" v="2" actId="47"/>
        <pc:sldMkLst>
          <pc:docMk/>
          <pc:sldMk cId="4049927956" sldId="560"/>
        </pc:sldMkLst>
      </pc:sldChg>
      <pc:sldChg chg="del">
        <pc:chgData name="Boban Srezovski" userId="d2c5dd452d77a740" providerId="LiveId" clId="{EDEDEFB0-18FE-4E96-A41B-09C7694D8663}" dt="2023-02-09T22:00:15.111" v="2" actId="47"/>
        <pc:sldMkLst>
          <pc:docMk/>
          <pc:sldMk cId="1716742540" sldId="606"/>
        </pc:sldMkLst>
      </pc:sldChg>
      <pc:sldChg chg="del">
        <pc:chgData name="Boban Srezovski" userId="d2c5dd452d77a740" providerId="LiveId" clId="{EDEDEFB0-18FE-4E96-A41B-09C7694D8663}" dt="2023-02-09T22:00:15.111" v="2" actId="47"/>
        <pc:sldMkLst>
          <pc:docMk/>
          <pc:sldMk cId="1714465959" sldId="667"/>
        </pc:sldMkLst>
      </pc:sldChg>
      <pc:sldChg chg="del">
        <pc:chgData name="Boban Srezovski" userId="d2c5dd452d77a740" providerId="LiveId" clId="{EDEDEFB0-18FE-4E96-A41B-09C7694D8663}" dt="2023-02-09T22:00:15.111" v="2" actId="47"/>
        <pc:sldMkLst>
          <pc:docMk/>
          <pc:sldMk cId="1097087302" sldId="668"/>
        </pc:sldMkLst>
      </pc:sldChg>
      <pc:sldChg chg="del">
        <pc:chgData name="Boban Srezovski" userId="d2c5dd452d77a740" providerId="LiveId" clId="{EDEDEFB0-18FE-4E96-A41B-09C7694D8663}" dt="2023-02-09T22:00:15.111" v="2" actId="47"/>
        <pc:sldMkLst>
          <pc:docMk/>
          <pc:sldMk cId="2185091437" sldId="669"/>
        </pc:sldMkLst>
      </pc:sldChg>
      <pc:sldChg chg="del">
        <pc:chgData name="Boban Srezovski" userId="d2c5dd452d77a740" providerId="LiveId" clId="{EDEDEFB0-18FE-4E96-A41B-09C7694D8663}" dt="2023-02-09T22:00:15.111" v="2" actId="47"/>
        <pc:sldMkLst>
          <pc:docMk/>
          <pc:sldMk cId="3198094645" sldId="670"/>
        </pc:sldMkLst>
      </pc:sldChg>
      <pc:sldChg chg="del">
        <pc:chgData name="Boban Srezovski" userId="d2c5dd452d77a740" providerId="LiveId" clId="{EDEDEFB0-18FE-4E96-A41B-09C7694D8663}" dt="2023-02-09T22:00:15.111" v="2" actId="47"/>
        <pc:sldMkLst>
          <pc:docMk/>
          <pc:sldMk cId="3311153737" sldId="673"/>
        </pc:sldMkLst>
      </pc:sldChg>
      <pc:sldChg chg="del">
        <pc:chgData name="Boban Srezovski" userId="d2c5dd452d77a740" providerId="LiveId" clId="{EDEDEFB0-18FE-4E96-A41B-09C7694D8663}" dt="2023-02-09T22:00:15.111" v="2" actId="47"/>
        <pc:sldMkLst>
          <pc:docMk/>
          <pc:sldMk cId="571206227" sldId="674"/>
        </pc:sldMkLst>
      </pc:sldChg>
      <pc:sldChg chg="del">
        <pc:chgData name="Boban Srezovski" userId="d2c5dd452d77a740" providerId="LiveId" clId="{EDEDEFB0-18FE-4E96-A41B-09C7694D8663}" dt="2023-02-09T22:00:15.111" v="2" actId="47"/>
        <pc:sldMkLst>
          <pc:docMk/>
          <pc:sldMk cId="1184741443" sldId="685"/>
        </pc:sldMkLst>
      </pc:sldChg>
      <pc:sldChg chg="del">
        <pc:chgData name="Boban Srezovski" userId="d2c5dd452d77a740" providerId="LiveId" clId="{EDEDEFB0-18FE-4E96-A41B-09C7694D8663}" dt="2023-02-09T22:00:15.111" v="2" actId="47"/>
        <pc:sldMkLst>
          <pc:docMk/>
          <pc:sldMk cId="1517503943" sldId="704"/>
        </pc:sldMkLst>
      </pc:sldChg>
      <pc:sldChg chg="del">
        <pc:chgData name="Boban Srezovski" userId="d2c5dd452d77a740" providerId="LiveId" clId="{EDEDEFB0-18FE-4E96-A41B-09C7694D8663}" dt="2023-02-09T22:00:15.111" v="2" actId="47"/>
        <pc:sldMkLst>
          <pc:docMk/>
          <pc:sldMk cId="3489877685" sldId="705"/>
        </pc:sldMkLst>
      </pc:sldChg>
      <pc:sldChg chg="del">
        <pc:chgData name="Boban Srezovski" userId="d2c5dd452d77a740" providerId="LiveId" clId="{EDEDEFB0-18FE-4E96-A41B-09C7694D8663}" dt="2023-02-09T22:00:15.111" v="2" actId="47"/>
        <pc:sldMkLst>
          <pc:docMk/>
          <pc:sldMk cId="3524019081" sldId="706"/>
        </pc:sldMkLst>
      </pc:sldChg>
      <pc:sldChg chg="del">
        <pc:chgData name="Boban Srezovski" userId="d2c5dd452d77a740" providerId="LiveId" clId="{EDEDEFB0-18FE-4E96-A41B-09C7694D8663}" dt="2023-02-09T22:00:15.111" v="2" actId="47"/>
        <pc:sldMkLst>
          <pc:docMk/>
          <pc:sldMk cId="3586820411" sldId="707"/>
        </pc:sldMkLst>
      </pc:sldChg>
      <pc:sldChg chg="del">
        <pc:chgData name="Boban Srezovski" userId="d2c5dd452d77a740" providerId="LiveId" clId="{EDEDEFB0-18FE-4E96-A41B-09C7694D8663}" dt="2023-02-09T22:00:15.111" v="2" actId="47"/>
        <pc:sldMkLst>
          <pc:docMk/>
          <pc:sldMk cId="300201019" sldId="710"/>
        </pc:sldMkLst>
      </pc:sldChg>
      <pc:sldChg chg="del">
        <pc:chgData name="Boban Srezovski" userId="d2c5dd452d77a740" providerId="LiveId" clId="{EDEDEFB0-18FE-4E96-A41B-09C7694D8663}" dt="2023-02-09T22:00:15.111" v="2" actId="47"/>
        <pc:sldMkLst>
          <pc:docMk/>
          <pc:sldMk cId="4183604065" sldId="713"/>
        </pc:sldMkLst>
      </pc:sldChg>
      <pc:sldChg chg="del">
        <pc:chgData name="Boban Srezovski" userId="d2c5dd452d77a740" providerId="LiveId" clId="{EDEDEFB0-18FE-4E96-A41B-09C7694D8663}" dt="2023-02-09T22:00:15.111" v="2" actId="47"/>
        <pc:sldMkLst>
          <pc:docMk/>
          <pc:sldMk cId="136382118" sldId="731"/>
        </pc:sldMkLst>
      </pc:sldChg>
      <pc:sldChg chg="del">
        <pc:chgData name="Boban Srezovski" userId="d2c5dd452d77a740" providerId="LiveId" clId="{EDEDEFB0-18FE-4E96-A41B-09C7694D8663}" dt="2023-02-09T22:00:15.111" v="2" actId="47"/>
        <pc:sldMkLst>
          <pc:docMk/>
          <pc:sldMk cId="2940299607" sldId="732"/>
        </pc:sldMkLst>
      </pc:sldChg>
      <pc:sldChg chg="del">
        <pc:chgData name="Boban Srezovski" userId="d2c5dd452d77a740" providerId="LiveId" clId="{EDEDEFB0-18FE-4E96-A41B-09C7694D8663}" dt="2023-02-09T22:00:15.111" v="2" actId="47"/>
        <pc:sldMkLst>
          <pc:docMk/>
          <pc:sldMk cId="2420127041" sldId="733"/>
        </pc:sldMkLst>
      </pc:sldChg>
      <pc:sldChg chg="del">
        <pc:chgData name="Boban Srezovski" userId="d2c5dd452d77a740" providerId="LiveId" clId="{EDEDEFB0-18FE-4E96-A41B-09C7694D8663}" dt="2023-02-09T22:00:15.111" v="2" actId="47"/>
        <pc:sldMkLst>
          <pc:docMk/>
          <pc:sldMk cId="1670367175" sldId="734"/>
        </pc:sldMkLst>
      </pc:sldChg>
      <pc:sldChg chg="del">
        <pc:chgData name="Boban Srezovski" userId="d2c5dd452d77a740" providerId="LiveId" clId="{EDEDEFB0-18FE-4E96-A41B-09C7694D8663}" dt="2023-02-09T22:00:15.111" v="2" actId="47"/>
        <pc:sldMkLst>
          <pc:docMk/>
          <pc:sldMk cId="1276099061" sldId="735"/>
        </pc:sldMkLst>
      </pc:sldChg>
      <pc:sldChg chg="del">
        <pc:chgData name="Boban Srezovski" userId="d2c5dd452d77a740" providerId="LiveId" clId="{EDEDEFB0-18FE-4E96-A41B-09C7694D8663}" dt="2023-02-09T22:00:15.111" v="2" actId="47"/>
        <pc:sldMkLst>
          <pc:docMk/>
          <pc:sldMk cId="3980136437" sldId="736"/>
        </pc:sldMkLst>
      </pc:sldChg>
      <pc:sldChg chg="del">
        <pc:chgData name="Boban Srezovski" userId="d2c5dd452d77a740" providerId="LiveId" clId="{EDEDEFB0-18FE-4E96-A41B-09C7694D8663}" dt="2023-02-09T22:00:15.111" v="2" actId="47"/>
        <pc:sldMkLst>
          <pc:docMk/>
          <pc:sldMk cId="942264828" sldId="737"/>
        </pc:sldMkLst>
      </pc:sldChg>
      <pc:sldChg chg="del">
        <pc:chgData name="Boban Srezovski" userId="d2c5dd452d77a740" providerId="LiveId" clId="{EDEDEFB0-18FE-4E96-A41B-09C7694D8663}" dt="2023-02-09T22:00:15.111" v="2" actId="47"/>
        <pc:sldMkLst>
          <pc:docMk/>
          <pc:sldMk cId="1063765188" sldId="738"/>
        </pc:sldMkLst>
      </pc:sldChg>
      <pc:sldChg chg="del">
        <pc:chgData name="Boban Srezovski" userId="d2c5dd452d77a740" providerId="LiveId" clId="{EDEDEFB0-18FE-4E96-A41B-09C7694D8663}" dt="2023-02-09T22:00:15.111" v="2" actId="47"/>
        <pc:sldMkLst>
          <pc:docMk/>
          <pc:sldMk cId="1797596072" sldId="739"/>
        </pc:sldMkLst>
      </pc:sldChg>
      <pc:sldChg chg="del">
        <pc:chgData name="Boban Srezovski" userId="d2c5dd452d77a740" providerId="LiveId" clId="{EDEDEFB0-18FE-4E96-A41B-09C7694D8663}" dt="2023-02-09T22:00:15.111" v="2" actId="47"/>
        <pc:sldMkLst>
          <pc:docMk/>
          <pc:sldMk cId="2300827114" sldId="747"/>
        </pc:sldMkLst>
      </pc:sldChg>
      <pc:sldChg chg="del">
        <pc:chgData name="Boban Srezovski" userId="d2c5dd452d77a740" providerId="LiveId" clId="{EDEDEFB0-18FE-4E96-A41B-09C7694D8663}" dt="2023-02-09T22:00:15.111" v="2" actId="47"/>
        <pc:sldMkLst>
          <pc:docMk/>
          <pc:sldMk cId="3595206471" sldId="748"/>
        </pc:sldMkLst>
      </pc:sldChg>
      <pc:sldChg chg="del">
        <pc:chgData name="Boban Srezovski" userId="d2c5dd452d77a740" providerId="LiveId" clId="{EDEDEFB0-18FE-4E96-A41B-09C7694D8663}" dt="2023-02-09T22:00:15.111" v="2" actId="47"/>
        <pc:sldMkLst>
          <pc:docMk/>
          <pc:sldMk cId="3177989252" sldId="755"/>
        </pc:sldMkLst>
      </pc:sldChg>
      <pc:sldChg chg="del">
        <pc:chgData name="Boban Srezovski" userId="d2c5dd452d77a740" providerId="LiveId" clId="{EDEDEFB0-18FE-4E96-A41B-09C7694D8663}" dt="2023-02-09T22:00:15.111" v="2" actId="47"/>
        <pc:sldMkLst>
          <pc:docMk/>
          <pc:sldMk cId="1525299419" sldId="760"/>
        </pc:sldMkLst>
      </pc:sldChg>
      <pc:sldChg chg="del">
        <pc:chgData name="Boban Srezovski" userId="d2c5dd452d77a740" providerId="LiveId" clId="{EDEDEFB0-18FE-4E96-A41B-09C7694D8663}" dt="2023-02-09T22:00:15.111" v="2" actId="47"/>
        <pc:sldMkLst>
          <pc:docMk/>
          <pc:sldMk cId="539833753" sldId="761"/>
        </pc:sldMkLst>
      </pc:sldChg>
      <pc:sldChg chg="del">
        <pc:chgData name="Boban Srezovski" userId="d2c5dd452d77a740" providerId="LiveId" clId="{EDEDEFB0-18FE-4E96-A41B-09C7694D8663}" dt="2023-02-09T22:00:15.111" v="2" actId="47"/>
        <pc:sldMkLst>
          <pc:docMk/>
          <pc:sldMk cId="3404895301" sldId="762"/>
        </pc:sldMkLst>
      </pc:sldChg>
      <pc:sldChg chg="del">
        <pc:chgData name="Boban Srezovski" userId="d2c5dd452d77a740" providerId="LiveId" clId="{EDEDEFB0-18FE-4E96-A41B-09C7694D8663}" dt="2023-02-09T22:00:15.111" v="2" actId="47"/>
        <pc:sldMkLst>
          <pc:docMk/>
          <pc:sldMk cId="3093955719" sldId="763"/>
        </pc:sldMkLst>
      </pc:sldChg>
      <pc:sldChg chg="del">
        <pc:chgData name="Boban Srezovski" userId="d2c5dd452d77a740" providerId="LiveId" clId="{EDEDEFB0-18FE-4E96-A41B-09C7694D8663}" dt="2023-02-09T22:00:15.111" v="2" actId="47"/>
        <pc:sldMkLst>
          <pc:docMk/>
          <pc:sldMk cId="824014817" sldId="764"/>
        </pc:sldMkLst>
      </pc:sldChg>
      <pc:sldChg chg="del">
        <pc:chgData name="Boban Srezovski" userId="d2c5dd452d77a740" providerId="LiveId" clId="{EDEDEFB0-18FE-4E96-A41B-09C7694D8663}" dt="2023-02-09T22:00:15.111" v="2" actId="47"/>
        <pc:sldMkLst>
          <pc:docMk/>
          <pc:sldMk cId="3656480655" sldId="768"/>
        </pc:sldMkLst>
      </pc:sldChg>
      <pc:sldChg chg="del">
        <pc:chgData name="Boban Srezovski" userId="d2c5dd452d77a740" providerId="LiveId" clId="{EDEDEFB0-18FE-4E96-A41B-09C7694D8663}" dt="2023-02-09T22:00:15.111" v="2" actId="47"/>
        <pc:sldMkLst>
          <pc:docMk/>
          <pc:sldMk cId="2965113873" sldId="770"/>
        </pc:sldMkLst>
      </pc:sldChg>
      <pc:sldChg chg="del">
        <pc:chgData name="Boban Srezovski" userId="d2c5dd452d77a740" providerId="LiveId" clId="{EDEDEFB0-18FE-4E96-A41B-09C7694D8663}" dt="2023-02-09T22:00:15.111" v="2" actId="47"/>
        <pc:sldMkLst>
          <pc:docMk/>
          <pc:sldMk cId="4078467474" sldId="771"/>
        </pc:sldMkLst>
      </pc:sldChg>
      <pc:sldChg chg="del">
        <pc:chgData name="Boban Srezovski" userId="d2c5dd452d77a740" providerId="LiveId" clId="{EDEDEFB0-18FE-4E96-A41B-09C7694D8663}" dt="2023-02-09T22:00:15.111" v="2" actId="47"/>
        <pc:sldMkLst>
          <pc:docMk/>
          <pc:sldMk cId="1634164781" sldId="772"/>
        </pc:sldMkLst>
      </pc:sldChg>
      <pc:sldChg chg="del">
        <pc:chgData name="Boban Srezovski" userId="d2c5dd452d77a740" providerId="LiveId" clId="{EDEDEFB0-18FE-4E96-A41B-09C7694D8663}" dt="2023-02-09T22:00:15.111" v="2" actId="47"/>
        <pc:sldMkLst>
          <pc:docMk/>
          <pc:sldMk cId="1093191139" sldId="774"/>
        </pc:sldMkLst>
      </pc:sldChg>
      <pc:sldChg chg="del">
        <pc:chgData name="Boban Srezovski" userId="d2c5dd452d77a740" providerId="LiveId" clId="{EDEDEFB0-18FE-4E96-A41B-09C7694D8663}" dt="2023-02-09T22:00:15.111" v="2" actId="47"/>
        <pc:sldMkLst>
          <pc:docMk/>
          <pc:sldMk cId="1231387571" sldId="775"/>
        </pc:sldMkLst>
      </pc:sldChg>
      <pc:sldChg chg="del">
        <pc:chgData name="Boban Srezovski" userId="d2c5dd452d77a740" providerId="LiveId" clId="{EDEDEFB0-18FE-4E96-A41B-09C7694D8663}" dt="2023-02-09T22:00:15.111" v="2" actId="47"/>
        <pc:sldMkLst>
          <pc:docMk/>
          <pc:sldMk cId="109276762" sldId="776"/>
        </pc:sldMkLst>
      </pc:sldChg>
      <pc:sldChg chg="del">
        <pc:chgData name="Boban Srezovski" userId="d2c5dd452d77a740" providerId="LiveId" clId="{EDEDEFB0-18FE-4E96-A41B-09C7694D8663}" dt="2023-02-09T22:00:15.111" v="2" actId="47"/>
        <pc:sldMkLst>
          <pc:docMk/>
          <pc:sldMk cId="310424095" sldId="777"/>
        </pc:sldMkLst>
      </pc:sldChg>
      <pc:sldChg chg="del">
        <pc:chgData name="Boban Srezovski" userId="d2c5dd452d77a740" providerId="LiveId" clId="{EDEDEFB0-18FE-4E96-A41B-09C7694D8663}" dt="2023-02-09T22:00:15.111" v="2" actId="47"/>
        <pc:sldMkLst>
          <pc:docMk/>
          <pc:sldMk cId="161169408" sldId="778"/>
        </pc:sldMkLst>
      </pc:sldChg>
      <pc:sldChg chg="del">
        <pc:chgData name="Boban Srezovski" userId="d2c5dd452d77a740" providerId="LiveId" clId="{EDEDEFB0-18FE-4E96-A41B-09C7694D8663}" dt="2023-02-09T22:00:15.111" v="2" actId="47"/>
        <pc:sldMkLst>
          <pc:docMk/>
          <pc:sldMk cId="2975376214" sldId="784"/>
        </pc:sldMkLst>
      </pc:sldChg>
      <pc:sldChg chg="del">
        <pc:chgData name="Boban Srezovski" userId="d2c5dd452d77a740" providerId="LiveId" clId="{EDEDEFB0-18FE-4E96-A41B-09C7694D8663}" dt="2023-02-09T22:00:15.111" v="2" actId="47"/>
        <pc:sldMkLst>
          <pc:docMk/>
          <pc:sldMk cId="4204656881" sldId="785"/>
        </pc:sldMkLst>
      </pc:sldChg>
      <pc:sldChg chg="del">
        <pc:chgData name="Boban Srezovski" userId="d2c5dd452d77a740" providerId="LiveId" clId="{EDEDEFB0-18FE-4E96-A41B-09C7694D8663}" dt="2023-02-09T22:00:15.111" v="2" actId="47"/>
        <pc:sldMkLst>
          <pc:docMk/>
          <pc:sldMk cId="96363481" sldId="786"/>
        </pc:sldMkLst>
      </pc:sldChg>
      <pc:sldChg chg="del">
        <pc:chgData name="Boban Srezovski" userId="d2c5dd452d77a740" providerId="LiveId" clId="{EDEDEFB0-18FE-4E96-A41B-09C7694D8663}" dt="2023-02-09T22:00:15.111" v="2" actId="47"/>
        <pc:sldMkLst>
          <pc:docMk/>
          <pc:sldMk cId="2194150424" sldId="788"/>
        </pc:sldMkLst>
      </pc:sldChg>
      <pc:sldChg chg="del">
        <pc:chgData name="Boban Srezovski" userId="d2c5dd452d77a740" providerId="LiveId" clId="{EDEDEFB0-18FE-4E96-A41B-09C7694D8663}" dt="2023-02-09T22:00:15.111" v="2" actId="47"/>
        <pc:sldMkLst>
          <pc:docMk/>
          <pc:sldMk cId="2702034742" sldId="790"/>
        </pc:sldMkLst>
      </pc:sldChg>
      <pc:sldChg chg="del">
        <pc:chgData name="Boban Srezovski" userId="d2c5dd452d77a740" providerId="LiveId" clId="{EDEDEFB0-18FE-4E96-A41B-09C7694D8663}" dt="2023-02-09T22:00:15.111" v="2" actId="47"/>
        <pc:sldMkLst>
          <pc:docMk/>
          <pc:sldMk cId="4031061265" sldId="791"/>
        </pc:sldMkLst>
      </pc:sldChg>
      <pc:sldChg chg="del">
        <pc:chgData name="Boban Srezovski" userId="d2c5dd452d77a740" providerId="LiveId" clId="{EDEDEFB0-18FE-4E96-A41B-09C7694D8663}" dt="2023-02-09T22:00:15.111" v="2" actId="47"/>
        <pc:sldMkLst>
          <pc:docMk/>
          <pc:sldMk cId="1319673259" sldId="792"/>
        </pc:sldMkLst>
      </pc:sldChg>
      <pc:sldChg chg="del">
        <pc:chgData name="Boban Srezovski" userId="d2c5dd452d77a740" providerId="LiveId" clId="{EDEDEFB0-18FE-4E96-A41B-09C7694D8663}" dt="2023-02-09T22:00:15.111" v="2" actId="47"/>
        <pc:sldMkLst>
          <pc:docMk/>
          <pc:sldMk cId="444915550" sldId="793"/>
        </pc:sldMkLst>
      </pc:sldChg>
      <pc:sldChg chg="del">
        <pc:chgData name="Boban Srezovski" userId="d2c5dd452d77a740" providerId="LiveId" clId="{EDEDEFB0-18FE-4E96-A41B-09C7694D8663}" dt="2023-02-09T22:00:15.111" v="2" actId="47"/>
        <pc:sldMkLst>
          <pc:docMk/>
          <pc:sldMk cId="3988172560" sldId="808"/>
        </pc:sldMkLst>
      </pc:sldChg>
      <pc:sldChg chg="del">
        <pc:chgData name="Boban Srezovski" userId="d2c5dd452d77a740" providerId="LiveId" clId="{EDEDEFB0-18FE-4E96-A41B-09C7694D8663}" dt="2023-02-09T22:21:58.864" v="680" actId="47"/>
        <pc:sldMkLst>
          <pc:docMk/>
          <pc:sldMk cId="311831195" sldId="821"/>
        </pc:sldMkLst>
      </pc:sldChg>
      <pc:sldChg chg="modSp mod">
        <pc:chgData name="Boban Srezovski" userId="d2c5dd452d77a740" providerId="LiveId" clId="{EDEDEFB0-18FE-4E96-A41B-09C7694D8663}" dt="2023-02-09T22:03:19.312" v="114" actId="6549"/>
        <pc:sldMkLst>
          <pc:docMk/>
          <pc:sldMk cId="1269418464" sldId="822"/>
        </pc:sldMkLst>
        <pc:spChg chg="mod">
          <ac:chgData name="Boban Srezovski" userId="d2c5dd452d77a740" providerId="LiveId" clId="{EDEDEFB0-18FE-4E96-A41B-09C7694D8663}" dt="2023-02-09T22:03:19.312" v="114" actId="6549"/>
          <ac:spMkLst>
            <pc:docMk/>
            <pc:sldMk cId="1269418464" sldId="822"/>
            <ac:spMk id="3" creationId="{3A02318E-E1C5-4261-AF93-73C953242914}"/>
          </ac:spMkLst>
        </pc:spChg>
      </pc:sldChg>
      <pc:sldChg chg="modSp new mod">
        <pc:chgData name="Boban Srezovski" userId="d2c5dd452d77a740" providerId="LiveId" clId="{EDEDEFB0-18FE-4E96-A41B-09C7694D8663}" dt="2023-02-09T22:04:41.629" v="180" actId="27636"/>
        <pc:sldMkLst>
          <pc:docMk/>
          <pc:sldMk cId="247545879" sldId="823"/>
        </pc:sldMkLst>
        <pc:spChg chg="mod">
          <ac:chgData name="Boban Srezovski" userId="d2c5dd452d77a740" providerId="LiveId" clId="{EDEDEFB0-18FE-4E96-A41B-09C7694D8663}" dt="2023-02-09T22:03:57.062" v="122"/>
          <ac:spMkLst>
            <pc:docMk/>
            <pc:sldMk cId="247545879" sldId="823"/>
            <ac:spMk id="2" creationId="{590EEE3A-BD31-48C0-A001-219B22AEA78D}"/>
          </ac:spMkLst>
        </pc:spChg>
        <pc:spChg chg="mod">
          <ac:chgData name="Boban Srezovski" userId="d2c5dd452d77a740" providerId="LiveId" clId="{EDEDEFB0-18FE-4E96-A41B-09C7694D8663}" dt="2023-02-09T22:04:41.629" v="180" actId="27636"/>
          <ac:spMkLst>
            <pc:docMk/>
            <pc:sldMk cId="247545879" sldId="823"/>
            <ac:spMk id="3" creationId="{57DE8F2D-1A5D-407E-B595-F80FF4BF146B}"/>
          </ac:spMkLst>
        </pc:spChg>
      </pc:sldChg>
      <pc:sldChg chg="del">
        <pc:chgData name="Boban Srezovski" userId="d2c5dd452d77a740" providerId="LiveId" clId="{EDEDEFB0-18FE-4E96-A41B-09C7694D8663}" dt="2023-02-09T22:00:15.111" v="2" actId="47"/>
        <pc:sldMkLst>
          <pc:docMk/>
          <pc:sldMk cId="2454548746" sldId="823"/>
        </pc:sldMkLst>
      </pc:sldChg>
      <pc:sldChg chg="addSp modSp new mod">
        <pc:chgData name="Boban Srezovski" userId="d2c5dd452d77a740" providerId="LiveId" clId="{EDEDEFB0-18FE-4E96-A41B-09C7694D8663}" dt="2023-02-09T22:06:24.191" v="230" actId="1076"/>
        <pc:sldMkLst>
          <pc:docMk/>
          <pc:sldMk cId="449703682" sldId="824"/>
        </pc:sldMkLst>
        <pc:spChg chg="mod">
          <ac:chgData name="Boban Srezovski" userId="d2c5dd452d77a740" providerId="LiveId" clId="{EDEDEFB0-18FE-4E96-A41B-09C7694D8663}" dt="2023-02-09T22:05:03.963" v="187"/>
          <ac:spMkLst>
            <pc:docMk/>
            <pc:sldMk cId="449703682" sldId="824"/>
            <ac:spMk id="2" creationId="{2E378313-20C6-4FBD-BF2A-C2503A0A0537}"/>
          </ac:spMkLst>
        </pc:spChg>
        <pc:spChg chg="mod">
          <ac:chgData name="Boban Srezovski" userId="d2c5dd452d77a740" providerId="LiveId" clId="{EDEDEFB0-18FE-4E96-A41B-09C7694D8663}" dt="2023-02-09T22:06:20.717" v="229" actId="27636"/>
          <ac:spMkLst>
            <pc:docMk/>
            <pc:sldMk cId="449703682" sldId="824"/>
            <ac:spMk id="3" creationId="{C72FEBAE-1456-4364-8041-211C2B039497}"/>
          </ac:spMkLst>
        </pc:spChg>
        <pc:spChg chg="add mod">
          <ac:chgData name="Boban Srezovski" userId="d2c5dd452d77a740" providerId="LiveId" clId="{EDEDEFB0-18FE-4E96-A41B-09C7694D8663}" dt="2023-02-09T22:06:24.191" v="230" actId="1076"/>
          <ac:spMkLst>
            <pc:docMk/>
            <pc:sldMk cId="449703682" sldId="824"/>
            <ac:spMk id="5" creationId="{983FC4C0-C66A-4440-ABB9-F1D0503A8581}"/>
          </ac:spMkLst>
        </pc:spChg>
      </pc:sldChg>
      <pc:sldChg chg="del">
        <pc:chgData name="Boban Srezovski" userId="d2c5dd452d77a740" providerId="LiveId" clId="{EDEDEFB0-18FE-4E96-A41B-09C7694D8663}" dt="2023-02-09T22:00:15.111" v="2" actId="47"/>
        <pc:sldMkLst>
          <pc:docMk/>
          <pc:sldMk cId="539418422" sldId="824"/>
        </pc:sldMkLst>
      </pc:sldChg>
      <pc:sldChg chg="add del">
        <pc:chgData name="Boban Srezovski" userId="d2c5dd452d77a740" providerId="LiveId" clId="{EDEDEFB0-18FE-4E96-A41B-09C7694D8663}" dt="2023-02-09T22:04:44.696" v="181" actId="47"/>
        <pc:sldMkLst>
          <pc:docMk/>
          <pc:sldMk cId="2577202822" sldId="824"/>
        </pc:sldMkLst>
      </pc:sldChg>
      <pc:sldChg chg="del">
        <pc:chgData name="Boban Srezovski" userId="d2c5dd452d77a740" providerId="LiveId" clId="{EDEDEFB0-18FE-4E96-A41B-09C7694D8663}" dt="2023-02-09T22:00:15.111" v="2" actId="47"/>
        <pc:sldMkLst>
          <pc:docMk/>
          <pc:sldMk cId="1231303733" sldId="825"/>
        </pc:sldMkLst>
      </pc:sldChg>
      <pc:sldChg chg="addSp modSp add mod">
        <pc:chgData name="Boban Srezovski" userId="d2c5dd452d77a740" providerId="LiveId" clId="{EDEDEFB0-18FE-4E96-A41B-09C7694D8663}" dt="2023-02-09T22:08:23.657" v="277" actId="1037"/>
        <pc:sldMkLst>
          <pc:docMk/>
          <pc:sldMk cId="3760147225" sldId="825"/>
        </pc:sldMkLst>
        <pc:spChg chg="mod">
          <ac:chgData name="Boban Srezovski" userId="d2c5dd452d77a740" providerId="LiveId" clId="{EDEDEFB0-18FE-4E96-A41B-09C7694D8663}" dt="2023-02-09T22:07:17.720" v="237" actId="12"/>
          <ac:spMkLst>
            <pc:docMk/>
            <pc:sldMk cId="3760147225" sldId="825"/>
            <ac:spMk id="3" creationId="{C72FEBAE-1456-4364-8041-211C2B039497}"/>
          </ac:spMkLst>
        </pc:spChg>
        <pc:spChg chg="mod">
          <ac:chgData name="Boban Srezovski" userId="d2c5dd452d77a740" providerId="LiveId" clId="{EDEDEFB0-18FE-4E96-A41B-09C7694D8663}" dt="2023-02-09T22:08:23.657" v="277" actId="1037"/>
          <ac:spMkLst>
            <pc:docMk/>
            <pc:sldMk cId="3760147225" sldId="825"/>
            <ac:spMk id="5" creationId="{983FC4C0-C66A-4440-ABB9-F1D0503A8581}"/>
          </ac:spMkLst>
        </pc:spChg>
        <pc:spChg chg="add mod">
          <ac:chgData name="Boban Srezovski" userId="d2c5dd452d77a740" providerId="LiveId" clId="{EDEDEFB0-18FE-4E96-A41B-09C7694D8663}" dt="2023-02-09T22:08:19.008" v="272" actId="1076"/>
          <ac:spMkLst>
            <pc:docMk/>
            <pc:sldMk cId="3760147225" sldId="825"/>
            <ac:spMk id="6" creationId="{73E617D0-BE6E-41A5-AA54-7166FF8C0A04}"/>
          </ac:spMkLst>
        </pc:spChg>
      </pc:sldChg>
      <pc:sldChg chg="addSp delSp modSp add mod">
        <pc:chgData name="Boban Srezovski" userId="d2c5dd452d77a740" providerId="LiveId" clId="{EDEDEFB0-18FE-4E96-A41B-09C7694D8663}" dt="2023-02-09T22:09:44.555" v="298" actId="14100"/>
        <pc:sldMkLst>
          <pc:docMk/>
          <pc:sldMk cId="376016653" sldId="826"/>
        </pc:sldMkLst>
        <pc:spChg chg="del">
          <ac:chgData name="Boban Srezovski" userId="d2c5dd452d77a740" providerId="LiveId" clId="{EDEDEFB0-18FE-4E96-A41B-09C7694D8663}" dt="2023-02-09T22:09:39.058" v="295" actId="478"/>
          <ac:spMkLst>
            <pc:docMk/>
            <pc:sldMk cId="376016653" sldId="826"/>
            <ac:spMk id="3" creationId="{C72FEBAE-1456-4364-8041-211C2B039497}"/>
          </ac:spMkLst>
        </pc:spChg>
        <pc:spChg chg="mod">
          <ac:chgData name="Boban Srezovski" userId="d2c5dd452d77a740" providerId="LiveId" clId="{EDEDEFB0-18FE-4E96-A41B-09C7694D8663}" dt="2023-02-09T22:09:44.555" v="298" actId="14100"/>
          <ac:spMkLst>
            <pc:docMk/>
            <pc:sldMk cId="376016653" sldId="826"/>
            <ac:spMk id="5" creationId="{983FC4C0-C66A-4440-ABB9-F1D0503A8581}"/>
          </ac:spMkLst>
        </pc:spChg>
        <pc:spChg chg="del">
          <ac:chgData name="Boban Srezovski" userId="d2c5dd452d77a740" providerId="LiveId" clId="{EDEDEFB0-18FE-4E96-A41B-09C7694D8663}" dt="2023-02-09T22:08:33.268" v="279" actId="478"/>
          <ac:spMkLst>
            <pc:docMk/>
            <pc:sldMk cId="376016653" sldId="826"/>
            <ac:spMk id="6" creationId="{73E617D0-BE6E-41A5-AA54-7166FF8C0A04}"/>
          </ac:spMkLst>
        </pc:spChg>
        <pc:spChg chg="add del mod">
          <ac:chgData name="Boban Srezovski" userId="d2c5dd452d77a740" providerId="LiveId" clId="{EDEDEFB0-18FE-4E96-A41B-09C7694D8663}" dt="2023-02-09T22:09:39.840" v="296" actId="478"/>
          <ac:spMkLst>
            <pc:docMk/>
            <pc:sldMk cId="376016653" sldId="826"/>
            <ac:spMk id="7" creationId="{8E05357D-6F65-46ED-A1AA-77A631228AD2}"/>
          </ac:spMkLst>
        </pc:spChg>
      </pc:sldChg>
      <pc:sldChg chg="del">
        <pc:chgData name="Boban Srezovski" userId="d2c5dd452d77a740" providerId="LiveId" clId="{EDEDEFB0-18FE-4E96-A41B-09C7694D8663}" dt="2023-02-09T22:00:15.111" v="2" actId="47"/>
        <pc:sldMkLst>
          <pc:docMk/>
          <pc:sldMk cId="3253579874" sldId="826"/>
        </pc:sldMkLst>
      </pc:sldChg>
      <pc:sldChg chg="del">
        <pc:chgData name="Boban Srezovski" userId="d2c5dd452d77a740" providerId="LiveId" clId="{EDEDEFB0-18FE-4E96-A41B-09C7694D8663}" dt="2023-02-09T22:00:15.111" v="2" actId="47"/>
        <pc:sldMkLst>
          <pc:docMk/>
          <pc:sldMk cId="112194002" sldId="827"/>
        </pc:sldMkLst>
      </pc:sldChg>
      <pc:sldChg chg="delSp modSp add mod ord">
        <pc:chgData name="Boban Srezovski" userId="d2c5dd452d77a740" providerId="LiveId" clId="{EDEDEFB0-18FE-4E96-A41B-09C7694D8663}" dt="2023-02-09T22:10:24.613" v="334" actId="242"/>
        <pc:sldMkLst>
          <pc:docMk/>
          <pc:sldMk cId="3857870940" sldId="827"/>
        </pc:sldMkLst>
        <pc:spChg chg="mod">
          <ac:chgData name="Boban Srezovski" userId="d2c5dd452d77a740" providerId="LiveId" clId="{EDEDEFB0-18FE-4E96-A41B-09C7694D8663}" dt="2023-02-09T22:10:24.613" v="334" actId="242"/>
          <ac:spMkLst>
            <pc:docMk/>
            <pc:sldMk cId="3857870940" sldId="827"/>
            <ac:spMk id="3" creationId="{C72FEBAE-1456-4364-8041-211C2B039497}"/>
          </ac:spMkLst>
        </pc:spChg>
        <pc:spChg chg="del">
          <ac:chgData name="Boban Srezovski" userId="d2c5dd452d77a740" providerId="LiveId" clId="{EDEDEFB0-18FE-4E96-A41B-09C7694D8663}" dt="2023-02-09T22:09:58.177" v="302" actId="478"/>
          <ac:spMkLst>
            <pc:docMk/>
            <pc:sldMk cId="3857870940" sldId="827"/>
            <ac:spMk id="5" creationId="{983FC4C0-C66A-4440-ABB9-F1D0503A8581}"/>
          </ac:spMkLst>
        </pc:spChg>
        <pc:spChg chg="del">
          <ac:chgData name="Boban Srezovski" userId="d2c5dd452d77a740" providerId="LiveId" clId="{EDEDEFB0-18FE-4E96-A41B-09C7694D8663}" dt="2023-02-09T22:10:05.736" v="305" actId="478"/>
          <ac:spMkLst>
            <pc:docMk/>
            <pc:sldMk cId="3857870940" sldId="827"/>
            <ac:spMk id="6" creationId="{73E617D0-BE6E-41A5-AA54-7166FF8C0A04}"/>
          </ac:spMkLst>
        </pc:spChg>
      </pc:sldChg>
      <pc:sldChg chg="modSp add mod">
        <pc:chgData name="Boban Srezovski" userId="d2c5dd452d77a740" providerId="LiveId" clId="{EDEDEFB0-18FE-4E96-A41B-09C7694D8663}" dt="2023-02-09T22:11:09.523" v="365" actId="27636"/>
        <pc:sldMkLst>
          <pc:docMk/>
          <pc:sldMk cId="2418599735" sldId="828"/>
        </pc:sldMkLst>
        <pc:spChg chg="mod">
          <ac:chgData name="Boban Srezovski" userId="d2c5dd452d77a740" providerId="LiveId" clId="{EDEDEFB0-18FE-4E96-A41B-09C7694D8663}" dt="2023-02-09T22:11:09.523" v="365" actId="27636"/>
          <ac:spMkLst>
            <pc:docMk/>
            <pc:sldMk cId="2418599735" sldId="828"/>
            <ac:spMk id="3" creationId="{C72FEBAE-1456-4364-8041-211C2B039497}"/>
          </ac:spMkLst>
        </pc:spChg>
      </pc:sldChg>
      <pc:sldChg chg="del">
        <pc:chgData name="Boban Srezovski" userId="d2c5dd452d77a740" providerId="LiveId" clId="{EDEDEFB0-18FE-4E96-A41B-09C7694D8663}" dt="2023-02-09T22:00:15.111" v="2" actId="47"/>
        <pc:sldMkLst>
          <pc:docMk/>
          <pc:sldMk cId="4144086463" sldId="828"/>
        </pc:sldMkLst>
      </pc:sldChg>
      <pc:sldChg chg="modSp new mod">
        <pc:chgData name="Boban Srezovski" userId="d2c5dd452d77a740" providerId="LiveId" clId="{EDEDEFB0-18FE-4E96-A41B-09C7694D8663}" dt="2023-02-09T22:13:09.095" v="474" actId="6549"/>
        <pc:sldMkLst>
          <pc:docMk/>
          <pc:sldMk cId="170720472" sldId="829"/>
        </pc:sldMkLst>
        <pc:spChg chg="mod">
          <ac:chgData name="Boban Srezovski" userId="d2c5dd452d77a740" providerId="LiveId" clId="{EDEDEFB0-18FE-4E96-A41B-09C7694D8663}" dt="2023-02-09T22:11:25.398" v="373"/>
          <ac:spMkLst>
            <pc:docMk/>
            <pc:sldMk cId="170720472" sldId="829"/>
            <ac:spMk id="2" creationId="{D4068099-2ED9-40BE-88A8-31EE537BB367}"/>
          </ac:spMkLst>
        </pc:spChg>
        <pc:spChg chg="mod">
          <ac:chgData name="Boban Srezovski" userId="d2c5dd452d77a740" providerId="LiveId" clId="{EDEDEFB0-18FE-4E96-A41B-09C7694D8663}" dt="2023-02-09T22:13:09.095" v="474" actId="6549"/>
          <ac:spMkLst>
            <pc:docMk/>
            <pc:sldMk cId="170720472" sldId="829"/>
            <ac:spMk id="3" creationId="{9A3AECCB-3E93-4D21-9DAF-A69B9FE9F758}"/>
          </ac:spMkLst>
        </pc:spChg>
      </pc:sldChg>
      <pc:sldChg chg="del">
        <pc:chgData name="Boban Srezovski" userId="d2c5dd452d77a740" providerId="LiveId" clId="{EDEDEFB0-18FE-4E96-A41B-09C7694D8663}" dt="2023-02-09T22:00:15.111" v="2" actId="47"/>
        <pc:sldMkLst>
          <pc:docMk/>
          <pc:sldMk cId="1926319156" sldId="829"/>
        </pc:sldMkLst>
      </pc:sldChg>
      <pc:sldChg chg="add del">
        <pc:chgData name="Boban Srezovski" userId="d2c5dd452d77a740" providerId="LiveId" clId="{EDEDEFB0-18FE-4E96-A41B-09C7694D8663}" dt="2023-02-09T22:12:33.710" v="441"/>
        <pc:sldMkLst>
          <pc:docMk/>
          <pc:sldMk cId="1710838455" sldId="830"/>
        </pc:sldMkLst>
      </pc:sldChg>
      <pc:sldChg chg="add">
        <pc:chgData name="Boban Srezovski" userId="d2c5dd452d77a740" providerId="LiveId" clId="{EDEDEFB0-18FE-4E96-A41B-09C7694D8663}" dt="2023-02-09T22:12:36.430" v="442"/>
        <pc:sldMkLst>
          <pc:docMk/>
          <pc:sldMk cId="2715024522" sldId="830"/>
        </pc:sldMkLst>
      </pc:sldChg>
      <pc:sldChg chg="del">
        <pc:chgData name="Boban Srezovski" userId="d2c5dd452d77a740" providerId="LiveId" clId="{EDEDEFB0-18FE-4E96-A41B-09C7694D8663}" dt="2023-02-09T22:00:15.111" v="2" actId="47"/>
        <pc:sldMkLst>
          <pc:docMk/>
          <pc:sldMk cId="2724520533" sldId="830"/>
        </pc:sldMkLst>
      </pc:sldChg>
      <pc:sldChg chg="del">
        <pc:chgData name="Boban Srezovski" userId="d2c5dd452d77a740" providerId="LiveId" clId="{EDEDEFB0-18FE-4E96-A41B-09C7694D8663}" dt="2023-02-09T22:00:15.111" v="2" actId="47"/>
        <pc:sldMkLst>
          <pc:docMk/>
          <pc:sldMk cId="1510801823" sldId="831"/>
        </pc:sldMkLst>
      </pc:sldChg>
      <pc:sldChg chg="addSp modSp add mod">
        <pc:chgData name="Boban Srezovski" userId="d2c5dd452d77a740" providerId="LiveId" clId="{EDEDEFB0-18FE-4E96-A41B-09C7694D8663}" dt="2023-02-09T22:14:59.965" v="501" actId="1076"/>
        <pc:sldMkLst>
          <pc:docMk/>
          <pc:sldMk cId="3818204292" sldId="831"/>
        </pc:sldMkLst>
        <pc:spChg chg="mod">
          <ac:chgData name="Boban Srezovski" userId="d2c5dd452d77a740" providerId="LiveId" clId="{EDEDEFB0-18FE-4E96-A41B-09C7694D8663}" dt="2023-02-09T22:14:08.968" v="489" actId="6549"/>
          <ac:spMkLst>
            <pc:docMk/>
            <pc:sldMk cId="3818204292" sldId="831"/>
            <ac:spMk id="3" creationId="{9A3AECCB-3E93-4D21-9DAF-A69B9FE9F758}"/>
          </ac:spMkLst>
        </pc:spChg>
        <pc:spChg chg="add mod">
          <ac:chgData name="Boban Srezovski" userId="d2c5dd452d77a740" providerId="LiveId" clId="{EDEDEFB0-18FE-4E96-A41B-09C7694D8663}" dt="2023-02-09T22:14:59.965" v="501" actId="1076"/>
          <ac:spMkLst>
            <pc:docMk/>
            <pc:sldMk cId="3818204292" sldId="831"/>
            <ac:spMk id="5" creationId="{FF5F56C9-0505-4B86-A0FF-EC05593A1311}"/>
          </ac:spMkLst>
        </pc:spChg>
      </pc:sldChg>
      <pc:sldChg chg="delSp modSp add mod">
        <pc:chgData name="Boban Srezovski" userId="d2c5dd452d77a740" providerId="LiveId" clId="{EDEDEFB0-18FE-4E96-A41B-09C7694D8663}" dt="2023-02-09T22:15:27.945" v="516" actId="242"/>
        <pc:sldMkLst>
          <pc:docMk/>
          <pc:sldMk cId="529344152" sldId="832"/>
        </pc:sldMkLst>
        <pc:spChg chg="mod">
          <ac:chgData name="Boban Srezovski" userId="d2c5dd452d77a740" providerId="LiveId" clId="{EDEDEFB0-18FE-4E96-A41B-09C7694D8663}" dt="2023-02-09T22:15:27.945" v="516" actId="242"/>
          <ac:spMkLst>
            <pc:docMk/>
            <pc:sldMk cId="529344152" sldId="832"/>
            <ac:spMk id="3" creationId="{9A3AECCB-3E93-4D21-9DAF-A69B9FE9F758}"/>
          </ac:spMkLst>
        </pc:spChg>
        <pc:spChg chg="del">
          <ac:chgData name="Boban Srezovski" userId="d2c5dd452d77a740" providerId="LiveId" clId="{EDEDEFB0-18FE-4E96-A41B-09C7694D8663}" dt="2023-02-09T22:15:18.806" v="503" actId="478"/>
          <ac:spMkLst>
            <pc:docMk/>
            <pc:sldMk cId="529344152" sldId="832"/>
            <ac:spMk id="5" creationId="{FF5F56C9-0505-4B86-A0FF-EC05593A1311}"/>
          </ac:spMkLst>
        </pc:spChg>
      </pc:sldChg>
      <pc:sldChg chg="del">
        <pc:chgData name="Boban Srezovski" userId="d2c5dd452d77a740" providerId="LiveId" clId="{EDEDEFB0-18FE-4E96-A41B-09C7694D8663}" dt="2023-02-09T22:00:15.111" v="2" actId="47"/>
        <pc:sldMkLst>
          <pc:docMk/>
          <pc:sldMk cId="4075974495" sldId="832"/>
        </pc:sldMkLst>
      </pc:sldChg>
      <pc:sldChg chg="addSp modSp add mod">
        <pc:chgData name="Boban Srezovski" userId="d2c5dd452d77a740" providerId="LiveId" clId="{EDEDEFB0-18FE-4E96-A41B-09C7694D8663}" dt="2023-02-09T22:18:19.719" v="575" actId="1076"/>
        <pc:sldMkLst>
          <pc:docMk/>
          <pc:sldMk cId="3875928645" sldId="833"/>
        </pc:sldMkLst>
        <pc:spChg chg="mod">
          <ac:chgData name="Boban Srezovski" userId="d2c5dd452d77a740" providerId="LiveId" clId="{EDEDEFB0-18FE-4E96-A41B-09C7694D8663}" dt="2023-02-09T22:18:10.016" v="573"/>
          <ac:spMkLst>
            <pc:docMk/>
            <pc:sldMk cId="3875928645" sldId="833"/>
            <ac:spMk id="3" creationId="{9A3AECCB-3E93-4D21-9DAF-A69B9FE9F758}"/>
          </ac:spMkLst>
        </pc:spChg>
        <pc:spChg chg="add mod">
          <ac:chgData name="Boban Srezovski" userId="d2c5dd452d77a740" providerId="LiveId" clId="{EDEDEFB0-18FE-4E96-A41B-09C7694D8663}" dt="2023-02-09T22:17:59.231" v="558" actId="1076"/>
          <ac:spMkLst>
            <pc:docMk/>
            <pc:sldMk cId="3875928645" sldId="833"/>
            <ac:spMk id="5" creationId="{45E47D93-AF6A-4411-B619-7B8A0CC2474F}"/>
          </ac:spMkLst>
        </pc:spChg>
        <pc:picChg chg="add mod">
          <ac:chgData name="Boban Srezovski" userId="d2c5dd452d77a740" providerId="LiveId" clId="{EDEDEFB0-18FE-4E96-A41B-09C7694D8663}" dt="2023-02-09T22:18:19.719" v="575" actId="1076"/>
          <ac:picMkLst>
            <pc:docMk/>
            <pc:sldMk cId="3875928645" sldId="833"/>
            <ac:picMk id="7" creationId="{C66EB3EF-2061-452A-A87D-8CFF91CA6A26}"/>
          </ac:picMkLst>
        </pc:picChg>
      </pc:sldChg>
      <pc:sldChg chg="delSp modSp add mod">
        <pc:chgData name="Boban Srezovski" userId="d2c5dd452d77a740" providerId="LiveId" clId="{EDEDEFB0-18FE-4E96-A41B-09C7694D8663}" dt="2023-02-09T22:20:10.676" v="627" actId="6549"/>
        <pc:sldMkLst>
          <pc:docMk/>
          <pc:sldMk cId="25639842" sldId="834"/>
        </pc:sldMkLst>
        <pc:spChg chg="mod">
          <ac:chgData name="Boban Srezovski" userId="d2c5dd452d77a740" providerId="LiveId" clId="{EDEDEFB0-18FE-4E96-A41B-09C7694D8663}" dt="2023-02-09T22:20:10.676" v="627" actId="6549"/>
          <ac:spMkLst>
            <pc:docMk/>
            <pc:sldMk cId="25639842" sldId="834"/>
            <ac:spMk id="3" creationId="{9A3AECCB-3E93-4D21-9DAF-A69B9FE9F758}"/>
          </ac:spMkLst>
        </pc:spChg>
        <pc:spChg chg="mod">
          <ac:chgData name="Boban Srezovski" userId="d2c5dd452d77a740" providerId="LiveId" clId="{EDEDEFB0-18FE-4E96-A41B-09C7694D8663}" dt="2023-02-09T22:19:57.863" v="612" actId="1076"/>
          <ac:spMkLst>
            <pc:docMk/>
            <pc:sldMk cId="25639842" sldId="834"/>
            <ac:spMk id="5" creationId="{45E47D93-AF6A-4411-B619-7B8A0CC2474F}"/>
          </ac:spMkLst>
        </pc:spChg>
        <pc:picChg chg="del">
          <ac:chgData name="Boban Srezovski" userId="d2c5dd452d77a740" providerId="LiveId" clId="{EDEDEFB0-18FE-4E96-A41B-09C7694D8663}" dt="2023-02-09T22:19:47.248" v="609" actId="478"/>
          <ac:picMkLst>
            <pc:docMk/>
            <pc:sldMk cId="25639842" sldId="834"/>
            <ac:picMk id="7" creationId="{C66EB3EF-2061-452A-A87D-8CFF91CA6A26}"/>
          </ac:picMkLst>
        </pc:picChg>
      </pc:sldChg>
      <pc:sldChg chg="del">
        <pc:chgData name="Boban Srezovski" userId="d2c5dd452d77a740" providerId="LiveId" clId="{EDEDEFB0-18FE-4E96-A41B-09C7694D8663}" dt="2023-02-09T22:00:15.111" v="2" actId="47"/>
        <pc:sldMkLst>
          <pc:docMk/>
          <pc:sldMk cId="3572817764" sldId="834"/>
        </pc:sldMkLst>
      </pc:sldChg>
      <pc:sldChg chg="del">
        <pc:chgData name="Boban Srezovski" userId="d2c5dd452d77a740" providerId="LiveId" clId="{EDEDEFB0-18FE-4E96-A41B-09C7694D8663}" dt="2023-02-09T22:00:15.111" v="2" actId="47"/>
        <pc:sldMkLst>
          <pc:docMk/>
          <pc:sldMk cId="1816065296" sldId="835"/>
        </pc:sldMkLst>
      </pc:sldChg>
      <pc:sldChg chg="addSp modSp new mod">
        <pc:chgData name="Boban Srezovski" userId="d2c5dd452d77a740" providerId="LiveId" clId="{EDEDEFB0-18FE-4E96-A41B-09C7694D8663}" dt="2023-02-09T22:21:28.293" v="668" actId="1076"/>
        <pc:sldMkLst>
          <pc:docMk/>
          <pc:sldMk cId="2449447850" sldId="835"/>
        </pc:sldMkLst>
        <pc:spChg chg="mod">
          <ac:chgData name="Boban Srezovski" userId="d2c5dd452d77a740" providerId="LiveId" clId="{EDEDEFB0-18FE-4E96-A41B-09C7694D8663}" dt="2023-02-09T22:20:35.761" v="633"/>
          <ac:spMkLst>
            <pc:docMk/>
            <pc:sldMk cId="2449447850" sldId="835"/>
            <ac:spMk id="2" creationId="{58F60D11-23D0-4DF1-9C8D-C260D7AA1F4A}"/>
          </ac:spMkLst>
        </pc:spChg>
        <pc:spChg chg="mod">
          <ac:chgData name="Boban Srezovski" userId="d2c5dd452d77a740" providerId="LiveId" clId="{EDEDEFB0-18FE-4E96-A41B-09C7694D8663}" dt="2023-02-09T22:21:23.785" v="667" actId="242"/>
          <ac:spMkLst>
            <pc:docMk/>
            <pc:sldMk cId="2449447850" sldId="835"/>
            <ac:spMk id="3" creationId="{83573420-0AEA-4C09-9E99-C330CAA21CD5}"/>
          </ac:spMkLst>
        </pc:spChg>
        <pc:picChg chg="add mod">
          <ac:chgData name="Boban Srezovski" userId="d2c5dd452d77a740" providerId="LiveId" clId="{EDEDEFB0-18FE-4E96-A41B-09C7694D8663}" dt="2023-02-09T22:21:28.293" v="668" actId="1076"/>
          <ac:picMkLst>
            <pc:docMk/>
            <pc:sldMk cId="2449447850" sldId="835"/>
            <ac:picMk id="5" creationId="{A9B83AB6-7851-4033-B16D-713C1BBF53AE}"/>
          </ac:picMkLst>
        </pc:picChg>
      </pc:sldChg>
      <pc:sldChg chg="del">
        <pc:chgData name="Boban Srezovski" userId="d2c5dd452d77a740" providerId="LiveId" clId="{EDEDEFB0-18FE-4E96-A41B-09C7694D8663}" dt="2023-02-09T22:00:15.111" v="2" actId="47"/>
        <pc:sldMkLst>
          <pc:docMk/>
          <pc:sldMk cId="2405832209" sldId="836"/>
        </pc:sldMkLst>
      </pc:sldChg>
      <pc:sldChg chg="addSp modSp new mod">
        <pc:chgData name="Boban Srezovski" userId="d2c5dd452d77a740" providerId="LiveId" clId="{EDEDEFB0-18FE-4E96-A41B-09C7694D8663}" dt="2023-02-09T22:23:12.575" v="713" actId="14100"/>
        <pc:sldMkLst>
          <pc:docMk/>
          <pc:sldMk cId="4231380901" sldId="836"/>
        </pc:sldMkLst>
        <pc:spChg chg="mod">
          <ac:chgData name="Boban Srezovski" userId="d2c5dd452d77a740" providerId="LiveId" clId="{EDEDEFB0-18FE-4E96-A41B-09C7694D8663}" dt="2023-02-09T22:21:42.957" v="674"/>
          <ac:spMkLst>
            <pc:docMk/>
            <pc:sldMk cId="4231380901" sldId="836"/>
            <ac:spMk id="2" creationId="{60A7B42D-D54B-434C-BBE2-0DBEA1865D28}"/>
          </ac:spMkLst>
        </pc:spChg>
        <pc:spChg chg="mod">
          <ac:chgData name="Boban Srezovski" userId="d2c5dd452d77a740" providerId="LiveId" clId="{EDEDEFB0-18FE-4E96-A41B-09C7694D8663}" dt="2023-02-09T22:23:12.575" v="713" actId="14100"/>
          <ac:spMkLst>
            <pc:docMk/>
            <pc:sldMk cId="4231380901" sldId="836"/>
            <ac:spMk id="3" creationId="{E1454FBF-EEA5-4510-B9F5-A950B895E7BB}"/>
          </ac:spMkLst>
        </pc:spChg>
        <pc:spChg chg="add mod">
          <ac:chgData name="Boban Srezovski" userId="d2c5dd452d77a740" providerId="LiveId" clId="{EDEDEFB0-18FE-4E96-A41B-09C7694D8663}" dt="2023-02-09T22:23:07.813" v="712" actId="1076"/>
          <ac:spMkLst>
            <pc:docMk/>
            <pc:sldMk cId="4231380901" sldId="836"/>
            <ac:spMk id="5" creationId="{BC2210BB-94E3-44D2-BDB8-72DA052A5BA4}"/>
          </ac:spMkLst>
        </pc:spChg>
      </pc:sldChg>
      <pc:sldChg chg="addSp delSp modSp add mod">
        <pc:chgData name="Boban Srezovski" userId="d2c5dd452d77a740" providerId="LiveId" clId="{EDEDEFB0-18FE-4E96-A41B-09C7694D8663}" dt="2023-02-09T22:24:13.750" v="767" actId="1076"/>
        <pc:sldMkLst>
          <pc:docMk/>
          <pc:sldMk cId="925907463" sldId="837"/>
        </pc:sldMkLst>
        <pc:spChg chg="mod">
          <ac:chgData name="Boban Srezovski" userId="d2c5dd452d77a740" providerId="LiveId" clId="{EDEDEFB0-18FE-4E96-A41B-09C7694D8663}" dt="2023-02-09T22:24:07.290" v="764" actId="27636"/>
          <ac:spMkLst>
            <pc:docMk/>
            <pc:sldMk cId="925907463" sldId="837"/>
            <ac:spMk id="3" creationId="{E1454FBF-EEA5-4510-B9F5-A950B895E7BB}"/>
          </ac:spMkLst>
        </pc:spChg>
        <pc:spChg chg="del">
          <ac:chgData name="Boban Srezovski" userId="d2c5dd452d77a740" providerId="LiveId" clId="{EDEDEFB0-18FE-4E96-A41B-09C7694D8663}" dt="2023-02-09T22:23:22.101" v="717" actId="478"/>
          <ac:spMkLst>
            <pc:docMk/>
            <pc:sldMk cId="925907463" sldId="837"/>
            <ac:spMk id="5" creationId="{BC2210BB-94E3-44D2-BDB8-72DA052A5BA4}"/>
          </ac:spMkLst>
        </pc:spChg>
        <pc:picChg chg="add mod">
          <ac:chgData name="Boban Srezovski" userId="d2c5dd452d77a740" providerId="LiveId" clId="{EDEDEFB0-18FE-4E96-A41B-09C7694D8663}" dt="2023-02-09T22:24:13.750" v="767" actId="1076"/>
          <ac:picMkLst>
            <pc:docMk/>
            <pc:sldMk cId="925907463" sldId="837"/>
            <ac:picMk id="6" creationId="{B347E446-473E-499D-845A-81B2044AF69E}"/>
          </ac:picMkLst>
        </pc:picChg>
      </pc:sldChg>
      <pc:sldChg chg="del">
        <pc:chgData name="Boban Srezovski" userId="d2c5dd452d77a740" providerId="LiveId" clId="{EDEDEFB0-18FE-4E96-A41B-09C7694D8663}" dt="2023-02-09T22:00:15.111" v="2" actId="47"/>
        <pc:sldMkLst>
          <pc:docMk/>
          <pc:sldMk cId="2605032591" sldId="837"/>
        </pc:sldMkLst>
      </pc:sldChg>
      <pc:sldChg chg="del">
        <pc:chgData name="Boban Srezovski" userId="d2c5dd452d77a740" providerId="LiveId" clId="{EDEDEFB0-18FE-4E96-A41B-09C7694D8663}" dt="2023-02-09T22:00:15.111" v="2" actId="47"/>
        <pc:sldMkLst>
          <pc:docMk/>
          <pc:sldMk cId="2487090894" sldId="838"/>
        </pc:sldMkLst>
      </pc:sldChg>
      <pc:sldChg chg="addSp delSp modSp new mod">
        <pc:chgData name="Boban Srezovski" userId="d2c5dd452d77a740" providerId="LiveId" clId="{EDEDEFB0-18FE-4E96-A41B-09C7694D8663}" dt="2023-02-09T22:36:49.269" v="819" actId="6549"/>
        <pc:sldMkLst>
          <pc:docMk/>
          <pc:sldMk cId="4017534854" sldId="838"/>
        </pc:sldMkLst>
        <pc:spChg chg="mod">
          <ac:chgData name="Boban Srezovski" userId="d2c5dd452d77a740" providerId="LiveId" clId="{EDEDEFB0-18FE-4E96-A41B-09C7694D8663}" dt="2023-02-09T22:35:59.443" v="775"/>
          <ac:spMkLst>
            <pc:docMk/>
            <pc:sldMk cId="4017534854" sldId="838"/>
            <ac:spMk id="2" creationId="{451E710A-2044-452D-91D3-D1CB5CB0C015}"/>
          </ac:spMkLst>
        </pc:spChg>
        <pc:spChg chg="mod">
          <ac:chgData name="Boban Srezovski" userId="d2c5dd452d77a740" providerId="LiveId" clId="{EDEDEFB0-18FE-4E96-A41B-09C7694D8663}" dt="2023-02-09T22:36:49.269" v="819" actId="6549"/>
          <ac:spMkLst>
            <pc:docMk/>
            <pc:sldMk cId="4017534854" sldId="838"/>
            <ac:spMk id="3" creationId="{FB0B72D5-5C51-412A-AB63-7C2BD55680BF}"/>
          </ac:spMkLst>
        </pc:spChg>
        <pc:spChg chg="add del">
          <ac:chgData name="Boban Srezovski" userId="d2c5dd452d77a740" providerId="LiveId" clId="{EDEDEFB0-18FE-4E96-A41B-09C7694D8663}" dt="2023-02-09T22:35:57.573" v="772" actId="22"/>
          <ac:spMkLst>
            <pc:docMk/>
            <pc:sldMk cId="4017534854" sldId="838"/>
            <ac:spMk id="5" creationId="{90637793-65BD-4A7B-AF15-6A2AAE4A3EF8}"/>
          </ac:spMkLst>
        </pc:spChg>
      </pc:sldChg>
      <pc:sldChg chg="del">
        <pc:chgData name="Boban Srezovski" userId="d2c5dd452d77a740" providerId="LiveId" clId="{EDEDEFB0-18FE-4E96-A41B-09C7694D8663}" dt="2023-02-09T22:00:15.111" v="2" actId="47"/>
        <pc:sldMkLst>
          <pc:docMk/>
          <pc:sldMk cId="1284219798" sldId="839"/>
        </pc:sldMkLst>
      </pc:sldChg>
      <pc:sldChg chg="addSp modSp add mod">
        <pc:chgData name="Boban Srezovski" userId="d2c5dd452d77a740" providerId="LiveId" clId="{EDEDEFB0-18FE-4E96-A41B-09C7694D8663}" dt="2023-02-09T22:37:30.388" v="848" actId="1076"/>
        <pc:sldMkLst>
          <pc:docMk/>
          <pc:sldMk cId="1418123546" sldId="839"/>
        </pc:sldMkLst>
        <pc:spChg chg="mod">
          <ac:chgData name="Boban Srezovski" userId="d2c5dd452d77a740" providerId="LiveId" clId="{EDEDEFB0-18FE-4E96-A41B-09C7694D8663}" dt="2023-02-09T22:37:28.014" v="847" actId="20577"/>
          <ac:spMkLst>
            <pc:docMk/>
            <pc:sldMk cId="1418123546" sldId="839"/>
            <ac:spMk id="3" creationId="{FB0B72D5-5C51-412A-AB63-7C2BD55680BF}"/>
          </ac:spMkLst>
        </pc:spChg>
        <pc:picChg chg="add mod">
          <ac:chgData name="Boban Srezovski" userId="d2c5dd452d77a740" providerId="LiveId" clId="{EDEDEFB0-18FE-4E96-A41B-09C7694D8663}" dt="2023-02-09T22:37:30.388" v="848" actId="1076"/>
          <ac:picMkLst>
            <pc:docMk/>
            <pc:sldMk cId="1418123546" sldId="839"/>
            <ac:picMk id="5" creationId="{608644A2-DC7B-445A-A4F1-47C856673DC1}"/>
          </ac:picMkLst>
        </pc:picChg>
      </pc:sldChg>
      <pc:sldChg chg="modSp new mod">
        <pc:chgData name="Boban Srezovski" userId="d2c5dd452d77a740" providerId="LiveId" clId="{EDEDEFB0-18FE-4E96-A41B-09C7694D8663}" dt="2023-02-09T22:38:02.815" v="879" actId="6549"/>
        <pc:sldMkLst>
          <pc:docMk/>
          <pc:sldMk cId="497150074" sldId="840"/>
        </pc:sldMkLst>
        <pc:spChg chg="mod">
          <ac:chgData name="Boban Srezovski" userId="d2c5dd452d77a740" providerId="LiveId" clId="{EDEDEFB0-18FE-4E96-A41B-09C7694D8663}" dt="2023-02-09T22:37:42.613" v="854"/>
          <ac:spMkLst>
            <pc:docMk/>
            <pc:sldMk cId="497150074" sldId="840"/>
            <ac:spMk id="2" creationId="{568E49A2-E613-4F7C-BFAC-2A5E23821D1E}"/>
          </ac:spMkLst>
        </pc:spChg>
        <pc:spChg chg="mod">
          <ac:chgData name="Boban Srezovski" userId="d2c5dd452d77a740" providerId="LiveId" clId="{EDEDEFB0-18FE-4E96-A41B-09C7694D8663}" dt="2023-02-09T22:38:02.815" v="879" actId="6549"/>
          <ac:spMkLst>
            <pc:docMk/>
            <pc:sldMk cId="497150074" sldId="840"/>
            <ac:spMk id="3" creationId="{98D755E1-927A-49F5-898A-76EA5AEBEEF9}"/>
          </ac:spMkLst>
        </pc:spChg>
      </pc:sldChg>
      <pc:sldChg chg="del">
        <pc:chgData name="Boban Srezovski" userId="d2c5dd452d77a740" providerId="LiveId" clId="{EDEDEFB0-18FE-4E96-A41B-09C7694D8663}" dt="2023-02-09T22:00:15.111" v="2" actId="47"/>
        <pc:sldMkLst>
          <pc:docMk/>
          <pc:sldMk cId="853119975" sldId="840"/>
        </pc:sldMkLst>
      </pc:sldChg>
      <pc:sldChg chg="del">
        <pc:chgData name="Boban Srezovski" userId="d2c5dd452d77a740" providerId="LiveId" clId="{EDEDEFB0-18FE-4E96-A41B-09C7694D8663}" dt="2023-02-09T22:00:15.111" v="2" actId="47"/>
        <pc:sldMkLst>
          <pc:docMk/>
          <pc:sldMk cId="3246528625" sldId="841"/>
        </pc:sldMkLst>
      </pc:sldChg>
      <pc:sldChg chg="modSp new mod">
        <pc:chgData name="Boban Srezovski" userId="d2c5dd452d77a740" providerId="LiveId" clId="{EDEDEFB0-18FE-4E96-A41B-09C7694D8663}" dt="2023-02-09T22:38:49.887" v="907"/>
        <pc:sldMkLst>
          <pc:docMk/>
          <pc:sldMk cId="4171547812" sldId="841"/>
        </pc:sldMkLst>
        <pc:spChg chg="mod">
          <ac:chgData name="Boban Srezovski" userId="d2c5dd452d77a740" providerId="LiveId" clId="{EDEDEFB0-18FE-4E96-A41B-09C7694D8663}" dt="2023-02-09T22:38:13.751" v="885"/>
          <ac:spMkLst>
            <pc:docMk/>
            <pc:sldMk cId="4171547812" sldId="841"/>
            <ac:spMk id="2" creationId="{D75B68E5-76B0-4ADC-9117-031E3320A828}"/>
          </ac:spMkLst>
        </pc:spChg>
        <pc:spChg chg="mod">
          <ac:chgData name="Boban Srezovski" userId="d2c5dd452d77a740" providerId="LiveId" clId="{EDEDEFB0-18FE-4E96-A41B-09C7694D8663}" dt="2023-02-09T22:38:49.887" v="907"/>
          <ac:spMkLst>
            <pc:docMk/>
            <pc:sldMk cId="4171547812" sldId="841"/>
            <ac:spMk id="3" creationId="{0443C199-6BAF-4DAD-B5B0-42D5FFEFAC9F}"/>
          </ac:spMkLst>
        </pc:spChg>
      </pc:sldChg>
      <pc:sldChg chg="addSp modSp add mod">
        <pc:chgData name="Boban Srezovski" userId="d2c5dd452d77a740" providerId="LiveId" clId="{EDEDEFB0-18FE-4E96-A41B-09C7694D8663}" dt="2023-02-09T22:39:10.283" v="913" actId="1076"/>
        <pc:sldMkLst>
          <pc:docMk/>
          <pc:sldMk cId="893432675" sldId="842"/>
        </pc:sldMkLst>
        <pc:spChg chg="mod">
          <ac:chgData name="Boban Srezovski" userId="d2c5dd452d77a740" providerId="LiveId" clId="{EDEDEFB0-18FE-4E96-A41B-09C7694D8663}" dt="2023-02-09T22:38:57.318" v="910" actId="242"/>
          <ac:spMkLst>
            <pc:docMk/>
            <pc:sldMk cId="893432675" sldId="842"/>
            <ac:spMk id="3" creationId="{0443C199-6BAF-4DAD-B5B0-42D5FFEFAC9F}"/>
          </ac:spMkLst>
        </pc:spChg>
        <pc:picChg chg="add mod">
          <ac:chgData name="Boban Srezovski" userId="d2c5dd452d77a740" providerId="LiveId" clId="{EDEDEFB0-18FE-4E96-A41B-09C7694D8663}" dt="2023-02-09T22:39:10.283" v="913" actId="1076"/>
          <ac:picMkLst>
            <pc:docMk/>
            <pc:sldMk cId="893432675" sldId="842"/>
            <ac:picMk id="5" creationId="{957DC886-F444-4C19-B639-9F3E76F4D4BA}"/>
          </ac:picMkLst>
        </pc:picChg>
      </pc:sldChg>
      <pc:sldChg chg="del">
        <pc:chgData name="Boban Srezovski" userId="d2c5dd452d77a740" providerId="LiveId" clId="{EDEDEFB0-18FE-4E96-A41B-09C7694D8663}" dt="2023-02-09T22:00:15.111" v="2" actId="47"/>
        <pc:sldMkLst>
          <pc:docMk/>
          <pc:sldMk cId="1461547065" sldId="842"/>
        </pc:sldMkLst>
      </pc:sldChg>
      <pc:sldChg chg="addSp delSp modSp add mod">
        <pc:chgData name="Boban Srezovski" userId="d2c5dd452d77a740" providerId="LiveId" clId="{EDEDEFB0-18FE-4E96-A41B-09C7694D8663}" dt="2023-02-09T22:40:19.604" v="957" actId="1036"/>
        <pc:sldMkLst>
          <pc:docMk/>
          <pc:sldMk cId="2903322118" sldId="843"/>
        </pc:sldMkLst>
        <pc:spChg chg="mod">
          <ac:chgData name="Boban Srezovski" userId="d2c5dd452d77a740" providerId="LiveId" clId="{EDEDEFB0-18FE-4E96-A41B-09C7694D8663}" dt="2023-02-09T22:40:16.767" v="944" actId="20577"/>
          <ac:spMkLst>
            <pc:docMk/>
            <pc:sldMk cId="2903322118" sldId="843"/>
            <ac:spMk id="3" creationId="{0443C199-6BAF-4DAD-B5B0-42D5FFEFAC9F}"/>
          </ac:spMkLst>
        </pc:spChg>
        <pc:spChg chg="add mod">
          <ac:chgData name="Boban Srezovski" userId="d2c5dd452d77a740" providerId="LiveId" clId="{EDEDEFB0-18FE-4E96-A41B-09C7694D8663}" dt="2023-02-09T22:40:19.604" v="957" actId="1036"/>
          <ac:spMkLst>
            <pc:docMk/>
            <pc:sldMk cId="2903322118" sldId="843"/>
            <ac:spMk id="6" creationId="{D9B3A0F8-9F2E-46DD-94E3-F6DAC5E53AE7}"/>
          </ac:spMkLst>
        </pc:spChg>
        <pc:picChg chg="del">
          <ac:chgData name="Boban Srezovski" userId="d2c5dd452d77a740" providerId="LiveId" clId="{EDEDEFB0-18FE-4E96-A41B-09C7694D8663}" dt="2023-02-09T22:39:40.772" v="916" actId="478"/>
          <ac:picMkLst>
            <pc:docMk/>
            <pc:sldMk cId="2903322118" sldId="843"/>
            <ac:picMk id="5" creationId="{957DC886-F444-4C19-B639-9F3E76F4D4BA}"/>
          </ac:picMkLst>
        </pc:picChg>
      </pc:sldChg>
      <pc:sldChg chg="del">
        <pc:chgData name="Boban Srezovski" userId="d2c5dd452d77a740" providerId="LiveId" clId="{EDEDEFB0-18FE-4E96-A41B-09C7694D8663}" dt="2023-02-09T22:00:15.111" v="2" actId="47"/>
        <pc:sldMkLst>
          <pc:docMk/>
          <pc:sldMk cId="3206205770" sldId="843"/>
        </pc:sldMkLst>
      </pc:sldChg>
      <pc:sldChg chg="addSp delSp modSp add mod ord">
        <pc:chgData name="Boban Srezovski" userId="d2c5dd452d77a740" providerId="LiveId" clId="{EDEDEFB0-18FE-4E96-A41B-09C7694D8663}" dt="2023-02-09T22:41:23.883" v="968" actId="1076"/>
        <pc:sldMkLst>
          <pc:docMk/>
          <pc:sldMk cId="1790013545" sldId="844"/>
        </pc:sldMkLst>
        <pc:spChg chg="mod">
          <ac:chgData name="Boban Srezovski" userId="d2c5dd452d77a740" providerId="LiveId" clId="{EDEDEFB0-18FE-4E96-A41B-09C7694D8663}" dt="2023-02-09T22:41:17.496" v="963" actId="1076"/>
          <ac:spMkLst>
            <pc:docMk/>
            <pc:sldMk cId="1790013545" sldId="844"/>
            <ac:spMk id="3" creationId="{0443C199-6BAF-4DAD-B5B0-42D5FFEFAC9F}"/>
          </ac:spMkLst>
        </pc:spChg>
        <pc:picChg chg="del">
          <ac:chgData name="Boban Srezovski" userId="d2c5dd452d77a740" providerId="LiveId" clId="{EDEDEFB0-18FE-4E96-A41B-09C7694D8663}" dt="2023-02-09T22:41:11.279" v="962" actId="478"/>
          <ac:picMkLst>
            <pc:docMk/>
            <pc:sldMk cId="1790013545" sldId="844"/>
            <ac:picMk id="5" creationId="{957DC886-F444-4C19-B639-9F3E76F4D4BA}"/>
          </ac:picMkLst>
        </pc:picChg>
        <pc:picChg chg="add mod">
          <ac:chgData name="Boban Srezovski" userId="d2c5dd452d77a740" providerId="LiveId" clId="{EDEDEFB0-18FE-4E96-A41B-09C7694D8663}" dt="2023-02-09T22:41:23.883" v="968" actId="1076"/>
          <ac:picMkLst>
            <pc:docMk/>
            <pc:sldMk cId="1790013545" sldId="844"/>
            <ac:picMk id="6" creationId="{9993B2F5-F4B8-49EF-ABCC-4D023905C09E}"/>
          </ac:picMkLst>
        </pc:picChg>
      </pc:sldChg>
      <pc:sldChg chg="del">
        <pc:chgData name="Boban Srezovski" userId="d2c5dd452d77a740" providerId="LiveId" clId="{EDEDEFB0-18FE-4E96-A41B-09C7694D8663}" dt="2023-02-09T22:00:15.111" v="2" actId="47"/>
        <pc:sldMkLst>
          <pc:docMk/>
          <pc:sldMk cId="2795464377" sldId="844"/>
        </pc:sldMkLst>
      </pc:sldChg>
      <pc:sldChg chg="addSp delSp modSp add mod">
        <pc:chgData name="Boban Srezovski" userId="d2c5dd452d77a740" providerId="LiveId" clId="{EDEDEFB0-18FE-4E96-A41B-09C7694D8663}" dt="2023-02-09T22:42:21.926" v="981" actId="242"/>
        <pc:sldMkLst>
          <pc:docMk/>
          <pc:sldMk cId="1409334281" sldId="845"/>
        </pc:sldMkLst>
        <pc:spChg chg="mod">
          <ac:chgData name="Boban Srezovski" userId="d2c5dd452d77a740" providerId="LiveId" clId="{EDEDEFB0-18FE-4E96-A41B-09C7694D8663}" dt="2023-02-09T22:42:21.926" v="981" actId="242"/>
          <ac:spMkLst>
            <pc:docMk/>
            <pc:sldMk cId="1409334281" sldId="845"/>
            <ac:spMk id="3" creationId="{0443C199-6BAF-4DAD-B5B0-42D5FFEFAC9F}"/>
          </ac:spMkLst>
        </pc:spChg>
        <pc:picChg chg="add mod">
          <ac:chgData name="Boban Srezovski" userId="d2c5dd452d77a740" providerId="LiveId" clId="{EDEDEFB0-18FE-4E96-A41B-09C7694D8663}" dt="2023-02-09T22:42:13.045" v="979" actId="1076"/>
          <ac:picMkLst>
            <pc:docMk/>
            <pc:sldMk cId="1409334281" sldId="845"/>
            <ac:picMk id="5" creationId="{4003E7EA-A6A9-4C6A-9B6D-44927A60B55E}"/>
          </ac:picMkLst>
        </pc:picChg>
        <pc:picChg chg="del">
          <ac:chgData name="Boban Srezovski" userId="d2c5dd452d77a740" providerId="LiveId" clId="{EDEDEFB0-18FE-4E96-A41B-09C7694D8663}" dt="2023-02-09T22:41:50.429" v="971" actId="478"/>
          <ac:picMkLst>
            <pc:docMk/>
            <pc:sldMk cId="1409334281" sldId="845"/>
            <ac:picMk id="6" creationId="{9993B2F5-F4B8-49EF-ABCC-4D023905C09E}"/>
          </ac:picMkLst>
        </pc:picChg>
      </pc:sldChg>
      <pc:sldChg chg="del">
        <pc:chgData name="Boban Srezovski" userId="d2c5dd452d77a740" providerId="LiveId" clId="{EDEDEFB0-18FE-4E96-A41B-09C7694D8663}" dt="2023-02-09T22:00:15.111" v="2" actId="47"/>
        <pc:sldMkLst>
          <pc:docMk/>
          <pc:sldMk cId="2333665668" sldId="845"/>
        </pc:sldMkLst>
      </pc:sldChg>
      <pc:sldChg chg="del">
        <pc:chgData name="Boban Srezovski" userId="d2c5dd452d77a740" providerId="LiveId" clId="{EDEDEFB0-18FE-4E96-A41B-09C7694D8663}" dt="2023-02-09T22:00:15.111" v="2" actId="47"/>
        <pc:sldMkLst>
          <pc:docMk/>
          <pc:sldMk cId="2658285339" sldId="846"/>
        </pc:sldMkLst>
      </pc:sldChg>
      <pc:sldChg chg="addSp delSp modSp add mod">
        <pc:chgData name="Boban Srezovski" userId="d2c5dd452d77a740" providerId="LiveId" clId="{EDEDEFB0-18FE-4E96-A41B-09C7694D8663}" dt="2023-02-09T22:48:17.065" v="1043" actId="22"/>
        <pc:sldMkLst>
          <pc:docMk/>
          <pc:sldMk cId="3716240492" sldId="846"/>
        </pc:sldMkLst>
        <pc:spChg chg="mod">
          <ac:chgData name="Boban Srezovski" userId="d2c5dd452d77a740" providerId="LiveId" clId="{EDEDEFB0-18FE-4E96-A41B-09C7694D8663}" dt="2023-02-09T22:44:41.010" v="1032" actId="20577"/>
          <ac:spMkLst>
            <pc:docMk/>
            <pc:sldMk cId="3716240492" sldId="846"/>
            <ac:spMk id="3" creationId="{0443C199-6BAF-4DAD-B5B0-42D5FFEFAC9F}"/>
          </ac:spMkLst>
        </pc:spChg>
        <pc:spChg chg="add mod">
          <ac:chgData name="Boban Srezovski" userId="d2c5dd452d77a740" providerId="LiveId" clId="{EDEDEFB0-18FE-4E96-A41B-09C7694D8663}" dt="2023-02-09T22:44:59.754" v="1037" actId="1076"/>
          <ac:spMkLst>
            <pc:docMk/>
            <pc:sldMk cId="3716240492" sldId="846"/>
            <ac:spMk id="8" creationId="{3CFF7471-3F35-4D02-8FB5-0E01456E926C}"/>
          </ac:spMkLst>
        </pc:spChg>
        <pc:spChg chg="add del">
          <ac:chgData name="Boban Srezovski" userId="d2c5dd452d77a740" providerId="LiveId" clId="{EDEDEFB0-18FE-4E96-A41B-09C7694D8663}" dt="2023-02-09T22:48:17.065" v="1043" actId="22"/>
          <ac:spMkLst>
            <pc:docMk/>
            <pc:sldMk cId="3716240492" sldId="846"/>
            <ac:spMk id="10" creationId="{81934910-9569-41AB-BFD8-90ABD2FED2CB}"/>
          </ac:spMkLst>
        </pc:spChg>
        <pc:picChg chg="del">
          <ac:chgData name="Boban Srezovski" userId="d2c5dd452d77a740" providerId="LiveId" clId="{EDEDEFB0-18FE-4E96-A41B-09C7694D8663}" dt="2023-02-09T22:43:00.684" v="985" actId="478"/>
          <ac:picMkLst>
            <pc:docMk/>
            <pc:sldMk cId="3716240492" sldId="846"/>
            <ac:picMk id="5" creationId="{4003E7EA-A6A9-4C6A-9B6D-44927A60B55E}"/>
          </ac:picMkLst>
        </pc:picChg>
        <pc:picChg chg="add mod">
          <ac:chgData name="Boban Srezovski" userId="d2c5dd452d77a740" providerId="LiveId" clId="{EDEDEFB0-18FE-4E96-A41B-09C7694D8663}" dt="2023-02-09T22:44:44.259" v="1033" actId="1076"/>
          <ac:picMkLst>
            <pc:docMk/>
            <pc:sldMk cId="3716240492" sldId="846"/>
            <ac:picMk id="6" creationId="{04625184-58F6-47EB-9A07-6B372E4C6BD2}"/>
          </ac:picMkLst>
        </pc:picChg>
      </pc:sldChg>
      <pc:sldChg chg="del">
        <pc:chgData name="Boban Srezovski" userId="d2c5dd452d77a740" providerId="LiveId" clId="{EDEDEFB0-18FE-4E96-A41B-09C7694D8663}" dt="2023-02-09T22:00:15.111" v="2" actId="47"/>
        <pc:sldMkLst>
          <pc:docMk/>
          <pc:sldMk cId="43296184" sldId="847"/>
        </pc:sldMkLst>
      </pc:sldChg>
      <pc:sldChg chg="modSp new mod">
        <pc:chgData name="Boban Srezovski" userId="d2c5dd452d77a740" providerId="LiveId" clId="{EDEDEFB0-18FE-4E96-A41B-09C7694D8663}" dt="2023-02-09T22:50:17.842" v="1113" actId="14100"/>
        <pc:sldMkLst>
          <pc:docMk/>
          <pc:sldMk cId="2023454833" sldId="847"/>
        </pc:sldMkLst>
        <pc:spChg chg="mod">
          <ac:chgData name="Boban Srezovski" userId="d2c5dd452d77a740" providerId="LiveId" clId="{EDEDEFB0-18FE-4E96-A41B-09C7694D8663}" dt="2023-02-09T22:48:25.113" v="1049"/>
          <ac:spMkLst>
            <pc:docMk/>
            <pc:sldMk cId="2023454833" sldId="847"/>
            <ac:spMk id="2" creationId="{2C31E339-4971-4EBB-8BCB-AEDC567A0E66}"/>
          </ac:spMkLst>
        </pc:spChg>
        <pc:spChg chg="mod">
          <ac:chgData name="Boban Srezovski" userId="d2c5dd452d77a740" providerId="LiveId" clId="{EDEDEFB0-18FE-4E96-A41B-09C7694D8663}" dt="2023-02-09T22:50:17.842" v="1113" actId="14100"/>
          <ac:spMkLst>
            <pc:docMk/>
            <pc:sldMk cId="2023454833" sldId="847"/>
            <ac:spMk id="3" creationId="{3BC87172-F6D5-4600-8618-9D5FA4061D18}"/>
          </ac:spMkLst>
        </pc:spChg>
      </pc:sldChg>
      <pc:sldChg chg="modSp new mod">
        <pc:chgData name="Boban Srezovski" userId="d2c5dd452d77a740" providerId="LiveId" clId="{EDEDEFB0-18FE-4E96-A41B-09C7694D8663}" dt="2023-02-09T22:51:07.083" v="1138" actId="20577"/>
        <pc:sldMkLst>
          <pc:docMk/>
          <pc:sldMk cId="25394888" sldId="848"/>
        </pc:sldMkLst>
        <pc:spChg chg="mod">
          <ac:chgData name="Boban Srezovski" userId="d2c5dd452d77a740" providerId="LiveId" clId="{EDEDEFB0-18FE-4E96-A41B-09C7694D8663}" dt="2023-02-09T22:50:28.762" v="1121"/>
          <ac:spMkLst>
            <pc:docMk/>
            <pc:sldMk cId="25394888" sldId="848"/>
            <ac:spMk id="2" creationId="{F3F4A9E3-02DB-4902-A0D6-5465E2DFF7EF}"/>
          </ac:spMkLst>
        </pc:spChg>
        <pc:spChg chg="mod">
          <ac:chgData name="Boban Srezovski" userId="d2c5dd452d77a740" providerId="LiveId" clId="{EDEDEFB0-18FE-4E96-A41B-09C7694D8663}" dt="2023-02-09T22:51:07.083" v="1138" actId="20577"/>
          <ac:spMkLst>
            <pc:docMk/>
            <pc:sldMk cId="25394888" sldId="848"/>
            <ac:spMk id="3" creationId="{538B746F-D82E-4422-ADE0-05510F5E87E8}"/>
          </ac:spMkLst>
        </pc:spChg>
      </pc:sldChg>
      <pc:sldChg chg="del">
        <pc:chgData name="Boban Srezovski" userId="d2c5dd452d77a740" providerId="LiveId" clId="{EDEDEFB0-18FE-4E96-A41B-09C7694D8663}" dt="2023-02-09T22:00:15.111" v="2" actId="47"/>
        <pc:sldMkLst>
          <pc:docMk/>
          <pc:sldMk cId="411965042" sldId="848"/>
        </pc:sldMkLst>
      </pc:sldChg>
      <pc:sldChg chg="del">
        <pc:chgData name="Boban Srezovski" userId="d2c5dd452d77a740" providerId="LiveId" clId="{EDEDEFB0-18FE-4E96-A41B-09C7694D8663}" dt="2023-02-09T22:00:15.111" v="2" actId="47"/>
        <pc:sldMkLst>
          <pc:docMk/>
          <pc:sldMk cId="1324121388" sldId="849"/>
        </pc:sldMkLst>
      </pc:sldChg>
      <pc:sldChg chg="modSp add mod">
        <pc:chgData name="Boban Srezovski" userId="d2c5dd452d77a740" providerId="LiveId" clId="{EDEDEFB0-18FE-4E96-A41B-09C7694D8663}" dt="2023-02-09T22:52:01.234" v="1163" actId="20577"/>
        <pc:sldMkLst>
          <pc:docMk/>
          <pc:sldMk cId="4044191079" sldId="849"/>
        </pc:sldMkLst>
        <pc:spChg chg="mod">
          <ac:chgData name="Boban Srezovski" userId="d2c5dd452d77a740" providerId="LiveId" clId="{EDEDEFB0-18FE-4E96-A41B-09C7694D8663}" dt="2023-02-09T22:52:01.234" v="1163" actId="20577"/>
          <ac:spMkLst>
            <pc:docMk/>
            <pc:sldMk cId="4044191079" sldId="849"/>
            <ac:spMk id="3" creationId="{538B746F-D82E-4422-ADE0-05510F5E87E8}"/>
          </ac:spMkLst>
        </pc:spChg>
      </pc:sldChg>
      <pc:sldChg chg="modSp add mod">
        <pc:chgData name="Boban Srezovski" userId="d2c5dd452d77a740" providerId="LiveId" clId="{EDEDEFB0-18FE-4E96-A41B-09C7694D8663}" dt="2023-02-09T22:52:42.770" v="1183" actId="20577"/>
        <pc:sldMkLst>
          <pc:docMk/>
          <pc:sldMk cId="100953061" sldId="850"/>
        </pc:sldMkLst>
        <pc:spChg chg="mod">
          <ac:chgData name="Boban Srezovski" userId="d2c5dd452d77a740" providerId="LiveId" clId="{EDEDEFB0-18FE-4E96-A41B-09C7694D8663}" dt="2023-02-09T22:52:42.770" v="1183" actId="20577"/>
          <ac:spMkLst>
            <pc:docMk/>
            <pc:sldMk cId="100953061" sldId="850"/>
            <ac:spMk id="3" creationId="{538B746F-D82E-4422-ADE0-05510F5E87E8}"/>
          </ac:spMkLst>
        </pc:spChg>
      </pc:sldChg>
      <pc:sldChg chg="del">
        <pc:chgData name="Boban Srezovski" userId="d2c5dd452d77a740" providerId="LiveId" clId="{EDEDEFB0-18FE-4E96-A41B-09C7694D8663}" dt="2023-02-09T22:00:15.111" v="2" actId="47"/>
        <pc:sldMkLst>
          <pc:docMk/>
          <pc:sldMk cId="4277795611" sldId="850"/>
        </pc:sldMkLst>
      </pc:sldChg>
      <pc:sldChg chg="del">
        <pc:chgData name="Boban Srezovski" userId="d2c5dd452d77a740" providerId="LiveId" clId="{EDEDEFB0-18FE-4E96-A41B-09C7694D8663}" dt="2023-02-09T22:00:15.111" v="2" actId="47"/>
        <pc:sldMkLst>
          <pc:docMk/>
          <pc:sldMk cId="761523352" sldId="851"/>
        </pc:sldMkLst>
      </pc:sldChg>
      <pc:sldChg chg="del">
        <pc:chgData name="Boban Srezovski" userId="d2c5dd452d77a740" providerId="LiveId" clId="{EDEDEFB0-18FE-4E96-A41B-09C7694D8663}" dt="2023-02-09T22:00:15.111" v="2" actId="47"/>
        <pc:sldMkLst>
          <pc:docMk/>
          <pc:sldMk cId="1528148896" sldId="852"/>
        </pc:sldMkLst>
      </pc:sldChg>
      <pc:sldChg chg="del">
        <pc:chgData name="Boban Srezovski" userId="d2c5dd452d77a740" providerId="LiveId" clId="{EDEDEFB0-18FE-4E96-A41B-09C7694D8663}" dt="2023-02-09T22:00:15.111" v="2" actId="47"/>
        <pc:sldMkLst>
          <pc:docMk/>
          <pc:sldMk cId="3631412560" sldId="853"/>
        </pc:sldMkLst>
      </pc:sldChg>
      <pc:sldChg chg="del">
        <pc:chgData name="Boban Srezovski" userId="d2c5dd452d77a740" providerId="LiveId" clId="{EDEDEFB0-18FE-4E96-A41B-09C7694D8663}" dt="2023-02-09T22:00:15.111" v="2" actId="47"/>
        <pc:sldMkLst>
          <pc:docMk/>
          <pc:sldMk cId="2113160330" sldId="854"/>
        </pc:sldMkLst>
      </pc:sldChg>
      <pc:sldChg chg="del">
        <pc:chgData name="Boban Srezovski" userId="d2c5dd452d77a740" providerId="LiveId" clId="{EDEDEFB0-18FE-4E96-A41B-09C7694D8663}" dt="2023-02-09T22:00:15.111" v="2" actId="47"/>
        <pc:sldMkLst>
          <pc:docMk/>
          <pc:sldMk cId="3586850336" sldId="855"/>
        </pc:sldMkLst>
      </pc:sldChg>
      <pc:sldChg chg="del">
        <pc:chgData name="Boban Srezovski" userId="d2c5dd452d77a740" providerId="LiveId" clId="{EDEDEFB0-18FE-4E96-A41B-09C7694D8663}" dt="2023-02-09T22:00:15.111" v="2" actId="47"/>
        <pc:sldMkLst>
          <pc:docMk/>
          <pc:sldMk cId="638605441" sldId="856"/>
        </pc:sldMkLst>
      </pc:sldChg>
      <pc:sldChg chg="del">
        <pc:chgData name="Boban Srezovski" userId="d2c5dd452d77a740" providerId="LiveId" clId="{EDEDEFB0-18FE-4E96-A41B-09C7694D8663}" dt="2023-02-09T22:00:15.111" v="2" actId="47"/>
        <pc:sldMkLst>
          <pc:docMk/>
          <pc:sldMk cId="3196563403" sldId="857"/>
        </pc:sldMkLst>
      </pc:sldChg>
      <pc:sldChg chg="del">
        <pc:chgData name="Boban Srezovski" userId="d2c5dd452d77a740" providerId="LiveId" clId="{EDEDEFB0-18FE-4E96-A41B-09C7694D8663}" dt="2023-02-09T22:00:15.111" v="2" actId="47"/>
        <pc:sldMkLst>
          <pc:docMk/>
          <pc:sldMk cId="694782640" sldId="858"/>
        </pc:sldMkLst>
      </pc:sldChg>
      <pc:sldChg chg="del">
        <pc:chgData name="Boban Srezovski" userId="d2c5dd452d77a740" providerId="LiveId" clId="{EDEDEFB0-18FE-4E96-A41B-09C7694D8663}" dt="2023-02-09T22:00:15.111" v="2" actId="47"/>
        <pc:sldMkLst>
          <pc:docMk/>
          <pc:sldMk cId="2648289842" sldId="859"/>
        </pc:sldMkLst>
      </pc:sldChg>
      <pc:sldChg chg="del">
        <pc:chgData name="Boban Srezovski" userId="d2c5dd452d77a740" providerId="LiveId" clId="{EDEDEFB0-18FE-4E96-A41B-09C7694D8663}" dt="2023-02-09T22:00:15.111" v="2" actId="47"/>
        <pc:sldMkLst>
          <pc:docMk/>
          <pc:sldMk cId="597119811" sldId="860"/>
        </pc:sldMkLst>
      </pc:sldChg>
      <pc:sldChg chg="del">
        <pc:chgData name="Boban Srezovski" userId="d2c5dd452d77a740" providerId="LiveId" clId="{EDEDEFB0-18FE-4E96-A41B-09C7694D8663}" dt="2023-02-09T22:00:15.111" v="2" actId="47"/>
        <pc:sldMkLst>
          <pc:docMk/>
          <pc:sldMk cId="2669743620" sldId="861"/>
        </pc:sldMkLst>
      </pc:sldChg>
      <pc:sldChg chg="del">
        <pc:chgData name="Boban Srezovski" userId="d2c5dd452d77a740" providerId="LiveId" clId="{EDEDEFB0-18FE-4E96-A41B-09C7694D8663}" dt="2023-02-09T22:00:15.111" v="2" actId="47"/>
        <pc:sldMkLst>
          <pc:docMk/>
          <pc:sldMk cId="3948939435" sldId="862"/>
        </pc:sldMkLst>
      </pc:sldChg>
      <pc:sldChg chg="del">
        <pc:chgData name="Boban Srezovski" userId="d2c5dd452d77a740" providerId="LiveId" clId="{EDEDEFB0-18FE-4E96-A41B-09C7694D8663}" dt="2023-02-09T22:00:15.111" v="2" actId="47"/>
        <pc:sldMkLst>
          <pc:docMk/>
          <pc:sldMk cId="646413177" sldId="863"/>
        </pc:sldMkLst>
      </pc:sldChg>
      <pc:sldChg chg="del">
        <pc:chgData name="Boban Srezovski" userId="d2c5dd452d77a740" providerId="LiveId" clId="{EDEDEFB0-18FE-4E96-A41B-09C7694D8663}" dt="2023-02-09T22:00:15.111" v="2" actId="47"/>
        <pc:sldMkLst>
          <pc:docMk/>
          <pc:sldMk cId="3282033949" sldId="864"/>
        </pc:sldMkLst>
      </pc:sldChg>
      <pc:sldChg chg="del">
        <pc:chgData name="Boban Srezovski" userId="d2c5dd452d77a740" providerId="LiveId" clId="{EDEDEFB0-18FE-4E96-A41B-09C7694D8663}" dt="2023-02-09T22:00:15.111" v="2" actId="47"/>
        <pc:sldMkLst>
          <pc:docMk/>
          <pc:sldMk cId="924941315" sldId="865"/>
        </pc:sldMkLst>
      </pc:sldChg>
      <pc:sldChg chg="del">
        <pc:chgData name="Boban Srezovski" userId="d2c5dd452d77a740" providerId="LiveId" clId="{EDEDEFB0-18FE-4E96-A41B-09C7694D8663}" dt="2023-02-09T22:00:15.111" v="2" actId="47"/>
        <pc:sldMkLst>
          <pc:docMk/>
          <pc:sldMk cId="3384270498" sldId="866"/>
        </pc:sldMkLst>
      </pc:sldChg>
      <pc:sldChg chg="del">
        <pc:chgData name="Boban Srezovski" userId="d2c5dd452d77a740" providerId="LiveId" clId="{EDEDEFB0-18FE-4E96-A41B-09C7694D8663}" dt="2023-02-09T22:00:15.111" v="2" actId="47"/>
        <pc:sldMkLst>
          <pc:docMk/>
          <pc:sldMk cId="714767437" sldId="867"/>
        </pc:sldMkLst>
      </pc:sldChg>
      <pc:sldChg chg="del">
        <pc:chgData name="Boban Srezovski" userId="d2c5dd452d77a740" providerId="LiveId" clId="{EDEDEFB0-18FE-4E96-A41B-09C7694D8663}" dt="2023-02-09T22:00:15.111" v="2" actId="47"/>
        <pc:sldMkLst>
          <pc:docMk/>
          <pc:sldMk cId="1399126319" sldId="868"/>
        </pc:sldMkLst>
      </pc:sldChg>
      <pc:sldChg chg="del">
        <pc:chgData name="Boban Srezovski" userId="d2c5dd452d77a740" providerId="LiveId" clId="{EDEDEFB0-18FE-4E96-A41B-09C7694D8663}" dt="2023-02-09T22:00:15.111" v="2" actId="47"/>
        <pc:sldMkLst>
          <pc:docMk/>
          <pc:sldMk cId="2926661510" sldId="869"/>
        </pc:sldMkLst>
      </pc:sldChg>
      <pc:sldChg chg="del">
        <pc:chgData name="Boban Srezovski" userId="d2c5dd452d77a740" providerId="LiveId" clId="{EDEDEFB0-18FE-4E96-A41B-09C7694D8663}" dt="2023-02-09T22:00:15.111" v="2" actId="47"/>
        <pc:sldMkLst>
          <pc:docMk/>
          <pc:sldMk cId="2179863158" sldId="870"/>
        </pc:sldMkLst>
      </pc:sldChg>
      <pc:sldChg chg="del">
        <pc:chgData name="Boban Srezovski" userId="d2c5dd452d77a740" providerId="LiveId" clId="{EDEDEFB0-18FE-4E96-A41B-09C7694D8663}" dt="2023-02-09T22:00:15.111" v="2" actId="47"/>
        <pc:sldMkLst>
          <pc:docMk/>
          <pc:sldMk cId="2340820488" sldId="871"/>
        </pc:sldMkLst>
      </pc:sldChg>
      <pc:sldChg chg="del">
        <pc:chgData name="Boban Srezovski" userId="d2c5dd452d77a740" providerId="LiveId" clId="{EDEDEFB0-18FE-4E96-A41B-09C7694D8663}" dt="2023-02-09T22:00:15.111" v="2" actId="47"/>
        <pc:sldMkLst>
          <pc:docMk/>
          <pc:sldMk cId="630364633" sldId="872"/>
        </pc:sldMkLst>
      </pc:sldChg>
      <pc:sldChg chg="del">
        <pc:chgData name="Boban Srezovski" userId="d2c5dd452d77a740" providerId="LiveId" clId="{EDEDEFB0-18FE-4E96-A41B-09C7694D8663}" dt="2023-02-09T22:00:15.111" v="2" actId="47"/>
        <pc:sldMkLst>
          <pc:docMk/>
          <pc:sldMk cId="3687496690" sldId="873"/>
        </pc:sldMkLst>
      </pc:sldChg>
      <pc:sldChg chg="del">
        <pc:chgData name="Boban Srezovski" userId="d2c5dd452d77a740" providerId="LiveId" clId="{EDEDEFB0-18FE-4E96-A41B-09C7694D8663}" dt="2023-02-09T22:00:15.111" v="2" actId="47"/>
        <pc:sldMkLst>
          <pc:docMk/>
          <pc:sldMk cId="1378784725" sldId="874"/>
        </pc:sldMkLst>
      </pc:sldChg>
      <pc:sldChg chg="del">
        <pc:chgData name="Boban Srezovski" userId="d2c5dd452d77a740" providerId="LiveId" clId="{EDEDEFB0-18FE-4E96-A41B-09C7694D8663}" dt="2023-02-09T22:00:15.111" v="2" actId="47"/>
        <pc:sldMkLst>
          <pc:docMk/>
          <pc:sldMk cId="2140656773" sldId="875"/>
        </pc:sldMkLst>
      </pc:sldChg>
      <pc:sldChg chg="del">
        <pc:chgData name="Boban Srezovski" userId="d2c5dd452d77a740" providerId="LiveId" clId="{EDEDEFB0-18FE-4E96-A41B-09C7694D8663}" dt="2023-02-09T22:00:15.111" v="2" actId="47"/>
        <pc:sldMkLst>
          <pc:docMk/>
          <pc:sldMk cId="3979968970" sldId="876"/>
        </pc:sldMkLst>
      </pc:sldChg>
      <pc:sldChg chg="del">
        <pc:chgData name="Boban Srezovski" userId="d2c5dd452d77a740" providerId="LiveId" clId="{EDEDEFB0-18FE-4E96-A41B-09C7694D8663}" dt="2023-02-09T22:00:15.111" v="2" actId="47"/>
        <pc:sldMkLst>
          <pc:docMk/>
          <pc:sldMk cId="2566171058" sldId="877"/>
        </pc:sldMkLst>
      </pc:sldChg>
      <pc:sldChg chg="del">
        <pc:chgData name="Boban Srezovski" userId="d2c5dd452d77a740" providerId="LiveId" clId="{EDEDEFB0-18FE-4E96-A41B-09C7694D8663}" dt="2023-02-09T22:00:15.111" v="2" actId="47"/>
        <pc:sldMkLst>
          <pc:docMk/>
          <pc:sldMk cId="822340666" sldId="878"/>
        </pc:sldMkLst>
      </pc:sldChg>
      <pc:sldChg chg="del">
        <pc:chgData name="Boban Srezovski" userId="d2c5dd452d77a740" providerId="LiveId" clId="{EDEDEFB0-18FE-4E96-A41B-09C7694D8663}" dt="2023-02-09T22:00:15.111" v="2" actId="47"/>
        <pc:sldMkLst>
          <pc:docMk/>
          <pc:sldMk cId="1571659066" sldId="879"/>
        </pc:sldMkLst>
      </pc:sldChg>
      <pc:sldChg chg="del">
        <pc:chgData name="Boban Srezovski" userId="d2c5dd452d77a740" providerId="LiveId" clId="{EDEDEFB0-18FE-4E96-A41B-09C7694D8663}" dt="2023-02-09T22:00:15.111" v="2" actId="47"/>
        <pc:sldMkLst>
          <pc:docMk/>
          <pc:sldMk cId="1659227633" sldId="880"/>
        </pc:sldMkLst>
      </pc:sldChg>
      <pc:sldChg chg="del">
        <pc:chgData name="Boban Srezovski" userId="d2c5dd452d77a740" providerId="LiveId" clId="{EDEDEFB0-18FE-4E96-A41B-09C7694D8663}" dt="2023-02-09T22:00:15.111" v="2" actId="47"/>
        <pc:sldMkLst>
          <pc:docMk/>
          <pc:sldMk cId="596326677" sldId="881"/>
        </pc:sldMkLst>
      </pc:sldChg>
      <pc:sldChg chg="del">
        <pc:chgData name="Boban Srezovski" userId="d2c5dd452d77a740" providerId="LiveId" clId="{EDEDEFB0-18FE-4E96-A41B-09C7694D8663}" dt="2023-02-09T22:00:15.111" v="2" actId="47"/>
        <pc:sldMkLst>
          <pc:docMk/>
          <pc:sldMk cId="3073266091" sldId="882"/>
        </pc:sldMkLst>
      </pc:sldChg>
      <pc:sldChg chg="del">
        <pc:chgData name="Boban Srezovski" userId="d2c5dd452d77a740" providerId="LiveId" clId="{EDEDEFB0-18FE-4E96-A41B-09C7694D8663}" dt="2023-02-09T22:00:15.111" v="2" actId="47"/>
        <pc:sldMkLst>
          <pc:docMk/>
          <pc:sldMk cId="3079602845" sldId="883"/>
        </pc:sldMkLst>
      </pc:sldChg>
      <pc:sldChg chg="del">
        <pc:chgData name="Boban Srezovski" userId="d2c5dd452d77a740" providerId="LiveId" clId="{EDEDEFB0-18FE-4E96-A41B-09C7694D8663}" dt="2023-02-09T22:00:15.111" v="2" actId="47"/>
        <pc:sldMkLst>
          <pc:docMk/>
          <pc:sldMk cId="3590047594" sldId="884"/>
        </pc:sldMkLst>
      </pc:sldChg>
      <pc:sldChg chg="del">
        <pc:chgData name="Boban Srezovski" userId="d2c5dd452d77a740" providerId="LiveId" clId="{EDEDEFB0-18FE-4E96-A41B-09C7694D8663}" dt="2023-02-09T22:00:15.111" v="2" actId="47"/>
        <pc:sldMkLst>
          <pc:docMk/>
          <pc:sldMk cId="3341713858" sldId="885"/>
        </pc:sldMkLst>
      </pc:sldChg>
      <pc:sldChg chg="del">
        <pc:chgData name="Boban Srezovski" userId="d2c5dd452d77a740" providerId="LiveId" clId="{EDEDEFB0-18FE-4E96-A41B-09C7694D8663}" dt="2023-02-09T22:00:15.111" v="2" actId="47"/>
        <pc:sldMkLst>
          <pc:docMk/>
          <pc:sldMk cId="2641983683" sldId="886"/>
        </pc:sldMkLst>
      </pc:sldChg>
      <pc:sldChg chg="del">
        <pc:chgData name="Boban Srezovski" userId="d2c5dd452d77a740" providerId="LiveId" clId="{EDEDEFB0-18FE-4E96-A41B-09C7694D8663}" dt="2023-02-09T22:00:15.111" v="2" actId="47"/>
        <pc:sldMkLst>
          <pc:docMk/>
          <pc:sldMk cId="689765463" sldId="887"/>
        </pc:sldMkLst>
      </pc:sldChg>
      <pc:sldChg chg="del">
        <pc:chgData name="Boban Srezovski" userId="d2c5dd452d77a740" providerId="LiveId" clId="{EDEDEFB0-18FE-4E96-A41B-09C7694D8663}" dt="2023-02-09T22:00:15.111" v="2" actId="47"/>
        <pc:sldMkLst>
          <pc:docMk/>
          <pc:sldMk cId="118891651" sldId="888"/>
        </pc:sldMkLst>
      </pc:sldChg>
      <pc:sldChg chg="del">
        <pc:chgData name="Boban Srezovski" userId="d2c5dd452d77a740" providerId="LiveId" clId="{EDEDEFB0-18FE-4E96-A41B-09C7694D8663}" dt="2023-02-09T22:00:15.111" v="2" actId="47"/>
        <pc:sldMkLst>
          <pc:docMk/>
          <pc:sldMk cId="2134425733" sldId="889"/>
        </pc:sldMkLst>
      </pc:sldChg>
      <pc:sldChg chg="del">
        <pc:chgData name="Boban Srezovski" userId="d2c5dd452d77a740" providerId="LiveId" clId="{EDEDEFB0-18FE-4E96-A41B-09C7694D8663}" dt="2023-02-09T22:00:15.111" v="2" actId="47"/>
        <pc:sldMkLst>
          <pc:docMk/>
          <pc:sldMk cId="1021197313" sldId="890"/>
        </pc:sldMkLst>
      </pc:sldChg>
      <pc:sldChg chg="del">
        <pc:chgData name="Boban Srezovski" userId="d2c5dd452d77a740" providerId="LiveId" clId="{EDEDEFB0-18FE-4E96-A41B-09C7694D8663}" dt="2023-02-09T22:00:15.111" v="2" actId="47"/>
        <pc:sldMkLst>
          <pc:docMk/>
          <pc:sldMk cId="2040486112" sldId="891"/>
        </pc:sldMkLst>
      </pc:sldChg>
      <pc:sldChg chg="del">
        <pc:chgData name="Boban Srezovski" userId="d2c5dd452d77a740" providerId="LiveId" clId="{EDEDEFB0-18FE-4E96-A41B-09C7694D8663}" dt="2023-02-09T22:00:15.111" v="2" actId="47"/>
        <pc:sldMkLst>
          <pc:docMk/>
          <pc:sldMk cId="74571188" sldId="892"/>
        </pc:sldMkLst>
      </pc:sldChg>
      <pc:sldChg chg="del">
        <pc:chgData name="Boban Srezovski" userId="d2c5dd452d77a740" providerId="LiveId" clId="{EDEDEFB0-18FE-4E96-A41B-09C7694D8663}" dt="2023-02-09T22:00:15.111" v="2" actId="47"/>
        <pc:sldMkLst>
          <pc:docMk/>
          <pc:sldMk cId="2461139501" sldId="893"/>
        </pc:sldMkLst>
      </pc:sldChg>
      <pc:sldChg chg="del">
        <pc:chgData name="Boban Srezovski" userId="d2c5dd452d77a740" providerId="LiveId" clId="{EDEDEFB0-18FE-4E96-A41B-09C7694D8663}" dt="2023-02-09T22:00:15.111" v="2" actId="47"/>
        <pc:sldMkLst>
          <pc:docMk/>
          <pc:sldMk cId="2152384182" sldId="894"/>
        </pc:sldMkLst>
      </pc:sldChg>
      <pc:sldChg chg="del">
        <pc:chgData name="Boban Srezovski" userId="d2c5dd452d77a740" providerId="LiveId" clId="{EDEDEFB0-18FE-4E96-A41B-09C7694D8663}" dt="2023-02-09T22:00:15.111" v="2" actId="47"/>
        <pc:sldMkLst>
          <pc:docMk/>
          <pc:sldMk cId="3466201935" sldId="895"/>
        </pc:sldMkLst>
      </pc:sldChg>
      <pc:sldChg chg="del">
        <pc:chgData name="Boban Srezovski" userId="d2c5dd452d77a740" providerId="LiveId" clId="{EDEDEFB0-18FE-4E96-A41B-09C7694D8663}" dt="2023-02-09T22:00:15.111" v="2" actId="47"/>
        <pc:sldMkLst>
          <pc:docMk/>
          <pc:sldMk cId="3484120677" sldId="896"/>
        </pc:sldMkLst>
      </pc:sldChg>
      <pc:sldChg chg="del">
        <pc:chgData name="Boban Srezovski" userId="d2c5dd452d77a740" providerId="LiveId" clId="{EDEDEFB0-18FE-4E96-A41B-09C7694D8663}" dt="2023-02-09T22:00:15.111" v="2" actId="47"/>
        <pc:sldMkLst>
          <pc:docMk/>
          <pc:sldMk cId="587582715" sldId="897"/>
        </pc:sldMkLst>
      </pc:sldChg>
      <pc:sldChg chg="del">
        <pc:chgData name="Boban Srezovski" userId="d2c5dd452d77a740" providerId="LiveId" clId="{EDEDEFB0-18FE-4E96-A41B-09C7694D8663}" dt="2023-02-09T22:00:15.111" v="2" actId="47"/>
        <pc:sldMkLst>
          <pc:docMk/>
          <pc:sldMk cId="1644493159" sldId="898"/>
        </pc:sldMkLst>
      </pc:sldChg>
      <pc:sldChg chg="del">
        <pc:chgData name="Boban Srezovski" userId="d2c5dd452d77a740" providerId="LiveId" clId="{EDEDEFB0-18FE-4E96-A41B-09C7694D8663}" dt="2023-02-09T22:00:15.111" v="2" actId="47"/>
        <pc:sldMkLst>
          <pc:docMk/>
          <pc:sldMk cId="3618671782" sldId="899"/>
        </pc:sldMkLst>
      </pc:sldChg>
      <pc:sldChg chg="del">
        <pc:chgData name="Boban Srezovski" userId="d2c5dd452d77a740" providerId="LiveId" clId="{EDEDEFB0-18FE-4E96-A41B-09C7694D8663}" dt="2023-02-09T22:00:15.111" v="2" actId="47"/>
        <pc:sldMkLst>
          <pc:docMk/>
          <pc:sldMk cId="1001903299" sldId="900"/>
        </pc:sldMkLst>
      </pc:sldChg>
      <pc:sldChg chg="del">
        <pc:chgData name="Boban Srezovski" userId="d2c5dd452d77a740" providerId="LiveId" clId="{EDEDEFB0-18FE-4E96-A41B-09C7694D8663}" dt="2023-02-09T22:00:15.111" v="2" actId="47"/>
        <pc:sldMkLst>
          <pc:docMk/>
          <pc:sldMk cId="758272188" sldId="901"/>
        </pc:sldMkLst>
      </pc:sldChg>
      <pc:sldChg chg="del">
        <pc:chgData name="Boban Srezovski" userId="d2c5dd452d77a740" providerId="LiveId" clId="{EDEDEFB0-18FE-4E96-A41B-09C7694D8663}" dt="2023-02-09T22:00:15.111" v="2" actId="47"/>
        <pc:sldMkLst>
          <pc:docMk/>
          <pc:sldMk cId="2320904209" sldId="902"/>
        </pc:sldMkLst>
      </pc:sldChg>
      <pc:sldChg chg="del">
        <pc:chgData name="Boban Srezovski" userId="d2c5dd452d77a740" providerId="LiveId" clId="{EDEDEFB0-18FE-4E96-A41B-09C7694D8663}" dt="2023-02-09T22:00:15.111" v="2" actId="47"/>
        <pc:sldMkLst>
          <pc:docMk/>
          <pc:sldMk cId="2440257575" sldId="903"/>
        </pc:sldMkLst>
      </pc:sldChg>
      <pc:sldChg chg="del">
        <pc:chgData name="Boban Srezovski" userId="d2c5dd452d77a740" providerId="LiveId" clId="{EDEDEFB0-18FE-4E96-A41B-09C7694D8663}" dt="2023-02-09T22:00:15.111" v="2" actId="47"/>
        <pc:sldMkLst>
          <pc:docMk/>
          <pc:sldMk cId="3081282484" sldId="904"/>
        </pc:sldMkLst>
      </pc:sldChg>
      <pc:sldChg chg="del">
        <pc:chgData name="Boban Srezovski" userId="d2c5dd452d77a740" providerId="LiveId" clId="{EDEDEFB0-18FE-4E96-A41B-09C7694D8663}" dt="2023-02-09T22:00:15.111" v="2" actId="47"/>
        <pc:sldMkLst>
          <pc:docMk/>
          <pc:sldMk cId="2173862872" sldId="905"/>
        </pc:sldMkLst>
      </pc:sldChg>
      <pc:sldChg chg="del">
        <pc:chgData name="Boban Srezovski" userId="d2c5dd452d77a740" providerId="LiveId" clId="{EDEDEFB0-18FE-4E96-A41B-09C7694D8663}" dt="2023-02-09T22:00:15.111" v="2" actId="47"/>
        <pc:sldMkLst>
          <pc:docMk/>
          <pc:sldMk cId="2070055309" sldId="906"/>
        </pc:sldMkLst>
      </pc:sldChg>
      <pc:sldChg chg="del">
        <pc:chgData name="Boban Srezovski" userId="d2c5dd452d77a740" providerId="LiveId" clId="{EDEDEFB0-18FE-4E96-A41B-09C7694D8663}" dt="2023-02-09T22:00:15.111" v="2" actId="47"/>
        <pc:sldMkLst>
          <pc:docMk/>
          <pc:sldMk cId="3363459577" sldId="907"/>
        </pc:sldMkLst>
      </pc:sldChg>
      <pc:sldChg chg="del">
        <pc:chgData name="Boban Srezovski" userId="d2c5dd452d77a740" providerId="LiveId" clId="{EDEDEFB0-18FE-4E96-A41B-09C7694D8663}" dt="2023-02-09T22:00:15.111" v="2" actId="47"/>
        <pc:sldMkLst>
          <pc:docMk/>
          <pc:sldMk cId="115896628" sldId="908"/>
        </pc:sldMkLst>
      </pc:sldChg>
      <pc:sldChg chg="del">
        <pc:chgData name="Boban Srezovski" userId="d2c5dd452d77a740" providerId="LiveId" clId="{EDEDEFB0-18FE-4E96-A41B-09C7694D8663}" dt="2023-02-09T22:00:15.111" v="2" actId="47"/>
        <pc:sldMkLst>
          <pc:docMk/>
          <pc:sldMk cId="4161799408" sldId="909"/>
        </pc:sldMkLst>
      </pc:sldChg>
      <pc:sldChg chg="del">
        <pc:chgData name="Boban Srezovski" userId="d2c5dd452d77a740" providerId="LiveId" clId="{EDEDEFB0-18FE-4E96-A41B-09C7694D8663}" dt="2023-02-09T22:00:15.111" v="2" actId="47"/>
        <pc:sldMkLst>
          <pc:docMk/>
          <pc:sldMk cId="1397659228" sldId="910"/>
        </pc:sldMkLst>
      </pc:sldChg>
      <pc:sldChg chg="del">
        <pc:chgData name="Boban Srezovski" userId="d2c5dd452d77a740" providerId="LiveId" clId="{EDEDEFB0-18FE-4E96-A41B-09C7694D8663}" dt="2023-02-09T22:00:15.111" v="2" actId="47"/>
        <pc:sldMkLst>
          <pc:docMk/>
          <pc:sldMk cId="4234187250" sldId="911"/>
        </pc:sldMkLst>
      </pc:sldChg>
      <pc:sldChg chg="del">
        <pc:chgData name="Boban Srezovski" userId="d2c5dd452d77a740" providerId="LiveId" clId="{EDEDEFB0-18FE-4E96-A41B-09C7694D8663}" dt="2023-02-09T22:00:15.111" v="2" actId="47"/>
        <pc:sldMkLst>
          <pc:docMk/>
          <pc:sldMk cId="963713281" sldId="912"/>
        </pc:sldMkLst>
      </pc:sldChg>
      <pc:sldChg chg="del">
        <pc:chgData name="Boban Srezovski" userId="d2c5dd452d77a740" providerId="LiveId" clId="{EDEDEFB0-18FE-4E96-A41B-09C7694D8663}" dt="2023-02-09T22:00:15.111" v="2" actId="47"/>
        <pc:sldMkLst>
          <pc:docMk/>
          <pc:sldMk cId="568829190" sldId="913"/>
        </pc:sldMkLst>
      </pc:sldChg>
      <pc:sldChg chg="del">
        <pc:chgData name="Boban Srezovski" userId="d2c5dd452d77a740" providerId="LiveId" clId="{EDEDEFB0-18FE-4E96-A41B-09C7694D8663}" dt="2023-02-09T22:00:15.111" v="2" actId="47"/>
        <pc:sldMkLst>
          <pc:docMk/>
          <pc:sldMk cId="1175424843" sldId="914"/>
        </pc:sldMkLst>
      </pc:sldChg>
      <pc:sldChg chg="del">
        <pc:chgData name="Boban Srezovski" userId="d2c5dd452d77a740" providerId="LiveId" clId="{EDEDEFB0-18FE-4E96-A41B-09C7694D8663}" dt="2023-02-09T22:00:15.111" v="2" actId="47"/>
        <pc:sldMkLst>
          <pc:docMk/>
          <pc:sldMk cId="777715641" sldId="915"/>
        </pc:sldMkLst>
      </pc:sldChg>
      <pc:sldChg chg="del">
        <pc:chgData name="Boban Srezovski" userId="d2c5dd452d77a740" providerId="LiveId" clId="{EDEDEFB0-18FE-4E96-A41B-09C7694D8663}" dt="2023-02-09T22:00:15.111" v="2" actId="47"/>
        <pc:sldMkLst>
          <pc:docMk/>
          <pc:sldMk cId="3276233454" sldId="916"/>
        </pc:sldMkLst>
      </pc:sldChg>
      <pc:sldChg chg="del">
        <pc:chgData name="Boban Srezovski" userId="d2c5dd452d77a740" providerId="LiveId" clId="{EDEDEFB0-18FE-4E96-A41B-09C7694D8663}" dt="2023-02-09T22:00:15.111" v="2" actId="47"/>
        <pc:sldMkLst>
          <pc:docMk/>
          <pc:sldMk cId="3994658441" sldId="917"/>
        </pc:sldMkLst>
      </pc:sldChg>
      <pc:sldChg chg="del">
        <pc:chgData name="Boban Srezovski" userId="d2c5dd452d77a740" providerId="LiveId" clId="{EDEDEFB0-18FE-4E96-A41B-09C7694D8663}" dt="2023-02-09T22:00:15.111" v="2" actId="47"/>
        <pc:sldMkLst>
          <pc:docMk/>
          <pc:sldMk cId="137980246" sldId="918"/>
        </pc:sldMkLst>
      </pc:sldChg>
      <pc:sldChg chg="del">
        <pc:chgData name="Boban Srezovski" userId="d2c5dd452d77a740" providerId="LiveId" clId="{EDEDEFB0-18FE-4E96-A41B-09C7694D8663}" dt="2023-02-09T22:00:15.111" v="2" actId="47"/>
        <pc:sldMkLst>
          <pc:docMk/>
          <pc:sldMk cId="1246233504" sldId="919"/>
        </pc:sldMkLst>
      </pc:sldChg>
      <pc:sldChg chg="del">
        <pc:chgData name="Boban Srezovski" userId="d2c5dd452d77a740" providerId="LiveId" clId="{EDEDEFB0-18FE-4E96-A41B-09C7694D8663}" dt="2023-02-09T22:00:15.111" v="2" actId="47"/>
        <pc:sldMkLst>
          <pc:docMk/>
          <pc:sldMk cId="3221652621" sldId="920"/>
        </pc:sldMkLst>
      </pc:sldChg>
      <pc:sldChg chg="del">
        <pc:chgData name="Boban Srezovski" userId="d2c5dd452d77a740" providerId="LiveId" clId="{EDEDEFB0-18FE-4E96-A41B-09C7694D8663}" dt="2023-02-09T22:00:15.111" v="2" actId="47"/>
        <pc:sldMkLst>
          <pc:docMk/>
          <pc:sldMk cId="4195012460" sldId="921"/>
        </pc:sldMkLst>
      </pc:sldChg>
      <pc:sldChg chg="del">
        <pc:chgData name="Boban Srezovski" userId="d2c5dd452d77a740" providerId="LiveId" clId="{EDEDEFB0-18FE-4E96-A41B-09C7694D8663}" dt="2023-02-09T22:00:15.111" v="2" actId="47"/>
        <pc:sldMkLst>
          <pc:docMk/>
          <pc:sldMk cId="568845339" sldId="922"/>
        </pc:sldMkLst>
      </pc:sldChg>
      <pc:sldChg chg="del">
        <pc:chgData name="Boban Srezovski" userId="d2c5dd452d77a740" providerId="LiveId" clId="{EDEDEFB0-18FE-4E96-A41B-09C7694D8663}" dt="2023-02-09T22:00:15.111" v="2" actId="47"/>
        <pc:sldMkLst>
          <pc:docMk/>
          <pc:sldMk cId="986710943" sldId="923"/>
        </pc:sldMkLst>
      </pc:sldChg>
      <pc:sldChg chg="del">
        <pc:chgData name="Boban Srezovski" userId="d2c5dd452d77a740" providerId="LiveId" clId="{EDEDEFB0-18FE-4E96-A41B-09C7694D8663}" dt="2023-02-09T22:00:15.111" v="2" actId="47"/>
        <pc:sldMkLst>
          <pc:docMk/>
          <pc:sldMk cId="4141176580" sldId="924"/>
        </pc:sldMkLst>
      </pc:sldChg>
      <pc:sldChg chg="del">
        <pc:chgData name="Boban Srezovski" userId="d2c5dd452d77a740" providerId="LiveId" clId="{EDEDEFB0-18FE-4E96-A41B-09C7694D8663}" dt="2023-02-09T22:00:15.111" v="2" actId="47"/>
        <pc:sldMkLst>
          <pc:docMk/>
          <pc:sldMk cId="1249279092" sldId="925"/>
        </pc:sldMkLst>
      </pc:sldChg>
      <pc:sldChg chg="del">
        <pc:chgData name="Boban Srezovski" userId="d2c5dd452d77a740" providerId="LiveId" clId="{EDEDEFB0-18FE-4E96-A41B-09C7694D8663}" dt="2023-02-09T22:00:15.111" v="2" actId="47"/>
        <pc:sldMkLst>
          <pc:docMk/>
          <pc:sldMk cId="558233586" sldId="926"/>
        </pc:sldMkLst>
      </pc:sldChg>
      <pc:sldChg chg="del">
        <pc:chgData name="Boban Srezovski" userId="d2c5dd452d77a740" providerId="LiveId" clId="{EDEDEFB0-18FE-4E96-A41B-09C7694D8663}" dt="2023-02-09T22:00:15.111" v="2" actId="47"/>
        <pc:sldMkLst>
          <pc:docMk/>
          <pc:sldMk cId="2336112459" sldId="927"/>
        </pc:sldMkLst>
      </pc:sldChg>
      <pc:sldChg chg="del">
        <pc:chgData name="Boban Srezovski" userId="d2c5dd452d77a740" providerId="LiveId" clId="{EDEDEFB0-18FE-4E96-A41B-09C7694D8663}" dt="2023-02-09T22:00:15.111" v="2" actId="47"/>
        <pc:sldMkLst>
          <pc:docMk/>
          <pc:sldMk cId="3711679446" sldId="928"/>
        </pc:sldMkLst>
      </pc:sldChg>
      <pc:sldChg chg="del">
        <pc:chgData name="Boban Srezovski" userId="d2c5dd452d77a740" providerId="LiveId" clId="{EDEDEFB0-18FE-4E96-A41B-09C7694D8663}" dt="2023-02-09T22:00:15.111" v="2" actId="47"/>
        <pc:sldMkLst>
          <pc:docMk/>
          <pc:sldMk cId="2173465456" sldId="929"/>
        </pc:sldMkLst>
      </pc:sldChg>
      <pc:sldChg chg="del">
        <pc:chgData name="Boban Srezovski" userId="d2c5dd452d77a740" providerId="LiveId" clId="{EDEDEFB0-18FE-4E96-A41B-09C7694D8663}" dt="2023-02-09T22:00:15.111" v="2" actId="47"/>
        <pc:sldMkLst>
          <pc:docMk/>
          <pc:sldMk cId="3246572055" sldId="930"/>
        </pc:sldMkLst>
      </pc:sldChg>
      <pc:sldChg chg="del">
        <pc:chgData name="Boban Srezovski" userId="d2c5dd452d77a740" providerId="LiveId" clId="{EDEDEFB0-18FE-4E96-A41B-09C7694D8663}" dt="2023-02-09T22:00:15.111" v="2" actId="47"/>
        <pc:sldMkLst>
          <pc:docMk/>
          <pc:sldMk cId="634678167" sldId="93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2/9/2023</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1" y="1545367"/>
            <a:ext cx="11126898" cy="1475013"/>
          </a:xfrm>
        </p:spPr>
        <p:txBody>
          <a:bodyPr>
            <a:noAutofit/>
          </a:bodyPr>
          <a:lstStyle/>
          <a:p>
            <a:r>
              <a:rPr lang="en-US" sz="4000" dirty="0"/>
              <a:t>JavaScript</a:t>
            </a:r>
            <a:br>
              <a:rPr lang="en-US" sz="4000" dirty="0"/>
            </a:br>
            <a:r>
              <a:rPr lang="en-US" sz="2800" dirty="0"/>
              <a:t>Chapter 13: Concurrency</a:t>
            </a:r>
            <a:endParaRPr lang="en-US" sz="4000" dirty="0"/>
          </a:p>
        </p:txBody>
      </p:sp>
      <p:pic>
        <p:nvPicPr>
          <p:cNvPr id="6" name="Picture 5">
            <a:extLst>
              <a:ext uri="{FF2B5EF4-FFF2-40B4-BE49-F238E27FC236}">
                <a16:creationId xmlns:a16="http://schemas.microsoft.com/office/drawing/2014/main" id="{DBAA1CEB-8EA5-4647-BBDE-5202D6418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4" y="3160774"/>
            <a:ext cx="5283208" cy="3169924"/>
          </a:xfrm>
          <a:prstGeom prst="rect">
            <a:avLst/>
          </a:prstGeom>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8099-2ED9-40BE-88A8-31EE537BB367}"/>
              </a:ext>
            </a:extLst>
          </p:cNvPr>
          <p:cNvSpPr>
            <a:spLocks noGrp="1"/>
          </p:cNvSpPr>
          <p:nvPr>
            <p:ph type="title"/>
          </p:nvPr>
        </p:nvSpPr>
        <p:spPr/>
        <p:txBody>
          <a:bodyPr/>
          <a:lstStyle/>
          <a:p>
            <a:r>
              <a:rPr lang="en-US" dirty="0"/>
              <a:t>Practice exercise 13.1</a:t>
            </a:r>
          </a:p>
        </p:txBody>
      </p:sp>
      <p:sp>
        <p:nvSpPr>
          <p:cNvPr id="3" name="Content Placeholder 2">
            <a:extLst>
              <a:ext uri="{FF2B5EF4-FFF2-40B4-BE49-F238E27FC236}">
                <a16:creationId xmlns:a16="http://schemas.microsoft.com/office/drawing/2014/main" id="{9A3AECCB-3E93-4D21-9DAF-A69B9FE9F758}"/>
              </a:ext>
            </a:extLst>
          </p:cNvPr>
          <p:cNvSpPr>
            <a:spLocks noGrp="1"/>
          </p:cNvSpPr>
          <p:nvPr>
            <p:ph idx="1"/>
          </p:nvPr>
        </p:nvSpPr>
        <p:spPr>
          <a:xfrm>
            <a:off x="581192" y="2180496"/>
            <a:ext cx="11029615" cy="4211837"/>
          </a:xfrm>
        </p:spPr>
        <p:txBody>
          <a:bodyPr>
            <a:normAutofit/>
          </a:bodyPr>
          <a:lstStyle/>
          <a:p>
            <a:pPr marL="0" indent="0" algn="l">
              <a:buNone/>
            </a:pPr>
            <a:r>
              <a:rPr lang="en-US" sz="1800" b="0" i="0" u="none" strike="noStrike" baseline="0" dirty="0">
                <a:latin typeface="BookAntiqua"/>
              </a:rPr>
              <a:t>With </a:t>
            </a:r>
            <a:r>
              <a:rPr lang="en-US" sz="1800" b="1" i="0" u="none" strike="noStrike" baseline="0" dirty="0">
                <a:latin typeface="BookAntiqua-Bold"/>
              </a:rPr>
              <a:t>Promises</a:t>
            </a:r>
            <a:r>
              <a:rPr lang="en-US" sz="1800" b="0" i="0" u="none" strike="noStrike" baseline="0" dirty="0">
                <a:latin typeface="BookAntiqua"/>
              </a:rPr>
              <a:t>, we can organize the sequence of our code in a slightly easier-</a:t>
            </a:r>
            <a:r>
              <a:rPr lang="en-US" sz="1800" b="0" i="0" u="none" strike="noStrike" baseline="0" dirty="0" err="1">
                <a:latin typeface="BookAntiqua"/>
              </a:rPr>
              <a:t>tomaintain</a:t>
            </a:r>
            <a:r>
              <a:rPr lang="en-US" sz="1800" b="0" i="0" u="none" strike="noStrike" baseline="0" dirty="0">
                <a:latin typeface="BookAntiqua"/>
              </a:rPr>
              <a:t> way. A Promise is a special object that connects code that needs to produce a result and the code that needs to use this result in the next step. </a:t>
            </a:r>
          </a:p>
          <a:p>
            <a:pPr marL="0" indent="0" algn="l">
              <a:buNone/>
            </a:pPr>
            <a:r>
              <a:rPr lang="en-US" sz="1800" b="0" i="0" u="none" strike="noStrike" baseline="0" dirty="0">
                <a:latin typeface="BookAntiqua"/>
              </a:rPr>
              <a:t>When we create a Promise, we give it a function. In the following example, we use a convention that we have seen a lot; we are creating a function on the spot. So, inside the argument list we are defining the function, often done using arrow functions as well. This function needs two parameters, and these parameters are callbacks. We have called them </a:t>
            </a:r>
            <a:r>
              <a:rPr lang="en-US" sz="1800" b="0" i="0" u="none" strike="noStrike" baseline="0" dirty="0">
                <a:latin typeface="Consolas" panose="020B0609020204030204" pitchFamily="49" charset="0"/>
              </a:rPr>
              <a:t>resolve </a:t>
            </a:r>
            <a:r>
              <a:rPr lang="en-US" sz="1800" b="0" i="0" u="none" strike="noStrike" baseline="0" dirty="0">
                <a:latin typeface="BookAntiqua"/>
              </a:rPr>
              <a:t>and </a:t>
            </a:r>
            <a:r>
              <a:rPr lang="en-US" sz="1800" b="0" i="0" u="none" strike="noStrike" baseline="0" dirty="0">
                <a:latin typeface="Consolas" panose="020B0609020204030204" pitchFamily="49" charset="0"/>
              </a:rPr>
              <a:t>reject </a:t>
            </a:r>
            <a:r>
              <a:rPr lang="en-US" sz="1800" b="0" i="0" u="none" strike="noStrike" baseline="0" dirty="0">
                <a:latin typeface="BookAntiqua"/>
              </a:rPr>
              <a:t>here.</a:t>
            </a:r>
          </a:p>
          <a:p>
            <a:pPr marL="0" indent="0" algn="l">
              <a:buNone/>
            </a:pPr>
            <a:r>
              <a:rPr lang="en-US" sz="1800" b="0" i="0" u="none" strike="noStrike" baseline="0" dirty="0">
                <a:latin typeface="BookAntiqua"/>
              </a:rPr>
              <a:t>When </a:t>
            </a:r>
            <a:r>
              <a:rPr lang="en-US" sz="1800" b="0" i="0" u="none" strike="noStrike" baseline="0" dirty="0">
                <a:latin typeface="Consolas" panose="020B0609020204030204" pitchFamily="49" charset="0"/>
              </a:rPr>
              <a:t>resolve() </a:t>
            </a:r>
            <a:r>
              <a:rPr lang="en-US" sz="1800" b="0" i="0" u="none" strike="noStrike" baseline="0" dirty="0">
                <a:latin typeface="BookAntiqua"/>
              </a:rPr>
              <a:t>is called, the Promise is presumed to be successful and whatever is between the arrows is returned and used as input for the </a:t>
            </a:r>
            <a:r>
              <a:rPr lang="en-US" sz="1800" b="0" i="0" u="none" strike="noStrike" baseline="0" dirty="0">
                <a:latin typeface="Consolas" panose="020B0609020204030204" pitchFamily="49" charset="0"/>
              </a:rPr>
              <a:t>then </a:t>
            </a:r>
            <a:r>
              <a:rPr lang="en-US" sz="1800" b="0" i="0" u="none" strike="noStrike" baseline="0" dirty="0">
                <a:latin typeface="BookAntiqua"/>
              </a:rPr>
              <a:t>method on the </a:t>
            </a:r>
            <a:r>
              <a:rPr lang="en-US" sz="1800" b="0" i="0" u="none" strike="noStrike" baseline="0" dirty="0">
                <a:latin typeface="Consolas" panose="020B0609020204030204" pitchFamily="49" charset="0"/>
              </a:rPr>
              <a:t>Promise </a:t>
            </a:r>
            <a:r>
              <a:rPr lang="en-US" sz="1800" b="0" i="0" u="none" strike="noStrike" baseline="0" dirty="0">
                <a:latin typeface="BookAntiqua"/>
              </a:rPr>
              <a:t>object. If </a:t>
            </a:r>
            <a:r>
              <a:rPr lang="en-US" sz="1800" b="0" i="0" u="none" strike="noStrike" baseline="0" dirty="0">
                <a:latin typeface="Consolas" panose="020B0609020204030204" pitchFamily="49" charset="0"/>
              </a:rPr>
              <a:t>reject() </a:t>
            </a:r>
            <a:r>
              <a:rPr lang="en-US" sz="1800" b="0" i="0" u="none" strike="noStrike" baseline="0" dirty="0">
                <a:latin typeface="BookAntiqua"/>
              </a:rPr>
              <a:t>is called, the </a:t>
            </a:r>
            <a:r>
              <a:rPr lang="en-US" sz="1800" b="0" i="0" u="none" strike="noStrike" baseline="0" dirty="0">
                <a:latin typeface="Consolas" panose="020B0609020204030204" pitchFamily="49" charset="0"/>
              </a:rPr>
              <a:t>Promise </a:t>
            </a:r>
            <a:r>
              <a:rPr lang="en-US" sz="1800" b="0" i="0" u="none" strike="noStrike" baseline="0" dirty="0">
                <a:latin typeface="BookAntiqua"/>
              </a:rPr>
              <a:t>failed and the </a:t>
            </a:r>
            <a:r>
              <a:rPr lang="en-US" sz="1800" b="0" i="0" u="none" strike="noStrike" baseline="0" dirty="0">
                <a:latin typeface="Consolas" panose="020B0609020204030204" pitchFamily="49" charset="0"/>
              </a:rPr>
              <a:t>catch() </a:t>
            </a:r>
            <a:r>
              <a:rPr lang="en-US" sz="1800" b="0" i="0" u="none" strike="noStrike" baseline="0" dirty="0">
                <a:latin typeface="BookAntiqua"/>
              </a:rPr>
              <a:t>method on the </a:t>
            </a:r>
            <a:r>
              <a:rPr lang="en-US" sz="1800" b="0" i="0" u="none" strike="noStrike" baseline="0" dirty="0">
                <a:latin typeface="Consolas" panose="020B0609020204030204" pitchFamily="49" charset="0"/>
              </a:rPr>
              <a:t>Promise </a:t>
            </a:r>
            <a:r>
              <a:rPr lang="en-US" sz="1800" b="0" i="0" u="none" strike="noStrike" baseline="0" dirty="0">
                <a:latin typeface="BookAntiqua"/>
              </a:rPr>
              <a:t>object (if present) is executed with the argument of the </a:t>
            </a:r>
            <a:r>
              <a:rPr lang="en-US" sz="1800" b="0" i="0" u="none" strike="noStrike" baseline="0" dirty="0">
                <a:latin typeface="Consolas" panose="020B0609020204030204" pitchFamily="49" charset="0"/>
              </a:rPr>
              <a:t>reject() </a:t>
            </a:r>
            <a:r>
              <a:rPr lang="en-US" sz="1800" b="0" i="0" u="none" strike="noStrike" baseline="0" dirty="0">
                <a:latin typeface="BookAntiqua"/>
              </a:rPr>
              <a:t>function.</a:t>
            </a:r>
            <a:endParaRPr lang="en-US" sz="1800" dirty="0"/>
          </a:p>
        </p:txBody>
      </p:sp>
    </p:spTree>
    <p:extLst>
      <p:ext uri="{BB962C8B-B14F-4D97-AF65-F5344CB8AC3E}">
        <p14:creationId xmlns:p14="http://schemas.microsoft.com/office/powerpoint/2010/main" val="271502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8099-2ED9-40BE-88A8-31EE537BB367}"/>
              </a:ext>
            </a:extLst>
          </p:cNvPr>
          <p:cNvSpPr>
            <a:spLocks noGrp="1"/>
          </p:cNvSpPr>
          <p:nvPr>
            <p:ph type="title"/>
          </p:nvPr>
        </p:nvSpPr>
        <p:spPr/>
        <p:txBody>
          <a:bodyPr/>
          <a:lstStyle/>
          <a:p>
            <a:r>
              <a:rPr lang="en-US" dirty="0"/>
              <a:t>Practice exercise 13.1</a:t>
            </a:r>
          </a:p>
        </p:txBody>
      </p:sp>
      <p:sp>
        <p:nvSpPr>
          <p:cNvPr id="3" name="Content Placeholder 2">
            <a:extLst>
              <a:ext uri="{FF2B5EF4-FFF2-40B4-BE49-F238E27FC236}">
                <a16:creationId xmlns:a16="http://schemas.microsoft.com/office/drawing/2014/main" id="{9A3AECCB-3E93-4D21-9DAF-A69B9FE9F758}"/>
              </a:ext>
            </a:extLst>
          </p:cNvPr>
          <p:cNvSpPr>
            <a:spLocks noGrp="1"/>
          </p:cNvSpPr>
          <p:nvPr>
            <p:ph idx="1"/>
          </p:nvPr>
        </p:nvSpPr>
        <p:spPr>
          <a:xfrm>
            <a:off x="581192" y="2180496"/>
            <a:ext cx="11029615" cy="4211837"/>
          </a:xfrm>
        </p:spPr>
        <p:txBody>
          <a:bodyPr anchor="t">
            <a:normAutofit/>
          </a:bodyPr>
          <a:lstStyle/>
          <a:p>
            <a:pPr marL="0" indent="0" algn="l">
              <a:buNone/>
            </a:pPr>
            <a:r>
              <a:rPr lang="en-US" sz="1800" b="0" i="0" u="none" strike="noStrike" baseline="0" dirty="0">
                <a:latin typeface="BookAntiqua"/>
              </a:rPr>
              <a:t>This is a lot of information that can be hard to understand at first, so here is an example of a Promise to help you:</a:t>
            </a:r>
            <a:endParaRPr lang="en-US" sz="1800" dirty="0"/>
          </a:p>
        </p:txBody>
      </p:sp>
      <p:sp>
        <p:nvSpPr>
          <p:cNvPr id="5" name="TextBox 4">
            <a:extLst>
              <a:ext uri="{FF2B5EF4-FFF2-40B4-BE49-F238E27FC236}">
                <a16:creationId xmlns:a16="http://schemas.microsoft.com/office/drawing/2014/main" id="{FF5F56C9-0505-4B86-A0FF-EC05593A1311}"/>
              </a:ext>
            </a:extLst>
          </p:cNvPr>
          <p:cNvSpPr txBox="1"/>
          <p:nvPr/>
        </p:nvSpPr>
        <p:spPr>
          <a:xfrm>
            <a:off x="3047999" y="2648388"/>
            <a:ext cx="6096000" cy="3970318"/>
          </a:xfrm>
          <a:prstGeom prst="rect">
            <a:avLst/>
          </a:prstGeom>
          <a:noFill/>
        </p:spPr>
        <p:txBody>
          <a:bodyPr wrap="square">
            <a:spAutoFit/>
          </a:bodyPr>
          <a:lstStyle/>
          <a:p>
            <a:pPr algn="l"/>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promise = </a:t>
            </a:r>
            <a:r>
              <a:rPr lang="en-US" sz="1400" b="0" i="0" u="none" strike="noStrike" baseline="0" dirty="0">
                <a:solidFill>
                  <a:srgbClr val="A726A5"/>
                </a:solidFill>
                <a:latin typeface="Consolas" panose="020B0609020204030204" pitchFamily="49" charset="0"/>
              </a:rPr>
              <a:t>new </a:t>
            </a:r>
            <a:r>
              <a:rPr lang="en-US" sz="1400" b="0" i="0" u="none" strike="noStrike" baseline="0" dirty="0">
                <a:solidFill>
                  <a:srgbClr val="C28501"/>
                </a:solidFill>
                <a:latin typeface="Consolas" panose="020B0609020204030204" pitchFamily="49" charset="0"/>
              </a:rPr>
              <a:t>Promise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383A42"/>
                </a:solidFill>
                <a:latin typeface="Consolas" panose="020B0609020204030204" pitchFamily="49" charset="0"/>
              </a:rPr>
              <a:t>(resolve, reject) {</a:t>
            </a:r>
          </a:p>
          <a:p>
            <a:pPr lvl="1"/>
            <a:r>
              <a:rPr lang="en-US" sz="1400" b="0" i="1" u="none" strike="noStrike" baseline="0" dirty="0">
                <a:solidFill>
                  <a:srgbClr val="A1A2A8"/>
                </a:solidFill>
                <a:latin typeface="Consolas-Italic"/>
              </a:rPr>
              <a:t>// do something that might take a while</a:t>
            </a:r>
          </a:p>
          <a:p>
            <a:pPr lvl="1"/>
            <a:r>
              <a:rPr lang="en-US" sz="1400" b="0" i="1" u="none" strike="noStrike" baseline="0" dirty="0">
                <a:solidFill>
                  <a:srgbClr val="A1A2A8"/>
                </a:solidFill>
                <a:latin typeface="Consolas-Italic"/>
              </a:rPr>
              <a:t>// let's just set x instead for this example</a:t>
            </a:r>
          </a:p>
          <a:p>
            <a:pPr lvl="1"/>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x = </a:t>
            </a:r>
            <a:r>
              <a:rPr lang="en-US" sz="1400" b="0" i="0" u="none" strike="noStrike" baseline="0" dirty="0">
                <a:solidFill>
                  <a:srgbClr val="996801"/>
                </a:solidFill>
                <a:latin typeface="Consolas" panose="020B0609020204030204" pitchFamily="49" charset="0"/>
              </a:rPr>
              <a:t>20</a:t>
            </a:r>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A726A5"/>
                </a:solidFill>
                <a:latin typeface="Consolas" panose="020B0609020204030204" pitchFamily="49" charset="0"/>
              </a:rPr>
              <a:t>if </a:t>
            </a:r>
            <a:r>
              <a:rPr lang="en-US" sz="1400" b="0" i="0" u="none" strike="noStrike" baseline="0" dirty="0">
                <a:solidFill>
                  <a:srgbClr val="383A42"/>
                </a:solidFill>
                <a:latin typeface="Consolas" panose="020B0609020204030204" pitchFamily="49" charset="0"/>
              </a:rPr>
              <a:t>(x &gt; </a:t>
            </a:r>
            <a:r>
              <a:rPr lang="en-US" sz="1400" b="0" i="0" u="none" strike="noStrike" baseline="0" dirty="0">
                <a:solidFill>
                  <a:srgbClr val="996801"/>
                </a:solidFill>
                <a:latin typeface="Consolas" panose="020B0609020204030204" pitchFamily="49" charset="0"/>
              </a:rPr>
              <a:t>10</a:t>
            </a:r>
            <a:r>
              <a:rPr lang="en-US" sz="1400" b="0" i="0" u="none" strike="noStrike" baseline="0" dirty="0">
                <a:solidFill>
                  <a:srgbClr val="383A42"/>
                </a:solidFill>
                <a:latin typeface="Consolas" panose="020B0609020204030204" pitchFamily="49" charset="0"/>
              </a:rPr>
              <a:t>) {</a:t>
            </a:r>
          </a:p>
          <a:p>
            <a:pPr lvl="1"/>
            <a:r>
              <a:rPr lang="en-US" sz="1400" b="0" i="0" u="none" strike="noStrike" baseline="0" dirty="0">
                <a:solidFill>
                  <a:srgbClr val="383A42"/>
                </a:solidFill>
                <a:latin typeface="Consolas" panose="020B0609020204030204" pitchFamily="49" charset="0"/>
              </a:rPr>
              <a:t>	resolve(x); </a:t>
            </a:r>
            <a:r>
              <a:rPr lang="en-US" sz="1400" b="0" i="1" u="none" strike="noStrike" baseline="0" dirty="0">
                <a:solidFill>
                  <a:srgbClr val="A1A2A8"/>
                </a:solidFill>
                <a:latin typeface="Consolas-Italic"/>
              </a:rPr>
              <a:t>// on success</a:t>
            </a:r>
          </a:p>
          <a:p>
            <a:pPr lvl="1"/>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A726A5"/>
                </a:solidFill>
                <a:latin typeface="Consolas" panose="020B0609020204030204" pitchFamily="49" charset="0"/>
              </a:rPr>
              <a:t>else </a:t>
            </a:r>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383A42"/>
                </a:solidFill>
                <a:latin typeface="Consolas" panose="020B0609020204030204" pitchFamily="49" charset="0"/>
              </a:rPr>
              <a:t>	reject(</a:t>
            </a:r>
            <a:r>
              <a:rPr lang="en-US" sz="1400" b="0" i="0" u="none" strike="noStrike" baseline="0" dirty="0">
                <a:solidFill>
                  <a:srgbClr val="50A24F"/>
                </a:solidFill>
                <a:latin typeface="Consolas" panose="020B0609020204030204" pitchFamily="49" charset="0"/>
              </a:rPr>
              <a:t>"Too low"</a:t>
            </a:r>
            <a:r>
              <a:rPr lang="en-US" sz="1400" b="0" i="0" u="none" strike="noStrike" baseline="0" dirty="0">
                <a:solidFill>
                  <a:srgbClr val="383A42"/>
                </a:solidFill>
                <a:latin typeface="Consolas" panose="020B0609020204030204" pitchFamily="49" charset="0"/>
              </a:rPr>
              <a:t>); </a:t>
            </a:r>
            <a:r>
              <a:rPr lang="en-US" sz="1400" b="0" i="1" u="none" strike="noStrike" baseline="0" dirty="0">
                <a:solidFill>
                  <a:srgbClr val="A1A2A8"/>
                </a:solidFill>
                <a:latin typeface="Consolas-Italic"/>
              </a:rPr>
              <a:t>// on error</a:t>
            </a:r>
          </a:p>
          <a:p>
            <a:pPr lvl="1"/>
            <a:r>
              <a:rPr lang="en-US" sz="1400" b="0" i="0" u="none" strike="noStrike" baseline="0" dirty="0">
                <a:solidFill>
                  <a:srgbClr val="383A42"/>
                </a:solidFill>
                <a:latin typeface="Consolas" panose="020B0609020204030204" pitchFamily="49" charset="0"/>
              </a:rPr>
              <a:t>}</a:t>
            </a:r>
          </a:p>
          <a:p>
            <a:r>
              <a:rPr lang="en-US" sz="1400" b="0" i="0" u="none" strike="noStrike" baseline="0" dirty="0">
                <a:solidFill>
                  <a:srgbClr val="383A42"/>
                </a:solidFill>
                <a:latin typeface="Consolas" panose="020B0609020204030204" pitchFamily="49" charset="0"/>
              </a:rPr>
              <a:t>});</a:t>
            </a:r>
          </a:p>
          <a:p>
            <a:r>
              <a:rPr lang="en-US" sz="1400" b="0" i="0" u="none" strike="noStrike" baseline="0" dirty="0" err="1">
                <a:solidFill>
                  <a:srgbClr val="383A42"/>
                </a:solidFill>
                <a:latin typeface="Consolas" panose="020B0609020204030204" pitchFamily="49" charset="0"/>
              </a:rPr>
              <a:t>promise.then</a:t>
            </a:r>
            <a:r>
              <a:rPr lang="en-US" sz="1400" b="0" i="0" u="none" strike="noStrike" baseline="0" dirty="0">
                <a:solidFill>
                  <a:srgbClr val="383A42"/>
                </a:solidFill>
                <a:latin typeface="Consolas" panose="020B0609020204030204" pitchFamily="49" charset="0"/>
              </a:rPr>
              <a:t>(</a:t>
            </a:r>
          </a:p>
          <a:p>
            <a:r>
              <a:rPr lang="en-US" sz="1400" dirty="0">
                <a:solidFill>
                  <a:srgbClr val="383A42"/>
                </a:solidFill>
                <a:latin typeface="Consolas" panose="020B0609020204030204" pitchFamily="49" charset="0"/>
              </a:rPr>
              <a:t>	</a:t>
            </a:r>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383A42"/>
                </a:solidFill>
                <a:latin typeface="Consolas" panose="020B0609020204030204" pitchFamily="49" charset="0"/>
              </a:rPr>
              <a:t>(value) {</a:t>
            </a:r>
          </a:p>
          <a:p>
            <a:pPr lvl="1"/>
            <a:r>
              <a:rPr lang="en-US" sz="1400" b="0" i="0" u="none" strike="noStrike" baseline="0" dirty="0">
                <a:solidFill>
                  <a:srgbClr val="C28501"/>
                </a:solidFill>
                <a:latin typeface="Consolas" panose="020B0609020204030204" pitchFamily="49" charset="0"/>
              </a:rPr>
              <a:t>	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"Success:"</a:t>
            </a:r>
            <a:r>
              <a:rPr lang="en-US" sz="1400" b="0" i="0" u="none" strike="noStrike" baseline="0" dirty="0">
                <a:solidFill>
                  <a:srgbClr val="383A42"/>
                </a:solidFill>
                <a:latin typeface="Consolas" panose="020B0609020204030204" pitchFamily="49" charset="0"/>
              </a:rPr>
              <a:t>, value);</a:t>
            </a:r>
          </a:p>
          <a:p>
            <a:pPr lvl="1"/>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383A42"/>
                </a:solidFill>
                <a:latin typeface="Consolas" panose="020B0609020204030204" pitchFamily="49" charset="0"/>
              </a:rPr>
              <a:t>(error) {</a:t>
            </a:r>
          </a:p>
          <a:p>
            <a:pPr lvl="1"/>
            <a:r>
              <a:rPr lang="en-US" sz="1400" b="0" i="0" u="none" strike="noStrike" baseline="0" dirty="0">
                <a:solidFill>
                  <a:srgbClr val="C28501"/>
                </a:solidFill>
                <a:latin typeface="Consolas" panose="020B0609020204030204" pitchFamily="49" charset="0"/>
              </a:rPr>
              <a:t>	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"Error:"</a:t>
            </a:r>
            <a:r>
              <a:rPr lang="en-US" sz="1400" b="0" i="0" u="none" strike="noStrike" baseline="0" dirty="0">
                <a:solidFill>
                  <a:srgbClr val="383A42"/>
                </a:solidFill>
                <a:latin typeface="Consolas" panose="020B0609020204030204" pitchFamily="49" charset="0"/>
              </a:rPr>
              <a:t>, error);</a:t>
            </a:r>
          </a:p>
          <a:p>
            <a:pPr algn="l"/>
            <a:r>
              <a:rPr lang="en-US" sz="1400" b="0" i="0" u="none" strike="noStrike" baseline="0" dirty="0">
                <a:solidFill>
                  <a:srgbClr val="383A42"/>
                </a:solidFill>
                <a:latin typeface="Consolas" panose="020B0609020204030204" pitchFamily="49" charset="0"/>
              </a:rPr>
              <a:t>	}</a:t>
            </a:r>
          </a:p>
          <a:p>
            <a:pPr algn="l"/>
            <a:r>
              <a:rPr lang="en-US" sz="1400" b="0" i="0" u="none" strike="noStrike" baseline="0" dirty="0">
                <a:solidFill>
                  <a:srgbClr val="383A42"/>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81820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8099-2ED9-40BE-88A8-31EE537BB367}"/>
              </a:ext>
            </a:extLst>
          </p:cNvPr>
          <p:cNvSpPr>
            <a:spLocks noGrp="1"/>
          </p:cNvSpPr>
          <p:nvPr>
            <p:ph type="title"/>
          </p:nvPr>
        </p:nvSpPr>
        <p:spPr/>
        <p:txBody>
          <a:bodyPr/>
          <a:lstStyle/>
          <a:p>
            <a:r>
              <a:rPr lang="en-US" dirty="0"/>
              <a:t>Practice exercise 13.1</a:t>
            </a:r>
          </a:p>
        </p:txBody>
      </p:sp>
      <p:sp>
        <p:nvSpPr>
          <p:cNvPr id="3" name="Content Placeholder 2">
            <a:extLst>
              <a:ext uri="{FF2B5EF4-FFF2-40B4-BE49-F238E27FC236}">
                <a16:creationId xmlns:a16="http://schemas.microsoft.com/office/drawing/2014/main" id="{9A3AECCB-3E93-4D21-9DAF-A69B9FE9F758}"/>
              </a:ext>
            </a:extLst>
          </p:cNvPr>
          <p:cNvSpPr>
            <a:spLocks noGrp="1"/>
          </p:cNvSpPr>
          <p:nvPr>
            <p:ph idx="1"/>
          </p:nvPr>
        </p:nvSpPr>
        <p:spPr>
          <a:xfrm>
            <a:off x="581192" y="2180496"/>
            <a:ext cx="11029615" cy="4211837"/>
          </a:xfrm>
        </p:spPr>
        <p:txBody>
          <a:bodyPr anchor="ctr">
            <a:normAutofit/>
          </a:bodyPr>
          <a:lstStyle/>
          <a:p>
            <a:pPr marL="0" indent="0" algn="l">
              <a:buNone/>
            </a:pPr>
            <a:r>
              <a:rPr lang="en-US" sz="1800" b="0" i="0" u="none" strike="noStrike" baseline="0" dirty="0">
                <a:latin typeface="BookAntiqua"/>
              </a:rPr>
              <a:t>We first create a Promise. When creating a </a:t>
            </a:r>
            <a:r>
              <a:rPr lang="en-US" sz="1800" b="0" i="0" u="none" strike="noStrike" baseline="0" dirty="0">
                <a:latin typeface="Consolas" panose="020B0609020204030204" pitchFamily="49" charset="0"/>
              </a:rPr>
              <a:t>Promise</a:t>
            </a:r>
            <a:r>
              <a:rPr lang="en-US" sz="1800" b="0" i="0" u="none" strike="noStrike" baseline="0" dirty="0">
                <a:latin typeface="BookAntiqua"/>
              </a:rPr>
              <a:t>, we don't know what the value of the Promise is going to be. This value is whatever is sent as an argument to the resolve function. It is a sort of placeholder.</a:t>
            </a:r>
          </a:p>
          <a:p>
            <a:pPr marL="0" indent="0" algn="l">
              <a:buNone/>
            </a:pPr>
            <a:r>
              <a:rPr lang="en-US" sz="1800" b="0" i="0" u="none" strike="noStrike" baseline="0" dirty="0">
                <a:latin typeface="BookAntiqua"/>
              </a:rPr>
              <a:t>So when we call then on the Promise, we basically say: figure out what the value of the Promise is, and when you know, execute one function if the Promise was resolved or a different function if it was rejected. When a Promise is neither resolved nor rejected, we say that the Promise is pending.</a:t>
            </a:r>
            <a:endParaRPr lang="en-US" sz="1800" dirty="0"/>
          </a:p>
        </p:txBody>
      </p:sp>
    </p:spTree>
    <p:extLst>
      <p:ext uri="{BB962C8B-B14F-4D97-AF65-F5344CB8AC3E}">
        <p14:creationId xmlns:p14="http://schemas.microsoft.com/office/powerpoint/2010/main" val="529344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8099-2ED9-40BE-88A8-31EE537BB367}"/>
              </a:ext>
            </a:extLst>
          </p:cNvPr>
          <p:cNvSpPr>
            <a:spLocks noGrp="1"/>
          </p:cNvSpPr>
          <p:nvPr>
            <p:ph type="title"/>
          </p:nvPr>
        </p:nvSpPr>
        <p:spPr/>
        <p:txBody>
          <a:bodyPr/>
          <a:lstStyle/>
          <a:p>
            <a:r>
              <a:rPr lang="en-US" dirty="0"/>
              <a:t>Practice exercise 13.1</a:t>
            </a:r>
          </a:p>
        </p:txBody>
      </p:sp>
      <p:sp>
        <p:nvSpPr>
          <p:cNvPr id="3" name="Content Placeholder 2">
            <a:extLst>
              <a:ext uri="{FF2B5EF4-FFF2-40B4-BE49-F238E27FC236}">
                <a16:creationId xmlns:a16="http://schemas.microsoft.com/office/drawing/2014/main" id="{9A3AECCB-3E93-4D21-9DAF-A69B9FE9F758}"/>
              </a:ext>
            </a:extLst>
          </p:cNvPr>
          <p:cNvSpPr>
            <a:spLocks noGrp="1"/>
          </p:cNvSpPr>
          <p:nvPr>
            <p:ph idx="1"/>
          </p:nvPr>
        </p:nvSpPr>
        <p:spPr>
          <a:xfrm>
            <a:off x="581192" y="1989668"/>
            <a:ext cx="11029616" cy="4402666"/>
          </a:xfrm>
        </p:spPr>
        <p:txBody>
          <a:bodyPr anchor="t">
            <a:normAutofit/>
          </a:bodyPr>
          <a:lstStyle/>
          <a:p>
            <a:pPr marL="0" indent="0" algn="l">
              <a:buNone/>
            </a:pPr>
            <a:r>
              <a:rPr lang="en-US" sz="1800" b="0" i="0" u="none" strike="noStrike" baseline="0" dirty="0">
                <a:latin typeface="Consolas" panose="020B0609020204030204" pitchFamily="49" charset="0"/>
              </a:rPr>
              <a:t>then() </a:t>
            </a:r>
            <a:r>
              <a:rPr lang="en-US" sz="1800" b="0" i="0" u="none" strike="noStrike" baseline="0" dirty="0">
                <a:latin typeface="BookAntiqua"/>
              </a:rPr>
              <a:t>is a Promise itself, so when it returns we can use the result for the next </a:t>
            </a:r>
            <a:r>
              <a:rPr lang="en-US" sz="1800" b="0" i="0" u="none" strike="noStrike" baseline="0" dirty="0">
                <a:latin typeface="Consolas" panose="020B0609020204030204" pitchFamily="49" charset="0"/>
              </a:rPr>
              <a:t>then() </a:t>
            </a:r>
            <a:r>
              <a:rPr lang="en-US" sz="1800" b="0" i="0" u="none" strike="noStrike" baseline="0" dirty="0">
                <a:latin typeface="BookAntiqua"/>
              </a:rPr>
              <a:t>instance. This means we can chain the </a:t>
            </a:r>
            <a:r>
              <a:rPr lang="en-US" sz="1800" b="0" i="0" u="none" strike="noStrike" baseline="0" dirty="0">
                <a:latin typeface="Consolas" panose="020B0609020204030204" pitchFamily="49" charset="0"/>
              </a:rPr>
              <a:t>then() </a:t>
            </a:r>
            <a:r>
              <a:rPr lang="en-US" sz="1800" b="0" i="0" u="none" strike="noStrike" baseline="0" dirty="0">
                <a:latin typeface="BookAntiqua"/>
              </a:rPr>
              <a:t>instances, which can look like this:</a:t>
            </a:r>
          </a:p>
          <a:p>
            <a:pPr marL="0" indent="0" algn="l">
              <a:buNone/>
            </a:pPr>
            <a:endParaRPr lang="en-US" dirty="0">
              <a:latin typeface="BookAntiqua"/>
            </a:endParaRPr>
          </a:p>
          <a:p>
            <a:pPr marL="0" indent="0" algn="l">
              <a:buNone/>
            </a:pPr>
            <a:r>
              <a:rPr lang="en-US" sz="1800" dirty="0">
                <a:latin typeface="BookAntiqua"/>
              </a:rPr>
              <a:t>												</a:t>
            </a:r>
            <a:r>
              <a:rPr lang="en-US" sz="1800" b="0" i="0" u="none" strike="noStrike" baseline="0" dirty="0">
                <a:latin typeface="BookAntiqua"/>
              </a:rPr>
              <a:t>This will log:</a:t>
            </a:r>
            <a:endParaRPr lang="en-US" sz="1800" dirty="0"/>
          </a:p>
        </p:txBody>
      </p:sp>
      <p:sp>
        <p:nvSpPr>
          <p:cNvPr id="5" name="TextBox 4">
            <a:extLst>
              <a:ext uri="{FF2B5EF4-FFF2-40B4-BE49-F238E27FC236}">
                <a16:creationId xmlns:a16="http://schemas.microsoft.com/office/drawing/2014/main" id="{45E47D93-AF6A-4411-B619-7B8A0CC2474F}"/>
              </a:ext>
            </a:extLst>
          </p:cNvPr>
          <p:cNvSpPr txBox="1"/>
          <p:nvPr/>
        </p:nvSpPr>
        <p:spPr>
          <a:xfrm>
            <a:off x="581192" y="2772672"/>
            <a:ext cx="6096000" cy="3893374"/>
          </a:xfrm>
          <a:prstGeom prst="rect">
            <a:avLst/>
          </a:prstGeom>
          <a:noFill/>
        </p:spPr>
        <p:txBody>
          <a:bodyPr wrap="square">
            <a:spAutoFit/>
          </a:bodyPr>
          <a:lstStyle/>
          <a:p>
            <a:pPr algn="l"/>
            <a:r>
              <a:rPr lang="en-US" sz="1300" b="0" i="0" u="none" strike="noStrike" baseline="0" dirty="0">
                <a:solidFill>
                  <a:srgbClr val="A726A5"/>
                </a:solidFill>
                <a:latin typeface="Consolas" panose="020B0609020204030204" pitchFamily="49" charset="0"/>
              </a:rPr>
              <a:t>const </a:t>
            </a:r>
            <a:r>
              <a:rPr lang="en-US" sz="1300" b="0" i="0" u="none" strike="noStrike" baseline="0" dirty="0">
                <a:solidFill>
                  <a:srgbClr val="383A42"/>
                </a:solidFill>
                <a:latin typeface="Consolas" panose="020B0609020204030204" pitchFamily="49" charset="0"/>
              </a:rPr>
              <a:t>promise = </a:t>
            </a:r>
            <a:r>
              <a:rPr lang="en-US" sz="1300" b="0" i="0" u="none" strike="noStrike" baseline="0" dirty="0">
                <a:solidFill>
                  <a:srgbClr val="A726A5"/>
                </a:solidFill>
                <a:latin typeface="Consolas" panose="020B0609020204030204" pitchFamily="49" charset="0"/>
              </a:rPr>
              <a:t>new </a:t>
            </a:r>
            <a:r>
              <a:rPr lang="en-US" sz="1300" b="0" i="0" u="none" strike="noStrike" baseline="0" dirty="0">
                <a:solidFill>
                  <a:srgbClr val="C28501"/>
                </a:solidFill>
                <a:latin typeface="Consolas" panose="020B0609020204030204" pitchFamily="49" charset="0"/>
              </a:rPr>
              <a:t>Promise</a:t>
            </a:r>
            <a:r>
              <a:rPr lang="en-US" sz="1300" b="0" i="0" u="none" strike="noStrike" baseline="0" dirty="0">
                <a:solidFill>
                  <a:srgbClr val="383A42"/>
                </a:solidFill>
                <a:latin typeface="Consolas" panose="020B0609020204030204" pitchFamily="49" charset="0"/>
              </a:rPr>
              <a:t>((resolve, reject) =&gt; {</a:t>
            </a:r>
          </a:p>
          <a:p>
            <a:pPr algn="l"/>
            <a:r>
              <a:rPr lang="en-US" sz="1300" b="0" i="0" u="none" strike="noStrike" baseline="0" dirty="0">
                <a:solidFill>
                  <a:srgbClr val="383A42"/>
                </a:solidFill>
                <a:latin typeface="Consolas" panose="020B0609020204030204" pitchFamily="49" charset="0"/>
              </a:rPr>
              <a:t>	resolve(</a:t>
            </a:r>
            <a:r>
              <a:rPr lang="en-US" sz="1300" b="0" i="0" u="none" strike="noStrike" baseline="0" dirty="0">
                <a:solidFill>
                  <a:srgbClr val="50A24F"/>
                </a:solidFill>
                <a:latin typeface="Consolas" panose="020B0609020204030204" pitchFamily="49" charset="0"/>
              </a:rPr>
              <a:t>"success!"</a:t>
            </a:r>
            <a:r>
              <a:rPr lang="en-US" sz="1300" b="0" i="0" u="none" strike="noStrike" baseline="0" dirty="0">
                <a:solidFill>
                  <a:srgbClr val="383A42"/>
                </a:solidFill>
                <a:latin typeface="Consolas" panose="020B0609020204030204" pitchFamily="49" charset="0"/>
              </a:rPr>
              <a:t>);</a:t>
            </a:r>
          </a:p>
          <a:p>
            <a:pPr algn="l"/>
            <a:r>
              <a:rPr lang="en-US" sz="1300" b="0" i="0" u="none" strike="noStrike" baseline="0" dirty="0">
                <a:solidFill>
                  <a:srgbClr val="383A42"/>
                </a:solidFill>
                <a:latin typeface="Consolas" panose="020B0609020204030204" pitchFamily="49" charset="0"/>
              </a:rPr>
              <a:t>}).then(value =&gt; {</a:t>
            </a:r>
          </a:p>
          <a:p>
            <a:pPr lvl="1"/>
            <a:r>
              <a:rPr lang="en-US" sz="1300" b="0" i="0" u="none" strike="noStrike" baseline="0" dirty="0">
                <a:solidFill>
                  <a:srgbClr val="C28501"/>
                </a:solidFill>
                <a:latin typeface="Consolas" panose="020B0609020204030204" pitchFamily="49" charset="0"/>
              </a:rPr>
              <a:t>console</a:t>
            </a:r>
            <a:r>
              <a:rPr lang="en-US" sz="1300" b="0" i="0" u="none" strike="noStrike" baseline="0" dirty="0">
                <a:solidFill>
                  <a:srgbClr val="383A42"/>
                </a:solidFill>
                <a:latin typeface="Consolas" panose="020B0609020204030204" pitchFamily="49" charset="0"/>
              </a:rPr>
              <a:t>.log(value);</a:t>
            </a:r>
          </a:p>
          <a:p>
            <a:pPr lvl="1"/>
            <a:r>
              <a:rPr lang="en-US" sz="1300" b="0" i="0" u="none" strike="noStrike" baseline="0" dirty="0">
                <a:solidFill>
                  <a:srgbClr val="A726A5"/>
                </a:solidFill>
                <a:latin typeface="Consolas" panose="020B0609020204030204" pitchFamily="49" charset="0"/>
              </a:rPr>
              <a:t>return </a:t>
            </a:r>
            <a:r>
              <a:rPr lang="en-US" sz="1300" b="0" i="0" u="none" strike="noStrike" baseline="0" dirty="0">
                <a:solidFill>
                  <a:srgbClr val="50A24F"/>
                </a:solidFill>
                <a:latin typeface="Consolas" panose="020B0609020204030204" pitchFamily="49" charset="0"/>
              </a:rPr>
              <a:t>"we"</a:t>
            </a:r>
            <a:r>
              <a:rPr lang="en-US" sz="1300" b="0" i="0" u="none" strike="noStrike" baseline="0" dirty="0">
                <a:solidFill>
                  <a:srgbClr val="383A42"/>
                </a:solidFill>
                <a:latin typeface="Consolas" panose="020B0609020204030204" pitchFamily="49" charset="0"/>
              </a:rPr>
              <a:t>;</a:t>
            </a:r>
          </a:p>
          <a:p>
            <a:pPr algn="l"/>
            <a:r>
              <a:rPr lang="en-US" sz="1300" b="0" i="0" u="none" strike="noStrike" baseline="0" dirty="0">
                <a:solidFill>
                  <a:srgbClr val="383A42"/>
                </a:solidFill>
                <a:latin typeface="Consolas" panose="020B0609020204030204" pitchFamily="49" charset="0"/>
              </a:rPr>
              <a:t>}).then(value =&gt; {</a:t>
            </a:r>
          </a:p>
          <a:p>
            <a:pPr lvl="1"/>
            <a:r>
              <a:rPr lang="en-US" sz="1300" b="0" i="0" u="none" strike="noStrike" baseline="0" dirty="0">
                <a:solidFill>
                  <a:srgbClr val="C28501"/>
                </a:solidFill>
                <a:latin typeface="Consolas" panose="020B0609020204030204" pitchFamily="49" charset="0"/>
              </a:rPr>
              <a:t>console</a:t>
            </a:r>
            <a:r>
              <a:rPr lang="en-US" sz="1300" b="0" i="0" u="none" strike="noStrike" baseline="0" dirty="0">
                <a:solidFill>
                  <a:srgbClr val="383A42"/>
                </a:solidFill>
                <a:latin typeface="Consolas" panose="020B0609020204030204" pitchFamily="49" charset="0"/>
              </a:rPr>
              <a:t>.log(value);</a:t>
            </a:r>
          </a:p>
          <a:p>
            <a:pPr lvl="1"/>
            <a:r>
              <a:rPr lang="en-US" sz="1300" b="0" i="0" u="none" strike="noStrike" baseline="0" dirty="0">
                <a:solidFill>
                  <a:srgbClr val="A726A5"/>
                </a:solidFill>
                <a:latin typeface="Consolas" panose="020B0609020204030204" pitchFamily="49" charset="0"/>
              </a:rPr>
              <a:t>return </a:t>
            </a:r>
            <a:r>
              <a:rPr lang="en-US" sz="1300" b="0" i="0" u="none" strike="noStrike" baseline="0" dirty="0">
                <a:solidFill>
                  <a:srgbClr val="50A24F"/>
                </a:solidFill>
                <a:latin typeface="Consolas" panose="020B0609020204030204" pitchFamily="49" charset="0"/>
              </a:rPr>
              <a:t>"can"</a:t>
            </a:r>
            <a:r>
              <a:rPr lang="en-US" sz="1300" b="0" i="0" u="none" strike="noStrike" baseline="0" dirty="0">
                <a:solidFill>
                  <a:srgbClr val="383A42"/>
                </a:solidFill>
                <a:latin typeface="Consolas" panose="020B0609020204030204" pitchFamily="49" charset="0"/>
              </a:rPr>
              <a:t>;</a:t>
            </a:r>
          </a:p>
          <a:p>
            <a:pPr algn="l"/>
            <a:r>
              <a:rPr lang="en-US" sz="1300" b="0" i="0" u="none" strike="noStrike" baseline="0" dirty="0">
                <a:solidFill>
                  <a:srgbClr val="383A42"/>
                </a:solidFill>
                <a:latin typeface="Consolas" panose="020B0609020204030204" pitchFamily="49" charset="0"/>
              </a:rPr>
              <a:t>}).then(value =&gt; {</a:t>
            </a:r>
          </a:p>
          <a:p>
            <a:pPr lvl="1"/>
            <a:r>
              <a:rPr lang="en-US" sz="1300" b="0" i="0" u="none" strike="noStrike" baseline="0" dirty="0">
                <a:solidFill>
                  <a:srgbClr val="C28501"/>
                </a:solidFill>
                <a:latin typeface="Consolas" panose="020B0609020204030204" pitchFamily="49" charset="0"/>
              </a:rPr>
              <a:t>console</a:t>
            </a:r>
            <a:r>
              <a:rPr lang="en-US" sz="1300" b="0" i="0" u="none" strike="noStrike" baseline="0" dirty="0">
                <a:solidFill>
                  <a:srgbClr val="383A42"/>
                </a:solidFill>
                <a:latin typeface="Consolas" panose="020B0609020204030204" pitchFamily="49" charset="0"/>
              </a:rPr>
              <a:t>.log(value);</a:t>
            </a:r>
          </a:p>
          <a:p>
            <a:pPr lvl="1"/>
            <a:r>
              <a:rPr lang="en-US" sz="1300" b="0" i="0" u="none" strike="noStrike" baseline="0" dirty="0">
                <a:solidFill>
                  <a:srgbClr val="A726A5"/>
                </a:solidFill>
                <a:latin typeface="Consolas" panose="020B0609020204030204" pitchFamily="49" charset="0"/>
              </a:rPr>
              <a:t>return </a:t>
            </a:r>
            <a:r>
              <a:rPr lang="en-US" sz="1300" b="0" i="0" u="none" strike="noStrike" baseline="0" dirty="0">
                <a:solidFill>
                  <a:srgbClr val="50A24F"/>
                </a:solidFill>
                <a:latin typeface="Consolas" panose="020B0609020204030204" pitchFamily="49" charset="0"/>
              </a:rPr>
              <a:t>"chain"</a:t>
            </a:r>
            <a:r>
              <a:rPr lang="en-US" sz="1300" b="0" i="0" u="none" strike="noStrike" baseline="0" dirty="0">
                <a:solidFill>
                  <a:srgbClr val="383A42"/>
                </a:solidFill>
                <a:latin typeface="Consolas" panose="020B0609020204030204" pitchFamily="49" charset="0"/>
              </a:rPr>
              <a:t>;</a:t>
            </a:r>
          </a:p>
          <a:p>
            <a:pPr algn="l"/>
            <a:r>
              <a:rPr lang="en-US" sz="1300" b="0" i="0" u="none" strike="noStrike" baseline="0" dirty="0">
                <a:solidFill>
                  <a:srgbClr val="383A42"/>
                </a:solidFill>
                <a:latin typeface="Consolas" panose="020B0609020204030204" pitchFamily="49" charset="0"/>
              </a:rPr>
              <a:t>}).then(value =&gt; {</a:t>
            </a:r>
          </a:p>
          <a:p>
            <a:pPr lvl="1"/>
            <a:r>
              <a:rPr lang="en-US" sz="1300" b="0" i="0" u="none" strike="noStrike" baseline="0" dirty="0">
                <a:solidFill>
                  <a:srgbClr val="C28501"/>
                </a:solidFill>
                <a:latin typeface="Consolas" panose="020B0609020204030204" pitchFamily="49" charset="0"/>
              </a:rPr>
              <a:t>console</a:t>
            </a:r>
            <a:r>
              <a:rPr lang="en-US" sz="1300" b="0" i="0" u="none" strike="noStrike" baseline="0" dirty="0">
                <a:solidFill>
                  <a:srgbClr val="383A42"/>
                </a:solidFill>
                <a:latin typeface="Consolas" panose="020B0609020204030204" pitchFamily="49" charset="0"/>
              </a:rPr>
              <a:t>.log(value);</a:t>
            </a:r>
          </a:p>
          <a:p>
            <a:pPr lvl="1"/>
            <a:r>
              <a:rPr lang="en-US" sz="1300" b="0" i="0" u="none" strike="noStrike" baseline="0" dirty="0">
                <a:solidFill>
                  <a:srgbClr val="A726A5"/>
                </a:solidFill>
                <a:latin typeface="Consolas" panose="020B0609020204030204" pitchFamily="49" charset="0"/>
              </a:rPr>
              <a:t>return </a:t>
            </a:r>
            <a:r>
              <a:rPr lang="en-US" sz="1300" b="0" i="0" u="none" strike="noStrike" baseline="0" dirty="0">
                <a:solidFill>
                  <a:srgbClr val="50A24F"/>
                </a:solidFill>
                <a:latin typeface="Consolas" panose="020B0609020204030204" pitchFamily="49" charset="0"/>
              </a:rPr>
              <a:t>"promises"</a:t>
            </a:r>
            <a:r>
              <a:rPr lang="en-US" sz="1300" b="0" i="0" u="none" strike="noStrike" baseline="0" dirty="0">
                <a:solidFill>
                  <a:srgbClr val="383A42"/>
                </a:solidFill>
                <a:latin typeface="Consolas" panose="020B0609020204030204" pitchFamily="49" charset="0"/>
              </a:rPr>
              <a:t>;</a:t>
            </a:r>
          </a:p>
          <a:p>
            <a:pPr algn="l"/>
            <a:r>
              <a:rPr lang="en-US" sz="1300" b="0" i="0" u="none" strike="noStrike" baseline="0" dirty="0">
                <a:solidFill>
                  <a:srgbClr val="383A42"/>
                </a:solidFill>
                <a:latin typeface="Consolas" panose="020B0609020204030204" pitchFamily="49" charset="0"/>
              </a:rPr>
              <a:t>}).then(value =&gt; {</a:t>
            </a:r>
          </a:p>
          <a:p>
            <a:pPr lvl="1"/>
            <a:r>
              <a:rPr lang="en-US" sz="1300" b="0" i="0" u="none" strike="noStrike" baseline="0" dirty="0">
                <a:solidFill>
                  <a:srgbClr val="C28501"/>
                </a:solidFill>
                <a:latin typeface="Consolas" panose="020B0609020204030204" pitchFamily="49" charset="0"/>
              </a:rPr>
              <a:t>console</a:t>
            </a:r>
            <a:r>
              <a:rPr lang="en-US" sz="1300" b="0" i="0" u="none" strike="noStrike" baseline="0" dirty="0">
                <a:solidFill>
                  <a:srgbClr val="383A42"/>
                </a:solidFill>
                <a:latin typeface="Consolas" panose="020B0609020204030204" pitchFamily="49" charset="0"/>
              </a:rPr>
              <a:t>.log(value);</a:t>
            </a:r>
          </a:p>
          <a:p>
            <a:pPr algn="l"/>
            <a:r>
              <a:rPr lang="en-US" sz="1300" b="0" i="0" u="none" strike="noStrike" baseline="0" dirty="0">
                <a:solidFill>
                  <a:srgbClr val="383A42"/>
                </a:solidFill>
                <a:latin typeface="Consolas" panose="020B0609020204030204" pitchFamily="49" charset="0"/>
              </a:rPr>
              <a:t>}).catch(value =&gt; {</a:t>
            </a:r>
          </a:p>
          <a:p>
            <a:pPr lvl="1"/>
            <a:r>
              <a:rPr lang="en-US" sz="1300" b="0" i="0" u="none" strike="noStrike" baseline="0" dirty="0">
                <a:solidFill>
                  <a:srgbClr val="C28501"/>
                </a:solidFill>
                <a:latin typeface="Consolas" panose="020B0609020204030204" pitchFamily="49" charset="0"/>
              </a:rPr>
              <a:t>console</a:t>
            </a:r>
            <a:r>
              <a:rPr lang="en-US" sz="1300" b="0" i="0" u="none" strike="noStrike" baseline="0" dirty="0">
                <a:solidFill>
                  <a:srgbClr val="383A42"/>
                </a:solidFill>
                <a:latin typeface="Consolas" panose="020B0609020204030204" pitchFamily="49" charset="0"/>
              </a:rPr>
              <a:t>.log(value);</a:t>
            </a:r>
          </a:p>
          <a:p>
            <a:pPr algn="l"/>
            <a:r>
              <a:rPr lang="en-US" sz="1300" b="0" i="0" u="none" strike="noStrike" baseline="0" dirty="0">
                <a:solidFill>
                  <a:srgbClr val="383A42"/>
                </a:solidFill>
                <a:latin typeface="Consolas" panose="020B0609020204030204" pitchFamily="49" charset="0"/>
              </a:rPr>
              <a:t>})</a:t>
            </a:r>
            <a:endParaRPr lang="en-US" sz="1300" dirty="0"/>
          </a:p>
        </p:txBody>
      </p:sp>
      <p:pic>
        <p:nvPicPr>
          <p:cNvPr id="7" name="Picture 6">
            <a:extLst>
              <a:ext uri="{FF2B5EF4-FFF2-40B4-BE49-F238E27FC236}">
                <a16:creationId xmlns:a16="http://schemas.microsoft.com/office/drawing/2014/main" id="{C66EB3EF-2061-452A-A87D-8CFF91CA6A26}"/>
              </a:ext>
            </a:extLst>
          </p:cNvPr>
          <p:cNvPicPr>
            <a:picLocks noChangeAspect="1"/>
          </p:cNvPicPr>
          <p:nvPr/>
        </p:nvPicPr>
        <p:blipFill>
          <a:blip r:embed="rId2"/>
          <a:stretch>
            <a:fillRect/>
          </a:stretch>
        </p:blipFill>
        <p:spPr>
          <a:xfrm>
            <a:off x="6187017" y="3808941"/>
            <a:ext cx="5219700" cy="1543050"/>
          </a:xfrm>
          <a:prstGeom prst="rect">
            <a:avLst/>
          </a:prstGeom>
        </p:spPr>
      </p:pic>
    </p:spTree>
    <p:extLst>
      <p:ext uri="{BB962C8B-B14F-4D97-AF65-F5344CB8AC3E}">
        <p14:creationId xmlns:p14="http://schemas.microsoft.com/office/powerpoint/2010/main" val="3875928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8099-2ED9-40BE-88A8-31EE537BB367}"/>
              </a:ext>
            </a:extLst>
          </p:cNvPr>
          <p:cNvSpPr>
            <a:spLocks noGrp="1"/>
          </p:cNvSpPr>
          <p:nvPr>
            <p:ph type="title"/>
          </p:nvPr>
        </p:nvSpPr>
        <p:spPr/>
        <p:txBody>
          <a:bodyPr/>
          <a:lstStyle/>
          <a:p>
            <a:r>
              <a:rPr lang="en-US" dirty="0"/>
              <a:t>Practice exercise 13.1</a:t>
            </a:r>
          </a:p>
        </p:txBody>
      </p:sp>
      <p:sp>
        <p:nvSpPr>
          <p:cNvPr id="3" name="Content Placeholder 2">
            <a:extLst>
              <a:ext uri="{FF2B5EF4-FFF2-40B4-BE49-F238E27FC236}">
                <a16:creationId xmlns:a16="http://schemas.microsoft.com/office/drawing/2014/main" id="{9A3AECCB-3E93-4D21-9DAF-A69B9FE9F758}"/>
              </a:ext>
            </a:extLst>
          </p:cNvPr>
          <p:cNvSpPr>
            <a:spLocks noGrp="1"/>
          </p:cNvSpPr>
          <p:nvPr>
            <p:ph idx="1"/>
          </p:nvPr>
        </p:nvSpPr>
        <p:spPr>
          <a:xfrm>
            <a:off x="581191" y="1989668"/>
            <a:ext cx="5836541" cy="4402666"/>
          </a:xfrm>
        </p:spPr>
        <p:txBody>
          <a:bodyPr anchor="t">
            <a:normAutofit fontScale="92500" lnSpcReduction="10000"/>
          </a:bodyPr>
          <a:lstStyle/>
          <a:p>
            <a:pPr marL="0" indent="0" algn="l">
              <a:buNone/>
            </a:pPr>
            <a:r>
              <a:rPr lang="en-US" sz="1800" b="0" i="0" u="none" strike="noStrike" baseline="0" dirty="0">
                <a:latin typeface="BookAntiqua"/>
              </a:rPr>
              <a:t>The resolve functions are implemented with an arrow function. The </a:t>
            </a:r>
            <a:r>
              <a:rPr lang="en-US" sz="1800" b="0" i="0" u="none" strike="noStrike" baseline="0" dirty="0">
                <a:latin typeface="Consolas" panose="020B0609020204030204" pitchFamily="49" charset="0"/>
              </a:rPr>
              <a:t>return </a:t>
            </a:r>
            <a:r>
              <a:rPr lang="en-US" sz="1800" b="0" i="0" u="none" strike="noStrike" baseline="0" dirty="0">
                <a:latin typeface="BookAntiqua"/>
              </a:rPr>
              <a:t>statement is the </a:t>
            </a:r>
            <a:r>
              <a:rPr lang="en-US" sz="1800" b="0" i="0" u="none" strike="noStrike" baseline="0" dirty="0">
                <a:latin typeface="Consolas" panose="020B0609020204030204" pitchFamily="49" charset="0"/>
              </a:rPr>
              <a:t>value </a:t>
            </a:r>
            <a:r>
              <a:rPr lang="en-US" sz="1800" b="0" i="0" u="none" strike="noStrike" baseline="0" dirty="0">
                <a:latin typeface="BookAntiqua"/>
              </a:rPr>
              <a:t>input for the next function. You can see that the last block is a </a:t>
            </a:r>
            <a:r>
              <a:rPr lang="en-US" sz="1800" b="0" i="0" u="none" strike="noStrike" baseline="0" dirty="0">
                <a:latin typeface="Consolas" panose="020B0609020204030204" pitchFamily="49" charset="0"/>
              </a:rPr>
              <a:t>catch() </a:t>
            </a:r>
            <a:r>
              <a:rPr lang="en-US" sz="1800" b="0" i="0" u="none" strike="noStrike" baseline="0" dirty="0">
                <a:latin typeface="BookAntiqua"/>
              </a:rPr>
              <a:t>function. If any of the functions were to result in a rejection and the Promise were therefore rejected, this </a:t>
            </a:r>
            <a:r>
              <a:rPr lang="en-US" sz="1800" b="0" i="0" u="none" strike="noStrike" baseline="0" dirty="0">
                <a:latin typeface="Consolas" panose="020B0609020204030204" pitchFamily="49" charset="0"/>
              </a:rPr>
              <a:t>catch() </a:t>
            </a:r>
            <a:r>
              <a:rPr lang="en-US" sz="1800" b="0" i="0" u="none" strike="noStrike" baseline="0" dirty="0">
                <a:latin typeface="BookAntiqua"/>
              </a:rPr>
              <a:t>block would be executed and print whatever the </a:t>
            </a:r>
            <a:r>
              <a:rPr lang="en-US" sz="1800" b="0" i="0" u="none" strike="noStrike" baseline="0" dirty="0">
                <a:latin typeface="Consolas" panose="020B0609020204030204" pitchFamily="49" charset="0"/>
              </a:rPr>
              <a:t>reject() </a:t>
            </a:r>
            <a:r>
              <a:rPr lang="en-US" sz="1800" b="0" i="0" u="none" strike="noStrike" baseline="0" dirty="0">
                <a:latin typeface="BookAntiqua"/>
              </a:rPr>
              <a:t>function sent to the </a:t>
            </a:r>
            <a:r>
              <a:rPr lang="en-US" sz="1800" b="0" i="0" u="none" strike="noStrike" baseline="0" dirty="0">
                <a:latin typeface="Consolas" panose="020B0609020204030204" pitchFamily="49" charset="0"/>
              </a:rPr>
              <a:t>catch() </a:t>
            </a:r>
            <a:r>
              <a:rPr lang="en-US" sz="1800" b="0" i="0" u="none" strike="noStrike" baseline="0" dirty="0">
                <a:latin typeface="BookAntiqua"/>
              </a:rPr>
              <a:t>method. For example:</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just log </a:t>
            </a:r>
            <a:r>
              <a:rPr lang="en-US" sz="1800" b="0" i="0" u="none" strike="noStrike" baseline="0" dirty="0">
                <a:latin typeface="Consolas" panose="020B0609020204030204" pitchFamily="49" charset="0"/>
              </a:rPr>
              <a:t>oops… </a:t>
            </a:r>
            <a:r>
              <a:rPr lang="en-US" sz="1800" b="0" i="0" u="none" strike="noStrike" baseline="0" dirty="0">
                <a:latin typeface="BookAntiqua"/>
              </a:rPr>
              <a:t>because the first Promise was rejected instead of resolved. This is great for creating asynchronous processes that need to wait till another process is complete. We can try to do a certain set of actions and when something goes wrong, use a </a:t>
            </a:r>
            <a:r>
              <a:rPr lang="en-US" sz="1800" b="0" i="0" u="none" strike="noStrike" baseline="0" dirty="0">
                <a:latin typeface="Consolas" panose="020B0609020204030204" pitchFamily="49" charset="0"/>
              </a:rPr>
              <a:t>catch() </a:t>
            </a:r>
            <a:r>
              <a:rPr lang="en-US" sz="1800" b="0" i="0" u="none" strike="noStrike" baseline="0" dirty="0">
                <a:latin typeface="BookAntiqua"/>
              </a:rPr>
              <a:t>method to deal with it.</a:t>
            </a:r>
            <a:endParaRPr lang="en-US" sz="1800" dirty="0"/>
          </a:p>
        </p:txBody>
      </p:sp>
      <p:sp>
        <p:nvSpPr>
          <p:cNvPr id="5" name="TextBox 4">
            <a:extLst>
              <a:ext uri="{FF2B5EF4-FFF2-40B4-BE49-F238E27FC236}">
                <a16:creationId xmlns:a16="http://schemas.microsoft.com/office/drawing/2014/main" id="{45E47D93-AF6A-4411-B619-7B8A0CC2474F}"/>
              </a:ext>
            </a:extLst>
          </p:cNvPr>
          <p:cNvSpPr txBox="1"/>
          <p:nvPr/>
        </p:nvSpPr>
        <p:spPr>
          <a:xfrm>
            <a:off x="6541725" y="2098120"/>
            <a:ext cx="5219700" cy="4185761"/>
          </a:xfrm>
          <a:prstGeom prst="rect">
            <a:avLst/>
          </a:prstGeom>
          <a:noFill/>
        </p:spPr>
        <p:txBody>
          <a:bodyPr wrap="square">
            <a:spAutoFit/>
          </a:bodyPr>
          <a:lstStyle/>
          <a:p>
            <a:pPr algn="l"/>
            <a:r>
              <a:rPr lang="en-US" sz="1400" b="0" i="0" u="none" strike="noStrike" baseline="0" dirty="0">
                <a:solidFill>
                  <a:srgbClr val="A726A5"/>
                </a:solidFill>
                <a:latin typeface="Consolas" panose="020B0609020204030204" pitchFamily="49" charset="0"/>
              </a:rPr>
              <a:t>const </a:t>
            </a:r>
            <a:r>
              <a:rPr lang="en-US" sz="1400" b="0" i="0" u="none" strike="noStrike" baseline="0" dirty="0">
                <a:solidFill>
                  <a:srgbClr val="383A42"/>
                </a:solidFill>
                <a:latin typeface="Consolas" panose="020B0609020204030204" pitchFamily="49" charset="0"/>
              </a:rPr>
              <a:t>promise = </a:t>
            </a:r>
            <a:r>
              <a:rPr lang="en-US" sz="1400" b="0" i="0" u="none" strike="noStrike" baseline="0" dirty="0">
                <a:solidFill>
                  <a:srgbClr val="A726A5"/>
                </a:solidFill>
                <a:latin typeface="Consolas" panose="020B0609020204030204" pitchFamily="49" charset="0"/>
              </a:rPr>
              <a:t>new </a:t>
            </a:r>
            <a:r>
              <a:rPr lang="en-US" sz="1400" b="0" i="0" u="none" strike="noStrike" baseline="0" dirty="0">
                <a:solidFill>
                  <a:srgbClr val="C28501"/>
                </a:solidFill>
                <a:latin typeface="Consolas" panose="020B0609020204030204" pitchFamily="49" charset="0"/>
              </a:rPr>
              <a:t>Promise</a:t>
            </a:r>
            <a:r>
              <a:rPr lang="en-US" sz="1400" b="0" i="0" u="none" strike="noStrike" baseline="0" dirty="0">
                <a:solidFill>
                  <a:srgbClr val="383A42"/>
                </a:solidFill>
                <a:latin typeface="Consolas" panose="020B0609020204030204" pitchFamily="49" charset="0"/>
              </a:rPr>
              <a:t>((resolve, reject) =&gt; {</a:t>
            </a:r>
          </a:p>
          <a:p>
            <a:pPr algn="l"/>
            <a:r>
              <a:rPr lang="en-US" sz="1400" b="0" i="0" u="none" strike="noStrike" baseline="0" dirty="0">
                <a:solidFill>
                  <a:srgbClr val="383A42"/>
                </a:solidFill>
                <a:latin typeface="Consolas" panose="020B0609020204030204" pitchFamily="49" charset="0"/>
              </a:rPr>
              <a:t>	reject(</a:t>
            </a:r>
            <a:r>
              <a:rPr lang="en-US" sz="1400" b="0" i="0" u="none" strike="noStrike" baseline="0" dirty="0">
                <a:solidFill>
                  <a:srgbClr val="50A24F"/>
                </a:solidFill>
                <a:latin typeface="Consolas" panose="020B0609020204030204" pitchFamily="49" charset="0"/>
              </a:rPr>
              <a:t>"oops... "</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}).then(value =&gt; {</a:t>
            </a:r>
          </a:p>
          <a:p>
            <a:pPr lvl="1"/>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.log(value);</a:t>
            </a:r>
          </a:p>
          <a:p>
            <a:pPr lvl="1"/>
            <a:r>
              <a:rPr lang="en-US" sz="1400" b="0" i="0" u="none" strike="noStrike" baseline="0" dirty="0">
                <a:solidFill>
                  <a:srgbClr val="A726A5"/>
                </a:solidFill>
                <a:latin typeface="Consolas" panose="020B0609020204030204" pitchFamily="49" charset="0"/>
              </a:rPr>
              <a:t>return </a:t>
            </a:r>
            <a:r>
              <a:rPr lang="en-US" sz="1400" b="0" i="0" u="none" strike="noStrike" baseline="0" dirty="0">
                <a:solidFill>
                  <a:srgbClr val="50A24F"/>
                </a:solidFill>
                <a:latin typeface="Consolas" panose="020B0609020204030204" pitchFamily="49" charset="0"/>
              </a:rPr>
              <a:t>"we"</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}).then(value =&gt; {</a:t>
            </a:r>
          </a:p>
          <a:p>
            <a:pPr lvl="1"/>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.log(value);</a:t>
            </a:r>
          </a:p>
          <a:p>
            <a:pPr lvl="1"/>
            <a:r>
              <a:rPr lang="en-US" sz="1400" b="0" i="0" u="none" strike="noStrike" baseline="0" dirty="0">
                <a:solidFill>
                  <a:srgbClr val="A726A5"/>
                </a:solidFill>
                <a:latin typeface="Consolas" panose="020B0609020204030204" pitchFamily="49" charset="0"/>
              </a:rPr>
              <a:t>return </a:t>
            </a:r>
            <a:r>
              <a:rPr lang="en-US" sz="1400" b="0" i="0" u="none" strike="noStrike" baseline="0" dirty="0">
                <a:solidFill>
                  <a:srgbClr val="50A24F"/>
                </a:solidFill>
                <a:latin typeface="Consolas" panose="020B0609020204030204" pitchFamily="49" charset="0"/>
              </a:rPr>
              <a:t>"can"</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}).then(value =&gt; {</a:t>
            </a:r>
          </a:p>
          <a:p>
            <a:pPr lvl="1"/>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.log(value);</a:t>
            </a:r>
          </a:p>
          <a:p>
            <a:pPr lvl="1"/>
            <a:r>
              <a:rPr lang="en-US" sz="1400" b="0" i="0" u="none" strike="noStrike" baseline="0" dirty="0">
                <a:solidFill>
                  <a:srgbClr val="A726A5"/>
                </a:solidFill>
                <a:latin typeface="Consolas" panose="020B0609020204030204" pitchFamily="49" charset="0"/>
              </a:rPr>
              <a:t>return </a:t>
            </a:r>
            <a:r>
              <a:rPr lang="en-US" sz="1400" b="0" i="0" u="none" strike="noStrike" baseline="0" dirty="0">
                <a:solidFill>
                  <a:srgbClr val="50A24F"/>
                </a:solidFill>
                <a:latin typeface="Consolas" panose="020B0609020204030204" pitchFamily="49" charset="0"/>
              </a:rPr>
              <a:t>"chain"</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}).then(value =&gt; {</a:t>
            </a:r>
          </a:p>
          <a:p>
            <a:pPr lvl="1"/>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.log(value);</a:t>
            </a:r>
          </a:p>
          <a:p>
            <a:pPr lvl="1"/>
            <a:r>
              <a:rPr lang="en-US" sz="1400" b="0" i="0" u="none" strike="noStrike" baseline="0" dirty="0">
                <a:solidFill>
                  <a:srgbClr val="A726A5"/>
                </a:solidFill>
                <a:latin typeface="Consolas" panose="020B0609020204030204" pitchFamily="49" charset="0"/>
              </a:rPr>
              <a:t>return </a:t>
            </a:r>
            <a:r>
              <a:rPr lang="en-US" sz="1400" b="0" i="0" u="none" strike="noStrike" baseline="0" dirty="0">
                <a:solidFill>
                  <a:srgbClr val="50A24F"/>
                </a:solidFill>
                <a:latin typeface="Consolas" panose="020B0609020204030204" pitchFamily="49" charset="0"/>
              </a:rPr>
              <a:t>"promises"</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}).then(value =&gt; {</a:t>
            </a:r>
          </a:p>
          <a:p>
            <a:pPr algn="l"/>
            <a:r>
              <a:rPr lang="en-US" sz="1400" b="0" i="0" u="none" strike="noStrike" baseline="0" dirty="0">
                <a:solidFill>
                  <a:srgbClr val="C28501"/>
                </a:solidFill>
                <a:latin typeface="Consolas" panose="020B0609020204030204" pitchFamily="49" charset="0"/>
              </a:rPr>
              <a:t>	console</a:t>
            </a:r>
            <a:r>
              <a:rPr lang="en-US" sz="1400" b="0" i="0" u="none" strike="noStrike" baseline="0" dirty="0">
                <a:solidFill>
                  <a:srgbClr val="383A42"/>
                </a:solidFill>
                <a:latin typeface="Consolas" panose="020B0609020204030204" pitchFamily="49" charset="0"/>
              </a:rPr>
              <a:t>.log(value);</a:t>
            </a:r>
          </a:p>
          <a:p>
            <a:pPr algn="l"/>
            <a:r>
              <a:rPr lang="en-US" sz="1400" b="0" i="0" u="none" strike="noStrike" baseline="0" dirty="0">
                <a:solidFill>
                  <a:srgbClr val="383A42"/>
                </a:solidFill>
                <a:latin typeface="Consolas" panose="020B0609020204030204" pitchFamily="49" charset="0"/>
              </a:rPr>
              <a:t>}).catch(value =&gt; {</a:t>
            </a:r>
          </a:p>
          <a:p>
            <a:pPr algn="l"/>
            <a:r>
              <a:rPr lang="en-US" sz="1400" b="0" i="0" u="none" strike="noStrike" baseline="0" dirty="0">
                <a:solidFill>
                  <a:srgbClr val="C28501"/>
                </a:solidFill>
                <a:latin typeface="Consolas" panose="020B0609020204030204" pitchFamily="49" charset="0"/>
              </a:rPr>
              <a:t>	console</a:t>
            </a:r>
            <a:r>
              <a:rPr lang="en-US" sz="1400" b="0" i="0" u="none" strike="noStrike" baseline="0" dirty="0">
                <a:solidFill>
                  <a:srgbClr val="383A42"/>
                </a:solidFill>
                <a:latin typeface="Consolas" panose="020B0609020204030204" pitchFamily="49" charset="0"/>
              </a:rPr>
              <a:t>.log(value);</a:t>
            </a:r>
          </a:p>
          <a:p>
            <a:pPr algn="l"/>
            <a:r>
              <a:rPr lang="en-US" sz="1400" b="0" i="0" u="none" strike="noStrike" baseline="0" dirty="0">
                <a:solidFill>
                  <a:srgbClr val="383A42"/>
                </a:solidFill>
                <a:latin typeface="Consolas" panose="020B0609020204030204" pitchFamily="49" charset="0"/>
              </a:rPr>
              <a:t>})</a:t>
            </a:r>
            <a:endParaRPr lang="en-US" sz="1100" dirty="0"/>
          </a:p>
        </p:txBody>
      </p:sp>
    </p:spTree>
    <p:extLst>
      <p:ext uri="{BB962C8B-B14F-4D97-AF65-F5344CB8AC3E}">
        <p14:creationId xmlns:p14="http://schemas.microsoft.com/office/powerpoint/2010/main" val="25639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0D11-23D0-4DF1-9C8D-C260D7AA1F4A}"/>
              </a:ext>
            </a:extLst>
          </p:cNvPr>
          <p:cNvSpPr>
            <a:spLocks noGrp="1"/>
          </p:cNvSpPr>
          <p:nvPr>
            <p:ph type="title"/>
          </p:nvPr>
        </p:nvSpPr>
        <p:spPr/>
        <p:txBody>
          <a:bodyPr/>
          <a:lstStyle/>
          <a:p>
            <a:r>
              <a:rPr lang="en-US" dirty="0"/>
              <a:t>Practice exercise 13.2</a:t>
            </a:r>
          </a:p>
        </p:txBody>
      </p:sp>
      <p:sp>
        <p:nvSpPr>
          <p:cNvPr id="3" name="Content Placeholder 2">
            <a:extLst>
              <a:ext uri="{FF2B5EF4-FFF2-40B4-BE49-F238E27FC236}">
                <a16:creationId xmlns:a16="http://schemas.microsoft.com/office/drawing/2014/main" id="{83573420-0AEA-4C09-9E99-C330CAA21CD5}"/>
              </a:ext>
            </a:extLst>
          </p:cNvPr>
          <p:cNvSpPr>
            <a:spLocks noGrp="1"/>
          </p:cNvSpPr>
          <p:nvPr>
            <p:ph idx="1"/>
          </p:nvPr>
        </p:nvSpPr>
        <p:spPr/>
        <p:txBody>
          <a:bodyPr anchor="t">
            <a:normAutofit/>
          </a:bodyPr>
          <a:lstStyle/>
          <a:p>
            <a:pPr marL="0" indent="0" algn="l">
              <a:buNone/>
            </a:pPr>
            <a:r>
              <a:rPr lang="en-US" sz="1800" b="0" i="0" u="none" strike="noStrike" baseline="0" dirty="0">
                <a:latin typeface="BookAntiqua"/>
              </a:rPr>
              <a:t>In this exercise, you will create a counter that will output the values in sequence using Promises.</a:t>
            </a:r>
          </a:p>
          <a:p>
            <a:pPr marL="666900" lvl="1" indent="-342900">
              <a:buFont typeface="+mj-lt"/>
              <a:buAutoNum type="arabicPeriod"/>
            </a:pPr>
            <a:r>
              <a:rPr lang="en-US" sz="1800" b="0" i="0" u="none" strike="noStrike" baseline="0" dirty="0">
                <a:latin typeface="BookAntiqua"/>
              </a:rPr>
              <a:t>Set up a Promise that resolves with a value of </a:t>
            </a:r>
            <a:r>
              <a:rPr lang="en-US" sz="1800" b="0" i="0" u="none" strike="noStrike" baseline="0" dirty="0">
                <a:latin typeface="Consolas" panose="020B0609020204030204" pitchFamily="49" charset="0"/>
              </a:rPr>
              <a:t>Start Counting</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a function named </a:t>
            </a:r>
            <a:r>
              <a:rPr lang="en-US" sz="1800" b="0" i="0" u="none" strike="noStrike" baseline="0" dirty="0">
                <a:latin typeface="Consolas" panose="020B0609020204030204" pitchFamily="49" charset="0"/>
              </a:rPr>
              <a:t>counter() </a:t>
            </a:r>
            <a:r>
              <a:rPr lang="en-US" sz="1800" b="0" i="0" u="none" strike="noStrike" baseline="0" dirty="0">
                <a:latin typeface="BookAntiqua"/>
              </a:rPr>
              <a:t>that has one argument that gets the value and outputs it into the console.</a:t>
            </a:r>
          </a:p>
          <a:p>
            <a:pPr marL="666900" lvl="1" indent="-342900">
              <a:buFont typeface="+mj-lt"/>
              <a:buAutoNum type="arabicPeriod"/>
            </a:pPr>
            <a:r>
              <a:rPr lang="en-US" sz="1800" b="0" i="0" u="none" strike="noStrike" baseline="0" dirty="0">
                <a:latin typeface="BookAntiqua"/>
              </a:rPr>
              <a:t>Set up the next function in the Promise with four </a:t>
            </a:r>
            <a:r>
              <a:rPr lang="en-US" sz="1800" b="0" i="0" u="none" strike="noStrike" baseline="0" dirty="0">
                <a:latin typeface="Consolas" panose="020B0609020204030204" pitchFamily="49" charset="0"/>
              </a:rPr>
              <a:t>then() </a:t>
            </a:r>
            <a:r>
              <a:rPr lang="en-US" sz="1800" b="0" i="0" u="none" strike="noStrike" baseline="0" dirty="0">
                <a:latin typeface="BookAntiqua"/>
              </a:rPr>
              <a:t>instances, which should output a value into the counter function, and return a value which will provide input for the subsequent </a:t>
            </a:r>
            <a:r>
              <a:rPr lang="en-US" sz="1800" b="0" i="0" u="none" strike="noStrike" baseline="0" dirty="0">
                <a:latin typeface="Consolas" panose="020B0609020204030204" pitchFamily="49" charset="0"/>
              </a:rPr>
              <a:t>then() </a:t>
            </a:r>
            <a:r>
              <a:rPr lang="en-US" sz="1800" b="0" i="0" u="none" strike="noStrike" baseline="0" dirty="0">
                <a:latin typeface="BookAntiqua"/>
              </a:rPr>
              <a:t>instance. The returned values should be </a:t>
            </a:r>
            <a:r>
              <a:rPr lang="en-US" sz="1800" b="0" i="0" u="none" strike="noStrike" baseline="0" dirty="0">
                <a:latin typeface="Consolas" panose="020B0609020204030204" pitchFamily="49" charset="0"/>
              </a:rPr>
              <a:t>one</a:t>
            </a:r>
            <a:r>
              <a:rPr lang="en-US" sz="1800" b="0" i="0" u="none" strike="noStrike" baseline="0" dirty="0">
                <a:latin typeface="BookAntiqua"/>
              </a:rPr>
              <a:t>, then </a:t>
            </a:r>
            <a:r>
              <a:rPr lang="en-US" sz="1800" b="0" i="0" u="none" strike="noStrike" baseline="0" dirty="0">
                <a:latin typeface="Consolas" panose="020B0609020204030204" pitchFamily="49" charset="0"/>
              </a:rPr>
              <a:t>two</a:t>
            </a:r>
            <a:r>
              <a:rPr lang="en-US" sz="1800" b="0" i="0" u="none" strike="noStrike" baseline="0" dirty="0">
                <a:latin typeface="BookAntiqua"/>
              </a:rPr>
              <a:t>, then </a:t>
            </a:r>
            <a:r>
              <a:rPr lang="en-US" sz="1800" b="0" i="0" u="none" strike="noStrike" baseline="0" dirty="0">
                <a:latin typeface="Consolas" panose="020B0609020204030204" pitchFamily="49" charset="0"/>
              </a:rPr>
              <a:t>three</a:t>
            </a:r>
            <a:r>
              <a:rPr lang="en-US" sz="1800" b="0" i="0" u="none" strike="noStrike" baseline="0" dirty="0">
                <a:latin typeface="BookAntiqua"/>
              </a:rPr>
              <a:t>. The screen output in the console should be the following:</a:t>
            </a:r>
            <a:endParaRPr lang="en-US" sz="1800" dirty="0"/>
          </a:p>
        </p:txBody>
      </p:sp>
      <p:pic>
        <p:nvPicPr>
          <p:cNvPr id="5" name="Picture 4">
            <a:extLst>
              <a:ext uri="{FF2B5EF4-FFF2-40B4-BE49-F238E27FC236}">
                <a16:creationId xmlns:a16="http://schemas.microsoft.com/office/drawing/2014/main" id="{A9B83AB6-7851-4033-B16D-713C1BBF53AE}"/>
              </a:ext>
            </a:extLst>
          </p:cNvPr>
          <p:cNvPicPr>
            <a:picLocks noChangeAspect="1"/>
          </p:cNvPicPr>
          <p:nvPr/>
        </p:nvPicPr>
        <p:blipFill>
          <a:blip r:embed="rId2"/>
          <a:stretch>
            <a:fillRect/>
          </a:stretch>
        </p:blipFill>
        <p:spPr>
          <a:xfrm>
            <a:off x="3595686" y="5056514"/>
            <a:ext cx="5000625" cy="1266825"/>
          </a:xfrm>
          <a:prstGeom prst="rect">
            <a:avLst/>
          </a:prstGeom>
        </p:spPr>
      </p:pic>
    </p:spTree>
    <p:extLst>
      <p:ext uri="{BB962C8B-B14F-4D97-AF65-F5344CB8AC3E}">
        <p14:creationId xmlns:p14="http://schemas.microsoft.com/office/powerpoint/2010/main" val="2449447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B42D-D54B-434C-BBE2-0DBEA1865D28}"/>
              </a:ext>
            </a:extLst>
          </p:cNvPr>
          <p:cNvSpPr>
            <a:spLocks noGrp="1"/>
          </p:cNvSpPr>
          <p:nvPr>
            <p:ph type="title"/>
          </p:nvPr>
        </p:nvSpPr>
        <p:spPr/>
        <p:txBody>
          <a:bodyPr/>
          <a:lstStyle/>
          <a:p>
            <a:r>
              <a:rPr lang="en-US" dirty="0"/>
              <a:t>async and await</a:t>
            </a:r>
          </a:p>
        </p:txBody>
      </p:sp>
      <p:sp>
        <p:nvSpPr>
          <p:cNvPr id="3" name="Content Placeholder 2">
            <a:extLst>
              <a:ext uri="{FF2B5EF4-FFF2-40B4-BE49-F238E27FC236}">
                <a16:creationId xmlns:a16="http://schemas.microsoft.com/office/drawing/2014/main" id="{E1454FBF-EEA5-4510-B9F5-A950B895E7BB}"/>
              </a:ext>
            </a:extLst>
          </p:cNvPr>
          <p:cNvSpPr>
            <a:spLocks noGrp="1"/>
          </p:cNvSpPr>
          <p:nvPr>
            <p:ph idx="1"/>
          </p:nvPr>
        </p:nvSpPr>
        <p:spPr>
          <a:xfrm>
            <a:off x="581192" y="1981200"/>
            <a:ext cx="11029615" cy="2429933"/>
          </a:xfrm>
        </p:spPr>
        <p:txBody>
          <a:bodyPr anchor="t"/>
          <a:lstStyle/>
          <a:p>
            <a:pPr marL="0" indent="0" algn="l">
              <a:buNone/>
            </a:pPr>
            <a:r>
              <a:rPr lang="en-US" sz="1800" b="0" i="0" u="none" strike="noStrike" baseline="0" dirty="0">
                <a:latin typeface="BookAntiqua"/>
              </a:rPr>
              <a:t>We have just seen the </a:t>
            </a:r>
            <a:r>
              <a:rPr lang="en-US" sz="1800" b="0" i="0" u="none" strike="noStrike" baseline="0" dirty="0">
                <a:latin typeface="Consolas" panose="020B0609020204030204" pitchFamily="49" charset="0"/>
              </a:rPr>
              <a:t>Promise </a:t>
            </a:r>
            <a:r>
              <a:rPr lang="en-US" sz="1800" b="0" i="0" u="none" strike="noStrike" baseline="0" dirty="0">
                <a:latin typeface="BookAntiqua"/>
              </a:rPr>
              <a:t>syntax. With the </a:t>
            </a:r>
            <a:r>
              <a:rPr lang="en-US" sz="1800" b="0" i="0" u="none" strike="noStrike" baseline="0" dirty="0">
                <a:latin typeface="Consolas" panose="020B0609020204030204" pitchFamily="49" charset="0"/>
              </a:rPr>
              <a:t>async </a:t>
            </a:r>
            <a:r>
              <a:rPr lang="en-US" sz="1800" b="0" i="0" u="none" strike="noStrike" baseline="0" dirty="0">
                <a:latin typeface="BookAntiqua"/>
              </a:rPr>
              <a:t>keyword, we can make a function return a Promise. This makes the Promises nicer to read and look a lot like synchronous (non-concurrent) code. We can use this Promise just like we learned in the previous section, or we can use the more powerful </a:t>
            </a:r>
            <a:r>
              <a:rPr lang="en-US" sz="1800" b="0" i="0" u="none" strike="noStrike" baseline="0" dirty="0">
                <a:latin typeface="Consolas" panose="020B0609020204030204" pitchFamily="49" charset="0"/>
              </a:rPr>
              <a:t>await </a:t>
            </a:r>
            <a:r>
              <a:rPr lang="en-US" sz="1800" b="0" i="0" u="none" strike="noStrike" baseline="0" dirty="0">
                <a:latin typeface="BookAntiqua"/>
              </a:rPr>
              <a:t>keyword to wait until the Promise is done. </a:t>
            </a:r>
            <a:r>
              <a:rPr lang="en-US" sz="1800" b="0" i="0" u="none" strike="noStrike" baseline="0" dirty="0">
                <a:latin typeface="Consolas" panose="020B0609020204030204" pitchFamily="49" charset="0"/>
              </a:rPr>
              <a:t>await </a:t>
            </a:r>
            <a:r>
              <a:rPr lang="en-US" sz="1800" b="0" i="0" u="none" strike="noStrike" baseline="0" dirty="0">
                <a:latin typeface="BookAntiqua"/>
              </a:rPr>
              <a:t>only works in an asynchronous function. </a:t>
            </a:r>
          </a:p>
          <a:p>
            <a:pPr marL="0" indent="0" algn="l">
              <a:buNone/>
            </a:pPr>
            <a:r>
              <a:rPr lang="en-US" sz="1800" b="0" i="0" u="none" strike="noStrike" baseline="0" dirty="0">
                <a:latin typeface="BookAntiqua"/>
              </a:rPr>
              <a:t>In an asynchronous context, we can await other Promises as well, as can be seen in this example:</a:t>
            </a:r>
            <a:endParaRPr lang="en-US" dirty="0"/>
          </a:p>
        </p:txBody>
      </p:sp>
      <p:sp>
        <p:nvSpPr>
          <p:cNvPr id="5" name="TextBox 4">
            <a:extLst>
              <a:ext uri="{FF2B5EF4-FFF2-40B4-BE49-F238E27FC236}">
                <a16:creationId xmlns:a16="http://schemas.microsoft.com/office/drawing/2014/main" id="{BC2210BB-94E3-44D2-BDB8-72DA052A5BA4}"/>
              </a:ext>
            </a:extLst>
          </p:cNvPr>
          <p:cNvSpPr txBox="1"/>
          <p:nvPr/>
        </p:nvSpPr>
        <p:spPr>
          <a:xfrm>
            <a:off x="3856565" y="3630924"/>
            <a:ext cx="4478868" cy="3108543"/>
          </a:xfrm>
          <a:prstGeom prst="rect">
            <a:avLst/>
          </a:prstGeom>
          <a:noFill/>
        </p:spPr>
        <p:txBody>
          <a:bodyPr wrap="square">
            <a:spAutoFit/>
          </a:bodyPr>
          <a:lstStyle/>
          <a:p>
            <a:pPr algn="l"/>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saySomething</a:t>
            </a:r>
            <a:r>
              <a:rPr lang="en-US" sz="1400" b="0" i="0" u="none" strike="noStrike" baseline="0" dirty="0">
                <a:solidFill>
                  <a:srgbClr val="383A42"/>
                </a:solidFill>
                <a:latin typeface="Consolas" panose="020B0609020204030204" pitchFamily="49" charset="0"/>
              </a:rPr>
              <a:t>(x) {</a:t>
            </a:r>
          </a:p>
          <a:p>
            <a:pPr lvl="1"/>
            <a:r>
              <a:rPr lang="en-US" sz="1400" b="0" i="0" u="none" strike="noStrike" baseline="0" dirty="0">
                <a:solidFill>
                  <a:srgbClr val="A726A5"/>
                </a:solidFill>
                <a:latin typeface="Consolas" panose="020B0609020204030204" pitchFamily="49" charset="0"/>
              </a:rPr>
              <a:t>return new </a:t>
            </a:r>
            <a:r>
              <a:rPr lang="en-US" sz="1400" b="0" i="0" u="none" strike="noStrike" baseline="0" dirty="0">
                <a:solidFill>
                  <a:srgbClr val="C28501"/>
                </a:solidFill>
                <a:latin typeface="Consolas" panose="020B0609020204030204" pitchFamily="49" charset="0"/>
              </a:rPr>
              <a:t>Promise</a:t>
            </a:r>
            <a:r>
              <a:rPr lang="en-US" sz="1400" b="0" i="0" u="none" strike="noStrike" baseline="0" dirty="0">
                <a:solidFill>
                  <a:srgbClr val="383A42"/>
                </a:solidFill>
                <a:latin typeface="Consolas" panose="020B0609020204030204" pitchFamily="49" charset="0"/>
              </a:rPr>
              <a:t>(resolve =&gt; {</a:t>
            </a:r>
          </a:p>
          <a:p>
            <a:pPr lvl="2"/>
            <a:r>
              <a:rPr lang="en-US" sz="1400" b="0" i="0" u="none" strike="noStrike" baseline="0" dirty="0" err="1">
                <a:solidFill>
                  <a:srgbClr val="C28501"/>
                </a:solidFill>
                <a:latin typeface="Consolas" panose="020B0609020204030204" pitchFamily="49" charset="0"/>
              </a:rPr>
              <a:t>setTimeout</a:t>
            </a:r>
            <a:r>
              <a:rPr lang="en-US" sz="1400" b="0" i="0" u="none" strike="noStrike" baseline="0" dirty="0">
                <a:solidFill>
                  <a:srgbClr val="383A42"/>
                </a:solidFill>
                <a:latin typeface="Consolas" panose="020B0609020204030204" pitchFamily="49" charset="0"/>
              </a:rPr>
              <a:t>(() =&gt; {</a:t>
            </a:r>
          </a:p>
          <a:p>
            <a:pPr lvl="3"/>
            <a:r>
              <a:rPr lang="en-US" sz="1400" b="0" i="0" u="none" strike="noStrike" baseline="0" dirty="0">
                <a:solidFill>
                  <a:srgbClr val="383A42"/>
                </a:solidFill>
                <a:latin typeface="Consolas" panose="020B0609020204030204" pitchFamily="49" charset="0"/>
              </a:rPr>
              <a:t>resolve(</a:t>
            </a:r>
            <a:r>
              <a:rPr lang="en-US" sz="1400" b="0" i="0" u="none" strike="noStrike" baseline="0" dirty="0">
                <a:solidFill>
                  <a:srgbClr val="50A24F"/>
                </a:solidFill>
                <a:latin typeface="Consolas" panose="020B0609020204030204" pitchFamily="49" charset="0"/>
              </a:rPr>
              <a:t>"something" </a:t>
            </a:r>
            <a:r>
              <a:rPr lang="en-US" sz="1400" b="0" i="0" u="none" strike="noStrike" baseline="0" dirty="0">
                <a:solidFill>
                  <a:srgbClr val="383A42"/>
                </a:solidFill>
                <a:latin typeface="Consolas" panose="020B0609020204030204" pitchFamily="49" charset="0"/>
              </a:rPr>
              <a:t>+ x);</a:t>
            </a:r>
          </a:p>
          <a:p>
            <a:pPr lvl="2"/>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2000</a:t>
            </a:r>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A726A5"/>
                </a:solidFill>
                <a:latin typeface="Consolas" panose="020B0609020204030204" pitchFamily="49" charset="0"/>
              </a:rPr>
              <a:t>async function </a:t>
            </a:r>
            <a:r>
              <a:rPr lang="en-US" sz="1400" b="0" i="0" u="none" strike="noStrike" baseline="0" dirty="0">
                <a:solidFill>
                  <a:srgbClr val="4079F3"/>
                </a:solidFill>
                <a:latin typeface="Consolas" panose="020B0609020204030204" pitchFamily="49" charset="0"/>
              </a:rPr>
              <a:t>talk</a:t>
            </a:r>
            <a:r>
              <a:rPr lang="en-US" sz="1400" b="0" i="0" u="none" strike="noStrike" baseline="0" dirty="0">
                <a:solidFill>
                  <a:srgbClr val="383A42"/>
                </a:solidFill>
                <a:latin typeface="Consolas" panose="020B0609020204030204" pitchFamily="49" charset="0"/>
              </a:rPr>
              <a:t>(x) {</a:t>
            </a:r>
          </a:p>
          <a:p>
            <a:pPr lvl="1"/>
            <a:r>
              <a:rPr lang="en-US" sz="1400" b="0" i="0" u="none" strike="noStrike" baseline="0" dirty="0">
                <a:solidFill>
                  <a:srgbClr val="A726A5"/>
                </a:solidFill>
                <a:latin typeface="Consolas" panose="020B0609020204030204" pitchFamily="49" charset="0"/>
              </a:rPr>
              <a:t>const </a:t>
            </a:r>
            <a:r>
              <a:rPr lang="en-US" sz="1400" b="0" i="0" u="none" strike="noStrike" baseline="0" dirty="0">
                <a:solidFill>
                  <a:srgbClr val="383A42"/>
                </a:solidFill>
                <a:latin typeface="Consolas" panose="020B0609020204030204" pitchFamily="49" charset="0"/>
              </a:rPr>
              <a:t>words = </a:t>
            </a:r>
            <a:r>
              <a:rPr lang="en-US" sz="1400" b="0" i="0" u="none" strike="noStrike" baseline="0" dirty="0">
                <a:solidFill>
                  <a:srgbClr val="A726A5"/>
                </a:solidFill>
                <a:latin typeface="Consolas" panose="020B0609020204030204" pitchFamily="49" charset="0"/>
              </a:rPr>
              <a:t>await </a:t>
            </a:r>
            <a:r>
              <a:rPr lang="en-US" sz="1400" b="0" i="0" u="none" strike="noStrike" baseline="0" dirty="0" err="1">
                <a:solidFill>
                  <a:srgbClr val="383A42"/>
                </a:solidFill>
                <a:latin typeface="Consolas" panose="020B0609020204030204" pitchFamily="49" charset="0"/>
              </a:rPr>
              <a:t>saySomething</a:t>
            </a:r>
            <a:r>
              <a:rPr lang="en-US" sz="1400" b="0" i="0" u="none" strike="noStrike" baseline="0" dirty="0">
                <a:solidFill>
                  <a:srgbClr val="383A42"/>
                </a:solidFill>
                <a:latin typeface="Consolas" panose="020B0609020204030204" pitchFamily="49" charset="0"/>
              </a:rPr>
              <a:t>(x);</a:t>
            </a:r>
          </a:p>
          <a:p>
            <a:pPr lvl="1"/>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.log(words);</a:t>
            </a:r>
          </a:p>
          <a:p>
            <a:pPr algn="l"/>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talk(</a:t>
            </a:r>
            <a:r>
              <a:rPr lang="en-US" sz="1400" b="0" i="0" u="none" strike="noStrike" baseline="0" dirty="0">
                <a:solidFill>
                  <a:srgbClr val="996801"/>
                </a:solidFill>
                <a:latin typeface="Consolas" panose="020B0609020204030204" pitchFamily="49" charset="0"/>
              </a:rPr>
              <a:t>2</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talk(</a:t>
            </a:r>
            <a:r>
              <a:rPr lang="en-US" sz="1400" b="0" i="0" u="none" strike="noStrike" baseline="0" dirty="0">
                <a:solidFill>
                  <a:srgbClr val="996801"/>
                </a:solidFill>
                <a:latin typeface="Consolas" panose="020B0609020204030204" pitchFamily="49" charset="0"/>
              </a:rPr>
              <a:t>4</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talk(</a:t>
            </a:r>
            <a:r>
              <a:rPr lang="en-US" sz="1400" b="0" i="0" u="none" strike="noStrike" baseline="0" dirty="0">
                <a:solidFill>
                  <a:srgbClr val="996801"/>
                </a:solidFill>
                <a:latin typeface="Consolas" panose="020B0609020204030204" pitchFamily="49" charset="0"/>
              </a:rPr>
              <a:t>8</a:t>
            </a:r>
            <a:r>
              <a:rPr lang="en-US" sz="1400" b="0" i="0" u="none" strike="noStrike" baseline="0" dirty="0">
                <a:solidFill>
                  <a:srgbClr val="383A42"/>
                </a:solidFill>
                <a:latin typeface="Consolas" panose="020B0609020204030204" pitchFamily="49" charset="0"/>
              </a:rPr>
              <a:t>);</a:t>
            </a:r>
            <a:endParaRPr lang="en-US" sz="1400" dirty="0"/>
          </a:p>
        </p:txBody>
      </p:sp>
    </p:spTree>
    <p:extLst>
      <p:ext uri="{BB962C8B-B14F-4D97-AF65-F5344CB8AC3E}">
        <p14:creationId xmlns:p14="http://schemas.microsoft.com/office/powerpoint/2010/main" val="4231380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B42D-D54B-434C-BBE2-0DBEA1865D28}"/>
              </a:ext>
            </a:extLst>
          </p:cNvPr>
          <p:cNvSpPr>
            <a:spLocks noGrp="1"/>
          </p:cNvSpPr>
          <p:nvPr>
            <p:ph type="title"/>
          </p:nvPr>
        </p:nvSpPr>
        <p:spPr/>
        <p:txBody>
          <a:bodyPr/>
          <a:lstStyle/>
          <a:p>
            <a:r>
              <a:rPr lang="en-US" dirty="0"/>
              <a:t>async and await</a:t>
            </a:r>
          </a:p>
        </p:txBody>
      </p:sp>
      <p:sp>
        <p:nvSpPr>
          <p:cNvPr id="3" name="Content Placeholder 2">
            <a:extLst>
              <a:ext uri="{FF2B5EF4-FFF2-40B4-BE49-F238E27FC236}">
                <a16:creationId xmlns:a16="http://schemas.microsoft.com/office/drawing/2014/main" id="{E1454FBF-EEA5-4510-B9F5-A950B895E7BB}"/>
              </a:ext>
            </a:extLst>
          </p:cNvPr>
          <p:cNvSpPr>
            <a:spLocks noGrp="1"/>
          </p:cNvSpPr>
          <p:nvPr>
            <p:ph idx="1"/>
          </p:nvPr>
        </p:nvSpPr>
        <p:spPr>
          <a:xfrm>
            <a:off x="581192" y="1981200"/>
            <a:ext cx="11029615" cy="4724400"/>
          </a:xfrm>
        </p:spPr>
        <p:txBody>
          <a:bodyPr anchor="t">
            <a:normAutofit lnSpcReduction="10000"/>
          </a:bodyPr>
          <a:lstStyle/>
          <a:p>
            <a:pPr marL="0" indent="0" algn="l">
              <a:buNone/>
            </a:pPr>
            <a:r>
              <a:rPr lang="en-US" sz="1800" b="0" i="0" u="none" strike="noStrike" baseline="0" dirty="0">
                <a:latin typeface="BookAntiqua"/>
              </a:rPr>
              <a:t>Can you figure out what this code does? We call the asynchronous function </a:t>
            </a:r>
            <a:r>
              <a:rPr lang="en-US" sz="1800" b="0" i="0" u="none" strike="noStrike" baseline="0" dirty="0">
                <a:latin typeface="Consolas" panose="020B0609020204030204" pitchFamily="49" charset="0"/>
              </a:rPr>
              <a:t>talk() </a:t>
            </a:r>
            <a:r>
              <a:rPr lang="en-US" sz="1800" b="0" i="0" u="none" strike="noStrike" baseline="0" dirty="0">
                <a:latin typeface="BookAntiqua"/>
              </a:rPr>
              <a:t>three times in a row with no break. Each of these function calls is awaiting the </a:t>
            </a:r>
            <a:r>
              <a:rPr lang="en-US" sz="1800" b="0" i="0" u="none" strike="noStrike" baseline="0" dirty="0" err="1">
                <a:latin typeface="Consolas" panose="020B0609020204030204" pitchFamily="49" charset="0"/>
              </a:rPr>
              <a:t>saySomething</a:t>
            </a:r>
            <a:r>
              <a:rPr lang="en-US" sz="1800" b="0" i="0" u="none" strike="noStrike" baseline="0" dirty="0">
                <a:latin typeface="Consolas" panose="020B0609020204030204" pitchFamily="49" charset="0"/>
              </a:rPr>
              <a:t>() </a:t>
            </a:r>
            <a:r>
              <a:rPr lang="en-US" sz="1800" b="0" i="0" u="none" strike="noStrike" baseline="0" dirty="0">
                <a:latin typeface="BookAntiqua"/>
              </a:rPr>
              <a:t>function. The </a:t>
            </a:r>
            <a:r>
              <a:rPr lang="en-US" sz="1800" b="0" i="0" u="none" strike="noStrike" baseline="0" dirty="0" err="1">
                <a:latin typeface="Consolas" panose="020B0609020204030204" pitchFamily="49" charset="0"/>
              </a:rPr>
              <a:t>saySomething</a:t>
            </a:r>
            <a:r>
              <a:rPr lang="en-US" sz="1800" b="0" i="0" u="none" strike="noStrike" baseline="0" dirty="0">
                <a:latin typeface="Consolas" panose="020B0609020204030204" pitchFamily="49" charset="0"/>
              </a:rPr>
              <a:t>() </a:t>
            </a:r>
            <a:r>
              <a:rPr lang="en-US" sz="1800" b="0" i="0" u="none" strike="noStrike" baseline="0" dirty="0">
                <a:latin typeface="BookAntiqua"/>
              </a:rPr>
              <a:t>function contains a new Promise that is being resolved with a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 </a:t>
            </a:r>
            <a:r>
              <a:rPr lang="en-US" sz="1800" b="0" i="0" u="none" strike="noStrike" baseline="0" dirty="0">
                <a:latin typeface="BookAntiqua"/>
              </a:rPr>
              <a:t>function that waits two seconds before resolving with the value of </a:t>
            </a:r>
            <a:r>
              <a:rPr lang="en-US" sz="1800" b="0" i="0" u="none" strike="noStrike" baseline="0" dirty="0">
                <a:latin typeface="Consolas" panose="020B0609020204030204" pitchFamily="49" charset="0"/>
              </a:rPr>
              <a:t>something </a:t>
            </a:r>
            <a:r>
              <a:rPr lang="en-US" sz="1800" b="0" i="0" u="none" strike="noStrike" baseline="0" dirty="0">
                <a:latin typeface="BookAntiqua"/>
              </a:rPr>
              <a:t>plus </a:t>
            </a:r>
            <a:r>
              <a:rPr lang="en-US" sz="1800" b="0" i="0" u="none" strike="noStrike" baseline="0" dirty="0">
                <a:latin typeface="Consolas" panose="020B0609020204030204" pitchFamily="49" charset="0"/>
              </a:rPr>
              <a:t>x</a:t>
            </a:r>
            <a:r>
              <a:rPr lang="en-US" sz="1800" b="0" i="0" u="none" strike="noStrike" baseline="0" dirty="0">
                <a:latin typeface="BookAntiqua"/>
              </a:rPr>
              <a:t>. So after two seconds, the three functions are done at the same time (or so it seems to the human eye).</a:t>
            </a:r>
          </a:p>
          <a:p>
            <a:pPr marL="0" indent="0" algn="l">
              <a:buNone/>
            </a:pPr>
            <a:r>
              <a:rPr lang="en-US" sz="1800" b="0" i="0" u="none" strike="noStrike" baseline="0" dirty="0">
                <a:latin typeface="BookAntiqua"/>
              </a:rPr>
              <a:t>If the </a:t>
            </a:r>
            <a:r>
              <a:rPr lang="en-US" sz="1800" b="0" i="0" u="none" strike="noStrike" baseline="0" dirty="0">
                <a:latin typeface="Consolas" panose="020B0609020204030204" pitchFamily="49" charset="0"/>
              </a:rPr>
              <a:t>talk() </a:t>
            </a:r>
            <a:r>
              <a:rPr lang="en-US" sz="1800" b="0" i="0" u="none" strike="noStrike" baseline="0" dirty="0">
                <a:latin typeface="BookAntiqua"/>
              </a:rPr>
              <a:t>function were not asynchronous, it would throw a </a:t>
            </a:r>
            <a:r>
              <a:rPr lang="en-US" sz="1800" b="0" i="0" u="none" strike="noStrike" baseline="0" dirty="0" err="1">
                <a:latin typeface="Consolas" panose="020B0609020204030204" pitchFamily="49" charset="0"/>
              </a:rPr>
              <a:t>SyntaxError</a:t>
            </a:r>
            <a:r>
              <a:rPr lang="en-US" sz="1800" b="0" i="0" u="none" strike="noStrike" baseline="0" dirty="0">
                <a:latin typeface="Consolas" panose="020B0609020204030204" pitchFamily="49" charset="0"/>
              </a:rPr>
              <a:t> </a:t>
            </a:r>
            <a:r>
              <a:rPr lang="en-US" sz="1800" b="0" i="0" u="none" strike="noStrike" baseline="0" dirty="0">
                <a:latin typeface="BookAntiqua"/>
              </a:rPr>
              <a:t>because of the </a:t>
            </a:r>
            <a:r>
              <a:rPr lang="en-US" sz="1800" b="0" i="0" u="none" strike="noStrike" baseline="0" dirty="0">
                <a:latin typeface="Consolas" panose="020B0609020204030204" pitchFamily="49" charset="0"/>
              </a:rPr>
              <a:t>await </a:t>
            </a:r>
            <a:r>
              <a:rPr lang="en-US" sz="1800" b="0" i="0" u="none" strike="noStrike" baseline="0" dirty="0">
                <a:latin typeface="BookAntiqua"/>
              </a:rPr>
              <a:t>keyword. </a:t>
            </a:r>
            <a:r>
              <a:rPr lang="en-US" sz="1800" b="0" i="0" u="none" strike="noStrike" baseline="0" dirty="0">
                <a:latin typeface="Consolas" panose="020B0609020204030204" pitchFamily="49" charset="0"/>
              </a:rPr>
              <a:t>await </a:t>
            </a:r>
            <a:r>
              <a:rPr lang="en-US" sz="1800" b="0" i="0" u="none" strike="noStrike" baseline="0" dirty="0">
                <a:latin typeface="BookAntiqua"/>
              </a:rPr>
              <a:t>is only valid in asynchronous functions, so </a:t>
            </a:r>
            <a:r>
              <a:rPr lang="en-US" sz="1800" b="0" i="0" u="none" strike="noStrike" baseline="0" dirty="0">
                <a:latin typeface="Consolas" panose="020B0609020204030204" pitchFamily="49" charset="0"/>
              </a:rPr>
              <a:t>talk() </a:t>
            </a:r>
            <a:r>
              <a:rPr lang="en-US" sz="1800" b="0" i="0" u="none" strike="noStrike" baseline="0" dirty="0">
                <a:latin typeface="BookAntiqua"/>
              </a:rPr>
              <a:t>must be asynchronous. Without the </a:t>
            </a:r>
            <a:r>
              <a:rPr lang="en-US" sz="1800" b="0" i="0" u="none" strike="noStrike" baseline="0" dirty="0">
                <a:latin typeface="Consolas" panose="020B0609020204030204" pitchFamily="49" charset="0"/>
              </a:rPr>
              <a:t>async </a:t>
            </a:r>
            <a:r>
              <a:rPr lang="en-US" sz="1800" b="0" i="0" u="none" strike="noStrike" baseline="0" dirty="0">
                <a:latin typeface="BookAntiqua"/>
              </a:rPr>
              <a:t>and the </a:t>
            </a:r>
            <a:r>
              <a:rPr lang="en-US" sz="1800" b="0" i="0" u="none" strike="noStrike" baseline="0" dirty="0">
                <a:latin typeface="Consolas" panose="020B0609020204030204" pitchFamily="49" charset="0"/>
              </a:rPr>
              <a:t>await </a:t>
            </a:r>
            <a:r>
              <a:rPr lang="en-US" sz="1800" b="0" i="0" u="none" strike="noStrike" baseline="0" dirty="0">
                <a:latin typeface="BookAntiqua"/>
              </a:rPr>
              <a:t>in this example, it would store the result of the function </a:t>
            </a:r>
            <a:r>
              <a:rPr lang="en-US" sz="1800" b="0" i="0" u="none" strike="noStrike" baseline="0" dirty="0" err="1">
                <a:latin typeface="Consolas" panose="020B0609020204030204" pitchFamily="49" charset="0"/>
              </a:rPr>
              <a:t>saySomething</a:t>
            </a:r>
            <a:r>
              <a:rPr lang="en-US" sz="1800" b="0" i="0" u="none" strike="noStrike" baseline="0" dirty="0">
                <a:latin typeface="Consolas" panose="020B0609020204030204" pitchFamily="49" charset="0"/>
              </a:rPr>
              <a:t>()</a:t>
            </a:r>
            <a:r>
              <a:rPr lang="en-US" sz="1800" b="0" i="0" u="none" strike="noStrike" baseline="0" dirty="0">
                <a:latin typeface="BookAntiqua"/>
              </a:rPr>
              <a:t>, a pending </a:t>
            </a:r>
            <a:r>
              <a:rPr lang="en-US" sz="1800" b="0" i="0" u="none" strike="noStrike" baseline="0" dirty="0">
                <a:latin typeface="Consolas" panose="020B0609020204030204" pitchFamily="49" charset="0"/>
              </a:rPr>
              <a:t>Promise</a:t>
            </a:r>
            <a:r>
              <a:rPr lang="en-US" sz="1800" b="0" i="0" u="none" strike="noStrike" baseline="0" dirty="0">
                <a:latin typeface="BookAntiqua"/>
              </a:rPr>
              <a:t>, in words and log that once for every function call:</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have now seen the basic building blocks of concurrency. This should prepare you for working with concurrency in real life. Concurrency really is an advanced topic; debugging it is troublesome, but it is really worth while in terms of performance when applied at the right moment.</a:t>
            </a:r>
            <a:endParaRPr lang="en-US" dirty="0"/>
          </a:p>
        </p:txBody>
      </p:sp>
      <p:pic>
        <p:nvPicPr>
          <p:cNvPr id="6" name="Picture 5">
            <a:extLst>
              <a:ext uri="{FF2B5EF4-FFF2-40B4-BE49-F238E27FC236}">
                <a16:creationId xmlns:a16="http://schemas.microsoft.com/office/drawing/2014/main" id="{B347E446-473E-499D-845A-81B2044AF69E}"/>
              </a:ext>
            </a:extLst>
          </p:cNvPr>
          <p:cNvPicPr>
            <a:picLocks noChangeAspect="1"/>
          </p:cNvPicPr>
          <p:nvPr/>
        </p:nvPicPr>
        <p:blipFill>
          <a:blip r:embed="rId2"/>
          <a:stretch>
            <a:fillRect/>
          </a:stretch>
        </p:blipFill>
        <p:spPr>
          <a:xfrm>
            <a:off x="2797351" y="4588934"/>
            <a:ext cx="6597297" cy="846667"/>
          </a:xfrm>
          <a:prstGeom prst="rect">
            <a:avLst/>
          </a:prstGeom>
        </p:spPr>
      </p:pic>
    </p:spTree>
    <p:extLst>
      <p:ext uri="{BB962C8B-B14F-4D97-AF65-F5344CB8AC3E}">
        <p14:creationId xmlns:p14="http://schemas.microsoft.com/office/powerpoint/2010/main" val="925907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E710A-2044-452D-91D3-D1CB5CB0C015}"/>
              </a:ext>
            </a:extLst>
          </p:cNvPr>
          <p:cNvSpPr>
            <a:spLocks noGrp="1"/>
          </p:cNvSpPr>
          <p:nvPr>
            <p:ph type="title"/>
          </p:nvPr>
        </p:nvSpPr>
        <p:spPr/>
        <p:txBody>
          <a:bodyPr/>
          <a:lstStyle/>
          <a:p>
            <a:r>
              <a:rPr lang="en-US" dirty="0"/>
              <a:t>Practice exercise 13.3</a:t>
            </a:r>
          </a:p>
        </p:txBody>
      </p:sp>
      <p:sp>
        <p:nvSpPr>
          <p:cNvPr id="3" name="Content Placeholder 2">
            <a:extLst>
              <a:ext uri="{FF2B5EF4-FFF2-40B4-BE49-F238E27FC236}">
                <a16:creationId xmlns:a16="http://schemas.microsoft.com/office/drawing/2014/main" id="{FB0B72D5-5C51-412A-AB63-7C2BD55680BF}"/>
              </a:ext>
            </a:extLst>
          </p:cNvPr>
          <p:cNvSpPr>
            <a:spLocks noGrp="1"/>
          </p:cNvSpPr>
          <p:nvPr>
            <p:ph idx="1"/>
          </p:nvPr>
        </p:nvSpPr>
        <p:spPr>
          <a:xfrm>
            <a:off x="581192" y="2180496"/>
            <a:ext cx="11029615" cy="4203371"/>
          </a:xfrm>
        </p:spPr>
        <p:txBody>
          <a:bodyPr>
            <a:normAutofit/>
          </a:bodyPr>
          <a:lstStyle/>
          <a:p>
            <a:pPr marL="0" indent="0" algn="l">
              <a:buNone/>
            </a:pPr>
            <a:r>
              <a:rPr lang="en-US" sz="1800" b="0" i="0" u="none" strike="noStrike" baseline="0" dirty="0">
                <a:latin typeface="BookAntiqua"/>
              </a:rPr>
              <a:t>This exercise will demonstrate how to use </a:t>
            </a:r>
            <a:r>
              <a:rPr lang="en-US" sz="1800" b="0" i="0" u="none" strike="noStrike" baseline="0" dirty="0">
                <a:latin typeface="Consolas" panose="020B0609020204030204" pitchFamily="49" charset="0"/>
              </a:rPr>
              <a:t>await </a:t>
            </a:r>
            <a:r>
              <a:rPr lang="en-US" sz="1800" b="0" i="0" u="none" strike="noStrike" baseline="0" dirty="0">
                <a:latin typeface="BookAntiqua"/>
              </a:rPr>
              <a:t>to wait on a </a:t>
            </a:r>
            <a:r>
              <a:rPr lang="en-US" sz="1800" b="0" i="0" u="none" strike="noStrike" baseline="0" dirty="0">
                <a:latin typeface="Consolas" panose="020B0609020204030204" pitchFamily="49" charset="0"/>
              </a:rPr>
              <a:t>Promise </a:t>
            </a:r>
            <a:r>
              <a:rPr lang="en-US" sz="1800" b="0" i="0" u="none" strike="noStrike" baseline="0" dirty="0">
                <a:latin typeface="BookAntiqua"/>
              </a:rPr>
              <a:t>inside an </a:t>
            </a:r>
            <a:r>
              <a:rPr lang="en-US" sz="1800" b="0" i="0" u="none" strike="noStrike" baseline="0" dirty="0">
                <a:latin typeface="Consolas" panose="020B0609020204030204" pitchFamily="49" charset="0"/>
              </a:rPr>
              <a:t>async </a:t>
            </a:r>
            <a:r>
              <a:rPr lang="en-US" sz="1800" b="0" i="0" u="none" strike="noStrike" baseline="0" dirty="0">
                <a:latin typeface="BookAntiqua"/>
              </a:rPr>
              <a:t>function. Using </a:t>
            </a:r>
            <a:r>
              <a:rPr lang="en-US" sz="1800" b="0" i="0" u="none" strike="noStrike" baseline="0" dirty="0">
                <a:latin typeface="Consolas" panose="020B0609020204030204" pitchFamily="49" charset="0"/>
              </a:rPr>
              <a:t>await </a:t>
            </a:r>
            <a:r>
              <a:rPr lang="en-US" sz="1800" b="0" i="0" u="none" strike="noStrike" baseline="0" dirty="0">
                <a:latin typeface="BookAntiqua"/>
              </a:rPr>
              <a:t>and </a:t>
            </a:r>
            <a:r>
              <a:rPr lang="en-US" sz="1800" b="0" i="0" u="none" strike="noStrike" baseline="0" dirty="0">
                <a:latin typeface="Consolas" panose="020B0609020204030204" pitchFamily="49" charset="0"/>
              </a:rPr>
              <a:t>async</a:t>
            </a:r>
            <a:r>
              <a:rPr lang="en-US" sz="1800" b="0" i="0" u="none" strike="noStrike" baseline="0" dirty="0">
                <a:latin typeface="BookAntiqua"/>
              </a:rPr>
              <a:t>, create a counter with </a:t>
            </a:r>
            <a:r>
              <a:rPr lang="en-US" sz="1800" b="0" i="0" u="none" strike="noStrike" baseline="0" dirty="0">
                <a:latin typeface="Consolas" panose="020B0609020204030204" pitchFamily="49" charset="0"/>
              </a:rPr>
              <a:t>timeout()</a:t>
            </a:r>
            <a:r>
              <a:rPr lang="en-US" sz="1800" b="0" i="0" u="none" strike="noStrike" baseline="0" dirty="0">
                <a:latin typeface="BookAntiqua"/>
              </a:rPr>
              <a:t>, and increment a global counter value.</a:t>
            </a:r>
          </a:p>
          <a:p>
            <a:pPr marL="666900" lvl="1" indent="-342900">
              <a:buFont typeface="+mj-lt"/>
              <a:buAutoNum type="arabicPeriod"/>
            </a:pPr>
            <a:r>
              <a:rPr lang="en-US" sz="1800" b="0" i="0" u="none" strike="noStrike" baseline="0" dirty="0">
                <a:latin typeface="BookAntiqua"/>
              </a:rPr>
              <a:t>Create a global value for a counter.</a:t>
            </a:r>
          </a:p>
          <a:p>
            <a:pPr marL="666900" lvl="1" indent="-342900">
              <a:buFont typeface="+mj-lt"/>
              <a:buAutoNum type="arabicPeriod"/>
            </a:pPr>
            <a:r>
              <a:rPr lang="en-US" sz="1800" b="0" i="0" u="none" strike="noStrike" baseline="0" dirty="0">
                <a:latin typeface="BookAntiqua"/>
              </a:rPr>
              <a:t>Create a function that takes one argument. Return the result of a new Promise, setting a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 </a:t>
            </a:r>
            <a:r>
              <a:rPr lang="en-US" sz="1800" b="0" i="0" u="none" strike="noStrike" baseline="0" dirty="0">
                <a:latin typeface="BookAntiqua"/>
              </a:rPr>
              <a:t>function that will contain the resolve instance.</a:t>
            </a:r>
          </a:p>
          <a:p>
            <a:pPr marL="666900" lvl="1" indent="-342900">
              <a:buFont typeface="+mj-lt"/>
              <a:buAutoNum type="arabicPeriod"/>
            </a:pPr>
            <a:r>
              <a:rPr lang="en-US" sz="1800" b="0" i="0" u="none" strike="noStrike" baseline="0" dirty="0">
                <a:latin typeface="BookAntiqua"/>
              </a:rPr>
              <a:t>Increment the counter within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a:t>
            </a:r>
            <a:r>
              <a:rPr lang="en-US" sz="1800" b="0" i="0" u="none" strike="noStrike" baseline="0" dirty="0">
                <a:latin typeface="BookAntiqua"/>
              </a:rPr>
              <a:t>, adding one every second. Resolve the Promise with the value of the counter and the value of the variable that was in the function argument.</a:t>
            </a:r>
          </a:p>
          <a:p>
            <a:pPr marL="666900" lvl="1" indent="-342900">
              <a:buFont typeface="+mj-lt"/>
              <a:buAutoNum type="arabicPeriod"/>
            </a:pPr>
            <a:r>
              <a:rPr lang="en-US" sz="1800" b="0" i="0" u="none" strike="noStrike" baseline="0" dirty="0">
                <a:latin typeface="BookAntiqua"/>
              </a:rPr>
              <a:t>Create an asynchronous function that outputs into the console the value of the global counter and the value of the argument of the function.</a:t>
            </a:r>
          </a:p>
        </p:txBody>
      </p:sp>
    </p:spTree>
    <p:extLst>
      <p:ext uri="{BB962C8B-B14F-4D97-AF65-F5344CB8AC3E}">
        <p14:creationId xmlns:p14="http://schemas.microsoft.com/office/powerpoint/2010/main" val="4017534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E710A-2044-452D-91D3-D1CB5CB0C015}"/>
              </a:ext>
            </a:extLst>
          </p:cNvPr>
          <p:cNvSpPr>
            <a:spLocks noGrp="1"/>
          </p:cNvSpPr>
          <p:nvPr>
            <p:ph type="title"/>
          </p:nvPr>
        </p:nvSpPr>
        <p:spPr/>
        <p:txBody>
          <a:bodyPr/>
          <a:lstStyle/>
          <a:p>
            <a:r>
              <a:rPr lang="en-US" dirty="0"/>
              <a:t>Practice exercise 13.3</a:t>
            </a:r>
          </a:p>
        </p:txBody>
      </p:sp>
      <p:sp>
        <p:nvSpPr>
          <p:cNvPr id="3" name="Content Placeholder 2">
            <a:extLst>
              <a:ext uri="{FF2B5EF4-FFF2-40B4-BE49-F238E27FC236}">
                <a16:creationId xmlns:a16="http://schemas.microsoft.com/office/drawing/2014/main" id="{FB0B72D5-5C51-412A-AB63-7C2BD55680BF}"/>
              </a:ext>
            </a:extLst>
          </p:cNvPr>
          <p:cNvSpPr>
            <a:spLocks noGrp="1"/>
          </p:cNvSpPr>
          <p:nvPr>
            <p:ph idx="1"/>
          </p:nvPr>
        </p:nvSpPr>
        <p:spPr/>
        <p:txBody>
          <a:bodyPr>
            <a:normAutofit/>
          </a:bodyPr>
          <a:lstStyle/>
          <a:p>
            <a:pPr marL="666900" lvl="1" indent="-342900">
              <a:buFont typeface="+mj-lt"/>
              <a:buAutoNum type="arabicPeriod" startAt="5"/>
            </a:pPr>
            <a:r>
              <a:rPr lang="en-US" sz="1800" b="0" i="0" u="none" strike="noStrike" baseline="0" dirty="0">
                <a:latin typeface="BookAntiqua"/>
              </a:rPr>
              <a:t>Create a variable to capture the returned resolve value from the </a:t>
            </a:r>
            <a:r>
              <a:rPr lang="en-US" sz="1800" b="0" i="0" u="none" strike="noStrike" baseline="0" dirty="0">
                <a:latin typeface="Consolas" panose="020B0609020204030204" pitchFamily="49" charset="0"/>
              </a:rPr>
              <a:t>await </a:t>
            </a:r>
            <a:r>
              <a:rPr lang="en-US" sz="1800" b="0" i="0" u="none" strike="noStrike" baseline="0" dirty="0">
                <a:latin typeface="BookAntiqua"/>
              </a:rPr>
              <a:t>function. Output that result into the console. </a:t>
            </a:r>
          </a:p>
          <a:p>
            <a:pPr marL="666900" lvl="1" indent="-342900">
              <a:buFont typeface="+mj-lt"/>
              <a:buAutoNum type="arabicPeriod" startAt="5"/>
            </a:pPr>
            <a:r>
              <a:rPr lang="en-US" sz="1800" b="0" i="0" u="none" strike="noStrike" baseline="0" dirty="0">
                <a:latin typeface="BookAntiqua"/>
              </a:rPr>
              <a:t>Create a loop to iterate 10 times, incrementing the value and invoking the </a:t>
            </a:r>
            <a:r>
              <a:rPr lang="en-US" sz="1800" b="0" i="0" u="none" strike="noStrike" baseline="0" dirty="0">
                <a:latin typeface="Consolas" panose="020B0609020204030204" pitchFamily="49" charset="0"/>
              </a:rPr>
              <a:t>async </a:t>
            </a:r>
            <a:r>
              <a:rPr lang="en-US" sz="1800" b="0" i="0" u="none" strike="noStrike" baseline="0" dirty="0">
                <a:latin typeface="BookAntiqua"/>
              </a:rPr>
              <a:t>function, passing the value of the increment variable as the parameter in the function.</a:t>
            </a:r>
          </a:p>
          <a:p>
            <a:pPr marL="0" indent="0" algn="l">
              <a:buNone/>
            </a:pPr>
            <a:r>
              <a:rPr lang="en-US" sz="1800" b="0" i="0" u="none" strike="noStrike" baseline="0" dirty="0">
                <a:latin typeface="BookAntiqua"/>
              </a:rPr>
              <a:t>The results should look like the following:</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608644A2-DC7B-445A-A4F1-47C856673DC1}"/>
              </a:ext>
            </a:extLst>
          </p:cNvPr>
          <p:cNvPicPr>
            <a:picLocks noChangeAspect="1"/>
          </p:cNvPicPr>
          <p:nvPr/>
        </p:nvPicPr>
        <p:blipFill>
          <a:blip r:embed="rId2"/>
          <a:stretch>
            <a:fillRect/>
          </a:stretch>
        </p:blipFill>
        <p:spPr>
          <a:xfrm>
            <a:off x="1695449" y="4581525"/>
            <a:ext cx="8801100" cy="1809750"/>
          </a:xfrm>
          <a:prstGeom prst="rect">
            <a:avLst/>
          </a:prstGeom>
        </p:spPr>
      </p:pic>
    </p:spTree>
    <p:extLst>
      <p:ext uri="{BB962C8B-B14F-4D97-AF65-F5344CB8AC3E}">
        <p14:creationId xmlns:p14="http://schemas.microsoft.com/office/powerpoint/2010/main" val="141812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A02318E-E1C5-4261-AF93-73C953242914}"/>
              </a:ext>
            </a:extLst>
          </p:cNvPr>
          <p:cNvSpPr>
            <a:spLocks noGrp="1"/>
          </p:cNvSpPr>
          <p:nvPr>
            <p:ph idx="1"/>
          </p:nvPr>
        </p:nvSpPr>
        <p:spPr>
          <a:xfrm>
            <a:off x="581192" y="2180496"/>
            <a:ext cx="11029615" cy="4462351"/>
          </a:xfrm>
        </p:spPr>
        <p:txBody>
          <a:bodyPr>
            <a:normAutofit/>
          </a:bodyPr>
          <a:lstStyle/>
          <a:p>
            <a:pPr marL="0" indent="0" algn="l">
              <a:buNone/>
            </a:pPr>
            <a:r>
              <a:rPr lang="en-US" sz="1800" b="0" i="0" u="none" strike="noStrike" baseline="0" dirty="0">
                <a:latin typeface="BookAntiqua"/>
              </a:rPr>
              <a:t>It's time for a more advanced topic. You're ready! We are going to deal with the topic of asynchronous code and some options for multitasking with code. This concept is called concurrency. Don't worry if you find this chapter a bit of a struggle; this is programming in JavaScript at a high level. These are the topics we'll be dealing with:</a:t>
            </a:r>
          </a:p>
          <a:p>
            <a:pPr lvl="1">
              <a:buFont typeface="Arial" panose="020B0604020202020204" pitchFamily="34" charset="0"/>
              <a:buChar char="•"/>
            </a:pPr>
            <a:r>
              <a:rPr lang="en-US" sz="1800" b="0" i="0" u="none" strike="noStrike" baseline="0" dirty="0">
                <a:latin typeface="BookAntiqua"/>
              </a:rPr>
              <a:t>Concurrency</a:t>
            </a:r>
          </a:p>
          <a:p>
            <a:pPr lvl="1">
              <a:buFont typeface="Arial" panose="020B0604020202020204" pitchFamily="34" charset="0"/>
              <a:buChar char="•"/>
            </a:pPr>
            <a:r>
              <a:rPr lang="en-US" sz="1800" b="0" i="0" u="none" strike="noStrike" baseline="0" dirty="0">
                <a:latin typeface="BookAntiqua"/>
              </a:rPr>
              <a:t>Callbacks</a:t>
            </a:r>
          </a:p>
          <a:p>
            <a:pPr lvl="1">
              <a:buFont typeface="Arial" panose="020B0604020202020204" pitchFamily="34" charset="0"/>
              <a:buChar char="•"/>
            </a:pPr>
            <a:r>
              <a:rPr lang="en-US" sz="1800" b="0" i="0" u="none" strike="noStrike" baseline="0" dirty="0">
                <a:latin typeface="BookAntiqua"/>
              </a:rPr>
              <a:t>Promises</a:t>
            </a:r>
          </a:p>
          <a:p>
            <a:pPr lvl="1">
              <a:buFont typeface="Arial" panose="020B0604020202020204" pitchFamily="34" charset="0"/>
              <a:buChar char="•"/>
            </a:pPr>
            <a:r>
              <a:rPr lang="en-US" sz="1800" b="0" i="0" u="none" strike="noStrike" baseline="0" dirty="0">
                <a:latin typeface="Consolas" panose="020B0609020204030204" pitchFamily="49" charset="0"/>
              </a:rPr>
              <a:t>async</a:t>
            </a:r>
            <a:r>
              <a:rPr lang="en-US" sz="1800" b="0" i="0" u="none" strike="noStrike" baseline="0" dirty="0">
                <a:latin typeface="BookAntiqua"/>
              </a:rPr>
              <a:t>/</a:t>
            </a:r>
            <a:r>
              <a:rPr lang="en-US" sz="1800" b="0" i="0" u="none" strike="noStrike" baseline="0" dirty="0">
                <a:latin typeface="Consolas" panose="020B0609020204030204" pitchFamily="49" charset="0"/>
              </a:rPr>
              <a:t>await</a:t>
            </a:r>
          </a:p>
          <a:p>
            <a:pPr lvl="1">
              <a:buFont typeface="Arial" panose="020B0604020202020204" pitchFamily="34" charset="0"/>
              <a:buChar char="•"/>
            </a:pPr>
            <a:r>
              <a:rPr lang="en-US" sz="1800" b="0" i="0" u="none" strike="noStrike" baseline="0" dirty="0">
                <a:latin typeface="BookAntiqua"/>
              </a:rPr>
              <a:t>Event loop</a:t>
            </a:r>
          </a:p>
          <a:p>
            <a:pPr marL="0" indent="0" algn="l">
              <a:buNone/>
            </a:pPr>
            <a:r>
              <a:rPr lang="en-US" sz="1800" b="0" i="0" u="none" strike="noStrike" baseline="0" dirty="0">
                <a:latin typeface="BookAntiqua"/>
              </a:rPr>
              <a:t>Yes, this is tough, but understanding how to leverage concurrency can really enhance the performance of your program by speeding up the process, which is more than enough reason to dive into this advanced topic!</a:t>
            </a:r>
            <a:endParaRPr lang="en-US" dirty="0"/>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49A2-E613-4F7C-BFAC-2A5E23821D1E}"/>
              </a:ext>
            </a:extLst>
          </p:cNvPr>
          <p:cNvSpPr>
            <a:spLocks noGrp="1"/>
          </p:cNvSpPr>
          <p:nvPr>
            <p:ph type="title"/>
          </p:nvPr>
        </p:nvSpPr>
        <p:spPr/>
        <p:txBody>
          <a:bodyPr/>
          <a:lstStyle/>
          <a:p>
            <a:r>
              <a:rPr lang="en-US" dirty="0"/>
              <a:t>Event loop</a:t>
            </a:r>
          </a:p>
        </p:txBody>
      </p:sp>
      <p:sp>
        <p:nvSpPr>
          <p:cNvPr id="3" name="Content Placeholder 2">
            <a:extLst>
              <a:ext uri="{FF2B5EF4-FFF2-40B4-BE49-F238E27FC236}">
                <a16:creationId xmlns:a16="http://schemas.microsoft.com/office/drawing/2014/main" id="{98D755E1-927A-49F5-898A-76EA5AEBEEF9}"/>
              </a:ext>
            </a:extLst>
          </p:cNvPr>
          <p:cNvSpPr>
            <a:spLocks noGrp="1"/>
          </p:cNvSpPr>
          <p:nvPr>
            <p:ph idx="1"/>
          </p:nvPr>
        </p:nvSpPr>
        <p:spPr>
          <a:xfrm>
            <a:off x="581192" y="2180496"/>
            <a:ext cx="11029615" cy="4144104"/>
          </a:xfrm>
        </p:spPr>
        <p:txBody>
          <a:bodyPr>
            <a:normAutofit/>
          </a:bodyPr>
          <a:lstStyle/>
          <a:p>
            <a:pPr marL="0" indent="0" algn="l">
              <a:buNone/>
            </a:pPr>
            <a:r>
              <a:rPr lang="en-US" sz="1800" b="0" i="0" u="none" strike="noStrike" baseline="0" dirty="0">
                <a:latin typeface="BookAntiqua"/>
              </a:rPr>
              <a:t>We would like to end this chapter by explaining how JavaScript handles asynchrony and concurrency under the hood. JavaScript is a single-threaded language. A thread in this context means a </a:t>
            </a:r>
            <a:r>
              <a:rPr lang="en-US" sz="1800" b="0" i="1" u="none" strike="noStrike" baseline="0" dirty="0">
                <a:latin typeface="BookAntiqua-Italic"/>
              </a:rPr>
              <a:t>path of execution</a:t>
            </a:r>
            <a:r>
              <a:rPr lang="en-US" sz="1800" b="0" i="0" u="none" strike="noStrike" baseline="0" dirty="0">
                <a:latin typeface="BookAntiqua"/>
              </a:rPr>
              <a:t>. If there is only a single path, this means that tasks will have to wait for one another and only one thing can happen at a time.</a:t>
            </a:r>
          </a:p>
          <a:p>
            <a:pPr marL="0" indent="0" algn="l">
              <a:buNone/>
            </a:pPr>
            <a:r>
              <a:rPr lang="en-US" sz="1800" b="0" i="0" u="none" strike="noStrike" baseline="0" dirty="0">
                <a:latin typeface="BookAntiqua"/>
              </a:rPr>
              <a:t>This single executor is the </a:t>
            </a:r>
            <a:r>
              <a:rPr lang="en-US" sz="1800" b="1" i="0" u="none" strike="noStrike" baseline="0" dirty="0">
                <a:latin typeface="BookAntiqua-Bold"/>
              </a:rPr>
              <a:t>event loop</a:t>
            </a:r>
            <a:r>
              <a:rPr lang="en-US" sz="1800" b="0" i="0" u="none" strike="noStrike" baseline="0" dirty="0">
                <a:latin typeface="BookAntiqua"/>
              </a:rPr>
              <a:t>. It's a process that executes the actual work. You may wonder about this, because you've just learned about concurrency and doing things asynchronously and at the same time. Well, even though JavaScript is single-threaded, it doesn't mean that it cannot outsource some tasks and wait for them to come back. This is exactly how JavaScript manages to do things in a multithreaded manner.</a:t>
            </a:r>
            <a:endParaRPr lang="en-US" dirty="0"/>
          </a:p>
        </p:txBody>
      </p:sp>
    </p:spTree>
    <p:extLst>
      <p:ext uri="{BB962C8B-B14F-4D97-AF65-F5344CB8AC3E}">
        <p14:creationId xmlns:p14="http://schemas.microsoft.com/office/powerpoint/2010/main" val="497150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68E5-76B0-4ADC-9117-031E3320A828}"/>
              </a:ext>
            </a:extLst>
          </p:cNvPr>
          <p:cNvSpPr>
            <a:spLocks noGrp="1"/>
          </p:cNvSpPr>
          <p:nvPr>
            <p:ph type="title"/>
          </p:nvPr>
        </p:nvSpPr>
        <p:spPr/>
        <p:txBody>
          <a:bodyPr/>
          <a:lstStyle/>
          <a:p>
            <a:r>
              <a:rPr lang="en-US" dirty="0"/>
              <a:t>Call stack and callback queue</a:t>
            </a:r>
          </a:p>
        </p:txBody>
      </p:sp>
      <p:sp>
        <p:nvSpPr>
          <p:cNvPr id="3" name="Content Placeholder 2">
            <a:extLst>
              <a:ext uri="{FF2B5EF4-FFF2-40B4-BE49-F238E27FC236}">
                <a16:creationId xmlns:a16="http://schemas.microsoft.com/office/drawing/2014/main" id="{0443C199-6BAF-4DAD-B5B0-42D5FFEFAC9F}"/>
              </a:ext>
            </a:extLst>
          </p:cNvPr>
          <p:cNvSpPr>
            <a:spLocks noGrp="1"/>
          </p:cNvSpPr>
          <p:nvPr>
            <p:ph idx="1"/>
          </p:nvPr>
        </p:nvSpPr>
        <p:spPr>
          <a:xfrm>
            <a:off x="581192" y="2180496"/>
            <a:ext cx="11029615" cy="4161037"/>
          </a:xfrm>
        </p:spPr>
        <p:txBody>
          <a:bodyPr>
            <a:normAutofit/>
          </a:bodyPr>
          <a:lstStyle/>
          <a:p>
            <a:pPr marL="0" indent="0" algn="l">
              <a:buNone/>
            </a:pPr>
            <a:r>
              <a:rPr lang="en-US" sz="1800" b="0" i="0" u="none" strike="noStrike" baseline="0" dirty="0">
                <a:latin typeface="BookAntiqua"/>
              </a:rPr>
              <a:t>JavaScript works with a </a:t>
            </a:r>
            <a:r>
              <a:rPr lang="en-US" sz="1800" b="1" i="0" u="none" strike="noStrike" baseline="0" dirty="0">
                <a:latin typeface="BookAntiqua-Bold"/>
              </a:rPr>
              <a:t>call stack</a:t>
            </a:r>
            <a:r>
              <a:rPr lang="en-US" sz="1800" b="0" i="0" u="none" strike="noStrike" baseline="0" dirty="0">
                <a:latin typeface="BookAntiqua"/>
              </a:rPr>
              <a:t>, and all the actions that it has to execute are queued up here. The event loop is a process that is constantly monitoring this call stack, and whenever there are tasks to do, the event loop does them one by one. The tasks on top get executed first.</a:t>
            </a:r>
          </a:p>
          <a:p>
            <a:pPr marL="0" indent="0" algn="l">
              <a:buNone/>
            </a:pPr>
            <a:r>
              <a:rPr lang="en-US" sz="1800" b="0" i="0" u="none" strike="noStrike" baseline="0" dirty="0">
                <a:latin typeface="BookAntiqua"/>
              </a:rPr>
              <a:t>Here's a tiny script:</a:t>
            </a:r>
          </a:p>
          <a:p>
            <a:pPr marL="0" indent="0" algn="l">
              <a:buNone/>
            </a:pPr>
            <a:endParaRPr lang="en-US" sz="1800" b="0" i="0" u="none" strike="noStrike" baseline="0" dirty="0">
              <a:latin typeface="BookAntiqua"/>
            </a:endParaRPr>
          </a:p>
          <a:p>
            <a:pPr marL="594000" lvl="2"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.log("Hi there");</a:t>
            </a:r>
          </a:p>
          <a:p>
            <a:pPr marL="594000" lvl="2" indent="0">
              <a:buNone/>
            </a:pPr>
            <a:r>
              <a:rPr lang="en-US" b="0" i="0" u="none" strike="noStrike" baseline="0" dirty="0">
                <a:solidFill>
                  <a:srgbClr val="383A42"/>
                </a:solidFill>
                <a:latin typeface="Consolas" panose="020B0609020204030204" pitchFamily="49" charset="0"/>
              </a:rPr>
              <a:t>add(</a:t>
            </a:r>
            <a:r>
              <a:rPr lang="en-US" b="0" i="0" u="none" strike="noStrike" baseline="0" dirty="0">
                <a:solidFill>
                  <a:srgbClr val="996801"/>
                </a:solidFill>
                <a:latin typeface="Consolas" panose="020B0609020204030204" pitchFamily="49" charset="0"/>
              </a:rPr>
              <a:t>4</a:t>
            </a:r>
            <a:r>
              <a:rPr lang="en-US" b="0" i="0" u="none" strike="noStrike" baseline="0" dirty="0">
                <a:solidFill>
                  <a:srgbClr val="383A42"/>
                </a:solidFill>
                <a:latin typeface="Consolas" panose="020B0609020204030204" pitchFamily="49" charset="0"/>
              </a:rPr>
              <a:t>,</a:t>
            </a:r>
            <a:r>
              <a:rPr lang="en-US" b="0" i="0" u="none" strike="noStrike" baseline="0" dirty="0">
                <a:solidFill>
                  <a:srgbClr val="996801"/>
                </a:solidFill>
                <a:latin typeface="Consolas" panose="020B0609020204030204" pitchFamily="49" charset="0"/>
              </a:rPr>
              <a:t>5</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A726A5"/>
                </a:solidFill>
                <a:latin typeface="Consolas" panose="020B0609020204030204" pitchFamily="49" charset="0"/>
              </a:rPr>
              <a:t>function </a:t>
            </a:r>
            <a:r>
              <a:rPr lang="en-US" b="0" i="0" u="none" strike="noStrike" baseline="0" dirty="0">
                <a:solidFill>
                  <a:srgbClr val="4079F3"/>
                </a:solidFill>
                <a:latin typeface="Consolas" panose="020B0609020204030204" pitchFamily="49" charset="0"/>
              </a:rPr>
              <a:t>add</a:t>
            </a:r>
            <a:r>
              <a:rPr lang="en-US" b="0" i="0" u="none" strike="noStrike" baseline="0" dirty="0">
                <a:solidFill>
                  <a:srgbClr val="383A42"/>
                </a:solidFill>
                <a:latin typeface="Consolas" panose="020B0609020204030204" pitchFamily="49" charset="0"/>
              </a:rPr>
              <a:t>(x, y) {</a:t>
            </a:r>
          </a:p>
          <a:p>
            <a:pPr marL="594000" lvl="2" indent="0">
              <a:buNone/>
            </a:pPr>
            <a:r>
              <a:rPr lang="en-US" b="0" i="0" u="none" strike="noStrike" baseline="0" dirty="0">
                <a:solidFill>
                  <a:srgbClr val="A726A5"/>
                </a:solidFill>
                <a:latin typeface="Consolas" panose="020B0609020204030204" pitchFamily="49" charset="0"/>
              </a:rPr>
              <a:t>	return </a:t>
            </a:r>
            <a:r>
              <a:rPr lang="en-US" b="0" i="0" u="none" strike="noStrike" baseline="0" dirty="0">
                <a:solidFill>
                  <a:srgbClr val="383A42"/>
                </a:solidFill>
                <a:latin typeface="Consolas" panose="020B0609020204030204" pitchFamily="49" charset="0"/>
              </a:rPr>
              <a:t>x + y;</a:t>
            </a:r>
          </a:p>
          <a:p>
            <a:pPr marL="594000" lvl="2" indent="0">
              <a:buNone/>
            </a:pPr>
            <a:r>
              <a:rPr lang="en-US" b="0" i="0" u="none" strike="noStrike" baseline="0" dirty="0">
                <a:solidFill>
                  <a:srgbClr val="383A42"/>
                </a:solidFill>
                <a:latin typeface="Consolas" panose="020B0609020204030204" pitchFamily="49" charset="0"/>
              </a:rPr>
              <a:t>}</a:t>
            </a:r>
            <a:endParaRPr lang="en-US" dirty="0"/>
          </a:p>
        </p:txBody>
      </p:sp>
    </p:spTree>
    <p:extLst>
      <p:ext uri="{BB962C8B-B14F-4D97-AF65-F5344CB8AC3E}">
        <p14:creationId xmlns:p14="http://schemas.microsoft.com/office/powerpoint/2010/main" val="4171547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68E5-76B0-4ADC-9117-031E3320A828}"/>
              </a:ext>
            </a:extLst>
          </p:cNvPr>
          <p:cNvSpPr>
            <a:spLocks noGrp="1"/>
          </p:cNvSpPr>
          <p:nvPr>
            <p:ph type="title"/>
          </p:nvPr>
        </p:nvSpPr>
        <p:spPr/>
        <p:txBody>
          <a:bodyPr/>
          <a:lstStyle/>
          <a:p>
            <a:r>
              <a:rPr lang="en-US" dirty="0"/>
              <a:t>Call stack and callback queue</a:t>
            </a:r>
          </a:p>
        </p:txBody>
      </p:sp>
      <p:sp>
        <p:nvSpPr>
          <p:cNvPr id="3" name="Content Placeholder 2">
            <a:extLst>
              <a:ext uri="{FF2B5EF4-FFF2-40B4-BE49-F238E27FC236}">
                <a16:creationId xmlns:a16="http://schemas.microsoft.com/office/drawing/2014/main" id="{0443C199-6BAF-4DAD-B5B0-42D5FFEFAC9F}"/>
              </a:ext>
            </a:extLst>
          </p:cNvPr>
          <p:cNvSpPr>
            <a:spLocks noGrp="1"/>
          </p:cNvSpPr>
          <p:nvPr>
            <p:ph idx="1"/>
          </p:nvPr>
        </p:nvSpPr>
        <p:spPr>
          <a:xfrm>
            <a:off x="581192" y="2180496"/>
            <a:ext cx="11029615" cy="4161037"/>
          </a:xfrm>
        </p:spPr>
        <p:txBody>
          <a:bodyPr anchor="t">
            <a:normAutofit/>
          </a:bodyPr>
          <a:lstStyle/>
          <a:p>
            <a:pPr marL="0" indent="0" algn="l">
              <a:buNone/>
            </a:pPr>
            <a:r>
              <a:rPr lang="en-US" sz="1800" b="0" i="0" u="none" strike="noStrike" baseline="0" dirty="0">
                <a:latin typeface="BookAntiqua"/>
              </a:rPr>
              <a:t>Here's a visualization of the call stack and event loop for this script.</a:t>
            </a:r>
            <a:endParaRPr lang="en-US" dirty="0"/>
          </a:p>
        </p:txBody>
      </p:sp>
      <p:pic>
        <p:nvPicPr>
          <p:cNvPr id="5" name="Picture 4">
            <a:extLst>
              <a:ext uri="{FF2B5EF4-FFF2-40B4-BE49-F238E27FC236}">
                <a16:creationId xmlns:a16="http://schemas.microsoft.com/office/drawing/2014/main" id="{957DC886-F444-4C19-B639-9F3E76F4D4BA}"/>
              </a:ext>
            </a:extLst>
          </p:cNvPr>
          <p:cNvPicPr>
            <a:picLocks noChangeAspect="1"/>
          </p:cNvPicPr>
          <p:nvPr/>
        </p:nvPicPr>
        <p:blipFill>
          <a:blip r:embed="rId2"/>
          <a:stretch>
            <a:fillRect/>
          </a:stretch>
        </p:blipFill>
        <p:spPr>
          <a:xfrm>
            <a:off x="3046411" y="2739536"/>
            <a:ext cx="6099175" cy="3891979"/>
          </a:xfrm>
          <a:prstGeom prst="rect">
            <a:avLst/>
          </a:prstGeom>
        </p:spPr>
      </p:pic>
    </p:spTree>
    <p:extLst>
      <p:ext uri="{BB962C8B-B14F-4D97-AF65-F5344CB8AC3E}">
        <p14:creationId xmlns:p14="http://schemas.microsoft.com/office/powerpoint/2010/main" val="893432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68E5-76B0-4ADC-9117-031E3320A828}"/>
              </a:ext>
            </a:extLst>
          </p:cNvPr>
          <p:cNvSpPr>
            <a:spLocks noGrp="1"/>
          </p:cNvSpPr>
          <p:nvPr>
            <p:ph type="title"/>
          </p:nvPr>
        </p:nvSpPr>
        <p:spPr/>
        <p:txBody>
          <a:bodyPr/>
          <a:lstStyle/>
          <a:p>
            <a:r>
              <a:rPr lang="en-US" dirty="0"/>
              <a:t>Call stack and callback queue</a:t>
            </a:r>
          </a:p>
        </p:txBody>
      </p:sp>
      <p:sp>
        <p:nvSpPr>
          <p:cNvPr id="3" name="Content Placeholder 2">
            <a:extLst>
              <a:ext uri="{FF2B5EF4-FFF2-40B4-BE49-F238E27FC236}">
                <a16:creationId xmlns:a16="http://schemas.microsoft.com/office/drawing/2014/main" id="{0443C199-6BAF-4DAD-B5B0-42D5FFEFAC9F}"/>
              </a:ext>
            </a:extLst>
          </p:cNvPr>
          <p:cNvSpPr>
            <a:spLocks noGrp="1"/>
          </p:cNvSpPr>
          <p:nvPr>
            <p:ph idx="1"/>
          </p:nvPr>
        </p:nvSpPr>
        <p:spPr>
          <a:xfrm>
            <a:off x="581192" y="2180496"/>
            <a:ext cx="11029615" cy="4161037"/>
          </a:xfrm>
        </p:spPr>
        <p:txBody>
          <a:bodyPr anchor="t">
            <a:normAutofit/>
          </a:bodyPr>
          <a:lstStyle/>
          <a:p>
            <a:pPr marL="0" indent="0" algn="l">
              <a:buNone/>
            </a:pPr>
            <a:r>
              <a:rPr lang="en-US" sz="1800" b="0" i="0" u="none" strike="noStrike" baseline="0" dirty="0">
                <a:latin typeface="BookAntiqua"/>
              </a:rPr>
              <a:t>No multithreading is going on here. But it is here: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 </a:t>
            </a:r>
            <a:r>
              <a:rPr lang="en-US" sz="1800" b="0" i="0" u="none" strike="noStrike" baseline="0" dirty="0">
                <a:latin typeface="BookAntiqua"/>
              </a:rPr>
              <a:t>task gets outsourced to the browser's web API (more on APIs in </a:t>
            </a:r>
            <a:r>
              <a:rPr lang="en-US" sz="1800" b="0" i="1" u="none" strike="noStrike" baseline="0" dirty="0">
                <a:latin typeface="BookAntiqua-Italic"/>
              </a:rPr>
              <a:t>Chapter 15</a:t>
            </a:r>
            <a:r>
              <a:rPr lang="en-US" sz="1800" b="0" i="0" u="none" strike="noStrike" baseline="0" dirty="0">
                <a:latin typeface="BookAntiqua"/>
              </a:rPr>
              <a:t>, </a:t>
            </a:r>
            <a:r>
              <a:rPr lang="en-US" sz="1800" b="0" i="1" u="none" strike="noStrike" baseline="0" dirty="0">
                <a:latin typeface="BookAntiqua-Italic"/>
              </a:rPr>
              <a:t>Next Steps</a:t>
            </a:r>
            <a:r>
              <a:rPr lang="en-US" sz="1800" b="0" i="0" u="none" strike="noStrike" baseline="0" dirty="0">
                <a:latin typeface="BookAntiqua"/>
              </a:rPr>
              <a:t>). When it's done, this appears in a special place: the </a:t>
            </a:r>
            <a:r>
              <a:rPr lang="en-US" sz="1800" b="1" i="0" u="none" strike="noStrike" baseline="0" dirty="0">
                <a:latin typeface="BookAntiqua-Bold"/>
              </a:rPr>
              <a:t>callback queue</a:t>
            </a:r>
            <a:r>
              <a:rPr lang="en-US" sz="1800" b="0" i="0" u="none" strike="noStrike" baseline="0" dirty="0">
                <a:latin typeface="BookAntiqua"/>
              </a:rPr>
              <a:t>. When the call stack is empty (and only then!), the event loop will check the callback queue for work to do. If there are any callbacks waiting, they'll be executed, one by one. After every action, the event loop will check the call stack for work first.</a:t>
            </a:r>
            <a:endParaRPr lang="en-US" dirty="0"/>
          </a:p>
        </p:txBody>
      </p:sp>
      <p:sp>
        <p:nvSpPr>
          <p:cNvPr id="6" name="TextBox 5">
            <a:extLst>
              <a:ext uri="{FF2B5EF4-FFF2-40B4-BE49-F238E27FC236}">
                <a16:creationId xmlns:a16="http://schemas.microsoft.com/office/drawing/2014/main" id="{D9B3A0F8-9F2E-46DD-94E3-F6DAC5E53AE7}"/>
              </a:ext>
            </a:extLst>
          </p:cNvPr>
          <p:cNvSpPr txBox="1"/>
          <p:nvPr/>
        </p:nvSpPr>
        <p:spPr>
          <a:xfrm>
            <a:off x="3047999" y="2980606"/>
            <a:ext cx="6096000" cy="1600438"/>
          </a:xfrm>
          <a:prstGeom prst="rect">
            <a:avLst/>
          </a:prstGeom>
          <a:noFill/>
        </p:spPr>
        <p:txBody>
          <a:bodyPr wrap="square">
            <a:spAutoFit/>
          </a:bodyPr>
          <a:lstStyle/>
          <a:p>
            <a:pPr algn="l"/>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.log("Hi there");</a:t>
            </a:r>
          </a:p>
          <a:p>
            <a:pPr algn="l"/>
            <a:r>
              <a:rPr lang="en-US" sz="1400" b="0" i="0" u="none" strike="noStrike" baseline="0" dirty="0" err="1">
                <a:solidFill>
                  <a:srgbClr val="C28501"/>
                </a:solidFill>
                <a:latin typeface="Consolas" panose="020B0609020204030204" pitchFamily="49" charset="0"/>
              </a:rPr>
              <a:t>setTimeout</a:t>
            </a:r>
            <a:r>
              <a:rPr lang="en-US" sz="1400" b="0" i="0" u="none" strike="noStrike" baseline="0" dirty="0">
                <a:solidFill>
                  <a:srgbClr val="383A42"/>
                </a:solidFill>
                <a:latin typeface="Consolas" panose="020B0609020204030204" pitchFamily="49" charset="0"/>
              </a:rPr>
              <a:t>(() =&gt; </a:t>
            </a:r>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.log("Sorry I'm late"), </a:t>
            </a:r>
            <a:r>
              <a:rPr lang="en-US" sz="1400" b="0" i="0" u="none" strike="noStrike" baseline="0" dirty="0">
                <a:solidFill>
                  <a:srgbClr val="996801"/>
                </a:solidFill>
                <a:latin typeface="Consolas" panose="020B0609020204030204" pitchFamily="49" charset="0"/>
              </a:rPr>
              <a:t>1000</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.log(add(</a:t>
            </a:r>
            <a:r>
              <a:rPr lang="en-US" sz="1400" b="0" i="0" u="none" strike="noStrike" baseline="0" dirty="0">
                <a:solidFill>
                  <a:srgbClr val="996801"/>
                </a:solidFill>
                <a:latin typeface="Consolas" panose="020B0609020204030204" pitchFamily="49" charset="0"/>
              </a:rPr>
              <a:t>4</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5</a:t>
            </a:r>
            <a:r>
              <a:rPr lang="en-US" sz="1400" b="0" i="0" u="none" strike="noStrike" baseline="0" dirty="0">
                <a:solidFill>
                  <a:srgbClr val="383A42"/>
                </a:solidFill>
                <a:latin typeface="Consolas" panose="020B0609020204030204" pitchFamily="49" charset="0"/>
              </a:rPr>
              <a:t>));</a:t>
            </a:r>
          </a:p>
          <a:p>
            <a:pPr algn="l"/>
            <a:endParaRPr lang="en-US" sz="1400" b="0" i="0" u="none" strike="noStrike" baseline="0" dirty="0">
              <a:solidFill>
                <a:srgbClr val="383A42"/>
              </a:solidFill>
              <a:latin typeface="Consolas" panose="020B0609020204030204" pitchFamily="49" charset="0"/>
            </a:endParaRPr>
          </a:p>
          <a:p>
            <a:pPr algn="l"/>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4079F3"/>
                </a:solidFill>
                <a:latin typeface="Consolas" panose="020B0609020204030204" pitchFamily="49" charset="0"/>
              </a:rPr>
              <a:t>add</a:t>
            </a:r>
            <a:r>
              <a:rPr lang="en-US" sz="1400" b="0" i="0" u="none" strike="noStrike" baseline="0" dirty="0">
                <a:solidFill>
                  <a:srgbClr val="383A42"/>
                </a:solidFill>
                <a:latin typeface="Consolas" panose="020B0609020204030204" pitchFamily="49" charset="0"/>
              </a:rPr>
              <a:t>(x, y) {</a:t>
            </a:r>
          </a:p>
          <a:p>
            <a:pPr algn="l"/>
            <a:r>
              <a:rPr lang="en-US" sz="1400" b="0" i="0" u="none" strike="noStrike" baseline="0" dirty="0">
                <a:solidFill>
                  <a:srgbClr val="A726A5"/>
                </a:solidFill>
                <a:latin typeface="Consolas" panose="020B0609020204030204" pitchFamily="49" charset="0"/>
              </a:rPr>
              <a:t>	return </a:t>
            </a:r>
            <a:r>
              <a:rPr lang="en-US" sz="1400" b="0" i="0" u="none" strike="noStrike" baseline="0" dirty="0">
                <a:solidFill>
                  <a:srgbClr val="383A42"/>
                </a:solidFill>
                <a:latin typeface="Consolas" panose="020B0609020204030204" pitchFamily="49" charset="0"/>
              </a:rPr>
              <a:t>x + y;</a:t>
            </a:r>
          </a:p>
          <a:p>
            <a:pPr algn="l"/>
            <a:r>
              <a:rPr lang="en-US" sz="1400" b="0" i="0" u="none" strike="noStrike" baseline="0" dirty="0">
                <a:solidFill>
                  <a:srgbClr val="383A42"/>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9033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68E5-76B0-4ADC-9117-031E3320A828}"/>
              </a:ext>
            </a:extLst>
          </p:cNvPr>
          <p:cNvSpPr>
            <a:spLocks noGrp="1"/>
          </p:cNvSpPr>
          <p:nvPr>
            <p:ph type="title"/>
          </p:nvPr>
        </p:nvSpPr>
        <p:spPr/>
        <p:txBody>
          <a:bodyPr/>
          <a:lstStyle/>
          <a:p>
            <a:r>
              <a:rPr lang="en-US" dirty="0"/>
              <a:t>Call stack and callback queue</a:t>
            </a:r>
          </a:p>
        </p:txBody>
      </p:sp>
      <p:sp>
        <p:nvSpPr>
          <p:cNvPr id="3" name="Content Placeholder 2">
            <a:extLst>
              <a:ext uri="{FF2B5EF4-FFF2-40B4-BE49-F238E27FC236}">
                <a16:creationId xmlns:a16="http://schemas.microsoft.com/office/drawing/2014/main" id="{0443C199-6BAF-4DAD-B5B0-42D5FFEFAC9F}"/>
              </a:ext>
            </a:extLst>
          </p:cNvPr>
          <p:cNvSpPr>
            <a:spLocks noGrp="1"/>
          </p:cNvSpPr>
          <p:nvPr>
            <p:ph idx="1"/>
          </p:nvPr>
        </p:nvSpPr>
        <p:spPr>
          <a:xfrm>
            <a:off x="581192" y="2172029"/>
            <a:ext cx="11029615" cy="4161037"/>
          </a:xfrm>
        </p:spPr>
        <p:txBody>
          <a:bodyPr anchor="t">
            <a:normAutofit/>
          </a:bodyPr>
          <a:lstStyle/>
          <a:p>
            <a:pPr marL="0" indent="0" algn="l">
              <a:buNone/>
            </a:pPr>
            <a:r>
              <a:rPr lang="en-US" sz="1800" b="0" i="0" u="none" strike="noStrike" baseline="0" dirty="0">
                <a:latin typeface="BookAntiqua"/>
              </a:rPr>
              <a:t>Here's a visualization of the situation with the outsourcing of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a:t>
            </a:r>
            <a:r>
              <a:rPr lang="en-US" sz="1800" b="0" i="0" u="none" strike="noStrike" baseline="0" dirty="0">
                <a:latin typeface="BookAntiqua"/>
              </a:rPr>
              <a:t>:</a:t>
            </a:r>
            <a:endParaRPr lang="en-US" dirty="0"/>
          </a:p>
        </p:txBody>
      </p:sp>
      <p:pic>
        <p:nvPicPr>
          <p:cNvPr id="6" name="Picture 5">
            <a:extLst>
              <a:ext uri="{FF2B5EF4-FFF2-40B4-BE49-F238E27FC236}">
                <a16:creationId xmlns:a16="http://schemas.microsoft.com/office/drawing/2014/main" id="{9993B2F5-F4B8-49EF-ABCC-4D023905C09E}"/>
              </a:ext>
            </a:extLst>
          </p:cNvPr>
          <p:cNvPicPr>
            <a:picLocks noChangeAspect="1"/>
          </p:cNvPicPr>
          <p:nvPr/>
        </p:nvPicPr>
        <p:blipFill>
          <a:blip r:embed="rId2"/>
          <a:stretch>
            <a:fillRect/>
          </a:stretch>
        </p:blipFill>
        <p:spPr>
          <a:xfrm>
            <a:off x="2797440" y="2641285"/>
            <a:ext cx="6597120" cy="4074898"/>
          </a:xfrm>
          <a:prstGeom prst="rect">
            <a:avLst/>
          </a:prstGeom>
        </p:spPr>
      </p:pic>
    </p:spTree>
    <p:extLst>
      <p:ext uri="{BB962C8B-B14F-4D97-AF65-F5344CB8AC3E}">
        <p14:creationId xmlns:p14="http://schemas.microsoft.com/office/powerpoint/2010/main" val="1790013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68E5-76B0-4ADC-9117-031E3320A828}"/>
              </a:ext>
            </a:extLst>
          </p:cNvPr>
          <p:cNvSpPr>
            <a:spLocks noGrp="1"/>
          </p:cNvSpPr>
          <p:nvPr>
            <p:ph type="title"/>
          </p:nvPr>
        </p:nvSpPr>
        <p:spPr/>
        <p:txBody>
          <a:bodyPr/>
          <a:lstStyle/>
          <a:p>
            <a:r>
              <a:rPr lang="en-US" dirty="0"/>
              <a:t>Call stack and callback queue</a:t>
            </a:r>
          </a:p>
        </p:txBody>
      </p:sp>
      <p:sp>
        <p:nvSpPr>
          <p:cNvPr id="3" name="Content Placeholder 2">
            <a:extLst>
              <a:ext uri="{FF2B5EF4-FFF2-40B4-BE49-F238E27FC236}">
                <a16:creationId xmlns:a16="http://schemas.microsoft.com/office/drawing/2014/main" id="{0443C199-6BAF-4DAD-B5B0-42D5FFEFAC9F}"/>
              </a:ext>
            </a:extLst>
          </p:cNvPr>
          <p:cNvSpPr>
            <a:spLocks noGrp="1"/>
          </p:cNvSpPr>
          <p:nvPr>
            <p:ph idx="1"/>
          </p:nvPr>
        </p:nvSpPr>
        <p:spPr>
          <a:xfrm>
            <a:off x="581192" y="2172029"/>
            <a:ext cx="5040675" cy="4161037"/>
          </a:xfrm>
        </p:spPr>
        <p:txBody>
          <a:bodyPr anchor="ctr">
            <a:normAutofit/>
          </a:bodyPr>
          <a:lstStyle/>
          <a:p>
            <a:pPr marL="0" indent="0" algn="l">
              <a:buNone/>
            </a:pPr>
            <a:r>
              <a:rPr lang="en-US" sz="1800" b="0" i="0" u="none" strike="noStrike" baseline="0" dirty="0">
                <a:latin typeface="BookAntiqua"/>
              </a:rPr>
              <a:t>When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 </a:t>
            </a:r>
            <a:r>
              <a:rPr lang="en-US" sz="1800" b="0" i="0" u="none" strike="noStrike" baseline="0" dirty="0">
                <a:latin typeface="BookAntiqua"/>
              </a:rPr>
              <a:t>expires, the event loop will have done whatever was on the </a:t>
            </a:r>
            <a:r>
              <a:rPr lang="en-US" sz="1800" b="1" i="0" u="none" strike="noStrike" baseline="0" dirty="0">
                <a:latin typeface="BookAntiqua-Bold"/>
              </a:rPr>
              <a:t>call stack </a:t>
            </a:r>
            <a:r>
              <a:rPr lang="en-US" sz="1800" b="0" i="0" u="none" strike="noStrike" baseline="0" dirty="0">
                <a:latin typeface="BookAntiqua"/>
              </a:rPr>
              <a:t>already, and will check the callback queue and execute any tasks on there:</a:t>
            </a:r>
            <a:endParaRPr lang="en-US" dirty="0"/>
          </a:p>
        </p:txBody>
      </p:sp>
      <p:pic>
        <p:nvPicPr>
          <p:cNvPr id="5" name="Picture 4">
            <a:extLst>
              <a:ext uri="{FF2B5EF4-FFF2-40B4-BE49-F238E27FC236}">
                <a16:creationId xmlns:a16="http://schemas.microsoft.com/office/drawing/2014/main" id="{4003E7EA-A6A9-4C6A-9B6D-44927A60B55E}"/>
              </a:ext>
            </a:extLst>
          </p:cNvPr>
          <p:cNvPicPr>
            <a:picLocks noChangeAspect="1"/>
          </p:cNvPicPr>
          <p:nvPr/>
        </p:nvPicPr>
        <p:blipFill>
          <a:blip r:embed="rId2"/>
          <a:stretch>
            <a:fillRect/>
          </a:stretch>
        </p:blipFill>
        <p:spPr>
          <a:xfrm>
            <a:off x="5776010" y="1985763"/>
            <a:ext cx="5834797" cy="4623097"/>
          </a:xfrm>
          <a:prstGeom prst="rect">
            <a:avLst/>
          </a:prstGeom>
        </p:spPr>
      </p:pic>
    </p:spTree>
    <p:extLst>
      <p:ext uri="{BB962C8B-B14F-4D97-AF65-F5344CB8AC3E}">
        <p14:creationId xmlns:p14="http://schemas.microsoft.com/office/powerpoint/2010/main" val="1409334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68E5-76B0-4ADC-9117-031E3320A828}"/>
              </a:ext>
            </a:extLst>
          </p:cNvPr>
          <p:cNvSpPr>
            <a:spLocks noGrp="1"/>
          </p:cNvSpPr>
          <p:nvPr>
            <p:ph type="title"/>
          </p:nvPr>
        </p:nvSpPr>
        <p:spPr/>
        <p:txBody>
          <a:bodyPr/>
          <a:lstStyle/>
          <a:p>
            <a:r>
              <a:rPr lang="en-US" dirty="0"/>
              <a:t>Call stack and callback queue</a:t>
            </a:r>
          </a:p>
        </p:txBody>
      </p:sp>
      <p:sp>
        <p:nvSpPr>
          <p:cNvPr id="3" name="Content Placeholder 2">
            <a:extLst>
              <a:ext uri="{FF2B5EF4-FFF2-40B4-BE49-F238E27FC236}">
                <a16:creationId xmlns:a16="http://schemas.microsoft.com/office/drawing/2014/main" id="{0443C199-6BAF-4DAD-B5B0-42D5FFEFAC9F}"/>
              </a:ext>
            </a:extLst>
          </p:cNvPr>
          <p:cNvSpPr>
            <a:spLocks noGrp="1"/>
          </p:cNvSpPr>
          <p:nvPr>
            <p:ph idx="1"/>
          </p:nvPr>
        </p:nvSpPr>
        <p:spPr>
          <a:xfrm>
            <a:off x="581192" y="2015067"/>
            <a:ext cx="11029616" cy="4605866"/>
          </a:xfrm>
        </p:spPr>
        <p:txBody>
          <a:bodyPr anchor="t">
            <a:normAutofit/>
          </a:bodyPr>
          <a:lstStyle/>
          <a:p>
            <a:pPr marL="0" indent="0" algn="l">
              <a:buNone/>
            </a:pPr>
            <a:r>
              <a:rPr lang="en-US" sz="1800" b="0" i="0" u="none" strike="noStrike" baseline="0" dirty="0">
                <a:latin typeface="BookAntiqua"/>
              </a:rPr>
              <a:t>And this is what it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Let's see if you read the above text well. What do you think will happen when we set the timer to </a:t>
            </a:r>
            <a:r>
              <a:rPr lang="en-US" sz="1800" b="0" i="0" u="none" strike="noStrike" baseline="0" dirty="0">
                <a:latin typeface="Consolas" panose="020B0609020204030204" pitchFamily="49" charset="0"/>
              </a:rPr>
              <a:t>0</a:t>
            </a:r>
            <a:r>
              <a:rPr lang="en-US" sz="1800" b="0" i="0" u="none" strike="noStrike" baseline="0" dirty="0">
                <a:latin typeface="BookAntiqua"/>
              </a:rPr>
              <a:t>, like here?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 the exact same thing.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 </a:t>
            </a:r>
            <a:r>
              <a:rPr lang="en-US" sz="1800" b="0" i="0" u="none" strike="noStrike" baseline="0" dirty="0">
                <a:latin typeface="BookAntiqua"/>
              </a:rPr>
              <a:t>will also be outsourced when the timer is at </a:t>
            </a:r>
            <a:r>
              <a:rPr lang="en-US" sz="1800" b="0" i="0" u="none" strike="noStrike" baseline="0" dirty="0">
                <a:latin typeface="Consolas" panose="020B0609020204030204" pitchFamily="49" charset="0"/>
              </a:rPr>
              <a:t>0</a:t>
            </a:r>
            <a:r>
              <a:rPr lang="en-US" sz="1800" b="0" i="0" u="none" strike="noStrike" baseline="0" dirty="0">
                <a:latin typeface="BookAntiqua"/>
              </a:rPr>
              <a:t>. The callback is placed in the callback queue right away, but the event loop won't even check the callback queue until the </a:t>
            </a:r>
            <a:r>
              <a:rPr lang="en-US" sz="1800" b="0" i="0" u="none" strike="noStrike" baseline="0" dirty="0" err="1">
                <a:latin typeface="BookAntiqua"/>
              </a:rPr>
              <a:t>callstack</a:t>
            </a:r>
            <a:r>
              <a:rPr lang="en-US" sz="1800" b="0" i="0" u="none" strike="noStrike" baseline="0" dirty="0">
                <a:latin typeface="BookAntiqua"/>
              </a:rPr>
              <a:t> is empty. So it will still print </a:t>
            </a:r>
            <a:r>
              <a:rPr lang="en-US" sz="1800" b="0" i="0" u="none" strike="noStrike" baseline="0" dirty="0">
                <a:latin typeface="Consolas" panose="020B0609020204030204" pitchFamily="49" charset="0"/>
              </a:rPr>
              <a:t>Sorry I'm late </a:t>
            </a:r>
            <a:r>
              <a:rPr lang="en-US" sz="1800" b="0" i="0" u="none" strike="noStrike" baseline="0" dirty="0">
                <a:latin typeface="BookAntiqua"/>
              </a:rPr>
              <a:t>after </a:t>
            </a:r>
            <a:r>
              <a:rPr lang="en-US" sz="1800" b="0" i="0" u="none" strike="noStrike" baseline="0" dirty="0">
                <a:latin typeface="Consolas" panose="020B0609020204030204" pitchFamily="49" charset="0"/>
              </a:rPr>
              <a:t>9</a:t>
            </a:r>
            <a:r>
              <a:rPr lang="en-US" sz="1800" b="0" i="0" u="none" strike="noStrike" baseline="0" dirty="0">
                <a:latin typeface="BookAntiqua"/>
              </a:rPr>
              <a:t>, even though the timer is at </a:t>
            </a:r>
            <a:r>
              <a:rPr lang="en-US" sz="1800" b="0" i="0" u="none" strike="noStrike" baseline="0" dirty="0">
                <a:latin typeface="Consolas" panose="020B0609020204030204" pitchFamily="49" charset="0"/>
              </a:rPr>
              <a:t>0</a:t>
            </a:r>
            <a:r>
              <a:rPr lang="en-US" sz="1800" b="0" i="0" u="none" strike="noStrike" baseline="0" dirty="0">
                <a:latin typeface="BookAntiqua"/>
              </a:rPr>
              <a:t>.</a:t>
            </a:r>
            <a:endParaRPr lang="en-US" dirty="0"/>
          </a:p>
        </p:txBody>
      </p:sp>
      <p:pic>
        <p:nvPicPr>
          <p:cNvPr id="6" name="Picture 5">
            <a:extLst>
              <a:ext uri="{FF2B5EF4-FFF2-40B4-BE49-F238E27FC236}">
                <a16:creationId xmlns:a16="http://schemas.microsoft.com/office/drawing/2014/main" id="{04625184-58F6-47EB-9A07-6B372E4C6BD2}"/>
              </a:ext>
            </a:extLst>
          </p:cNvPr>
          <p:cNvPicPr>
            <a:picLocks noChangeAspect="1"/>
          </p:cNvPicPr>
          <p:nvPr/>
        </p:nvPicPr>
        <p:blipFill>
          <a:blip r:embed="rId2"/>
          <a:stretch>
            <a:fillRect/>
          </a:stretch>
        </p:blipFill>
        <p:spPr>
          <a:xfrm>
            <a:off x="2745764" y="2438400"/>
            <a:ext cx="6700471" cy="749300"/>
          </a:xfrm>
          <a:prstGeom prst="rect">
            <a:avLst/>
          </a:prstGeom>
        </p:spPr>
      </p:pic>
      <p:sp>
        <p:nvSpPr>
          <p:cNvPr id="8" name="TextBox 7">
            <a:extLst>
              <a:ext uri="{FF2B5EF4-FFF2-40B4-BE49-F238E27FC236}">
                <a16:creationId xmlns:a16="http://schemas.microsoft.com/office/drawing/2014/main" id="{3CFF7471-3F35-4D02-8FB5-0E01456E926C}"/>
              </a:ext>
            </a:extLst>
          </p:cNvPr>
          <p:cNvSpPr txBox="1"/>
          <p:nvPr/>
        </p:nvSpPr>
        <p:spPr>
          <a:xfrm>
            <a:off x="3191934" y="3861768"/>
            <a:ext cx="6096000" cy="1600438"/>
          </a:xfrm>
          <a:prstGeom prst="rect">
            <a:avLst/>
          </a:prstGeom>
          <a:noFill/>
        </p:spPr>
        <p:txBody>
          <a:bodyPr wrap="square">
            <a:spAutoFit/>
          </a:bodyPr>
          <a:lstStyle/>
          <a:p>
            <a:pPr algn="l"/>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"Hi there"</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err="1">
                <a:solidFill>
                  <a:srgbClr val="C28501"/>
                </a:solidFill>
                <a:latin typeface="Consolas" panose="020B0609020204030204" pitchFamily="49" charset="0"/>
              </a:rPr>
              <a:t>setTimeout</a:t>
            </a:r>
            <a:r>
              <a:rPr lang="en-US" sz="1400" b="0" i="0" u="none" strike="noStrike" baseline="0" dirty="0">
                <a:solidFill>
                  <a:srgbClr val="383A42"/>
                </a:solidFill>
                <a:latin typeface="Consolas" panose="020B0609020204030204" pitchFamily="49" charset="0"/>
              </a:rPr>
              <a:t>(() =&gt; </a:t>
            </a:r>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"Sorry I'm late"</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0</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.log(add(</a:t>
            </a:r>
            <a:r>
              <a:rPr lang="en-US" sz="1400" b="0" i="0" u="none" strike="noStrike" baseline="0" dirty="0">
                <a:solidFill>
                  <a:srgbClr val="996801"/>
                </a:solidFill>
                <a:latin typeface="Consolas" panose="020B0609020204030204" pitchFamily="49" charset="0"/>
              </a:rPr>
              <a:t>4</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996801"/>
                </a:solidFill>
                <a:latin typeface="Consolas" panose="020B0609020204030204" pitchFamily="49" charset="0"/>
              </a:rPr>
              <a:t>5</a:t>
            </a:r>
            <a:r>
              <a:rPr lang="en-US" sz="1400" b="0" i="0" u="none" strike="noStrike" baseline="0" dirty="0">
                <a:solidFill>
                  <a:srgbClr val="383A42"/>
                </a:solidFill>
                <a:latin typeface="Consolas" panose="020B0609020204030204" pitchFamily="49" charset="0"/>
              </a:rPr>
              <a:t>));</a:t>
            </a:r>
          </a:p>
          <a:p>
            <a:pPr algn="l"/>
            <a:endParaRPr lang="en-US" sz="1400" b="0" i="0" u="none" strike="noStrike" baseline="0" dirty="0">
              <a:solidFill>
                <a:srgbClr val="383A42"/>
              </a:solidFill>
              <a:latin typeface="Consolas" panose="020B0609020204030204" pitchFamily="49" charset="0"/>
            </a:endParaRPr>
          </a:p>
          <a:p>
            <a:pPr algn="l"/>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4079F3"/>
                </a:solidFill>
                <a:latin typeface="Consolas" panose="020B0609020204030204" pitchFamily="49" charset="0"/>
              </a:rPr>
              <a:t>add</a:t>
            </a:r>
            <a:r>
              <a:rPr lang="en-US" sz="1400" b="0" i="0" u="none" strike="noStrike" baseline="0" dirty="0">
                <a:solidFill>
                  <a:srgbClr val="383A42"/>
                </a:solidFill>
                <a:latin typeface="Consolas" panose="020B0609020204030204" pitchFamily="49" charset="0"/>
              </a:rPr>
              <a:t>(x, y) {</a:t>
            </a:r>
          </a:p>
          <a:p>
            <a:pPr lvl="1"/>
            <a:r>
              <a:rPr lang="en-US" sz="1400" b="0" i="0" u="none" strike="noStrike" baseline="0" dirty="0">
                <a:solidFill>
                  <a:srgbClr val="A726A5"/>
                </a:solidFill>
                <a:latin typeface="Consolas" panose="020B0609020204030204" pitchFamily="49" charset="0"/>
              </a:rPr>
              <a:t>return </a:t>
            </a:r>
            <a:r>
              <a:rPr lang="en-US" sz="1400" b="0" i="0" u="none" strike="noStrike" baseline="0" dirty="0">
                <a:solidFill>
                  <a:srgbClr val="383A42"/>
                </a:solidFill>
                <a:latin typeface="Consolas" panose="020B0609020204030204" pitchFamily="49" charset="0"/>
              </a:rPr>
              <a:t>x + y;</a:t>
            </a:r>
          </a:p>
          <a:p>
            <a:pPr algn="l"/>
            <a:r>
              <a:rPr lang="en-US" sz="1400" b="0" i="0" u="none" strike="noStrike" baseline="0" dirty="0">
                <a:solidFill>
                  <a:srgbClr val="383A42"/>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716240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E339-4971-4EBB-8BCB-AEDC567A0E66}"/>
              </a:ext>
            </a:extLst>
          </p:cNvPr>
          <p:cNvSpPr>
            <a:spLocks noGrp="1"/>
          </p:cNvSpPr>
          <p:nvPr>
            <p:ph type="title"/>
          </p:nvPr>
        </p:nvSpPr>
        <p:spPr/>
        <p:txBody>
          <a:bodyPr/>
          <a:lstStyle/>
          <a:p>
            <a:r>
              <a:rPr lang="en-US" dirty="0"/>
              <a:t>Password checker</a:t>
            </a:r>
          </a:p>
        </p:txBody>
      </p:sp>
      <p:sp>
        <p:nvSpPr>
          <p:cNvPr id="3" name="Content Placeholder 2">
            <a:extLst>
              <a:ext uri="{FF2B5EF4-FFF2-40B4-BE49-F238E27FC236}">
                <a16:creationId xmlns:a16="http://schemas.microsoft.com/office/drawing/2014/main" id="{3BC87172-F6D5-4600-8618-9D5FA4061D18}"/>
              </a:ext>
            </a:extLst>
          </p:cNvPr>
          <p:cNvSpPr>
            <a:spLocks noGrp="1"/>
          </p:cNvSpPr>
          <p:nvPr>
            <p:ph idx="1"/>
          </p:nvPr>
        </p:nvSpPr>
        <p:spPr>
          <a:xfrm>
            <a:off x="581192" y="1947333"/>
            <a:ext cx="11029615" cy="4563534"/>
          </a:xfrm>
        </p:spPr>
        <p:txBody>
          <a:bodyPr>
            <a:normAutofit/>
          </a:bodyPr>
          <a:lstStyle/>
          <a:p>
            <a:pPr marL="0" indent="0" algn="l">
              <a:buNone/>
            </a:pPr>
            <a:r>
              <a:rPr lang="en-US" sz="1800" b="0" i="0" u="none" strike="noStrike" baseline="0" dirty="0">
                <a:latin typeface="BookAntiqua"/>
              </a:rPr>
              <a:t>Using an array of allowed passwords, this exercise will create an application to check if one of these password string values exists in an array that lists all the accepted passwords. Set a Promise to check if the password is valid, and upon the result either resolve with the status of true or reject with the status of false. Return the check results.</a:t>
            </a:r>
          </a:p>
          <a:p>
            <a:pPr marL="666900" lvl="1" indent="-342900">
              <a:buFont typeface="+mj-lt"/>
              <a:buAutoNum type="arabicPeriod"/>
            </a:pPr>
            <a:r>
              <a:rPr lang="en-US" sz="1800" b="0" i="0" u="none" strike="noStrike" baseline="0" dirty="0">
                <a:latin typeface="BookAntiqua"/>
              </a:rPr>
              <a:t>Create an array of allowed passwords.</a:t>
            </a:r>
          </a:p>
          <a:p>
            <a:pPr marL="666900" lvl="1" indent="-342900">
              <a:buFont typeface="+mj-lt"/>
              <a:buAutoNum type="arabicPeriod"/>
            </a:pPr>
            <a:r>
              <a:rPr lang="en-US" sz="1800" b="0" i="0" u="none" strike="noStrike" baseline="0" dirty="0">
                <a:latin typeface="BookAntiqua"/>
              </a:rPr>
              <a:t>Create a login function that will check if the argument is a value that is included in the passwords array. You can use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 </a:t>
            </a:r>
            <a:r>
              <a:rPr lang="en-US" sz="1800" b="0" i="0" u="none" strike="noStrike" baseline="0" dirty="0">
                <a:latin typeface="BookAntiqua"/>
              </a:rPr>
              <a:t>or the </a:t>
            </a:r>
            <a:r>
              <a:rPr lang="en-US" sz="1800" b="0" i="0" u="none" strike="noStrike" baseline="0" dirty="0">
                <a:latin typeface="Consolas" panose="020B0609020204030204" pitchFamily="49" charset="0"/>
              </a:rPr>
              <a:t>includes() </a:t>
            </a:r>
            <a:r>
              <a:rPr lang="en-US" sz="1800" b="0" i="0" u="none" strike="noStrike" baseline="0" dirty="0">
                <a:latin typeface="BookAntiqua"/>
              </a:rPr>
              <a:t>method to check the array for a value and return a Boolean value of the result.</a:t>
            </a:r>
          </a:p>
          <a:p>
            <a:pPr marL="666900" lvl="1" indent="-342900">
              <a:buFont typeface="+mj-lt"/>
              <a:buAutoNum type="arabicPeriod"/>
            </a:pPr>
            <a:r>
              <a:rPr lang="en-US" sz="1800" b="0" i="0" u="none" strike="noStrike" baseline="0" dirty="0">
                <a:latin typeface="BookAntiqua"/>
              </a:rPr>
              <a:t>Add a function that returns a Promise. Using </a:t>
            </a:r>
            <a:r>
              <a:rPr lang="en-US" sz="1800" b="0" i="0" u="none" strike="noStrike" baseline="0" dirty="0">
                <a:latin typeface="Consolas" panose="020B0609020204030204" pitchFamily="49" charset="0"/>
              </a:rPr>
              <a:t>resolve </a:t>
            </a:r>
            <a:r>
              <a:rPr lang="en-US" sz="1800" b="0" i="0" u="none" strike="noStrike" baseline="0" dirty="0">
                <a:latin typeface="BookAntiqua"/>
              </a:rPr>
              <a:t>and </a:t>
            </a:r>
            <a:r>
              <a:rPr lang="en-US" sz="1800" b="0" i="0" u="none" strike="noStrike" baseline="0" dirty="0">
                <a:latin typeface="Consolas" panose="020B0609020204030204" pitchFamily="49" charset="0"/>
              </a:rPr>
              <a:t>reject</a:t>
            </a:r>
            <a:r>
              <a:rPr lang="en-US" sz="1800" b="0" i="0" u="none" strike="noStrike" baseline="0" dirty="0">
                <a:latin typeface="BookAntiqua"/>
              </a:rPr>
              <a:t>, return a JavaScript object with the Boolean of </a:t>
            </a:r>
            <a:r>
              <a:rPr lang="en-US" sz="1800" b="0" i="0" u="none" strike="noStrike" baseline="0" dirty="0">
                <a:latin typeface="Consolas" panose="020B0609020204030204" pitchFamily="49" charset="0"/>
              </a:rPr>
              <a:t>true </a:t>
            </a:r>
            <a:r>
              <a:rPr lang="en-US" sz="1800" b="0" i="0" u="none" strike="noStrike" baseline="0" dirty="0">
                <a:latin typeface="BookAntiqua"/>
              </a:rPr>
              <a:t>or </a:t>
            </a:r>
            <a:r>
              <a:rPr lang="en-US" sz="1800" b="0" i="0" u="none" strike="noStrike" baseline="0" dirty="0">
                <a:latin typeface="Consolas" panose="020B0609020204030204" pitchFamily="49" charset="0"/>
              </a:rPr>
              <a:t>false </a:t>
            </a:r>
            <a:r>
              <a:rPr lang="en-US" sz="1800" b="0" i="0" u="none" strike="noStrike" baseline="0" dirty="0">
                <a:latin typeface="BookAntiqua"/>
              </a:rPr>
              <a:t>to indicate the password validity status.</a:t>
            </a:r>
          </a:p>
          <a:p>
            <a:pPr marL="666900" lvl="1" indent="-342900">
              <a:buFont typeface="+mj-lt"/>
              <a:buAutoNum type="arabicPeriod"/>
            </a:pPr>
            <a:r>
              <a:rPr lang="en-US" sz="1800" b="0" i="0" u="none" strike="noStrike" baseline="0" dirty="0">
                <a:latin typeface="BookAntiqua"/>
              </a:rPr>
              <a:t>Create a function that checks the password, sending it to the login function, and using </a:t>
            </a:r>
            <a:r>
              <a:rPr lang="en-US" sz="1800" b="0" i="0" u="none" strike="noStrike" baseline="0" dirty="0">
                <a:latin typeface="Consolas" panose="020B0609020204030204" pitchFamily="49" charset="0"/>
              </a:rPr>
              <a:t>then() </a:t>
            </a:r>
            <a:r>
              <a:rPr lang="en-US" sz="1800" b="0" i="0" u="none" strike="noStrike" baseline="0" dirty="0">
                <a:latin typeface="BookAntiqua"/>
              </a:rPr>
              <a:t>and </a:t>
            </a:r>
            <a:r>
              <a:rPr lang="en-US" sz="1800" b="0" i="0" u="none" strike="noStrike" baseline="0" dirty="0">
                <a:latin typeface="Consolas" panose="020B0609020204030204" pitchFamily="49" charset="0"/>
              </a:rPr>
              <a:t>catch()</a:t>
            </a:r>
            <a:r>
              <a:rPr lang="en-US" sz="1800" b="0" i="0" u="none" strike="noStrike" baseline="0" dirty="0">
                <a:latin typeface="BookAntiqua"/>
              </a:rPr>
              <a:t>, outputs the result of either the rejected password or the resolved password.</a:t>
            </a:r>
          </a:p>
          <a:p>
            <a:pPr marL="666900" lvl="1" indent="-342900">
              <a:buFont typeface="+mj-lt"/>
              <a:buAutoNum type="arabicPeriod"/>
            </a:pPr>
            <a:r>
              <a:rPr lang="en-US" sz="1800" b="0" i="0" u="none" strike="noStrike" baseline="0" dirty="0">
                <a:latin typeface="BookAntiqua"/>
              </a:rPr>
              <a:t>Send several passwords, some within the array, others not, to the checker function</a:t>
            </a:r>
            <a:r>
              <a:rPr lang="en-US" b="0" i="0" u="none" strike="noStrike" baseline="0" dirty="0">
                <a:latin typeface="BookAntiqua"/>
              </a:rPr>
              <a:t>.</a:t>
            </a:r>
            <a:endParaRPr lang="en-US" dirty="0"/>
          </a:p>
        </p:txBody>
      </p:sp>
    </p:spTree>
    <p:extLst>
      <p:ext uri="{BB962C8B-B14F-4D97-AF65-F5344CB8AC3E}">
        <p14:creationId xmlns:p14="http://schemas.microsoft.com/office/powerpoint/2010/main" val="2023454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A9E3-02DB-4902-A0D6-5465E2DFF7EF}"/>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538B746F-D82E-4422-ADE0-05510F5E87E8}"/>
              </a:ext>
            </a:extLst>
          </p:cNvPr>
          <p:cNvSpPr>
            <a:spLocks noGrp="1"/>
          </p:cNvSpPr>
          <p:nvPr>
            <p:ph idx="1"/>
          </p:nvPr>
        </p:nvSpPr>
        <p:spPr>
          <a:xfrm>
            <a:off x="581192" y="2180496"/>
            <a:ext cx="11029615" cy="4474304"/>
          </a:xfrm>
        </p:spPr>
        <p:txBody>
          <a:bodyPr>
            <a:normAutofit/>
          </a:bodyPr>
          <a:lstStyle/>
          <a:p>
            <a:pPr marL="342900" indent="-342900" algn="l">
              <a:buFont typeface="+mj-lt"/>
              <a:buAutoNum type="arabicPeriod"/>
            </a:pPr>
            <a:r>
              <a:rPr lang="en-US" sz="1800" b="0" i="0" u="none" strike="noStrike" baseline="0" dirty="0">
                <a:solidFill>
                  <a:srgbClr val="000000"/>
                </a:solidFill>
                <a:latin typeface="BookAntiqua"/>
              </a:rPr>
              <a:t>Fix the error in the following code to use the </a:t>
            </a:r>
            <a:r>
              <a:rPr lang="en-US" sz="1800" b="0" i="0" u="none" strike="noStrike" baseline="0" dirty="0">
                <a:solidFill>
                  <a:srgbClr val="000000"/>
                </a:solidFill>
                <a:latin typeface="Consolas" panose="020B0609020204030204" pitchFamily="49" charset="0"/>
              </a:rPr>
              <a:t>callback </a:t>
            </a:r>
            <a:r>
              <a:rPr lang="en-US" sz="1800" b="0" i="0" u="none" strike="noStrike" baseline="0" dirty="0">
                <a:solidFill>
                  <a:srgbClr val="000000"/>
                </a:solidFill>
                <a:latin typeface="BookAntiqua"/>
              </a:rPr>
              <a:t>function:</a:t>
            </a:r>
          </a:p>
          <a:p>
            <a:pPr marL="594000" lvl="2" indent="0">
              <a:buNone/>
            </a:pPr>
            <a:r>
              <a:rPr lang="en-US" b="0" i="0" u="none" strike="noStrike" baseline="0" dirty="0">
                <a:solidFill>
                  <a:srgbClr val="A726A5"/>
                </a:solidFill>
                <a:latin typeface="Consolas" panose="020B0609020204030204" pitchFamily="49" charset="0"/>
              </a:rPr>
              <a:t>function </a:t>
            </a:r>
            <a:r>
              <a:rPr lang="en-US" b="0" i="0" u="none" strike="noStrike" baseline="0" dirty="0" err="1">
                <a:solidFill>
                  <a:srgbClr val="4079F3"/>
                </a:solidFill>
                <a:latin typeface="Consolas" panose="020B0609020204030204" pitchFamily="49" charset="0"/>
              </a:rPr>
              <a:t>addOne</a:t>
            </a:r>
            <a:r>
              <a:rPr lang="en-US" b="0" i="0" u="none" strike="noStrike" baseline="0" dirty="0">
                <a:solidFill>
                  <a:srgbClr val="383A42"/>
                </a:solidFill>
                <a:latin typeface="Consolas" panose="020B0609020204030204" pitchFamily="49" charset="0"/>
              </a:rPr>
              <a:t>(</a:t>
            </a:r>
            <a:r>
              <a:rPr lang="en-US" b="0" i="0" u="none" strike="noStrike" baseline="0" dirty="0" err="1">
                <a:solidFill>
                  <a:srgbClr val="383A42"/>
                </a:solidFill>
                <a:latin typeface="Consolas" panose="020B0609020204030204" pitchFamily="49" charset="0"/>
              </a:rPr>
              <a:t>val</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A726A5"/>
                </a:solidFill>
                <a:latin typeface="Consolas" panose="020B0609020204030204" pitchFamily="49" charset="0"/>
              </a:rPr>
              <a:t>	return </a:t>
            </a:r>
            <a:r>
              <a:rPr lang="en-US" b="0" i="0" u="none" strike="noStrike" baseline="0" dirty="0" err="1">
                <a:solidFill>
                  <a:srgbClr val="383A42"/>
                </a:solidFill>
                <a:latin typeface="Consolas" panose="020B0609020204030204" pitchFamily="49" charset="0"/>
              </a:rPr>
              <a:t>val</a:t>
            </a:r>
            <a:r>
              <a:rPr lang="en-US" b="0" i="0" u="none" strike="noStrike" baseline="0" dirty="0">
                <a:solidFill>
                  <a:srgbClr val="383A42"/>
                </a:solidFill>
                <a:latin typeface="Consolas" panose="020B0609020204030204" pitchFamily="49" charset="0"/>
              </a:rPr>
              <a:t> + </a:t>
            </a:r>
            <a:r>
              <a:rPr lang="en-US" b="0" i="0" u="none" strike="noStrike" baseline="0" dirty="0">
                <a:solidFill>
                  <a:srgbClr val="996801"/>
                </a:solidFill>
                <a:latin typeface="Consolas" panose="020B0609020204030204" pitchFamily="49" charset="0"/>
              </a:rPr>
              <a:t>1</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A726A5"/>
                </a:solidFill>
                <a:latin typeface="Consolas" panose="020B0609020204030204" pitchFamily="49" charset="0"/>
              </a:rPr>
              <a:t>function </a:t>
            </a:r>
            <a:r>
              <a:rPr lang="en-US" b="0" i="0" u="none" strike="noStrike" baseline="0" dirty="0">
                <a:solidFill>
                  <a:srgbClr val="4079F3"/>
                </a:solidFill>
                <a:latin typeface="Consolas" panose="020B0609020204030204" pitchFamily="49" charset="0"/>
              </a:rPr>
              <a:t>total</a:t>
            </a:r>
            <a:r>
              <a:rPr lang="en-US" b="0" i="0" u="none" strike="noStrike" baseline="0" dirty="0">
                <a:solidFill>
                  <a:srgbClr val="383A42"/>
                </a:solidFill>
                <a:latin typeface="Consolas" panose="020B0609020204030204" pitchFamily="49" charset="0"/>
              </a:rPr>
              <a:t>(a, b, callback){</a:t>
            </a:r>
          </a:p>
          <a:p>
            <a:pPr marL="594000" lvl="2" indent="0">
              <a:buNone/>
            </a:pPr>
            <a:r>
              <a:rPr lang="en-US" b="0" i="0" u="none" strike="noStrike" baseline="0" dirty="0">
                <a:solidFill>
                  <a:srgbClr val="A726A5"/>
                </a:solidFill>
                <a:latin typeface="Consolas" panose="020B0609020204030204" pitchFamily="49" charset="0"/>
              </a:rPr>
              <a:t>	const </a:t>
            </a:r>
            <a:r>
              <a:rPr lang="en-US" b="0" i="0" u="none" strike="noStrike" baseline="0" dirty="0">
                <a:solidFill>
                  <a:srgbClr val="383A42"/>
                </a:solidFill>
                <a:latin typeface="Consolas" panose="020B0609020204030204" pitchFamily="49" charset="0"/>
              </a:rPr>
              <a:t>sum = a + b;</a:t>
            </a:r>
          </a:p>
          <a:p>
            <a:pPr marL="594000" lvl="2" indent="0">
              <a:buNone/>
            </a:pPr>
            <a:r>
              <a:rPr lang="en-US" b="0" i="0" u="none" strike="noStrike" baseline="0" dirty="0">
                <a:solidFill>
                  <a:srgbClr val="A726A5"/>
                </a:solidFill>
                <a:latin typeface="Consolas" panose="020B0609020204030204" pitchFamily="49" charset="0"/>
              </a:rPr>
              <a:t>	return </a:t>
            </a:r>
            <a:r>
              <a:rPr lang="en-US" b="0" i="0" u="none" strike="noStrike" baseline="0" dirty="0">
                <a:solidFill>
                  <a:srgbClr val="383A42"/>
                </a:solidFill>
                <a:latin typeface="Consolas" panose="020B0609020204030204" pitchFamily="49" charset="0"/>
              </a:rPr>
              <a:t>callback(sum);</a:t>
            </a:r>
          </a:p>
          <a:p>
            <a:pPr marL="594000" lvl="2" indent="0">
              <a:buNone/>
            </a:pP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.log(total(</a:t>
            </a:r>
            <a:r>
              <a:rPr lang="en-US" b="0" i="0" u="none" strike="noStrike" baseline="0" dirty="0">
                <a:solidFill>
                  <a:srgbClr val="996801"/>
                </a:solidFill>
                <a:latin typeface="Consolas" panose="020B0609020204030204" pitchFamily="49" charset="0"/>
              </a:rPr>
              <a:t>4</a:t>
            </a:r>
            <a:r>
              <a:rPr lang="en-US" b="0" i="0" u="none" strike="noStrike" baseline="0" dirty="0">
                <a:solidFill>
                  <a:srgbClr val="383A42"/>
                </a:solidFill>
                <a:latin typeface="Consolas" panose="020B0609020204030204" pitchFamily="49" charset="0"/>
              </a:rPr>
              <a:t>, </a:t>
            </a:r>
            <a:r>
              <a:rPr lang="en-US" b="0" i="0" u="none" strike="noStrike" baseline="0" dirty="0">
                <a:solidFill>
                  <a:srgbClr val="996801"/>
                </a:solidFill>
                <a:latin typeface="Consolas" panose="020B0609020204030204" pitchFamily="49" charset="0"/>
              </a:rPr>
              <a:t>5</a:t>
            </a: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addOne</a:t>
            </a:r>
            <a:r>
              <a:rPr lang="en-US" b="0" i="0" u="none" strike="noStrike" baseline="0" dirty="0">
                <a:solidFill>
                  <a:srgbClr val="383A42"/>
                </a:solidFill>
                <a:latin typeface="Consolas" panose="020B0609020204030204" pitchFamily="49" charset="0"/>
              </a:rPr>
              <a:t>()));</a:t>
            </a:r>
            <a:endParaRPr lang="en-US" dirty="0"/>
          </a:p>
        </p:txBody>
      </p:sp>
    </p:spTree>
    <p:extLst>
      <p:ext uri="{BB962C8B-B14F-4D97-AF65-F5344CB8AC3E}">
        <p14:creationId xmlns:p14="http://schemas.microsoft.com/office/powerpoint/2010/main" val="25394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A9E3-02DB-4902-A0D6-5465E2DFF7EF}"/>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538B746F-D82E-4422-ADE0-05510F5E87E8}"/>
              </a:ext>
            </a:extLst>
          </p:cNvPr>
          <p:cNvSpPr>
            <a:spLocks noGrp="1"/>
          </p:cNvSpPr>
          <p:nvPr>
            <p:ph idx="1"/>
          </p:nvPr>
        </p:nvSpPr>
        <p:spPr>
          <a:xfrm>
            <a:off x="581192" y="2180496"/>
            <a:ext cx="11029615" cy="4474304"/>
          </a:xfrm>
        </p:spPr>
        <p:txBody>
          <a:bodyPr>
            <a:normAutofit/>
          </a:bodyPr>
          <a:lstStyle/>
          <a:p>
            <a:pPr marL="342900" indent="-342900" algn="l">
              <a:buFont typeface="+mj-lt"/>
              <a:buAutoNum type="arabicPeriod" startAt="2"/>
            </a:pPr>
            <a:r>
              <a:rPr lang="en-US" sz="1800" b="0" i="0" u="none" strike="noStrike" baseline="0" dirty="0">
                <a:solidFill>
                  <a:srgbClr val="000000"/>
                </a:solidFill>
                <a:latin typeface="BookAntiqua"/>
              </a:rPr>
              <a:t>Write down the result of the following code:</a:t>
            </a:r>
          </a:p>
          <a:p>
            <a:pPr marL="594000" lvl="2" indent="0">
              <a:buNone/>
            </a:pPr>
            <a:r>
              <a:rPr lang="en-US" b="0" i="0" u="none" strike="noStrike" baseline="0" dirty="0">
                <a:solidFill>
                  <a:srgbClr val="A726A5"/>
                </a:solidFill>
                <a:latin typeface="Consolas" panose="020B0609020204030204" pitchFamily="49" charset="0"/>
              </a:rPr>
              <a:t>function </a:t>
            </a:r>
            <a:r>
              <a:rPr lang="en-US" b="0" i="0" u="none" strike="noStrike" baseline="0" dirty="0">
                <a:solidFill>
                  <a:srgbClr val="4079F3"/>
                </a:solidFill>
                <a:latin typeface="Consolas" panose="020B0609020204030204" pitchFamily="49" charset="0"/>
              </a:rPr>
              <a:t>checker</a:t>
            </a:r>
            <a:r>
              <a:rPr lang="en-US" b="0" i="0" u="none" strike="noStrike" baseline="0" dirty="0">
                <a:solidFill>
                  <a:srgbClr val="383A42"/>
                </a:solidFill>
                <a:latin typeface="Consolas" panose="020B0609020204030204" pitchFamily="49" charset="0"/>
              </a:rPr>
              <a:t>(</a:t>
            </a:r>
            <a:r>
              <a:rPr lang="en-US" b="0" i="0" u="none" strike="noStrike" baseline="0" dirty="0" err="1">
                <a:solidFill>
                  <a:srgbClr val="383A42"/>
                </a:solidFill>
                <a:latin typeface="Consolas" panose="020B0609020204030204" pitchFamily="49" charset="0"/>
              </a:rPr>
              <a:t>val</a:t>
            </a:r>
            <a:r>
              <a:rPr lang="en-US" b="0" i="0" u="none" strike="noStrike" baseline="0" dirty="0">
                <a:solidFill>
                  <a:srgbClr val="383A42"/>
                </a:solidFill>
                <a:latin typeface="Consolas" panose="020B0609020204030204" pitchFamily="49" charset="0"/>
              </a:rPr>
              <a:t>) {</a:t>
            </a:r>
          </a:p>
          <a:p>
            <a:pPr marL="594000" lvl="2" indent="0">
              <a:buNone/>
            </a:pPr>
            <a:r>
              <a:rPr lang="en-US" b="0" i="0" u="none" strike="noStrike" baseline="0" dirty="0">
                <a:solidFill>
                  <a:srgbClr val="A726A5"/>
                </a:solidFill>
                <a:latin typeface="Consolas" panose="020B0609020204030204" pitchFamily="49" charset="0"/>
              </a:rPr>
              <a:t>	return new </a:t>
            </a:r>
            <a:r>
              <a:rPr lang="en-US" b="0" i="0" u="none" strike="noStrike" baseline="0" dirty="0">
                <a:solidFill>
                  <a:srgbClr val="C28501"/>
                </a:solidFill>
                <a:latin typeface="Consolas" panose="020B0609020204030204" pitchFamily="49" charset="0"/>
              </a:rPr>
              <a:t>Promise</a:t>
            </a:r>
            <a:r>
              <a:rPr lang="en-US" b="0" i="0" u="none" strike="noStrike" baseline="0" dirty="0">
                <a:solidFill>
                  <a:srgbClr val="383A42"/>
                </a:solidFill>
                <a:latin typeface="Consolas" panose="020B0609020204030204" pitchFamily="49" charset="0"/>
              </a:rPr>
              <a:t>((resolve, reject) =&gt; {</a:t>
            </a:r>
          </a:p>
          <a:p>
            <a:pPr marL="594000" lvl="2" indent="0">
              <a:buNone/>
            </a:pPr>
            <a:r>
              <a:rPr lang="en-US" b="0" i="0" u="none" strike="noStrike" baseline="0" dirty="0">
                <a:solidFill>
                  <a:srgbClr val="A726A5"/>
                </a:solidFill>
                <a:latin typeface="Consolas" panose="020B0609020204030204" pitchFamily="49" charset="0"/>
              </a:rPr>
              <a:t>		if </a:t>
            </a:r>
            <a:r>
              <a:rPr lang="en-US" b="0" i="0" u="none" strike="noStrike" baseline="0" dirty="0">
                <a:solidFill>
                  <a:srgbClr val="383A42"/>
                </a:solidFill>
                <a:latin typeface="Consolas" panose="020B0609020204030204" pitchFamily="49" charset="0"/>
              </a:rPr>
              <a:t>(</a:t>
            </a:r>
            <a:r>
              <a:rPr lang="en-US" b="0" i="0" u="none" strike="noStrike" baseline="0" dirty="0" err="1">
                <a:solidFill>
                  <a:srgbClr val="383A42"/>
                </a:solidFill>
                <a:latin typeface="Consolas" panose="020B0609020204030204" pitchFamily="49" charset="0"/>
              </a:rPr>
              <a:t>val</a:t>
            </a:r>
            <a:r>
              <a:rPr lang="en-US" b="0" i="0" u="none" strike="noStrike" baseline="0" dirty="0">
                <a:solidFill>
                  <a:srgbClr val="383A42"/>
                </a:solidFill>
                <a:latin typeface="Consolas" panose="020B0609020204030204" pitchFamily="49" charset="0"/>
              </a:rPr>
              <a:t> &gt; </a:t>
            </a:r>
            <a:r>
              <a:rPr lang="en-US" b="0" i="0" u="none" strike="noStrike" baseline="0" dirty="0">
                <a:solidFill>
                  <a:srgbClr val="996801"/>
                </a:solidFill>
                <a:latin typeface="Consolas" panose="020B0609020204030204" pitchFamily="49" charset="0"/>
              </a:rPr>
              <a:t>5</a:t>
            </a:r>
            <a:r>
              <a:rPr lang="en-US" b="0" i="0" u="none" strike="noStrike" baseline="0" dirty="0">
                <a:solidFill>
                  <a:srgbClr val="383A42"/>
                </a:solidFill>
                <a:latin typeface="Consolas" panose="020B0609020204030204" pitchFamily="49" charset="0"/>
              </a:rPr>
              <a:t>) {</a:t>
            </a:r>
          </a:p>
          <a:p>
            <a:pPr marL="594000" lvl="2" indent="0">
              <a:buNone/>
            </a:pPr>
            <a:r>
              <a:rPr lang="en-US" b="0" i="0" u="none" strike="noStrike" baseline="0" dirty="0">
                <a:solidFill>
                  <a:srgbClr val="383A42"/>
                </a:solidFill>
                <a:latin typeface="Consolas" panose="020B0609020204030204" pitchFamily="49" charset="0"/>
              </a:rPr>
              <a:t>			resolve(</a:t>
            </a:r>
            <a:r>
              <a:rPr lang="en-US" b="0" i="0" u="none" strike="noStrike" baseline="0" dirty="0">
                <a:solidFill>
                  <a:srgbClr val="50A24F"/>
                </a:solidFill>
                <a:latin typeface="Consolas" panose="020B0609020204030204" pitchFamily="49" charset="0"/>
              </a:rPr>
              <a:t>"Ready"</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		} </a:t>
            </a:r>
            <a:r>
              <a:rPr lang="en-US" b="0" i="0" u="none" strike="noStrike" baseline="0" dirty="0">
                <a:solidFill>
                  <a:srgbClr val="A726A5"/>
                </a:solidFill>
                <a:latin typeface="Consolas" panose="020B0609020204030204" pitchFamily="49" charset="0"/>
              </a:rPr>
              <a:t>else </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			reject(</a:t>
            </a:r>
            <a:r>
              <a:rPr lang="en-US" b="0" i="0" u="none" strike="noStrike" baseline="0" dirty="0">
                <a:solidFill>
                  <a:srgbClr val="A726A5"/>
                </a:solidFill>
                <a:latin typeface="Consolas" panose="020B0609020204030204" pitchFamily="49" charset="0"/>
              </a:rPr>
              <a:t>new </a:t>
            </a:r>
            <a:r>
              <a:rPr lang="en-US" b="0" i="0" u="none" strike="noStrike" baseline="0" dirty="0">
                <a:solidFill>
                  <a:srgbClr val="C28501"/>
                </a:solidFill>
                <a:latin typeface="Consolas" panose="020B0609020204030204" pitchFamily="49" charset="0"/>
              </a:rPr>
              <a:t>Error</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"Oh no"</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	}</a:t>
            </a:r>
          </a:p>
          <a:p>
            <a:pPr marL="594000" lvl="2" indent="0">
              <a:buNone/>
            </a:pP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checker(</a:t>
            </a:r>
            <a:r>
              <a:rPr lang="en-US" b="0" i="0" u="none" strike="noStrike" baseline="0" dirty="0">
                <a:solidFill>
                  <a:srgbClr val="996801"/>
                </a:solidFill>
                <a:latin typeface="Consolas" panose="020B0609020204030204" pitchFamily="49" charset="0"/>
              </a:rPr>
              <a:t>5</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	.then((data) =&gt; {</a:t>
            </a: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.log(data); })</a:t>
            </a:r>
          </a:p>
          <a:p>
            <a:pPr marL="594000" lvl="2" indent="0">
              <a:buNone/>
            </a:pPr>
            <a:r>
              <a:rPr lang="en-US" b="0" i="0" u="none" strike="noStrike" baseline="0" dirty="0">
                <a:solidFill>
                  <a:srgbClr val="383A42"/>
                </a:solidFill>
                <a:latin typeface="Consolas" panose="020B0609020204030204" pitchFamily="49" charset="0"/>
              </a:rPr>
              <a:t>	.catch((err) =&gt; {</a:t>
            </a:r>
            <a:r>
              <a:rPr lang="en-US" b="0" i="0" u="none" strike="noStrike" baseline="0" dirty="0" err="1">
                <a:solidFill>
                  <a:srgbClr val="C28501"/>
                </a:solidFill>
                <a:latin typeface="Consolas" panose="020B0609020204030204" pitchFamily="49" charset="0"/>
              </a:rPr>
              <a:t>console</a:t>
            </a:r>
            <a:r>
              <a:rPr lang="en-US" b="0" i="0" u="none" strike="noStrike" baseline="0" dirty="0" err="1">
                <a:solidFill>
                  <a:srgbClr val="383A42"/>
                </a:solidFill>
                <a:latin typeface="Consolas" panose="020B0609020204030204" pitchFamily="49" charset="0"/>
              </a:rPr>
              <a:t>.error</a:t>
            </a:r>
            <a:r>
              <a:rPr lang="en-US" b="0" i="0" u="none" strike="noStrike" baseline="0" dirty="0">
                <a:solidFill>
                  <a:srgbClr val="383A42"/>
                </a:solidFill>
                <a:latin typeface="Consolas" panose="020B0609020204030204" pitchFamily="49" charset="0"/>
              </a:rPr>
              <a:t>(err); });</a:t>
            </a:r>
            <a:endParaRPr lang="en-US" dirty="0"/>
          </a:p>
        </p:txBody>
      </p:sp>
    </p:spTree>
    <p:extLst>
      <p:ext uri="{BB962C8B-B14F-4D97-AF65-F5344CB8AC3E}">
        <p14:creationId xmlns:p14="http://schemas.microsoft.com/office/powerpoint/2010/main" val="4044191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EE3A-BD31-48C0-A001-219B22AEA78D}"/>
              </a:ext>
            </a:extLst>
          </p:cNvPr>
          <p:cNvSpPr>
            <a:spLocks noGrp="1"/>
          </p:cNvSpPr>
          <p:nvPr>
            <p:ph type="title"/>
          </p:nvPr>
        </p:nvSpPr>
        <p:spPr/>
        <p:txBody>
          <a:bodyPr/>
          <a:lstStyle/>
          <a:p>
            <a:r>
              <a:rPr lang="en-US" dirty="0"/>
              <a:t>Introducing concurrency</a:t>
            </a:r>
          </a:p>
        </p:txBody>
      </p:sp>
      <p:sp>
        <p:nvSpPr>
          <p:cNvPr id="3" name="Content Placeholder 2">
            <a:extLst>
              <a:ext uri="{FF2B5EF4-FFF2-40B4-BE49-F238E27FC236}">
                <a16:creationId xmlns:a16="http://schemas.microsoft.com/office/drawing/2014/main" id="{57DE8F2D-1A5D-407E-B595-F80FF4BF146B}"/>
              </a:ext>
            </a:extLst>
          </p:cNvPr>
          <p:cNvSpPr>
            <a:spLocks noGrp="1"/>
          </p:cNvSpPr>
          <p:nvPr>
            <p:ph idx="1"/>
          </p:nvPr>
        </p:nvSpPr>
        <p:spPr>
          <a:xfrm>
            <a:off x="581192" y="2040468"/>
            <a:ext cx="11029615" cy="4656666"/>
          </a:xfrm>
        </p:spPr>
        <p:txBody>
          <a:bodyPr>
            <a:normAutofit fontScale="92500"/>
          </a:bodyPr>
          <a:lstStyle/>
          <a:p>
            <a:pPr marL="0" indent="0" algn="l">
              <a:buNone/>
            </a:pPr>
            <a:r>
              <a:rPr lang="en-US" sz="1800" b="1" i="0" u="none" strike="noStrike" baseline="0" dirty="0">
                <a:latin typeface="BookAntiqua-Bold"/>
              </a:rPr>
              <a:t>Concurrency </a:t>
            </a:r>
            <a:r>
              <a:rPr lang="en-US" sz="1800" b="0" i="0" u="none" strike="noStrike" baseline="0" dirty="0">
                <a:latin typeface="BookAntiqua"/>
              </a:rPr>
              <a:t>is whenever things are happening "at the same time" or </a:t>
            </a:r>
            <a:r>
              <a:rPr lang="en-US" sz="1800" b="0" i="1" u="none" strike="noStrike" baseline="0" dirty="0">
                <a:latin typeface="BookAntiqua-Italic"/>
              </a:rPr>
              <a:t>in parallel</a:t>
            </a:r>
            <a:r>
              <a:rPr lang="en-US" sz="1800" b="0" i="0" u="none" strike="noStrike" baseline="0" dirty="0">
                <a:latin typeface="BookAntiqua"/>
              </a:rPr>
              <a:t>. To give a non-code example, let's talk about managing my household. When I come home on a Friday night, I have a series of tasks: the kids need to eat, to shower, and to be brought to bed, the laundry needs to be folded and laundry needs to be put in the machine, and to be fair, a lot more, but this is enough to illustrate the example.</a:t>
            </a:r>
          </a:p>
          <a:p>
            <a:pPr marL="0" indent="0" algn="l">
              <a:buNone/>
            </a:pPr>
            <a:r>
              <a:rPr lang="en-US" sz="1800" b="0" i="0" u="none" strike="noStrike" baseline="0" dirty="0">
                <a:latin typeface="BookAntiqua"/>
              </a:rPr>
              <a:t>If I were to do this without being able to do multiple things at once, it would be a very tough night and get very late. I would first make dinner—put a pizza in the oven and wait next to it—feed the kids, shower them afterward, then bring them to bed, and then fold the laundry afterward, turn the machine on again, and wait until it's done. Luckily, I can multitask, so it looks more like this: I put the pizza in the oven, in the meantime, I turn the washing machine on and maybe fold a few pieces of laundry, then I feed the kids, do the rest of the laundry while they shower, and I'm done a lot quicker.</a:t>
            </a:r>
          </a:p>
          <a:p>
            <a:pPr marL="0" indent="0" algn="l">
              <a:buNone/>
            </a:pPr>
            <a:r>
              <a:rPr lang="en-US" sz="1800" b="0" i="0" u="none" strike="noStrike" baseline="0" dirty="0">
                <a:latin typeface="BookAntiqua"/>
              </a:rPr>
              <a:t>This is the same for your computer and the applications that you use. If it weren’t able to do multiple things at the same time, you would probably be very annoyed. You wouldn't be able to check your mail while you are writing code, you wouldn’t be able to listen to music while writing code, and a lot more. This is your computer switching between different tasks. The same thing can happen at the application level. For example, we can do a call to some API and not wait for the reply but do something useful in the meantime instead. We can do so using the concept of </a:t>
            </a:r>
            <a:r>
              <a:rPr lang="en-US" sz="1800" b="1" i="0" u="none" strike="noStrike" baseline="0" dirty="0">
                <a:latin typeface="BookAntiqua-Bold"/>
              </a:rPr>
              <a:t>concurrency</a:t>
            </a:r>
            <a:r>
              <a:rPr lang="en-US" sz="1800" b="0" i="0" u="none" strike="noStrike" baseline="0" dirty="0">
                <a:latin typeface="BookAntiqua"/>
              </a:rPr>
              <a:t>.</a:t>
            </a:r>
          </a:p>
          <a:p>
            <a:pPr marL="0" indent="0" algn="l">
              <a:buNone/>
            </a:pPr>
            <a:r>
              <a:rPr lang="en-US" sz="1800" b="0" i="0" u="none" strike="noStrike" baseline="0" dirty="0">
                <a:latin typeface="BookAntiqua"/>
              </a:rPr>
              <a:t>There are three strategies in JavaScript that you'll need to know of when working with concurrency: </a:t>
            </a:r>
            <a:r>
              <a:rPr lang="en-US" sz="1800" b="1" i="0" u="none" strike="noStrike" baseline="0" dirty="0">
                <a:latin typeface="BookAntiqua-Bold"/>
              </a:rPr>
              <a:t>callbacks</a:t>
            </a:r>
            <a:r>
              <a:rPr lang="en-US" sz="1800" b="0" i="0" u="none" strike="noStrike" baseline="0" dirty="0">
                <a:latin typeface="BookAntiqua"/>
              </a:rPr>
              <a:t>, </a:t>
            </a:r>
            <a:r>
              <a:rPr lang="en-US" sz="1800" b="1" i="0" u="none" strike="noStrike" baseline="0" dirty="0">
                <a:latin typeface="BookAntiqua-Bold"/>
              </a:rPr>
              <a:t>Promises</a:t>
            </a:r>
            <a:r>
              <a:rPr lang="en-US" sz="1800" b="0" i="0" u="none" strike="noStrike" baseline="0" dirty="0">
                <a:latin typeface="BookAntiqua"/>
              </a:rPr>
              <a:t>, and the </a:t>
            </a:r>
            <a:r>
              <a:rPr lang="en-US" sz="1800" b="1" i="0" u="none" strike="noStrike" baseline="0" dirty="0">
                <a:latin typeface="BookAntiqua-Bold"/>
              </a:rPr>
              <a:t>async </a:t>
            </a:r>
            <a:r>
              <a:rPr lang="en-US" sz="1800" b="0" i="0" u="none" strike="noStrike" baseline="0" dirty="0">
                <a:latin typeface="BookAntiqua"/>
              </a:rPr>
              <a:t>and </a:t>
            </a:r>
            <a:r>
              <a:rPr lang="en-US" sz="1800" b="1" i="0" u="none" strike="noStrike" baseline="0" dirty="0">
                <a:latin typeface="BookAntiqua-Bold"/>
              </a:rPr>
              <a:t>await </a:t>
            </a:r>
            <a:r>
              <a:rPr lang="en-US" sz="1800" b="0" i="0" u="none" strike="noStrike" baseline="0" dirty="0">
                <a:latin typeface="BookAntiqua"/>
              </a:rPr>
              <a:t>keywords.</a:t>
            </a:r>
            <a:endParaRPr lang="en-US" dirty="0"/>
          </a:p>
        </p:txBody>
      </p:sp>
    </p:spTree>
    <p:extLst>
      <p:ext uri="{BB962C8B-B14F-4D97-AF65-F5344CB8AC3E}">
        <p14:creationId xmlns:p14="http://schemas.microsoft.com/office/powerpoint/2010/main" val="247545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A9E3-02DB-4902-A0D6-5465E2DFF7EF}"/>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538B746F-D82E-4422-ADE0-05510F5E87E8}"/>
              </a:ext>
            </a:extLst>
          </p:cNvPr>
          <p:cNvSpPr>
            <a:spLocks noGrp="1"/>
          </p:cNvSpPr>
          <p:nvPr>
            <p:ph idx="1"/>
          </p:nvPr>
        </p:nvSpPr>
        <p:spPr>
          <a:xfrm>
            <a:off x="581192" y="2180496"/>
            <a:ext cx="11029615" cy="4474304"/>
          </a:xfrm>
        </p:spPr>
        <p:txBody>
          <a:bodyPr>
            <a:normAutofit/>
          </a:bodyPr>
          <a:lstStyle/>
          <a:p>
            <a:pPr marL="342900" indent="-342900" algn="l">
              <a:buFont typeface="+mj-lt"/>
              <a:buAutoNum type="arabicPeriod" startAt="3"/>
            </a:pPr>
            <a:r>
              <a:rPr lang="en-US" sz="1800" b="0" i="0" u="none" strike="noStrike" baseline="0" dirty="0">
                <a:solidFill>
                  <a:srgbClr val="000000"/>
                </a:solidFill>
                <a:latin typeface="BookAntiqua"/>
              </a:rPr>
              <a:t>What line(s) of code need to be added to the preceding function so that there is always a result after the function runs that ensures the word </a:t>
            </a:r>
            <a:r>
              <a:rPr lang="en-US" sz="1800" b="0" i="0" u="none" strike="noStrike" baseline="0" dirty="0">
                <a:solidFill>
                  <a:srgbClr val="000000"/>
                </a:solidFill>
                <a:latin typeface="Consolas" panose="020B0609020204030204" pitchFamily="49" charset="0"/>
              </a:rPr>
              <a:t>done </a:t>
            </a:r>
            <a:r>
              <a:rPr lang="en-US" sz="1800" b="0" i="0" u="none" strike="noStrike" baseline="0" dirty="0">
                <a:solidFill>
                  <a:srgbClr val="000000"/>
                </a:solidFill>
                <a:latin typeface="BookAntiqua"/>
              </a:rPr>
              <a:t>is output into the console?</a:t>
            </a:r>
          </a:p>
          <a:p>
            <a:pPr marL="342900" indent="-342900" algn="l">
              <a:buFont typeface="+mj-lt"/>
              <a:buAutoNum type="arabicPeriod" startAt="3"/>
            </a:pPr>
            <a:r>
              <a:rPr lang="en-US" sz="1800" b="0" i="0" u="none" strike="noStrike" baseline="0" dirty="0">
                <a:solidFill>
                  <a:srgbClr val="000000"/>
                </a:solidFill>
                <a:latin typeface="BookAntiqua"/>
              </a:rPr>
              <a:t>Update the below code to make the function return a Promise:</a:t>
            </a:r>
          </a:p>
          <a:p>
            <a:pPr marL="594000" lvl="2" indent="0">
              <a:buNone/>
            </a:pPr>
            <a:r>
              <a:rPr lang="en-US" b="0" i="0" u="none" strike="noStrike" baseline="0" dirty="0">
                <a:solidFill>
                  <a:srgbClr val="A726A5"/>
                </a:solidFill>
                <a:latin typeface="Consolas" panose="020B0609020204030204" pitchFamily="49" charset="0"/>
              </a:rPr>
              <a:t>function </a:t>
            </a:r>
            <a:r>
              <a:rPr lang="en-US" b="0" i="0" u="none" strike="noStrike" baseline="0" dirty="0" err="1">
                <a:solidFill>
                  <a:srgbClr val="4079F3"/>
                </a:solidFill>
                <a:latin typeface="Consolas" panose="020B0609020204030204" pitchFamily="49" charset="0"/>
              </a:rPr>
              <a:t>myFun</a:t>
            </a:r>
            <a:r>
              <a:rPr lang="en-US" b="0" i="0" u="none" strike="noStrike" baseline="0" dirty="0">
                <a:solidFill>
                  <a:srgbClr val="383A42"/>
                </a:solidFill>
                <a:latin typeface="Consolas" panose="020B0609020204030204" pitchFamily="49" charset="0"/>
              </a:rPr>
              <a:t>() {</a:t>
            </a:r>
          </a:p>
          <a:p>
            <a:pPr marL="594000" lvl="2" indent="0">
              <a:buNone/>
            </a:pPr>
            <a:r>
              <a:rPr lang="en-US" b="0" i="0" u="none" strike="noStrike" baseline="0" dirty="0">
                <a:solidFill>
                  <a:srgbClr val="A726A5"/>
                </a:solidFill>
                <a:latin typeface="Consolas" panose="020B0609020204030204" pitchFamily="49" charset="0"/>
              </a:rPr>
              <a:t>	return </a:t>
            </a:r>
            <a:r>
              <a:rPr lang="en-US" b="0" i="0" u="none" strike="noStrike" baseline="0" dirty="0">
                <a:solidFill>
                  <a:srgbClr val="50A24F"/>
                </a:solidFill>
                <a:latin typeface="Consolas" panose="020B0609020204030204" pitchFamily="49" charset="0"/>
              </a:rPr>
              <a:t>"Hello"</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err="1">
                <a:solidFill>
                  <a:srgbClr val="383A42"/>
                </a:solidFill>
                <a:latin typeface="Consolas" panose="020B0609020204030204" pitchFamily="49" charset="0"/>
              </a:rPr>
              <a:t>myFun</a:t>
            </a:r>
            <a:r>
              <a:rPr lang="en-US" b="0" i="0" u="none" strike="noStrike" baseline="0" dirty="0">
                <a:solidFill>
                  <a:srgbClr val="383A42"/>
                </a:solidFill>
                <a:latin typeface="Consolas" panose="020B0609020204030204" pitchFamily="49" charset="0"/>
              </a:rPr>
              <a:t>().then(</a:t>
            </a:r>
          </a:p>
          <a:p>
            <a:pPr marL="594000" lvl="2" indent="0">
              <a:buNone/>
            </a:pPr>
            <a:r>
              <a:rPr lang="en-US" b="0" i="0" u="none" strike="noStrike" baseline="0" dirty="0">
                <a:solidFill>
                  <a:srgbClr val="A726A5"/>
                </a:solidFill>
                <a:latin typeface="Consolas" panose="020B0609020204030204" pitchFamily="49" charset="0"/>
              </a:rPr>
              <a:t>	function</a:t>
            </a:r>
            <a:r>
              <a:rPr lang="en-US" b="0" i="0" u="none" strike="noStrike" baseline="0" dirty="0">
                <a:solidFill>
                  <a:srgbClr val="383A42"/>
                </a:solidFill>
                <a:latin typeface="Consolas" panose="020B0609020204030204" pitchFamily="49" charset="0"/>
              </a:rPr>
              <a:t>(</a:t>
            </a:r>
            <a:r>
              <a:rPr lang="en-US" b="0" i="0" u="none" strike="noStrike" baseline="0" dirty="0" err="1">
                <a:solidFill>
                  <a:srgbClr val="383A42"/>
                </a:solidFill>
                <a:latin typeface="Consolas" panose="020B0609020204030204" pitchFamily="49" charset="0"/>
              </a:rPr>
              <a:t>val</a:t>
            </a:r>
            <a:r>
              <a:rPr lang="en-US" b="0" i="0" u="none" strike="noStrike" baseline="0" dirty="0">
                <a:solidFill>
                  <a:srgbClr val="383A42"/>
                </a:solidFill>
                <a:latin typeface="Consolas" panose="020B0609020204030204" pitchFamily="49" charset="0"/>
              </a:rPr>
              <a:t>) { </a:t>
            </a: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val</a:t>
            </a:r>
            <a:r>
              <a:rPr lang="en-US" b="0" i="0" u="none" strike="noStrike" baseline="0" dirty="0">
                <a:solidFill>
                  <a:srgbClr val="383A42"/>
                </a:solidFill>
                <a:latin typeface="Consolas" panose="020B0609020204030204" pitchFamily="49" charset="0"/>
              </a:rPr>
              <a:t>); },</a:t>
            </a:r>
          </a:p>
          <a:p>
            <a:pPr marL="594000" lvl="2" indent="0">
              <a:buNone/>
            </a:pPr>
            <a:r>
              <a:rPr lang="en-US" b="0" i="0" u="none" strike="noStrike" baseline="0" dirty="0">
                <a:solidFill>
                  <a:srgbClr val="A726A5"/>
                </a:solidFill>
                <a:latin typeface="Consolas" panose="020B0609020204030204" pitchFamily="49" charset="0"/>
              </a:rPr>
              <a:t>	function</a:t>
            </a:r>
            <a:r>
              <a:rPr lang="en-US" b="0" i="0" u="none" strike="noStrike" baseline="0" dirty="0">
                <a:solidFill>
                  <a:srgbClr val="383A42"/>
                </a:solidFill>
                <a:latin typeface="Consolas" panose="020B0609020204030204" pitchFamily="49" charset="0"/>
              </a:rPr>
              <a:t>(err) { conole.log(err); }</a:t>
            </a:r>
          </a:p>
          <a:p>
            <a:pPr marL="594000" lvl="2" indent="0">
              <a:buNone/>
            </a:pPr>
            <a:r>
              <a:rPr lang="en-US" b="0" i="0" u="none" strike="noStrike" baseline="0" dirty="0">
                <a:solidFill>
                  <a:srgbClr val="383A42"/>
                </a:solidFill>
                <a:latin typeface="Consolas" panose="020B0609020204030204" pitchFamily="49" charset="0"/>
              </a:rPr>
              <a:t>);</a:t>
            </a:r>
            <a:endParaRPr lang="en-US" dirty="0"/>
          </a:p>
        </p:txBody>
      </p:sp>
    </p:spTree>
    <p:extLst>
      <p:ext uri="{BB962C8B-B14F-4D97-AF65-F5344CB8AC3E}">
        <p14:creationId xmlns:p14="http://schemas.microsoft.com/office/powerpoint/2010/main" val="100953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565C0906-2C2B-4155-80F8-8F8D353ADA48}"/>
              </a:ext>
            </a:extLst>
          </p:cNvPr>
          <p:cNvSpPr>
            <a:spLocks noGrp="1"/>
          </p:cNvSpPr>
          <p:nvPr>
            <p:ph idx="1"/>
          </p:nvPr>
        </p:nvSpPr>
        <p:spPr>
          <a:xfrm>
            <a:off x="581192" y="2180496"/>
            <a:ext cx="11029615" cy="4229269"/>
          </a:xfrm>
        </p:spPr>
        <p:txBody>
          <a:bodyPr/>
          <a:lstStyle/>
          <a:p>
            <a:pPr marL="0" indent="0" algn="l">
              <a:buNone/>
            </a:pPr>
            <a:r>
              <a:rPr lang="en-US" sz="1800" b="0" i="0" u="none" strike="noStrike" baseline="0" dirty="0">
                <a:latin typeface="BookAntiqua"/>
              </a:rPr>
              <a:t>In this chapter, we've discussed concurrency. Concurrency enables our code to do multiple things at the same time and we can determine the order of things using callbacks, Promises, and the </a:t>
            </a:r>
            <a:r>
              <a:rPr lang="en-US" sz="1800" b="0" i="0" u="none" strike="noStrike" baseline="0" dirty="0">
                <a:latin typeface="Consolas" panose="020B0609020204030204" pitchFamily="49" charset="0"/>
              </a:rPr>
              <a:t>async </a:t>
            </a:r>
            <a:r>
              <a:rPr lang="en-US" sz="1800" b="0" i="0" u="none" strike="noStrike" baseline="0" dirty="0">
                <a:latin typeface="BookAntiqua"/>
              </a:rPr>
              <a:t>and </a:t>
            </a:r>
            <a:r>
              <a:rPr lang="en-US" sz="1800" b="0" i="0" u="none" strike="noStrike" baseline="0" dirty="0">
                <a:latin typeface="Consolas" panose="020B0609020204030204" pitchFamily="49" charset="0"/>
              </a:rPr>
              <a:t>await </a:t>
            </a:r>
            <a:r>
              <a:rPr lang="en-US" sz="1800" b="0" i="0" u="none" strike="noStrike" baseline="0" dirty="0">
                <a:latin typeface="BookAntiqua"/>
              </a:rPr>
              <a:t>keywords. Implementing these in your applications and pages will improve the user experience a lot! Users are quite demanding nowadays; if a website isn't loading fast enough, they bounce (go back to, for example, Google). Concurrency helps to deliver results faster.</a:t>
            </a:r>
          </a:p>
          <a:p>
            <a:pPr marL="0" indent="0" algn="l">
              <a:buNone/>
            </a:pPr>
            <a:r>
              <a:rPr lang="en-US" sz="1800" b="0" i="0" u="none" strike="noStrike" baseline="0" dirty="0">
                <a:latin typeface="BookAntiqua"/>
              </a:rPr>
              <a:t>The next two chapters are about using JavaScript for modern web development and will be dealing with HTML5 and JavaScript and modern JavaScript frameworks that are real game-changers.</a:t>
            </a:r>
            <a:endParaRPr lang="en-US" dirty="0"/>
          </a:p>
        </p:txBody>
      </p:sp>
    </p:spTree>
    <p:extLst>
      <p:ext uri="{BB962C8B-B14F-4D97-AF65-F5344CB8AC3E}">
        <p14:creationId xmlns:p14="http://schemas.microsoft.com/office/powerpoint/2010/main" val="3139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8313-20C6-4FBD-BF2A-C2503A0A0537}"/>
              </a:ext>
            </a:extLst>
          </p:cNvPr>
          <p:cNvSpPr>
            <a:spLocks noGrp="1"/>
          </p:cNvSpPr>
          <p:nvPr>
            <p:ph type="title"/>
          </p:nvPr>
        </p:nvSpPr>
        <p:spPr/>
        <p:txBody>
          <a:bodyPr/>
          <a:lstStyle/>
          <a:p>
            <a:r>
              <a:rPr lang="en-US" dirty="0"/>
              <a:t>Callbacks</a:t>
            </a:r>
          </a:p>
        </p:txBody>
      </p:sp>
      <p:sp>
        <p:nvSpPr>
          <p:cNvPr id="3" name="Content Placeholder 2">
            <a:extLst>
              <a:ext uri="{FF2B5EF4-FFF2-40B4-BE49-F238E27FC236}">
                <a16:creationId xmlns:a16="http://schemas.microsoft.com/office/drawing/2014/main" id="{C72FEBAE-1456-4364-8041-211C2B039497}"/>
              </a:ext>
            </a:extLst>
          </p:cNvPr>
          <p:cNvSpPr>
            <a:spLocks noGrp="1"/>
          </p:cNvSpPr>
          <p:nvPr>
            <p:ph idx="1"/>
          </p:nvPr>
        </p:nvSpPr>
        <p:spPr>
          <a:xfrm>
            <a:off x="581192" y="2082800"/>
            <a:ext cx="11029615" cy="4504267"/>
          </a:xfrm>
        </p:spPr>
        <p:txBody>
          <a:bodyPr anchor="t">
            <a:normAutofit/>
          </a:bodyPr>
          <a:lstStyle/>
          <a:p>
            <a:pPr marL="0" indent="0" algn="l">
              <a:buNone/>
            </a:pPr>
            <a:r>
              <a:rPr lang="en-US" sz="1800" b="1" i="0" u="none" strike="noStrike" baseline="0" dirty="0">
                <a:latin typeface="BookAntiqua-Bold"/>
              </a:rPr>
              <a:t>Callbacks </a:t>
            </a:r>
            <a:r>
              <a:rPr lang="en-US" sz="1800" b="0" i="0" u="none" strike="noStrike" baseline="0" dirty="0">
                <a:latin typeface="BookAntiqua"/>
              </a:rPr>
              <a:t>are the first thing we should understand when we are talking about concurrency. The good news is that the </a:t>
            </a:r>
            <a:r>
              <a:rPr lang="en-US" sz="1800" b="0" i="0" u="none" strike="noStrike" baseline="0" dirty="0">
                <a:latin typeface="Consolas" panose="020B0609020204030204" pitchFamily="49" charset="0"/>
              </a:rPr>
              <a:t>callback </a:t>
            </a:r>
            <a:r>
              <a:rPr lang="en-US" sz="1800" b="0" i="0" u="none" strike="noStrike" baseline="0" dirty="0">
                <a:latin typeface="BookAntiqua"/>
              </a:rPr>
              <a:t>principle is not too hard to understand. It is just a function that takes another function as an argument, which is then called when the rest of the initial function has finished. In other words, it's just a function calling a function,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doSomething</a:t>
            </a:r>
            <a:r>
              <a:rPr lang="en-US" sz="1800" b="0" i="0" u="none" strike="noStrike" baseline="0" dirty="0">
                <a:latin typeface="Consolas" panose="020B0609020204030204" pitchFamily="49" charset="0"/>
              </a:rPr>
              <a:t>() </a:t>
            </a:r>
            <a:r>
              <a:rPr lang="en-US" sz="1800" b="0" i="0" u="none" strike="noStrike" baseline="0" dirty="0">
                <a:latin typeface="BookAntiqua"/>
              </a:rPr>
              <a:t>function, which is created with the parameter </a:t>
            </a:r>
            <a:r>
              <a:rPr lang="en-US" sz="1800" b="0" i="0" u="none" strike="noStrike" baseline="0" dirty="0">
                <a:latin typeface="Consolas" panose="020B0609020204030204" pitchFamily="49" charset="0"/>
              </a:rPr>
              <a:t>callback</a:t>
            </a:r>
            <a:r>
              <a:rPr lang="en-US" sz="1800" b="0" i="0" u="none" strike="noStrike" baseline="0" dirty="0">
                <a:latin typeface="BookAntiqua"/>
              </a:rPr>
              <a:t>, is just calling whatever function is being passed in as an argument. We call it using the </a:t>
            </a:r>
            <a:r>
              <a:rPr lang="en-US" sz="1800" b="0" i="0" u="none" strike="noStrike" baseline="0" dirty="0" err="1">
                <a:latin typeface="Consolas" panose="020B0609020204030204" pitchFamily="49" charset="0"/>
              </a:rPr>
              <a:t>sayHi</a:t>
            </a:r>
            <a:r>
              <a:rPr lang="en-US" sz="1800" b="0" i="0" u="none" strike="noStrike" baseline="0" dirty="0">
                <a:latin typeface="Consolas" panose="020B0609020204030204" pitchFamily="49" charset="0"/>
              </a:rPr>
              <a:t>() </a:t>
            </a:r>
            <a:r>
              <a:rPr lang="en-US" sz="1800" b="0" i="0" u="none" strike="noStrike" baseline="0" dirty="0">
                <a:latin typeface="BookAntiqua"/>
              </a:rPr>
              <a:t>function as an argument, so this code snippet is just a very complicated way to get </a:t>
            </a:r>
            <a:r>
              <a:rPr lang="en-US" sz="1800" b="0" i="0" u="none" strike="noStrike" baseline="0" dirty="0">
                <a:latin typeface="Consolas" panose="020B0609020204030204" pitchFamily="49" charset="0"/>
              </a:rPr>
              <a:t>Hi! </a:t>
            </a:r>
            <a:r>
              <a:rPr lang="en-US" sz="1800" b="0" i="0" u="none" strike="noStrike" baseline="0" dirty="0">
                <a:latin typeface="BookAntiqua"/>
              </a:rPr>
              <a:t>printed to the console.</a:t>
            </a:r>
            <a:endParaRPr lang="en-US" dirty="0"/>
          </a:p>
        </p:txBody>
      </p:sp>
      <p:sp>
        <p:nvSpPr>
          <p:cNvPr id="5" name="TextBox 4">
            <a:extLst>
              <a:ext uri="{FF2B5EF4-FFF2-40B4-BE49-F238E27FC236}">
                <a16:creationId xmlns:a16="http://schemas.microsoft.com/office/drawing/2014/main" id="{983FC4C0-C66A-4440-ABB9-F1D0503A8581}"/>
              </a:ext>
            </a:extLst>
          </p:cNvPr>
          <p:cNvSpPr txBox="1"/>
          <p:nvPr/>
        </p:nvSpPr>
        <p:spPr>
          <a:xfrm>
            <a:off x="4021665" y="3534714"/>
            <a:ext cx="4148667" cy="1600438"/>
          </a:xfrm>
          <a:prstGeom prst="rect">
            <a:avLst/>
          </a:prstGeom>
          <a:noFill/>
        </p:spPr>
        <p:txBody>
          <a:bodyPr wrap="square">
            <a:spAutoFit/>
          </a:bodyPr>
          <a:lstStyle/>
          <a:p>
            <a:pPr algn="l"/>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doSomething</a:t>
            </a:r>
            <a:r>
              <a:rPr lang="en-US" sz="1400" b="0" i="0" u="none" strike="noStrike" baseline="0" dirty="0">
                <a:solidFill>
                  <a:srgbClr val="383A42"/>
                </a:solidFill>
                <a:latin typeface="Consolas" panose="020B0609020204030204" pitchFamily="49" charset="0"/>
              </a:rPr>
              <a:t>(callback) {</a:t>
            </a:r>
          </a:p>
          <a:p>
            <a:pPr algn="l"/>
            <a:r>
              <a:rPr lang="en-US" sz="1400" b="0" i="0" u="none" strike="noStrike" baseline="0" dirty="0">
                <a:solidFill>
                  <a:srgbClr val="383A42"/>
                </a:solidFill>
                <a:latin typeface="Consolas" panose="020B0609020204030204" pitchFamily="49" charset="0"/>
              </a:rPr>
              <a:t>	callback();</a:t>
            </a:r>
          </a:p>
          <a:p>
            <a:pPr algn="l"/>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sayHi</a:t>
            </a:r>
            <a:r>
              <a:rPr lang="en-US" sz="1400" b="0" i="0" u="none" strike="noStrike" baseline="0" dirty="0">
                <a:solidFill>
                  <a:srgbClr val="383A42"/>
                </a:solidFill>
                <a:latin typeface="Consolas" panose="020B0609020204030204" pitchFamily="49" charset="0"/>
              </a:rPr>
              <a:t>() {</a:t>
            </a:r>
          </a:p>
          <a:p>
            <a:pPr algn="l"/>
            <a:r>
              <a:rPr lang="en-US" sz="1400" b="0" i="0" u="none" strike="noStrike" baseline="0" dirty="0">
                <a:solidFill>
                  <a:srgbClr val="C28501"/>
                </a:solidFill>
                <a:latin typeface="Consolas" panose="020B0609020204030204" pitchFamily="49" charset="0"/>
              </a:rPr>
              <a:t>	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"Hi!"</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err="1">
                <a:solidFill>
                  <a:srgbClr val="383A42"/>
                </a:solidFill>
                <a:latin typeface="Consolas" panose="020B0609020204030204" pitchFamily="49" charset="0"/>
              </a:rPr>
              <a:t>doSomething</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sayHi</a:t>
            </a:r>
            <a:r>
              <a:rPr lang="en-US" sz="1400" b="0" i="0" u="none" strike="noStrike" baseline="0" dirty="0">
                <a:solidFill>
                  <a:srgbClr val="383A42"/>
                </a:solidFill>
                <a:latin typeface="Consolas" panose="020B0609020204030204" pitchFamily="49" charset="0"/>
              </a:rPr>
              <a:t>);</a:t>
            </a:r>
            <a:endParaRPr lang="en-US" sz="1400" dirty="0"/>
          </a:p>
        </p:txBody>
      </p:sp>
    </p:spTree>
    <p:extLst>
      <p:ext uri="{BB962C8B-B14F-4D97-AF65-F5344CB8AC3E}">
        <p14:creationId xmlns:p14="http://schemas.microsoft.com/office/powerpoint/2010/main" val="44970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8313-20C6-4FBD-BF2A-C2503A0A0537}"/>
              </a:ext>
            </a:extLst>
          </p:cNvPr>
          <p:cNvSpPr>
            <a:spLocks noGrp="1"/>
          </p:cNvSpPr>
          <p:nvPr>
            <p:ph type="title"/>
          </p:nvPr>
        </p:nvSpPr>
        <p:spPr/>
        <p:txBody>
          <a:bodyPr/>
          <a:lstStyle/>
          <a:p>
            <a:r>
              <a:rPr lang="en-US" dirty="0"/>
              <a:t>Callbacks</a:t>
            </a:r>
          </a:p>
        </p:txBody>
      </p:sp>
      <p:sp>
        <p:nvSpPr>
          <p:cNvPr id="3" name="Content Placeholder 2">
            <a:extLst>
              <a:ext uri="{FF2B5EF4-FFF2-40B4-BE49-F238E27FC236}">
                <a16:creationId xmlns:a16="http://schemas.microsoft.com/office/drawing/2014/main" id="{C72FEBAE-1456-4364-8041-211C2B039497}"/>
              </a:ext>
            </a:extLst>
          </p:cNvPr>
          <p:cNvSpPr>
            <a:spLocks noGrp="1"/>
          </p:cNvSpPr>
          <p:nvPr>
            <p:ph idx="1"/>
          </p:nvPr>
        </p:nvSpPr>
        <p:spPr>
          <a:xfrm>
            <a:off x="581192" y="2082800"/>
            <a:ext cx="11029615" cy="4504267"/>
          </a:xfrm>
        </p:spPr>
        <p:txBody>
          <a:bodyPr anchor="t">
            <a:normAutofit/>
          </a:bodyPr>
          <a:lstStyle/>
          <a:p>
            <a:pPr marL="0" indent="0" algn="l">
              <a:buNone/>
            </a:pPr>
            <a:r>
              <a:rPr lang="en-US" sz="1800" b="0" i="0" u="none" strike="noStrike" baseline="0" dirty="0">
                <a:solidFill>
                  <a:srgbClr val="000000"/>
                </a:solidFill>
                <a:latin typeface="BookAntiqua"/>
              </a:rPr>
              <a:t>Here is an example of the </a:t>
            </a:r>
            <a:r>
              <a:rPr lang="en-US" sz="1800" b="0" i="0" u="none" strike="noStrike" baseline="0" dirty="0">
                <a:solidFill>
                  <a:srgbClr val="000000"/>
                </a:solidFill>
                <a:latin typeface="Consolas" panose="020B0609020204030204" pitchFamily="49" charset="0"/>
              </a:rPr>
              <a:t>callback </a:t>
            </a:r>
            <a:r>
              <a:rPr lang="en-US" sz="1800" b="0" i="0" u="none" strike="noStrike" baseline="0" dirty="0">
                <a:solidFill>
                  <a:srgbClr val="000000"/>
                </a:solidFill>
                <a:latin typeface="BookAntiqua"/>
              </a:rPr>
              <a:t>principle actually doing something:</a:t>
            </a:r>
          </a:p>
        </p:txBody>
      </p:sp>
      <p:sp>
        <p:nvSpPr>
          <p:cNvPr id="5" name="TextBox 4">
            <a:extLst>
              <a:ext uri="{FF2B5EF4-FFF2-40B4-BE49-F238E27FC236}">
                <a16:creationId xmlns:a16="http://schemas.microsoft.com/office/drawing/2014/main" id="{983FC4C0-C66A-4440-ABB9-F1D0503A8581}"/>
              </a:ext>
            </a:extLst>
          </p:cNvPr>
          <p:cNvSpPr txBox="1"/>
          <p:nvPr/>
        </p:nvSpPr>
        <p:spPr>
          <a:xfrm>
            <a:off x="3166533" y="2582881"/>
            <a:ext cx="7120467" cy="3970318"/>
          </a:xfrm>
          <a:prstGeom prst="rect">
            <a:avLst/>
          </a:prstGeom>
          <a:noFill/>
        </p:spPr>
        <p:txBody>
          <a:bodyPr wrap="square">
            <a:spAutoFit/>
          </a:bodyPr>
          <a:lstStyle/>
          <a:p>
            <a:pPr algn="l"/>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4079F3"/>
                </a:solidFill>
                <a:latin typeface="Consolas" panose="020B0609020204030204" pitchFamily="49" charset="0"/>
              </a:rPr>
              <a:t>judge</a:t>
            </a:r>
            <a:r>
              <a:rPr lang="en-US" sz="1400" b="0" i="0" u="none" strike="noStrike" baseline="0" dirty="0">
                <a:solidFill>
                  <a:srgbClr val="383A42"/>
                </a:solidFill>
                <a:latin typeface="Consolas" panose="020B0609020204030204" pitchFamily="49" charset="0"/>
              </a:rPr>
              <a:t>(grade) {</a:t>
            </a:r>
          </a:p>
          <a:p>
            <a:pPr lvl="1"/>
            <a:r>
              <a:rPr lang="en-US" sz="1400" b="0" i="0" u="none" strike="noStrike" baseline="0" dirty="0">
                <a:solidFill>
                  <a:srgbClr val="A726A5"/>
                </a:solidFill>
                <a:latin typeface="Consolas" panose="020B0609020204030204" pitchFamily="49" charset="0"/>
              </a:rPr>
              <a:t>switch </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0185BC"/>
                </a:solidFill>
                <a:latin typeface="Consolas" panose="020B0609020204030204" pitchFamily="49" charset="0"/>
              </a:rPr>
              <a:t>true</a:t>
            </a:r>
            <a:r>
              <a:rPr lang="en-US" sz="1400" b="0" i="0" u="none" strike="noStrike" baseline="0" dirty="0">
                <a:solidFill>
                  <a:srgbClr val="383A42"/>
                </a:solidFill>
                <a:latin typeface="Consolas" panose="020B0609020204030204" pitchFamily="49" charset="0"/>
              </a:rPr>
              <a:t>) {</a:t>
            </a:r>
          </a:p>
          <a:p>
            <a:pPr lvl="2"/>
            <a:r>
              <a:rPr lang="en-US" sz="1400" b="0" i="0" u="none" strike="noStrike" baseline="0" dirty="0">
                <a:solidFill>
                  <a:srgbClr val="A726A5"/>
                </a:solidFill>
                <a:latin typeface="Consolas" panose="020B0609020204030204" pitchFamily="49" charset="0"/>
              </a:rPr>
              <a:t>case </a:t>
            </a:r>
            <a:r>
              <a:rPr lang="en-US" sz="1400" b="0" i="0" u="none" strike="noStrike" baseline="0" dirty="0">
                <a:solidFill>
                  <a:srgbClr val="383A42"/>
                </a:solidFill>
                <a:latin typeface="Consolas" panose="020B0609020204030204" pitchFamily="49" charset="0"/>
              </a:rPr>
              <a:t>grade == </a:t>
            </a:r>
            <a:r>
              <a:rPr lang="en-US" sz="1400" b="0" i="0" u="none" strike="noStrike" baseline="0" dirty="0">
                <a:solidFill>
                  <a:srgbClr val="50A24F"/>
                </a:solidFill>
                <a:latin typeface="Consolas" panose="020B0609020204030204" pitchFamily="49" charset="0"/>
              </a:rPr>
              <a:t>"A"</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"You got an"</a:t>
            </a:r>
            <a:r>
              <a:rPr lang="en-US" sz="1400" b="0" i="0" u="none" strike="noStrike" baseline="0" dirty="0">
                <a:solidFill>
                  <a:srgbClr val="383A42"/>
                </a:solidFill>
                <a:latin typeface="Consolas" panose="020B0609020204030204" pitchFamily="49" charset="0"/>
              </a:rPr>
              <a:t>, grade, </a:t>
            </a:r>
            <a:r>
              <a:rPr lang="en-US" sz="1400" b="0" i="0" u="none" strike="noStrike" baseline="0" dirty="0">
                <a:solidFill>
                  <a:srgbClr val="50A24F"/>
                </a:solidFill>
                <a:latin typeface="Consolas" panose="020B0609020204030204" pitchFamily="49" charset="0"/>
              </a:rPr>
              <a:t>": amazing!"</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break</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A726A5"/>
                </a:solidFill>
                <a:latin typeface="Consolas" panose="020B0609020204030204" pitchFamily="49" charset="0"/>
              </a:rPr>
              <a:t>case </a:t>
            </a:r>
            <a:r>
              <a:rPr lang="en-US" sz="1400" b="0" i="0" u="none" strike="noStrike" baseline="0" dirty="0">
                <a:solidFill>
                  <a:srgbClr val="383A42"/>
                </a:solidFill>
                <a:latin typeface="Consolas" panose="020B0609020204030204" pitchFamily="49" charset="0"/>
              </a:rPr>
              <a:t>grade == </a:t>
            </a:r>
            <a:r>
              <a:rPr lang="en-US" sz="1400" b="0" i="0" u="none" strike="noStrike" baseline="0" dirty="0">
                <a:solidFill>
                  <a:srgbClr val="50A24F"/>
                </a:solidFill>
                <a:latin typeface="Consolas" panose="020B0609020204030204" pitchFamily="49" charset="0"/>
              </a:rPr>
              <a:t>"B"</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"You got a"</a:t>
            </a:r>
            <a:r>
              <a:rPr lang="en-US" sz="1400" b="0" i="0" u="none" strike="noStrike" baseline="0" dirty="0">
                <a:solidFill>
                  <a:srgbClr val="383A42"/>
                </a:solidFill>
                <a:latin typeface="Consolas" panose="020B0609020204030204" pitchFamily="49" charset="0"/>
              </a:rPr>
              <a:t>, grade, </a:t>
            </a:r>
            <a:r>
              <a:rPr lang="en-US" sz="1400" b="0" i="0" u="none" strike="noStrike" baseline="0" dirty="0">
                <a:solidFill>
                  <a:srgbClr val="50A24F"/>
                </a:solidFill>
                <a:latin typeface="Consolas" panose="020B0609020204030204" pitchFamily="49" charset="0"/>
              </a:rPr>
              <a:t>": well done!"</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break</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A726A5"/>
                </a:solidFill>
                <a:latin typeface="Consolas" panose="020B0609020204030204" pitchFamily="49" charset="0"/>
              </a:rPr>
              <a:t>case </a:t>
            </a:r>
            <a:r>
              <a:rPr lang="en-US" sz="1400" b="0" i="0" u="none" strike="noStrike" baseline="0" dirty="0">
                <a:solidFill>
                  <a:srgbClr val="383A42"/>
                </a:solidFill>
                <a:latin typeface="Consolas" panose="020B0609020204030204" pitchFamily="49" charset="0"/>
              </a:rPr>
              <a:t>grade == </a:t>
            </a:r>
            <a:r>
              <a:rPr lang="en-US" sz="1400" b="0" i="0" u="none" strike="noStrike" baseline="0" dirty="0">
                <a:solidFill>
                  <a:srgbClr val="50A24F"/>
                </a:solidFill>
                <a:latin typeface="Consolas" panose="020B0609020204030204" pitchFamily="49" charset="0"/>
              </a:rPr>
              <a:t>"C"</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"You got a"</a:t>
            </a:r>
            <a:r>
              <a:rPr lang="en-US" sz="1400" b="0" i="0" u="none" strike="noStrike" baseline="0" dirty="0">
                <a:solidFill>
                  <a:srgbClr val="383A42"/>
                </a:solidFill>
                <a:latin typeface="Consolas" panose="020B0609020204030204" pitchFamily="49" charset="0"/>
              </a:rPr>
              <a:t>, grade, </a:t>
            </a:r>
            <a:r>
              <a:rPr lang="en-US" sz="1400" b="0" i="0" u="none" strike="noStrike" baseline="0" dirty="0">
                <a:solidFill>
                  <a:srgbClr val="50A24F"/>
                </a:solidFill>
                <a:latin typeface="Consolas" panose="020B0609020204030204" pitchFamily="49" charset="0"/>
              </a:rPr>
              <a:t>": alright."</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break</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A726A5"/>
                </a:solidFill>
                <a:latin typeface="Consolas" panose="020B0609020204030204" pitchFamily="49" charset="0"/>
              </a:rPr>
              <a:t>case </a:t>
            </a:r>
            <a:r>
              <a:rPr lang="en-US" sz="1400" b="0" i="0" u="none" strike="noStrike" baseline="0" dirty="0">
                <a:solidFill>
                  <a:srgbClr val="383A42"/>
                </a:solidFill>
                <a:latin typeface="Consolas" panose="020B0609020204030204" pitchFamily="49" charset="0"/>
              </a:rPr>
              <a:t>grade == </a:t>
            </a:r>
            <a:r>
              <a:rPr lang="en-US" sz="1400" b="0" i="0" u="none" strike="noStrike" baseline="0" dirty="0">
                <a:solidFill>
                  <a:srgbClr val="50A24F"/>
                </a:solidFill>
                <a:latin typeface="Consolas" panose="020B0609020204030204" pitchFamily="49" charset="0"/>
              </a:rPr>
              <a:t>"D"</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"You got a"</a:t>
            </a:r>
            <a:r>
              <a:rPr lang="en-US" sz="1400" b="0" i="0" u="none" strike="noStrike" baseline="0" dirty="0">
                <a:solidFill>
                  <a:srgbClr val="383A42"/>
                </a:solidFill>
                <a:latin typeface="Consolas" panose="020B0609020204030204" pitchFamily="49" charset="0"/>
              </a:rPr>
              <a:t>, grade, </a:t>
            </a:r>
            <a:r>
              <a:rPr lang="en-US" sz="1400" b="0" i="0" u="none" strike="noStrike" baseline="0" dirty="0">
                <a:solidFill>
                  <a:srgbClr val="50A24F"/>
                </a:solidFill>
                <a:latin typeface="Consolas" panose="020B0609020204030204" pitchFamily="49" charset="0"/>
              </a:rPr>
              <a:t>": hmmm..."</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break</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A726A5"/>
                </a:solidFill>
                <a:latin typeface="Consolas" panose="020B0609020204030204" pitchFamily="49" charset="0"/>
              </a:rPr>
              <a:t>default</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"An"</a:t>
            </a:r>
            <a:r>
              <a:rPr lang="en-US" sz="1400" b="0" i="0" u="none" strike="noStrike" baseline="0" dirty="0">
                <a:solidFill>
                  <a:srgbClr val="383A42"/>
                </a:solidFill>
                <a:latin typeface="Consolas" panose="020B0609020204030204" pitchFamily="49" charset="0"/>
              </a:rPr>
              <a:t>, grade, </a:t>
            </a:r>
            <a:r>
              <a:rPr lang="en-US" sz="1400" b="0" i="0" u="none" strike="noStrike" baseline="0" dirty="0">
                <a:solidFill>
                  <a:srgbClr val="50A24F"/>
                </a:solidFill>
                <a:latin typeface="Consolas" panose="020B0609020204030204" pitchFamily="49" charset="0"/>
              </a:rPr>
              <a:t>"! What?!"</a:t>
            </a:r>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a:t>
            </a:r>
            <a:endParaRPr lang="en-US" sz="1100" dirty="0"/>
          </a:p>
        </p:txBody>
      </p:sp>
      <p:sp>
        <p:nvSpPr>
          <p:cNvPr id="6" name="TextBox 5">
            <a:extLst>
              <a:ext uri="{FF2B5EF4-FFF2-40B4-BE49-F238E27FC236}">
                <a16:creationId xmlns:a16="http://schemas.microsoft.com/office/drawing/2014/main" id="{73E617D0-BE6E-41A5-AA54-7166FF8C0A04}"/>
              </a:ext>
            </a:extLst>
          </p:cNvPr>
          <p:cNvSpPr txBox="1"/>
          <p:nvPr/>
        </p:nvSpPr>
        <p:spPr>
          <a:xfrm>
            <a:off x="5088465" y="6417790"/>
            <a:ext cx="2015067" cy="338554"/>
          </a:xfrm>
          <a:prstGeom prst="rect">
            <a:avLst/>
          </a:prstGeom>
          <a:noFill/>
        </p:spPr>
        <p:txBody>
          <a:bodyPr wrap="square">
            <a:spAutoFit/>
          </a:bodyPr>
          <a:lstStyle/>
          <a:p>
            <a:r>
              <a:rPr lang="en-US" sz="1600" b="0" i="0" u="none" strike="noStrike" baseline="0" dirty="0">
                <a:solidFill>
                  <a:srgbClr val="000000"/>
                </a:solidFill>
                <a:latin typeface="Consolas" panose="020B0609020204030204" pitchFamily="49" charset="0"/>
              </a:rPr>
              <a:t>Continues </a:t>
            </a:r>
            <a:r>
              <a:rPr lang="en-US" sz="1600" b="0" i="0" u="none" strike="noStrike" baseline="0" dirty="0">
                <a:solidFill>
                  <a:srgbClr val="000000"/>
                </a:solidFill>
                <a:latin typeface="Consolas" panose="020B0609020204030204" pitchFamily="49" charset="0"/>
                <a:sym typeface="Wingdings" panose="05000000000000000000" pitchFamily="2" charset="2"/>
              </a:rPr>
              <a:t></a:t>
            </a:r>
            <a:endParaRPr lang="en-US" sz="1600" dirty="0"/>
          </a:p>
        </p:txBody>
      </p:sp>
    </p:spTree>
    <p:extLst>
      <p:ext uri="{BB962C8B-B14F-4D97-AF65-F5344CB8AC3E}">
        <p14:creationId xmlns:p14="http://schemas.microsoft.com/office/powerpoint/2010/main" val="376014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8313-20C6-4FBD-BF2A-C2503A0A0537}"/>
              </a:ext>
            </a:extLst>
          </p:cNvPr>
          <p:cNvSpPr>
            <a:spLocks noGrp="1"/>
          </p:cNvSpPr>
          <p:nvPr>
            <p:ph type="title"/>
          </p:nvPr>
        </p:nvSpPr>
        <p:spPr/>
        <p:txBody>
          <a:bodyPr/>
          <a:lstStyle/>
          <a:p>
            <a:r>
              <a:rPr lang="en-US" dirty="0"/>
              <a:t>Callbacks</a:t>
            </a:r>
          </a:p>
        </p:txBody>
      </p:sp>
      <p:sp>
        <p:nvSpPr>
          <p:cNvPr id="5" name="TextBox 4">
            <a:extLst>
              <a:ext uri="{FF2B5EF4-FFF2-40B4-BE49-F238E27FC236}">
                <a16:creationId xmlns:a16="http://schemas.microsoft.com/office/drawing/2014/main" id="{983FC4C0-C66A-4440-ABB9-F1D0503A8581}"/>
              </a:ext>
            </a:extLst>
          </p:cNvPr>
          <p:cNvSpPr txBox="1"/>
          <p:nvPr/>
        </p:nvSpPr>
        <p:spPr>
          <a:xfrm>
            <a:off x="3513667" y="1914014"/>
            <a:ext cx="4233334" cy="4832092"/>
          </a:xfrm>
          <a:prstGeom prst="rect">
            <a:avLst/>
          </a:prstGeom>
          <a:noFill/>
        </p:spPr>
        <p:txBody>
          <a:bodyPr wrap="square">
            <a:spAutoFit/>
          </a:bodyPr>
          <a:lstStyle/>
          <a:p>
            <a:pPr algn="l"/>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getGrade</a:t>
            </a:r>
            <a:r>
              <a:rPr lang="en-US" sz="1400" b="0" i="0" u="none" strike="noStrike" baseline="0" dirty="0">
                <a:solidFill>
                  <a:srgbClr val="383A42"/>
                </a:solidFill>
                <a:latin typeface="Consolas" panose="020B0609020204030204" pitchFamily="49" charset="0"/>
              </a:rPr>
              <a:t>(score, callback) {</a:t>
            </a:r>
          </a:p>
          <a:p>
            <a:pPr lvl="1"/>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grade;</a:t>
            </a:r>
          </a:p>
          <a:p>
            <a:pPr lvl="1"/>
            <a:r>
              <a:rPr lang="en-US" sz="1400" b="0" i="0" u="none" strike="noStrike" baseline="0" dirty="0">
                <a:solidFill>
                  <a:srgbClr val="A726A5"/>
                </a:solidFill>
                <a:latin typeface="Consolas" panose="020B0609020204030204" pitchFamily="49" charset="0"/>
              </a:rPr>
              <a:t>switch </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0185BC"/>
                </a:solidFill>
                <a:latin typeface="Consolas" panose="020B0609020204030204" pitchFamily="49" charset="0"/>
              </a:rPr>
              <a:t>true</a:t>
            </a:r>
            <a:r>
              <a:rPr lang="en-US" sz="1400" b="0" i="0" u="none" strike="noStrike" baseline="0" dirty="0">
                <a:solidFill>
                  <a:srgbClr val="383A42"/>
                </a:solidFill>
                <a:latin typeface="Consolas" panose="020B0609020204030204" pitchFamily="49" charset="0"/>
              </a:rPr>
              <a:t>) {</a:t>
            </a:r>
          </a:p>
          <a:p>
            <a:pPr lvl="2"/>
            <a:r>
              <a:rPr lang="en-US" sz="1400" b="0" i="0" u="none" strike="noStrike" baseline="0" dirty="0">
                <a:solidFill>
                  <a:srgbClr val="A726A5"/>
                </a:solidFill>
                <a:latin typeface="Consolas" panose="020B0609020204030204" pitchFamily="49" charset="0"/>
              </a:rPr>
              <a:t>case </a:t>
            </a:r>
            <a:r>
              <a:rPr lang="en-US" sz="1400" b="0" i="0" u="none" strike="noStrike" baseline="0" dirty="0">
                <a:solidFill>
                  <a:srgbClr val="383A42"/>
                </a:solidFill>
                <a:latin typeface="Consolas" panose="020B0609020204030204" pitchFamily="49" charset="0"/>
              </a:rPr>
              <a:t>score &gt;= </a:t>
            </a:r>
            <a:r>
              <a:rPr lang="en-US" sz="1400" b="0" i="0" u="none" strike="noStrike" baseline="0" dirty="0">
                <a:solidFill>
                  <a:srgbClr val="996801"/>
                </a:solidFill>
                <a:latin typeface="Consolas" panose="020B0609020204030204" pitchFamily="49" charset="0"/>
              </a:rPr>
              <a:t>90</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grade = </a:t>
            </a:r>
            <a:r>
              <a:rPr lang="en-US" sz="1400" b="0" i="0" u="none" strike="noStrike" baseline="0" dirty="0">
                <a:solidFill>
                  <a:srgbClr val="50A24F"/>
                </a:solidFill>
                <a:latin typeface="Consolas" panose="020B0609020204030204" pitchFamily="49" charset="0"/>
              </a:rPr>
              <a:t>"A"</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break</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A726A5"/>
                </a:solidFill>
                <a:latin typeface="Consolas" panose="020B0609020204030204" pitchFamily="49" charset="0"/>
              </a:rPr>
              <a:t>case </a:t>
            </a:r>
            <a:r>
              <a:rPr lang="en-US" sz="1400" b="0" i="0" u="none" strike="noStrike" baseline="0" dirty="0">
                <a:solidFill>
                  <a:srgbClr val="383A42"/>
                </a:solidFill>
                <a:latin typeface="Consolas" panose="020B0609020204030204" pitchFamily="49" charset="0"/>
              </a:rPr>
              <a:t>score &gt;= </a:t>
            </a:r>
            <a:r>
              <a:rPr lang="en-US" sz="1400" b="0" i="0" u="none" strike="noStrike" baseline="0" dirty="0">
                <a:solidFill>
                  <a:srgbClr val="996801"/>
                </a:solidFill>
                <a:latin typeface="Consolas" panose="020B0609020204030204" pitchFamily="49" charset="0"/>
              </a:rPr>
              <a:t>80</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.log(score);</a:t>
            </a:r>
          </a:p>
          <a:p>
            <a:pPr lvl="3"/>
            <a:r>
              <a:rPr lang="en-US" sz="1400" b="0" i="0" u="none" strike="noStrike" baseline="0" dirty="0">
                <a:solidFill>
                  <a:srgbClr val="383A42"/>
                </a:solidFill>
                <a:latin typeface="Consolas" panose="020B0609020204030204" pitchFamily="49" charset="0"/>
              </a:rPr>
              <a:t>grade = </a:t>
            </a:r>
            <a:r>
              <a:rPr lang="en-US" sz="1400" b="0" i="0" u="none" strike="noStrike" baseline="0" dirty="0">
                <a:solidFill>
                  <a:srgbClr val="50A24F"/>
                </a:solidFill>
                <a:latin typeface="Consolas" panose="020B0609020204030204" pitchFamily="49" charset="0"/>
              </a:rPr>
              <a:t>"B"</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break</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A726A5"/>
                </a:solidFill>
                <a:latin typeface="Consolas" panose="020B0609020204030204" pitchFamily="49" charset="0"/>
              </a:rPr>
              <a:t>case </a:t>
            </a:r>
            <a:r>
              <a:rPr lang="en-US" sz="1400" b="0" i="0" u="none" strike="noStrike" baseline="0" dirty="0">
                <a:solidFill>
                  <a:srgbClr val="383A42"/>
                </a:solidFill>
                <a:latin typeface="Consolas" panose="020B0609020204030204" pitchFamily="49" charset="0"/>
              </a:rPr>
              <a:t>score &gt;= </a:t>
            </a:r>
            <a:r>
              <a:rPr lang="en-US" sz="1400" b="0" i="0" u="none" strike="noStrike" baseline="0" dirty="0">
                <a:solidFill>
                  <a:srgbClr val="996801"/>
                </a:solidFill>
                <a:latin typeface="Consolas" panose="020B0609020204030204" pitchFamily="49" charset="0"/>
              </a:rPr>
              <a:t>70</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grade = </a:t>
            </a:r>
            <a:r>
              <a:rPr lang="en-US" sz="1400" b="0" i="0" u="none" strike="noStrike" baseline="0" dirty="0">
                <a:solidFill>
                  <a:srgbClr val="50A24F"/>
                </a:solidFill>
                <a:latin typeface="Consolas" panose="020B0609020204030204" pitchFamily="49" charset="0"/>
              </a:rPr>
              <a:t>"C"</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break</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A726A5"/>
                </a:solidFill>
                <a:latin typeface="Consolas" panose="020B0609020204030204" pitchFamily="49" charset="0"/>
              </a:rPr>
              <a:t>case </a:t>
            </a:r>
            <a:r>
              <a:rPr lang="en-US" sz="1400" b="0" i="0" u="none" strike="noStrike" baseline="0" dirty="0">
                <a:solidFill>
                  <a:srgbClr val="383A42"/>
                </a:solidFill>
                <a:latin typeface="Consolas" panose="020B0609020204030204" pitchFamily="49" charset="0"/>
              </a:rPr>
              <a:t>score &gt;= </a:t>
            </a:r>
            <a:r>
              <a:rPr lang="en-US" sz="1400" b="0" i="0" u="none" strike="noStrike" baseline="0" dirty="0">
                <a:solidFill>
                  <a:srgbClr val="996801"/>
                </a:solidFill>
                <a:latin typeface="Consolas" panose="020B0609020204030204" pitchFamily="49" charset="0"/>
              </a:rPr>
              <a:t>60</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grade = </a:t>
            </a:r>
            <a:r>
              <a:rPr lang="en-US" sz="1400" b="0" i="0" u="none" strike="noStrike" baseline="0" dirty="0">
                <a:solidFill>
                  <a:srgbClr val="50A24F"/>
                </a:solidFill>
                <a:latin typeface="Consolas" panose="020B0609020204030204" pitchFamily="49" charset="0"/>
              </a:rPr>
              <a:t>"D"</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break</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A726A5"/>
                </a:solidFill>
                <a:latin typeface="Consolas" panose="020B0609020204030204" pitchFamily="49" charset="0"/>
              </a:rPr>
              <a:t>default</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grade = </a:t>
            </a:r>
            <a:r>
              <a:rPr lang="en-US" sz="1400" b="0" i="0" u="none" strike="noStrike" baseline="0" dirty="0">
                <a:solidFill>
                  <a:srgbClr val="50A24F"/>
                </a:solidFill>
                <a:latin typeface="Consolas" panose="020B0609020204030204" pitchFamily="49" charset="0"/>
              </a:rPr>
              <a:t>"F"</a:t>
            </a:r>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383A42"/>
                </a:solidFill>
                <a:latin typeface="Consolas" panose="020B0609020204030204" pitchFamily="49" charset="0"/>
              </a:rPr>
              <a:t>callback(grade);</a:t>
            </a:r>
          </a:p>
          <a:p>
            <a:pPr algn="l"/>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err="1">
                <a:solidFill>
                  <a:srgbClr val="383A42"/>
                </a:solidFill>
                <a:latin typeface="Consolas" panose="020B0609020204030204" pitchFamily="49" charset="0"/>
              </a:rPr>
              <a:t>getGrade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996801"/>
                </a:solidFill>
                <a:latin typeface="Consolas" panose="020B0609020204030204" pitchFamily="49" charset="0"/>
              </a:rPr>
              <a:t>85</a:t>
            </a:r>
            <a:r>
              <a:rPr lang="en-US" sz="1400" b="0" i="0" u="none" strike="noStrike" baseline="0" dirty="0">
                <a:solidFill>
                  <a:srgbClr val="383A42"/>
                </a:solidFill>
                <a:latin typeface="Consolas" panose="020B0609020204030204" pitchFamily="49" charset="0"/>
              </a:rPr>
              <a:t>, judge);</a:t>
            </a:r>
            <a:endParaRPr lang="en-US" sz="1000" dirty="0"/>
          </a:p>
        </p:txBody>
      </p:sp>
    </p:spTree>
    <p:extLst>
      <p:ext uri="{BB962C8B-B14F-4D97-AF65-F5344CB8AC3E}">
        <p14:creationId xmlns:p14="http://schemas.microsoft.com/office/powerpoint/2010/main" val="37601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8313-20C6-4FBD-BF2A-C2503A0A0537}"/>
              </a:ext>
            </a:extLst>
          </p:cNvPr>
          <p:cNvSpPr>
            <a:spLocks noGrp="1"/>
          </p:cNvSpPr>
          <p:nvPr>
            <p:ph type="title"/>
          </p:nvPr>
        </p:nvSpPr>
        <p:spPr/>
        <p:txBody>
          <a:bodyPr/>
          <a:lstStyle/>
          <a:p>
            <a:r>
              <a:rPr lang="en-US" dirty="0"/>
              <a:t>Callbacks</a:t>
            </a:r>
          </a:p>
        </p:txBody>
      </p:sp>
      <p:sp>
        <p:nvSpPr>
          <p:cNvPr id="3" name="Content Placeholder 2">
            <a:extLst>
              <a:ext uri="{FF2B5EF4-FFF2-40B4-BE49-F238E27FC236}">
                <a16:creationId xmlns:a16="http://schemas.microsoft.com/office/drawing/2014/main" id="{C72FEBAE-1456-4364-8041-211C2B039497}"/>
              </a:ext>
            </a:extLst>
          </p:cNvPr>
          <p:cNvSpPr>
            <a:spLocks noGrp="1"/>
          </p:cNvSpPr>
          <p:nvPr>
            <p:ph idx="1"/>
          </p:nvPr>
        </p:nvSpPr>
        <p:spPr>
          <a:xfrm>
            <a:off x="581192" y="2082800"/>
            <a:ext cx="11029615" cy="4504267"/>
          </a:xfrm>
        </p:spPr>
        <p:txBody>
          <a:bodyPr anchor="ctr">
            <a:normAutofit/>
          </a:bodyPr>
          <a:lstStyle/>
          <a:p>
            <a:pPr marL="0" indent="0" algn="l">
              <a:buNone/>
            </a:pPr>
            <a:r>
              <a:rPr lang="en-US" sz="1800" b="0" i="0" u="none" strike="noStrike" baseline="0" dirty="0">
                <a:latin typeface="BookAntiqua"/>
              </a:rPr>
              <a:t>There are two functions here: </a:t>
            </a:r>
            <a:r>
              <a:rPr lang="en-US" sz="1800" b="0" i="0" u="none" strike="noStrike" baseline="0" dirty="0">
                <a:latin typeface="Consolas" panose="020B0609020204030204" pitchFamily="49" charset="0"/>
              </a:rPr>
              <a:t>judge() </a:t>
            </a:r>
            <a:r>
              <a:rPr lang="en-US" sz="1800" b="0" i="0" u="none" strike="noStrike" baseline="0" dirty="0">
                <a:latin typeface="BookAntiqua"/>
              </a:rPr>
              <a:t>and </a:t>
            </a:r>
            <a:r>
              <a:rPr lang="en-US" sz="1800" b="0" i="0" u="none" strike="noStrike" baseline="0" dirty="0" err="1">
                <a:latin typeface="Consolas" panose="020B0609020204030204" pitchFamily="49" charset="0"/>
              </a:rPr>
              <a:t>getGrade</a:t>
            </a:r>
            <a:r>
              <a:rPr lang="en-US" sz="1800" b="0" i="0" u="none" strike="noStrike" baseline="0" dirty="0">
                <a:latin typeface="Consolas" panose="020B0609020204030204" pitchFamily="49" charset="0"/>
              </a:rPr>
              <a:t>()</a:t>
            </a:r>
            <a:r>
              <a:rPr lang="en-US" sz="1800" b="0" i="0" u="none" strike="noStrike" baseline="0" dirty="0">
                <a:latin typeface="BookAntiqua"/>
              </a:rPr>
              <a:t>. We call the function </a:t>
            </a:r>
            <a:r>
              <a:rPr lang="en-US" sz="1800" b="0" i="0" u="none" strike="noStrike" baseline="0" dirty="0" err="1">
                <a:latin typeface="Consolas" panose="020B0609020204030204" pitchFamily="49" charset="0"/>
              </a:rPr>
              <a:t>getGrade</a:t>
            </a:r>
            <a:r>
              <a:rPr lang="en-US" sz="1800" b="0" i="0" u="none" strike="noStrike" baseline="0" dirty="0">
                <a:latin typeface="Consolas" panose="020B0609020204030204" pitchFamily="49" charset="0"/>
              </a:rPr>
              <a:t>() </a:t>
            </a:r>
            <a:r>
              <a:rPr lang="en-US" sz="1800" b="0" i="0" u="none" strike="noStrike" baseline="0" dirty="0">
                <a:latin typeface="BookAntiqua"/>
              </a:rPr>
              <a:t>with two arguments: </a:t>
            </a:r>
            <a:r>
              <a:rPr lang="en-US" sz="1800" b="0" i="0" u="none" strike="noStrike" baseline="0" dirty="0">
                <a:latin typeface="Consolas" panose="020B0609020204030204" pitchFamily="49" charset="0"/>
              </a:rPr>
              <a:t>85 </a:t>
            </a:r>
            <a:r>
              <a:rPr lang="en-US" sz="1800" b="0" i="0" u="none" strike="noStrike" baseline="0" dirty="0">
                <a:latin typeface="BookAntiqua"/>
              </a:rPr>
              <a:t>and the function </a:t>
            </a:r>
            <a:r>
              <a:rPr lang="en-US" sz="1800" b="0" i="0" u="none" strike="noStrike" baseline="0" dirty="0">
                <a:latin typeface="Consolas" panose="020B0609020204030204" pitchFamily="49" charset="0"/>
              </a:rPr>
              <a:t>judge()</a:t>
            </a:r>
            <a:r>
              <a:rPr lang="en-US" sz="1800" b="0" i="0" u="none" strike="noStrike" baseline="0" dirty="0">
                <a:latin typeface="BookAntiqua"/>
              </a:rPr>
              <a:t>. Note that when calling the function as an argument, we do not include the </a:t>
            </a:r>
            <a:r>
              <a:rPr lang="en-US" sz="1800" b="0" i="0" u="none" strike="noStrike" baseline="0" dirty="0" err="1">
                <a:latin typeface="BookAntiqua"/>
              </a:rPr>
              <a:t>parantheses</a:t>
            </a:r>
            <a:r>
              <a:rPr lang="en-US" sz="1800" b="0" i="0" u="none" strike="noStrike" baseline="0" dirty="0">
                <a:latin typeface="BookAntiqua"/>
              </a:rPr>
              <a:t>. The </a:t>
            </a:r>
            <a:r>
              <a:rPr lang="en-US" sz="1800" b="0" i="0" u="none" strike="noStrike" baseline="0" dirty="0">
                <a:latin typeface="Consolas" panose="020B0609020204030204" pitchFamily="49" charset="0"/>
              </a:rPr>
              <a:t>judge() </a:t>
            </a:r>
            <a:r>
              <a:rPr lang="en-US" sz="1800" b="0" i="0" u="none" strike="noStrike" baseline="0" dirty="0">
                <a:latin typeface="BookAntiqua"/>
              </a:rPr>
              <a:t>function gets stored in a </a:t>
            </a:r>
            <a:r>
              <a:rPr lang="en-US" sz="1800" b="0" i="0" u="none" strike="noStrike" baseline="0" dirty="0">
                <a:latin typeface="Consolas" panose="020B0609020204030204" pitchFamily="49" charset="0"/>
              </a:rPr>
              <a:t>callback</a:t>
            </a:r>
            <a:r>
              <a:rPr lang="en-US" sz="1800" b="0" i="0" u="none" strike="noStrike" baseline="0" dirty="0">
                <a:latin typeface="BookAntiqua"/>
              </a:rPr>
              <a:t>. After determining the grade, the function that is stored in a callback (</a:t>
            </a:r>
            <a:r>
              <a:rPr lang="en-US" sz="1800" b="0" i="0" u="none" strike="noStrike" baseline="0" dirty="0">
                <a:latin typeface="Consolas" panose="020B0609020204030204" pitchFamily="49" charset="0"/>
              </a:rPr>
              <a:t>judge() </a:t>
            </a:r>
            <a:r>
              <a:rPr lang="en-US" sz="1800" b="0" i="0" u="none" strike="noStrike" baseline="0" dirty="0">
                <a:latin typeface="BookAntiqua"/>
              </a:rPr>
              <a:t>in this case) gets called with the grade.</a:t>
            </a:r>
          </a:p>
          <a:p>
            <a:pPr marL="0" indent="0" algn="l">
              <a:buNone/>
            </a:pPr>
            <a:r>
              <a:rPr lang="en-US" sz="1800" b="0" i="0" u="none" strike="noStrike" baseline="0" dirty="0">
                <a:latin typeface="BookAntiqua"/>
              </a:rPr>
              <a:t>This could also be another function that does something more useful than judging, for example, sending a certain email based on test results. If we wanted that, we actually wouldn't need to change the </a:t>
            </a:r>
            <a:r>
              <a:rPr lang="en-US" sz="1800" b="0" i="0" u="none" strike="noStrike" baseline="0" dirty="0" err="1">
                <a:latin typeface="Consolas" panose="020B0609020204030204" pitchFamily="49" charset="0"/>
              </a:rPr>
              <a:t>getGrade</a:t>
            </a:r>
            <a:r>
              <a:rPr lang="en-US" sz="1800" b="0" i="0" u="none" strike="noStrike" baseline="0" dirty="0">
                <a:latin typeface="Consolas" panose="020B0609020204030204" pitchFamily="49" charset="0"/>
              </a:rPr>
              <a:t>() </a:t>
            </a:r>
            <a:r>
              <a:rPr lang="en-US" sz="1800" b="0" i="0" u="none" strike="noStrike" baseline="0" dirty="0">
                <a:latin typeface="BookAntiqua"/>
              </a:rPr>
              <a:t>function; we just need to write a new function to do this and call </a:t>
            </a:r>
            <a:r>
              <a:rPr lang="en-US" sz="1800" b="0" i="0" u="none" strike="noStrike" baseline="0" dirty="0" err="1">
                <a:latin typeface="Consolas" panose="020B0609020204030204" pitchFamily="49" charset="0"/>
              </a:rPr>
              <a:t>getGrade</a:t>
            </a:r>
            <a:r>
              <a:rPr lang="en-US" sz="1800" b="0" i="0" u="none" strike="noStrike" baseline="0" dirty="0">
                <a:latin typeface="Consolas" panose="020B0609020204030204" pitchFamily="49" charset="0"/>
              </a:rPr>
              <a:t>() </a:t>
            </a:r>
            <a:r>
              <a:rPr lang="en-US" sz="1800" b="0" i="0" u="none" strike="noStrike" baseline="0" dirty="0">
                <a:latin typeface="BookAntiqua"/>
              </a:rPr>
              <a:t>with the new function as a second argument.</a:t>
            </a:r>
          </a:p>
          <a:p>
            <a:pPr marL="0" indent="0" algn="l">
              <a:buNone/>
            </a:pPr>
            <a:r>
              <a:rPr lang="en-US" sz="1800" b="0" i="0" u="none" strike="noStrike" baseline="0" dirty="0">
                <a:latin typeface="BookAntiqua"/>
              </a:rPr>
              <a:t>You might be very disappointed right now, because this is not too exciting. Callbacks become really valuable in an asynchronous context, for example, when one function is still waiting for the results of a call to the database before calling the </a:t>
            </a:r>
            <a:r>
              <a:rPr lang="en-US" sz="1800" b="0" i="0" u="none" strike="noStrike" baseline="0" dirty="0">
                <a:latin typeface="Consolas" panose="020B0609020204030204" pitchFamily="49" charset="0"/>
              </a:rPr>
              <a:t>callback </a:t>
            </a:r>
            <a:r>
              <a:rPr lang="en-US" sz="1800" b="0" i="0" u="none" strike="noStrike" baseline="0" dirty="0">
                <a:latin typeface="BookAntiqua"/>
              </a:rPr>
              <a:t>function that is going to process the data.</a:t>
            </a:r>
            <a:endParaRPr lang="en-US" sz="1800" b="0" i="0" u="none" strike="noStrike" baseline="0" dirty="0">
              <a:solidFill>
                <a:srgbClr val="000000"/>
              </a:solidFill>
              <a:latin typeface="BookAntiqua"/>
            </a:endParaRPr>
          </a:p>
        </p:txBody>
      </p:sp>
    </p:spTree>
    <p:extLst>
      <p:ext uri="{BB962C8B-B14F-4D97-AF65-F5344CB8AC3E}">
        <p14:creationId xmlns:p14="http://schemas.microsoft.com/office/powerpoint/2010/main" val="385787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8313-20C6-4FBD-BF2A-C2503A0A0537}"/>
              </a:ext>
            </a:extLst>
          </p:cNvPr>
          <p:cNvSpPr>
            <a:spLocks noGrp="1"/>
          </p:cNvSpPr>
          <p:nvPr>
            <p:ph type="title"/>
          </p:nvPr>
        </p:nvSpPr>
        <p:spPr/>
        <p:txBody>
          <a:bodyPr/>
          <a:lstStyle/>
          <a:p>
            <a:r>
              <a:rPr lang="en-US" dirty="0"/>
              <a:t>Callbacks</a:t>
            </a:r>
          </a:p>
        </p:txBody>
      </p:sp>
      <p:sp>
        <p:nvSpPr>
          <p:cNvPr id="3" name="Content Placeholder 2">
            <a:extLst>
              <a:ext uri="{FF2B5EF4-FFF2-40B4-BE49-F238E27FC236}">
                <a16:creationId xmlns:a16="http://schemas.microsoft.com/office/drawing/2014/main" id="{C72FEBAE-1456-4364-8041-211C2B039497}"/>
              </a:ext>
            </a:extLst>
          </p:cNvPr>
          <p:cNvSpPr>
            <a:spLocks noGrp="1"/>
          </p:cNvSpPr>
          <p:nvPr>
            <p:ph idx="1"/>
          </p:nvPr>
        </p:nvSpPr>
        <p:spPr>
          <a:xfrm>
            <a:off x="581192" y="2082800"/>
            <a:ext cx="11029615" cy="4504267"/>
          </a:xfrm>
        </p:spPr>
        <p:txBody>
          <a:bodyPr anchor="ctr">
            <a:normAutofit/>
          </a:bodyPr>
          <a:lstStyle/>
          <a:p>
            <a:pPr marL="0" indent="0" algn="l">
              <a:buNone/>
            </a:pPr>
            <a:r>
              <a:rPr lang="en-US" sz="1800" b="0" i="0" u="none" strike="noStrike" baseline="0" dirty="0">
                <a:solidFill>
                  <a:srgbClr val="000000"/>
                </a:solidFill>
                <a:latin typeface="BookAntiqua"/>
              </a:rPr>
              <a:t>Some JavaScript built-in functions work with this callback principle, for example, the </a:t>
            </a:r>
            <a:r>
              <a:rPr lang="en-US" sz="1800" b="0" i="0" u="none" strike="noStrike" baseline="0" dirty="0" err="1">
                <a:solidFill>
                  <a:srgbClr val="000000"/>
                </a:solidFill>
                <a:latin typeface="Consolas" panose="020B0609020204030204" pitchFamily="49" charset="0"/>
              </a:rPr>
              <a:t>setTimeOut</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and </a:t>
            </a:r>
            <a:r>
              <a:rPr lang="en-US" sz="1800" b="0" i="0" u="none" strike="noStrike" baseline="0" dirty="0" err="1">
                <a:solidFill>
                  <a:srgbClr val="000000"/>
                </a:solidFill>
                <a:latin typeface="Consolas" panose="020B0609020204030204" pitchFamily="49" charset="0"/>
              </a:rPr>
              <a:t>setInterval</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functions. They will take a function that is executed after a certain time in the case of a timeout and every certain amount of time for the specified interval. We have seen these already, but just as a reminder:</a:t>
            </a:r>
          </a:p>
          <a:p>
            <a:pPr marL="594000" lvl="2" indent="0">
              <a:buNone/>
            </a:pPr>
            <a:r>
              <a:rPr lang="en-US" b="0" i="0" u="none" strike="noStrike" baseline="0" dirty="0" err="1">
                <a:solidFill>
                  <a:srgbClr val="C28501"/>
                </a:solidFill>
                <a:latin typeface="Consolas" panose="020B0609020204030204" pitchFamily="49" charset="0"/>
              </a:rPr>
              <a:t>setInterval</a:t>
            </a:r>
            <a:r>
              <a:rPr lang="en-US" b="0" i="0" u="none" strike="noStrike" baseline="0" dirty="0">
                <a:solidFill>
                  <a:srgbClr val="383A42"/>
                </a:solidFill>
                <a:latin typeface="Consolas" panose="020B0609020204030204" pitchFamily="49" charset="0"/>
              </a:rPr>
              <a:t>(encourage, </a:t>
            </a:r>
            <a:r>
              <a:rPr lang="en-US" b="0" i="0" u="none" strike="noStrike" baseline="0" dirty="0">
                <a:solidFill>
                  <a:srgbClr val="996801"/>
                </a:solidFill>
                <a:latin typeface="Consolas" panose="020B0609020204030204" pitchFamily="49" charset="0"/>
              </a:rPr>
              <a:t>500</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A726A5"/>
                </a:solidFill>
                <a:latin typeface="Consolas" panose="020B0609020204030204" pitchFamily="49" charset="0"/>
              </a:rPr>
              <a:t>function </a:t>
            </a:r>
            <a:r>
              <a:rPr lang="en-US" b="0" i="0" u="none" strike="noStrike" baseline="0" dirty="0">
                <a:solidFill>
                  <a:srgbClr val="4079F3"/>
                </a:solidFill>
                <a:latin typeface="Consolas" panose="020B0609020204030204" pitchFamily="49" charset="0"/>
              </a:rPr>
              <a:t>encourage</a:t>
            </a:r>
            <a:r>
              <a:rPr lang="en-US" b="0" i="0" u="none" strike="noStrike" baseline="0" dirty="0">
                <a:solidFill>
                  <a:srgbClr val="383A42"/>
                </a:solidFill>
                <a:latin typeface="Consolas" panose="020B0609020204030204" pitchFamily="49" charset="0"/>
              </a:rPr>
              <a:t>() {</a:t>
            </a:r>
          </a:p>
          <a:p>
            <a:pPr marL="594000" lvl="2"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a:solidFill>
                  <a:srgbClr val="50A24F"/>
                </a:solidFill>
                <a:latin typeface="Consolas" panose="020B0609020204030204" pitchFamily="49" charset="0"/>
              </a:rPr>
              <a:t>"You're doing great, keep going!"</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The functions that are inserted as arguments are called callbacks here. Understanding concurrency really starts with callbacks, but multiple nested callbacks make code difficult to read.</a:t>
            </a:r>
          </a:p>
          <a:p>
            <a:pPr marL="0" indent="0" algn="l">
              <a:buNone/>
            </a:pPr>
            <a:r>
              <a:rPr lang="en-US" sz="1800" b="0" i="0" u="none" strike="noStrike" baseline="0" dirty="0">
                <a:latin typeface="BookAntiqua"/>
              </a:rPr>
              <a:t>When this is all written as one function with anonymous functions inside, this gets very indented as well. We call this </a:t>
            </a:r>
            <a:r>
              <a:rPr lang="en-US" sz="1800" b="1" i="0" u="none" strike="noStrike" baseline="0" dirty="0">
                <a:latin typeface="BookAntiqua-Bold"/>
              </a:rPr>
              <a:t>callback hell </a:t>
            </a:r>
            <a:r>
              <a:rPr lang="en-US" sz="1800" b="0" i="0" u="none" strike="noStrike" baseline="0" dirty="0">
                <a:latin typeface="BookAntiqua"/>
              </a:rPr>
              <a:t>or the </a:t>
            </a:r>
            <a:r>
              <a:rPr lang="en-US" sz="1800" b="1" i="0" u="none" strike="noStrike" baseline="0" dirty="0">
                <a:latin typeface="BookAntiqua-Bold"/>
              </a:rPr>
              <a:t>Christmas tree problem </a:t>
            </a:r>
            <a:r>
              <a:rPr lang="en-US" sz="1800" b="0" i="0" u="none" strike="noStrike" baseline="0" dirty="0">
                <a:latin typeface="BookAntiqua"/>
              </a:rPr>
              <a:t>(because the code gets nested so much, it looks like a Christmas tree on its side).</a:t>
            </a:r>
          </a:p>
          <a:p>
            <a:pPr marL="0" indent="0" algn="l">
              <a:buNone/>
            </a:pPr>
            <a:r>
              <a:rPr lang="en-US" sz="1800" b="0" i="0" u="none" strike="noStrike" baseline="0" dirty="0">
                <a:latin typeface="BookAntiqua"/>
              </a:rPr>
              <a:t>Callbacks are a great concept, but they can create ugly code very fast. There is often a better solution, we promise.</a:t>
            </a:r>
            <a:endParaRPr lang="en-US" sz="1800" b="0" i="0" u="none" strike="noStrike" baseline="0" dirty="0">
              <a:solidFill>
                <a:srgbClr val="000000"/>
              </a:solidFill>
              <a:latin typeface="BookAntiqua"/>
            </a:endParaRPr>
          </a:p>
        </p:txBody>
      </p:sp>
    </p:spTree>
    <p:extLst>
      <p:ext uri="{BB962C8B-B14F-4D97-AF65-F5344CB8AC3E}">
        <p14:creationId xmlns:p14="http://schemas.microsoft.com/office/powerpoint/2010/main" val="241859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8099-2ED9-40BE-88A8-31EE537BB367}"/>
              </a:ext>
            </a:extLst>
          </p:cNvPr>
          <p:cNvSpPr>
            <a:spLocks noGrp="1"/>
          </p:cNvSpPr>
          <p:nvPr>
            <p:ph type="title"/>
          </p:nvPr>
        </p:nvSpPr>
        <p:spPr/>
        <p:txBody>
          <a:bodyPr/>
          <a:lstStyle/>
          <a:p>
            <a:r>
              <a:rPr lang="en-US" dirty="0"/>
              <a:t>Practice exercise 13.1</a:t>
            </a:r>
          </a:p>
        </p:txBody>
      </p:sp>
      <p:sp>
        <p:nvSpPr>
          <p:cNvPr id="3" name="Content Placeholder 2">
            <a:extLst>
              <a:ext uri="{FF2B5EF4-FFF2-40B4-BE49-F238E27FC236}">
                <a16:creationId xmlns:a16="http://schemas.microsoft.com/office/drawing/2014/main" id="{9A3AECCB-3E93-4D21-9DAF-A69B9FE9F758}"/>
              </a:ext>
            </a:extLst>
          </p:cNvPr>
          <p:cNvSpPr>
            <a:spLocks noGrp="1"/>
          </p:cNvSpPr>
          <p:nvPr>
            <p:ph idx="1"/>
          </p:nvPr>
        </p:nvSpPr>
        <p:spPr>
          <a:xfrm>
            <a:off x="581192" y="2180496"/>
            <a:ext cx="11029615" cy="4211837"/>
          </a:xfrm>
        </p:spPr>
        <p:txBody>
          <a:bodyPr>
            <a:normAutofit/>
          </a:bodyPr>
          <a:lstStyle/>
          <a:p>
            <a:pPr marL="0" indent="0" algn="l">
              <a:buNone/>
            </a:pPr>
            <a:r>
              <a:rPr lang="en-US" sz="1800" b="0" i="0" u="none" strike="noStrike" baseline="0" dirty="0">
                <a:latin typeface="BookAntiqua"/>
              </a:rPr>
              <a:t>This exercise will demonstrate how to use a callback function, creating a way to pass a value from one function to another by invoking a callback function. We will create a greeting callback using a full name in a string.</a:t>
            </a:r>
          </a:p>
          <a:p>
            <a:pPr marL="666900" lvl="1" indent="-342900">
              <a:buFont typeface="+mj-lt"/>
              <a:buAutoNum type="arabicPeriod"/>
            </a:pPr>
            <a:r>
              <a:rPr lang="en-US" sz="1800" b="0" i="0" u="none" strike="noStrike" baseline="0" dirty="0">
                <a:latin typeface="BookAntiqua"/>
              </a:rPr>
              <a:t>Create a function named </a:t>
            </a:r>
            <a:r>
              <a:rPr lang="en-US" sz="1800" b="0" i="0" u="none" strike="noStrike" baseline="0" dirty="0">
                <a:latin typeface="Consolas" panose="020B0609020204030204" pitchFamily="49" charset="0"/>
              </a:rPr>
              <a:t>greet() </a:t>
            </a:r>
            <a:r>
              <a:rPr lang="en-US" sz="1800" b="0" i="0" u="none" strike="noStrike" baseline="0" dirty="0">
                <a:latin typeface="BookAntiqua"/>
              </a:rPr>
              <a:t>that takes one argument, </a:t>
            </a:r>
            <a:r>
              <a:rPr lang="en-US" sz="1800" b="0" i="0" u="none" strike="noStrike" baseline="0" dirty="0" err="1">
                <a:latin typeface="Consolas" panose="020B0609020204030204" pitchFamily="49" charset="0"/>
              </a:rPr>
              <a:t>fullName</a:t>
            </a:r>
            <a:r>
              <a:rPr lang="en-US" sz="1800" b="0" i="0" u="none" strike="noStrike" baseline="0" dirty="0">
                <a:latin typeface="BookAntiqua"/>
              </a:rPr>
              <a:t>. That argument should be an array. Output the items of the array into the console interpolated into a greeting message string.</a:t>
            </a:r>
          </a:p>
          <a:p>
            <a:pPr marL="666900" lvl="1" indent="-342900">
              <a:buFont typeface="+mj-lt"/>
              <a:buAutoNum type="arabicPeriod"/>
            </a:pPr>
            <a:r>
              <a:rPr lang="en-US" sz="1800" b="0" i="0" u="none" strike="noStrike" baseline="0" dirty="0">
                <a:latin typeface="BookAntiqua"/>
              </a:rPr>
              <a:t>Create a second function that has two arguments: the first one is a string for the user's full name, and the second is the </a:t>
            </a:r>
            <a:r>
              <a:rPr lang="en-US" sz="1800" b="0" i="0" u="none" strike="noStrike" baseline="0" dirty="0">
                <a:latin typeface="Consolas" panose="020B0609020204030204" pitchFamily="49" charset="0"/>
              </a:rPr>
              <a:t>callback </a:t>
            </a:r>
            <a:r>
              <a:rPr lang="en-US" sz="1800" b="0" i="0" u="none" strike="noStrike" baseline="0" dirty="0">
                <a:latin typeface="BookAntiqua"/>
              </a:rPr>
              <a:t>function.</a:t>
            </a:r>
          </a:p>
          <a:p>
            <a:pPr marL="666900" lvl="1" indent="-342900">
              <a:buFont typeface="+mj-lt"/>
              <a:buAutoNum type="arabicPeriod"/>
            </a:pPr>
            <a:r>
              <a:rPr lang="en-US" sz="1800" b="0" i="0" u="none" strike="noStrike" baseline="0" dirty="0">
                <a:latin typeface="BookAntiqua"/>
              </a:rPr>
              <a:t>Split the string into an array using the </a:t>
            </a:r>
            <a:r>
              <a:rPr lang="en-US" sz="1800" b="0" i="0" u="none" strike="noStrike" baseline="0" dirty="0">
                <a:latin typeface="Consolas" panose="020B0609020204030204" pitchFamily="49" charset="0"/>
              </a:rPr>
              <a:t>split() </a:t>
            </a:r>
            <a:r>
              <a:rPr lang="en-US" sz="1800" b="0" i="0" u="none" strike="noStrike" baseline="0" dirty="0">
                <a:latin typeface="BookAntiqua"/>
              </a:rPr>
              <a:t>method.</a:t>
            </a:r>
          </a:p>
          <a:p>
            <a:pPr marL="666900" lvl="1" indent="-342900">
              <a:buFont typeface="+mj-lt"/>
              <a:buAutoNum type="arabicPeriod"/>
            </a:pPr>
            <a:r>
              <a:rPr lang="en-US" sz="1800" b="0" i="0" u="none" strike="noStrike" baseline="0" dirty="0">
                <a:latin typeface="BookAntiqua"/>
              </a:rPr>
              <a:t>Send the full-name array to the </a:t>
            </a:r>
            <a:r>
              <a:rPr lang="en-US" sz="1800" b="0" i="0" u="none" strike="noStrike" baseline="0" dirty="0">
                <a:latin typeface="Consolas" panose="020B0609020204030204" pitchFamily="49" charset="0"/>
              </a:rPr>
              <a:t>greet() </a:t>
            </a:r>
            <a:r>
              <a:rPr lang="en-US" sz="1800" b="0" i="0" u="none" strike="noStrike" baseline="0" dirty="0">
                <a:latin typeface="BookAntiqua"/>
              </a:rPr>
              <a:t>function created in the first step.</a:t>
            </a:r>
          </a:p>
          <a:p>
            <a:pPr marL="666900" lvl="1" indent="-342900">
              <a:buFont typeface="+mj-lt"/>
              <a:buAutoNum type="arabicPeriod"/>
            </a:pPr>
            <a:r>
              <a:rPr lang="en-US" sz="1800" b="0" i="0" u="none" strike="noStrike" baseline="0" dirty="0">
                <a:latin typeface="BookAntiqua"/>
              </a:rPr>
              <a:t>Invoke the process of the </a:t>
            </a:r>
            <a:r>
              <a:rPr lang="en-US" sz="1800" b="0" i="0" u="none" strike="noStrike" baseline="0" dirty="0">
                <a:latin typeface="Consolas" panose="020B0609020204030204" pitchFamily="49" charset="0"/>
              </a:rPr>
              <a:t>callback </a:t>
            </a:r>
            <a:r>
              <a:rPr lang="en-US" sz="1800" b="0" i="0" u="none" strike="noStrike" baseline="0" dirty="0">
                <a:latin typeface="BookAntiqua"/>
              </a:rPr>
              <a:t>function.</a:t>
            </a:r>
            <a:endParaRPr lang="en-US" sz="1800" dirty="0"/>
          </a:p>
        </p:txBody>
      </p:sp>
    </p:spTree>
    <p:extLst>
      <p:ext uri="{BB962C8B-B14F-4D97-AF65-F5344CB8AC3E}">
        <p14:creationId xmlns:p14="http://schemas.microsoft.com/office/powerpoint/2010/main" val="17072047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9806</TotalTime>
  <Words>4158</Words>
  <Application>Microsoft Office PowerPoint</Application>
  <PresentationFormat>Widescreen</PresentationFormat>
  <Paragraphs>304</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BookAntiqua</vt:lpstr>
      <vt:lpstr>BookAntiqua-Bold</vt:lpstr>
      <vt:lpstr>BookAntiqua-Italic</vt:lpstr>
      <vt:lpstr>Calibri</vt:lpstr>
      <vt:lpstr>Consolas</vt:lpstr>
      <vt:lpstr>Consolas-Italic</vt:lpstr>
      <vt:lpstr>Gill Sans MT</vt:lpstr>
      <vt:lpstr>Wingdings 2</vt:lpstr>
      <vt:lpstr>Dividend</vt:lpstr>
      <vt:lpstr>JavaScript Chapter 13: Concurrency</vt:lpstr>
      <vt:lpstr>Introduction</vt:lpstr>
      <vt:lpstr>Introducing concurrency</vt:lpstr>
      <vt:lpstr>Callbacks</vt:lpstr>
      <vt:lpstr>Callbacks</vt:lpstr>
      <vt:lpstr>Callbacks</vt:lpstr>
      <vt:lpstr>Callbacks</vt:lpstr>
      <vt:lpstr>Callbacks</vt:lpstr>
      <vt:lpstr>Practice exercise 13.1</vt:lpstr>
      <vt:lpstr>Practice exercise 13.1</vt:lpstr>
      <vt:lpstr>Practice exercise 13.1</vt:lpstr>
      <vt:lpstr>Practice exercise 13.1</vt:lpstr>
      <vt:lpstr>Practice exercise 13.1</vt:lpstr>
      <vt:lpstr>Practice exercise 13.1</vt:lpstr>
      <vt:lpstr>Practice exercise 13.2</vt:lpstr>
      <vt:lpstr>async and await</vt:lpstr>
      <vt:lpstr>async and await</vt:lpstr>
      <vt:lpstr>Practice exercise 13.3</vt:lpstr>
      <vt:lpstr>Practice exercise 13.3</vt:lpstr>
      <vt:lpstr>Event loop</vt:lpstr>
      <vt:lpstr>Call stack and callback queue</vt:lpstr>
      <vt:lpstr>Call stack and callback queue</vt:lpstr>
      <vt:lpstr>Call stack and callback queue</vt:lpstr>
      <vt:lpstr>Call stack and callback queue</vt:lpstr>
      <vt:lpstr>Call stack and callback queue</vt:lpstr>
      <vt:lpstr>Call stack and callback queue</vt:lpstr>
      <vt:lpstr>Password checker</vt:lpstr>
      <vt:lpstr>Self-check quiz</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146</cp:revision>
  <dcterms:created xsi:type="dcterms:W3CDTF">2022-01-06T00:17:01Z</dcterms:created>
  <dcterms:modified xsi:type="dcterms:W3CDTF">2023-02-09T22:54:37Z</dcterms:modified>
</cp:coreProperties>
</file>