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76"/>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851" r:id="rId32"/>
    <p:sldId id="852" r:id="rId33"/>
    <p:sldId id="853" r:id="rId34"/>
    <p:sldId id="854" r:id="rId35"/>
    <p:sldId id="855" r:id="rId36"/>
    <p:sldId id="856" r:id="rId37"/>
    <p:sldId id="857" r:id="rId38"/>
    <p:sldId id="858" r:id="rId39"/>
    <p:sldId id="859" r:id="rId40"/>
    <p:sldId id="860" r:id="rId41"/>
    <p:sldId id="861" r:id="rId42"/>
    <p:sldId id="862" r:id="rId43"/>
    <p:sldId id="863" r:id="rId44"/>
    <p:sldId id="864" r:id="rId45"/>
    <p:sldId id="865" r:id="rId46"/>
    <p:sldId id="866" r:id="rId47"/>
    <p:sldId id="867" r:id="rId48"/>
    <p:sldId id="868" r:id="rId49"/>
    <p:sldId id="869" r:id="rId50"/>
    <p:sldId id="870" r:id="rId51"/>
    <p:sldId id="871" r:id="rId52"/>
    <p:sldId id="872" r:id="rId53"/>
    <p:sldId id="873" r:id="rId54"/>
    <p:sldId id="874" r:id="rId55"/>
    <p:sldId id="875" r:id="rId56"/>
    <p:sldId id="876" r:id="rId57"/>
    <p:sldId id="878" r:id="rId58"/>
    <p:sldId id="877" r:id="rId59"/>
    <p:sldId id="879" r:id="rId60"/>
    <p:sldId id="880" r:id="rId61"/>
    <p:sldId id="884" r:id="rId62"/>
    <p:sldId id="882" r:id="rId63"/>
    <p:sldId id="881" r:id="rId64"/>
    <p:sldId id="883" r:id="rId65"/>
    <p:sldId id="885" r:id="rId66"/>
    <p:sldId id="886" r:id="rId67"/>
    <p:sldId id="887" r:id="rId68"/>
    <p:sldId id="888" r:id="rId69"/>
    <p:sldId id="889" r:id="rId70"/>
    <p:sldId id="890" r:id="rId71"/>
    <p:sldId id="891" r:id="rId72"/>
    <p:sldId id="892" r:id="rId73"/>
    <p:sldId id="893" r:id="rId74"/>
    <p:sldId id="435"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 id="823"/>
          </p14:sldIdLst>
        </p14:section>
        <p14:section name="Introducing HTML5 with JavaScript" id="{2FDF7483-C72A-4182-838D-FD07FEDE6A3D}">
          <p14:sldIdLst>
            <p14:sldId id="824"/>
          </p14:sldIdLst>
        </p14:section>
        <p14:section name="Local file reader" id="{990F157E-4DEA-49AC-B394-3FB52AC32C05}">
          <p14:sldIdLst>
            <p14:sldId id="825"/>
            <p14:sldId id="826"/>
          </p14:sldIdLst>
        </p14:section>
        <p14:section name="Uploading files" id="{24BC4FA3-7B76-432A-A4B4-19DDF3B06679}">
          <p14:sldIdLst>
            <p14:sldId id="827"/>
            <p14:sldId id="828"/>
            <p14:sldId id="829"/>
            <p14:sldId id="830"/>
          </p14:sldIdLst>
        </p14:section>
        <p14:section name="Reading files" id="{003190D7-7E25-4FE6-B8FB-A9981AAF7CA4}">
          <p14:sldIdLst>
            <p14:sldId id="831"/>
            <p14:sldId id="832"/>
          </p14:sldIdLst>
        </p14:section>
        <p14:section name="Practice exercise 14.1" id="{00D64AB5-9736-4345-BBAA-9A8A10CF0D91}">
          <p14:sldIdLst>
            <p14:sldId id="833"/>
            <p14:sldId id="834"/>
            <p14:sldId id="835"/>
          </p14:sldIdLst>
        </p14:section>
        <p14:section name="Getting position data with GeoLocation" id="{510E1698-5796-46EF-B107-DE246326454D}">
          <p14:sldIdLst>
            <p14:sldId id="836"/>
            <p14:sldId id="837"/>
            <p14:sldId id="838"/>
          </p14:sldIdLst>
        </p14:section>
        <p14:section name="HTML5 canvas" id="{235B21BD-A9F8-40A1-9FEF-A9B044583F07}">
          <p14:sldIdLst>
            <p14:sldId id="839"/>
            <p14:sldId id="840"/>
            <p14:sldId id="841"/>
            <p14:sldId id="842"/>
          </p14:sldIdLst>
        </p14:section>
        <p14:section name="Practice exercise 14.2" id="{1594EC6C-8331-4542-B65B-4F0558DB9B36}">
          <p14:sldIdLst>
            <p14:sldId id="843"/>
            <p14:sldId id="844"/>
          </p14:sldIdLst>
        </p14:section>
        <p14:section name="Dynamic canvas" id="{59D56278-9639-4F6F-8DF4-8614F0BA36FF}">
          <p14:sldIdLst>
            <p14:sldId id="845"/>
          </p14:sldIdLst>
        </p14:section>
        <p14:section name="Adding lines and circles to the canvas" id="{AEBB3DE3-368F-4FA5-AB9D-3C6144B13540}">
          <p14:sldIdLst>
            <p14:sldId id="846"/>
            <p14:sldId id="847"/>
            <p14:sldId id="848"/>
            <p14:sldId id="849"/>
          </p14:sldIdLst>
        </p14:section>
        <p14:section name="Practice exercise 14.3" id="{9FD37AD1-4D77-4219-8D35-BABA100FFB33}">
          <p14:sldIdLst>
            <p14:sldId id="850"/>
            <p14:sldId id="851"/>
          </p14:sldIdLst>
        </p14:section>
        <p14:section name="Adding text to the canvas" id="{510FF268-FEDC-4FBF-854C-BC0D0A06DD47}">
          <p14:sldIdLst>
            <p14:sldId id="852"/>
            <p14:sldId id="853"/>
          </p14:sldIdLst>
        </p14:section>
        <p14:section name="Practice exercise 14.4" id="{587BCBFC-25AD-421B-A3FA-D9D4638C792B}">
          <p14:sldIdLst>
            <p14:sldId id="854"/>
            <p14:sldId id="855"/>
          </p14:sldIdLst>
        </p14:section>
        <p14:section name="Adding and uploading images to the canvas" id="{F84EBED6-7DB7-47EB-BA5F-2FC8998B7DE3}">
          <p14:sldIdLst>
            <p14:sldId id="856"/>
            <p14:sldId id="857"/>
            <p14:sldId id="858"/>
            <p14:sldId id="859"/>
            <p14:sldId id="860"/>
          </p14:sldIdLst>
        </p14:section>
        <p14:section name="Practice exercise 14.5" id="{A8FA2149-86DE-4A1B-BC0B-A253C90FF473}">
          <p14:sldIdLst>
            <p14:sldId id="861"/>
          </p14:sldIdLst>
        </p14:section>
        <p14:section name="Adding animations to the canvas" id="{690020B0-E4A0-4FCC-B7E5-A6DBCD035D31}">
          <p14:sldIdLst>
            <p14:sldId id="862"/>
            <p14:sldId id="863"/>
          </p14:sldIdLst>
        </p14:section>
        <p14:section name="Practice exercise 14.6" id="{297E53E8-2F7B-4138-919C-FAA2C73A6143}">
          <p14:sldIdLst>
            <p14:sldId id="864"/>
            <p14:sldId id="865"/>
          </p14:sldIdLst>
        </p14:section>
        <p14:section name="Drawing on canvas with a mouse" id="{DA05B68B-7CC1-4EFE-8423-0CF0AF510248}">
          <p14:sldIdLst>
            <p14:sldId id="866"/>
            <p14:sldId id="867"/>
            <p14:sldId id="868"/>
            <p14:sldId id="869"/>
            <p14:sldId id="870"/>
          </p14:sldIdLst>
        </p14:section>
        <p14:section name="Practice exercise 14.7" id="{63D3F48E-E242-47EC-A51B-152497B1E17A}">
          <p14:sldIdLst>
            <p14:sldId id="871"/>
            <p14:sldId id="872"/>
          </p14:sldIdLst>
        </p14:section>
        <p14:section name="Saving dynamic images" id="{3098E44B-E094-4BB3-9C97-5F9CB016FFB2}">
          <p14:sldIdLst>
            <p14:sldId id="873"/>
            <p14:sldId id="874"/>
            <p14:sldId id="875"/>
          </p14:sldIdLst>
        </p14:section>
        <p14:section name="Media on the page" id="{4D2B934F-F471-4BAA-AA3A-C5B5D80ED2ED}">
          <p14:sldIdLst>
            <p14:sldId id="876"/>
            <p14:sldId id="878"/>
            <p14:sldId id="877"/>
          </p14:sldIdLst>
        </p14:section>
        <p14:section name="Digital accessibility in HTML" id="{3DDD31B4-EA56-47AB-A9A7-4517BE1CBBF1}">
          <p14:sldIdLst>
            <p14:sldId id="879"/>
            <p14:sldId id="880"/>
            <p14:sldId id="884"/>
          </p14:sldIdLst>
        </p14:section>
        <p14:section name="Chapter projects" id="{29E79D61-25C8-4518-BC52-7C340B398DD9}">
          <p14:sldIdLst/>
        </p14:section>
        <p14:section name="Create a Matrix effect" id="{2D77064C-A57F-405D-B8B4-3CF5D31C55B6}">
          <p14:sldIdLst>
            <p14:sldId id="882"/>
            <p14:sldId id="881"/>
            <p14:sldId id="883"/>
          </p14:sldIdLst>
        </p14:section>
        <p14:section name="Countdown clock" id="{AF22A13D-D770-42DE-AA34-DFACC3D29738}">
          <p14:sldIdLst>
            <p14:sldId id="885"/>
            <p14:sldId id="886"/>
            <p14:sldId id="887"/>
            <p14:sldId id="888"/>
          </p14:sldIdLst>
        </p14:section>
        <p14:section name="Online paint app" id="{FA49119B-D67A-4E30-8E41-504D524B5660}">
          <p14:sldIdLst>
            <p14:sldId id="889"/>
            <p14:sldId id="890"/>
            <p14:sldId id="891"/>
          </p14:sldIdLst>
        </p14:section>
        <p14:section name="Self-check quiz" id="{BFB6D8B0-81FB-42D9-822A-CEA1F3A39CF4}">
          <p14:sldIdLst>
            <p14:sldId id="892"/>
            <p14:sldId id="893"/>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79" d="100"/>
          <a:sy n="79" d="100"/>
        </p:scale>
        <p:origin x="96"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D19F0C59-E880-424E-9B7C-34C0BBB2FA15}"/>
    <pc:docChg chg="undo redo custSel mod addSld delSld modSld sldOrd addSection delSection modSection">
      <pc:chgData name="Boban Srezovski" userId="d2c5dd452d77a740" providerId="LiveId" clId="{D19F0C59-E880-424E-9B7C-34C0BBB2FA15}" dt="2023-02-10T02:32:27.836" v="3042"/>
      <pc:docMkLst>
        <pc:docMk/>
      </pc:docMkLst>
      <pc:sldChg chg="addSp delSp modSp mod">
        <pc:chgData name="Boban Srezovski" userId="d2c5dd452d77a740" providerId="LiveId" clId="{D19F0C59-E880-424E-9B7C-34C0BBB2FA15}" dt="2023-02-09T22:56:36.410" v="83" actId="20577"/>
        <pc:sldMkLst>
          <pc:docMk/>
          <pc:sldMk cId="4120532793" sldId="269"/>
        </pc:sldMkLst>
        <pc:spChg chg="mod">
          <ac:chgData name="Boban Srezovski" userId="d2c5dd452d77a740" providerId="LiveId" clId="{D19F0C59-E880-424E-9B7C-34C0BBB2FA15}" dt="2023-02-09T22:56:36.410" v="83" actId="20577"/>
          <ac:spMkLst>
            <pc:docMk/>
            <pc:sldMk cId="4120532793" sldId="269"/>
            <ac:spMk id="2" creationId="{D6A451ED-E201-46BE-B207-BB09860B7F38}"/>
          </ac:spMkLst>
        </pc:spChg>
        <pc:spChg chg="del">
          <ac:chgData name="Boban Srezovski" userId="d2c5dd452d77a740" providerId="LiveId" clId="{D19F0C59-E880-424E-9B7C-34C0BBB2FA15}" dt="2023-02-09T22:55:00.847" v="4" actId="478"/>
          <ac:spMkLst>
            <pc:docMk/>
            <pc:sldMk cId="4120532793" sldId="269"/>
            <ac:spMk id="3" creationId="{BF08F604-1036-4A25-AF00-D2712D8AFE4D}"/>
          </ac:spMkLst>
        </pc:spChg>
        <pc:spChg chg="add del mod">
          <ac:chgData name="Boban Srezovski" userId="d2c5dd452d77a740" providerId="LiveId" clId="{D19F0C59-E880-424E-9B7C-34C0BBB2FA15}" dt="2023-02-09T22:55:02.316" v="5" actId="478"/>
          <ac:spMkLst>
            <pc:docMk/>
            <pc:sldMk cId="4120532793" sldId="269"/>
            <ac:spMk id="5" creationId="{226AF6F0-5072-4082-A8ED-B99EF96FA3AD}"/>
          </ac:spMkLst>
        </pc:spChg>
        <pc:picChg chg="add del mod">
          <ac:chgData name="Boban Srezovski" userId="d2c5dd452d77a740" providerId="LiveId" clId="{D19F0C59-E880-424E-9B7C-34C0BBB2FA15}" dt="2023-02-05T16:09:21.316" v="1"/>
          <ac:picMkLst>
            <pc:docMk/>
            <pc:sldMk cId="4120532793" sldId="269"/>
            <ac:picMk id="6" creationId="{F8AD9656-BB72-4D8B-BCBF-C6875577F2FE}"/>
          </ac:picMkLst>
        </pc:picChg>
        <pc:picChg chg="add mod">
          <ac:chgData name="Boban Srezovski" userId="d2c5dd452d77a740" providerId="LiveId" clId="{D19F0C59-E880-424E-9B7C-34C0BBB2FA15}" dt="2023-02-05T16:09:22.718" v="3"/>
          <ac:picMkLst>
            <pc:docMk/>
            <pc:sldMk cId="4120532793" sldId="269"/>
            <ac:picMk id="7" creationId="{680DEA34-1BB5-4C96-9ACF-C46555D0640B}"/>
          </ac:picMkLst>
        </pc:picChg>
        <pc:picChg chg="del">
          <ac:chgData name="Boban Srezovski" userId="d2c5dd452d77a740" providerId="LiveId" clId="{D19F0C59-E880-424E-9B7C-34C0BBB2FA15}" dt="2023-02-05T16:09:22.514" v="2" actId="478"/>
          <ac:picMkLst>
            <pc:docMk/>
            <pc:sldMk cId="4120532793" sldId="269"/>
            <ac:picMk id="11" creationId="{6B4B924C-694C-4813-89BB-32F7E9F985FE}"/>
          </ac:picMkLst>
        </pc:picChg>
      </pc:sldChg>
      <pc:sldChg chg="del">
        <pc:chgData name="Boban Srezovski" userId="d2c5dd452d77a740" providerId="LiveId" clId="{D19F0C59-E880-424E-9B7C-34C0BBB2FA15}" dt="2023-02-09T22:55:15.742" v="27" actId="47"/>
        <pc:sldMkLst>
          <pc:docMk/>
          <pc:sldMk cId="694927411" sldId="381"/>
        </pc:sldMkLst>
      </pc:sldChg>
      <pc:sldChg chg="del">
        <pc:chgData name="Boban Srezovski" userId="d2c5dd452d77a740" providerId="LiveId" clId="{D19F0C59-E880-424E-9B7C-34C0BBB2FA15}" dt="2023-02-09T22:55:15.742" v="27" actId="47"/>
        <pc:sldMkLst>
          <pc:docMk/>
          <pc:sldMk cId="33089202" sldId="400"/>
        </pc:sldMkLst>
      </pc:sldChg>
      <pc:sldChg chg="del">
        <pc:chgData name="Boban Srezovski" userId="d2c5dd452d77a740" providerId="LiveId" clId="{D19F0C59-E880-424E-9B7C-34C0BBB2FA15}" dt="2023-02-09T22:55:15.742" v="27" actId="47"/>
        <pc:sldMkLst>
          <pc:docMk/>
          <pc:sldMk cId="2447118592" sldId="404"/>
        </pc:sldMkLst>
      </pc:sldChg>
      <pc:sldChg chg="del">
        <pc:chgData name="Boban Srezovski" userId="d2c5dd452d77a740" providerId="LiveId" clId="{D19F0C59-E880-424E-9B7C-34C0BBB2FA15}" dt="2023-02-09T22:55:15.742" v="27" actId="47"/>
        <pc:sldMkLst>
          <pc:docMk/>
          <pc:sldMk cId="1384360492" sldId="409"/>
        </pc:sldMkLst>
      </pc:sldChg>
      <pc:sldChg chg="modSp mod">
        <pc:chgData name="Boban Srezovski" userId="d2c5dd452d77a740" providerId="LiveId" clId="{D19F0C59-E880-424E-9B7C-34C0BBB2FA15}" dt="2023-02-10T02:31:40.760" v="3037" actId="27636"/>
        <pc:sldMkLst>
          <pc:docMk/>
          <pc:sldMk cId="31396738" sldId="435"/>
        </pc:sldMkLst>
        <pc:spChg chg="mod">
          <ac:chgData name="Boban Srezovski" userId="d2c5dd452d77a740" providerId="LiveId" clId="{D19F0C59-E880-424E-9B7C-34C0BBB2FA15}" dt="2023-02-10T02:31:40.760" v="3037" actId="27636"/>
          <ac:spMkLst>
            <pc:docMk/>
            <pc:sldMk cId="31396738" sldId="435"/>
            <ac:spMk id="6" creationId="{565C0906-2C2B-4155-80F8-8F8D353ADA48}"/>
          </ac:spMkLst>
        </pc:spChg>
      </pc:sldChg>
      <pc:sldChg chg="del">
        <pc:chgData name="Boban Srezovski" userId="d2c5dd452d77a740" providerId="LiveId" clId="{D19F0C59-E880-424E-9B7C-34C0BBB2FA15}" dt="2023-02-09T22:55:15.742" v="27" actId="47"/>
        <pc:sldMkLst>
          <pc:docMk/>
          <pc:sldMk cId="73288427" sldId="450"/>
        </pc:sldMkLst>
      </pc:sldChg>
      <pc:sldChg chg="del">
        <pc:chgData name="Boban Srezovski" userId="d2c5dd452d77a740" providerId="LiveId" clId="{D19F0C59-E880-424E-9B7C-34C0BBB2FA15}" dt="2023-02-09T22:55:15.742" v="27" actId="47"/>
        <pc:sldMkLst>
          <pc:docMk/>
          <pc:sldMk cId="3857400375" sldId="499"/>
        </pc:sldMkLst>
      </pc:sldChg>
      <pc:sldChg chg="del">
        <pc:chgData name="Boban Srezovski" userId="d2c5dd452d77a740" providerId="LiveId" clId="{D19F0C59-E880-424E-9B7C-34C0BBB2FA15}" dt="2023-02-09T22:55:15.742" v="27" actId="47"/>
        <pc:sldMkLst>
          <pc:docMk/>
          <pc:sldMk cId="3728514635" sldId="501"/>
        </pc:sldMkLst>
      </pc:sldChg>
      <pc:sldChg chg="del">
        <pc:chgData name="Boban Srezovski" userId="d2c5dd452d77a740" providerId="LiveId" clId="{D19F0C59-E880-424E-9B7C-34C0BBB2FA15}" dt="2023-02-09T22:55:15.742" v="27" actId="47"/>
        <pc:sldMkLst>
          <pc:docMk/>
          <pc:sldMk cId="1301841648" sldId="506"/>
        </pc:sldMkLst>
      </pc:sldChg>
      <pc:sldChg chg="del">
        <pc:chgData name="Boban Srezovski" userId="d2c5dd452d77a740" providerId="LiveId" clId="{D19F0C59-E880-424E-9B7C-34C0BBB2FA15}" dt="2023-02-09T22:55:15.742" v="27" actId="47"/>
        <pc:sldMkLst>
          <pc:docMk/>
          <pc:sldMk cId="3469566560" sldId="533"/>
        </pc:sldMkLst>
      </pc:sldChg>
      <pc:sldChg chg="del">
        <pc:chgData name="Boban Srezovski" userId="d2c5dd452d77a740" providerId="LiveId" clId="{D19F0C59-E880-424E-9B7C-34C0BBB2FA15}" dt="2023-02-09T22:55:15.742" v="27" actId="47"/>
        <pc:sldMkLst>
          <pc:docMk/>
          <pc:sldMk cId="3630972582" sldId="534"/>
        </pc:sldMkLst>
      </pc:sldChg>
      <pc:sldChg chg="del">
        <pc:chgData name="Boban Srezovski" userId="d2c5dd452d77a740" providerId="LiveId" clId="{D19F0C59-E880-424E-9B7C-34C0BBB2FA15}" dt="2023-02-09T22:55:15.742" v="27" actId="47"/>
        <pc:sldMkLst>
          <pc:docMk/>
          <pc:sldMk cId="3170914976" sldId="535"/>
        </pc:sldMkLst>
      </pc:sldChg>
      <pc:sldChg chg="del">
        <pc:chgData name="Boban Srezovski" userId="d2c5dd452d77a740" providerId="LiveId" clId="{D19F0C59-E880-424E-9B7C-34C0BBB2FA15}" dt="2023-02-09T22:55:15.742" v="27" actId="47"/>
        <pc:sldMkLst>
          <pc:docMk/>
          <pc:sldMk cId="2411794144" sldId="536"/>
        </pc:sldMkLst>
      </pc:sldChg>
      <pc:sldChg chg="del">
        <pc:chgData name="Boban Srezovski" userId="d2c5dd452d77a740" providerId="LiveId" clId="{D19F0C59-E880-424E-9B7C-34C0BBB2FA15}" dt="2023-02-09T22:55:15.742" v="27" actId="47"/>
        <pc:sldMkLst>
          <pc:docMk/>
          <pc:sldMk cId="1573436300" sldId="538"/>
        </pc:sldMkLst>
      </pc:sldChg>
      <pc:sldChg chg="del">
        <pc:chgData name="Boban Srezovski" userId="d2c5dd452d77a740" providerId="LiveId" clId="{D19F0C59-E880-424E-9B7C-34C0BBB2FA15}" dt="2023-02-09T22:55:15.742" v="27" actId="47"/>
        <pc:sldMkLst>
          <pc:docMk/>
          <pc:sldMk cId="4211995243" sldId="541"/>
        </pc:sldMkLst>
      </pc:sldChg>
      <pc:sldChg chg="del">
        <pc:chgData name="Boban Srezovski" userId="d2c5dd452d77a740" providerId="LiveId" clId="{D19F0C59-E880-424E-9B7C-34C0BBB2FA15}" dt="2023-02-09T22:55:15.742" v="27" actId="47"/>
        <pc:sldMkLst>
          <pc:docMk/>
          <pc:sldMk cId="2345513876" sldId="548"/>
        </pc:sldMkLst>
      </pc:sldChg>
      <pc:sldChg chg="del">
        <pc:chgData name="Boban Srezovski" userId="d2c5dd452d77a740" providerId="LiveId" clId="{D19F0C59-E880-424E-9B7C-34C0BBB2FA15}" dt="2023-02-09T22:55:15.742" v="27" actId="47"/>
        <pc:sldMkLst>
          <pc:docMk/>
          <pc:sldMk cId="3189532388" sldId="549"/>
        </pc:sldMkLst>
      </pc:sldChg>
      <pc:sldChg chg="del">
        <pc:chgData name="Boban Srezovski" userId="d2c5dd452d77a740" providerId="LiveId" clId="{D19F0C59-E880-424E-9B7C-34C0BBB2FA15}" dt="2023-02-09T22:55:15.742" v="27" actId="47"/>
        <pc:sldMkLst>
          <pc:docMk/>
          <pc:sldMk cId="2055545672" sldId="550"/>
        </pc:sldMkLst>
      </pc:sldChg>
      <pc:sldChg chg="del">
        <pc:chgData name="Boban Srezovski" userId="d2c5dd452d77a740" providerId="LiveId" clId="{D19F0C59-E880-424E-9B7C-34C0BBB2FA15}" dt="2023-02-09T22:55:15.742" v="27" actId="47"/>
        <pc:sldMkLst>
          <pc:docMk/>
          <pc:sldMk cId="4049927956" sldId="560"/>
        </pc:sldMkLst>
      </pc:sldChg>
      <pc:sldChg chg="del">
        <pc:chgData name="Boban Srezovski" userId="d2c5dd452d77a740" providerId="LiveId" clId="{D19F0C59-E880-424E-9B7C-34C0BBB2FA15}" dt="2023-02-09T22:55:15.742" v="27" actId="47"/>
        <pc:sldMkLst>
          <pc:docMk/>
          <pc:sldMk cId="1716742540" sldId="606"/>
        </pc:sldMkLst>
      </pc:sldChg>
      <pc:sldChg chg="del">
        <pc:chgData name="Boban Srezovski" userId="d2c5dd452d77a740" providerId="LiveId" clId="{D19F0C59-E880-424E-9B7C-34C0BBB2FA15}" dt="2023-02-09T22:55:15.742" v="27" actId="47"/>
        <pc:sldMkLst>
          <pc:docMk/>
          <pc:sldMk cId="1714465959" sldId="667"/>
        </pc:sldMkLst>
      </pc:sldChg>
      <pc:sldChg chg="del">
        <pc:chgData name="Boban Srezovski" userId="d2c5dd452d77a740" providerId="LiveId" clId="{D19F0C59-E880-424E-9B7C-34C0BBB2FA15}" dt="2023-02-09T22:55:15.742" v="27" actId="47"/>
        <pc:sldMkLst>
          <pc:docMk/>
          <pc:sldMk cId="1097087302" sldId="668"/>
        </pc:sldMkLst>
      </pc:sldChg>
      <pc:sldChg chg="del">
        <pc:chgData name="Boban Srezovski" userId="d2c5dd452d77a740" providerId="LiveId" clId="{D19F0C59-E880-424E-9B7C-34C0BBB2FA15}" dt="2023-02-09T22:55:15.742" v="27" actId="47"/>
        <pc:sldMkLst>
          <pc:docMk/>
          <pc:sldMk cId="2185091437" sldId="669"/>
        </pc:sldMkLst>
      </pc:sldChg>
      <pc:sldChg chg="del">
        <pc:chgData name="Boban Srezovski" userId="d2c5dd452d77a740" providerId="LiveId" clId="{D19F0C59-E880-424E-9B7C-34C0BBB2FA15}" dt="2023-02-09T22:55:15.742" v="27" actId="47"/>
        <pc:sldMkLst>
          <pc:docMk/>
          <pc:sldMk cId="3198094645" sldId="670"/>
        </pc:sldMkLst>
      </pc:sldChg>
      <pc:sldChg chg="del">
        <pc:chgData name="Boban Srezovski" userId="d2c5dd452d77a740" providerId="LiveId" clId="{D19F0C59-E880-424E-9B7C-34C0BBB2FA15}" dt="2023-02-09T22:55:15.742" v="27" actId="47"/>
        <pc:sldMkLst>
          <pc:docMk/>
          <pc:sldMk cId="3311153737" sldId="673"/>
        </pc:sldMkLst>
      </pc:sldChg>
      <pc:sldChg chg="del">
        <pc:chgData name="Boban Srezovski" userId="d2c5dd452d77a740" providerId="LiveId" clId="{D19F0C59-E880-424E-9B7C-34C0BBB2FA15}" dt="2023-02-09T22:55:15.742" v="27" actId="47"/>
        <pc:sldMkLst>
          <pc:docMk/>
          <pc:sldMk cId="571206227" sldId="674"/>
        </pc:sldMkLst>
      </pc:sldChg>
      <pc:sldChg chg="del">
        <pc:chgData name="Boban Srezovski" userId="d2c5dd452d77a740" providerId="LiveId" clId="{D19F0C59-E880-424E-9B7C-34C0BBB2FA15}" dt="2023-02-09T22:55:15.742" v="27" actId="47"/>
        <pc:sldMkLst>
          <pc:docMk/>
          <pc:sldMk cId="1184741443" sldId="685"/>
        </pc:sldMkLst>
      </pc:sldChg>
      <pc:sldChg chg="del">
        <pc:chgData name="Boban Srezovski" userId="d2c5dd452d77a740" providerId="LiveId" clId="{D19F0C59-E880-424E-9B7C-34C0BBB2FA15}" dt="2023-02-09T22:55:15.742" v="27" actId="47"/>
        <pc:sldMkLst>
          <pc:docMk/>
          <pc:sldMk cId="1517503943" sldId="704"/>
        </pc:sldMkLst>
      </pc:sldChg>
      <pc:sldChg chg="del">
        <pc:chgData name="Boban Srezovski" userId="d2c5dd452d77a740" providerId="LiveId" clId="{D19F0C59-E880-424E-9B7C-34C0BBB2FA15}" dt="2023-02-09T22:55:15.742" v="27" actId="47"/>
        <pc:sldMkLst>
          <pc:docMk/>
          <pc:sldMk cId="3489877685" sldId="705"/>
        </pc:sldMkLst>
      </pc:sldChg>
      <pc:sldChg chg="del">
        <pc:chgData name="Boban Srezovski" userId="d2c5dd452d77a740" providerId="LiveId" clId="{D19F0C59-E880-424E-9B7C-34C0BBB2FA15}" dt="2023-02-09T22:55:15.742" v="27" actId="47"/>
        <pc:sldMkLst>
          <pc:docMk/>
          <pc:sldMk cId="3524019081" sldId="706"/>
        </pc:sldMkLst>
      </pc:sldChg>
      <pc:sldChg chg="del">
        <pc:chgData name="Boban Srezovski" userId="d2c5dd452d77a740" providerId="LiveId" clId="{D19F0C59-E880-424E-9B7C-34C0BBB2FA15}" dt="2023-02-09T22:55:15.742" v="27" actId="47"/>
        <pc:sldMkLst>
          <pc:docMk/>
          <pc:sldMk cId="3586820411" sldId="707"/>
        </pc:sldMkLst>
      </pc:sldChg>
      <pc:sldChg chg="del">
        <pc:chgData name="Boban Srezovski" userId="d2c5dd452d77a740" providerId="LiveId" clId="{D19F0C59-E880-424E-9B7C-34C0BBB2FA15}" dt="2023-02-09T22:55:15.742" v="27" actId="47"/>
        <pc:sldMkLst>
          <pc:docMk/>
          <pc:sldMk cId="300201019" sldId="710"/>
        </pc:sldMkLst>
      </pc:sldChg>
      <pc:sldChg chg="del">
        <pc:chgData name="Boban Srezovski" userId="d2c5dd452d77a740" providerId="LiveId" clId="{D19F0C59-E880-424E-9B7C-34C0BBB2FA15}" dt="2023-02-09T22:55:15.742" v="27" actId="47"/>
        <pc:sldMkLst>
          <pc:docMk/>
          <pc:sldMk cId="4183604065" sldId="713"/>
        </pc:sldMkLst>
      </pc:sldChg>
      <pc:sldChg chg="del">
        <pc:chgData name="Boban Srezovski" userId="d2c5dd452d77a740" providerId="LiveId" clId="{D19F0C59-E880-424E-9B7C-34C0BBB2FA15}" dt="2023-02-09T22:55:15.742" v="27" actId="47"/>
        <pc:sldMkLst>
          <pc:docMk/>
          <pc:sldMk cId="136382118" sldId="731"/>
        </pc:sldMkLst>
      </pc:sldChg>
      <pc:sldChg chg="del">
        <pc:chgData name="Boban Srezovski" userId="d2c5dd452d77a740" providerId="LiveId" clId="{D19F0C59-E880-424E-9B7C-34C0BBB2FA15}" dt="2023-02-09T22:55:15.742" v="27" actId="47"/>
        <pc:sldMkLst>
          <pc:docMk/>
          <pc:sldMk cId="2940299607" sldId="732"/>
        </pc:sldMkLst>
      </pc:sldChg>
      <pc:sldChg chg="del">
        <pc:chgData name="Boban Srezovski" userId="d2c5dd452d77a740" providerId="LiveId" clId="{D19F0C59-E880-424E-9B7C-34C0BBB2FA15}" dt="2023-02-09T22:55:15.742" v="27" actId="47"/>
        <pc:sldMkLst>
          <pc:docMk/>
          <pc:sldMk cId="2420127041" sldId="733"/>
        </pc:sldMkLst>
      </pc:sldChg>
      <pc:sldChg chg="del">
        <pc:chgData name="Boban Srezovski" userId="d2c5dd452d77a740" providerId="LiveId" clId="{D19F0C59-E880-424E-9B7C-34C0BBB2FA15}" dt="2023-02-09T22:55:15.742" v="27" actId="47"/>
        <pc:sldMkLst>
          <pc:docMk/>
          <pc:sldMk cId="1670367175" sldId="734"/>
        </pc:sldMkLst>
      </pc:sldChg>
      <pc:sldChg chg="del">
        <pc:chgData name="Boban Srezovski" userId="d2c5dd452d77a740" providerId="LiveId" clId="{D19F0C59-E880-424E-9B7C-34C0BBB2FA15}" dt="2023-02-09T22:55:15.742" v="27" actId="47"/>
        <pc:sldMkLst>
          <pc:docMk/>
          <pc:sldMk cId="1276099061" sldId="735"/>
        </pc:sldMkLst>
      </pc:sldChg>
      <pc:sldChg chg="del">
        <pc:chgData name="Boban Srezovski" userId="d2c5dd452d77a740" providerId="LiveId" clId="{D19F0C59-E880-424E-9B7C-34C0BBB2FA15}" dt="2023-02-09T22:55:15.742" v="27" actId="47"/>
        <pc:sldMkLst>
          <pc:docMk/>
          <pc:sldMk cId="3980136437" sldId="736"/>
        </pc:sldMkLst>
      </pc:sldChg>
      <pc:sldChg chg="del">
        <pc:chgData name="Boban Srezovski" userId="d2c5dd452d77a740" providerId="LiveId" clId="{D19F0C59-E880-424E-9B7C-34C0BBB2FA15}" dt="2023-02-09T22:55:15.742" v="27" actId="47"/>
        <pc:sldMkLst>
          <pc:docMk/>
          <pc:sldMk cId="942264828" sldId="737"/>
        </pc:sldMkLst>
      </pc:sldChg>
      <pc:sldChg chg="del">
        <pc:chgData name="Boban Srezovski" userId="d2c5dd452d77a740" providerId="LiveId" clId="{D19F0C59-E880-424E-9B7C-34C0BBB2FA15}" dt="2023-02-09T22:55:15.742" v="27" actId="47"/>
        <pc:sldMkLst>
          <pc:docMk/>
          <pc:sldMk cId="1063765188" sldId="738"/>
        </pc:sldMkLst>
      </pc:sldChg>
      <pc:sldChg chg="del">
        <pc:chgData name="Boban Srezovski" userId="d2c5dd452d77a740" providerId="LiveId" clId="{D19F0C59-E880-424E-9B7C-34C0BBB2FA15}" dt="2023-02-09T22:55:15.742" v="27" actId="47"/>
        <pc:sldMkLst>
          <pc:docMk/>
          <pc:sldMk cId="1797596072" sldId="739"/>
        </pc:sldMkLst>
      </pc:sldChg>
      <pc:sldChg chg="del">
        <pc:chgData name="Boban Srezovski" userId="d2c5dd452d77a740" providerId="LiveId" clId="{D19F0C59-E880-424E-9B7C-34C0BBB2FA15}" dt="2023-02-09T22:55:15.742" v="27" actId="47"/>
        <pc:sldMkLst>
          <pc:docMk/>
          <pc:sldMk cId="2300827114" sldId="747"/>
        </pc:sldMkLst>
      </pc:sldChg>
      <pc:sldChg chg="del">
        <pc:chgData name="Boban Srezovski" userId="d2c5dd452d77a740" providerId="LiveId" clId="{D19F0C59-E880-424E-9B7C-34C0BBB2FA15}" dt="2023-02-09T22:55:15.742" v="27" actId="47"/>
        <pc:sldMkLst>
          <pc:docMk/>
          <pc:sldMk cId="3595206471" sldId="748"/>
        </pc:sldMkLst>
      </pc:sldChg>
      <pc:sldChg chg="del">
        <pc:chgData name="Boban Srezovski" userId="d2c5dd452d77a740" providerId="LiveId" clId="{D19F0C59-E880-424E-9B7C-34C0BBB2FA15}" dt="2023-02-09T22:55:15.742" v="27" actId="47"/>
        <pc:sldMkLst>
          <pc:docMk/>
          <pc:sldMk cId="3177989252" sldId="755"/>
        </pc:sldMkLst>
      </pc:sldChg>
      <pc:sldChg chg="del">
        <pc:chgData name="Boban Srezovski" userId="d2c5dd452d77a740" providerId="LiveId" clId="{D19F0C59-E880-424E-9B7C-34C0BBB2FA15}" dt="2023-02-09T22:55:15.742" v="27" actId="47"/>
        <pc:sldMkLst>
          <pc:docMk/>
          <pc:sldMk cId="1525299419" sldId="760"/>
        </pc:sldMkLst>
      </pc:sldChg>
      <pc:sldChg chg="del">
        <pc:chgData name="Boban Srezovski" userId="d2c5dd452d77a740" providerId="LiveId" clId="{D19F0C59-E880-424E-9B7C-34C0BBB2FA15}" dt="2023-02-09T22:55:15.742" v="27" actId="47"/>
        <pc:sldMkLst>
          <pc:docMk/>
          <pc:sldMk cId="539833753" sldId="761"/>
        </pc:sldMkLst>
      </pc:sldChg>
      <pc:sldChg chg="del">
        <pc:chgData name="Boban Srezovski" userId="d2c5dd452d77a740" providerId="LiveId" clId="{D19F0C59-E880-424E-9B7C-34C0BBB2FA15}" dt="2023-02-09T22:55:15.742" v="27" actId="47"/>
        <pc:sldMkLst>
          <pc:docMk/>
          <pc:sldMk cId="3404895301" sldId="762"/>
        </pc:sldMkLst>
      </pc:sldChg>
      <pc:sldChg chg="del">
        <pc:chgData name="Boban Srezovski" userId="d2c5dd452d77a740" providerId="LiveId" clId="{D19F0C59-E880-424E-9B7C-34C0BBB2FA15}" dt="2023-02-09T22:55:15.742" v="27" actId="47"/>
        <pc:sldMkLst>
          <pc:docMk/>
          <pc:sldMk cId="3093955719" sldId="763"/>
        </pc:sldMkLst>
      </pc:sldChg>
      <pc:sldChg chg="del">
        <pc:chgData name="Boban Srezovski" userId="d2c5dd452d77a740" providerId="LiveId" clId="{D19F0C59-E880-424E-9B7C-34C0BBB2FA15}" dt="2023-02-09T22:55:15.742" v="27" actId="47"/>
        <pc:sldMkLst>
          <pc:docMk/>
          <pc:sldMk cId="824014817" sldId="764"/>
        </pc:sldMkLst>
      </pc:sldChg>
      <pc:sldChg chg="del">
        <pc:chgData name="Boban Srezovski" userId="d2c5dd452d77a740" providerId="LiveId" clId="{D19F0C59-E880-424E-9B7C-34C0BBB2FA15}" dt="2023-02-09T22:55:15.742" v="27" actId="47"/>
        <pc:sldMkLst>
          <pc:docMk/>
          <pc:sldMk cId="3656480655" sldId="768"/>
        </pc:sldMkLst>
      </pc:sldChg>
      <pc:sldChg chg="del">
        <pc:chgData name="Boban Srezovski" userId="d2c5dd452d77a740" providerId="LiveId" clId="{D19F0C59-E880-424E-9B7C-34C0BBB2FA15}" dt="2023-02-09T22:55:15.742" v="27" actId="47"/>
        <pc:sldMkLst>
          <pc:docMk/>
          <pc:sldMk cId="2965113873" sldId="770"/>
        </pc:sldMkLst>
      </pc:sldChg>
      <pc:sldChg chg="del">
        <pc:chgData name="Boban Srezovski" userId="d2c5dd452d77a740" providerId="LiveId" clId="{D19F0C59-E880-424E-9B7C-34C0BBB2FA15}" dt="2023-02-09T22:55:15.742" v="27" actId="47"/>
        <pc:sldMkLst>
          <pc:docMk/>
          <pc:sldMk cId="4078467474" sldId="771"/>
        </pc:sldMkLst>
      </pc:sldChg>
      <pc:sldChg chg="del">
        <pc:chgData name="Boban Srezovski" userId="d2c5dd452d77a740" providerId="LiveId" clId="{D19F0C59-E880-424E-9B7C-34C0BBB2FA15}" dt="2023-02-09T22:55:15.742" v="27" actId="47"/>
        <pc:sldMkLst>
          <pc:docMk/>
          <pc:sldMk cId="1634164781" sldId="772"/>
        </pc:sldMkLst>
      </pc:sldChg>
      <pc:sldChg chg="del">
        <pc:chgData name="Boban Srezovski" userId="d2c5dd452d77a740" providerId="LiveId" clId="{D19F0C59-E880-424E-9B7C-34C0BBB2FA15}" dt="2023-02-09T22:55:15.742" v="27" actId="47"/>
        <pc:sldMkLst>
          <pc:docMk/>
          <pc:sldMk cId="1093191139" sldId="774"/>
        </pc:sldMkLst>
      </pc:sldChg>
      <pc:sldChg chg="del">
        <pc:chgData name="Boban Srezovski" userId="d2c5dd452d77a740" providerId="LiveId" clId="{D19F0C59-E880-424E-9B7C-34C0BBB2FA15}" dt="2023-02-09T22:55:15.742" v="27" actId="47"/>
        <pc:sldMkLst>
          <pc:docMk/>
          <pc:sldMk cId="1231387571" sldId="775"/>
        </pc:sldMkLst>
      </pc:sldChg>
      <pc:sldChg chg="del">
        <pc:chgData name="Boban Srezovski" userId="d2c5dd452d77a740" providerId="LiveId" clId="{D19F0C59-E880-424E-9B7C-34C0BBB2FA15}" dt="2023-02-09T22:55:15.742" v="27" actId="47"/>
        <pc:sldMkLst>
          <pc:docMk/>
          <pc:sldMk cId="109276762" sldId="776"/>
        </pc:sldMkLst>
      </pc:sldChg>
      <pc:sldChg chg="del">
        <pc:chgData name="Boban Srezovski" userId="d2c5dd452d77a740" providerId="LiveId" clId="{D19F0C59-E880-424E-9B7C-34C0BBB2FA15}" dt="2023-02-09T22:55:15.742" v="27" actId="47"/>
        <pc:sldMkLst>
          <pc:docMk/>
          <pc:sldMk cId="310424095" sldId="777"/>
        </pc:sldMkLst>
      </pc:sldChg>
      <pc:sldChg chg="del">
        <pc:chgData name="Boban Srezovski" userId="d2c5dd452d77a740" providerId="LiveId" clId="{D19F0C59-E880-424E-9B7C-34C0BBB2FA15}" dt="2023-02-09T22:55:15.742" v="27" actId="47"/>
        <pc:sldMkLst>
          <pc:docMk/>
          <pc:sldMk cId="161169408" sldId="778"/>
        </pc:sldMkLst>
      </pc:sldChg>
      <pc:sldChg chg="del">
        <pc:chgData name="Boban Srezovski" userId="d2c5dd452d77a740" providerId="LiveId" clId="{D19F0C59-E880-424E-9B7C-34C0BBB2FA15}" dt="2023-02-09T22:55:15.742" v="27" actId="47"/>
        <pc:sldMkLst>
          <pc:docMk/>
          <pc:sldMk cId="2975376214" sldId="784"/>
        </pc:sldMkLst>
      </pc:sldChg>
      <pc:sldChg chg="del">
        <pc:chgData name="Boban Srezovski" userId="d2c5dd452d77a740" providerId="LiveId" clId="{D19F0C59-E880-424E-9B7C-34C0BBB2FA15}" dt="2023-02-09T22:55:15.742" v="27" actId="47"/>
        <pc:sldMkLst>
          <pc:docMk/>
          <pc:sldMk cId="4204656881" sldId="785"/>
        </pc:sldMkLst>
      </pc:sldChg>
      <pc:sldChg chg="del">
        <pc:chgData name="Boban Srezovski" userId="d2c5dd452d77a740" providerId="LiveId" clId="{D19F0C59-E880-424E-9B7C-34C0BBB2FA15}" dt="2023-02-09T22:55:15.742" v="27" actId="47"/>
        <pc:sldMkLst>
          <pc:docMk/>
          <pc:sldMk cId="96363481" sldId="786"/>
        </pc:sldMkLst>
      </pc:sldChg>
      <pc:sldChg chg="del">
        <pc:chgData name="Boban Srezovski" userId="d2c5dd452d77a740" providerId="LiveId" clId="{D19F0C59-E880-424E-9B7C-34C0BBB2FA15}" dt="2023-02-09T22:55:15.742" v="27" actId="47"/>
        <pc:sldMkLst>
          <pc:docMk/>
          <pc:sldMk cId="2194150424" sldId="788"/>
        </pc:sldMkLst>
      </pc:sldChg>
      <pc:sldChg chg="del">
        <pc:chgData name="Boban Srezovski" userId="d2c5dd452d77a740" providerId="LiveId" clId="{D19F0C59-E880-424E-9B7C-34C0BBB2FA15}" dt="2023-02-09T22:55:15.742" v="27" actId="47"/>
        <pc:sldMkLst>
          <pc:docMk/>
          <pc:sldMk cId="2702034742" sldId="790"/>
        </pc:sldMkLst>
      </pc:sldChg>
      <pc:sldChg chg="del">
        <pc:chgData name="Boban Srezovski" userId="d2c5dd452d77a740" providerId="LiveId" clId="{D19F0C59-E880-424E-9B7C-34C0BBB2FA15}" dt="2023-02-09T22:55:15.742" v="27" actId="47"/>
        <pc:sldMkLst>
          <pc:docMk/>
          <pc:sldMk cId="4031061265" sldId="791"/>
        </pc:sldMkLst>
      </pc:sldChg>
      <pc:sldChg chg="del">
        <pc:chgData name="Boban Srezovski" userId="d2c5dd452d77a740" providerId="LiveId" clId="{D19F0C59-E880-424E-9B7C-34C0BBB2FA15}" dt="2023-02-09T22:55:15.742" v="27" actId="47"/>
        <pc:sldMkLst>
          <pc:docMk/>
          <pc:sldMk cId="1319673259" sldId="792"/>
        </pc:sldMkLst>
      </pc:sldChg>
      <pc:sldChg chg="del">
        <pc:chgData name="Boban Srezovski" userId="d2c5dd452d77a740" providerId="LiveId" clId="{D19F0C59-E880-424E-9B7C-34C0BBB2FA15}" dt="2023-02-09T22:55:15.742" v="27" actId="47"/>
        <pc:sldMkLst>
          <pc:docMk/>
          <pc:sldMk cId="444915550" sldId="793"/>
        </pc:sldMkLst>
      </pc:sldChg>
      <pc:sldChg chg="del">
        <pc:chgData name="Boban Srezovski" userId="d2c5dd452d77a740" providerId="LiveId" clId="{D19F0C59-E880-424E-9B7C-34C0BBB2FA15}" dt="2023-02-09T22:55:15.742" v="27" actId="47"/>
        <pc:sldMkLst>
          <pc:docMk/>
          <pc:sldMk cId="3988172560" sldId="808"/>
        </pc:sldMkLst>
      </pc:sldChg>
      <pc:sldChg chg="del">
        <pc:chgData name="Boban Srezovski" userId="d2c5dd452d77a740" providerId="LiveId" clId="{D19F0C59-E880-424E-9B7C-34C0BBB2FA15}" dt="2023-02-09T22:55:47.756" v="65" actId="47"/>
        <pc:sldMkLst>
          <pc:docMk/>
          <pc:sldMk cId="311831195" sldId="821"/>
        </pc:sldMkLst>
      </pc:sldChg>
      <pc:sldChg chg="modSp mod">
        <pc:chgData name="Boban Srezovski" userId="d2c5dd452d77a740" providerId="LiveId" clId="{D19F0C59-E880-424E-9B7C-34C0BBB2FA15}" dt="2023-02-09T23:29:58.942" v="126" actId="6549"/>
        <pc:sldMkLst>
          <pc:docMk/>
          <pc:sldMk cId="1269418464" sldId="822"/>
        </pc:sldMkLst>
        <pc:spChg chg="mod">
          <ac:chgData name="Boban Srezovski" userId="d2c5dd452d77a740" providerId="LiveId" clId="{D19F0C59-E880-424E-9B7C-34C0BBB2FA15}" dt="2023-02-09T23:29:58.942" v="126" actId="6549"/>
          <ac:spMkLst>
            <pc:docMk/>
            <pc:sldMk cId="1269418464" sldId="822"/>
            <ac:spMk id="3" creationId="{3A02318E-E1C5-4261-AF93-73C953242914}"/>
          </ac:spMkLst>
        </pc:spChg>
      </pc:sldChg>
      <pc:sldChg chg="del">
        <pc:chgData name="Boban Srezovski" userId="d2c5dd452d77a740" providerId="LiveId" clId="{D19F0C59-E880-424E-9B7C-34C0BBB2FA15}" dt="2023-02-09T22:55:15.742" v="27" actId="47"/>
        <pc:sldMkLst>
          <pc:docMk/>
          <pc:sldMk cId="2454548746" sldId="823"/>
        </pc:sldMkLst>
      </pc:sldChg>
      <pc:sldChg chg="modSp add mod">
        <pc:chgData name="Boban Srezovski" userId="d2c5dd452d77a740" providerId="LiveId" clId="{D19F0C59-E880-424E-9B7C-34C0BBB2FA15}" dt="2023-02-09T23:30:30.681" v="168" actId="6549"/>
        <pc:sldMkLst>
          <pc:docMk/>
          <pc:sldMk cId="4018383656" sldId="823"/>
        </pc:sldMkLst>
        <pc:spChg chg="mod">
          <ac:chgData name="Boban Srezovski" userId="d2c5dd452d77a740" providerId="LiveId" clId="{D19F0C59-E880-424E-9B7C-34C0BBB2FA15}" dt="2023-02-09T23:30:30.681" v="168" actId="6549"/>
          <ac:spMkLst>
            <pc:docMk/>
            <pc:sldMk cId="4018383656" sldId="823"/>
            <ac:spMk id="3" creationId="{3A02318E-E1C5-4261-AF93-73C953242914}"/>
          </ac:spMkLst>
        </pc:spChg>
      </pc:sldChg>
      <pc:sldChg chg="del">
        <pc:chgData name="Boban Srezovski" userId="d2c5dd452d77a740" providerId="LiveId" clId="{D19F0C59-E880-424E-9B7C-34C0BBB2FA15}" dt="2023-02-09T22:55:15.742" v="27" actId="47"/>
        <pc:sldMkLst>
          <pc:docMk/>
          <pc:sldMk cId="539418422" sldId="824"/>
        </pc:sldMkLst>
      </pc:sldChg>
      <pc:sldChg chg="modSp new mod">
        <pc:chgData name="Boban Srezovski" userId="d2c5dd452d77a740" providerId="LiveId" clId="{D19F0C59-E880-424E-9B7C-34C0BBB2FA15}" dt="2023-02-09T23:31:48.336" v="209" actId="6549"/>
        <pc:sldMkLst>
          <pc:docMk/>
          <pc:sldMk cId="1245309849" sldId="824"/>
        </pc:sldMkLst>
        <pc:spChg chg="mod">
          <ac:chgData name="Boban Srezovski" userId="d2c5dd452d77a740" providerId="LiveId" clId="{D19F0C59-E880-424E-9B7C-34C0BBB2FA15}" dt="2023-02-09T23:30:46.578" v="174"/>
          <ac:spMkLst>
            <pc:docMk/>
            <pc:sldMk cId="1245309849" sldId="824"/>
            <ac:spMk id="2" creationId="{3B1D5EC9-1CC3-4295-A971-9C7BD3853AB7}"/>
          </ac:spMkLst>
        </pc:spChg>
        <pc:spChg chg="mod">
          <ac:chgData name="Boban Srezovski" userId="d2c5dd452d77a740" providerId="LiveId" clId="{D19F0C59-E880-424E-9B7C-34C0BBB2FA15}" dt="2023-02-09T23:31:48.336" v="209" actId="6549"/>
          <ac:spMkLst>
            <pc:docMk/>
            <pc:sldMk cId="1245309849" sldId="824"/>
            <ac:spMk id="3" creationId="{97D2F462-4F8F-4C9E-BE82-5F6DA46FE695}"/>
          </ac:spMkLst>
        </pc:spChg>
      </pc:sldChg>
      <pc:sldChg chg="del">
        <pc:chgData name="Boban Srezovski" userId="d2c5dd452d77a740" providerId="LiveId" clId="{D19F0C59-E880-424E-9B7C-34C0BBB2FA15}" dt="2023-02-09T22:55:15.742" v="27" actId="47"/>
        <pc:sldMkLst>
          <pc:docMk/>
          <pc:sldMk cId="1231303733" sldId="825"/>
        </pc:sldMkLst>
      </pc:sldChg>
      <pc:sldChg chg="modSp new mod">
        <pc:chgData name="Boban Srezovski" userId="d2c5dd452d77a740" providerId="LiveId" clId="{D19F0C59-E880-424E-9B7C-34C0BBB2FA15}" dt="2023-02-09T23:32:15.296" v="227" actId="6549"/>
        <pc:sldMkLst>
          <pc:docMk/>
          <pc:sldMk cId="4099897500" sldId="825"/>
        </pc:sldMkLst>
        <pc:spChg chg="mod">
          <ac:chgData name="Boban Srezovski" userId="d2c5dd452d77a740" providerId="LiveId" clId="{D19F0C59-E880-424E-9B7C-34C0BBB2FA15}" dt="2023-02-09T23:31:58.530" v="215"/>
          <ac:spMkLst>
            <pc:docMk/>
            <pc:sldMk cId="4099897500" sldId="825"/>
            <ac:spMk id="2" creationId="{7E259D0C-3715-41BA-AF27-9BED77206082}"/>
          </ac:spMkLst>
        </pc:spChg>
        <pc:spChg chg="mod">
          <ac:chgData name="Boban Srezovski" userId="d2c5dd452d77a740" providerId="LiveId" clId="{D19F0C59-E880-424E-9B7C-34C0BBB2FA15}" dt="2023-02-09T23:32:15.296" v="227" actId="6549"/>
          <ac:spMkLst>
            <pc:docMk/>
            <pc:sldMk cId="4099897500" sldId="825"/>
            <ac:spMk id="3" creationId="{378A9E83-93BC-418D-BDA9-34667C0EFABA}"/>
          </ac:spMkLst>
        </pc:spChg>
      </pc:sldChg>
      <pc:sldChg chg="addSp modSp add mod">
        <pc:chgData name="Boban Srezovski" userId="d2c5dd452d77a740" providerId="LiveId" clId="{D19F0C59-E880-424E-9B7C-34C0BBB2FA15}" dt="2023-02-09T23:34:37.519" v="282" actId="20577"/>
        <pc:sldMkLst>
          <pc:docMk/>
          <pc:sldMk cId="2513467459" sldId="826"/>
        </pc:sldMkLst>
        <pc:spChg chg="mod">
          <ac:chgData name="Boban Srezovski" userId="d2c5dd452d77a740" providerId="LiveId" clId="{D19F0C59-E880-424E-9B7C-34C0BBB2FA15}" dt="2023-02-09T23:34:37.519" v="282" actId="20577"/>
          <ac:spMkLst>
            <pc:docMk/>
            <pc:sldMk cId="2513467459" sldId="826"/>
            <ac:spMk id="3" creationId="{378A9E83-93BC-418D-BDA9-34667C0EFABA}"/>
          </ac:spMkLst>
        </pc:spChg>
        <pc:spChg chg="add mod">
          <ac:chgData name="Boban Srezovski" userId="d2c5dd452d77a740" providerId="LiveId" clId="{D19F0C59-E880-424E-9B7C-34C0BBB2FA15}" dt="2023-02-09T23:34:20.649" v="276" actId="1076"/>
          <ac:spMkLst>
            <pc:docMk/>
            <pc:sldMk cId="2513467459" sldId="826"/>
            <ac:spMk id="5" creationId="{EC54874F-E1CD-4BA1-9F32-9269FE1C4498}"/>
          </ac:spMkLst>
        </pc:spChg>
      </pc:sldChg>
      <pc:sldChg chg="del">
        <pc:chgData name="Boban Srezovski" userId="d2c5dd452d77a740" providerId="LiveId" clId="{D19F0C59-E880-424E-9B7C-34C0BBB2FA15}" dt="2023-02-09T22:55:15.742" v="27" actId="47"/>
        <pc:sldMkLst>
          <pc:docMk/>
          <pc:sldMk cId="3253579874" sldId="826"/>
        </pc:sldMkLst>
      </pc:sldChg>
      <pc:sldChg chg="del">
        <pc:chgData name="Boban Srezovski" userId="d2c5dd452d77a740" providerId="LiveId" clId="{D19F0C59-E880-424E-9B7C-34C0BBB2FA15}" dt="2023-02-09T22:55:15.742" v="27" actId="47"/>
        <pc:sldMkLst>
          <pc:docMk/>
          <pc:sldMk cId="112194002" sldId="827"/>
        </pc:sldMkLst>
      </pc:sldChg>
      <pc:sldChg chg="addSp modSp new mod">
        <pc:chgData name="Boban Srezovski" userId="d2c5dd452d77a740" providerId="LiveId" clId="{D19F0C59-E880-424E-9B7C-34C0BBB2FA15}" dt="2023-02-09T23:36:58.726" v="349" actId="1076"/>
        <pc:sldMkLst>
          <pc:docMk/>
          <pc:sldMk cId="404970466" sldId="827"/>
        </pc:sldMkLst>
        <pc:spChg chg="mod">
          <ac:chgData name="Boban Srezovski" userId="d2c5dd452d77a740" providerId="LiveId" clId="{D19F0C59-E880-424E-9B7C-34C0BBB2FA15}" dt="2023-02-09T23:35:14.175" v="288"/>
          <ac:spMkLst>
            <pc:docMk/>
            <pc:sldMk cId="404970466" sldId="827"/>
            <ac:spMk id="2" creationId="{BEF3AFCD-08B0-4339-AE5E-AD4E5A6B63F1}"/>
          </ac:spMkLst>
        </pc:spChg>
        <pc:spChg chg="mod">
          <ac:chgData name="Boban Srezovski" userId="d2c5dd452d77a740" providerId="LiveId" clId="{D19F0C59-E880-424E-9B7C-34C0BBB2FA15}" dt="2023-02-09T23:36:44.291" v="344" actId="242"/>
          <ac:spMkLst>
            <pc:docMk/>
            <pc:sldMk cId="404970466" sldId="827"/>
            <ac:spMk id="3" creationId="{BC0E4F13-F6D9-4355-A7FF-7EE0E27000A7}"/>
          </ac:spMkLst>
        </pc:spChg>
        <pc:spChg chg="add mod">
          <ac:chgData name="Boban Srezovski" userId="d2c5dd452d77a740" providerId="LiveId" clId="{D19F0C59-E880-424E-9B7C-34C0BBB2FA15}" dt="2023-02-09T23:36:58.726" v="349" actId="1076"/>
          <ac:spMkLst>
            <pc:docMk/>
            <pc:sldMk cId="404970466" sldId="827"/>
            <ac:spMk id="5" creationId="{E57E7297-004B-4775-A66F-40C448E98D1D}"/>
          </ac:spMkLst>
        </pc:spChg>
      </pc:sldChg>
      <pc:sldChg chg="delSp modSp add mod">
        <pc:chgData name="Boban Srezovski" userId="d2c5dd452d77a740" providerId="LiveId" clId="{D19F0C59-E880-424E-9B7C-34C0BBB2FA15}" dt="2023-02-09T23:37:23.266" v="368" actId="6549"/>
        <pc:sldMkLst>
          <pc:docMk/>
          <pc:sldMk cId="3676728799" sldId="828"/>
        </pc:sldMkLst>
        <pc:spChg chg="mod">
          <ac:chgData name="Boban Srezovski" userId="d2c5dd452d77a740" providerId="LiveId" clId="{D19F0C59-E880-424E-9B7C-34C0BBB2FA15}" dt="2023-02-09T23:37:23.266" v="368" actId="6549"/>
          <ac:spMkLst>
            <pc:docMk/>
            <pc:sldMk cId="3676728799" sldId="828"/>
            <ac:spMk id="3" creationId="{BC0E4F13-F6D9-4355-A7FF-7EE0E27000A7}"/>
          </ac:spMkLst>
        </pc:spChg>
        <pc:spChg chg="del">
          <ac:chgData name="Boban Srezovski" userId="d2c5dd452d77a740" providerId="LiveId" clId="{D19F0C59-E880-424E-9B7C-34C0BBB2FA15}" dt="2023-02-09T23:37:12.071" v="351" actId="478"/>
          <ac:spMkLst>
            <pc:docMk/>
            <pc:sldMk cId="3676728799" sldId="828"/>
            <ac:spMk id="5" creationId="{E57E7297-004B-4775-A66F-40C448E98D1D}"/>
          </ac:spMkLst>
        </pc:spChg>
      </pc:sldChg>
      <pc:sldChg chg="del">
        <pc:chgData name="Boban Srezovski" userId="d2c5dd452d77a740" providerId="LiveId" clId="{D19F0C59-E880-424E-9B7C-34C0BBB2FA15}" dt="2023-02-09T22:55:15.742" v="27" actId="47"/>
        <pc:sldMkLst>
          <pc:docMk/>
          <pc:sldMk cId="4144086463" sldId="828"/>
        </pc:sldMkLst>
      </pc:sldChg>
      <pc:sldChg chg="addSp modSp add mod">
        <pc:chgData name="Boban Srezovski" userId="d2c5dd452d77a740" providerId="LiveId" clId="{D19F0C59-E880-424E-9B7C-34C0BBB2FA15}" dt="2023-02-09T23:38:18.886" v="389" actId="1076"/>
        <pc:sldMkLst>
          <pc:docMk/>
          <pc:sldMk cId="494691860" sldId="829"/>
        </pc:sldMkLst>
        <pc:spChg chg="mod">
          <ac:chgData name="Boban Srezovski" userId="d2c5dd452d77a740" providerId="LiveId" clId="{D19F0C59-E880-424E-9B7C-34C0BBB2FA15}" dt="2023-02-09T23:37:41.716" v="376" actId="6549"/>
          <ac:spMkLst>
            <pc:docMk/>
            <pc:sldMk cId="494691860" sldId="829"/>
            <ac:spMk id="3" creationId="{BC0E4F13-F6D9-4355-A7FF-7EE0E27000A7}"/>
          </ac:spMkLst>
        </pc:spChg>
        <pc:spChg chg="add mod">
          <ac:chgData name="Boban Srezovski" userId="d2c5dd452d77a740" providerId="LiveId" clId="{D19F0C59-E880-424E-9B7C-34C0BBB2FA15}" dt="2023-02-09T23:38:18.886" v="389" actId="1076"/>
          <ac:spMkLst>
            <pc:docMk/>
            <pc:sldMk cId="494691860" sldId="829"/>
            <ac:spMk id="5" creationId="{CBEC4237-32E8-4D30-AC20-4DC9BD562477}"/>
          </ac:spMkLst>
        </pc:spChg>
      </pc:sldChg>
      <pc:sldChg chg="del">
        <pc:chgData name="Boban Srezovski" userId="d2c5dd452d77a740" providerId="LiveId" clId="{D19F0C59-E880-424E-9B7C-34C0BBB2FA15}" dt="2023-02-09T22:55:15.742" v="27" actId="47"/>
        <pc:sldMkLst>
          <pc:docMk/>
          <pc:sldMk cId="1926319156" sldId="829"/>
        </pc:sldMkLst>
      </pc:sldChg>
      <pc:sldChg chg="modSp add mod ord">
        <pc:chgData name="Boban Srezovski" userId="d2c5dd452d77a740" providerId="LiveId" clId="{D19F0C59-E880-424E-9B7C-34C0BBB2FA15}" dt="2023-02-09T23:38:35.298" v="404" actId="6549"/>
        <pc:sldMkLst>
          <pc:docMk/>
          <pc:sldMk cId="788213006" sldId="830"/>
        </pc:sldMkLst>
        <pc:spChg chg="mod">
          <ac:chgData name="Boban Srezovski" userId="d2c5dd452d77a740" providerId="LiveId" clId="{D19F0C59-E880-424E-9B7C-34C0BBB2FA15}" dt="2023-02-09T23:38:35.298" v="404" actId="6549"/>
          <ac:spMkLst>
            <pc:docMk/>
            <pc:sldMk cId="788213006" sldId="830"/>
            <ac:spMk id="3" creationId="{BC0E4F13-F6D9-4355-A7FF-7EE0E27000A7}"/>
          </ac:spMkLst>
        </pc:spChg>
      </pc:sldChg>
      <pc:sldChg chg="del">
        <pc:chgData name="Boban Srezovski" userId="d2c5dd452d77a740" providerId="LiveId" clId="{D19F0C59-E880-424E-9B7C-34C0BBB2FA15}" dt="2023-02-09T22:55:15.742" v="27" actId="47"/>
        <pc:sldMkLst>
          <pc:docMk/>
          <pc:sldMk cId="2724520533" sldId="830"/>
        </pc:sldMkLst>
      </pc:sldChg>
      <pc:sldChg chg="addSp modSp new mod">
        <pc:chgData name="Boban Srezovski" userId="d2c5dd452d77a740" providerId="LiveId" clId="{D19F0C59-E880-424E-9B7C-34C0BBB2FA15}" dt="2023-02-09T23:40:36.093" v="427" actId="1076"/>
        <pc:sldMkLst>
          <pc:docMk/>
          <pc:sldMk cId="1270947934" sldId="831"/>
        </pc:sldMkLst>
        <pc:spChg chg="mod">
          <ac:chgData name="Boban Srezovski" userId="d2c5dd452d77a740" providerId="LiveId" clId="{D19F0C59-E880-424E-9B7C-34C0BBB2FA15}" dt="2023-02-09T23:39:40.785" v="410"/>
          <ac:spMkLst>
            <pc:docMk/>
            <pc:sldMk cId="1270947934" sldId="831"/>
            <ac:spMk id="2" creationId="{77485AA9-667B-4DCE-BFB7-464E760D4621}"/>
          </ac:spMkLst>
        </pc:spChg>
        <pc:spChg chg="mod">
          <ac:chgData name="Boban Srezovski" userId="d2c5dd452d77a740" providerId="LiveId" clId="{D19F0C59-E880-424E-9B7C-34C0BBB2FA15}" dt="2023-02-09T23:39:57.697" v="418" actId="6549"/>
          <ac:spMkLst>
            <pc:docMk/>
            <pc:sldMk cId="1270947934" sldId="831"/>
            <ac:spMk id="3" creationId="{5CA8C2D7-880F-4A80-B908-BCEA00B26071}"/>
          </ac:spMkLst>
        </pc:spChg>
        <pc:spChg chg="add mod">
          <ac:chgData name="Boban Srezovski" userId="d2c5dd452d77a740" providerId="LiveId" clId="{D19F0C59-E880-424E-9B7C-34C0BBB2FA15}" dt="2023-02-09T23:40:36.093" v="427" actId="1076"/>
          <ac:spMkLst>
            <pc:docMk/>
            <pc:sldMk cId="1270947934" sldId="831"/>
            <ac:spMk id="5" creationId="{EE21BA44-D292-4867-B64E-E07346E44838}"/>
          </ac:spMkLst>
        </pc:spChg>
      </pc:sldChg>
      <pc:sldChg chg="del">
        <pc:chgData name="Boban Srezovski" userId="d2c5dd452d77a740" providerId="LiveId" clId="{D19F0C59-E880-424E-9B7C-34C0BBB2FA15}" dt="2023-02-09T22:55:15.742" v="27" actId="47"/>
        <pc:sldMkLst>
          <pc:docMk/>
          <pc:sldMk cId="1510801823" sldId="831"/>
        </pc:sldMkLst>
      </pc:sldChg>
      <pc:sldChg chg="delSp modSp add mod">
        <pc:chgData name="Boban Srezovski" userId="d2c5dd452d77a740" providerId="LiveId" clId="{D19F0C59-E880-424E-9B7C-34C0BBB2FA15}" dt="2023-02-09T23:41:23.082" v="460" actId="242"/>
        <pc:sldMkLst>
          <pc:docMk/>
          <pc:sldMk cId="3696483877" sldId="832"/>
        </pc:sldMkLst>
        <pc:spChg chg="mod">
          <ac:chgData name="Boban Srezovski" userId="d2c5dd452d77a740" providerId="LiveId" clId="{D19F0C59-E880-424E-9B7C-34C0BBB2FA15}" dt="2023-02-09T23:41:23.082" v="460" actId="242"/>
          <ac:spMkLst>
            <pc:docMk/>
            <pc:sldMk cId="3696483877" sldId="832"/>
            <ac:spMk id="3" creationId="{5CA8C2D7-880F-4A80-B908-BCEA00B26071}"/>
          </ac:spMkLst>
        </pc:spChg>
        <pc:spChg chg="del">
          <ac:chgData name="Boban Srezovski" userId="d2c5dd452d77a740" providerId="LiveId" clId="{D19F0C59-E880-424E-9B7C-34C0BBB2FA15}" dt="2023-02-09T23:40:48.464" v="430" actId="478"/>
          <ac:spMkLst>
            <pc:docMk/>
            <pc:sldMk cId="3696483877" sldId="832"/>
            <ac:spMk id="5" creationId="{EE21BA44-D292-4867-B64E-E07346E44838}"/>
          </ac:spMkLst>
        </pc:spChg>
      </pc:sldChg>
      <pc:sldChg chg="del">
        <pc:chgData name="Boban Srezovski" userId="d2c5dd452d77a740" providerId="LiveId" clId="{D19F0C59-E880-424E-9B7C-34C0BBB2FA15}" dt="2023-02-09T22:55:15.742" v="27" actId="47"/>
        <pc:sldMkLst>
          <pc:docMk/>
          <pc:sldMk cId="4075974495" sldId="832"/>
        </pc:sldMkLst>
      </pc:sldChg>
      <pc:sldChg chg="addSp modSp new mod">
        <pc:chgData name="Boban Srezovski" userId="d2c5dd452d77a740" providerId="LiveId" clId="{D19F0C59-E880-424E-9B7C-34C0BBB2FA15}" dt="2023-02-09T23:42:17.698" v="484" actId="15"/>
        <pc:sldMkLst>
          <pc:docMk/>
          <pc:sldMk cId="1608966409" sldId="833"/>
        </pc:sldMkLst>
        <pc:spChg chg="mod">
          <ac:chgData name="Boban Srezovski" userId="d2c5dd452d77a740" providerId="LiveId" clId="{D19F0C59-E880-424E-9B7C-34C0BBB2FA15}" dt="2023-02-09T23:41:35.627" v="466"/>
          <ac:spMkLst>
            <pc:docMk/>
            <pc:sldMk cId="1608966409" sldId="833"/>
            <ac:spMk id="2" creationId="{A0D10A89-D3D4-4F13-BE69-7A6E3CF27431}"/>
          </ac:spMkLst>
        </pc:spChg>
        <pc:spChg chg="mod">
          <ac:chgData name="Boban Srezovski" userId="d2c5dd452d77a740" providerId="LiveId" clId="{D19F0C59-E880-424E-9B7C-34C0BBB2FA15}" dt="2023-02-09T23:41:59.550" v="478" actId="1076"/>
          <ac:spMkLst>
            <pc:docMk/>
            <pc:sldMk cId="1608966409" sldId="833"/>
            <ac:spMk id="3" creationId="{08197626-9536-4A9D-8A87-7D2FD6CD3EE9}"/>
          </ac:spMkLst>
        </pc:spChg>
        <pc:spChg chg="add mod">
          <ac:chgData name="Boban Srezovski" userId="d2c5dd452d77a740" providerId="LiveId" clId="{D19F0C59-E880-424E-9B7C-34C0BBB2FA15}" dt="2023-02-09T23:42:17.698" v="484" actId="15"/>
          <ac:spMkLst>
            <pc:docMk/>
            <pc:sldMk cId="1608966409" sldId="833"/>
            <ac:spMk id="5" creationId="{FA00CEB6-69F2-405E-8066-CDF392428B94}"/>
          </ac:spMkLst>
        </pc:spChg>
      </pc:sldChg>
      <pc:sldChg chg="del">
        <pc:chgData name="Boban Srezovski" userId="d2c5dd452d77a740" providerId="LiveId" clId="{D19F0C59-E880-424E-9B7C-34C0BBB2FA15}" dt="2023-02-09T22:55:15.742" v="27" actId="47"/>
        <pc:sldMkLst>
          <pc:docMk/>
          <pc:sldMk cId="3572817764" sldId="834"/>
        </pc:sldMkLst>
      </pc:sldChg>
      <pc:sldChg chg="delSp modSp add mod">
        <pc:chgData name="Boban Srezovski" userId="d2c5dd452d77a740" providerId="LiveId" clId="{D19F0C59-E880-424E-9B7C-34C0BBB2FA15}" dt="2023-02-09T23:44:11.763" v="572" actId="242"/>
        <pc:sldMkLst>
          <pc:docMk/>
          <pc:sldMk cId="3668944354" sldId="834"/>
        </pc:sldMkLst>
        <pc:spChg chg="mod">
          <ac:chgData name="Boban Srezovski" userId="d2c5dd452d77a740" providerId="LiveId" clId="{D19F0C59-E880-424E-9B7C-34C0BBB2FA15}" dt="2023-02-09T23:44:11.763" v="572" actId="242"/>
          <ac:spMkLst>
            <pc:docMk/>
            <pc:sldMk cId="3668944354" sldId="834"/>
            <ac:spMk id="3" creationId="{08197626-9536-4A9D-8A87-7D2FD6CD3EE9}"/>
          </ac:spMkLst>
        </pc:spChg>
        <pc:spChg chg="del">
          <ac:chgData name="Boban Srezovski" userId="d2c5dd452d77a740" providerId="LiveId" clId="{D19F0C59-E880-424E-9B7C-34C0BBB2FA15}" dt="2023-02-09T23:43:37.354" v="538" actId="478"/>
          <ac:spMkLst>
            <pc:docMk/>
            <pc:sldMk cId="3668944354" sldId="834"/>
            <ac:spMk id="5" creationId="{FA00CEB6-69F2-405E-8066-CDF392428B94}"/>
          </ac:spMkLst>
        </pc:spChg>
      </pc:sldChg>
      <pc:sldChg chg="delSp modSp add mod">
        <pc:chgData name="Boban Srezovski" userId="d2c5dd452d77a740" providerId="LiveId" clId="{D19F0C59-E880-424E-9B7C-34C0BBB2FA15}" dt="2023-02-09T23:44:16.502" v="574" actId="403"/>
        <pc:sldMkLst>
          <pc:docMk/>
          <pc:sldMk cId="483334248" sldId="835"/>
        </pc:sldMkLst>
        <pc:spChg chg="mod">
          <ac:chgData name="Boban Srezovski" userId="d2c5dd452d77a740" providerId="LiveId" clId="{D19F0C59-E880-424E-9B7C-34C0BBB2FA15}" dt="2023-02-09T23:44:16.502" v="574" actId="403"/>
          <ac:spMkLst>
            <pc:docMk/>
            <pc:sldMk cId="483334248" sldId="835"/>
            <ac:spMk id="3" creationId="{08197626-9536-4A9D-8A87-7D2FD6CD3EE9}"/>
          </ac:spMkLst>
        </pc:spChg>
        <pc:spChg chg="del">
          <ac:chgData name="Boban Srezovski" userId="d2c5dd452d77a740" providerId="LiveId" clId="{D19F0C59-E880-424E-9B7C-34C0BBB2FA15}" dt="2023-02-09T23:42:46.126" v="489" actId="478"/>
          <ac:spMkLst>
            <pc:docMk/>
            <pc:sldMk cId="483334248" sldId="835"/>
            <ac:spMk id="5" creationId="{FA00CEB6-69F2-405E-8066-CDF392428B94}"/>
          </ac:spMkLst>
        </pc:spChg>
      </pc:sldChg>
      <pc:sldChg chg="del">
        <pc:chgData name="Boban Srezovski" userId="d2c5dd452d77a740" providerId="LiveId" clId="{D19F0C59-E880-424E-9B7C-34C0BBB2FA15}" dt="2023-02-09T22:55:15.742" v="27" actId="47"/>
        <pc:sldMkLst>
          <pc:docMk/>
          <pc:sldMk cId="1816065296" sldId="835"/>
        </pc:sldMkLst>
      </pc:sldChg>
      <pc:sldChg chg="addSp modSp new mod">
        <pc:chgData name="Boban Srezovski" userId="d2c5dd452d77a740" providerId="LiveId" clId="{D19F0C59-E880-424E-9B7C-34C0BBB2FA15}" dt="2023-02-09T23:45:08.969" v="599" actId="15"/>
        <pc:sldMkLst>
          <pc:docMk/>
          <pc:sldMk cId="1226469773" sldId="836"/>
        </pc:sldMkLst>
        <pc:spChg chg="mod">
          <ac:chgData name="Boban Srezovski" userId="d2c5dd452d77a740" providerId="LiveId" clId="{D19F0C59-E880-424E-9B7C-34C0BBB2FA15}" dt="2023-02-09T23:44:32.217" v="582"/>
          <ac:spMkLst>
            <pc:docMk/>
            <pc:sldMk cId="1226469773" sldId="836"/>
            <ac:spMk id="2" creationId="{47C2A9F9-4DEE-4F35-9089-C9D4DDDA6CE8}"/>
          </ac:spMkLst>
        </pc:spChg>
        <pc:spChg chg="mod">
          <ac:chgData name="Boban Srezovski" userId="d2c5dd452d77a740" providerId="LiveId" clId="{D19F0C59-E880-424E-9B7C-34C0BBB2FA15}" dt="2023-02-09T23:44:53.445" v="592" actId="242"/>
          <ac:spMkLst>
            <pc:docMk/>
            <pc:sldMk cId="1226469773" sldId="836"/>
            <ac:spMk id="3" creationId="{56C16B2C-F66D-40DC-BB8F-DDD510DA839E}"/>
          </ac:spMkLst>
        </pc:spChg>
        <pc:spChg chg="add mod">
          <ac:chgData name="Boban Srezovski" userId="d2c5dd452d77a740" providerId="LiveId" clId="{D19F0C59-E880-424E-9B7C-34C0BBB2FA15}" dt="2023-02-09T23:45:08.969" v="599" actId="15"/>
          <ac:spMkLst>
            <pc:docMk/>
            <pc:sldMk cId="1226469773" sldId="836"/>
            <ac:spMk id="5" creationId="{A14B1849-D545-402D-89DB-2880E47D25D4}"/>
          </ac:spMkLst>
        </pc:spChg>
      </pc:sldChg>
      <pc:sldChg chg="del">
        <pc:chgData name="Boban Srezovski" userId="d2c5dd452d77a740" providerId="LiveId" clId="{D19F0C59-E880-424E-9B7C-34C0BBB2FA15}" dt="2023-02-09T22:55:15.742" v="27" actId="47"/>
        <pc:sldMkLst>
          <pc:docMk/>
          <pc:sldMk cId="2405832209" sldId="836"/>
        </pc:sldMkLst>
      </pc:sldChg>
      <pc:sldChg chg="addSp delSp modSp add mod">
        <pc:chgData name="Boban Srezovski" userId="d2c5dd452d77a740" providerId="LiveId" clId="{D19F0C59-E880-424E-9B7C-34C0BBB2FA15}" dt="2023-02-09T23:45:59.172" v="618" actId="1076"/>
        <pc:sldMkLst>
          <pc:docMk/>
          <pc:sldMk cId="1056971679" sldId="837"/>
        </pc:sldMkLst>
        <pc:spChg chg="mod">
          <ac:chgData name="Boban Srezovski" userId="d2c5dd452d77a740" providerId="LiveId" clId="{D19F0C59-E880-424E-9B7C-34C0BBB2FA15}" dt="2023-02-09T23:45:28.605" v="605" actId="14100"/>
          <ac:spMkLst>
            <pc:docMk/>
            <pc:sldMk cId="1056971679" sldId="837"/>
            <ac:spMk id="3" creationId="{56C16B2C-F66D-40DC-BB8F-DDD510DA839E}"/>
          </ac:spMkLst>
        </pc:spChg>
        <pc:spChg chg="del">
          <ac:chgData name="Boban Srezovski" userId="d2c5dd452d77a740" providerId="LiveId" clId="{D19F0C59-E880-424E-9B7C-34C0BBB2FA15}" dt="2023-02-09T23:45:30.960" v="606" actId="478"/>
          <ac:spMkLst>
            <pc:docMk/>
            <pc:sldMk cId="1056971679" sldId="837"/>
            <ac:spMk id="5" creationId="{A14B1849-D545-402D-89DB-2880E47D25D4}"/>
          </ac:spMkLst>
        </pc:spChg>
        <pc:spChg chg="add mod">
          <ac:chgData name="Boban Srezovski" userId="d2c5dd452d77a740" providerId="LiveId" clId="{D19F0C59-E880-424E-9B7C-34C0BBB2FA15}" dt="2023-02-09T23:45:59.172" v="618" actId="1076"/>
          <ac:spMkLst>
            <pc:docMk/>
            <pc:sldMk cId="1056971679" sldId="837"/>
            <ac:spMk id="6" creationId="{6AD5088C-6F89-4D65-9B39-E518A408BE0E}"/>
          </ac:spMkLst>
        </pc:spChg>
      </pc:sldChg>
      <pc:sldChg chg="del">
        <pc:chgData name="Boban Srezovski" userId="d2c5dd452d77a740" providerId="LiveId" clId="{D19F0C59-E880-424E-9B7C-34C0BBB2FA15}" dt="2023-02-09T22:55:15.742" v="27" actId="47"/>
        <pc:sldMkLst>
          <pc:docMk/>
          <pc:sldMk cId="2605032591" sldId="837"/>
        </pc:sldMkLst>
      </pc:sldChg>
      <pc:sldChg chg="del">
        <pc:chgData name="Boban Srezovski" userId="d2c5dd452d77a740" providerId="LiveId" clId="{D19F0C59-E880-424E-9B7C-34C0BBB2FA15}" dt="2023-02-09T22:55:15.742" v="27" actId="47"/>
        <pc:sldMkLst>
          <pc:docMk/>
          <pc:sldMk cId="2487090894" sldId="838"/>
        </pc:sldMkLst>
      </pc:sldChg>
      <pc:sldChg chg="delSp modSp add mod">
        <pc:chgData name="Boban Srezovski" userId="d2c5dd452d77a740" providerId="LiveId" clId="{D19F0C59-E880-424E-9B7C-34C0BBB2FA15}" dt="2023-02-09T23:46:31.093" v="654" actId="14100"/>
        <pc:sldMkLst>
          <pc:docMk/>
          <pc:sldMk cId="2807494301" sldId="838"/>
        </pc:sldMkLst>
        <pc:spChg chg="mod">
          <ac:chgData name="Boban Srezovski" userId="d2c5dd452d77a740" providerId="LiveId" clId="{D19F0C59-E880-424E-9B7C-34C0BBB2FA15}" dt="2023-02-09T23:46:31.093" v="654" actId="14100"/>
          <ac:spMkLst>
            <pc:docMk/>
            <pc:sldMk cId="2807494301" sldId="838"/>
            <ac:spMk id="3" creationId="{56C16B2C-F66D-40DC-BB8F-DDD510DA839E}"/>
          </ac:spMkLst>
        </pc:spChg>
        <pc:spChg chg="del">
          <ac:chgData name="Boban Srezovski" userId="d2c5dd452d77a740" providerId="LiveId" clId="{D19F0C59-E880-424E-9B7C-34C0BBB2FA15}" dt="2023-02-09T23:46:06.321" v="620" actId="478"/>
          <ac:spMkLst>
            <pc:docMk/>
            <pc:sldMk cId="2807494301" sldId="838"/>
            <ac:spMk id="6" creationId="{6AD5088C-6F89-4D65-9B39-E518A408BE0E}"/>
          </ac:spMkLst>
        </pc:spChg>
      </pc:sldChg>
      <pc:sldChg chg="del">
        <pc:chgData name="Boban Srezovski" userId="d2c5dd452d77a740" providerId="LiveId" clId="{D19F0C59-E880-424E-9B7C-34C0BBB2FA15}" dt="2023-02-09T22:55:15.742" v="27" actId="47"/>
        <pc:sldMkLst>
          <pc:docMk/>
          <pc:sldMk cId="1284219798" sldId="839"/>
        </pc:sldMkLst>
      </pc:sldChg>
      <pc:sldChg chg="addSp modSp new mod">
        <pc:chgData name="Boban Srezovski" userId="d2c5dd452d77a740" providerId="LiveId" clId="{D19F0C59-E880-424E-9B7C-34C0BBB2FA15}" dt="2023-02-09T23:47:46.255" v="694" actId="20577"/>
        <pc:sldMkLst>
          <pc:docMk/>
          <pc:sldMk cId="3930153153" sldId="839"/>
        </pc:sldMkLst>
        <pc:spChg chg="mod">
          <ac:chgData name="Boban Srezovski" userId="d2c5dd452d77a740" providerId="LiveId" clId="{D19F0C59-E880-424E-9B7C-34C0BBB2FA15}" dt="2023-02-09T23:46:41.545" v="660"/>
          <ac:spMkLst>
            <pc:docMk/>
            <pc:sldMk cId="3930153153" sldId="839"/>
            <ac:spMk id="2" creationId="{BF0F463C-2420-4559-977E-E65A98DB81F8}"/>
          </ac:spMkLst>
        </pc:spChg>
        <pc:spChg chg="mod">
          <ac:chgData name="Boban Srezovski" userId="d2c5dd452d77a740" providerId="LiveId" clId="{D19F0C59-E880-424E-9B7C-34C0BBB2FA15}" dt="2023-02-09T23:47:13.104" v="684" actId="20577"/>
          <ac:spMkLst>
            <pc:docMk/>
            <pc:sldMk cId="3930153153" sldId="839"/>
            <ac:spMk id="3" creationId="{C2EC843C-1DB3-4CE8-B22E-ECE03B83DE9F}"/>
          </ac:spMkLst>
        </pc:spChg>
        <pc:spChg chg="add mod">
          <ac:chgData name="Boban Srezovski" userId="d2c5dd452d77a740" providerId="LiveId" clId="{D19F0C59-E880-424E-9B7C-34C0BBB2FA15}" dt="2023-02-09T23:47:46.255" v="694" actId="20577"/>
          <ac:spMkLst>
            <pc:docMk/>
            <pc:sldMk cId="3930153153" sldId="839"/>
            <ac:spMk id="5" creationId="{E5DBDE14-5142-4FF1-B9A9-ED54845012FC}"/>
          </ac:spMkLst>
        </pc:spChg>
      </pc:sldChg>
      <pc:sldChg chg="del">
        <pc:chgData name="Boban Srezovski" userId="d2c5dd452d77a740" providerId="LiveId" clId="{D19F0C59-E880-424E-9B7C-34C0BBB2FA15}" dt="2023-02-09T22:55:15.742" v="27" actId="47"/>
        <pc:sldMkLst>
          <pc:docMk/>
          <pc:sldMk cId="853119975" sldId="840"/>
        </pc:sldMkLst>
      </pc:sldChg>
      <pc:sldChg chg="addSp delSp modSp add mod">
        <pc:chgData name="Boban Srezovski" userId="d2c5dd452d77a740" providerId="LiveId" clId="{D19F0C59-E880-424E-9B7C-34C0BBB2FA15}" dt="2023-02-09T23:49:08.985" v="729" actId="27636"/>
        <pc:sldMkLst>
          <pc:docMk/>
          <pc:sldMk cId="2290952567" sldId="840"/>
        </pc:sldMkLst>
        <pc:spChg chg="mod">
          <ac:chgData name="Boban Srezovski" userId="d2c5dd452d77a740" providerId="LiveId" clId="{D19F0C59-E880-424E-9B7C-34C0BBB2FA15}" dt="2023-02-09T23:49:08.985" v="729" actId="27636"/>
          <ac:spMkLst>
            <pc:docMk/>
            <pc:sldMk cId="2290952567" sldId="840"/>
            <ac:spMk id="3" creationId="{C2EC843C-1DB3-4CE8-B22E-ECE03B83DE9F}"/>
          </ac:spMkLst>
        </pc:spChg>
        <pc:spChg chg="del">
          <ac:chgData name="Boban Srezovski" userId="d2c5dd452d77a740" providerId="LiveId" clId="{D19F0C59-E880-424E-9B7C-34C0BBB2FA15}" dt="2023-02-09T23:48:05.710" v="701" actId="478"/>
          <ac:spMkLst>
            <pc:docMk/>
            <pc:sldMk cId="2290952567" sldId="840"/>
            <ac:spMk id="5" creationId="{E5DBDE14-5142-4FF1-B9A9-ED54845012FC}"/>
          </ac:spMkLst>
        </pc:spChg>
        <pc:spChg chg="add mod">
          <ac:chgData name="Boban Srezovski" userId="d2c5dd452d77a740" providerId="LiveId" clId="{D19F0C59-E880-424E-9B7C-34C0BBB2FA15}" dt="2023-02-09T23:48:50.661" v="712" actId="1076"/>
          <ac:spMkLst>
            <pc:docMk/>
            <pc:sldMk cId="2290952567" sldId="840"/>
            <ac:spMk id="6" creationId="{E2B45A61-4129-4872-BDBB-1FFE2599B529}"/>
          </ac:spMkLst>
        </pc:spChg>
      </pc:sldChg>
      <pc:sldChg chg="addSp delSp modSp add mod">
        <pc:chgData name="Boban Srezovski" userId="d2c5dd452d77a740" providerId="LiveId" clId="{D19F0C59-E880-424E-9B7C-34C0BBB2FA15}" dt="2023-02-10T01:01:13.581" v="747" actId="1076"/>
        <pc:sldMkLst>
          <pc:docMk/>
          <pc:sldMk cId="1762739542" sldId="841"/>
        </pc:sldMkLst>
        <pc:spChg chg="mod">
          <ac:chgData name="Boban Srezovski" userId="d2c5dd452d77a740" providerId="LiveId" clId="{D19F0C59-E880-424E-9B7C-34C0BBB2FA15}" dt="2023-02-10T01:01:03.799" v="744" actId="6549"/>
          <ac:spMkLst>
            <pc:docMk/>
            <pc:sldMk cId="1762739542" sldId="841"/>
            <ac:spMk id="3" creationId="{C2EC843C-1DB3-4CE8-B22E-ECE03B83DE9F}"/>
          </ac:spMkLst>
        </pc:spChg>
        <pc:spChg chg="del">
          <ac:chgData name="Boban Srezovski" userId="d2c5dd452d77a740" providerId="LiveId" clId="{D19F0C59-E880-424E-9B7C-34C0BBB2FA15}" dt="2023-02-10T01:00:46.063" v="733" actId="478"/>
          <ac:spMkLst>
            <pc:docMk/>
            <pc:sldMk cId="1762739542" sldId="841"/>
            <ac:spMk id="6" creationId="{E2B45A61-4129-4872-BDBB-1FFE2599B529}"/>
          </ac:spMkLst>
        </pc:spChg>
        <pc:picChg chg="add mod">
          <ac:chgData name="Boban Srezovski" userId="d2c5dd452d77a740" providerId="LiveId" clId="{D19F0C59-E880-424E-9B7C-34C0BBB2FA15}" dt="2023-02-10T01:01:13.581" v="747" actId="1076"/>
          <ac:picMkLst>
            <pc:docMk/>
            <pc:sldMk cId="1762739542" sldId="841"/>
            <ac:picMk id="5" creationId="{E62D1387-717C-4BA6-A0E7-92AC7024C19C}"/>
          </ac:picMkLst>
        </pc:picChg>
      </pc:sldChg>
      <pc:sldChg chg="del">
        <pc:chgData name="Boban Srezovski" userId="d2c5dd452d77a740" providerId="LiveId" clId="{D19F0C59-E880-424E-9B7C-34C0BBB2FA15}" dt="2023-02-09T22:55:15.742" v="27" actId="47"/>
        <pc:sldMkLst>
          <pc:docMk/>
          <pc:sldMk cId="3246528625" sldId="841"/>
        </pc:sldMkLst>
      </pc:sldChg>
      <pc:sldChg chg="del">
        <pc:chgData name="Boban Srezovski" userId="d2c5dd452d77a740" providerId="LiveId" clId="{D19F0C59-E880-424E-9B7C-34C0BBB2FA15}" dt="2023-02-09T22:55:15.742" v="27" actId="47"/>
        <pc:sldMkLst>
          <pc:docMk/>
          <pc:sldMk cId="1461547065" sldId="842"/>
        </pc:sldMkLst>
      </pc:sldChg>
      <pc:sldChg chg="addSp delSp modSp add mod">
        <pc:chgData name="Boban Srezovski" userId="d2c5dd452d77a740" providerId="LiveId" clId="{D19F0C59-E880-424E-9B7C-34C0BBB2FA15}" dt="2023-02-10T01:01:53.824" v="769" actId="6549"/>
        <pc:sldMkLst>
          <pc:docMk/>
          <pc:sldMk cId="4131595969" sldId="842"/>
        </pc:sldMkLst>
        <pc:spChg chg="mod">
          <ac:chgData name="Boban Srezovski" userId="d2c5dd452d77a740" providerId="LiveId" clId="{D19F0C59-E880-424E-9B7C-34C0BBB2FA15}" dt="2023-02-10T01:01:53.824" v="769" actId="6549"/>
          <ac:spMkLst>
            <pc:docMk/>
            <pc:sldMk cId="4131595969" sldId="842"/>
            <ac:spMk id="3" creationId="{C2EC843C-1DB3-4CE8-B22E-ECE03B83DE9F}"/>
          </ac:spMkLst>
        </pc:spChg>
        <pc:spChg chg="add mod">
          <ac:chgData name="Boban Srezovski" userId="d2c5dd452d77a740" providerId="LiveId" clId="{D19F0C59-E880-424E-9B7C-34C0BBB2FA15}" dt="2023-02-10T01:01:35.974" v="754" actId="15"/>
          <ac:spMkLst>
            <pc:docMk/>
            <pc:sldMk cId="4131595969" sldId="842"/>
            <ac:spMk id="6" creationId="{94FD3BDB-1239-48E1-8702-3C27F9D29981}"/>
          </ac:spMkLst>
        </pc:spChg>
        <pc:picChg chg="del">
          <ac:chgData name="Boban Srezovski" userId="d2c5dd452d77a740" providerId="LiveId" clId="{D19F0C59-E880-424E-9B7C-34C0BBB2FA15}" dt="2023-02-10T01:01:21.217" v="749" actId="478"/>
          <ac:picMkLst>
            <pc:docMk/>
            <pc:sldMk cId="4131595969" sldId="842"/>
            <ac:picMk id="5" creationId="{E62D1387-717C-4BA6-A0E7-92AC7024C19C}"/>
          </ac:picMkLst>
        </pc:picChg>
      </pc:sldChg>
      <pc:sldChg chg="del">
        <pc:chgData name="Boban Srezovski" userId="d2c5dd452d77a740" providerId="LiveId" clId="{D19F0C59-E880-424E-9B7C-34C0BBB2FA15}" dt="2023-02-09T22:55:15.742" v="27" actId="47"/>
        <pc:sldMkLst>
          <pc:docMk/>
          <pc:sldMk cId="3206205770" sldId="843"/>
        </pc:sldMkLst>
      </pc:sldChg>
      <pc:sldChg chg="addSp modSp new mod">
        <pc:chgData name="Boban Srezovski" userId="d2c5dd452d77a740" providerId="LiveId" clId="{D19F0C59-E880-424E-9B7C-34C0BBB2FA15}" dt="2023-02-10T01:02:33.142" v="786" actId="1076"/>
        <pc:sldMkLst>
          <pc:docMk/>
          <pc:sldMk cId="3654198757" sldId="843"/>
        </pc:sldMkLst>
        <pc:spChg chg="mod">
          <ac:chgData name="Boban Srezovski" userId="d2c5dd452d77a740" providerId="LiveId" clId="{D19F0C59-E880-424E-9B7C-34C0BBB2FA15}" dt="2023-02-10T01:02:05.082" v="775"/>
          <ac:spMkLst>
            <pc:docMk/>
            <pc:sldMk cId="3654198757" sldId="843"/>
            <ac:spMk id="2" creationId="{73FDD69C-ACCC-4CE8-BF78-6533D2D55282}"/>
          </ac:spMkLst>
        </pc:spChg>
        <pc:spChg chg="mod">
          <ac:chgData name="Boban Srezovski" userId="d2c5dd452d77a740" providerId="LiveId" clId="{D19F0C59-E880-424E-9B7C-34C0BBB2FA15}" dt="2023-02-10T01:02:28.774" v="785" actId="6549"/>
          <ac:spMkLst>
            <pc:docMk/>
            <pc:sldMk cId="3654198757" sldId="843"/>
            <ac:spMk id="3" creationId="{70610ED2-295D-449D-B3DD-FEF8D128CB98}"/>
          </ac:spMkLst>
        </pc:spChg>
        <pc:picChg chg="add mod">
          <ac:chgData name="Boban Srezovski" userId="d2c5dd452d77a740" providerId="LiveId" clId="{D19F0C59-E880-424E-9B7C-34C0BBB2FA15}" dt="2023-02-10T01:02:33.142" v="786" actId="1076"/>
          <ac:picMkLst>
            <pc:docMk/>
            <pc:sldMk cId="3654198757" sldId="843"/>
            <ac:picMk id="5" creationId="{E8B7525C-728C-4543-8DB8-987B4C1E4B72}"/>
          </ac:picMkLst>
        </pc:picChg>
      </pc:sldChg>
      <pc:sldChg chg="del">
        <pc:chgData name="Boban Srezovski" userId="d2c5dd452d77a740" providerId="LiveId" clId="{D19F0C59-E880-424E-9B7C-34C0BBB2FA15}" dt="2023-02-09T22:55:15.742" v="27" actId="47"/>
        <pc:sldMkLst>
          <pc:docMk/>
          <pc:sldMk cId="2795464377" sldId="844"/>
        </pc:sldMkLst>
      </pc:sldChg>
      <pc:sldChg chg="delSp modSp add mod">
        <pc:chgData name="Boban Srezovski" userId="d2c5dd452d77a740" providerId="LiveId" clId="{D19F0C59-E880-424E-9B7C-34C0BBB2FA15}" dt="2023-02-10T01:03:40.696" v="822" actId="6549"/>
        <pc:sldMkLst>
          <pc:docMk/>
          <pc:sldMk cId="2906560728" sldId="844"/>
        </pc:sldMkLst>
        <pc:spChg chg="mod">
          <ac:chgData name="Boban Srezovski" userId="d2c5dd452d77a740" providerId="LiveId" clId="{D19F0C59-E880-424E-9B7C-34C0BBB2FA15}" dt="2023-02-10T01:03:40.696" v="822" actId="6549"/>
          <ac:spMkLst>
            <pc:docMk/>
            <pc:sldMk cId="2906560728" sldId="844"/>
            <ac:spMk id="3" creationId="{70610ED2-295D-449D-B3DD-FEF8D128CB98}"/>
          </ac:spMkLst>
        </pc:spChg>
        <pc:picChg chg="del">
          <ac:chgData name="Boban Srezovski" userId="d2c5dd452d77a740" providerId="LiveId" clId="{D19F0C59-E880-424E-9B7C-34C0BBB2FA15}" dt="2023-02-10T01:03:14.927" v="790" actId="478"/>
          <ac:picMkLst>
            <pc:docMk/>
            <pc:sldMk cId="2906560728" sldId="844"/>
            <ac:picMk id="5" creationId="{E8B7525C-728C-4543-8DB8-987B4C1E4B72}"/>
          </ac:picMkLst>
        </pc:picChg>
      </pc:sldChg>
      <pc:sldChg chg="modSp new del mod">
        <pc:chgData name="Boban Srezovski" userId="d2c5dd452d77a740" providerId="LiveId" clId="{D19F0C59-E880-424E-9B7C-34C0BBB2FA15}" dt="2023-02-10T01:05:03.521" v="828" actId="680"/>
        <pc:sldMkLst>
          <pc:docMk/>
          <pc:sldMk cId="536335048" sldId="845"/>
        </pc:sldMkLst>
        <pc:spChg chg="mod">
          <ac:chgData name="Boban Srezovski" userId="d2c5dd452d77a740" providerId="LiveId" clId="{D19F0C59-E880-424E-9B7C-34C0BBB2FA15}" dt="2023-02-10T01:05:02.347" v="827"/>
          <ac:spMkLst>
            <pc:docMk/>
            <pc:sldMk cId="536335048" sldId="845"/>
            <ac:spMk id="2" creationId="{51B0A43B-627A-4697-BA41-00CC9EC4B512}"/>
          </ac:spMkLst>
        </pc:spChg>
      </pc:sldChg>
      <pc:sldChg chg="del">
        <pc:chgData name="Boban Srezovski" userId="d2c5dd452d77a740" providerId="LiveId" clId="{D19F0C59-E880-424E-9B7C-34C0BBB2FA15}" dt="2023-02-09T22:55:15.742" v="27" actId="47"/>
        <pc:sldMkLst>
          <pc:docMk/>
          <pc:sldMk cId="2333665668" sldId="845"/>
        </pc:sldMkLst>
      </pc:sldChg>
      <pc:sldChg chg="modSp new mod">
        <pc:chgData name="Boban Srezovski" userId="d2c5dd452d77a740" providerId="LiveId" clId="{D19F0C59-E880-424E-9B7C-34C0BBB2FA15}" dt="2023-02-10T01:06:03.262" v="838" actId="20577"/>
        <pc:sldMkLst>
          <pc:docMk/>
          <pc:sldMk cId="3708272689" sldId="845"/>
        </pc:sldMkLst>
        <pc:spChg chg="mod">
          <ac:chgData name="Boban Srezovski" userId="d2c5dd452d77a740" providerId="LiveId" clId="{D19F0C59-E880-424E-9B7C-34C0BBB2FA15}" dt="2023-02-10T01:05:13.279" v="832"/>
          <ac:spMkLst>
            <pc:docMk/>
            <pc:sldMk cId="3708272689" sldId="845"/>
            <ac:spMk id="2" creationId="{C3B1FAB5-3686-4377-BA26-69BC95ACC6D6}"/>
          </ac:spMkLst>
        </pc:spChg>
        <pc:spChg chg="mod">
          <ac:chgData name="Boban Srezovski" userId="d2c5dd452d77a740" providerId="LiveId" clId="{D19F0C59-E880-424E-9B7C-34C0BBB2FA15}" dt="2023-02-10T01:06:03.262" v="838" actId="20577"/>
          <ac:spMkLst>
            <pc:docMk/>
            <pc:sldMk cId="3708272689" sldId="845"/>
            <ac:spMk id="3" creationId="{98A9B6C2-53EF-4EBE-ABD3-066FCCF324D4}"/>
          </ac:spMkLst>
        </pc:spChg>
      </pc:sldChg>
      <pc:sldChg chg="del">
        <pc:chgData name="Boban Srezovski" userId="d2c5dd452d77a740" providerId="LiveId" clId="{D19F0C59-E880-424E-9B7C-34C0BBB2FA15}" dt="2023-02-09T22:55:15.742" v="27" actId="47"/>
        <pc:sldMkLst>
          <pc:docMk/>
          <pc:sldMk cId="2658285339" sldId="846"/>
        </pc:sldMkLst>
      </pc:sldChg>
      <pc:sldChg chg="addSp modSp new mod">
        <pc:chgData name="Boban Srezovski" userId="d2c5dd452d77a740" providerId="LiveId" clId="{D19F0C59-E880-424E-9B7C-34C0BBB2FA15}" dt="2023-02-10T01:09:53.910" v="861" actId="6549"/>
        <pc:sldMkLst>
          <pc:docMk/>
          <pc:sldMk cId="4198960768" sldId="846"/>
        </pc:sldMkLst>
        <pc:spChg chg="mod">
          <ac:chgData name="Boban Srezovski" userId="d2c5dd452d77a740" providerId="LiveId" clId="{D19F0C59-E880-424E-9B7C-34C0BBB2FA15}" dt="2023-02-10T01:06:56.173" v="842"/>
          <ac:spMkLst>
            <pc:docMk/>
            <pc:sldMk cId="4198960768" sldId="846"/>
            <ac:spMk id="2" creationId="{23D343C9-5064-435D-BD83-FA4A06C59495}"/>
          </ac:spMkLst>
        </pc:spChg>
        <pc:spChg chg="mod">
          <ac:chgData name="Boban Srezovski" userId="d2c5dd452d77a740" providerId="LiveId" clId="{D19F0C59-E880-424E-9B7C-34C0BBB2FA15}" dt="2023-02-10T01:09:53.910" v="861" actId="6549"/>
          <ac:spMkLst>
            <pc:docMk/>
            <pc:sldMk cId="4198960768" sldId="846"/>
            <ac:spMk id="3" creationId="{85B2715B-6442-4429-A8EF-98EE3B2A447F}"/>
          </ac:spMkLst>
        </pc:spChg>
        <pc:spChg chg="add mod">
          <ac:chgData name="Boban Srezovski" userId="d2c5dd452d77a740" providerId="LiveId" clId="{D19F0C59-E880-424E-9B7C-34C0BBB2FA15}" dt="2023-02-10T01:09:45.732" v="857" actId="1076"/>
          <ac:spMkLst>
            <pc:docMk/>
            <pc:sldMk cId="4198960768" sldId="846"/>
            <ac:spMk id="5" creationId="{16197D84-930D-4C9A-9CD3-7075EABF3A81}"/>
          </ac:spMkLst>
        </pc:spChg>
      </pc:sldChg>
      <pc:sldChg chg="del">
        <pc:chgData name="Boban Srezovski" userId="d2c5dd452d77a740" providerId="LiveId" clId="{D19F0C59-E880-424E-9B7C-34C0BBB2FA15}" dt="2023-02-09T22:55:15.742" v="27" actId="47"/>
        <pc:sldMkLst>
          <pc:docMk/>
          <pc:sldMk cId="43296184" sldId="847"/>
        </pc:sldMkLst>
      </pc:sldChg>
      <pc:sldChg chg="add del">
        <pc:chgData name="Boban Srezovski" userId="d2c5dd452d77a740" providerId="LiveId" clId="{D19F0C59-E880-424E-9B7C-34C0BBB2FA15}" dt="2023-02-10T01:10:02.855" v="865"/>
        <pc:sldMkLst>
          <pc:docMk/>
          <pc:sldMk cId="1102198080" sldId="847"/>
        </pc:sldMkLst>
      </pc:sldChg>
      <pc:sldChg chg="addSp delSp modSp add mod">
        <pc:chgData name="Boban Srezovski" userId="d2c5dd452d77a740" providerId="LiveId" clId="{D19F0C59-E880-424E-9B7C-34C0BBB2FA15}" dt="2023-02-10T01:14:07.524" v="880" actId="14100"/>
        <pc:sldMkLst>
          <pc:docMk/>
          <pc:sldMk cId="2763194869" sldId="847"/>
        </pc:sldMkLst>
        <pc:spChg chg="mod">
          <ac:chgData name="Boban Srezovski" userId="d2c5dd452d77a740" providerId="LiveId" clId="{D19F0C59-E880-424E-9B7C-34C0BBB2FA15}" dt="2023-02-10T01:14:07.524" v="880" actId="14100"/>
          <ac:spMkLst>
            <pc:docMk/>
            <pc:sldMk cId="2763194869" sldId="847"/>
            <ac:spMk id="3" creationId="{85B2715B-6442-4429-A8EF-98EE3B2A447F}"/>
          </ac:spMkLst>
        </pc:spChg>
        <pc:spChg chg="del">
          <ac:chgData name="Boban Srezovski" userId="d2c5dd452d77a740" providerId="LiveId" clId="{D19F0C59-E880-424E-9B7C-34C0BBB2FA15}" dt="2023-02-10T01:10:13.233" v="869" actId="478"/>
          <ac:spMkLst>
            <pc:docMk/>
            <pc:sldMk cId="2763194869" sldId="847"/>
            <ac:spMk id="5" creationId="{16197D84-930D-4C9A-9CD3-7075EABF3A81}"/>
          </ac:spMkLst>
        </pc:spChg>
        <pc:picChg chg="add mod">
          <ac:chgData name="Boban Srezovski" userId="d2c5dd452d77a740" providerId="LiveId" clId="{D19F0C59-E880-424E-9B7C-34C0BBB2FA15}" dt="2023-02-10T01:14:04.829" v="879" actId="1076"/>
          <ac:picMkLst>
            <pc:docMk/>
            <pc:sldMk cId="2763194869" sldId="847"/>
            <ac:picMk id="6" creationId="{82EF4500-ABC5-4E9F-94D9-8887632646FF}"/>
          </ac:picMkLst>
        </pc:picChg>
      </pc:sldChg>
      <pc:sldChg chg="add del">
        <pc:chgData name="Boban Srezovski" userId="d2c5dd452d77a740" providerId="LiveId" clId="{D19F0C59-E880-424E-9B7C-34C0BBB2FA15}" dt="2023-02-10T01:10:01.047" v="863"/>
        <pc:sldMkLst>
          <pc:docMk/>
          <pc:sldMk cId="3856278362" sldId="847"/>
        </pc:sldMkLst>
      </pc:sldChg>
      <pc:sldChg chg="del">
        <pc:chgData name="Boban Srezovski" userId="d2c5dd452d77a740" providerId="LiveId" clId="{D19F0C59-E880-424E-9B7C-34C0BBB2FA15}" dt="2023-02-09T22:55:15.742" v="27" actId="47"/>
        <pc:sldMkLst>
          <pc:docMk/>
          <pc:sldMk cId="411965042" sldId="848"/>
        </pc:sldMkLst>
      </pc:sldChg>
      <pc:sldChg chg="addSp delSp modSp add mod">
        <pc:chgData name="Boban Srezovski" userId="d2c5dd452d77a740" providerId="LiveId" clId="{D19F0C59-E880-424E-9B7C-34C0BBB2FA15}" dt="2023-02-10T01:18:26.294" v="929" actId="14100"/>
        <pc:sldMkLst>
          <pc:docMk/>
          <pc:sldMk cId="1921230526" sldId="848"/>
        </pc:sldMkLst>
        <pc:spChg chg="mod">
          <ac:chgData name="Boban Srezovski" userId="d2c5dd452d77a740" providerId="LiveId" clId="{D19F0C59-E880-424E-9B7C-34C0BBB2FA15}" dt="2023-02-10T01:18:26.294" v="929" actId="14100"/>
          <ac:spMkLst>
            <pc:docMk/>
            <pc:sldMk cId="1921230526" sldId="848"/>
            <ac:spMk id="3" creationId="{85B2715B-6442-4429-A8EF-98EE3B2A447F}"/>
          </ac:spMkLst>
        </pc:spChg>
        <pc:spChg chg="add mod">
          <ac:chgData name="Boban Srezovski" userId="d2c5dd452d77a740" providerId="LiveId" clId="{D19F0C59-E880-424E-9B7C-34C0BBB2FA15}" dt="2023-02-10T01:14:54.092" v="895" actId="1076"/>
          <ac:spMkLst>
            <pc:docMk/>
            <pc:sldMk cId="1921230526" sldId="848"/>
            <ac:spMk id="7" creationId="{1F385D25-821A-41D4-8402-050CFF62B146}"/>
          </ac:spMkLst>
        </pc:spChg>
        <pc:picChg chg="del">
          <ac:chgData name="Boban Srezovski" userId="d2c5dd452d77a740" providerId="LiveId" clId="{D19F0C59-E880-424E-9B7C-34C0BBB2FA15}" dt="2023-02-10T01:14:15.646" v="884" actId="478"/>
          <ac:picMkLst>
            <pc:docMk/>
            <pc:sldMk cId="1921230526" sldId="848"/>
            <ac:picMk id="6" creationId="{82EF4500-ABC5-4E9F-94D9-8887632646FF}"/>
          </ac:picMkLst>
        </pc:picChg>
      </pc:sldChg>
      <pc:sldChg chg="del">
        <pc:chgData name="Boban Srezovski" userId="d2c5dd452d77a740" providerId="LiveId" clId="{D19F0C59-E880-424E-9B7C-34C0BBB2FA15}" dt="2023-02-09T22:55:15.742" v="27" actId="47"/>
        <pc:sldMkLst>
          <pc:docMk/>
          <pc:sldMk cId="1324121388" sldId="849"/>
        </pc:sldMkLst>
      </pc:sldChg>
      <pc:sldChg chg="addSp delSp modSp add mod ord">
        <pc:chgData name="Boban Srezovski" userId="d2c5dd452d77a740" providerId="LiveId" clId="{D19F0C59-E880-424E-9B7C-34C0BBB2FA15}" dt="2023-02-10T01:20:00.508" v="979" actId="1076"/>
        <pc:sldMkLst>
          <pc:docMk/>
          <pc:sldMk cId="3972841719" sldId="849"/>
        </pc:sldMkLst>
        <pc:spChg chg="mod">
          <ac:chgData name="Boban Srezovski" userId="d2c5dd452d77a740" providerId="LiveId" clId="{D19F0C59-E880-424E-9B7C-34C0BBB2FA15}" dt="2023-02-10T01:19:50.820" v="976" actId="27636"/>
          <ac:spMkLst>
            <pc:docMk/>
            <pc:sldMk cId="3972841719" sldId="849"/>
            <ac:spMk id="3" creationId="{85B2715B-6442-4429-A8EF-98EE3B2A447F}"/>
          </ac:spMkLst>
        </pc:spChg>
        <pc:picChg chg="add mod">
          <ac:chgData name="Boban Srezovski" userId="d2c5dd452d77a740" providerId="LiveId" clId="{D19F0C59-E880-424E-9B7C-34C0BBB2FA15}" dt="2023-02-10T01:20:00.508" v="979" actId="1076"/>
          <ac:picMkLst>
            <pc:docMk/>
            <pc:sldMk cId="3972841719" sldId="849"/>
            <ac:picMk id="5" creationId="{2A2F04E8-32C9-4F6B-9352-529A9E18CB3E}"/>
          </ac:picMkLst>
        </pc:picChg>
        <pc:picChg chg="del">
          <ac:chgData name="Boban Srezovski" userId="d2c5dd452d77a740" providerId="LiveId" clId="{D19F0C59-E880-424E-9B7C-34C0BBB2FA15}" dt="2023-02-10T01:18:50.156" v="934" actId="478"/>
          <ac:picMkLst>
            <pc:docMk/>
            <pc:sldMk cId="3972841719" sldId="849"/>
            <ac:picMk id="6" creationId="{82EF4500-ABC5-4E9F-94D9-8887632646FF}"/>
          </ac:picMkLst>
        </pc:picChg>
      </pc:sldChg>
      <pc:sldChg chg="addSp modSp new mod">
        <pc:chgData name="Boban Srezovski" userId="d2c5dd452d77a740" providerId="LiveId" clId="{D19F0C59-E880-424E-9B7C-34C0BBB2FA15}" dt="2023-02-10T01:20:48.459" v="992" actId="1076"/>
        <pc:sldMkLst>
          <pc:docMk/>
          <pc:sldMk cId="3071229844" sldId="850"/>
        </pc:sldMkLst>
        <pc:spChg chg="mod">
          <ac:chgData name="Boban Srezovski" userId="d2c5dd452d77a740" providerId="LiveId" clId="{D19F0C59-E880-424E-9B7C-34C0BBB2FA15}" dt="2023-02-10T01:20:26.836" v="985"/>
          <ac:spMkLst>
            <pc:docMk/>
            <pc:sldMk cId="3071229844" sldId="850"/>
            <ac:spMk id="2" creationId="{8B96BE55-C80B-4F71-939A-31BB6E3BE525}"/>
          </ac:spMkLst>
        </pc:spChg>
        <pc:spChg chg="mod">
          <ac:chgData name="Boban Srezovski" userId="d2c5dd452d77a740" providerId="LiveId" clId="{D19F0C59-E880-424E-9B7C-34C0BBB2FA15}" dt="2023-02-10T01:20:46.380" v="991" actId="12"/>
          <ac:spMkLst>
            <pc:docMk/>
            <pc:sldMk cId="3071229844" sldId="850"/>
            <ac:spMk id="3" creationId="{DB366D28-78C9-462B-8053-94A3FD120AEC}"/>
          </ac:spMkLst>
        </pc:spChg>
        <pc:picChg chg="add mod">
          <ac:chgData name="Boban Srezovski" userId="d2c5dd452d77a740" providerId="LiveId" clId="{D19F0C59-E880-424E-9B7C-34C0BBB2FA15}" dt="2023-02-10T01:20:48.459" v="992" actId="1076"/>
          <ac:picMkLst>
            <pc:docMk/>
            <pc:sldMk cId="3071229844" sldId="850"/>
            <ac:picMk id="5" creationId="{ECD8CEDE-0D2A-45D5-AC36-1BCBB4B04BF6}"/>
          </ac:picMkLst>
        </pc:picChg>
      </pc:sldChg>
      <pc:sldChg chg="del">
        <pc:chgData name="Boban Srezovski" userId="d2c5dd452d77a740" providerId="LiveId" clId="{D19F0C59-E880-424E-9B7C-34C0BBB2FA15}" dt="2023-02-09T22:55:15.742" v="27" actId="47"/>
        <pc:sldMkLst>
          <pc:docMk/>
          <pc:sldMk cId="4277795611" sldId="850"/>
        </pc:sldMkLst>
      </pc:sldChg>
      <pc:sldChg chg="del">
        <pc:chgData name="Boban Srezovski" userId="d2c5dd452d77a740" providerId="LiveId" clId="{D19F0C59-E880-424E-9B7C-34C0BBB2FA15}" dt="2023-02-09T22:55:15.742" v="27" actId="47"/>
        <pc:sldMkLst>
          <pc:docMk/>
          <pc:sldMk cId="761523352" sldId="851"/>
        </pc:sldMkLst>
      </pc:sldChg>
      <pc:sldChg chg="delSp modSp add mod">
        <pc:chgData name="Boban Srezovski" userId="d2c5dd452d77a740" providerId="LiveId" clId="{D19F0C59-E880-424E-9B7C-34C0BBB2FA15}" dt="2023-02-10T01:21:32.600" v="1038" actId="242"/>
        <pc:sldMkLst>
          <pc:docMk/>
          <pc:sldMk cId="2811361584" sldId="851"/>
        </pc:sldMkLst>
        <pc:spChg chg="mod">
          <ac:chgData name="Boban Srezovski" userId="d2c5dd452d77a740" providerId="LiveId" clId="{D19F0C59-E880-424E-9B7C-34C0BBB2FA15}" dt="2023-02-10T01:21:32.600" v="1038" actId="242"/>
          <ac:spMkLst>
            <pc:docMk/>
            <pc:sldMk cId="2811361584" sldId="851"/>
            <ac:spMk id="3" creationId="{DB366D28-78C9-462B-8053-94A3FD120AEC}"/>
          </ac:spMkLst>
        </pc:spChg>
        <pc:picChg chg="del">
          <ac:chgData name="Boban Srezovski" userId="d2c5dd452d77a740" providerId="LiveId" clId="{D19F0C59-E880-424E-9B7C-34C0BBB2FA15}" dt="2023-02-10T01:20:54.111" v="994" actId="478"/>
          <ac:picMkLst>
            <pc:docMk/>
            <pc:sldMk cId="2811361584" sldId="851"/>
            <ac:picMk id="5" creationId="{ECD8CEDE-0D2A-45D5-AC36-1BCBB4B04BF6}"/>
          </ac:picMkLst>
        </pc:picChg>
      </pc:sldChg>
      <pc:sldChg chg="del">
        <pc:chgData name="Boban Srezovski" userId="d2c5dd452d77a740" providerId="LiveId" clId="{D19F0C59-E880-424E-9B7C-34C0BBB2FA15}" dt="2023-02-09T22:55:15.742" v="27" actId="47"/>
        <pc:sldMkLst>
          <pc:docMk/>
          <pc:sldMk cId="1528148896" sldId="852"/>
        </pc:sldMkLst>
      </pc:sldChg>
      <pc:sldChg chg="addSp modSp new mod">
        <pc:chgData name="Boban Srezovski" userId="d2c5dd452d77a740" providerId="LiveId" clId="{D19F0C59-E880-424E-9B7C-34C0BBB2FA15}" dt="2023-02-10T01:23:07.667" v="1059" actId="15"/>
        <pc:sldMkLst>
          <pc:docMk/>
          <pc:sldMk cId="3753217775" sldId="852"/>
        </pc:sldMkLst>
        <pc:spChg chg="mod">
          <ac:chgData name="Boban Srezovski" userId="d2c5dd452d77a740" providerId="LiveId" clId="{D19F0C59-E880-424E-9B7C-34C0BBB2FA15}" dt="2023-02-10T01:22:22.643" v="1044"/>
          <ac:spMkLst>
            <pc:docMk/>
            <pc:sldMk cId="3753217775" sldId="852"/>
            <ac:spMk id="2" creationId="{AEEDEEA8-514C-42FE-B5AE-FD17FB635FD0}"/>
          </ac:spMkLst>
        </pc:spChg>
        <pc:spChg chg="mod">
          <ac:chgData name="Boban Srezovski" userId="d2c5dd452d77a740" providerId="LiveId" clId="{D19F0C59-E880-424E-9B7C-34C0BBB2FA15}" dt="2023-02-10T01:22:47.822" v="1052" actId="6549"/>
          <ac:spMkLst>
            <pc:docMk/>
            <pc:sldMk cId="3753217775" sldId="852"/>
            <ac:spMk id="3" creationId="{2A281104-1B68-4FDA-8C92-D805713A72D7}"/>
          </ac:spMkLst>
        </pc:spChg>
        <pc:spChg chg="add mod">
          <ac:chgData name="Boban Srezovski" userId="d2c5dd452d77a740" providerId="LiveId" clId="{D19F0C59-E880-424E-9B7C-34C0BBB2FA15}" dt="2023-02-10T01:23:07.667" v="1059" actId="15"/>
          <ac:spMkLst>
            <pc:docMk/>
            <pc:sldMk cId="3753217775" sldId="852"/>
            <ac:spMk id="5" creationId="{049D56AA-4F08-4DA8-BC45-D0D94C12784D}"/>
          </ac:spMkLst>
        </pc:spChg>
      </pc:sldChg>
      <pc:sldChg chg="addSp delSp modSp add mod">
        <pc:chgData name="Boban Srezovski" userId="d2c5dd452d77a740" providerId="LiveId" clId="{D19F0C59-E880-424E-9B7C-34C0BBB2FA15}" dt="2023-02-10T01:24:16.875" v="1096" actId="1076"/>
        <pc:sldMkLst>
          <pc:docMk/>
          <pc:sldMk cId="3293692612" sldId="853"/>
        </pc:sldMkLst>
        <pc:spChg chg="mod">
          <ac:chgData name="Boban Srezovski" userId="d2c5dd452d77a740" providerId="LiveId" clId="{D19F0C59-E880-424E-9B7C-34C0BBB2FA15}" dt="2023-02-10T01:24:06.418" v="1093" actId="27636"/>
          <ac:spMkLst>
            <pc:docMk/>
            <pc:sldMk cId="3293692612" sldId="853"/>
            <ac:spMk id="3" creationId="{2A281104-1B68-4FDA-8C92-D805713A72D7}"/>
          </ac:spMkLst>
        </pc:spChg>
        <pc:spChg chg="del mod">
          <ac:chgData name="Boban Srezovski" userId="d2c5dd452d77a740" providerId="LiveId" clId="{D19F0C59-E880-424E-9B7C-34C0BBB2FA15}" dt="2023-02-10T01:23:28.964" v="1063" actId="478"/>
          <ac:spMkLst>
            <pc:docMk/>
            <pc:sldMk cId="3293692612" sldId="853"/>
            <ac:spMk id="5" creationId="{049D56AA-4F08-4DA8-BC45-D0D94C12784D}"/>
          </ac:spMkLst>
        </pc:spChg>
        <pc:picChg chg="add mod">
          <ac:chgData name="Boban Srezovski" userId="d2c5dd452d77a740" providerId="LiveId" clId="{D19F0C59-E880-424E-9B7C-34C0BBB2FA15}" dt="2023-02-10T01:24:16.875" v="1096" actId="1076"/>
          <ac:picMkLst>
            <pc:docMk/>
            <pc:sldMk cId="3293692612" sldId="853"/>
            <ac:picMk id="6" creationId="{DF9FEBC3-03CC-4A93-BA82-23E65CCCFC54}"/>
          </ac:picMkLst>
        </pc:picChg>
      </pc:sldChg>
      <pc:sldChg chg="del">
        <pc:chgData name="Boban Srezovski" userId="d2c5dd452d77a740" providerId="LiveId" clId="{D19F0C59-E880-424E-9B7C-34C0BBB2FA15}" dt="2023-02-09T22:55:15.742" v="27" actId="47"/>
        <pc:sldMkLst>
          <pc:docMk/>
          <pc:sldMk cId="3631412560" sldId="853"/>
        </pc:sldMkLst>
      </pc:sldChg>
      <pc:sldChg chg="del">
        <pc:chgData name="Boban Srezovski" userId="d2c5dd452d77a740" providerId="LiveId" clId="{D19F0C59-E880-424E-9B7C-34C0BBB2FA15}" dt="2023-02-09T22:55:15.742" v="27" actId="47"/>
        <pc:sldMkLst>
          <pc:docMk/>
          <pc:sldMk cId="2113160330" sldId="854"/>
        </pc:sldMkLst>
      </pc:sldChg>
      <pc:sldChg chg="addSp modSp new mod">
        <pc:chgData name="Boban Srezovski" userId="d2c5dd452d77a740" providerId="LiveId" clId="{D19F0C59-E880-424E-9B7C-34C0BBB2FA15}" dt="2023-02-10T01:24:59.948" v="1112" actId="6549"/>
        <pc:sldMkLst>
          <pc:docMk/>
          <pc:sldMk cId="3600816792" sldId="854"/>
        </pc:sldMkLst>
        <pc:spChg chg="mod">
          <ac:chgData name="Boban Srezovski" userId="d2c5dd452d77a740" providerId="LiveId" clId="{D19F0C59-E880-424E-9B7C-34C0BBB2FA15}" dt="2023-02-10T01:24:31.814" v="1102"/>
          <ac:spMkLst>
            <pc:docMk/>
            <pc:sldMk cId="3600816792" sldId="854"/>
            <ac:spMk id="2" creationId="{CD8CD2FA-43BB-46A5-A3F0-366BA7E04C6A}"/>
          </ac:spMkLst>
        </pc:spChg>
        <pc:spChg chg="mod">
          <ac:chgData name="Boban Srezovski" userId="d2c5dd452d77a740" providerId="LiveId" clId="{D19F0C59-E880-424E-9B7C-34C0BBB2FA15}" dt="2023-02-10T01:24:59.948" v="1112" actId="6549"/>
          <ac:spMkLst>
            <pc:docMk/>
            <pc:sldMk cId="3600816792" sldId="854"/>
            <ac:spMk id="3" creationId="{E335E5CB-0A42-419A-8F02-5017CCD1BD1D}"/>
          </ac:spMkLst>
        </pc:spChg>
        <pc:picChg chg="add mod">
          <ac:chgData name="Boban Srezovski" userId="d2c5dd452d77a740" providerId="LiveId" clId="{D19F0C59-E880-424E-9B7C-34C0BBB2FA15}" dt="2023-02-10T01:24:49.955" v="1106" actId="1076"/>
          <ac:picMkLst>
            <pc:docMk/>
            <pc:sldMk cId="3600816792" sldId="854"/>
            <ac:picMk id="5" creationId="{15D576DF-E868-4004-99AB-DE2130F8372B}"/>
          </ac:picMkLst>
        </pc:picChg>
      </pc:sldChg>
      <pc:sldChg chg="delSp modSp add mod">
        <pc:chgData name="Boban Srezovski" userId="d2c5dd452d77a740" providerId="LiveId" clId="{D19F0C59-E880-424E-9B7C-34C0BBB2FA15}" dt="2023-02-10T01:25:56.582" v="1165" actId="403"/>
        <pc:sldMkLst>
          <pc:docMk/>
          <pc:sldMk cId="756751920" sldId="855"/>
        </pc:sldMkLst>
        <pc:spChg chg="mod">
          <ac:chgData name="Boban Srezovski" userId="d2c5dd452d77a740" providerId="LiveId" clId="{D19F0C59-E880-424E-9B7C-34C0BBB2FA15}" dt="2023-02-10T01:25:56.582" v="1165" actId="403"/>
          <ac:spMkLst>
            <pc:docMk/>
            <pc:sldMk cId="756751920" sldId="855"/>
            <ac:spMk id="3" creationId="{E335E5CB-0A42-419A-8F02-5017CCD1BD1D}"/>
          </ac:spMkLst>
        </pc:spChg>
        <pc:picChg chg="del mod">
          <ac:chgData name="Boban Srezovski" userId="d2c5dd452d77a740" providerId="LiveId" clId="{D19F0C59-E880-424E-9B7C-34C0BBB2FA15}" dt="2023-02-10T01:25:06.932" v="1115" actId="478"/>
          <ac:picMkLst>
            <pc:docMk/>
            <pc:sldMk cId="756751920" sldId="855"/>
            <ac:picMk id="5" creationId="{15D576DF-E868-4004-99AB-DE2130F8372B}"/>
          </ac:picMkLst>
        </pc:picChg>
      </pc:sldChg>
      <pc:sldChg chg="del">
        <pc:chgData name="Boban Srezovski" userId="d2c5dd452d77a740" providerId="LiveId" clId="{D19F0C59-E880-424E-9B7C-34C0BBB2FA15}" dt="2023-02-09T22:55:15.742" v="27" actId="47"/>
        <pc:sldMkLst>
          <pc:docMk/>
          <pc:sldMk cId="3586850336" sldId="855"/>
        </pc:sldMkLst>
      </pc:sldChg>
      <pc:sldChg chg="del">
        <pc:chgData name="Boban Srezovski" userId="d2c5dd452d77a740" providerId="LiveId" clId="{D19F0C59-E880-424E-9B7C-34C0BBB2FA15}" dt="2023-02-09T22:55:15.742" v="27" actId="47"/>
        <pc:sldMkLst>
          <pc:docMk/>
          <pc:sldMk cId="638605441" sldId="856"/>
        </pc:sldMkLst>
      </pc:sldChg>
      <pc:sldChg chg="addSp modSp new mod">
        <pc:chgData name="Boban Srezovski" userId="d2c5dd452d77a740" providerId="LiveId" clId="{D19F0C59-E880-424E-9B7C-34C0BBB2FA15}" dt="2023-02-10T01:28:01.420" v="1212" actId="20577"/>
        <pc:sldMkLst>
          <pc:docMk/>
          <pc:sldMk cId="3142672086" sldId="856"/>
        </pc:sldMkLst>
        <pc:spChg chg="mod">
          <ac:chgData name="Boban Srezovski" userId="d2c5dd452d77a740" providerId="LiveId" clId="{D19F0C59-E880-424E-9B7C-34C0BBB2FA15}" dt="2023-02-10T01:26:07.854" v="1171"/>
          <ac:spMkLst>
            <pc:docMk/>
            <pc:sldMk cId="3142672086" sldId="856"/>
            <ac:spMk id="2" creationId="{1725DBD6-866C-43B6-AC2E-F585677D3F5A}"/>
          </ac:spMkLst>
        </pc:spChg>
        <pc:spChg chg="mod">
          <ac:chgData name="Boban Srezovski" userId="d2c5dd452d77a740" providerId="LiveId" clId="{D19F0C59-E880-424E-9B7C-34C0BBB2FA15}" dt="2023-02-10T01:28:01.420" v="1212" actId="20577"/>
          <ac:spMkLst>
            <pc:docMk/>
            <pc:sldMk cId="3142672086" sldId="856"/>
            <ac:spMk id="3" creationId="{A854D477-0AD6-445D-8E1C-B7AF8CB9AF6C}"/>
          </ac:spMkLst>
        </pc:spChg>
        <pc:spChg chg="add mod">
          <ac:chgData name="Boban Srezovski" userId="d2c5dd452d77a740" providerId="LiveId" clId="{D19F0C59-E880-424E-9B7C-34C0BBB2FA15}" dt="2023-02-10T01:27:07.067" v="1185" actId="15"/>
          <ac:spMkLst>
            <pc:docMk/>
            <pc:sldMk cId="3142672086" sldId="856"/>
            <ac:spMk id="5" creationId="{090BA712-9BDC-43C9-8F77-DB91954E1042}"/>
          </ac:spMkLst>
        </pc:spChg>
      </pc:sldChg>
      <pc:sldChg chg="addSp modSp new mod">
        <pc:chgData name="Boban Srezovski" userId="d2c5dd452d77a740" providerId="LiveId" clId="{D19F0C59-E880-424E-9B7C-34C0BBB2FA15}" dt="2023-02-10T01:30:02.160" v="1252"/>
        <pc:sldMkLst>
          <pc:docMk/>
          <pc:sldMk cId="1009154406" sldId="857"/>
        </pc:sldMkLst>
        <pc:spChg chg="mod">
          <ac:chgData name="Boban Srezovski" userId="d2c5dd452d77a740" providerId="LiveId" clId="{D19F0C59-E880-424E-9B7C-34C0BBB2FA15}" dt="2023-02-10T01:28:12.946" v="1213"/>
          <ac:spMkLst>
            <pc:docMk/>
            <pc:sldMk cId="1009154406" sldId="857"/>
            <ac:spMk id="2" creationId="{D9145B61-F92E-4661-90FB-F443F65B6D57}"/>
          </ac:spMkLst>
        </pc:spChg>
        <pc:spChg chg="mod">
          <ac:chgData name="Boban Srezovski" userId="d2c5dd452d77a740" providerId="LiveId" clId="{D19F0C59-E880-424E-9B7C-34C0BBB2FA15}" dt="2023-02-10T01:30:02.160" v="1252"/>
          <ac:spMkLst>
            <pc:docMk/>
            <pc:sldMk cId="1009154406" sldId="857"/>
            <ac:spMk id="3" creationId="{ABF28192-F082-4BA1-8CD0-654B1315C30F}"/>
          </ac:spMkLst>
        </pc:spChg>
        <pc:spChg chg="add mod">
          <ac:chgData name="Boban Srezovski" userId="d2c5dd452d77a740" providerId="LiveId" clId="{D19F0C59-E880-424E-9B7C-34C0BBB2FA15}" dt="2023-02-10T01:29:27.056" v="1242" actId="15"/>
          <ac:spMkLst>
            <pc:docMk/>
            <pc:sldMk cId="1009154406" sldId="857"/>
            <ac:spMk id="5" creationId="{50134B72-14F2-46D6-A1D5-213DB8B1A737}"/>
          </ac:spMkLst>
        </pc:spChg>
      </pc:sldChg>
      <pc:sldChg chg="del">
        <pc:chgData name="Boban Srezovski" userId="d2c5dd452d77a740" providerId="LiveId" clId="{D19F0C59-E880-424E-9B7C-34C0BBB2FA15}" dt="2023-02-09T22:55:15.742" v="27" actId="47"/>
        <pc:sldMkLst>
          <pc:docMk/>
          <pc:sldMk cId="3196563403" sldId="857"/>
        </pc:sldMkLst>
      </pc:sldChg>
      <pc:sldChg chg="del">
        <pc:chgData name="Boban Srezovski" userId="d2c5dd452d77a740" providerId="LiveId" clId="{D19F0C59-E880-424E-9B7C-34C0BBB2FA15}" dt="2023-02-09T22:55:15.742" v="27" actId="47"/>
        <pc:sldMkLst>
          <pc:docMk/>
          <pc:sldMk cId="694782640" sldId="858"/>
        </pc:sldMkLst>
      </pc:sldChg>
      <pc:sldChg chg="addSp delSp modSp add mod">
        <pc:chgData name="Boban Srezovski" userId="d2c5dd452d77a740" providerId="LiveId" clId="{D19F0C59-E880-424E-9B7C-34C0BBB2FA15}" dt="2023-02-10T01:30:48.978" v="1287" actId="1076"/>
        <pc:sldMkLst>
          <pc:docMk/>
          <pc:sldMk cId="1644928779" sldId="858"/>
        </pc:sldMkLst>
        <pc:spChg chg="mod">
          <ac:chgData name="Boban Srezovski" userId="d2c5dd452d77a740" providerId="LiveId" clId="{D19F0C59-E880-424E-9B7C-34C0BBB2FA15}" dt="2023-02-10T01:30:47.706" v="1286" actId="27636"/>
          <ac:spMkLst>
            <pc:docMk/>
            <pc:sldMk cId="1644928779" sldId="858"/>
            <ac:spMk id="3" creationId="{ABF28192-F082-4BA1-8CD0-654B1315C30F}"/>
          </ac:spMkLst>
        </pc:spChg>
        <pc:spChg chg="del">
          <ac:chgData name="Boban Srezovski" userId="d2c5dd452d77a740" providerId="LiveId" clId="{D19F0C59-E880-424E-9B7C-34C0BBB2FA15}" dt="2023-02-10T01:30:10.117" v="1255" actId="478"/>
          <ac:spMkLst>
            <pc:docMk/>
            <pc:sldMk cId="1644928779" sldId="858"/>
            <ac:spMk id="5" creationId="{50134B72-14F2-46D6-A1D5-213DB8B1A737}"/>
          </ac:spMkLst>
        </pc:spChg>
        <pc:picChg chg="add mod">
          <ac:chgData name="Boban Srezovski" userId="d2c5dd452d77a740" providerId="LiveId" clId="{D19F0C59-E880-424E-9B7C-34C0BBB2FA15}" dt="2023-02-10T01:30:48.978" v="1287" actId="1076"/>
          <ac:picMkLst>
            <pc:docMk/>
            <pc:sldMk cId="1644928779" sldId="858"/>
            <ac:picMk id="6" creationId="{FBB7BA08-DEA2-4CF1-8DC3-A6C902AE21AB}"/>
          </ac:picMkLst>
        </pc:picChg>
      </pc:sldChg>
      <pc:sldChg chg="del">
        <pc:chgData name="Boban Srezovski" userId="d2c5dd452d77a740" providerId="LiveId" clId="{D19F0C59-E880-424E-9B7C-34C0BBB2FA15}" dt="2023-02-09T22:55:15.742" v="27" actId="47"/>
        <pc:sldMkLst>
          <pc:docMk/>
          <pc:sldMk cId="2648289842" sldId="859"/>
        </pc:sldMkLst>
      </pc:sldChg>
      <pc:sldChg chg="addSp delSp modSp add mod">
        <pc:chgData name="Boban Srezovski" userId="d2c5dd452d77a740" providerId="LiveId" clId="{D19F0C59-E880-424E-9B7C-34C0BBB2FA15}" dt="2023-02-10T01:33:23.200" v="1326" actId="14100"/>
        <pc:sldMkLst>
          <pc:docMk/>
          <pc:sldMk cId="3492694927" sldId="859"/>
        </pc:sldMkLst>
        <pc:spChg chg="mod">
          <ac:chgData name="Boban Srezovski" userId="d2c5dd452d77a740" providerId="LiveId" clId="{D19F0C59-E880-424E-9B7C-34C0BBB2FA15}" dt="2023-02-10T01:33:17.730" v="1325" actId="14100"/>
          <ac:spMkLst>
            <pc:docMk/>
            <pc:sldMk cId="3492694927" sldId="859"/>
            <ac:spMk id="3" creationId="{ABF28192-F082-4BA1-8CD0-654B1315C30F}"/>
          </ac:spMkLst>
        </pc:spChg>
        <pc:spChg chg="add mod">
          <ac:chgData name="Boban Srezovski" userId="d2c5dd452d77a740" providerId="LiveId" clId="{D19F0C59-E880-424E-9B7C-34C0BBB2FA15}" dt="2023-02-10T01:33:23.200" v="1326" actId="14100"/>
          <ac:spMkLst>
            <pc:docMk/>
            <pc:sldMk cId="3492694927" sldId="859"/>
            <ac:spMk id="7" creationId="{35A7A599-9DF4-4EDA-A8F5-3B75C7019124}"/>
          </ac:spMkLst>
        </pc:spChg>
        <pc:picChg chg="del">
          <ac:chgData name="Boban Srezovski" userId="d2c5dd452d77a740" providerId="LiveId" clId="{D19F0C59-E880-424E-9B7C-34C0BBB2FA15}" dt="2023-02-10T01:30:56.627" v="1290" actId="478"/>
          <ac:picMkLst>
            <pc:docMk/>
            <pc:sldMk cId="3492694927" sldId="859"/>
            <ac:picMk id="6" creationId="{FBB7BA08-DEA2-4CF1-8DC3-A6C902AE21AB}"/>
          </ac:picMkLst>
        </pc:picChg>
      </pc:sldChg>
      <pc:sldChg chg="del">
        <pc:chgData name="Boban Srezovski" userId="d2c5dd452d77a740" providerId="LiveId" clId="{D19F0C59-E880-424E-9B7C-34C0BBB2FA15}" dt="2023-02-09T22:55:15.742" v="27" actId="47"/>
        <pc:sldMkLst>
          <pc:docMk/>
          <pc:sldMk cId="597119811" sldId="860"/>
        </pc:sldMkLst>
      </pc:sldChg>
      <pc:sldChg chg="delSp modSp add mod ord">
        <pc:chgData name="Boban Srezovski" userId="d2c5dd452d77a740" providerId="LiveId" clId="{D19F0C59-E880-424E-9B7C-34C0BBB2FA15}" dt="2023-02-10T01:34:25.773" v="1363" actId="242"/>
        <pc:sldMkLst>
          <pc:docMk/>
          <pc:sldMk cId="1618649001" sldId="860"/>
        </pc:sldMkLst>
        <pc:spChg chg="mod">
          <ac:chgData name="Boban Srezovski" userId="d2c5dd452d77a740" providerId="LiveId" clId="{D19F0C59-E880-424E-9B7C-34C0BBB2FA15}" dt="2023-02-10T01:34:25.773" v="1363" actId="242"/>
          <ac:spMkLst>
            <pc:docMk/>
            <pc:sldMk cId="1618649001" sldId="860"/>
            <ac:spMk id="3" creationId="{ABF28192-F082-4BA1-8CD0-654B1315C30F}"/>
          </ac:spMkLst>
        </pc:spChg>
        <pc:picChg chg="del">
          <ac:chgData name="Boban Srezovski" userId="d2c5dd452d77a740" providerId="LiveId" clId="{D19F0C59-E880-424E-9B7C-34C0BBB2FA15}" dt="2023-02-10T01:33:58.474" v="1330" actId="478"/>
          <ac:picMkLst>
            <pc:docMk/>
            <pc:sldMk cId="1618649001" sldId="860"/>
            <ac:picMk id="6" creationId="{FBB7BA08-DEA2-4CF1-8DC3-A6C902AE21AB}"/>
          </ac:picMkLst>
        </pc:picChg>
      </pc:sldChg>
      <pc:sldChg chg="del">
        <pc:chgData name="Boban Srezovski" userId="d2c5dd452d77a740" providerId="LiveId" clId="{D19F0C59-E880-424E-9B7C-34C0BBB2FA15}" dt="2023-02-09T22:55:15.742" v="27" actId="47"/>
        <pc:sldMkLst>
          <pc:docMk/>
          <pc:sldMk cId="2669743620" sldId="861"/>
        </pc:sldMkLst>
      </pc:sldChg>
      <pc:sldChg chg="modSp new mod">
        <pc:chgData name="Boban Srezovski" userId="d2c5dd452d77a740" providerId="LiveId" clId="{D19F0C59-E880-424E-9B7C-34C0BBB2FA15}" dt="2023-02-10T01:35:13.972" v="1428" actId="6549"/>
        <pc:sldMkLst>
          <pc:docMk/>
          <pc:sldMk cId="3962997775" sldId="861"/>
        </pc:sldMkLst>
        <pc:spChg chg="mod">
          <ac:chgData name="Boban Srezovski" userId="d2c5dd452d77a740" providerId="LiveId" clId="{D19F0C59-E880-424E-9B7C-34C0BBB2FA15}" dt="2023-02-10T01:34:35.528" v="1369"/>
          <ac:spMkLst>
            <pc:docMk/>
            <pc:sldMk cId="3962997775" sldId="861"/>
            <ac:spMk id="2" creationId="{C6576991-04E6-4FC5-90DA-71CA6FFB0CFF}"/>
          </ac:spMkLst>
        </pc:spChg>
        <pc:spChg chg="mod">
          <ac:chgData name="Boban Srezovski" userId="d2c5dd452d77a740" providerId="LiveId" clId="{D19F0C59-E880-424E-9B7C-34C0BBB2FA15}" dt="2023-02-10T01:35:13.972" v="1428" actId="6549"/>
          <ac:spMkLst>
            <pc:docMk/>
            <pc:sldMk cId="3962997775" sldId="861"/>
            <ac:spMk id="3" creationId="{D4188751-0EA1-4E9C-BC9D-28A651D28CA8}"/>
          </ac:spMkLst>
        </pc:spChg>
      </pc:sldChg>
      <pc:sldChg chg="addSp modSp new mod">
        <pc:chgData name="Boban Srezovski" userId="d2c5dd452d77a740" providerId="LiveId" clId="{D19F0C59-E880-424E-9B7C-34C0BBB2FA15}" dt="2023-02-10T01:39:13.812" v="1491" actId="6549"/>
        <pc:sldMkLst>
          <pc:docMk/>
          <pc:sldMk cId="1704249017" sldId="862"/>
        </pc:sldMkLst>
        <pc:spChg chg="mod">
          <ac:chgData name="Boban Srezovski" userId="d2c5dd452d77a740" providerId="LiveId" clId="{D19F0C59-E880-424E-9B7C-34C0BBB2FA15}" dt="2023-02-10T01:36:17.025" v="1436"/>
          <ac:spMkLst>
            <pc:docMk/>
            <pc:sldMk cId="1704249017" sldId="862"/>
            <ac:spMk id="2" creationId="{5E06CA16-46AF-44A2-BCAF-9E9D43A5A2DE}"/>
          </ac:spMkLst>
        </pc:spChg>
        <pc:spChg chg="mod">
          <ac:chgData name="Boban Srezovski" userId="d2c5dd452d77a740" providerId="LiveId" clId="{D19F0C59-E880-424E-9B7C-34C0BBB2FA15}" dt="2023-02-10T01:39:13.812" v="1491" actId="6549"/>
          <ac:spMkLst>
            <pc:docMk/>
            <pc:sldMk cId="1704249017" sldId="862"/>
            <ac:spMk id="3" creationId="{4B8D29F2-A00D-4377-B63A-29E66E9528B2}"/>
          </ac:spMkLst>
        </pc:spChg>
        <pc:spChg chg="add mod">
          <ac:chgData name="Boban Srezovski" userId="d2c5dd452d77a740" providerId="LiveId" clId="{D19F0C59-E880-424E-9B7C-34C0BBB2FA15}" dt="2023-02-10T01:39:03.298" v="1482" actId="1076"/>
          <ac:spMkLst>
            <pc:docMk/>
            <pc:sldMk cId="1704249017" sldId="862"/>
            <ac:spMk id="5" creationId="{755E4CC3-D817-4E72-8DC8-137FBC034BB4}"/>
          </ac:spMkLst>
        </pc:spChg>
      </pc:sldChg>
      <pc:sldChg chg="del">
        <pc:chgData name="Boban Srezovski" userId="d2c5dd452d77a740" providerId="LiveId" clId="{D19F0C59-E880-424E-9B7C-34C0BBB2FA15}" dt="2023-02-09T22:55:15.742" v="27" actId="47"/>
        <pc:sldMkLst>
          <pc:docMk/>
          <pc:sldMk cId="3948939435" sldId="862"/>
        </pc:sldMkLst>
      </pc:sldChg>
      <pc:sldChg chg="delSp modSp add mod">
        <pc:chgData name="Boban Srezovski" userId="d2c5dd452d77a740" providerId="LiveId" clId="{D19F0C59-E880-424E-9B7C-34C0BBB2FA15}" dt="2023-02-10T01:39:49.811" v="1528" actId="15"/>
        <pc:sldMkLst>
          <pc:docMk/>
          <pc:sldMk cId="366951611" sldId="863"/>
        </pc:sldMkLst>
        <pc:spChg chg="mod">
          <ac:chgData name="Boban Srezovski" userId="d2c5dd452d77a740" providerId="LiveId" clId="{D19F0C59-E880-424E-9B7C-34C0BBB2FA15}" dt="2023-02-10T01:39:49.811" v="1528" actId="15"/>
          <ac:spMkLst>
            <pc:docMk/>
            <pc:sldMk cId="366951611" sldId="863"/>
            <ac:spMk id="3" creationId="{4B8D29F2-A00D-4377-B63A-29E66E9528B2}"/>
          </ac:spMkLst>
        </pc:spChg>
        <pc:spChg chg="del">
          <ac:chgData name="Boban Srezovski" userId="d2c5dd452d77a740" providerId="LiveId" clId="{D19F0C59-E880-424E-9B7C-34C0BBB2FA15}" dt="2023-02-10T01:39:27.812" v="1495" actId="478"/>
          <ac:spMkLst>
            <pc:docMk/>
            <pc:sldMk cId="366951611" sldId="863"/>
            <ac:spMk id="5" creationId="{755E4CC3-D817-4E72-8DC8-137FBC034BB4}"/>
          </ac:spMkLst>
        </pc:spChg>
      </pc:sldChg>
      <pc:sldChg chg="del">
        <pc:chgData name="Boban Srezovski" userId="d2c5dd452d77a740" providerId="LiveId" clId="{D19F0C59-E880-424E-9B7C-34C0BBB2FA15}" dt="2023-02-09T22:55:15.742" v="27" actId="47"/>
        <pc:sldMkLst>
          <pc:docMk/>
          <pc:sldMk cId="646413177" sldId="863"/>
        </pc:sldMkLst>
      </pc:sldChg>
      <pc:sldChg chg="del">
        <pc:chgData name="Boban Srezovski" userId="d2c5dd452d77a740" providerId="LiveId" clId="{D19F0C59-E880-424E-9B7C-34C0BBB2FA15}" dt="2023-02-09T22:55:15.742" v="27" actId="47"/>
        <pc:sldMkLst>
          <pc:docMk/>
          <pc:sldMk cId="3282033949" sldId="864"/>
        </pc:sldMkLst>
      </pc:sldChg>
      <pc:sldChg chg="addSp modSp new mod">
        <pc:chgData name="Boban Srezovski" userId="d2c5dd452d77a740" providerId="LiveId" clId="{D19F0C59-E880-424E-9B7C-34C0BBB2FA15}" dt="2023-02-10T01:40:30.299" v="1545" actId="1076"/>
        <pc:sldMkLst>
          <pc:docMk/>
          <pc:sldMk cId="3954869825" sldId="864"/>
        </pc:sldMkLst>
        <pc:spChg chg="mod">
          <ac:chgData name="Boban Srezovski" userId="d2c5dd452d77a740" providerId="LiveId" clId="{D19F0C59-E880-424E-9B7C-34C0BBB2FA15}" dt="2023-02-10T01:40:09.189" v="1534"/>
          <ac:spMkLst>
            <pc:docMk/>
            <pc:sldMk cId="3954869825" sldId="864"/>
            <ac:spMk id="2" creationId="{EF75A9B8-12BB-4ED9-AED6-426908E71DF2}"/>
          </ac:spMkLst>
        </pc:spChg>
        <pc:spChg chg="mod">
          <ac:chgData name="Boban Srezovski" userId="d2c5dd452d77a740" providerId="LiveId" clId="{D19F0C59-E880-424E-9B7C-34C0BBB2FA15}" dt="2023-02-10T01:40:27.085" v="1544" actId="6549"/>
          <ac:spMkLst>
            <pc:docMk/>
            <pc:sldMk cId="3954869825" sldId="864"/>
            <ac:spMk id="3" creationId="{8CF008C7-DD20-47B8-93C9-C74D674A9B16}"/>
          </ac:spMkLst>
        </pc:spChg>
        <pc:picChg chg="add mod">
          <ac:chgData name="Boban Srezovski" userId="d2c5dd452d77a740" providerId="LiveId" clId="{D19F0C59-E880-424E-9B7C-34C0BBB2FA15}" dt="2023-02-10T01:40:30.299" v="1545" actId="1076"/>
          <ac:picMkLst>
            <pc:docMk/>
            <pc:sldMk cId="3954869825" sldId="864"/>
            <ac:picMk id="5" creationId="{733D971F-F00B-4C67-AF35-2CE4249A0581}"/>
          </ac:picMkLst>
        </pc:picChg>
      </pc:sldChg>
      <pc:sldChg chg="del">
        <pc:chgData name="Boban Srezovski" userId="d2c5dd452d77a740" providerId="LiveId" clId="{D19F0C59-E880-424E-9B7C-34C0BBB2FA15}" dt="2023-02-09T22:55:15.742" v="27" actId="47"/>
        <pc:sldMkLst>
          <pc:docMk/>
          <pc:sldMk cId="924941315" sldId="865"/>
        </pc:sldMkLst>
      </pc:sldChg>
      <pc:sldChg chg="delSp modSp add mod">
        <pc:chgData name="Boban Srezovski" userId="d2c5dd452d77a740" providerId="LiveId" clId="{D19F0C59-E880-424E-9B7C-34C0BBB2FA15}" dt="2023-02-10T01:41:21.292" v="1606" actId="6549"/>
        <pc:sldMkLst>
          <pc:docMk/>
          <pc:sldMk cId="995447816" sldId="865"/>
        </pc:sldMkLst>
        <pc:spChg chg="mod">
          <ac:chgData name="Boban Srezovski" userId="d2c5dd452d77a740" providerId="LiveId" clId="{D19F0C59-E880-424E-9B7C-34C0BBB2FA15}" dt="2023-02-10T01:41:21.292" v="1606" actId="6549"/>
          <ac:spMkLst>
            <pc:docMk/>
            <pc:sldMk cId="995447816" sldId="865"/>
            <ac:spMk id="3" creationId="{8CF008C7-DD20-47B8-93C9-C74D674A9B16}"/>
          </ac:spMkLst>
        </pc:spChg>
        <pc:picChg chg="del">
          <ac:chgData name="Boban Srezovski" userId="d2c5dd452d77a740" providerId="LiveId" clId="{D19F0C59-E880-424E-9B7C-34C0BBB2FA15}" dt="2023-02-10T01:40:35.677" v="1547" actId="478"/>
          <ac:picMkLst>
            <pc:docMk/>
            <pc:sldMk cId="995447816" sldId="865"/>
            <ac:picMk id="5" creationId="{733D971F-F00B-4C67-AF35-2CE4249A0581}"/>
          </ac:picMkLst>
        </pc:picChg>
      </pc:sldChg>
      <pc:sldChg chg="addSp modSp new mod">
        <pc:chgData name="Boban Srezovski" userId="d2c5dd452d77a740" providerId="LiveId" clId="{D19F0C59-E880-424E-9B7C-34C0BBB2FA15}" dt="2023-02-10T01:42:59.857" v="1635" actId="1076"/>
        <pc:sldMkLst>
          <pc:docMk/>
          <pc:sldMk cId="1517647329" sldId="866"/>
        </pc:sldMkLst>
        <pc:spChg chg="mod">
          <ac:chgData name="Boban Srezovski" userId="d2c5dd452d77a740" providerId="LiveId" clId="{D19F0C59-E880-424E-9B7C-34C0BBB2FA15}" dt="2023-02-10T01:41:59.071" v="1612"/>
          <ac:spMkLst>
            <pc:docMk/>
            <pc:sldMk cId="1517647329" sldId="866"/>
            <ac:spMk id="2" creationId="{7282715F-8CD4-4557-B6E7-708C22EB6C1F}"/>
          </ac:spMkLst>
        </pc:spChg>
        <pc:spChg chg="mod">
          <ac:chgData name="Boban Srezovski" userId="d2c5dd452d77a740" providerId="LiveId" clId="{D19F0C59-E880-424E-9B7C-34C0BBB2FA15}" dt="2023-02-10T01:42:50.388" v="1631" actId="14100"/>
          <ac:spMkLst>
            <pc:docMk/>
            <pc:sldMk cId="1517647329" sldId="866"/>
            <ac:spMk id="3" creationId="{E0AEA47F-818A-4CE9-AB95-15D9AB52B207}"/>
          </ac:spMkLst>
        </pc:spChg>
        <pc:spChg chg="add mod">
          <ac:chgData name="Boban Srezovski" userId="d2c5dd452d77a740" providerId="LiveId" clId="{D19F0C59-E880-424E-9B7C-34C0BBB2FA15}" dt="2023-02-10T01:42:59.857" v="1635" actId="1076"/>
          <ac:spMkLst>
            <pc:docMk/>
            <pc:sldMk cId="1517647329" sldId="866"/>
            <ac:spMk id="5" creationId="{D9B39371-0C95-4DA2-976A-6986D23CBAB1}"/>
          </ac:spMkLst>
        </pc:spChg>
      </pc:sldChg>
      <pc:sldChg chg="del">
        <pc:chgData name="Boban Srezovski" userId="d2c5dd452d77a740" providerId="LiveId" clId="{D19F0C59-E880-424E-9B7C-34C0BBB2FA15}" dt="2023-02-09T22:55:15.742" v="27" actId="47"/>
        <pc:sldMkLst>
          <pc:docMk/>
          <pc:sldMk cId="3384270498" sldId="866"/>
        </pc:sldMkLst>
      </pc:sldChg>
      <pc:sldChg chg="delSp modSp add mod">
        <pc:chgData name="Boban Srezovski" userId="d2c5dd452d77a740" providerId="LiveId" clId="{D19F0C59-E880-424E-9B7C-34C0BBB2FA15}" dt="2023-02-10T01:43:38.715" v="1648" actId="20577"/>
        <pc:sldMkLst>
          <pc:docMk/>
          <pc:sldMk cId="646519732" sldId="867"/>
        </pc:sldMkLst>
        <pc:spChg chg="mod">
          <ac:chgData name="Boban Srezovski" userId="d2c5dd452d77a740" providerId="LiveId" clId="{D19F0C59-E880-424E-9B7C-34C0BBB2FA15}" dt="2023-02-10T01:43:38.715" v="1648" actId="20577"/>
          <ac:spMkLst>
            <pc:docMk/>
            <pc:sldMk cId="646519732" sldId="867"/>
            <ac:spMk id="3" creationId="{E0AEA47F-818A-4CE9-AB95-15D9AB52B207}"/>
          </ac:spMkLst>
        </pc:spChg>
        <pc:spChg chg="del">
          <ac:chgData name="Boban Srezovski" userId="d2c5dd452d77a740" providerId="LiveId" clId="{D19F0C59-E880-424E-9B7C-34C0BBB2FA15}" dt="2023-02-10T01:43:19.218" v="1637" actId="478"/>
          <ac:spMkLst>
            <pc:docMk/>
            <pc:sldMk cId="646519732" sldId="867"/>
            <ac:spMk id="5" creationId="{D9B39371-0C95-4DA2-976A-6986D23CBAB1}"/>
          </ac:spMkLst>
        </pc:spChg>
      </pc:sldChg>
      <pc:sldChg chg="del">
        <pc:chgData name="Boban Srezovski" userId="d2c5dd452d77a740" providerId="LiveId" clId="{D19F0C59-E880-424E-9B7C-34C0BBB2FA15}" dt="2023-02-09T22:55:15.742" v="27" actId="47"/>
        <pc:sldMkLst>
          <pc:docMk/>
          <pc:sldMk cId="714767437" sldId="867"/>
        </pc:sldMkLst>
      </pc:sldChg>
      <pc:sldChg chg="del">
        <pc:chgData name="Boban Srezovski" userId="d2c5dd452d77a740" providerId="LiveId" clId="{D19F0C59-E880-424E-9B7C-34C0BBB2FA15}" dt="2023-02-09T22:55:15.742" v="27" actId="47"/>
        <pc:sldMkLst>
          <pc:docMk/>
          <pc:sldMk cId="1399126319" sldId="868"/>
        </pc:sldMkLst>
      </pc:sldChg>
      <pc:sldChg chg="modSp add mod">
        <pc:chgData name="Boban Srezovski" userId="d2c5dd452d77a740" providerId="LiveId" clId="{D19F0C59-E880-424E-9B7C-34C0BBB2FA15}" dt="2023-02-10T01:44:22.516" v="1681" actId="20577"/>
        <pc:sldMkLst>
          <pc:docMk/>
          <pc:sldMk cId="1669835230" sldId="868"/>
        </pc:sldMkLst>
        <pc:spChg chg="mod">
          <ac:chgData name="Boban Srezovski" userId="d2c5dd452d77a740" providerId="LiveId" clId="{D19F0C59-E880-424E-9B7C-34C0BBB2FA15}" dt="2023-02-10T01:44:22.516" v="1681" actId="20577"/>
          <ac:spMkLst>
            <pc:docMk/>
            <pc:sldMk cId="1669835230" sldId="868"/>
            <ac:spMk id="3" creationId="{E0AEA47F-818A-4CE9-AB95-15D9AB52B207}"/>
          </ac:spMkLst>
        </pc:spChg>
      </pc:sldChg>
      <pc:sldChg chg="del">
        <pc:chgData name="Boban Srezovski" userId="d2c5dd452d77a740" providerId="LiveId" clId="{D19F0C59-E880-424E-9B7C-34C0BBB2FA15}" dt="2023-02-09T22:55:15.742" v="27" actId="47"/>
        <pc:sldMkLst>
          <pc:docMk/>
          <pc:sldMk cId="2926661510" sldId="869"/>
        </pc:sldMkLst>
      </pc:sldChg>
      <pc:sldChg chg="modSp add mod">
        <pc:chgData name="Boban Srezovski" userId="d2c5dd452d77a740" providerId="LiveId" clId="{D19F0C59-E880-424E-9B7C-34C0BBB2FA15}" dt="2023-02-10T01:45:16.493" v="1718" actId="27636"/>
        <pc:sldMkLst>
          <pc:docMk/>
          <pc:sldMk cId="3555400112" sldId="869"/>
        </pc:sldMkLst>
        <pc:spChg chg="mod">
          <ac:chgData name="Boban Srezovski" userId="d2c5dd452d77a740" providerId="LiveId" clId="{D19F0C59-E880-424E-9B7C-34C0BBB2FA15}" dt="2023-02-10T01:45:16.493" v="1718" actId="27636"/>
          <ac:spMkLst>
            <pc:docMk/>
            <pc:sldMk cId="3555400112" sldId="869"/>
            <ac:spMk id="3" creationId="{E0AEA47F-818A-4CE9-AB95-15D9AB52B207}"/>
          </ac:spMkLst>
        </pc:spChg>
      </pc:sldChg>
      <pc:sldChg chg="modSp add mod">
        <pc:chgData name="Boban Srezovski" userId="d2c5dd452d77a740" providerId="LiveId" clId="{D19F0C59-E880-424E-9B7C-34C0BBB2FA15}" dt="2023-02-10T01:46:32.650" v="1740" actId="20577"/>
        <pc:sldMkLst>
          <pc:docMk/>
          <pc:sldMk cId="1286296280" sldId="870"/>
        </pc:sldMkLst>
        <pc:spChg chg="mod">
          <ac:chgData name="Boban Srezovski" userId="d2c5dd452d77a740" providerId="LiveId" clId="{D19F0C59-E880-424E-9B7C-34C0BBB2FA15}" dt="2023-02-10T01:46:32.650" v="1740" actId="20577"/>
          <ac:spMkLst>
            <pc:docMk/>
            <pc:sldMk cId="1286296280" sldId="870"/>
            <ac:spMk id="3" creationId="{E0AEA47F-818A-4CE9-AB95-15D9AB52B207}"/>
          </ac:spMkLst>
        </pc:spChg>
      </pc:sldChg>
      <pc:sldChg chg="del">
        <pc:chgData name="Boban Srezovski" userId="d2c5dd452d77a740" providerId="LiveId" clId="{D19F0C59-E880-424E-9B7C-34C0BBB2FA15}" dt="2023-02-09T22:55:15.742" v="27" actId="47"/>
        <pc:sldMkLst>
          <pc:docMk/>
          <pc:sldMk cId="2179863158" sldId="870"/>
        </pc:sldMkLst>
      </pc:sldChg>
      <pc:sldChg chg="addSp modSp new mod">
        <pc:chgData name="Boban Srezovski" userId="d2c5dd452d77a740" providerId="LiveId" clId="{D19F0C59-E880-424E-9B7C-34C0BBB2FA15}" dt="2023-02-10T01:50:56.880" v="1805" actId="1035"/>
        <pc:sldMkLst>
          <pc:docMk/>
          <pc:sldMk cId="375303403" sldId="871"/>
        </pc:sldMkLst>
        <pc:spChg chg="mod">
          <ac:chgData name="Boban Srezovski" userId="d2c5dd452d77a740" providerId="LiveId" clId="{D19F0C59-E880-424E-9B7C-34C0BBB2FA15}" dt="2023-02-10T01:46:52.555" v="1746"/>
          <ac:spMkLst>
            <pc:docMk/>
            <pc:sldMk cId="375303403" sldId="871"/>
            <ac:spMk id="2" creationId="{F485A90A-D659-4632-A172-1024F0016E79}"/>
          </ac:spMkLst>
        </pc:spChg>
        <pc:spChg chg="mod">
          <ac:chgData name="Boban Srezovski" userId="d2c5dd452d77a740" providerId="LiveId" clId="{D19F0C59-E880-424E-9B7C-34C0BBB2FA15}" dt="2023-02-10T01:50:48.770" v="1800" actId="255"/>
          <ac:spMkLst>
            <pc:docMk/>
            <pc:sldMk cId="375303403" sldId="871"/>
            <ac:spMk id="3" creationId="{767AFCF9-11B7-462A-9256-8D05B9C70DC4}"/>
          </ac:spMkLst>
        </pc:spChg>
        <pc:spChg chg="add mod">
          <ac:chgData name="Boban Srezovski" userId="d2c5dd452d77a740" providerId="LiveId" clId="{D19F0C59-E880-424E-9B7C-34C0BBB2FA15}" dt="2023-02-10T01:50:56.880" v="1805" actId="1035"/>
          <ac:spMkLst>
            <pc:docMk/>
            <pc:sldMk cId="375303403" sldId="871"/>
            <ac:spMk id="5" creationId="{3D2E7AC1-7547-4ABF-A522-40DC9AAE1386}"/>
          </ac:spMkLst>
        </pc:spChg>
      </pc:sldChg>
      <pc:sldChg chg="del">
        <pc:chgData name="Boban Srezovski" userId="d2c5dd452d77a740" providerId="LiveId" clId="{D19F0C59-E880-424E-9B7C-34C0BBB2FA15}" dt="2023-02-09T22:55:15.742" v="27" actId="47"/>
        <pc:sldMkLst>
          <pc:docMk/>
          <pc:sldMk cId="2340820488" sldId="871"/>
        </pc:sldMkLst>
      </pc:sldChg>
      <pc:sldChg chg="del">
        <pc:chgData name="Boban Srezovski" userId="d2c5dd452d77a740" providerId="LiveId" clId="{D19F0C59-E880-424E-9B7C-34C0BBB2FA15}" dt="2023-02-09T22:55:15.742" v="27" actId="47"/>
        <pc:sldMkLst>
          <pc:docMk/>
          <pc:sldMk cId="630364633" sldId="872"/>
        </pc:sldMkLst>
      </pc:sldChg>
      <pc:sldChg chg="delSp modSp add mod">
        <pc:chgData name="Boban Srezovski" userId="d2c5dd452d77a740" providerId="LiveId" clId="{D19F0C59-E880-424E-9B7C-34C0BBB2FA15}" dt="2023-02-10T01:52:00.980" v="1866" actId="242"/>
        <pc:sldMkLst>
          <pc:docMk/>
          <pc:sldMk cId="1553461322" sldId="872"/>
        </pc:sldMkLst>
        <pc:spChg chg="mod">
          <ac:chgData name="Boban Srezovski" userId="d2c5dd452d77a740" providerId="LiveId" clId="{D19F0C59-E880-424E-9B7C-34C0BBB2FA15}" dt="2023-02-10T01:52:00.980" v="1866" actId="242"/>
          <ac:spMkLst>
            <pc:docMk/>
            <pc:sldMk cId="1553461322" sldId="872"/>
            <ac:spMk id="3" creationId="{767AFCF9-11B7-462A-9256-8D05B9C70DC4}"/>
          </ac:spMkLst>
        </pc:spChg>
        <pc:spChg chg="del">
          <ac:chgData name="Boban Srezovski" userId="d2c5dd452d77a740" providerId="LiveId" clId="{D19F0C59-E880-424E-9B7C-34C0BBB2FA15}" dt="2023-02-10T01:51:13.609" v="1807" actId="478"/>
          <ac:spMkLst>
            <pc:docMk/>
            <pc:sldMk cId="1553461322" sldId="872"/>
            <ac:spMk id="5" creationId="{3D2E7AC1-7547-4ABF-A522-40DC9AAE1386}"/>
          </ac:spMkLst>
        </pc:spChg>
      </pc:sldChg>
      <pc:sldChg chg="modSp new mod">
        <pc:chgData name="Boban Srezovski" userId="d2c5dd452d77a740" providerId="LiveId" clId="{D19F0C59-E880-424E-9B7C-34C0BBB2FA15}" dt="2023-02-10T01:52:57.927" v="1896" actId="15"/>
        <pc:sldMkLst>
          <pc:docMk/>
          <pc:sldMk cId="3650577466" sldId="873"/>
        </pc:sldMkLst>
        <pc:spChg chg="mod">
          <ac:chgData name="Boban Srezovski" userId="d2c5dd452d77a740" providerId="LiveId" clId="{D19F0C59-E880-424E-9B7C-34C0BBB2FA15}" dt="2023-02-10T01:52:31.250" v="1872"/>
          <ac:spMkLst>
            <pc:docMk/>
            <pc:sldMk cId="3650577466" sldId="873"/>
            <ac:spMk id="2" creationId="{D14BF4B6-B39A-4294-A4F0-C6CC8120153B}"/>
          </ac:spMkLst>
        </pc:spChg>
        <pc:spChg chg="mod">
          <ac:chgData name="Boban Srezovski" userId="d2c5dd452d77a740" providerId="LiveId" clId="{D19F0C59-E880-424E-9B7C-34C0BBB2FA15}" dt="2023-02-10T01:52:57.927" v="1896" actId="15"/>
          <ac:spMkLst>
            <pc:docMk/>
            <pc:sldMk cId="3650577466" sldId="873"/>
            <ac:spMk id="3" creationId="{92024EA0-0358-435A-B46B-7887D2A39D94}"/>
          </ac:spMkLst>
        </pc:spChg>
      </pc:sldChg>
      <pc:sldChg chg="del">
        <pc:chgData name="Boban Srezovski" userId="d2c5dd452d77a740" providerId="LiveId" clId="{D19F0C59-E880-424E-9B7C-34C0BBB2FA15}" dt="2023-02-09T22:55:15.742" v="27" actId="47"/>
        <pc:sldMkLst>
          <pc:docMk/>
          <pc:sldMk cId="3687496690" sldId="873"/>
        </pc:sldMkLst>
      </pc:sldChg>
      <pc:sldChg chg="del">
        <pc:chgData name="Boban Srezovski" userId="d2c5dd452d77a740" providerId="LiveId" clId="{D19F0C59-E880-424E-9B7C-34C0BBB2FA15}" dt="2023-02-09T22:55:15.742" v="27" actId="47"/>
        <pc:sldMkLst>
          <pc:docMk/>
          <pc:sldMk cId="1378784725" sldId="874"/>
        </pc:sldMkLst>
      </pc:sldChg>
      <pc:sldChg chg="addSp modSp add mod">
        <pc:chgData name="Boban Srezovski" userId="d2c5dd452d77a740" providerId="LiveId" clId="{D19F0C59-E880-424E-9B7C-34C0BBB2FA15}" dt="2023-02-10T01:55:55.769" v="1961" actId="1076"/>
        <pc:sldMkLst>
          <pc:docMk/>
          <pc:sldMk cId="2860786251" sldId="874"/>
        </pc:sldMkLst>
        <pc:spChg chg="mod">
          <ac:chgData name="Boban Srezovski" userId="d2c5dd452d77a740" providerId="LiveId" clId="{D19F0C59-E880-424E-9B7C-34C0BBB2FA15}" dt="2023-02-10T01:55:55.769" v="1961" actId="1076"/>
          <ac:spMkLst>
            <pc:docMk/>
            <pc:sldMk cId="2860786251" sldId="874"/>
            <ac:spMk id="3" creationId="{92024EA0-0358-435A-B46B-7887D2A39D94}"/>
          </ac:spMkLst>
        </pc:spChg>
        <pc:spChg chg="add mod">
          <ac:chgData name="Boban Srezovski" userId="d2c5dd452d77a740" providerId="LiveId" clId="{D19F0C59-E880-424E-9B7C-34C0BBB2FA15}" dt="2023-02-10T01:55:46.594" v="1958" actId="1076"/>
          <ac:spMkLst>
            <pc:docMk/>
            <pc:sldMk cId="2860786251" sldId="874"/>
            <ac:spMk id="5" creationId="{47C2AF41-83D4-4D18-9023-75DADA9BE6E0}"/>
          </ac:spMkLst>
        </pc:spChg>
      </pc:sldChg>
      <pc:sldChg chg="addSp delSp modSp add mod">
        <pc:chgData name="Boban Srezovski" userId="d2c5dd452d77a740" providerId="LiveId" clId="{D19F0C59-E880-424E-9B7C-34C0BBB2FA15}" dt="2023-02-10T01:56:40.867" v="1969" actId="14100"/>
        <pc:sldMkLst>
          <pc:docMk/>
          <pc:sldMk cId="927789904" sldId="875"/>
        </pc:sldMkLst>
        <pc:spChg chg="mod">
          <ac:chgData name="Boban Srezovski" userId="d2c5dd452d77a740" providerId="LiveId" clId="{D19F0C59-E880-424E-9B7C-34C0BBB2FA15}" dt="2023-02-10T01:56:33.293" v="1965" actId="1076"/>
          <ac:spMkLst>
            <pc:docMk/>
            <pc:sldMk cId="927789904" sldId="875"/>
            <ac:spMk id="3" creationId="{92024EA0-0358-435A-B46B-7887D2A39D94}"/>
          </ac:spMkLst>
        </pc:spChg>
        <pc:spChg chg="del">
          <ac:chgData name="Boban Srezovski" userId="d2c5dd452d77a740" providerId="LiveId" clId="{D19F0C59-E880-424E-9B7C-34C0BBB2FA15}" dt="2023-02-10T01:56:34.677" v="1966" actId="478"/>
          <ac:spMkLst>
            <pc:docMk/>
            <pc:sldMk cId="927789904" sldId="875"/>
            <ac:spMk id="5" creationId="{47C2AF41-83D4-4D18-9023-75DADA9BE6E0}"/>
          </ac:spMkLst>
        </pc:spChg>
        <pc:picChg chg="add mod">
          <ac:chgData name="Boban Srezovski" userId="d2c5dd452d77a740" providerId="LiveId" clId="{D19F0C59-E880-424E-9B7C-34C0BBB2FA15}" dt="2023-02-10T01:56:40.867" v="1969" actId="14100"/>
          <ac:picMkLst>
            <pc:docMk/>
            <pc:sldMk cId="927789904" sldId="875"/>
            <ac:picMk id="6" creationId="{F5832002-34BC-4CAA-9744-7BA9CF3268C9}"/>
          </ac:picMkLst>
        </pc:picChg>
      </pc:sldChg>
      <pc:sldChg chg="del">
        <pc:chgData name="Boban Srezovski" userId="d2c5dd452d77a740" providerId="LiveId" clId="{D19F0C59-E880-424E-9B7C-34C0BBB2FA15}" dt="2023-02-09T22:55:15.742" v="27" actId="47"/>
        <pc:sldMkLst>
          <pc:docMk/>
          <pc:sldMk cId="2140656773" sldId="875"/>
        </pc:sldMkLst>
      </pc:sldChg>
      <pc:sldChg chg="modSp new mod">
        <pc:chgData name="Boban Srezovski" userId="d2c5dd452d77a740" providerId="LiveId" clId="{D19F0C59-E880-424E-9B7C-34C0BBB2FA15}" dt="2023-02-10T02:01:52.999" v="2007" actId="14100"/>
        <pc:sldMkLst>
          <pc:docMk/>
          <pc:sldMk cId="2499433417" sldId="876"/>
        </pc:sldMkLst>
        <pc:spChg chg="mod">
          <ac:chgData name="Boban Srezovski" userId="d2c5dd452d77a740" providerId="LiveId" clId="{D19F0C59-E880-424E-9B7C-34C0BBB2FA15}" dt="2023-02-10T02:01:17.716" v="1975"/>
          <ac:spMkLst>
            <pc:docMk/>
            <pc:sldMk cId="2499433417" sldId="876"/>
            <ac:spMk id="2" creationId="{3DD9E506-75A4-4BE1-A1B6-C69A998EDE9F}"/>
          </ac:spMkLst>
        </pc:spChg>
        <pc:spChg chg="mod">
          <ac:chgData name="Boban Srezovski" userId="d2c5dd452d77a740" providerId="LiveId" clId="{D19F0C59-E880-424E-9B7C-34C0BBB2FA15}" dt="2023-02-10T02:01:52.999" v="2007" actId="14100"/>
          <ac:spMkLst>
            <pc:docMk/>
            <pc:sldMk cId="2499433417" sldId="876"/>
            <ac:spMk id="3" creationId="{F4F705C8-BCBF-4189-86A0-463D800BC407}"/>
          </ac:spMkLst>
        </pc:spChg>
      </pc:sldChg>
      <pc:sldChg chg="del">
        <pc:chgData name="Boban Srezovski" userId="d2c5dd452d77a740" providerId="LiveId" clId="{D19F0C59-E880-424E-9B7C-34C0BBB2FA15}" dt="2023-02-09T22:55:15.742" v="27" actId="47"/>
        <pc:sldMkLst>
          <pc:docMk/>
          <pc:sldMk cId="3979968970" sldId="876"/>
        </pc:sldMkLst>
      </pc:sldChg>
      <pc:sldChg chg="modSp add mod">
        <pc:chgData name="Boban Srezovski" userId="d2c5dd452d77a740" providerId="LiveId" clId="{D19F0C59-E880-424E-9B7C-34C0BBB2FA15}" dt="2023-02-10T02:03:55.562" v="2122" actId="6549"/>
        <pc:sldMkLst>
          <pc:docMk/>
          <pc:sldMk cId="2404155618" sldId="877"/>
        </pc:sldMkLst>
        <pc:spChg chg="mod">
          <ac:chgData name="Boban Srezovski" userId="d2c5dd452d77a740" providerId="LiveId" clId="{D19F0C59-E880-424E-9B7C-34C0BBB2FA15}" dt="2023-02-10T02:03:55.562" v="2122" actId="6549"/>
          <ac:spMkLst>
            <pc:docMk/>
            <pc:sldMk cId="2404155618" sldId="877"/>
            <ac:spMk id="3" creationId="{F4F705C8-BCBF-4189-86A0-463D800BC407}"/>
          </ac:spMkLst>
        </pc:spChg>
      </pc:sldChg>
      <pc:sldChg chg="del">
        <pc:chgData name="Boban Srezovski" userId="d2c5dd452d77a740" providerId="LiveId" clId="{D19F0C59-E880-424E-9B7C-34C0BBB2FA15}" dt="2023-02-09T22:55:15.742" v="27" actId="47"/>
        <pc:sldMkLst>
          <pc:docMk/>
          <pc:sldMk cId="2566171058" sldId="877"/>
        </pc:sldMkLst>
      </pc:sldChg>
      <pc:sldChg chg="modSp add mod ord">
        <pc:chgData name="Boban Srezovski" userId="d2c5dd452d77a740" providerId="LiveId" clId="{D19F0C59-E880-424E-9B7C-34C0BBB2FA15}" dt="2023-02-10T02:03:16.636" v="2069"/>
        <pc:sldMkLst>
          <pc:docMk/>
          <pc:sldMk cId="668453603" sldId="878"/>
        </pc:sldMkLst>
        <pc:spChg chg="mod">
          <ac:chgData name="Boban Srezovski" userId="d2c5dd452d77a740" providerId="LiveId" clId="{D19F0C59-E880-424E-9B7C-34C0BBB2FA15}" dt="2023-02-10T02:03:10.863" v="2067" actId="27636"/>
          <ac:spMkLst>
            <pc:docMk/>
            <pc:sldMk cId="668453603" sldId="878"/>
            <ac:spMk id="3" creationId="{F4F705C8-BCBF-4189-86A0-463D800BC407}"/>
          </ac:spMkLst>
        </pc:spChg>
      </pc:sldChg>
      <pc:sldChg chg="del">
        <pc:chgData name="Boban Srezovski" userId="d2c5dd452d77a740" providerId="LiveId" clId="{D19F0C59-E880-424E-9B7C-34C0BBB2FA15}" dt="2023-02-09T22:55:15.742" v="27" actId="47"/>
        <pc:sldMkLst>
          <pc:docMk/>
          <pc:sldMk cId="822340666" sldId="878"/>
        </pc:sldMkLst>
      </pc:sldChg>
      <pc:sldChg chg="modSp new mod">
        <pc:chgData name="Boban Srezovski" userId="d2c5dd452d77a740" providerId="LiveId" clId="{D19F0C59-E880-424E-9B7C-34C0BBB2FA15}" dt="2023-02-10T02:04:52.443" v="2173" actId="27636"/>
        <pc:sldMkLst>
          <pc:docMk/>
          <pc:sldMk cId="1109842917" sldId="879"/>
        </pc:sldMkLst>
        <pc:spChg chg="mod">
          <ac:chgData name="Boban Srezovski" userId="d2c5dd452d77a740" providerId="LiveId" clId="{D19F0C59-E880-424E-9B7C-34C0BBB2FA15}" dt="2023-02-10T02:04:15.597" v="2128"/>
          <ac:spMkLst>
            <pc:docMk/>
            <pc:sldMk cId="1109842917" sldId="879"/>
            <ac:spMk id="2" creationId="{DC5B9466-057B-441D-9036-7EEEA8A51951}"/>
          </ac:spMkLst>
        </pc:spChg>
        <pc:spChg chg="mod">
          <ac:chgData name="Boban Srezovski" userId="d2c5dd452d77a740" providerId="LiveId" clId="{D19F0C59-E880-424E-9B7C-34C0BBB2FA15}" dt="2023-02-10T02:04:52.443" v="2173" actId="27636"/>
          <ac:spMkLst>
            <pc:docMk/>
            <pc:sldMk cId="1109842917" sldId="879"/>
            <ac:spMk id="3" creationId="{B93CAE6C-6449-4460-BD20-14756055C32B}"/>
          </ac:spMkLst>
        </pc:spChg>
      </pc:sldChg>
      <pc:sldChg chg="del">
        <pc:chgData name="Boban Srezovski" userId="d2c5dd452d77a740" providerId="LiveId" clId="{D19F0C59-E880-424E-9B7C-34C0BBB2FA15}" dt="2023-02-09T22:55:15.742" v="27" actId="47"/>
        <pc:sldMkLst>
          <pc:docMk/>
          <pc:sldMk cId="1571659066" sldId="879"/>
        </pc:sldMkLst>
      </pc:sldChg>
      <pc:sldChg chg="modSp add mod">
        <pc:chgData name="Boban Srezovski" userId="d2c5dd452d77a740" providerId="LiveId" clId="{D19F0C59-E880-424E-9B7C-34C0BBB2FA15}" dt="2023-02-10T02:05:28.402" v="2196" actId="15"/>
        <pc:sldMkLst>
          <pc:docMk/>
          <pc:sldMk cId="1185353216" sldId="880"/>
        </pc:sldMkLst>
        <pc:spChg chg="mod">
          <ac:chgData name="Boban Srezovski" userId="d2c5dd452d77a740" providerId="LiveId" clId="{D19F0C59-E880-424E-9B7C-34C0BBB2FA15}" dt="2023-02-10T02:05:28.402" v="2196" actId="15"/>
          <ac:spMkLst>
            <pc:docMk/>
            <pc:sldMk cId="1185353216" sldId="880"/>
            <ac:spMk id="3" creationId="{B93CAE6C-6449-4460-BD20-14756055C32B}"/>
          </ac:spMkLst>
        </pc:spChg>
      </pc:sldChg>
      <pc:sldChg chg="del">
        <pc:chgData name="Boban Srezovski" userId="d2c5dd452d77a740" providerId="LiveId" clId="{D19F0C59-E880-424E-9B7C-34C0BBB2FA15}" dt="2023-02-09T22:55:15.742" v="27" actId="47"/>
        <pc:sldMkLst>
          <pc:docMk/>
          <pc:sldMk cId="1659227633" sldId="880"/>
        </pc:sldMkLst>
      </pc:sldChg>
      <pc:sldChg chg="del">
        <pc:chgData name="Boban Srezovski" userId="d2c5dd452d77a740" providerId="LiveId" clId="{D19F0C59-E880-424E-9B7C-34C0BBB2FA15}" dt="2023-02-09T22:55:15.742" v="27" actId="47"/>
        <pc:sldMkLst>
          <pc:docMk/>
          <pc:sldMk cId="596326677" sldId="881"/>
        </pc:sldMkLst>
      </pc:sldChg>
      <pc:sldChg chg="addSp delSp modSp add mod ord">
        <pc:chgData name="Boban Srezovski" userId="d2c5dd452d77a740" providerId="LiveId" clId="{D19F0C59-E880-424E-9B7C-34C0BBB2FA15}" dt="2023-02-10T02:09:17.438" v="2348" actId="27636"/>
        <pc:sldMkLst>
          <pc:docMk/>
          <pc:sldMk cId="1163303856" sldId="881"/>
        </pc:sldMkLst>
        <pc:spChg chg="mod">
          <ac:chgData name="Boban Srezovski" userId="d2c5dd452d77a740" providerId="LiveId" clId="{D19F0C59-E880-424E-9B7C-34C0BBB2FA15}" dt="2023-02-10T02:09:17.438" v="2348" actId="27636"/>
          <ac:spMkLst>
            <pc:docMk/>
            <pc:sldMk cId="1163303856" sldId="881"/>
            <ac:spMk id="3" creationId="{B93CAE6C-6449-4460-BD20-14756055C32B}"/>
          </ac:spMkLst>
        </pc:spChg>
        <pc:picChg chg="add del mod">
          <ac:chgData name="Boban Srezovski" userId="d2c5dd452d77a740" providerId="LiveId" clId="{D19F0C59-E880-424E-9B7C-34C0BBB2FA15}" dt="2023-02-10T02:07:39.277" v="2261" actId="478"/>
          <ac:picMkLst>
            <pc:docMk/>
            <pc:sldMk cId="1163303856" sldId="881"/>
            <ac:picMk id="5" creationId="{2D7C8C22-3B03-47EF-A552-B2809CEB9D79}"/>
          </ac:picMkLst>
        </pc:picChg>
      </pc:sldChg>
      <pc:sldChg chg="del">
        <pc:chgData name="Boban Srezovski" userId="d2c5dd452d77a740" providerId="LiveId" clId="{D19F0C59-E880-424E-9B7C-34C0BBB2FA15}" dt="2023-02-09T22:55:15.742" v="27" actId="47"/>
        <pc:sldMkLst>
          <pc:docMk/>
          <pc:sldMk cId="3073266091" sldId="882"/>
        </pc:sldMkLst>
      </pc:sldChg>
      <pc:sldChg chg="add ord">
        <pc:chgData name="Boban Srezovski" userId="d2c5dd452d77a740" providerId="LiveId" clId="{D19F0C59-E880-424E-9B7C-34C0BBB2FA15}" dt="2023-02-10T02:07:30.492" v="2257"/>
        <pc:sldMkLst>
          <pc:docMk/>
          <pc:sldMk cId="3943380139" sldId="882"/>
        </pc:sldMkLst>
      </pc:sldChg>
      <pc:sldChg chg="del">
        <pc:chgData name="Boban Srezovski" userId="d2c5dd452d77a740" providerId="LiveId" clId="{D19F0C59-E880-424E-9B7C-34C0BBB2FA15}" dt="2023-02-09T22:55:15.742" v="27" actId="47"/>
        <pc:sldMkLst>
          <pc:docMk/>
          <pc:sldMk cId="3079602845" sldId="883"/>
        </pc:sldMkLst>
      </pc:sldChg>
      <pc:sldChg chg="modSp add mod">
        <pc:chgData name="Boban Srezovski" userId="d2c5dd452d77a740" providerId="LiveId" clId="{D19F0C59-E880-424E-9B7C-34C0BBB2FA15}" dt="2023-02-10T02:10:25.156" v="2410" actId="27636"/>
        <pc:sldMkLst>
          <pc:docMk/>
          <pc:sldMk cId="3801436016" sldId="883"/>
        </pc:sldMkLst>
        <pc:spChg chg="mod">
          <ac:chgData name="Boban Srezovski" userId="d2c5dd452d77a740" providerId="LiveId" clId="{D19F0C59-E880-424E-9B7C-34C0BBB2FA15}" dt="2023-02-10T02:10:25.156" v="2410" actId="27636"/>
          <ac:spMkLst>
            <pc:docMk/>
            <pc:sldMk cId="3801436016" sldId="883"/>
            <ac:spMk id="3" creationId="{B93CAE6C-6449-4460-BD20-14756055C32B}"/>
          </ac:spMkLst>
        </pc:spChg>
      </pc:sldChg>
      <pc:sldChg chg="modSp add mod">
        <pc:chgData name="Boban Srezovski" userId="d2c5dd452d77a740" providerId="LiveId" clId="{D19F0C59-E880-424E-9B7C-34C0BBB2FA15}" dt="2023-02-10T02:08:34.434" v="2293" actId="6549"/>
        <pc:sldMkLst>
          <pc:docMk/>
          <pc:sldMk cId="2782278150" sldId="884"/>
        </pc:sldMkLst>
        <pc:spChg chg="mod">
          <ac:chgData name="Boban Srezovski" userId="d2c5dd452d77a740" providerId="LiveId" clId="{D19F0C59-E880-424E-9B7C-34C0BBB2FA15}" dt="2023-02-10T02:08:34.434" v="2293" actId="6549"/>
          <ac:spMkLst>
            <pc:docMk/>
            <pc:sldMk cId="2782278150" sldId="884"/>
            <ac:spMk id="3" creationId="{B93CAE6C-6449-4460-BD20-14756055C32B}"/>
          </ac:spMkLst>
        </pc:spChg>
      </pc:sldChg>
      <pc:sldChg chg="del">
        <pc:chgData name="Boban Srezovski" userId="d2c5dd452d77a740" providerId="LiveId" clId="{D19F0C59-E880-424E-9B7C-34C0BBB2FA15}" dt="2023-02-09T22:55:15.742" v="27" actId="47"/>
        <pc:sldMkLst>
          <pc:docMk/>
          <pc:sldMk cId="3590047594" sldId="884"/>
        </pc:sldMkLst>
      </pc:sldChg>
      <pc:sldChg chg="del">
        <pc:chgData name="Boban Srezovski" userId="d2c5dd452d77a740" providerId="LiveId" clId="{D19F0C59-E880-424E-9B7C-34C0BBB2FA15}" dt="2023-02-09T22:55:15.742" v="27" actId="47"/>
        <pc:sldMkLst>
          <pc:docMk/>
          <pc:sldMk cId="3341713858" sldId="885"/>
        </pc:sldMkLst>
      </pc:sldChg>
      <pc:sldChg chg="addSp modSp new mod">
        <pc:chgData name="Boban Srezovski" userId="d2c5dd452d77a740" providerId="LiveId" clId="{D19F0C59-E880-424E-9B7C-34C0BBB2FA15}" dt="2023-02-10T02:16:09.869" v="2511" actId="1076"/>
        <pc:sldMkLst>
          <pc:docMk/>
          <pc:sldMk cId="3748045082" sldId="885"/>
        </pc:sldMkLst>
        <pc:spChg chg="mod">
          <ac:chgData name="Boban Srezovski" userId="d2c5dd452d77a740" providerId="LiveId" clId="{D19F0C59-E880-424E-9B7C-34C0BBB2FA15}" dt="2023-02-10T02:11:21.683" v="2416"/>
          <ac:spMkLst>
            <pc:docMk/>
            <pc:sldMk cId="3748045082" sldId="885"/>
            <ac:spMk id="2" creationId="{AC5F6B50-62C9-4966-9C4A-B49E41377073}"/>
          </ac:spMkLst>
        </pc:spChg>
        <pc:spChg chg="mod">
          <ac:chgData name="Boban Srezovski" userId="d2c5dd452d77a740" providerId="LiveId" clId="{D19F0C59-E880-424E-9B7C-34C0BBB2FA15}" dt="2023-02-10T02:15:50.054" v="2507" actId="14100"/>
          <ac:spMkLst>
            <pc:docMk/>
            <pc:sldMk cId="3748045082" sldId="885"/>
            <ac:spMk id="3" creationId="{1AE5CB15-DA4C-4CAE-88C7-38FD1EE01A54}"/>
          </ac:spMkLst>
        </pc:spChg>
        <pc:spChg chg="add mod">
          <ac:chgData name="Boban Srezovski" userId="d2c5dd452d77a740" providerId="LiveId" clId="{D19F0C59-E880-424E-9B7C-34C0BBB2FA15}" dt="2023-02-10T02:16:05.646" v="2510" actId="1076"/>
          <ac:spMkLst>
            <pc:docMk/>
            <pc:sldMk cId="3748045082" sldId="885"/>
            <ac:spMk id="5" creationId="{5AB79101-BB35-4837-9BA3-E4ECA1D42B04}"/>
          </ac:spMkLst>
        </pc:spChg>
        <pc:spChg chg="add mod">
          <ac:chgData name="Boban Srezovski" userId="d2c5dd452d77a740" providerId="LiveId" clId="{D19F0C59-E880-424E-9B7C-34C0BBB2FA15}" dt="2023-02-10T02:16:09.869" v="2511" actId="1076"/>
          <ac:spMkLst>
            <pc:docMk/>
            <pc:sldMk cId="3748045082" sldId="885"/>
            <ac:spMk id="7" creationId="{41483CE9-85AD-4C2E-9BA9-55B2F891757C}"/>
          </ac:spMkLst>
        </pc:spChg>
      </pc:sldChg>
      <pc:sldChg chg="del">
        <pc:chgData name="Boban Srezovski" userId="d2c5dd452d77a740" providerId="LiveId" clId="{D19F0C59-E880-424E-9B7C-34C0BBB2FA15}" dt="2023-02-09T22:55:15.742" v="27" actId="47"/>
        <pc:sldMkLst>
          <pc:docMk/>
          <pc:sldMk cId="2641983683" sldId="886"/>
        </pc:sldMkLst>
      </pc:sldChg>
      <pc:sldChg chg="addSp delSp modSp add mod">
        <pc:chgData name="Boban Srezovski" userId="d2c5dd452d77a740" providerId="LiveId" clId="{D19F0C59-E880-424E-9B7C-34C0BBB2FA15}" dt="2023-02-10T02:17:17.885" v="2526" actId="1076"/>
        <pc:sldMkLst>
          <pc:docMk/>
          <pc:sldMk cId="4018316518" sldId="886"/>
        </pc:sldMkLst>
        <pc:spChg chg="del">
          <ac:chgData name="Boban Srezovski" userId="d2c5dd452d77a740" providerId="LiveId" clId="{D19F0C59-E880-424E-9B7C-34C0BBB2FA15}" dt="2023-02-10T02:12:45.523" v="2468" actId="478"/>
          <ac:spMkLst>
            <pc:docMk/>
            <pc:sldMk cId="4018316518" sldId="886"/>
            <ac:spMk id="3" creationId="{1AE5CB15-DA4C-4CAE-88C7-38FD1EE01A54}"/>
          </ac:spMkLst>
        </pc:spChg>
        <pc:spChg chg="mod">
          <ac:chgData name="Boban Srezovski" userId="d2c5dd452d77a740" providerId="LiveId" clId="{D19F0C59-E880-424E-9B7C-34C0BBB2FA15}" dt="2023-02-10T02:17:17.885" v="2526" actId="1076"/>
          <ac:spMkLst>
            <pc:docMk/>
            <pc:sldMk cId="4018316518" sldId="886"/>
            <ac:spMk id="5" creationId="{5AB79101-BB35-4837-9BA3-E4ECA1D42B04}"/>
          </ac:spMkLst>
        </pc:spChg>
        <pc:spChg chg="add del mod">
          <ac:chgData name="Boban Srezovski" userId="d2c5dd452d77a740" providerId="LiveId" clId="{D19F0C59-E880-424E-9B7C-34C0BBB2FA15}" dt="2023-02-10T02:12:47.240" v="2469" actId="478"/>
          <ac:spMkLst>
            <pc:docMk/>
            <pc:sldMk cId="4018316518" sldId="886"/>
            <ac:spMk id="6" creationId="{42E6E5D0-D43C-4D8A-B2A1-492F39474064}"/>
          </ac:spMkLst>
        </pc:spChg>
        <pc:spChg chg="del">
          <ac:chgData name="Boban Srezovski" userId="d2c5dd452d77a740" providerId="LiveId" clId="{D19F0C59-E880-424E-9B7C-34C0BBB2FA15}" dt="2023-02-10T02:13:40.281" v="2479" actId="478"/>
          <ac:spMkLst>
            <pc:docMk/>
            <pc:sldMk cId="4018316518" sldId="886"/>
            <ac:spMk id="7" creationId="{41483CE9-85AD-4C2E-9BA9-55B2F891757C}"/>
          </ac:spMkLst>
        </pc:spChg>
      </pc:sldChg>
      <pc:sldChg chg="del">
        <pc:chgData name="Boban Srezovski" userId="d2c5dd452d77a740" providerId="LiveId" clId="{D19F0C59-E880-424E-9B7C-34C0BBB2FA15}" dt="2023-02-09T22:55:15.742" v="27" actId="47"/>
        <pc:sldMkLst>
          <pc:docMk/>
          <pc:sldMk cId="689765463" sldId="887"/>
        </pc:sldMkLst>
      </pc:sldChg>
      <pc:sldChg chg="delSp modSp add mod ord">
        <pc:chgData name="Boban Srezovski" userId="d2c5dd452d77a740" providerId="LiveId" clId="{D19F0C59-E880-424E-9B7C-34C0BBB2FA15}" dt="2023-02-10T02:19:37.360" v="2654" actId="403"/>
        <pc:sldMkLst>
          <pc:docMk/>
          <pc:sldMk cId="1136359536" sldId="887"/>
        </pc:sldMkLst>
        <pc:spChg chg="mod">
          <ac:chgData name="Boban Srezovski" userId="d2c5dd452d77a740" providerId="LiveId" clId="{D19F0C59-E880-424E-9B7C-34C0BBB2FA15}" dt="2023-02-10T02:19:37.360" v="2654" actId="403"/>
          <ac:spMkLst>
            <pc:docMk/>
            <pc:sldMk cId="1136359536" sldId="887"/>
            <ac:spMk id="3" creationId="{1AE5CB15-DA4C-4CAE-88C7-38FD1EE01A54}"/>
          </ac:spMkLst>
        </pc:spChg>
        <pc:spChg chg="del">
          <ac:chgData name="Boban Srezovski" userId="d2c5dd452d77a740" providerId="LiveId" clId="{D19F0C59-E880-424E-9B7C-34C0BBB2FA15}" dt="2023-02-10T02:17:30.687" v="2530" actId="478"/>
          <ac:spMkLst>
            <pc:docMk/>
            <pc:sldMk cId="1136359536" sldId="887"/>
            <ac:spMk id="5" creationId="{5AB79101-BB35-4837-9BA3-E4ECA1D42B04}"/>
          </ac:spMkLst>
        </pc:spChg>
        <pc:spChg chg="del">
          <ac:chgData name="Boban Srezovski" userId="d2c5dd452d77a740" providerId="LiveId" clId="{D19F0C59-E880-424E-9B7C-34C0BBB2FA15}" dt="2023-02-10T02:17:37.354" v="2531" actId="478"/>
          <ac:spMkLst>
            <pc:docMk/>
            <pc:sldMk cId="1136359536" sldId="887"/>
            <ac:spMk id="7" creationId="{41483CE9-85AD-4C2E-9BA9-55B2F891757C}"/>
          </ac:spMkLst>
        </pc:spChg>
      </pc:sldChg>
      <pc:sldChg chg="del">
        <pc:chgData name="Boban Srezovski" userId="d2c5dd452d77a740" providerId="LiveId" clId="{D19F0C59-E880-424E-9B7C-34C0BBB2FA15}" dt="2023-02-09T22:55:15.742" v="27" actId="47"/>
        <pc:sldMkLst>
          <pc:docMk/>
          <pc:sldMk cId="118891651" sldId="888"/>
        </pc:sldMkLst>
      </pc:sldChg>
      <pc:sldChg chg="modSp add mod">
        <pc:chgData name="Boban Srezovski" userId="d2c5dd452d77a740" providerId="LiveId" clId="{D19F0C59-E880-424E-9B7C-34C0BBB2FA15}" dt="2023-02-10T02:19:54.143" v="2655" actId="11"/>
        <pc:sldMkLst>
          <pc:docMk/>
          <pc:sldMk cId="2987080550" sldId="888"/>
        </pc:sldMkLst>
        <pc:spChg chg="mod">
          <ac:chgData name="Boban Srezovski" userId="d2c5dd452d77a740" providerId="LiveId" clId="{D19F0C59-E880-424E-9B7C-34C0BBB2FA15}" dt="2023-02-10T02:19:54.143" v="2655" actId="11"/>
          <ac:spMkLst>
            <pc:docMk/>
            <pc:sldMk cId="2987080550" sldId="888"/>
            <ac:spMk id="3" creationId="{1AE5CB15-DA4C-4CAE-88C7-38FD1EE01A54}"/>
          </ac:spMkLst>
        </pc:spChg>
      </pc:sldChg>
      <pc:sldChg chg="modSp new mod">
        <pc:chgData name="Boban Srezovski" userId="d2c5dd452d77a740" providerId="LiveId" clId="{D19F0C59-E880-424E-9B7C-34C0BBB2FA15}" dt="2023-02-10T02:21:19.025" v="2675" actId="6549"/>
        <pc:sldMkLst>
          <pc:docMk/>
          <pc:sldMk cId="301182403" sldId="889"/>
        </pc:sldMkLst>
        <pc:spChg chg="mod">
          <ac:chgData name="Boban Srezovski" userId="d2c5dd452d77a740" providerId="LiveId" clId="{D19F0C59-E880-424E-9B7C-34C0BBB2FA15}" dt="2023-02-10T02:20:58.850" v="2661"/>
          <ac:spMkLst>
            <pc:docMk/>
            <pc:sldMk cId="301182403" sldId="889"/>
            <ac:spMk id="2" creationId="{C475A31A-A006-47C8-A60F-7317DDC84B75}"/>
          </ac:spMkLst>
        </pc:spChg>
        <pc:spChg chg="mod">
          <ac:chgData name="Boban Srezovski" userId="d2c5dd452d77a740" providerId="LiveId" clId="{D19F0C59-E880-424E-9B7C-34C0BBB2FA15}" dt="2023-02-10T02:21:19.025" v="2675" actId="6549"/>
          <ac:spMkLst>
            <pc:docMk/>
            <pc:sldMk cId="301182403" sldId="889"/>
            <ac:spMk id="3" creationId="{B90E977D-AAB8-477A-BCE8-2AEBDC89F525}"/>
          </ac:spMkLst>
        </pc:spChg>
      </pc:sldChg>
      <pc:sldChg chg="del">
        <pc:chgData name="Boban Srezovski" userId="d2c5dd452d77a740" providerId="LiveId" clId="{D19F0C59-E880-424E-9B7C-34C0BBB2FA15}" dt="2023-02-09T22:55:15.742" v="27" actId="47"/>
        <pc:sldMkLst>
          <pc:docMk/>
          <pc:sldMk cId="2134425733" sldId="889"/>
        </pc:sldMkLst>
      </pc:sldChg>
      <pc:sldChg chg="del">
        <pc:chgData name="Boban Srezovski" userId="d2c5dd452d77a740" providerId="LiveId" clId="{D19F0C59-E880-424E-9B7C-34C0BBB2FA15}" dt="2023-02-09T22:55:15.742" v="27" actId="47"/>
        <pc:sldMkLst>
          <pc:docMk/>
          <pc:sldMk cId="1021197313" sldId="890"/>
        </pc:sldMkLst>
      </pc:sldChg>
      <pc:sldChg chg="addSp modSp add mod">
        <pc:chgData name="Boban Srezovski" userId="d2c5dd452d77a740" providerId="LiveId" clId="{D19F0C59-E880-424E-9B7C-34C0BBB2FA15}" dt="2023-02-10T02:23:10.663" v="2715" actId="255"/>
        <pc:sldMkLst>
          <pc:docMk/>
          <pc:sldMk cId="1961561512" sldId="890"/>
        </pc:sldMkLst>
        <pc:spChg chg="mod">
          <ac:chgData name="Boban Srezovski" userId="d2c5dd452d77a740" providerId="LiveId" clId="{D19F0C59-E880-424E-9B7C-34C0BBB2FA15}" dt="2023-02-10T02:23:10.663" v="2715" actId="255"/>
          <ac:spMkLst>
            <pc:docMk/>
            <pc:sldMk cId="1961561512" sldId="890"/>
            <ac:spMk id="3" creationId="{B90E977D-AAB8-477A-BCE8-2AEBDC89F525}"/>
          </ac:spMkLst>
        </pc:spChg>
        <pc:spChg chg="add mod">
          <ac:chgData name="Boban Srezovski" userId="d2c5dd452d77a740" providerId="LiveId" clId="{D19F0C59-E880-424E-9B7C-34C0BBB2FA15}" dt="2023-02-10T02:22:56.829" v="2712" actId="1076"/>
          <ac:spMkLst>
            <pc:docMk/>
            <pc:sldMk cId="1961561512" sldId="890"/>
            <ac:spMk id="5" creationId="{18422285-D696-408C-A8BA-C0EDB6D787DD}"/>
          </ac:spMkLst>
        </pc:spChg>
      </pc:sldChg>
      <pc:sldChg chg="del">
        <pc:chgData name="Boban Srezovski" userId="d2c5dd452d77a740" providerId="LiveId" clId="{D19F0C59-E880-424E-9B7C-34C0BBB2FA15}" dt="2023-02-09T22:55:15.742" v="27" actId="47"/>
        <pc:sldMkLst>
          <pc:docMk/>
          <pc:sldMk cId="2040486112" sldId="891"/>
        </pc:sldMkLst>
      </pc:sldChg>
      <pc:sldChg chg="delSp modSp add mod">
        <pc:chgData name="Boban Srezovski" userId="d2c5dd452d77a740" providerId="LiveId" clId="{D19F0C59-E880-424E-9B7C-34C0BBB2FA15}" dt="2023-02-10T02:24:52.862" v="2839" actId="6549"/>
        <pc:sldMkLst>
          <pc:docMk/>
          <pc:sldMk cId="4180188944" sldId="891"/>
        </pc:sldMkLst>
        <pc:spChg chg="mod">
          <ac:chgData name="Boban Srezovski" userId="d2c5dd452d77a740" providerId="LiveId" clId="{D19F0C59-E880-424E-9B7C-34C0BBB2FA15}" dt="2023-02-10T02:24:52.862" v="2839" actId="6549"/>
          <ac:spMkLst>
            <pc:docMk/>
            <pc:sldMk cId="4180188944" sldId="891"/>
            <ac:spMk id="3" creationId="{B90E977D-AAB8-477A-BCE8-2AEBDC89F525}"/>
          </ac:spMkLst>
        </pc:spChg>
        <pc:spChg chg="del">
          <ac:chgData name="Boban Srezovski" userId="d2c5dd452d77a740" providerId="LiveId" clId="{D19F0C59-E880-424E-9B7C-34C0BBB2FA15}" dt="2023-02-10T02:23:24.175" v="2717" actId="478"/>
          <ac:spMkLst>
            <pc:docMk/>
            <pc:sldMk cId="4180188944" sldId="891"/>
            <ac:spMk id="5" creationId="{18422285-D696-408C-A8BA-C0EDB6D787DD}"/>
          </ac:spMkLst>
        </pc:spChg>
      </pc:sldChg>
      <pc:sldChg chg="del">
        <pc:chgData name="Boban Srezovski" userId="d2c5dd452d77a740" providerId="LiveId" clId="{D19F0C59-E880-424E-9B7C-34C0BBB2FA15}" dt="2023-02-09T22:55:15.742" v="27" actId="47"/>
        <pc:sldMkLst>
          <pc:docMk/>
          <pc:sldMk cId="74571188" sldId="892"/>
        </pc:sldMkLst>
      </pc:sldChg>
      <pc:sldChg chg="modSp add mod ord">
        <pc:chgData name="Boban Srezovski" userId="d2c5dd452d77a740" providerId="LiveId" clId="{D19F0C59-E880-424E-9B7C-34C0BBB2FA15}" dt="2023-02-10T02:32:22.705" v="3041" actId="20578"/>
        <pc:sldMkLst>
          <pc:docMk/>
          <pc:sldMk cId="1467934039" sldId="892"/>
        </pc:sldMkLst>
        <pc:spChg chg="mod">
          <ac:chgData name="Boban Srezovski" userId="d2c5dd452d77a740" providerId="LiveId" clId="{D19F0C59-E880-424E-9B7C-34C0BBB2FA15}" dt="2023-02-10T02:31:08.878" v="2997" actId="9"/>
          <ac:spMkLst>
            <pc:docMk/>
            <pc:sldMk cId="1467934039" sldId="892"/>
            <ac:spMk id="3" creationId="{B90E977D-AAB8-477A-BCE8-2AEBDC89F525}"/>
          </ac:spMkLst>
        </pc:spChg>
      </pc:sldChg>
      <pc:sldChg chg="addSp modSp add mod ord">
        <pc:chgData name="Boban Srezovski" userId="d2c5dd452d77a740" providerId="LiveId" clId="{D19F0C59-E880-424E-9B7C-34C0BBB2FA15}" dt="2023-02-10T02:32:18.472" v="3040" actId="20578"/>
        <pc:sldMkLst>
          <pc:docMk/>
          <pc:sldMk cId="1779149025" sldId="893"/>
        </pc:sldMkLst>
        <pc:spChg chg="mod">
          <ac:chgData name="Boban Srezovski" userId="d2c5dd452d77a740" providerId="LiveId" clId="{D19F0C59-E880-424E-9B7C-34C0BBB2FA15}" dt="2023-02-10T02:30:17.527" v="2987" actId="20577"/>
          <ac:spMkLst>
            <pc:docMk/>
            <pc:sldMk cId="1779149025" sldId="893"/>
            <ac:spMk id="3" creationId="{B90E977D-AAB8-477A-BCE8-2AEBDC89F525}"/>
          </ac:spMkLst>
        </pc:spChg>
        <pc:spChg chg="add mod">
          <ac:chgData name="Boban Srezovski" userId="d2c5dd452d77a740" providerId="LiveId" clId="{D19F0C59-E880-424E-9B7C-34C0BBB2FA15}" dt="2023-02-10T02:29:26.893" v="2965" actId="1076"/>
          <ac:spMkLst>
            <pc:docMk/>
            <pc:sldMk cId="1779149025" sldId="893"/>
            <ac:spMk id="5" creationId="{7DC0229A-EC06-49D4-9776-4407A2BD8BCA}"/>
          </ac:spMkLst>
        </pc:spChg>
      </pc:sldChg>
      <pc:sldChg chg="del">
        <pc:chgData name="Boban Srezovski" userId="d2c5dd452d77a740" providerId="LiveId" clId="{D19F0C59-E880-424E-9B7C-34C0BBB2FA15}" dt="2023-02-09T22:55:15.742" v="27" actId="47"/>
        <pc:sldMkLst>
          <pc:docMk/>
          <pc:sldMk cId="2461139501" sldId="893"/>
        </pc:sldMkLst>
      </pc:sldChg>
      <pc:sldChg chg="add del">
        <pc:chgData name="Boban Srezovski" userId="d2c5dd452d77a740" providerId="LiveId" clId="{D19F0C59-E880-424E-9B7C-34C0BBB2FA15}" dt="2023-02-10T02:28:13.566" v="2946"/>
        <pc:sldMkLst>
          <pc:docMk/>
          <pc:sldMk cId="1258720842" sldId="894"/>
        </pc:sldMkLst>
      </pc:sldChg>
      <pc:sldChg chg="del">
        <pc:chgData name="Boban Srezovski" userId="d2c5dd452d77a740" providerId="LiveId" clId="{D19F0C59-E880-424E-9B7C-34C0BBB2FA15}" dt="2023-02-09T22:55:15.742" v="27" actId="47"/>
        <pc:sldMkLst>
          <pc:docMk/>
          <pc:sldMk cId="2152384182" sldId="894"/>
        </pc:sldMkLst>
      </pc:sldChg>
      <pc:sldChg chg="delSp modSp add del mod">
        <pc:chgData name="Boban Srezovski" userId="d2c5dd452d77a740" providerId="LiveId" clId="{D19F0C59-E880-424E-9B7C-34C0BBB2FA15}" dt="2023-02-10T02:31:23.059" v="2998" actId="47"/>
        <pc:sldMkLst>
          <pc:docMk/>
          <pc:sldMk cId="4101560794" sldId="894"/>
        </pc:sldMkLst>
        <pc:spChg chg="mod">
          <ac:chgData name="Boban Srezovski" userId="d2c5dd452d77a740" providerId="LiveId" clId="{D19F0C59-E880-424E-9B7C-34C0BBB2FA15}" dt="2023-02-10T02:29:08.443" v="2962"/>
          <ac:spMkLst>
            <pc:docMk/>
            <pc:sldMk cId="4101560794" sldId="894"/>
            <ac:spMk id="3" creationId="{B90E977D-AAB8-477A-BCE8-2AEBDC89F525}"/>
          </ac:spMkLst>
        </pc:spChg>
        <pc:spChg chg="del">
          <ac:chgData name="Boban Srezovski" userId="d2c5dd452d77a740" providerId="LiveId" clId="{D19F0C59-E880-424E-9B7C-34C0BBB2FA15}" dt="2023-02-10T02:29:10.077" v="2963" actId="478"/>
          <ac:spMkLst>
            <pc:docMk/>
            <pc:sldMk cId="4101560794" sldId="894"/>
            <ac:spMk id="5" creationId="{7DC0229A-EC06-49D4-9776-4407A2BD8BCA}"/>
          </ac:spMkLst>
        </pc:spChg>
      </pc:sldChg>
      <pc:sldChg chg="add del">
        <pc:chgData name="Boban Srezovski" userId="d2c5dd452d77a740" providerId="LiveId" clId="{D19F0C59-E880-424E-9B7C-34C0BBB2FA15}" dt="2023-02-10T02:28:13.015" v="2945"/>
        <pc:sldMkLst>
          <pc:docMk/>
          <pc:sldMk cId="3420785740" sldId="895"/>
        </pc:sldMkLst>
      </pc:sldChg>
      <pc:sldChg chg="del">
        <pc:chgData name="Boban Srezovski" userId="d2c5dd452d77a740" providerId="LiveId" clId="{D19F0C59-E880-424E-9B7C-34C0BBB2FA15}" dt="2023-02-09T22:55:15.742" v="27" actId="47"/>
        <pc:sldMkLst>
          <pc:docMk/>
          <pc:sldMk cId="3466201935" sldId="895"/>
        </pc:sldMkLst>
      </pc:sldChg>
      <pc:sldChg chg="del">
        <pc:chgData name="Boban Srezovski" userId="d2c5dd452d77a740" providerId="LiveId" clId="{D19F0C59-E880-424E-9B7C-34C0BBB2FA15}" dt="2023-02-09T22:55:15.742" v="27" actId="47"/>
        <pc:sldMkLst>
          <pc:docMk/>
          <pc:sldMk cId="3484120677" sldId="896"/>
        </pc:sldMkLst>
      </pc:sldChg>
      <pc:sldChg chg="del">
        <pc:chgData name="Boban Srezovski" userId="d2c5dd452d77a740" providerId="LiveId" clId="{D19F0C59-E880-424E-9B7C-34C0BBB2FA15}" dt="2023-02-09T22:55:15.742" v="27" actId="47"/>
        <pc:sldMkLst>
          <pc:docMk/>
          <pc:sldMk cId="587582715" sldId="897"/>
        </pc:sldMkLst>
      </pc:sldChg>
      <pc:sldChg chg="del">
        <pc:chgData name="Boban Srezovski" userId="d2c5dd452d77a740" providerId="LiveId" clId="{D19F0C59-E880-424E-9B7C-34C0BBB2FA15}" dt="2023-02-09T22:55:15.742" v="27" actId="47"/>
        <pc:sldMkLst>
          <pc:docMk/>
          <pc:sldMk cId="1644493159" sldId="898"/>
        </pc:sldMkLst>
      </pc:sldChg>
      <pc:sldChg chg="del">
        <pc:chgData name="Boban Srezovski" userId="d2c5dd452d77a740" providerId="LiveId" clId="{D19F0C59-E880-424E-9B7C-34C0BBB2FA15}" dt="2023-02-09T22:55:15.742" v="27" actId="47"/>
        <pc:sldMkLst>
          <pc:docMk/>
          <pc:sldMk cId="3618671782" sldId="899"/>
        </pc:sldMkLst>
      </pc:sldChg>
      <pc:sldChg chg="del">
        <pc:chgData name="Boban Srezovski" userId="d2c5dd452d77a740" providerId="LiveId" clId="{D19F0C59-E880-424E-9B7C-34C0BBB2FA15}" dt="2023-02-09T22:55:15.742" v="27" actId="47"/>
        <pc:sldMkLst>
          <pc:docMk/>
          <pc:sldMk cId="1001903299" sldId="900"/>
        </pc:sldMkLst>
      </pc:sldChg>
      <pc:sldChg chg="del">
        <pc:chgData name="Boban Srezovski" userId="d2c5dd452d77a740" providerId="LiveId" clId="{D19F0C59-E880-424E-9B7C-34C0BBB2FA15}" dt="2023-02-09T22:55:15.742" v="27" actId="47"/>
        <pc:sldMkLst>
          <pc:docMk/>
          <pc:sldMk cId="758272188" sldId="901"/>
        </pc:sldMkLst>
      </pc:sldChg>
      <pc:sldChg chg="del">
        <pc:chgData name="Boban Srezovski" userId="d2c5dd452d77a740" providerId="LiveId" clId="{D19F0C59-E880-424E-9B7C-34C0BBB2FA15}" dt="2023-02-09T22:55:15.742" v="27" actId="47"/>
        <pc:sldMkLst>
          <pc:docMk/>
          <pc:sldMk cId="2320904209" sldId="902"/>
        </pc:sldMkLst>
      </pc:sldChg>
      <pc:sldChg chg="del">
        <pc:chgData name="Boban Srezovski" userId="d2c5dd452d77a740" providerId="LiveId" clId="{D19F0C59-E880-424E-9B7C-34C0BBB2FA15}" dt="2023-02-09T22:55:15.742" v="27" actId="47"/>
        <pc:sldMkLst>
          <pc:docMk/>
          <pc:sldMk cId="2440257575" sldId="903"/>
        </pc:sldMkLst>
      </pc:sldChg>
      <pc:sldChg chg="del">
        <pc:chgData name="Boban Srezovski" userId="d2c5dd452d77a740" providerId="LiveId" clId="{D19F0C59-E880-424E-9B7C-34C0BBB2FA15}" dt="2023-02-09T22:55:15.742" v="27" actId="47"/>
        <pc:sldMkLst>
          <pc:docMk/>
          <pc:sldMk cId="3081282484" sldId="904"/>
        </pc:sldMkLst>
      </pc:sldChg>
      <pc:sldChg chg="del">
        <pc:chgData name="Boban Srezovski" userId="d2c5dd452d77a740" providerId="LiveId" clId="{D19F0C59-E880-424E-9B7C-34C0BBB2FA15}" dt="2023-02-09T22:55:15.742" v="27" actId="47"/>
        <pc:sldMkLst>
          <pc:docMk/>
          <pc:sldMk cId="2173862872" sldId="905"/>
        </pc:sldMkLst>
      </pc:sldChg>
      <pc:sldChg chg="del">
        <pc:chgData name="Boban Srezovski" userId="d2c5dd452d77a740" providerId="LiveId" clId="{D19F0C59-E880-424E-9B7C-34C0BBB2FA15}" dt="2023-02-09T22:55:15.742" v="27" actId="47"/>
        <pc:sldMkLst>
          <pc:docMk/>
          <pc:sldMk cId="2070055309" sldId="906"/>
        </pc:sldMkLst>
      </pc:sldChg>
      <pc:sldChg chg="del">
        <pc:chgData name="Boban Srezovski" userId="d2c5dd452d77a740" providerId="LiveId" clId="{D19F0C59-E880-424E-9B7C-34C0BBB2FA15}" dt="2023-02-09T22:55:15.742" v="27" actId="47"/>
        <pc:sldMkLst>
          <pc:docMk/>
          <pc:sldMk cId="3363459577" sldId="907"/>
        </pc:sldMkLst>
      </pc:sldChg>
      <pc:sldChg chg="del">
        <pc:chgData name="Boban Srezovski" userId="d2c5dd452d77a740" providerId="LiveId" clId="{D19F0C59-E880-424E-9B7C-34C0BBB2FA15}" dt="2023-02-09T22:55:15.742" v="27" actId="47"/>
        <pc:sldMkLst>
          <pc:docMk/>
          <pc:sldMk cId="115896628" sldId="908"/>
        </pc:sldMkLst>
      </pc:sldChg>
      <pc:sldChg chg="del">
        <pc:chgData name="Boban Srezovski" userId="d2c5dd452d77a740" providerId="LiveId" clId="{D19F0C59-E880-424E-9B7C-34C0BBB2FA15}" dt="2023-02-09T22:55:15.742" v="27" actId="47"/>
        <pc:sldMkLst>
          <pc:docMk/>
          <pc:sldMk cId="4161799408" sldId="909"/>
        </pc:sldMkLst>
      </pc:sldChg>
      <pc:sldChg chg="del">
        <pc:chgData name="Boban Srezovski" userId="d2c5dd452d77a740" providerId="LiveId" clId="{D19F0C59-E880-424E-9B7C-34C0BBB2FA15}" dt="2023-02-09T22:55:15.742" v="27" actId="47"/>
        <pc:sldMkLst>
          <pc:docMk/>
          <pc:sldMk cId="1397659228" sldId="910"/>
        </pc:sldMkLst>
      </pc:sldChg>
      <pc:sldChg chg="del">
        <pc:chgData name="Boban Srezovski" userId="d2c5dd452d77a740" providerId="LiveId" clId="{D19F0C59-E880-424E-9B7C-34C0BBB2FA15}" dt="2023-02-09T22:55:15.742" v="27" actId="47"/>
        <pc:sldMkLst>
          <pc:docMk/>
          <pc:sldMk cId="4234187250" sldId="911"/>
        </pc:sldMkLst>
      </pc:sldChg>
      <pc:sldChg chg="del">
        <pc:chgData name="Boban Srezovski" userId="d2c5dd452d77a740" providerId="LiveId" clId="{D19F0C59-E880-424E-9B7C-34C0BBB2FA15}" dt="2023-02-09T22:55:15.742" v="27" actId="47"/>
        <pc:sldMkLst>
          <pc:docMk/>
          <pc:sldMk cId="963713281" sldId="912"/>
        </pc:sldMkLst>
      </pc:sldChg>
      <pc:sldChg chg="del">
        <pc:chgData name="Boban Srezovski" userId="d2c5dd452d77a740" providerId="LiveId" clId="{D19F0C59-E880-424E-9B7C-34C0BBB2FA15}" dt="2023-02-09T22:55:15.742" v="27" actId="47"/>
        <pc:sldMkLst>
          <pc:docMk/>
          <pc:sldMk cId="568829190" sldId="913"/>
        </pc:sldMkLst>
      </pc:sldChg>
      <pc:sldChg chg="del">
        <pc:chgData name="Boban Srezovski" userId="d2c5dd452d77a740" providerId="LiveId" clId="{D19F0C59-E880-424E-9B7C-34C0BBB2FA15}" dt="2023-02-09T22:55:15.742" v="27" actId="47"/>
        <pc:sldMkLst>
          <pc:docMk/>
          <pc:sldMk cId="1175424843" sldId="914"/>
        </pc:sldMkLst>
      </pc:sldChg>
      <pc:sldChg chg="del">
        <pc:chgData name="Boban Srezovski" userId="d2c5dd452d77a740" providerId="LiveId" clId="{D19F0C59-E880-424E-9B7C-34C0BBB2FA15}" dt="2023-02-09T22:55:15.742" v="27" actId="47"/>
        <pc:sldMkLst>
          <pc:docMk/>
          <pc:sldMk cId="777715641" sldId="915"/>
        </pc:sldMkLst>
      </pc:sldChg>
      <pc:sldChg chg="del">
        <pc:chgData name="Boban Srezovski" userId="d2c5dd452d77a740" providerId="LiveId" clId="{D19F0C59-E880-424E-9B7C-34C0BBB2FA15}" dt="2023-02-09T22:55:15.742" v="27" actId="47"/>
        <pc:sldMkLst>
          <pc:docMk/>
          <pc:sldMk cId="3276233454" sldId="916"/>
        </pc:sldMkLst>
      </pc:sldChg>
      <pc:sldChg chg="del">
        <pc:chgData name="Boban Srezovski" userId="d2c5dd452d77a740" providerId="LiveId" clId="{D19F0C59-E880-424E-9B7C-34C0BBB2FA15}" dt="2023-02-09T22:55:15.742" v="27" actId="47"/>
        <pc:sldMkLst>
          <pc:docMk/>
          <pc:sldMk cId="3994658441" sldId="917"/>
        </pc:sldMkLst>
      </pc:sldChg>
      <pc:sldChg chg="del">
        <pc:chgData name="Boban Srezovski" userId="d2c5dd452d77a740" providerId="LiveId" clId="{D19F0C59-E880-424E-9B7C-34C0BBB2FA15}" dt="2023-02-09T22:55:15.742" v="27" actId="47"/>
        <pc:sldMkLst>
          <pc:docMk/>
          <pc:sldMk cId="137980246" sldId="918"/>
        </pc:sldMkLst>
      </pc:sldChg>
      <pc:sldChg chg="del">
        <pc:chgData name="Boban Srezovski" userId="d2c5dd452d77a740" providerId="LiveId" clId="{D19F0C59-E880-424E-9B7C-34C0BBB2FA15}" dt="2023-02-09T22:55:15.742" v="27" actId="47"/>
        <pc:sldMkLst>
          <pc:docMk/>
          <pc:sldMk cId="1246233504" sldId="919"/>
        </pc:sldMkLst>
      </pc:sldChg>
      <pc:sldChg chg="del">
        <pc:chgData name="Boban Srezovski" userId="d2c5dd452d77a740" providerId="LiveId" clId="{D19F0C59-E880-424E-9B7C-34C0BBB2FA15}" dt="2023-02-09T22:55:15.742" v="27" actId="47"/>
        <pc:sldMkLst>
          <pc:docMk/>
          <pc:sldMk cId="3221652621" sldId="920"/>
        </pc:sldMkLst>
      </pc:sldChg>
      <pc:sldChg chg="del">
        <pc:chgData name="Boban Srezovski" userId="d2c5dd452d77a740" providerId="LiveId" clId="{D19F0C59-E880-424E-9B7C-34C0BBB2FA15}" dt="2023-02-09T22:55:15.742" v="27" actId="47"/>
        <pc:sldMkLst>
          <pc:docMk/>
          <pc:sldMk cId="4195012460" sldId="921"/>
        </pc:sldMkLst>
      </pc:sldChg>
      <pc:sldChg chg="del">
        <pc:chgData name="Boban Srezovski" userId="d2c5dd452d77a740" providerId="LiveId" clId="{D19F0C59-E880-424E-9B7C-34C0BBB2FA15}" dt="2023-02-09T22:55:15.742" v="27" actId="47"/>
        <pc:sldMkLst>
          <pc:docMk/>
          <pc:sldMk cId="568845339" sldId="922"/>
        </pc:sldMkLst>
      </pc:sldChg>
      <pc:sldChg chg="del">
        <pc:chgData name="Boban Srezovski" userId="d2c5dd452d77a740" providerId="LiveId" clId="{D19F0C59-E880-424E-9B7C-34C0BBB2FA15}" dt="2023-02-09T22:55:15.742" v="27" actId="47"/>
        <pc:sldMkLst>
          <pc:docMk/>
          <pc:sldMk cId="986710943" sldId="923"/>
        </pc:sldMkLst>
      </pc:sldChg>
      <pc:sldChg chg="del">
        <pc:chgData name="Boban Srezovski" userId="d2c5dd452d77a740" providerId="LiveId" clId="{D19F0C59-E880-424E-9B7C-34C0BBB2FA15}" dt="2023-02-09T22:55:15.742" v="27" actId="47"/>
        <pc:sldMkLst>
          <pc:docMk/>
          <pc:sldMk cId="4141176580" sldId="924"/>
        </pc:sldMkLst>
      </pc:sldChg>
      <pc:sldChg chg="del">
        <pc:chgData name="Boban Srezovski" userId="d2c5dd452d77a740" providerId="LiveId" clId="{D19F0C59-E880-424E-9B7C-34C0BBB2FA15}" dt="2023-02-09T22:55:15.742" v="27" actId="47"/>
        <pc:sldMkLst>
          <pc:docMk/>
          <pc:sldMk cId="1249279092" sldId="925"/>
        </pc:sldMkLst>
      </pc:sldChg>
      <pc:sldChg chg="del">
        <pc:chgData name="Boban Srezovski" userId="d2c5dd452d77a740" providerId="LiveId" clId="{D19F0C59-E880-424E-9B7C-34C0BBB2FA15}" dt="2023-02-09T22:55:15.742" v="27" actId="47"/>
        <pc:sldMkLst>
          <pc:docMk/>
          <pc:sldMk cId="558233586" sldId="926"/>
        </pc:sldMkLst>
      </pc:sldChg>
      <pc:sldChg chg="del">
        <pc:chgData name="Boban Srezovski" userId="d2c5dd452d77a740" providerId="LiveId" clId="{D19F0C59-E880-424E-9B7C-34C0BBB2FA15}" dt="2023-02-09T22:55:15.742" v="27" actId="47"/>
        <pc:sldMkLst>
          <pc:docMk/>
          <pc:sldMk cId="2336112459" sldId="927"/>
        </pc:sldMkLst>
      </pc:sldChg>
      <pc:sldChg chg="del">
        <pc:chgData name="Boban Srezovski" userId="d2c5dd452d77a740" providerId="LiveId" clId="{D19F0C59-E880-424E-9B7C-34C0BBB2FA15}" dt="2023-02-09T22:55:15.742" v="27" actId="47"/>
        <pc:sldMkLst>
          <pc:docMk/>
          <pc:sldMk cId="3711679446" sldId="928"/>
        </pc:sldMkLst>
      </pc:sldChg>
      <pc:sldChg chg="del">
        <pc:chgData name="Boban Srezovski" userId="d2c5dd452d77a740" providerId="LiveId" clId="{D19F0C59-E880-424E-9B7C-34C0BBB2FA15}" dt="2023-02-09T22:55:15.742" v="27" actId="47"/>
        <pc:sldMkLst>
          <pc:docMk/>
          <pc:sldMk cId="2173465456" sldId="929"/>
        </pc:sldMkLst>
      </pc:sldChg>
      <pc:sldChg chg="del">
        <pc:chgData name="Boban Srezovski" userId="d2c5dd452d77a740" providerId="LiveId" clId="{D19F0C59-E880-424E-9B7C-34C0BBB2FA15}" dt="2023-02-09T22:55:15.742" v="27" actId="47"/>
        <pc:sldMkLst>
          <pc:docMk/>
          <pc:sldMk cId="3246572055" sldId="930"/>
        </pc:sldMkLst>
      </pc:sldChg>
      <pc:sldChg chg="del">
        <pc:chgData name="Boban Srezovski" userId="d2c5dd452d77a740" providerId="LiveId" clId="{D19F0C59-E880-424E-9B7C-34C0BBB2FA15}" dt="2023-02-09T22:55:15.742" v="27" actId="47"/>
        <pc:sldMkLst>
          <pc:docMk/>
          <pc:sldMk cId="634678167" sldId="931"/>
        </pc:sldMkLst>
      </pc:sldChg>
    </pc:docChg>
  </pc:docChgLst>
  <pc:docChgLst>
    <pc:chgData name="Boban Srezovski" userId="d2c5dd452d77a740" providerId="LiveId" clId="{3B72BE04-D3AB-40A3-A652-7D9F253FAD6F}"/>
    <pc:docChg chg="undo redo custSel addSld delSld modSld sldOrd addSection delSection modSection">
      <pc:chgData name="Boban Srezovski" userId="d2c5dd452d77a740" providerId="LiveId" clId="{3B72BE04-D3AB-40A3-A652-7D9F253FAD6F}" dt="2022-04-12T15:22:23.939" v="2145" actId="732"/>
      <pc:docMkLst>
        <pc:docMk/>
      </pc:docMkLst>
      <pc:sldChg chg="addSp delSp modSp mod">
        <pc:chgData name="Boban Srezovski" userId="d2c5dd452d77a740" providerId="LiveId" clId="{3B72BE04-D3AB-40A3-A652-7D9F253FAD6F}" dt="2022-04-12T13:09:39.874" v="539" actId="1076"/>
        <pc:sldMkLst>
          <pc:docMk/>
          <pc:sldMk cId="3630972582" sldId="534"/>
        </pc:sldMkLst>
        <pc:spChg chg="mod">
          <ac:chgData name="Boban Srezovski" userId="d2c5dd452d77a740" providerId="LiveId" clId="{3B72BE04-D3AB-40A3-A652-7D9F253FAD6F}" dt="2022-04-12T13:07:50.267" v="479" actId="6549"/>
          <ac:spMkLst>
            <pc:docMk/>
            <pc:sldMk cId="3630972582" sldId="534"/>
            <ac:spMk id="2" creationId="{7C6D2843-BF9F-4FE7-9A2E-C8A64C8FFA90}"/>
          </ac:spMkLst>
        </pc:spChg>
        <pc:spChg chg="mod">
          <ac:chgData name="Boban Srezovski" userId="d2c5dd452d77a740" providerId="LiveId" clId="{3B72BE04-D3AB-40A3-A652-7D9F253FAD6F}" dt="2022-04-12T13:09:35.471" v="538" actId="27636"/>
          <ac:spMkLst>
            <pc:docMk/>
            <pc:sldMk cId="3630972582" sldId="534"/>
            <ac:spMk id="3" creationId="{7191CFFF-53FD-4C64-9590-01216DEF2680}"/>
          </ac:spMkLst>
        </pc:spChg>
        <pc:picChg chg="del">
          <ac:chgData name="Boban Srezovski" userId="d2c5dd452d77a740" providerId="LiveId" clId="{3B72BE04-D3AB-40A3-A652-7D9F253FAD6F}" dt="2022-04-12T13:08:04.133" v="486" actId="478"/>
          <ac:picMkLst>
            <pc:docMk/>
            <pc:sldMk cId="3630972582" sldId="534"/>
            <ac:picMk id="5" creationId="{2C3880ED-06D5-4AA4-BC88-33B3ADA5BEAC}"/>
          </ac:picMkLst>
        </pc:picChg>
        <pc:picChg chg="add del mod">
          <ac:chgData name="Boban Srezovski" userId="d2c5dd452d77a740" providerId="LiveId" clId="{3B72BE04-D3AB-40A3-A652-7D9F253FAD6F}" dt="2022-04-12T13:08:35.334" v="495" actId="478"/>
          <ac:picMkLst>
            <pc:docMk/>
            <pc:sldMk cId="3630972582" sldId="534"/>
            <ac:picMk id="6" creationId="{DD225A84-9E4B-4175-94B7-BE839E3D433F}"/>
          </ac:picMkLst>
        </pc:picChg>
        <pc:picChg chg="add del">
          <ac:chgData name="Boban Srezovski" userId="d2c5dd452d77a740" providerId="LiveId" clId="{3B72BE04-D3AB-40A3-A652-7D9F253FAD6F}" dt="2022-04-12T13:08:35.814" v="496" actId="478"/>
          <ac:picMkLst>
            <pc:docMk/>
            <pc:sldMk cId="3630972582" sldId="534"/>
            <ac:picMk id="8" creationId="{FF2B2E6A-B484-4F08-96BB-F751C33DBD89}"/>
          </ac:picMkLst>
        </pc:picChg>
        <pc:picChg chg="add del mod">
          <ac:chgData name="Boban Srezovski" userId="d2c5dd452d77a740" providerId="LiveId" clId="{3B72BE04-D3AB-40A3-A652-7D9F253FAD6F}" dt="2022-04-12T13:08:36.319" v="497" actId="478"/>
          <ac:picMkLst>
            <pc:docMk/>
            <pc:sldMk cId="3630972582" sldId="534"/>
            <ac:picMk id="10" creationId="{F93C5F6C-D7A5-46D9-939B-B36913A98D8F}"/>
          </ac:picMkLst>
        </pc:picChg>
        <pc:picChg chg="add mod">
          <ac:chgData name="Boban Srezovski" userId="d2c5dd452d77a740" providerId="LiveId" clId="{3B72BE04-D3AB-40A3-A652-7D9F253FAD6F}" dt="2022-04-12T13:09:39.874" v="539" actId="1076"/>
          <ac:picMkLst>
            <pc:docMk/>
            <pc:sldMk cId="3630972582" sldId="534"/>
            <ac:picMk id="12" creationId="{57A1247B-D4F6-4840-99FC-D5C9265300E3}"/>
          </ac:picMkLst>
        </pc:picChg>
      </pc:sldChg>
      <pc:sldChg chg="addSp modSp mod">
        <pc:chgData name="Boban Srezovski" userId="d2c5dd452d77a740" providerId="LiveId" clId="{3B72BE04-D3AB-40A3-A652-7D9F253FAD6F}" dt="2022-04-12T14:21:48.364" v="877" actId="27636"/>
        <pc:sldMkLst>
          <pc:docMk/>
          <pc:sldMk cId="3170914976" sldId="535"/>
        </pc:sldMkLst>
        <pc:spChg chg="mod">
          <ac:chgData name="Boban Srezovski" userId="d2c5dd452d77a740" providerId="LiveId" clId="{3B72BE04-D3AB-40A3-A652-7D9F253FAD6F}" dt="2022-04-12T14:19:23.140" v="801" actId="6549"/>
          <ac:spMkLst>
            <pc:docMk/>
            <pc:sldMk cId="3170914976" sldId="535"/>
            <ac:spMk id="2" creationId="{7C6D2843-BF9F-4FE7-9A2E-C8A64C8FFA90}"/>
          </ac:spMkLst>
        </pc:spChg>
        <pc:spChg chg="mod">
          <ac:chgData name="Boban Srezovski" userId="d2c5dd452d77a740" providerId="LiveId" clId="{3B72BE04-D3AB-40A3-A652-7D9F253FAD6F}" dt="2022-04-12T14:21:48.364" v="877" actId="27636"/>
          <ac:spMkLst>
            <pc:docMk/>
            <pc:sldMk cId="3170914976" sldId="535"/>
            <ac:spMk id="3" creationId="{7191CFFF-53FD-4C64-9590-01216DEF2680}"/>
          </ac:spMkLst>
        </pc:spChg>
        <pc:picChg chg="add mod">
          <ac:chgData name="Boban Srezovski" userId="d2c5dd452d77a740" providerId="LiveId" clId="{3B72BE04-D3AB-40A3-A652-7D9F253FAD6F}" dt="2022-04-12T14:20:50.834" v="859" actId="1076"/>
          <ac:picMkLst>
            <pc:docMk/>
            <pc:sldMk cId="3170914976" sldId="535"/>
            <ac:picMk id="5" creationId="{B629820C-9765-47C6-83EA-81539F3E4B19}"/>
          </ac:picMkLst>
        </pc:picChg>
      </pc:sldChg>
      <pc:sldChg chg="modSp mod">
        <pc:chgData name="Boban Srezovski" userId="d2c5dd452d77a740" providerId="LiveId" clId="{3B72BE04-D3AB-40A3-A652-7D9F253FAD6F}" dt="2022-04-12T14:43:52.875" v="1437" actId="20577"/>
        <pc:sldMkLst>
          <pc:docMk/>
          <pc:sldMk cId="2411794144" sldId="536"/>
        </pc:sldMkLst>
        <pc:spChg chg="mod">
          <ac:chgData name="Boban Srezovski" userId="d2c5dd452d77a740" providerId="LiveId" clId="{3B72BE04-D3AB-40A3-A652-7D9F253FAD6F}" dt="2022-04-12T14:43:26.104" v="1421"/>
          <ac:spMkLst>
            <pc:docMk/>
            <pc:sldMk cId="2411794144" sldId="536"/>
            <ac:spMk id="2" creationId="{7C6D2843-BF9F-4FE7-9A2E-C8A64C8FFA90}"/>
          </ac:spMkLst>
        </pc:spChg>
        <pc:spChg chg="mod">
          <ac:chgData name="Boban Srezovski" userId="d2c5dd452d77a740" providerId="LiveId" clId="{3B72BE04-D3AB-40A3-A652-7D9F253FAD6F}" dt="2022-04-12T14:43:52.875" v="1437" actId="20577"/>
          <ac:spMkLst>
            <pc:docMk/>
            <pc:sldMk cId="2411794144" sldId="536"/>
            <ac:spMk id="3" creationId="{7191CFFF-53FD-4C64-9590-01216DEF2680}"/>
          </ac:spMkLst>
        </pc:spChg>
      </pc:sldChg>
      <pc:sldChg chg="addSp delSp modSp mod">
        <pc:chgData name="Boban Srezovski" userId="d2c5dd452d77a740" providerId="LiveId" clId="{3B72BE04-D3AB-40A3-A652-7D9F253FAD6F}" dt="2022-04-12T02:02:24.741" v="190" actId="27636"/>
        <pc:sldMkLst>
          <pc:docMk/>
          <pc:sldMk cId="1714465959" sldId="667"/>
        </pc:sldMkLst>
        <pc:spChg chg="mod">
          <ac:chgData name="Boban Srezovski" userId="d2c5dd452d77a740" providerId="LiveId" clId="{3B72BE04-D3AB-40A3-A652-7D9F253FAD6F}" dt="2022-04-12T02:00:15.761" v="123"/>
          <ac:spMkLst>
            <pc:docMk/>
            <pc:sldMk cId="1714465959" sldId="667"/>
            <ac:spMk id="2" creationId="{7C6D2843-BF9F-4FE7-9A2E-C8A64C8FFA90}"/>
          </ac:spMkLst>
        </pc:spChg>
        <pc:spChg chg="mod">
          <ac:chgData name="Boban Srezovski" userId="d2c5dd452d77a740" providerId="LiveId" clId="{3B72BE04-D3AB-40A3-A652-7D9F253FAD6F}" dt="2022-04-12T02:02:24.741" v="190" actId="27636"/>
          <ac:spMkLst>
            <pc:docMk/>
            <pc:sldMk cId="1714465959" sldId="667"/>
            <ac:spMk id="3" creationId="{7191CFFF-53FD-4C64-9590-01216DEF2680}"/>
          </ac:spMkLst>
        </pc:spChg>
        <pc:picChg chg="add del mod">
          <ac:chgData name="Boban Srezovski" userId="d2c5dd452d77a740" providerId="LiveId" clId="{3B72BE04-D3AB-40A3-A652-7D9F253FAD6F}" dt="2022-04-12T02:01:44.093" v="175" actId="478"/>
          <ac:picMkLst>
            <pc:docMk/>
            <pc:sldMk cId="1714465959" sldId="667"/>
            <ac:picMk id="5" creationId="{A74F5AB4-A348-46B5-A3F8-E6AAB8214517}"/>
          </ac:picMkLst>
        </pc:picChg>
        <pc:picChg chg="add del mod">
          <ac:chgData name="Boban Srezovski" userId="d2c5dd452d77a740" providerId="LiveId" clId="{3B72BE04-D3AB-40A3-A652-7D9F253FAD6F}" dt="2022-04-12T02:02:01.701" v="178" actId="478"/>
          <ac:picMkLst>
            <pc:docMk/>
            <pc:sldMk cId="1714465959" sldId="667"/>
            <ac:picMk id="7" creationId="{DC53A0F9-30C0-4487-B97D-24720B4A6784}"/>
          </ac:picMkLst>
        </pc:picChg>
        <pc:picChg chg="add del mod">
          <ac:chgData name="Boban Srezovski" userId="d2c5dd452d77a740" providerId="LiveId" clId="{3B72BE04-D3AB-40A3-A652-7D9F253FAD6F}" dt="2022-04-12T02:02:02.829" v="179" actId="478"/>
          <ac:picMkLst>
            <pc:docMk/>
            <pc:sldMk cId="1714465959" sldId="667"/>
            <ac:picMk id="9" creationId="{894D6BD1-5313-4F41-9542-1B6852DC2A8A}"/>
          </ac:picMkLst>
        </pc:picChg>
        <pc:picChg chg="add mod">
          <ac:chgData name="Boban Srezovski" userId="d2c5dd452d77a740" providerId="LiveId" clId="{3B72BE04-D3AB-40A3-A652-7D9F253FAD6F}" dt="2022-04-12T02:02:06.979" v="181" actId="1076"/>
          <ac:picMkLst>
            <pc:docMk/>
            <pc:sldMk cId="1714465959" sldId="667"/>
            <ac:picMk id="11" creationId="{164D49AF-2022-48B9-9632-86B9E3F2E0B6}"/>
          </ac:picMkLst>
        </pc:picChg>
      </pc:sldChg>
      <pc:sldChg chg="addSp modSp mod">
        <pc:chgData name="Boban Srezovski" userId="d2c5dd452d77a740" providerId="LiveId" clId="{3B72BE04-D3AB-40A3-A652-7D9F253FAD6F}" dt="2022-04-12T02:03:25.680" v="239" actId="27636"/>
        <pc:sldMkLst>
          <pc:docMk/>
          <pc:sldMk cId="1097087302" sldId="668"/>
        </pc:sldMkLst>
        <pc:spChg chg="mod">
          <ac:chgData name="Boban Srezovski" userId="d2c5dd452d77a740" providerId="LiveId" clId="{3B72BE04-D3AB-40A3-A652-7D9F253FAD6F}" dt="2022-04-12T02:02:42.566" v="195"/>
          <ac:spMkLst>
            <pc:docMk/>
            <pc:sldMk cId="1097087302" sldId="668"/>
            <ac:spMk id="2" creationId="{7C6D2843-BF9F-4FE7-9A2E-C8A64C8FFA90}"/>
          </ac:spMkLst>
        </pc:spChg>
        <pc:spChg chg="mod">
          <ac:chgData name="Boban Srezovski" userId="d2c5dd452d77a740" providerId="LiveId" clId="{3B72BE04-D3AB-40A3-A652-7D9F253FAD6F}" dt="2022-04-12T02:03:25.680" v="239" actId="27636"/>
          <ac:spMkLst>
            <pc:docMk/>
            <pc:sldMk cId="1097087302" sldId="668"/>
            <ac:spMk id="4" creationId="{AF5DD195-0441-4925-A109-FE976CF42F48}"/>
          </ac:spMkLst>
        </pc:spChg>
        <pc:picChg chg="add mod">
          <ac:chgData name="Boban Srezovski" userId="d2c5dd452d77a740" providerId="LiveId" clId="{3B72BE04-D3AB-40A3-A652-7D9F253FAD6F}" dt="2022-04-12T02:02:54.668" v="197" actId="1076"/>
          <ac:picMkLst>
            <pc:docMk/>
            <pc:sldMk cId="1097087302" sldId="668"/>
            <ac:picMk id="5" creationId="{E55D3D8B-0A95-4C9C-96D9-3DA329FF5236}"/>
          </ac:picMkLst>
        </pc:picChg>
      </pc:sldChg>
      <pc:sldChg chg="modSp mod">
        <pc:chgData name="Boban Srezovski" userId="d2c5dd452d77a740" providerId="LiveId" clId="{3B72BE04-D3AB-40A3-A652-7D9F253FAD6F}" dt="2022-04-12T02:11:52.212" v="421" actId="27636"/>
        <pc:sldMkLst>
          <pc:docMk/>
          <pc:sldMk cId="2185091437" sldId="669"/>
        </pc:sldMkLst>
        <pc:spChg chg="mod">
          <ac:chgData name="Boban Srezovski" userId="d2c5dd452d77a740" providerId="LiveId" clId="{3B72BE04-D3AB-40A3-A652-7D9F253FAD6F}" dt="2022-04-12T02:11:14.266" v="408"/>
          <ac:spMkLst>
            <pc:docMk/>
            <pc:sldMk cId="2185091437" sldId="669"/>
            <ac:spMk id="2" creationId="{7C6D2843-BF9F-4FE7-9A2E-C8A64C8FFA90}"/>
          </ac:spMkLst>
        </pc:spChg>
        <pc:spChg chg="mod">
          <ac:chgData name="Boban Srezovski" userId="d2c5dd452d77a740" providerId="LiveId" clId="{3B72BE04-D3AB-40A3-A652-7D9F253FAD6F}" dt="2022-04-12T02:11:52.212" v="421" actId="27636"/>
          <ac:spMkLst>
            <pc:docMk/>
            <pc:sldMk cId="2185091437" sldId="669"/>
            <ac:spMk id="3" creationId="{7191CFFF-53FD-4C64-9590-01216DEF2680}"/>
          </ac:spMkLst>
        </pc:spChg>
      </pc:sldChg>
      <pc:sldChg chg="addSp delSp modSp mod">
        <pc:chgData name="Boban Srezovski" userId="d2c5dd452d77a740" providerId="LiveId" clId="{3B72BE04-D3AB-40A3-A652-7D9F253FAD6F}" dt="2022-04-12T02:11:20.858" v="411"/>
        <pc:sldMkLst>
          <pc:docMk/>
          <pc:sldMk cId="3198094645" sldId="670"/>
        </pc:sldMkLst>
        <pc:spChg chg="mod">
          <ac:chgData name="Boban Srezovski" userId="d2c5dd452d77a740" providerId="LiveId" clId="{3B72BE04-D3AB-40A3-A652-7D9F253FAD6F}" dt="2022-04-12T02:11:20.858" v="411"/>
          <ac:spMkLst>
            <pc:docMk/>
            <pc:sldMk cId="3198094645" sldId="670"/>
            <ac:spMk id="2" creationId="{7C6D2843-BF9F-4FE7-9A2E-C8A64C8FFA90}"/>
          </ac:spMkLst>
        </pc:spChg>
        <pc:spChg chg="mod">
          <ac:chgData name="Boban Srezovski" userId="d2c5dd452d77a740" providerId="LiveId" clId="{3B72BE04-D3AB-40A3-A652-7D9F253FAD6F}" dt="2022-04-12T02:10:54.861" v="403" actId="242"/>
          <ac:spMkLst>
            <pc:docMk/>
            <pc:sldMk cId="3198094645" sldId="670"/>
            <ac:spMk id="3" creationId="{7191CFFF-53FD-4C64-9590-01216DEF2680}"/>
          </ac:spMkLst>
        </pc:spChg>
        <pc:spChg chg="add del">
          <ac:chgData name="Boban Srezovski" userId="d2c5dd452d77a740" providerId="LiveId" clId="{3B72BE04-D3AB-40A3-A652-7D9F253FAD6F}" dt="2022-04-12T02:10:18.642" v="393" actId="22"/>
          <ac:spMkLst>
            <pc:docMk/>
            <pc:sldMk cId="3198094645" sldId="670"/>
            <ac:spMk id="6" creationId="{B3401AEF-1DAF-42E2-8999-2527176F054F}"/>
          </ac:spMkLst>
        </pc:spChg>
        <pc:picChg chg="del">
          <ac:chgData name="Boban Srezovski" userId="d2c5dd452d77a740" providerId="LiveId" clId="{3B72BE04-D3AB-40A3-A652-7D9F253FAD6F}" dt="2022-04-12T02:10:15.737" v="391" actId="478"/>
          <ac:picMkLst>
            <pc:docMk/>
            <pc:sldMk cId="3198094645" sldId="670"/>
            <ac:picMk id="5" creationId="{47134361-005D-40EC-A6A5-72BE4BC8F440}"/>
          </ac:picMkLst>
        </pc:picChg>
        <pc:picChg chg="add mod">
          <ac:chgData name="Boban Srezovski" userId="d2c5dd452d77a740" providerId="LiveId" clId="{3B72BE04-D3AB-40A3-A652-7D9F253FAD6F}" dt="2022-04-12T02:10:47.179" v="401" actId="14100"/>
          <ac:picMkLst>
            <pc:docMk/>
            <pc:sldMk cId="3198094645" sldId="670"/>
            <ac:picMk id="8" creationId="{B2EA5C55-9569-4DA5-9E20-61698A1C13C4}"/>
          </ac:picMkLst>
        </pc:picChg>
      </pc:sldChg>
      <pc:sldChg chg="addSp delSp modSp mod">
        <pc:chgData name="Boban Srezovski" userId="d2c5dd452d77a740" providerId="LiveId" clId="{3B72BE04-D3AB-40A3-A652-7D9F253FAD6F}" dt="2022-04-12T14:30:50.887" v="1121" actId="27636"/>
        <pc:sldMkLst>
          <pc:docMk/>
          <pc:sldMk cId="3311153737" sldId="673"/>
        </pc:sldMkLst>
        <pc:spChg chg="mod">
          <ac:chgData name="Boban Srezovski" userId="d2c5dd452d77a740" providerId="LiveId" clId="{3B72BE04-D3AB-40A3-A652-7D9F253FAD6F}" dt="2022-04-12T14:29:26.490" v="1074" actId="6549"/>
          <ac:spMkLst>
            <pc:docMk/>
            <pc:sldMk cId="3311153737" sldId="673"/>
            <ac:spMk id="2" creationId="{7C6D2843-BF9F-4FE7-9A2E-C8A64C8FFA90}"/>
          </ac:spMkLst>
        </pc:spChg>
        <pc:spChg chg="mod">
          <ac:chgData name="Boban Srezovski" userId="d2c5dd452d77a740" providerId="LiveId" clId="{3B72BE04-D3AB-40A3-A652-7D9F253FAD6F}" dt="2022-04-12T14:30:50.887" v="1121" actId="27636"/>
          <ac:spMkLst>
            <pc:docMk/>
            <pc:sldMk cId="3311153737" sldId="673"/>
            <ac:spMk id="3" creationId="{7191CFFF-53FD-4C64-9590-01216DEF2680}"/>
          </ac:spMkLst>
        </pc:spChg>
        <pc:picChg chg="del">
          <ac:chgData name="Boban Srezovski" userId="d2c5dd452d77a740" providerId="LiveId" clId="{3B72BE04-D3AB-40A3-A652-7D9F253FAD6F}" dt="2022-04-12T14:29:37.284" v="1079" actId="478"/>
          <ac:picMkLst>
            <pc:docMk/>
            <pc:sldMk cId="3311153737" sldId="673"/>
            <ac:picMk id="5" creationId="{A41C6E12-034B-4990-BFAB-CEED5A7AA96B}"/>
          </ac:picMkLst>
        </pc:picChg>
        <pc:picChg chg="add mod">
          <ac:chgData name="Boban Srezovski" userId="d2c5dd452d77a740" providerId="LiveId" clId="{3B72BE04-D3AB-40A3-A652-7D9F253FAD6F}" dt="2022-04-12T14:30:47.315" v="1119" actId="1076"/>
          <ac:picMkLst>
            <pc:docMk/>
            <pc:sldMk cId="3311153737" sldId="673"/>
            <ac:picMk id="6" creationId="{5BB370B0-1BE8-46FD-A4B2-F7465DA64D53}"/>
          </ac:picMkLst>
        </pc:picChg>
      </pc:sldChg>
      <pc:sldChg chg="delSp modSp mod">
        <pc:chgData name="Boban Srezovski" userId="d2c5dd452d77a740" providerId="LiveId" clId="{3B72BE04-D3AB-40A3-A652-7D9F253FAD6F}" dt="2022-04-12T14:40:13.557" v="1341" actId="27636"/>
        <pc:sldMkLst>
          <pc:docMk/>
          <pc:sldMk cId="571206227" sldId="674"/>
        </pc:sldMkLst>
        <pc:spChg chg="mod">
          <ac:chgData name="Boban Srezovski" userId="d2c5dd452d77a740" providerId="LiveId" clId="{3B72BE04-D3AB-40A3-A652-7D9F253FAD6F}" dt="2022-04-12T14:38:25.654" v="1274"/>
          <ac:spMkLst>
            <pc:docMk/>
            <pc:sldMk cId="571206227" sldId="674"/>
            <ac:spMk id="2" creationId="{7C6D2843-BF9F-4FE7-9A2E-C8A64C8FFA90}"/>
          </ac:spMkLst>
        </pc:spChg>
        <pc:spChg chg="mod">
          <ac:chgData name="Boban Srezovski" userId="d2c5dd452d77a740" providerId="LiveId" clId="{3B72BE04-D3AB-40A3-A652-7D9F253FAD6F}" dt="2022-04-12T14:40:13.557" v="1341" actId="27636"/>
          <ac:spMkLst>
            <pc:docMk/>
            <pc:sldMk cId="571206227" sldId="674"/>
            <ac:spMk id="3" creationId="{7191CFFF-53FD-4C64-9590-01216DEF2680}"/>
          </ac:spMkLst>
        </pc:spChg>
        <pc:picChg chg="del mod">
          <ac:chgData name="Boban Srezovski" userId="d2c5dd452d77a740" providerId="LiveId" clId="{3B72BE04-D3AB-40A3-A652-7D9F253FAD6F}" dt="2022-04-12T14:38:26.700" v="1276" actId="478"/>
          <ac:picMkLst>
            <pc:docMk/>
            <pc:sldMk cId="571206227" sldId="674"/>
            <ac:picMk id="5" creationId="{803C4136-8F8F-4FC5-B33E-62B2AE3F010C}"/>
          </ac:picMkLst>
        </pc:picChg>
      </pc:sldChg>
      <pc:sldChg chg="addSp delSp modSp mod">
        <pc:chgData name="Boban Srezovski" userId="d2c5dd452d77a740" providerId="LiveId" clId="{3B72BE04-D3AB-40A3-A652-7D9F253FAD6F}" dt="2022-04-12T02:12:42.532" v="431" actId="14100"/>
        <pc:sldMkLst>
          <pc:docMk/>
          <pc:sldMk cId="1517503943" sldId="704"/>
        </pc:sldMkLst>
        <pc:spChg chg="mod">
          <ac:chgData name="Boban Srezovski" userId="d2c5dd452d77a740" providerId="LiveId" clId="{3B72BE04-D3AB-40A3-A652-7D9F253FAD6F}" dt="2022-04-12T02:11:24.121" v="414"/>
          <ac:spMkLst>
            <pc:docMk/>
            <pc:sldMk cId="1517503943" sldId="704"/>
            <ac:spMk id="2" creationId="{7C6D2843-BF9F-4FE7-9A2E-C8A64C8FFA90}"/>
          </ac:spMkLst>
        </pc:spChg>
        <pc:spChg chg="del mod">
          <ac:chgData name="Boban Srezovski" userId="d2c5dd452d77a740" providerId="LiveId" clId="{3B72BE04-D3AB-40A3-A652-7D9F253FAD6F}" dt="2022-04-12T02:12:05.447" v="422" actId="478"/>
          <ac:spMkLst>
            <pc:docMk/>
            <pc:sldMk cId="1517503943" sldId="704"/>
            <ac:spMk id="3" creationId="{7191CFFF-53FD-4C64-9590-01216DEF2680}"/>
          </ac:spMkLst>
        </pc:spChg>
        <pc:spChg chg="add mod">
          <ac:chgData name="Boban Srezovski" userId="d2c5dd452d77a740" providerId="LiveId" clId="{3B72BE04-D3AB-40A3-A652-7D9F253FAD6F}" dt="2022-04-12T02:12:42.532" v="431" actId="14100"/>
          <ac:spMkLst>
            <pc:docMk/>
            <pc:sldMk cId="1517503943" sldId="704"/>
            <ac:spMk id="5" creationId="{8BEDA635-298D-4419-A38B-2031B1967761}"/>
          </ac:spMkLst>
        </pc:spChg>
        <pc:picChg chg="add mod">
          <ac:chgData name="Boban Srezovski" userId="d2c5dd452d77a740" providerId="LiveId" clId="{3B72BE04-D3AB-40A3-A652-7D9F253FAD6F}" dt="2022-04-12T02:12:33.740" v="429" actId="1076"/>
          <ac:picMkLst>
            <pc:docMk/>
            <pc:sldMk cId="1517503943" sldId="704"/>
            <ac:picMk id="7" creationId="{FA694786-425F-4F87-9346-1834C90F8DC2}"/>
          </ac:picMkLst>
        </pc:picChg>
      </pc:sldChg>
      <pc:sldChg chg="delSp modSp mod">
        <pc:chgData name="Boban Srezovski" userId="d2c5dd452d77a740" providerId="LiveId" clId="{3B72BE04-D3AB-40A3-A652-7D9F253FAD6F}" dt="2022-04-12T14:44:29.442" v="1453" actId="20577"/>
        <pc:sldMkLst>
          <pc:docMk/>
          <pc:sldMk cId="3489877685" sldId="705"/>
        </pc:sldMkLst>
        <pc:spChg chg="mod">
          <ac:chgData name="Boban Srezovski" userId="d2c5dd452d77a740" providerId="LiveId" clId="{3B72BE04-D3AB-40A3-A652-7D9F253FAD6F}" dt="2022-04-12T14:44:05.800" v="1438"/>
          <ac:spMkLst>
            <pc:docMk/>
            <pc:sldMk cId="3489877685" sldId="705"/>
            <ac:spMk id="2" creationId="{7C6D2843-BF9F-4FE7-9A2E-C8A64C8FFA90}"/>
          </ac:spMkLst>
        </pc:spChg>
        <pc:spChg chg="mod">
          <ac:chgData name="Boban Srezovski" userId="d2c5dd452d77a740" providerId="LiveId" clId="{3B72BE04-D3AB-40A3-A652-7D9F253FAD6F}" dt="2022-04-12T14:44:29.442" v="1453" actId="20577"/>
          <ac:spMkLst>
            <pc:docMk/>
            <pc:sldMk cId="3489877685" sldId="705"/>
            <ac:spMk id="3" creationId="{7191CFFF-53FD-4C64-9590-01216DEF2680}"/>
          </ac:spMkLst>
        </pc:spChg>
        <pc:picChg chg="del">
          <ac:chgData name="Boban Srezovski" userId="d2c5dd452d77a740" providerId="LiveId" clId="{3B72BE04-D3AB-40A3-A652-7D9F253FAD6F}" dt="2022-04-12T14:44:06.694" v="1439" actId="478"/>
          <ac:picMkLst>
            <pc:docMk/>
            <pc:sldMk cId="3489877685" sldId="705"/>
            <ac:picMk id="9" creationId="{84E8B547-F1D5-4797-B2B2-4B7D3E2DA919}"/>
          </ac:picMkLst>
        </pc:picChg>
      </pc:sldChg>
      <pc:sldChg chg="delSp modSp mod">
        <pc:chgData name="Boban Srezovski" userId="d2c5dd452d77a740" providerId="LiveId" clId="{3B72BE04-D3AB-40A3-A652-7D9F253FAD6F}" dt="2022-04-12T14:42:31.308" v="1407" actId="6549"/>
        <pc:sldMkLst>
          <pc:docMk/>
          <pc:sldMk cId="1525299419" sldId="760"/>
        </pc:sldMkLst>
        <pc:spChg chg="mod">
          <ac:chgData name="Boban Srezovski" userId="d2c5dd452d77a740" providerId="LiveId" clId="{3B72BE04-D3AB-40A3-A652-7D9F253FAD6F}" dt="2022-04-12T14:41:52.321" v="1374"/>
          <ac:spMkLst>
            <pc:docMk/>
            <pc:sldMk cId="1525299419" sldId="760"/>
            <ac:spMk id="2" creationId="{7C6D2843-BF9F-4FE7-9A2E-C8A64C8FFA90}"/>
          </ac:spMkLst>
        </pc:spChg>
        <pc:spChg chg="mod">
          <ac:chgData name="Boban Srezovski" userId="d2c5dd452d77a740" providerId="LiveId" clId="{3B72BE04-D3AB-40A3-A652-7D9F253FAD6F}" dt="2022-04-12T14:42:31.308" v="1407" actId="6549"/>
          <ac:spMkLst>
            <pc:docMk/>
            <pc:sldMk cId="1525299419" sldId="760"/>
            <ac:spMk id="3" creationId="{7191CFFF-53FD-4C64-9590-01216DEF2680}"/>
          </ac:spMkLst>
        </pc:spChg>
        <pc:picChg chg="del">
          <ac:chgData name="Boban Srezovski" userId="d2c5dd452d77a740" providerId="LiveId" clId="{3B72BE04-D3AB-40A3-A652-7D9F253FAD6F}" dt="2022-04-12T14:42:00.299" v="1377" actId="478"/>
          <ac:picMkLst>
            <pc:docMk/>
            <pc:sldMk cId="1525299419" sldId="760"/>
            <ac:picMk id="9" creationId="{57BD3185-E51B-427A-8874-2F3F9E236B7A}"/>
          </ac:picMkLst>
        </pc:picChg>
      </pc:sldChg>
      <pc:sldChg chg="modSp mod">
        <pc:chgData name="Boban Srezovski" userId="d2c5dd452d77a740" providerId="LiveId" clId="{3B72BE04-D3AB-40A3-A652-7D9F253FAD6F}" dt="2022-04-12T02:01:44.588" v="176" actId="6549"/>
        <pc:sldMkLst>
          <pc:docMk/>
          <pc:sldMk cId="311831195" sldId="821"/>
        </pc:sldMkLst>
        <pc:spChg chg="mod">
          <ac:chgData name="Boban Srezovski" userId="d2c5dd452d77a740" providerId="LiveId" clId="{3B72BE04-D3AB-40A3-A652-7D9F253FAD6F}" dt="2022-04-12T02:01:44.588" v="176" actId="6549"/>
          <ac:spMkLst>
            <pc:docMk/>
            <pc:sldMk cId="311831195" sldId="821"/>
            <ac:spMk id="3" creationId="{C54D1EC5-AB79-4E7C-A1F0-91B329B0B026}"/>
          </ac:spMkLst>
        </pc:spChg>
      </pc:sldChg>
      <pc:sldChg chg="addSp modSp mod">
        <pc:chgData name="Boban Srezovski" userId="d2c5dd452d77a740" providerId="LiveId" clId="{3B72BE04-D3AB-40A3-A652-7D9F253FAD6F}" dt="2022-04-12T01:54:35.652" v="15" actId="6549"/>
        <pc:sldMkLst>
          <pc:docMk/>
          <pc:sldMk cId="539418422" sldId="824"/>
        </pc:sldMkLst>
        <pc:spChg chg="mod">
          <ac:chgData name="Boban Srezovski" userId="d2c5dd452d77a740" providerId="LiveId" clId="{3B72BE04-D3AB-40A3-A652-7D9F253FAD6F}" dt="2022-04-12T01:54:35.652" v="15" actId="6549"/>
          <ac:spMkLst>
            <pc:docMk/>
            <pc:sldMk cId="539418422" sldId="824"/>
            <ac:spMk id="3" creationId="{DAE87084-FFBC-4EF8-9885-B0136B46513D}"/>
          </ac:spMkLst>
        </pc:spChg>
        <pc:picChg chg="add mod">
          <ac:chgData name="Boban Srezovski" userId="d2c5dd452d77a740" providerId="LiveId" clId="{3B72BE04-D3AB-40A3-A652-7D9F253FAD6F}" dt="2022-04-12T01:54:16.492" v="1" actId="1076"/>
          <ac:picMkLst>
            <pc:docMk/>
            <pc:sldMk cId="539418422" sldId="824"/>
            <ac:picMk id="5" creationId="{E655D743-5E4F-4E69-BBED-178F0DD6C7ED}"/>
          </ac:picMkLst>
        </pc:picChg>
      </pc:sldChg>
      <pc:sldChg chg="addSp delSp modSp mod">
        <pc:chgData name="Boban Srezovski" userId="d2c5dd452d77a740" providerId="LiveId" clId="{3B72BE04-D3AB-40A3-A652-7D9F253FAD6F}" dt="2022-04-12T02:06:30.086" v="308" actId="242"/>
        <pc:sldMkLst>
          <pc:docMk/>
          <pc:sldMk cId="1231303733" sldId="825"/>
        </pc:sldMkLst>
        <pc:spChg chg="mod">
          <ac:chgData name="Boban Srezovski" userId="d2c5dd452d77a740" providerId="LiveId" clId="{3B72BE04-D3AB-40A3-A652-7D9F253FAD6F}" dt="2022-04-12T02:03:43.461" v="240"/>
          <ac:spMkLst>
            <pc:docMk/>
            <pc:sldMk cId="1231303733" sldId="825"/>
            <ac:spMk id="2" creationId="{F1444AB1-7F9B-4F8F-8B42-60396E9A42DB}"/>
          </ac:spMkLst>
        </pc:spChg>
        <pc:spChg chg="mod">
          <ac:chgData name="Boban Srezovski" userId="d2c5dd452d77a740" providerId="LiveId" clId="{3B72BE04-D3AB-40A3-A652-7D9F253FAD6F}" dt="2022-04-12T02:06:30.086" v="308" actId="242"/>
          <ac:spMkLst>
            <pc:docMk/>
            <pc:sldMk cId="1231303733" sldId="825"/>
            <ac:spMk id="3" creationId="{9FFFD763-9DD6-43FA-A61C-A2AD82C8DB05}"/>
          </ac:spMkLst>
        </pc:spChg>
        <pc:picChg chg="del">
          <ac:chgData name="Boban Srezovski" userId="d2c5dd452d77a740" providerId="LiveId" clId="{3B72BE04-D3AB-40A3-A652-7D9F253FAD6F}" dt="2022-04-12T02:03:44.440" v="241" actId="478"/>
          <ac:picMkLst>
            <pc:docMk/>
            <pc:sldMk cId="1231303733" sldId="825"/>
            <ac:picMk id="5" creationId="{2E11150D-EBD8-4938-8130-DB4089F8E199}"/>
          </ac:picMkLst>
        </pc:picChg>
        <pc:picChg chg="add del mod">
          <ac:chgData name="Boban Srezovski" userId="d2c5dd452d77a740" providerId="LiveId" clId="{3B72BE04-D3AB-40A3-A652-7D9F253FAD6F}" dt="2022-04-12T02:04:46.407" v="258" actId="478"/>
          <ac:picMkLst>
            <pc:docMk/>
            <pc:sldMk cId="1231303733" sldId="825"/>
            <ac:picMk id="6" creationId="{AF165F88-3024-4C45-AB97-79BBE87EF456}"/>
          </ac:picMkLst>
        </pc:picChg>
        <pc:picChg chg="add del mod">
          <ac:chgData name="Boban Srezovski" userId="d2c5dd452d77a740" providerId="LiveId" clId="{3B72BE04-D3AB-40A3-A652-7D9F253FAD6F}" dt="2022-04-12T02:04:47.220" v="259" actId="478"/>
          <ac:picMkLst>
            <pc:docMk/>
            <pc:sldMk cId="1231303733" sldId="825"/>
            <ac:picMk id="8" creationId="{91798962-66DF-4793-B008-5F9986C312FC}"/>
          </ac:picMkLst>
        </pc:picChg>
        <pc:picChg chg="add del mod">
          <ac:chgData name="Boban Srezovski" userId="d2c5dd452d77a740" providerId="LiveId" clId="{3B72BE04-D3AB-40A3-A652-7D9F253FAD6F}" dt="2022-04-12T02:04:46.079" v="257" actId="478"/>
          <ac:picMkLst>
            <pc:docMk/>
            <pc:sldMk cId="1231303733" sldId="825"/>
            <ac:picMk id="9" creationId="{92A95AD8-91A7-4E95-85D1-205BDE9546D0}"/>
          </ac:picMkLst>
        </pc:picChg>
        <pc:picChg chg="add mod">
          <ac:chgData name="Boban Srezovski" userId="d2c5dd452d77a740" providerId="LiveId" clId="{3B72BE04-D3AB-40A3-A652-7D9F253FAD6F}" dt="2022-04-12T02:04:49.764" v="261" actId="1076"/>
          <ac:picMkLst>
            <pc:docMk/>
            <pc:sldMk cId="1231303733" sldId="825"/>
            <ac:picMk id="11" creationId="{E0C75B56-2C5A-4F48-BE12-3FF92EE591C1}"/>
          </ac:picMkLst>
        </pc:picChg>
      </pc:sldChg>
      <pc:sldChg chg="addSp delSp modSp mod">
        <pc:chgData name="Boban Srezovski" userId="d2c5dd452d77a740" providerId="LiveId" clId="{3B72BE04-D3AB-40A3-A652-7D9F253FAD6F}" dt="2022-04-12T13:06:22.426" v="458" actId="14100"/>
        <pc:sldMkLst>
          <pc:docMk/>
          <pc:sldMk cId="3253579874" sldId="826"/>
        </pc:sldMkLst>
        <pc:spChg chg="mod">
          <ac:chgData name="Boban Srezovski" userId="d2c5dd452d77a740" providerId="LiveId" clId="{3B72BE04-D3AB-40A3-A652-7D9F253FAD6F}" dt="2022-04-12T13:05:36.210" v="432"/>
          <ac:spMkLst>
            <pc:docMk/>
            <pc:sldMk cId="3253579874" sldId="826"/>
            <ac:spMk id="2" creationId="{7C6D2843-BF9F-4FE7-9A2E-C8A64C8FFA90}"/>
          </ac:spMkLst>
        </pc:spChg>
        <pc:spChg chg="mod">
          <ac:chgData name="Boban Srezovski" userId="d2c5dd452d77a740" providerId="LiveId" clId="{3B72BE04-D3AB-40A3-A652-7D9F253FAD6F}" dt="2022-04-12T13:06:22.426" v="458" actId="14100"/>
          <ac:spMkLst>
            <pc:docMk/>
            <pc:sldMk cId="3253579874" sldId="826"/>
            <ac:spMk id="3" creationId="{7191CFFF-53FD-4C64-9590-01216DEF2680}"/>
          </ac:spMkLst>
        </pc:spChg>
        <pc:picChg chg="add mod">
          <ac:chgData name="Boban Srezovski" userId="d2c5dd452d77a740" providerId="LiveId" clId="{3B72BE04-D3AB-40A3-A652-7D9F253FAD6F}" dt="2022-04-12T13:06:02.602" v="437" actId="14100"/>
          <ac:picMkLst>
            <pc:docMk/>
            <pc:sldMk cId="3253579874" sldId="826"/>
            <ac:picMk id="5" creationId="{5C9F98C8-A231-4004-8E7D-D62D21C35058}"/>
          </ac:picMkLst>
        </pc:picChg>
        <pc:picChg chg="del">
          <ac:chgData name="Boban Srezovski" userId="d2c5dd452d77a740" providerId="LiveId" clId="{3B72BE04-D3AB-40A3-A652-7D9F253FAD6F}" dt="2022-04-12T13:05:41.540" v="434" actId="478"/>
          <ac:picMkLst>
            <pc:docMk/>
            <pc:sldMk cId="3253579874" sldId="826"/>
            <ac:picMk id="6" creationId="{E872DF0F-5CF6-49CB-A1FE-9724E6E56602}"/>
          </ac:picMkLst>
        </pc:picChg>
      </pc:sldChg>
      <pc:sldChg chg="addSp delSp modSp mod">
        <pc:chgData name="Boban Srezovski" userId="d2c5dd452d77a740" providerId="LiveId" clId="{3B72BE04-D3AB-40A3-A652-7D9F253FAD6F}" dt="2022-04-12T14:32:13.731" v="1150" actId="1076"/>
        <pc:sldMkLst>
          <pc:docMk/>
          <pc:sldMk cId="112194002" sldId="827"/>
        </pc:sldMkLst>
        <pc:spChg chg="mod">
          <ac:chgData name="Boban Srezovski" userId="d2c5dd452d77a740" providerId="LiveId" clId="{3B72BE04-D3AB-40A3-A652-7D9F253FAD6F}" dt="2022-04-12T14:29:31.727" v="1076"/>
          <ac:spMkLst>
            <pc:docMk/>
            <pc:sldMk cId="112194002" sldId="827"/>
            <ac:spMk id="2" creationId="{7C6D2843-BF9F-4FE7-9A2E-C8A64C8FFA90}"/>
          </ac:spMkLst>
        </pc:spChg>
        <pc:spChg chg="mod">
          <ac:chgData name="Boban Srezovski" userId="d2c5dd452d77a740" providerId="LiveId" clId="{3B72BE04-D3AB-40A3-A652-7D9F253FAD6F}" dt="2022-04-12T14:31:54.109" v="1144" actId="6549"/>
          <ac:spMkLst>
            <pc:docMk/>
            <pc:sldMk cId="112194002" sldId="827"/>
            <ac:spMk id="3" creationId="{7191CFFF-53FD-4C64-9590-01216DEF2680}"/>
          </ac:spMkLst>
        </pc:spChg>
        <pc:picChg chg="del">
          <ac:chgData name="Boban Srezovski" userId="d2c5dd452d77a740" providerId="LiveId" clId="{3B72BE04-D3AB-40A3-A652-7D9F253FAD6F}" dt="2022-04-12T14:31:56.901" v="1145" actId="478"/>
          <ac:picMkLst>
            <pc:docMk/>
            <pc:sldMk cId="112194002" sldId="827"/>
            <ac:picMk id="5" creationId="{A41C6E12-034B-4990-BFAB-CEED5A7AA96B}"/>
          </ac:picMkLst>
        </pc:picChg>
        <pc:picChg chg="add mod">
          <ac:chgData name="Boban Srezovski" userId="d2c5dd452d77a740" providerId="LiveId" clId="{3B72BE04-D3AB-40A3-A652-7D9F253FAD6F}" dt="2022-04-12T14:32:13.731" v="1150" actId="1076"/>
          <ac:picMkLst>
            <pc:docMk/>
            <pc:sldMk cId="112194002" sldId="827"/>
            <ac:picMk id="6" creationId="{3294ACCC-FA45-4197-BE33-4E072225CF51}"/>
          </ac:picMkLst>
        </pc:picChg>
      </pc:sldChg>
      <pc:sldChg chg="delSp modSp mod">
        <pc:chgData name="Boban Srezovski" userId="d2c5dd452d77a740" providerId="LiveId" clId="{3B72BE04-D3AB-40A3-A652-7D9F253FAD6F}" dt="2022-04-12T14:40:40.083" v="1354" actId="14100"/>
        <pc:sldMkLst>
          <pc:docMk/>
          <pc:sldMk cId="4144086463" sldId="828"/>
        </pc:sldMkLst>
        <pc:spChg chg="mod">
          <ac:chgData name="Boban Srezovski" userId="d2c5dd452d77a740" providerId="LiveId" clId="{3B72BE04-D3AB-40A3-A652-7D9F253FAD6F}" dt="2022-04-12T14:37:36.071" v="1232"/>
          <ac:spMkLst>
            <pc:docMk/>
            <pc:sldMk cId="4144086463" sldId="828"/>
            <ac:spMk id="2" creationId="{7C6D2843-BF9F-4FE7-9A2E-C8A64C8FFA90}"/>
          </ac:spMkLst>
        </pc:spChg>
        <pc:spChg chg="mod">
          <ac:chgData name="Boban Srezovski" userId="d2c5dd452d77a740" providerId="LiveId" clId="{3B72BE04-D3AB-40A3-A652-7D9F253FAD6F}" dt="2022-04-12T14:40:40.083" v="1354" actId="14100"/>
          <ac:spMkLst>
            <pc:docMk/>
            <pc:sldMk cId="4144086463" sldId="828"/>
            <ac:spMk id="3" creationId="{7191CFFF-53FD-4C64-9590-01216DEF2680}"/>
          </ac:spMkLst>
        </pc:spChg>
        <pc:picChg chg="del">
          <ac:chgData name="Boban Srezovski" userId="d2c5dd452d77a740" providerId="LiveId" clId="{3B72BE04-D3AB-40A3-A652-7D9F253FAD6F}" dt="2022-04-12T14:37:36.409" v="1233" actId="478"/>
          <ac:picMkLst>
            <pc:docMk/>
            <pc:sldMk cId="4144086463" sldId="828"/>
            <ac:picMk id="5" creationId="{803C4136-8F8F-4FC5-B33E-62B2AE3F010C}"/>
          </ac:picMkLst>
        </pc:picChg>
      </pc:sldChg>
      <pc:sldChg chg="delSp modSp mod">
        <pc:chgData name="Boban Srezovski" userId="d2c5dd452d77a740" providerId="LiveId" clId="{3B72BE04-D3AB-40A3-A652-7D9F253FAD6F}" dt="2022-04-12T14:41:37.347" v="1373" actId="20577"/>
        <pc:sldMkLst>
          <pc:docMk/>
          <pc:sldMk cId="1926319156" sldId="829"/>
        </pc:sldMkLst>
        <pc:spChg chg="mod">
          <ac:chgData name="Boban Srezovski" userId="d2c5dd452d77a740" providerId="LiveId" clId="{3B72BE04-D3AB-40A3-A652-7D9F253FAD6F}" dt="2022-04-12T14:40:58.101" v="1355"/>
          <ac:spMkLst>
            <pc:docMk/>
            <pc:sldMk cId="1926319156" sldId="829"/>
            <ac:spMk id="2" creationId="{7C6D2843-BF9F-4FE7-9A2E-C8A64C8FFA90}"/>
          </ac:spMkLst>
        </pc:spChg>
        <pc:spChg chg="mod">
          <ac:chgData name="Boban Srezovski" userId="d2c5dd452d77a740" providerId="LiveId" clId="{3B72BE04-D3AB-40A3-A652-7D9F253FAD6F}" dt="2022-04-12T14:41:37.347" v="1373" actId="20577"/>
          <ac:spMkLst>
            <pc:docMk/>
            <pc:sldMk cId="1926319156" sldId="829"/>
            <ac:spMk id="3" creationId="{7191CFFF-53FD-4C64-9590-01216DEF2680}"/>
          </ac:spMkLst>
        </pc:spChg>
        <pc:picChg chg="del">
          <ac:chgData name="Boban Srezovski" userId="d2c5dd452d77a740" providerId="LiveId" clId="{3B72BE04-D3AB-40A3-A652-7D9F253FAD6F}" dt="2022-04-12T14:41:09.725" v="1357" actId="478"/>
          <ac:picMkLst>
            <pc:docMk/>
            <pc:sldMk cId="1926319156" sldId="829"/>
            <ac:picMk id="5" creationId="{803C4136-8F8F-4FC5-B33E-62B2AE3F010C}"/>
          </ac:picMkLst>
        </pc:picChg>
      </pc:sldChg>
      <pc:sldChg chg="delSp modSp mod">
        <pc:chgData name="Boban Srezovski" userId="d2c5dd452d77a740" providerId="LiveId" clId="{3B72BE04-D3AB-40A3-A652-7D9F253FAD6F}" dt="2022-04-12T14:45:27.436" v="1479" actId="20577"/>
        <pc:sldMkLst>
          <pc:docMk/>
          <pc:sldMk cId="2724520533" sldId="830"/>
        </pc:sldMkLst>
        <pc:spChg chg="mod">
          <ac:chgData name="Boban Srezovski" userId="d2c5dd452d77a740" providerId="LiveId" clId="{3B72BE04-D3AB-40A3-A652-7D9F253FAD6F}" dt="2022-04-12T14:44:52.936" v="1454"/>
          <ac:spMkLst>
            <pc:docMk/>
            <pc:sldMk cId="2724520533" sldId="830"/>
            <ac:spMk id="2" creationId="{7C6D2843-BF9F-4FE7-9A2E-C8A64C8FFA90}"/>
          </ac:spMkLst>
        </pc:spChg>
        <pc:spChg chg="mod">
          <ac:chgData name="Boban Srezovski" userId="d2c5dd452d77a740" providerId="LiveId" clId="{3B72BE04-D3AB-40A3-A652-7D9F253FAD6F}" dt="2022-04-12T14:45:27.436" v="1479" actId="20577"/>
          <ac:spMkLst>
            <pc:docMk/>
            <pc:sldMk cId="2724520533" sldId="830"/>
            <ac:spMk id="3" creationId="{7191CFFF-53FD-4C64-9590-01216DEF2680}"/>
          </ac:spMkLst>
        </pc:spChg>
        <pc:picChg chg="del">
          <ac:chgData name="Boban Srezovski" userId="d2c5dd452d77a740" providerId="LiveId" clId="{3B72BE04-D3AB-40A3-A652-7D9F253FAD6F}" dt="2022-04-12T14:44:54.316" v="1455" actId="478"/>
          <ac:picMkLst>
            <pc:docMk/>
            <pc:sldMk cId="2724520533" sldId="830"/>
            <ac:picMk id="9" creationId="{84E8B547-F1D5-4797-B2B2-4B7D3E2DA919}"/>
          </ac:picMkLst>
        </pc:picChg>
      </pc:sldChg>
      <pc:sldChg chg="delSp modSp mod">
        <pc:chgData name="Boban Srezovski" userId="d2c5dd452d77a740" providerId="LiveId" clId="{3B72BE04-D3AB-40A3-A652-7D9F253FAD6F}" dt="2022-04-12T14:46:03.164" v="1501" actId="20577"/>
        <pc:sldMkLst>
          <pc:docMk/>
          <pc:sldMk cId="1510801823" sldId="831"/>
        </pc:sldMkLst>
        <pc:spChg chg="mod">
          <ac:chgData name="Boban Srezovski" userId="d2c5dd452d77a740" providerId="LiveId" clId="{3B72BE04-D3AB-40A3-A652-7D9F253FAD6F}" dt="2022-04-12T14:45:39.527" v="1482"/>
          <ac:spMkLst>
            <pc:docMk/>
            <pc:sldMk cId="1510801823" sldId="831"/>
            <ac:spMk id="2" creationId="{7C6D2843-BF9F-4FE7-9A2E-C8A64C8FFA90}"/>
          </ac:spMkLst>
        </pc:spChg>
        <pc:spChg chg="mod">
          <ac:chgData name="Boban Srezovski" userId="d2c5dd452d77a740" providerId="LiveId" clId="{3B72BE04-D3AB-40A3-A652-7D9F253FAD6F}" dt="2022-04-12T14:46:03.164" v="1501" actId="20577"/>
          <ac:spMkLst>
            <pc:docMk/>
            <pc:sldMk cId="1510801823" sldId="831"/>
            <ac:spMk id="3" creationId="{7191CFFF-53FD-4C64-9590-01216DEF2680}"/>
          </ac:spMkLst>
        </pc:spChg>
        <pc:picChg chg="del">
          <ac:chgData name="Boban Srezovski" userId="d2c5dd452d77a740" providerId="LiveId" clId="{3B72BE04-D3AB-40A3-A652-7D9F253FAD6F}" dt="2022-04-12T14:45:40.832" v="1483" actId="478"/>
          <ac:picMkLst>
            <pc:docMk/>
            <pc:sldMk cId="1510801823" sldId="831"/>
            <ac:picMk id="5" creationId="{495C0B36-6DAB-43A2-A487-27836FEDC45F}"/>
          </ac:picMkLst>
        </pc:picChg>
      </pc:sldChg>
      <pc:sldChg chg="addSp delSp modSp mod">
        <pc:chgData name="Boban Srezovski" userId="d2c5dd452d77a740" providerId="LiveId" clId="{3B72BE04-D3AB-40A3-A652-7D9F253FAD6F}" dt="2022-04-12T14:46:47.086" v="1522" actId="1076"/>
        <pc:sldMkLst>
          <pc:docMk/>
          <pc:sldMk cId="4075974495" sldId="832"/>
        </pc:sldMkLst>
        <pc:spChg chg="mod">
          <ac:chgData name="Boban Srezovski" userId="d2c5dd452d77a740" providerId="LiveId" clId="{3B72BE04-D3AB-40A3-A652-7D9F253FAD6F}" dt="2022-04-12T14:46:09.752" v="1504"/>
          <ac:spMkLst>
            <pc:docMk/>
            <pc:sldMk cId="4075974495" sldId="832"/>
            <ac:spMk id="2" creationId="{7C6D2843-BF9F-4FE7-9A2E-C8A64C8FFA90}"/>
          </ac:spMkLst>
        </pc:spChg>
        <pc:spChg chg="mod">
          <ac:chgData name="Boban Srezovski" userId="d2c5dd452d77a740" providerId="LiveId" clId="{3B72BE04-D3AB-40A3-A652-7D9F253FAD6F}" dt="2022-04-12T14:46:44.916" v="1521" actId="6549"/>
          <ac:spMkLst>
            <pc:docMk/>
            <pc:sldMk cId="4075974495" sldId="832"/>
            <ac:spMk id="3" creationId="{7191CFFF-53FD-4C64-9590-01216DEF2680}"/>
          </ac:spMkLst>
        </pc:spChg>
        <pc:picChg chg="del mod">
          <ac:chgData name="Boban Srezovski" userId="d2c5dd452d77a740" providerId="LiveId" clId="{3B72BE04-D3AB-40A3-A652-7D9F253FAD6F}" dt="2022-04-12T14:46:16.699" v="1508" actId="478"/>
          <ac:picMkLst>
            <pc:docMk/>
            <pc:sldMk cId="4075974495" sldId="832"/>
            <ac:picMk id="5" creationId="{495C0B36-6DAB-43A2-A487-27836FEDC45F}"/>
          </ac:picMkLst>
        </pc:picChg>
        <pc:picChg chg="add mod">
          <ac:chgData name="Boban Srezovski" userId="d2c5dd452d77a740" providerId="LiveId" clId="{3B72BE04-D3AB-40A3-A652-7D9F253FAD6F}" dt="2022-04-12T14:46:47.086" v="1522" actId="1076"/>
          <ac:picMkLst>
            <pc:docMk/>
            <pc:sldMk cId="4075974495" sldId="832"/>
            <ac:picMk id="6" creationId="{BDEA7D2A-9331-4E36-8573-A76BDAB8530E}"/>
          </ac:picMkLst>
        </pc:picChg>
      </pc:sldChg>
      <pc:sldChg chg="delSp modSp mod">
        <pc:chgData name="Boban Srezovski" userId="d2c5dd452d77a740" providerId="LiveId" clId="{3B72BE04-D3AB-40A3-A652-7D9F253FAD6F}" dt="2022-04-12T14:47:25.973" v="1540" actId="403"/>
        <pc:sldMkLst>
          <pc:docMk/>
          <pc:sldMk cId="3572817764" sldId="834"/>
        </pc:sldMkLst>
        <pc:spChg chg="mod">
          <ac:chgData name="Boban Srezovski" userId="d2c5dd452d77a740" providerId="LiveId" clId="{3B72BE04-D3AB-40A3-A652-7D9F253FAD6F}" dt="2022-04-12T14:46:59.983" v="1523"/>
          <ac:spMkLst>
            <pc:docMk/>
            <pc:sldMk cId="3572817764" sldId="834"/>
            <ac:spMk id="2" creationId="{7C6D2843-BF9F-4FE7-9A2E-C8A64C8FFA90}"/>
          </ac:spMkLst>
        </pc:spChg>
        <pc:spChg chg="mod">
          <ac:chgData name="Boban Srezovski" userId="d2c5dd452d77a740" providerId="LiveId" clId="{3B72BE04-D3AB-40A3-A652-7D9F253FAD6F}" dt="2022-04-12T14:47:25.973" v="1540" actId="403"/>
          <ac:spMkLst>
            <pc:docMk/>
            <pc:sldMk cId="3572817764" sldId="834"/>
            <ac:spMk id="3" creationId="{7191CFFF-53FD-4C64-9590-01216DEF2680}"/>
          </ac:spMkLst>
        </pc:spChg>
        <pc:picChg chg="del">
          <ac:chgData name="Boban Srezovski" userId="d2c5dd452d77a740" providerId="LiveId" clId="{3B72BE04-D3AB-40A3-A652-7D9F253FAD6F}" dt="2022-04-12T14:47:08.398" v="1525" actId="478"/>
          <ac:picMkLst>
            <pc:docMk/>
            <pc:sldMk cId="3572817764" sldId="834"/>
            <ac:picMk id="10" creationId="{B7DABFB9-6B0E-4160-A44A-41E2DFF3FD51}"/>
          </ac:picMkLst>
        </pc:picChg>
      </pc:sldChg>
      <pc:sldChg chg="addSp delSp modSp mod">
        <pc:chgData name="Boban Srezovski" userId="d2c5dd452d77a740" providerId="LiveId" clId="{3B72BE04-D3AB-40A3-A652-7D9F253FAD6F}" dt="2022-04-12T14:48:07.762" v="1559" actId="1076"/>
        <pc:sldMkLst>
          <pc:docMk/>
          <pc:sldMk cId="1816065296" sldId="835"/>
        </pc:sldMkLst>
        <pc:spChg chg="mod">
          <ac:chgData name="Boban Srezovski" userId="d2c5dd452d77a740" providerId="LiveId" clId="{3B72BE04-D3AB-40A3-A652-7D9F253FAD6F}" dt="2022-04-12T14:47:48.462" v="1544"/>
          <ac:spMkLst>
            <pc:docMk/>
            <pc:sldMk cId="1816065296" sldId="835"/>
            <ac:spMk id="2" creationId="{7C6D2843-BF9F-4FE7-9A2E-C8A64C8FFA90}"/>
          </ac:spMkLst>
        </pc:spChg>
        <pc:spChg chg="mod">
          <ac:chgData name="Boban Srezovski" userId="d2c5dd452d77a740" providerId="LiveId" clId="{3B72BE04-D3AB-40A3-A652-7D9F253FAD6F}" dt="2022-04-12T14:48:06.477" v="1558" actId="20577"/>
          <ac:spMkLst>
            <pc:docMk/>
            <pc:sldMk cId="1816065296" sldId="835"/>
            <ac:spMk id="3" creationId="{7191CFFF-53FD-4C64-9590-01216DEF2680}"/>
          </ac:spMkLst>
        </pc:spChg>
        <pc:picChg chg="add mod">
          <ac:chgData name="Boban Srezovski" userId="d2c5dd452d77a740" providerId="LiveId" clId="{3B72BE04-D3AB-40A3-A652-7D9F253FAD6F}" dt="2022-04-12T14:48:07.762" v="1559" actId="1076"/>
          <ac:picMkLst>
            <pc:docMk/>
            <pc:sldMk cId="1816065296" sldId="835"/>
            <ac:picMk id="5" creationId="{D5915F92-1F63-45B8-8B9D-7DF0C58B63D1}"/>
          </ac:picMkLst>
        </pc:picChg>
        <pc:picChg chg="del">
          <ac:chgData name="Boban Srezovski" userId="d2c5dd452d77a740" providerId="LiveId" clId="{3B72BE04-D3AB-40A3-A652-7D9F253FAD6F}" dt="2022-04-12T14:47:40.741" v="1542" actId="478"/>
          <ac:picMkLst>
            <pc:docMk/>
            <pc:sldMk cId="1816065296" sldId="835"/>
            <ac:picMk id="10" creationId="{B7DABFB9-6B0E-4160-A44A-41E2DFF3FD51}"/>
          </ac:picMkLst>
        </pc:picChg>
      </pc:sldChg>
      <pc:sldChg chg="delSp modSp mod">
        <pc:chgData name="Boban Srezovski" userId="d2c5dd452d77a740" providerId="LiveId" clId="{3B72BE04-D3AB-40A3-A652-7D9F253FAD6F}" dt="2022-04-12T14:50:58.047" v="1641" actId="27636"/>
        <pc:sldMkLst>
          <pc:docMk/>
          <pc:sldMk cId="2405832209" sldId="836"/>
        </pc:sldMkLst>
        <pc:spChg chg="mod">
          <ac:chgData name="Boban Srezovski" userId="d2c5dd452d77a740" providerId="LiveId" clId="{3B72BE04-D3AB-40A3-A652-7D9F253FAD6F}" dt="2022-04-12T14:48:48.592" v="1580"/>
          <ac:spMkLst>
            <pc:docMk/>
            <pc:sldMk cId="2405832209" sldId="836"/>
            <ac:spMk id="2" creationId="{7C6D2843-BF9F-4FE7-9A2E-C8A64C8FFA90}"/>
          </ac:spMkLst>
        </pc:spChg>
        <pc:spChg chg="mod">
          <ac:chgData name="Boban Srezovski" userId="d2c5dd452d77a740" providerId="LiveId" clId="{3B72BE04-D3AB-40A3-A652-7D9F253FAD6F}" dt="2022-04-12T14:50:58.047" v="1641" actId="27636"/>
          <ac:spMkLst>
            <pc:docMk/>
            <pc:sldMk cId="2405832209" sldId="836"/>
            <ac:spMk id="3" creationId="{7191CFFF-53FD-4C64-9590-01216DEF2680}"/>
          </ac:spMkLst>
        </pc:spChg>
        <pc:picChg chg="del">
          <ac:chgData name="Boban Srezovski" userId="d2c5dd452d77a740" providerId="LiveId" clId="{3B72BE04-D3AB-40A3-A652-7D9F253FAD6F}" dt="2022-04-12T14:48:49.615" v="1581" actId="478"/>
          <ac:picMkLst>
            <pc:docMk/>
            <pc:sldMk cId="2405832209" sldId="836"/>
            <ac:picMk id="9" creationId="{B68BDCAA-3D46-447F-B885-B9DB276202A2}"/>
          </ac:picMkLst>
        </pc:picChg>
      </pc:sldChg>
      <pc:sldChg chg="delSp modSp mod">
        <pc:chgData name="Boban Srezovski" userId="d2c5dd452d77a740" providerId="LiveId" clId="{3B72BE04-D3AB-40A3-A652-7D9F253FAD6F}" dt="2022-04-12T14:51:36.247" v="1667" actId="6549"/>
        <pc:sldMkLst>
          <pc:docMk/>
          <pc:sldMk cId="2605032591" sldId="837"/>
        </pc:sldMkLst>
        <pc:spChg chg="mod">
          <ac:chgData name="Boban Srezovski" userId="d2c5dd452d77a740" providerId="LiveId" clId="{3B72BE04-D3AB-40A3-A652-7D9F253FAD6F}" dt="2022-04-12T14:51:16.353" v="1646"/>
          <ac:spMkLst>
            <pc:docMk/>
            <pc:sldMk cId="2605032591" sldId="837"/>
            <ac:spMk id="2" creationId="{7C6D2843-BF9F-4FE7-9A2E-C8A64C8FFA90}"/>
          </ac:spMkLst>
        </pc:spChg>
        <pc:spChg chg="mod">
          <ac:chgData name="Boban Srezovski" userId="d2c5dd452d77a740" providerId="LiveId" clId="{3B72BE04-D3AB-40A3-A652-7D9F253FAD6F}" dt="2022-04-12T14:51:36.247" v="1667" actId="6549"/>
          <ac:spMkLst>
            <pc:docMk/>
            <pc:sldMk cId="2605032591" sldId="837"/>
            <ac:spMk id="3" creationId="{7191CFFF-53FD-4C64-9590-01216DEF2680}"/>
          </ac:spMkLst>
        </pc:spChg>
        <pc:picChg chg="del">
          <ac:chgData name="Boban Srezovski" userId="d2c5dd452d77a740" providerId="LiveId" clId="{3B72BE04-D3AB-40A3-A652-7D9F253FAD6F}" dt="2022-04-12T14:51:20.789" v="1649" actId="478"/>
          <ac:picMkLst>
            <pc:docMk/>
            <pc:sldMk cId="2605032591" sldId="837"/>
            <ac:picMk id="9" creationId="{B68BDCAA-3D46-447F-B885-B9DB276202A2}"/>
          </ac:picMkLst>
        </pc:picChg>
      </pc:sldChg>
      <pc:sldChg chg="addSp delSp modSp mod">
        <pc:chgData name="Boban Srezovski" userId="d2c5dd452d77a740" providerId="LiveId" clId="{3B72BE04-D3AB-40A3-A652-7D9F253FAD6F}" dt="2022-04-12T14:53:50.396" v="1754" actId="1076"/>
        <pc:sldMkLst>
          <pc:docMk/>
          <pc:sldMk cId="2487090894" sldId="838"/>
        </pc:sldMkLst>
        <pc:spChg chg="mod">
          <ac:chgData name="Boban Srezovski" userId="d2c5dd452d77a740" providerId="LiveId" clId="{3B72BE04-D3AB-40A3-A652-7D9F253FAD6F}" dt="2022-04-12T14:51:49.311" v="1672"/>
          <ac:spMkLst>
            <pc:docMk/>
            <pc:sldMk cId="2487090894" sldId="838"/>
            <ac:spMk id="2" creationId="{7C6D2843-BF9F-4FE7-9A2E-C8A64C8FFA90}"/>
          </ac:spMkLst>
        </pc:spChg>
        <pc:spChg chg="mod">
          <ac:chgData name="Boban Srezovski" userId="d2c5dd452d77a740" providerId="LiveId" clId="{3B72BE04-D3AB-40A3-A652-7D9F253FAD6F}" dt="2022-04-12T14:53:47.803" v="1753" actId="14100"/>
          <ac:spMkLst>
            <pc:docMk/>
            <pc:sldMk cId="2487090894" sldId="838"/>
            <ac:spMk id="3" creationId="{7191CFFF-53FD-4C64-9590-01216DEF2680}"/>
          </ac:spMkLst>
        </pc:spChg>
        <pc:picChg chg="add del mod">
          <ac:chgData name="Boban Srezovski" userId="d2c5dd452d77a740" providerId="LiveId" clId="{3B72BE04-D3AB-40A3-A652-7D9F253FAD6F}" dt="2022-04-12T14:52:28.966" v="1686" actId="478"/>
          <ac:picMkLst>
            <pc:docMk/>
            <pc:sldMk cId="2487090894" sldId="838"/>
            <ac:picMk id="5" creationId="{2C15C943-53A4-418C-B08D-EF6E1FA92FE7}"/>
          </ac:picMkLst>
        </pc:picChg>
        <pc:picChg chg="add del mod">
          <ac:chgData name="Boban Srezovski" userId="d2c5dd452d77a740" providerId="LiveId" clId="{3B72BE04-D3AB-40A3-A652-7D9F253FAD6F}" dt="2022-04-12T14:52:30.507" v="1689" actId="478"/>
          <ac:picMkLst>
            <pc:docMk/>
            <pc:sldMk cId="2487090894" sldId="838"/>
            <ac:picMk id="7" creationId="{D377823F-5DEB-46CC-AE28-5AECAC131586}"/>
          </ac:picMkLst>
        </pc:picChg>
        <pc:picChg chg="add del mod">
          <ac:chgData name="Boban Srezovski" userId="d2c5dd452d77a740" providerId="LiveId" clId="{3B72BE04-D3AB-40A3-A652-7D9F253FAD6F}" dt="2022-04-12T14:52:29.750" v="1687" actId="478"/>
          <ac:picMkLst>
            <pc:docMk/>
            <pc:sldMk cId="2487090894" sldId="838"/>
            <ac:picMk id="9" creationId="{6644FC86-09E8-4D49-A2D5-52D8A2CAFD53}"/>
          </ac:picMkLst>
        </pc:picChg>
        <pc:picChg chg="del">
          <ac:chgData name="Boban Srezovski" userId="d2c5dd452d77a740" providerId="LiveId" clId="{3B72BE04-D3AB-40A3-A652-7D9F253FAD6F}" dt="2022-04-12T14:51:49.683" v="1673" actId="478"/>
          <ac:picMkLst>
            <pc:docMk/>
            <pc:sldMk cId="2487090894" sldId="838"/>
            <ac:picMk id="10" creationId="{C7C24C08-17DE-4BD3-BF42-B4FAFDB7A4DA}"/>
          </ac:picMkLst>
        </pc:picChg>
        <pc:picChg chg="add mod">
          <ac:chgData name="Boban Srezovski" userId="d2c5dd452d77a740" providerId="LiveId" clId="{3B72BE04-D3AB-40A3-A652-7D9F253FAD6F}" dt="2022-04-12T14:53:50.396" v="1754" actId="1076"/>
          <ac:picMkLst>
            <pc:docMk/>
            <pc:sldMk cId="2487090894" sldId="838"/>
            <ac:picMk id="12" creationId="{FB528FEB-AA3F-4803-B56F-72804A54AA93}"/>
          </ac:picMkLst>
        </pc:picChg>
      </pc:sldChg>
      <pc:sldChg chg="addSp delSp modSp mod">
        <pc:chgData name="Boban Srezovski" userId="d2c5dd452d77a740" providerId="LiveId" clId="{3B72BE04-D3AB-40A3-A652-7D9F253FAD6F}" dt="2022-04-12T15:10:08.235" v="1779" actId="14100"/>
        <pc:sldMkLst>
          <pc:docMk/>
          <pc:sldMk cId="1284219798" sldId="839"/>
        </pc:sldMkLst>
        <pc:spChg chg="mod">
          <ac:chgData name="Boban Srezovski" userId="d2c5dd452d77a740" providerId="LiveId" clId="{3B72BE04-D3AB-40A3-A652-7D9F253FAD6F}" dt="2022-04-12T14:54:05.483" v="1756"/>
          <ac:spMkLst>
            <pc:docMk/>
            <pc:sldMk cId="1284219798" sldId="839"/>
            <ac:spMk id="2" creationId="{7C6D2843-BF9F-4FE7-9A2E-C8A64C8FFA90}"/>
          </ac:spMkLst>
        </pc:spChg>
        <pc:spChg chg="mod">
          <ac:chgData name="Boban Srezovski" userId="d2c5dd452d77a740" providerId="LiveId" clId="{3B72BE04-D3AB-40A3-A652-7D9F253FAD6F}" dt="2022-04-12T15:10:08.235" v="1779" actId="14100"/>
          <ac:spMkLst>
            <pc:docMk/>
            <pc:sldMk cId="1284219798" sldId="839"/>
            <ac:spMk id="3" creationId="{7191CFFF-53FD-4C64-9590-01216DEF2680}"/>
          </ac:spMkLst>
        </pc:spChg>
        <pc:picChg chg="add mod modCrop">
          <ac:chgData name="Boban Srezovski" userId="d2c5dd452d77a740" providerId="LiveId" clId="{3B72BE04-D3AB-40A3-A652-7D9F253FAD6F}" dt="2022-04-12T14:54:23.197" v="1760" actId="732"/>
          <ac:picMkLst>
            <pc:docMk/>
            <pc:sldMk cId="1284219798" sldId="839"/>
            <ac:picMk id="5" creationId="{CC024BB3-FFFC-4CA6-90AD-3401A9162125}"/>
          </ac:picMkLst>
        </pc:picChg>
        <pc:picChg chg="add mod">
          <ac:chgData name="Boban Srezovski" userId="d2c5dd452d77a740" providerId="LiveId" clId="{3B72BE04-D3AB-40A3-A652-7D9F253FAD6F}" dt="2022-04-12T14:54:31.139" v="1762" actId="1076"/>
          <ac:picMkLst>
            <pc:docMk/>
            <pc:sldMk cId="1284219798" sldId="839"/>
            <ac:picMk id="7" creationId="{5A5D72EC-30B8-48B2-9C56-CF6799232F65}"/>
          </ac:picMkLst>
        </pc:picChg>
        <pc:picChg chg="del">
          <ac:chgData name="Boban Srezovski" userId="d2c5dd452d77a740" providerId="LiveId" clId="{3B72BE04-D3AB-40A3-A652-7D9F253FAD6F}" dt="2022-04-12T14:54:16.124" v="1757" actId="478"/>
          <ac:picMkLst>
            <pc:docMk/>
            <pc:sldMk cId="1284219798" sldId="839"/>
            <ac:picMk id="10" creationId="{C7C24C08-17DE-4BD3-BF42-B4FAFDB7A4DA}"/>
          </ac:picMkLst>
        </pc:picChg>
      </pc:sldChg>
      <pc:sldChg chg="addSp delSp modSp mod">
        <pc:chgData name="Boban Srezovski" userId="d2c5dd452d77a740" providerId="LiveId" clId="{3B72BE04-D3AB-40A3-A652-7D9F253FAD6F}" dt="2022-04-12T15:13:50.014" v="1886" actId="14100"/>
        <pc:sldMkLst>
          <pc:docMk/>
          <pc:sldMk cId="853119975" sldId="840"/>
        </pc:sldMkLst>
        <pc:spChg chg="mod">
          <ac:chgData name="Boban Srezovski" userId="d2c5dd452d77a740" providerId="LiveId" clId="{3B72BE04-D3AB-40A3-A652-7D9F253FAD6F}" dt="2022-04-12T15:10:33.644" v="1780"/>
          <ac:spMkLst>
            <pc:docMk/>
            <pc:sldMk cId="853119975" sldId="840"/>
            <ac:spMk id="2" creationId="{7C6D2843-BF9F-4FE7-9A2E-C8A64C8FFA90}"/>
          </ac:spMkLst>
        </pc:spChg>
        <pc:spChg chg="mod">
          <ac:chgData name="Boban Srezovski" userId="d2c5dd452d77a740" providerId="LiveId" clId="{3B72BE04-D3AB-40A3-A652-7D9F253FAD6F}" dt="2022-04-12T15:13:50.014" v="1886" actId="14100"/>
          <ac:spMkLst>
            <pc:docMk/>
            <pc:sldMk cId="853119975" sldId="840"/>
            <ac:spMk id="3" creationId="{7191CFFF-53FD-4C64-9590-01216DEF2680}"/>
          </ac:spMkLst>
        </pc:spChg>
        <pc:picChg chg="add mod">
          <ac:chgData name="Boban Srezovski" userId="d2c5dd452d77a740" providerId="LiveId" clId="{3B72BE04-D3AB-40A3-A652-7D9F253FAD6F}" dt="2022-04-12T15:11:01.593" v="1787" actId="1076"/>
          <ac:picMkLst>
            <pc:docMk/>
            <pc:sldMk cId="853119975" sldId="840"/>
            <ac:picMk id="5" creationId="{82707823-B846-4F0B-A4AE-BE709848A7ED}"/>
          </ac:picMkLst>
        </pc:picChg>
        <pc:picChg chg="del">
          <ac:chgData name="Boban Srezovski" userId="d2c5dd452d77a740" providerId="LiveId" clId="{3B72BE04-D3AB-40A3-A652-7D9F253FAD6F}" dt="2022-04-12T15:10:48.251" v="1785" actId="478"/>
          <ac:picMkLst>
            <pc:docMk/>
            <pc:sldMk cId="853119975" sldId="840"/>
            <ac:picMk id="9" creationId="{CEC4FFB5-42E2-4A97-9295-9645B83C9D98}"/>
          </ac:picMkLst>
        </pc:picChg>
      </pc:sldChg>
      <pc:sldChg chg="addSp delSp modSp mod">
        <pc:chgData name="Boban Srezovski" userId="d2c5dd452d77a740" providerId="LiveId" clId="{3B72BE04-D3AB-40A3-A652-7D9F253FAD6F}" dt="2022-04-12T15:15:26.411" v="1955" actId="1076"/>
        <pc:sldMkLst>
          <pc:docMk/>
          <pc:sldMk cId="3246528625" sldId="841"/>
        </pc:sldMkLst>
        <pc:spChg chg="mod">
          <ac:chgData name="Boban Srezovski" userId="d2c5dd452d77a740" providerId="LiveId" clId="{3B72BE04-D3AB-40A3-A652-7D9F253FAD6F}" dt="2022-04-12T15:14:04.938" v="1891"/>
          <ac:spMkLst>
            <pc:docMk/>
            <pc:sldMk cId="3246528625" sldId="841"/>
            <ac:spMk id="2" creationId="{7C6D2843-BF9F-4FE7-9A2E-C8A64C8FFA90}"/>
          </ac:spMkLst>
        </pc:spChg>
        <pc:spChg chg="mod">
          <ac:chgData name="Boban Srezovski" userId="d2c5dd452d77a740" providerId="LiveId" clId="{3B72BE04-D3AB-40A3-A652-7D9F253FAD6F}" dt="2022-04-12T15:15:20.179" v="1954" actId="27636"/>
          <ac:spMkLst>
            <pc:docMk/>
            <pc:sldMk cId="3246528625" sldId="841"/>
            <ac:spMk id="3" creationId="{7191CFFF-53FD-4C64-9590-01216DEF2680}"/>
          </ac:spMkLst>
        </pc:spChg>
        <pc:picChg chg="add mod">
          <ac:chgData name="Boban Srezovski" userId="d2c5dd452d77a740" providerId="LiveId" clId="{3B72BE04-D3AB-40A3-A652-7D9F253FAD6F}" dt="2022-04-12T15:15:26.411" v="1955" actId="1076"/>
          <ac:picMkLst>
            <pc:docMk/>
            <pc:sldMk cId="3246528625" sldId="841"/>
            <ac:picMk id="5" creationId="{276B480D-8876-4CDF-AF52-4ECF00DEDC72}"/>
          </ac:picMkLst>
        </pc:picChg>
        <pc:picChg chg="del">
          <ac:chgData name="Boban Srezovski" userId="d2c5dd452d77a740" providerId="LiveId" clId="{3B72BE04-D3AB-40A3-A652-7D9F253FAD6F}" dt="2022-04-12T15:14:05.924" v="1892" actId="478"/>
          <ac:picMkLst>
            <pc:docMk/>
            <pc:sldMk cId="3246528625" sldId="841"/>
            <ac:picMk id="9" creationId="{CEC4FFB5-42E2-4A97-9295-9645B83C9D98}"/>
          </ac:picMkLst>
        </pc:picChg>
      </pc:sldChg>
      <pc:sldChg chg="addSp delSp modSp mod">
        <pc:chgData name="Boban Srezovski" userId="d2c5dd452d77a740" providerId="LiveId" clId="{3B72BE04-D3AB-40A3-A652-7D9F253FAD6F}" dt="2022-04-12T15:16:56.860" v="1987" actId="20577"/>
        <pc:sldMkLst>
          <pc:docMk/>
          <pc:sldMk cId="1461547065" sldId="842"/>
        </pc:sldMkLst>
        <pc:spChg chg="mod">
          <ac:chgData name="Boban Srezovski" userId="d2c5dd452d77a740" providerId="LiveId" clId="{3B72BE04-D3AB-40A3-A652-7D9F253FAD6F}" dt="2022-04-12T15:15:46.968" v="1956"/>
          <ac:spMkLst>
            <pc:docMk/>
            <pc:sldMk cId="1461547065" sldId="842"/>
            <ac:spMk id="2" creationId="{7C6D2843-BF9F-4FE7-9A2E-C8A64C8FFA90}"/>
          </ac:spMkLst>
        </pc:spChg>
        <pc:spChg chg="mod">
          <ac:chgData name="Boban Srezovski" userId="d2c5dd452d77a740" providerId="LiveId" clId="{3B72BE04-D3AB-40A3-A652-7D9F253FAD6F}" dt="2022-04-12T15:16:56.860" v="1987" actId="20577"/>
          <ac:spMkLst>
            <pc:docMk/>
            <pc:sldMk cId="1461547065" sldId="842"/>
            <ac:spMk id="3" creationId="{7191CFFF-53FD-4C64-9590-01216DEF2680}"/>
          </ac:spMkLst>
        </pc:spChg>
        <pc:picChg chg="add mod">
          <ac:chgData name="Boban Srezovski" userId="d2c5dd452d77a740" providerId="LiveId" clId="{3B72BE04-D3AB-40A3-A652-7D9F253FAD6F}" dt="2022-04-12T15:16:40.611" v="1982" actId="1076"/>
          <ac:picMkLst>
            <pc:docMk/>
            <pc:sldMk cId="1461547065" sldId="842"/>
            <ac:picMk id="5" creationId="{FD1F1365-9CBF-46E6-A14C-F033E4B09E44}"/>
          </ac:picMkLst>
        </pc:picChg>
        <pc:picChg chg="del">
          <ac:chgData name="Boban Srezovski" userId="d2c5dd452d77a740" providerId="LiveId" clId="{3B72BE04-D3AB-40A3-A652-7D9F253FAD6F}" dt="2022-04-12T15:16:05.216" v="1958" actId="478"/>
          <ac:picMkLst>
            <pc:docMk/>
            <pc:sldMk cId="1461547065" sldId="842"/>
            <ac:picMk id="10" creationId="{5503D405-EEA8-4526-A531-AA9B0D6066DF}"/>
          </ac:picMkLst>
        </pc:picChg>
      </pc:sldChg>
      <pc:sldChg chg="addSp delSp modSp mod">
        <pc:chgData name="Boban Srezovski" userId="d2c5dd452d77a740" providerId="LiveId" clId="{3B72BE04-D3AB-40A3-A652-7D9F253FAD6F}" dt="2022-04-12T15:18:22.940" v="2025" actId="20577"/>
        <pc:sldMkLst>
          <pc:docMk/>
          <pc:sldMk cId="3206205770" sldId="843"/>
        </pc:sldMkLst>
        <pc:spChg chg="mod">
          <ac:chgData name="Boban Srezovski" userId="d2c5dd452d77a740" providerId="LiveId" clId="{3B72BE04-D3AB-40A3-A652-7D9F253FAD6F}" dt="2022-04-12T15:17:06.054" v="1988"/>
          <ac:spMkLst>
            <pc:docMk/>
            <pc:sldMk cId="3206205770" sldId="843"/>
            <ac:spMk id="2" creationId="{7C6D2843-BF9F-4FE7-9A2E-C8A64C8FFA90}"/>
          </ac:spMkLst>
        </pc:spChg>
        <pc:spChg chg="mod">
          <ac:chgData name="Boban Srezovski" userId="d2c5dd452d77a740" providerId="LiveId" clId="{3B72BE04-D3AB-40A3-A652-7D9F253FAD6F}" dt="2022-04-12T15:18:22.940" v="2025" actId="20577"/>
          <ac:spMkLst>
            <pc:docMk/>
            <pc:sldMk cId="3206205770" sldId="843"/>
            <ac:spMk id="3" creationId="{7191CFFF-53FD-4C64-9590-01216DEF2680}"/>
          </ac:spMkLst>
        </pc:spChg>
        <pc:picChg chg="add mod">
          <ac:chgData name="Boban Srezovski" userId="d2c5dd452d77a740" providerId="LiveId" clId="{3B72BE04-D3AB-40A3-A652-7D9F253FAD6F}" dt="2022-04-12T15:18:17.754" v="2023" actId="1076"/>
          <ac:picMkLst>
            <pc:docMk/>
            <pc:sldMk cId="3206205770" sldId="843"/>
            <ac:picMk id="5" creationId="{BEE85F24-B724-43B5-99AE-4F8ABCFA0847}"/>
          </ac:picMkLst>
        </pc:picChg>
        <pc:picChg chg="del">
          <ac:chgData name="Boban Srezovski" userId="d2c5dd452d77a740" providerId="LiveId" clId="{3B72BE04-D3AB-40A3-A652-7D9F253FAD6F}" dt="2022-04-12T15:17:07.198" v="1989" actId="478"/>
          <ac:picMkLst>
            <pc:docMk/>
            <pc:sldMk cId="3206205770" sldId="843"/>
            <ac:picMk id="10" creationId="{5503D405-EEA8-4526-A531-AA9B0D6066DF}"/>
          </ac:picMkLst>
        </pc:picChg>
      </pc:sldChg>
      <pc:sldChg chg="addSp delSp modSp mod">
        <pc:chgData name="Boban Srezovski" userId="d2c5dd452d77a740" providerId="LiveId" clId="{3B72BE04-D3AB-40A3-A652-7D9F253FAD6F}" dt="2022-04-12T15:19:31.559" v="2058" actId="20577"/>
        <pc:sldMkLst>
          <pc:docMk/>
          <pc:sldMk cId="2795464377" sldId="844"/>
        </pc:sldMkLst>
        <pc:spChg chg="mod">
          <ac:chgData name="Boban Srezovski" userId="d2c5dd452d77a740" providerId="LiveId" clId="{3B72BE04-D3AB-40A3-A652-7D9F253FAD6F}" dt="2022-04-12T15:18:37.863" v="2027"/>
          <ac:spMkLst>
            <pc:docMk/>
            <pc:sldMk cId="2795464377" sldId="844"/>
            <ac:spMk id="2" creationId="{7C6D2843-BF9F-4FE7-9A2E-C8A64C8FFA90}"/>
          </ac:spMkLst>
        </pc:spChg>
        <pc:spChg chg="mod">
          <ac:chgData name="Boban Srezovski" userId="d2c5dd452d77a740" providerId="LiveId" clId="{3B72BE04-D3AB-40A3-A652-7D9F253FAD6F}" dt="2022-04-12T15:19:31.559" v="2058" actId="20577"/>
          <ac:spMkLst>
            <pc:docMk/>
            <pc:sldMk cId="2795464377" sldId="844"/>
            <ac:spMk id="3" creationId="{7191CFFF-53FD-4C64-9590-01216DEF2680}"/>
          </ac:spMkLst>
        </pc:spChg>
        <pc:picChg chg="add mod">
          <ac:chgData name="Boban Srezovski" userId="d2c5dd452d77a740" providerId="LiveId" clId="{3B72BE04-D3AB-40A3-A652-7D9F253FAD6F}" dt="2022-04-12T15:19:11.987" v="2052" actId="1076"/>
          <ac:picMkLst>
            <pc:docMk/>
            <pc:sldMk cId="2795464377" sldId="844"/>
            <ac:picMk id="5" creationId="{ADF382CD-8518-4B26-BD1D-59B43F334E61}"/>
          </ac:picMkLst>
        </pc:picChg>
        <pc:picChg chg="del">
          <ac:chgData name="Boban Srezovski" userId="d2c5dd452d77a740" providerId="LiveId" clId="{3B72BE04-D3AB-40A3-A652-7D9F253FAD6F}" dt="2022-04-12T15:19:07.054" v="2050" actId="478"/>
          <ac:picMkLst>
            <pc:docMk/>
            <pc:sldMk cId="2795464377" sldId="844"/>
            <ac:picMk id="9" creationId="{89262C2E-0195-4955-8841-0E66A3A85E2D}"/>
          </ac:picMkLst>
        </pc:picChg>
      </pc:sldChg>
      <pc:sldChg chg="addSp delSp modSp mod">
        <pc:chgData name="Boban Srezovski" userId="d2c5dd452d77a740" providerId="LiveId" clId="{3B72BE04-D3AB-40A3-A652-7D9F253FAD6F}" dt="2022-04-12T15:21:07.108" v="2105" actId="1076"/>
        <pc:sldMkLst>
          <pc:docMk/>
          <pc:sldMk cId="2333665668" sldId="845"/>
        </pc:sldMkLst>
        <pc:spChg chg="mod">
          <ac:chgData name="Boban Srezovski" userId="d2c5dd452d77a740" providerId="LiveId" clId="{3B72BE04-D3AB-40A3-A652-7D9F253FAD6F}" dt="2022-04-12T15:19:49.184" v="2064"/>
          <ac:spMkLst>
            <pc:docMk/>
            <pc:sldMk cId="2333665668" sldId="845"/>
            <ac:spMk id="2" creationId="{7C6D2843-BF9F-4FE7-9A2E-C8A64C8FFA90}"/>
          </ac:spMkLst>
        </pc:spChg>
        <pc:spChg chg="mod">
          <ac:chgData name="Boban Srezovski" userId="d2c5dd452d77a740" providerId="LiveId" clId="{3B72BE04-D3AB-40A3-A652-7D9F253FAD6F}" dt="2022-04-12T15:20:56.317" v="2102" actId="14100"/>
          <ac:spMkLst>
            <pc:docMk/>
            <pc:sldMk cId="2333665668" sldId="845"/>
            <ac:spMk id="3" creationId="{7191CFFF-53FD-4C64-9590-01216DEF2680}"/>
          </ac:spMkLst>
        </pc:spChg>
        <pc:picChg chg="add mod">
          <ac:chgData name="Boban Srezovski" userId="d2c5dd452d77a740" providerId="LiveId" clId="{3B72BE04-D3AB-40A3-A652-7D9F253FAD6F}" dt="2022-04-12T15:21:07.108" v="2105" actId="1076"/>
          <ac:picMkLst>
            <pc:docMk/>
            <pc:sldMk cId="2333665668" sldId="845"/>
            <ac:picMk id="5" creationId="{5C7C569A-9382-4B8C-882C-C08E0B1F9B82}"/>
          </ac:picMkLst>
        </pc:picChg>
        <pc:picChg chg="del">
          <ac:chgData name="Boban Srezovski" userId="d2c5dd452d77a740" providerId="LiveId" clId="{3B72BE04-D3AB-40A3-A652-7D9F253FAD6F}" dt="2022-04-12T15:19:50.541" v="2065" actId="478"/>
          <ac:picMkLst>
            <pc:docMk/>
            <pc:sldMk cId="2333665668" sldId="845"/>
            <ac:picMk id="9" creationId="{89262C2E-0195-4955-8841-0E66A3A85E2D}"/>
          </ac:picMkLst>
        </pc:picChg>
      </pc:sldChg>
      <pc:sldChg chg="addSp delSp modSp mod">
        <pc:chgData name="Boban Srezovski" userId="d2c5dd452d77a740" providerId="LiveId" clId="{3B72BE04-D3AB-40A3-A652-7D9F253FAD6F}" dt="2022-04-12T15:21:45.042" v="2124" actId="14100"/>
        <pc:sldMkLst>
          <pc:docMk/>
          <pc:sldMk cId="2658285339" sldId="846"/>
        </pc:sldMkLst>
        <pc:spChg chg="mod">
          <ac:chgData name="Boban Srezovski" userId="d2c5dd452d77a740" providerId="LiveId" clId="{3B72BE04-D3AB-40A3-A652-7D9F253FAD6F}" dt="2022-04-12T15:21:16.870" v="2106"/>
          <ac:spMkLst>
            <pc:docMk/>
            <pc:sldMk cId="2658285339" sldId="846"/>
            <ac:spMk id="2" creationId="{7C6D2843-BF9F-4FE7-9A2E-C8A64C8FFA90}"/>
          </ac:spMkLst>
        </pc:spChg>
        <pc:spChg chg="mod">
          <ac:chgData name="Boban Srezovski" userId="d2c5dd452d77a740" providerId="LiveId" clId="{3B72BE04-D3AB-40A3-A652-7D9F253FAD6F}" dt="2022-04-12T15:21:45.042" v="2124" actId="14100"/>
          <ac:spMkLst>
            <pc:docMk/>
            <pc:sldMk cId="2658285339" sldId="846"/>
            <ac:spMk id="3" creationId="{7191CFFF-53FD-4C64-9590-01216DEF2680}"/>
          </ac:spMkLst>
        </pc:spChg>
        <pc:picChg chg="add mod">
          <ac:chgData name="Boban Srezovski" userId="d2c5dd452d77a740" providerId="LiveId" clId="{3B72BE04-D3AB-40A3-A652-7D9F253FAD6F}" dt="2022-04-12T15:21:41.834" v="2123" actId="1076"/>
          <ac:picMkLst>
            <pc:docMk/>
            <pc:sldMk cId="2658285339" sldId="846"/>
            <ac:picMk id="5" creationId="{5F3355CC-A6A8-4FD8-B0DD-7121A5610DCC}"/>
          </ac:picMkLst>
        </pc:picChg>
        <pc:picChg chg="del">
          <ac:chgData name="Boban Srezovski" userId="d2c5dd452d77a740" providerId="LiveId" clId="{3B72BE04-D3AB-40A3-A652-7D9F253FAD6F}" dt="2022-04-12T15:21:38.339" v="2121" actId="478"/>
          <ac:picMkLst>
            <pc:docMk/>
            <pc:sldMk cId="2658285339" sldId="846"/>
            <ac:picMk id="13" creationId="{A699C8C7-D652-499A-8EA2-747D6E74457C}"/>
          </ac:picMkLst>
        </pc:picChg>
      </pc:sldChg>
      <pc:sldChg chg="addSp delSp modSp add mod ord">
        <pc:chgData name="Boban Srezovski" userId="d2c5dd452d77a740" providerId="LiveId" clId="{3B72BE04-D3AB-40A3-A652-7D9F253FAD6F}" dt="2022-04-12T01:55:07.220" v="28" actId="1076"/>
        <pc:sldMkLst>
          <pc:docMk/>
          <pc:sldMk cId="2040486112" sldId="891"/>
        </pc:sldMkLst>
        <pc:spChg chg="mod">
          <ac:chgData name="Boban Srezovski" userId="d2c5dd452d77a740" providerId="LiveId" clId="{3B72BE04-D3AB-40A3-A652-7D9F253FAD6F}" dt="2022-04-12T01:54:54.166" v="22" actId="12"/>
          <ac:spMkLst>
            <pc:docMk/>
            <pc:sldMk cId="2040486112" sldId="891"/>
            <ac:spMk id="3" creationId="{7191CFFF-53FD-4C64-9590-01216DEF2680}"/>
          </ac:spMkLst>
        </pc:spChg>
        <pc:picChg chg="del">
          <ac:chgData name="Boban Srezovski" userId="d2c5dd452d77a740" providerId="LiveId" clId="{3B72BE04-D3AB-40A3-A652-7D9F253FAD6F}" dt="2022-04-12T01:55:00.870" v="23" actId="478"/>
          <ac:picMkLst>
            <pc:docMk/>
            <pc:sldMk cId="2040486112" sldId="891"/>
            <ac:picMk id="5" creationId="{57E1C1E4-A419-483A-B886-B14D2E38AF82}"/>
          </ac:picMkLst>
        </pc:picChg>
        <pc:picChg chg="add mod">
          <ac:chgData name="Boban Srezovski" userId="d2c5dd452d77a740" providerId="LiveId" clId="{3B72BE04-D3AB-40A3-A652-7D9F253FAD6F}" dt="2022-04-12T01:55:07.220" v="28" actId="1076"/>
          <ac:picMkLst>
            <pc:docMk/>
            <pc:sldMk cId="2040486112" sldId="891"/>
            <ac:picMk id="6" creationId="{DE6F107D-EDCD-4256-A0F1-01F211D07514}"/>
          </ac:picMkLst>
        </pc:picChg>
      </pc:sldChg>
      <pc:sldChg chg="addSp delSp modSp add mod">
        <pc:chgData name="Boban Srezovski" userId="d2c5dd452d77a740" providerId="LiveId" clId="{3B72BE04-D3AB-40A3-A652-7D9F253FAD6F}" dt="2022-04-12T01:56:30.790" v="40" actId="6549"/>
        <pc:sldMkLst>
          <pc:docMk/>
          <pc:sldMk cId="74571188" sldId="892"/>
        </pc:sldMkLst>
        <pc:spChg chg="mod">
          <ac:chgData name="Boban Srezovski" userId="d2c5dd452d77a740" providerId="LiveId" clId="{3B72BE04-D3AB-40A3-A652-7D9F253FAD6F}" dt="2022-04-12T01:56:30.790" v="40" actId="6549"/>
          <ac:spMkLst>
            <pc:docMk/>
            <pc:sldMk cId="74571188" sldId="892"/>
            <ac:spMk id="3" creationId="{7191CFFF-53FD-4C64-9590-01216DEF2680}"/>
          </ac:spMkLst>
        </pc:spChg>
        <pc:picChg chg="add mod">
          <ac:chgData name="Boban Srezovski" userId="d2c5dd452d77a740" providerId="LiveId" clId="{3B72BE04-D3AB-40A3-A652-7D9F253FAD6F}" dt="2022-04-12T01:56:25.460" v="33" actId="1076"/>
          <ac:picMkLst>
            <pc:docMk/>
            <pc:sldMk cId="74571188" sldId="892"/>
            <ac:picMk id="5" creationId="{101B0F2E-F3C7-4A7D-86EA-95145BE0874A}"/>
          </ac:picMkLst>
        </pc:picChg>
        <pc:picChg chg="del">
          <ac:chgData name="Boban Srezovski" userId="d2c5dd452d77a740" providerId="LiveId" clId="{3B72BE04-D3AB-40A3-A652-7D9F253FAD6F}" dt="2022-04-12T01:56:15.333" v="31" actId="478"/>
          <ac:picMkLst>
            <pc:docMk/>
            <pc:sldMk cId="74571188" sldId="892"/>
            <ac:picMk id="6" creationId="{DE6F107D-EDCD-4256-A0F1-01F211D07514}"/>
          </ac:picMkLst>
        </pc:picChg>
      </pc:sldChg>
      <pc:sldChg chg="delSp modSp add mod">
        <pc:chgData name="Boban Srezovski" userId="d2c5dd452d77a740" providerId="LiveId" clId="{3B72BE04-D3AB-40A3-A652-7D9F253FAD6F}" dt="2022-04-12T01:58:16.223" v="85" actId="27636"/>
        <pc:sldMkLst>
          <pc:docMk/>
          <pc:sldMk cId="2461139501" sldId="893"/>
        </pc:sldMkLst>
        <pc:spChg chg="mod">
          <ac:chgData name="Boban Srezovski" userId="d2c5dd452d77a740" providerId="LiveId" clId="{3B72BE04-D3AB-40A3-A652-7D9F253FAD6F}" dt="2022-04-12T01:58:16.223" v="85" actId="27636"/>
          <ac:spMkLst>
            <pc:docMk/>
            <pc:sldMk cId="2461139501" sldId="893"/>
            <ac:spMk id="3" creationId="{7191CFFF-53FD-4C64-9590-01216DEF2680}"/>
          </ac:spMkLst>
        </pc:spChg>
        <pc:picChg chg="del">
          <ac:chgData name="Boban Srezovski" userId="d2c5dd452d77a740" providerId="LiveId" clId="{3B72BE04-D3AB-40A3-A652-7D9F253FAD6F}" dt="2022-04-12T01:56:35.282" v="42" actId="478"/>
          <ac:picMkLst>
            <pc:docMk/>
            <pc:sldMk cId="2461139501" sldId="893"/>
            <ac:picMk id="5" creationId="{101B0F2E-F3C7-4A7D-86EA-95145BE0874A}"/>
          </ac:picMkLst>
        </pc:picChg>
      </pc:sldChg>
      <pc:sldChg chg="addSp delSp modSp add mod ord">
        <pc:chgData name="Boban Srezovski" userId="d2c5dd452d77a740" providerId="LiveId" clId="{3B72BE04-D3AB-40A3-A652-7D9F253FAD6F}" dt="2022-04-12T01:59:18.180" v="102" actId="242"/>
        <pc:sldMkLst>
          <pc:docMk/>
          <pc:sldMk cId="2152384182" sldId="894"/>
        </pc:sldMkLst>
        <pc:spChg chg="mod">
          <ac:chgData name="Boban Srezovski" userId="d2c5dd452d77a740" providerId="LiveId" clId="{3B72BE04-D3AB-40A3-A652-7D9F253FAD6F}" dt="2022-04-12T01:59:18.180" v="102" actId="242"/>
          <ac:spMkLst>
            <pc:docMk/>
            <pc:sldMk cId="2152384182" sldId="894"/>
            <ac:spMk id="3" creationId="{7191CFFF-53FD-4C64-9590-01216DEF2680}"/>
          </ac:spMkLst>
        </pc:spChg>
        <pc:picChg chg="del">
          <ac:chgData name="Boban Srezovski" userId="d2c5dd452d77a740" providerId="LiveId" clId="{3B72BE04-D3AB-40A3-A652-7D9F253FAD6F}" dt="2022-04-12T01:58:41.743" v="90" actId="478"/>
          <ac:picMkLst>
            <pc:docMk/>
            <pc:sldMk cId="2152384182" sldId="894"/>
            <ac:picMk id="5" creationId="{101B0F2E-F3C7-4A7D-86EA-95145BE0874A}"/>
          </ac:picMkLst>
        </pc:picChg>
        <pc:picChg chg="add mod">
          <ac:chgData name="Boban Srezovski" userId="d2c5dd452d77a740" providerId="LiveId" clId="{3B72BE04-D3AB-40A3-A652-7D9F253FAD6F}" dt="2022-04-12T01:59:05.643" v="96" actId="1076"/>
          <ac:picMkLst>
            <pc:docMk/>
            <pc:sldMk cId="2152384182" sldId="894"/>
            <ac:picMk id="6" creationId="{576E0C96-544D-410A-8700-73A9E25B2EC5}"/>
          </ac:picMkLst>
        </pc:picChg>
      </pc:sldChg>
      <pc:sldChg chg="delSp modSp add mod">
        <pc:chgData name="Boban Srezovski" userId="d2c5dd452d77a740" providerId="LiveId" clId="{3B72BE04-D3AB-40A3-A652-7D9F253FAD6F}" dt="2022-04-12T02:00:02.879" v="117" actId="403"/>
        <pc:sldMkLst>
          <pc:docMk/>
          <pc:sldMk cId="3466201935" sldId="895"/>
        </pc:sldMkLst>
        <pc:spChg chg="mod">
          <ac:chgData name="Boban Srezovski" userId="d2c5dd452d77a740" providerId="LiveId" clId="{3B72BE04-D3AB-40A3-A652-7D9F253FAD6F}" dt="2022-04-12T02:00:02.879" v="117" actId="403"/>
          <ac:spMkLst>
            <pc:docMk/>
            <pc:sldMk cId="3466201935" sldId="895"/>
            <ac:spMk id="3" creationId="{7191CFFF-53FD-4C64-9590-01216DEF2680}"/>
          </ac:spMkLst>
        </pc:spChg>
        <pc:picChg chg="del">
          <ac:chgData name="Boban Srezovski" userId="d2c5dd452d77a740" providerId="LiveId" clId="{3B72BE04-D3AB-40A3-A652-7D9F253FAD6F}" dt="2022-04-12T01:59:34.830" v="104" actId="478"/>
          <ac:picMkLst>
            <pc:docMk/>
            <pc:sldMk cId="3466201935" sldId="895"/>
            <ac:picMk id="6" creationId="{576E0C96-544D-410A-8700-73A9E25B2EC5}"/>
          </ac:picMkLst>
        </pc:picChg>
      </pc:sldChg>
      <pc:sldChg chg="modSp add mod ord">
        <pc:chgData name="Boban Srezovski" userId="d2c5dd452d77a740" providerId="LiveId" clId="{3B72BE04-D3AB-40A3-A652-7D9F253FAD6F}" dt="2022-04-12T02:02:22.168" v="188"/>
        <pc:sldMkLst>
          <pc:docMk/>
          <pc:sldMk cId="3484120677" sldId="896"/>
        </pc:sldMkLst>
        <pc:spChg chg="mod">
          <ac:chgData name="Boban Srezovski" userId="d2c5dd452d77a740" providerId="LiveId" clId="{3B72BE04-D3AB-40A3-A652-7D9F253FAD6F}" dt="2022-04-12T02:02:17.092" v="186" actId="27636"/>
          <ac:spMkLst>
            <pc:docMk/>
            <pc:sldMk cId="3484120677" sldId="896"/>
            <ac:spMk id="3" creationId="{7191CFFF-53FD-4C64-9590-01216DEF2680}"/>
          </ac:spMkLst>
        </pc:spChg>
      </pc:sldChg>
      <pc:sldChg chg="add del">
        <pc:chgData name="Boban Srezovski" userId="d2c5dd452d77a740" providerId="LiveId" clId="{3B72BE04-D3AB-40A3-A652-7D9F253FAD6F}" dt="2022-04-12T02:00:52.832" v="150" actId="47"/>
        <pc:sldMkLst>
          <pc:docMk/>
          <pc:sldMk cId="3969539434" sldId="896"/>
        </pc:sldMkLst>
      </pc:sldChg>
      <pc:sldChg chg="modSp add mod">
        <pc:chgData name="Boban Srezovski" userId="d2c5dd452d77a740" providerId="LiveId" clId="{3B72BE04-D3AB-40A3-A652-7D9F253FAD6F}" dt="2022-04-12T02:06:24.439" v="305" actId="242"/>
        <pc:sldMkLst>
          <pc:docMk/>
          <pc:sldMk cId="587582715" sldId="897"/>
        </pc:sldMkLst>
        <pc:spChg chg="mod">
          <ac:chgData name="Boban Srezovski" userId="d2c5dd452d77a740" providerId="LiveId" clId="{3B72BE04-D3AB-40A3-A652-7D9F253FAD6F}" dt="2022-04-12T02:06:24.439" v="305" actId="242"/>
          <ac:spMkLst>
            <pc:docMk/>
            <pc:sldMk cId="587582715" sldId="897"/>
            <ac:spMk id="3" creationId="{9FFFD763-9DD6-43FA-A61C-A2AD82C8DB05}"/>
          </ac:spMkLst>
        </pc:spChg>
      </pc:sldChg>
      <pc:sldChg chg="addSp delSp modSp add mod">
        <pc:chgData name="Boban Srezovski" userId="d2c5dd452d77a740" providerId="LiveId" clId="{3B72BE04-D3AB-40A3-A652-7D9F253FAD6F}" dt="2022-04-12T02:07:46.595" v="331" actId="1076"/>
        <pc:sldMkLst>
          <pc:docMk/>
          <pc:sldMk cId="1644493159" sldId="898"/>
        </pc:sldMkLst>
        <pc:spChg chg="mod">
          <ac:chgData name="Boban Srezovski" userId="d2c5dd452d77a740" providerId="LiveId" clId="{3B72BE04-D3AB-40A3-A652-7D9F253FAD6F}" dt="2022-04-12T02:07:44.973" v="330" actId="242"/>
          <ac:spMkLst>
            <pc:docMk/>
            <pc:sldMk cId="1644493159" sldId="898"/>
            <ac:spMk id="3" creationId="{9FFFD763-9DD6-43FA-A61C-A2AD82C8DB05}"/>
          </ac:spMkLst>
        </pc:spChg>
        <pc:picChg chg="add mod">
          <ac:chgData name="Boban Srezovski" userId="d2c5dd452d77a740" providerId="LiveId" clId="{3B72BE04-D3AB-40A3-A652-7D9F253FAD6F}" dt="2022-04-12T02:07:46.595" v="331" actId="1076"/>
          <ac:picMkLst>
            <pc:docMk/>
            <pc:sldMk cId="1644493159" sldId="898"/>
            <ac:picMk id="5" creationId="{203C85CA-4CD8-40C4-8E79-ABCEF315A1FC}"/>
          </ac:picMkLst>
        </pc:picChg>
        <pc:picChg chg="del">
          <ac:chgData name="Boban Srezovski" userId="d2c5dd452d77a740" providerId="LiveId" clId="{3B72BE04-D3AB-40A3-A652-7D9F253FAD6F}" dt="2022-04-12T02:07:06.954" v="311" actId="478"/>
          <ac:picMkLst>
            <pc:docMk/>
            <pc:sldMk cId="1644493159" sldId="898"/>
            <ac:picMk id="11" creationId="{E0C75B56-2C5A-4F48-BE12-3FF92EE591C1}"/>
          </ac:picMkLst>
        </pc:picChg>
      </pc:sldChg>
      <pc:sldChg chg="modSp add mod">
        <pc:chgData name="Boban Srezovski" userId="d2c5dd452d77a740" providerId="LiveId" clId="{3B72BE04-D3AB-40A3-A652-7D9F253FAD6F}" dt="2022-04-12T13:07:35.790" v="474" actId="27636"/>
        <pc:sldMkLst>
          <pc:docMk/>
          <pc:sldMk cId="3618671782" sldId="899"/>
        </pc:sldMkLst>
        <pc:spChg chg="mod">
          <ac:chgData name="Boban Srezovski" userId="d2c5dd452d77a740" providerId="LiveId" clId="{3B72BE04-D3AB-40A3-A652-7D9F253FAD6F}" dt="2022-04-12T13:07:35.790" v="474" actId="27636"/>
          <ac:spMkLst>
            <pc:docMk/>
            <pc:sldMk cId="3618671782" sldId="899"/>
            <ac:spMk id="3" creationId="{7191CFFF-53FD-4C64-9590-01216DEF2680}"/>
          </ac:spMkLst>
        </pc:spChg>
      </pc:sldChg>
      <pc:sldChg chg="addSp delSp modSp add mod">
        <pc:chgData name="Boban Srezovski" userId="d2c5dd452d77a740" providerId="LiveId" clId="{3B72BE04-D3AB-40A3-A652-7D9F253FAD6F}" dt="2022-04-12T13:11:02.627" v="589" actId="6549"/>
        <pc:sldMkLst>
          <pc:docMk/>
          <pc:sldMk cId="1001903299" sldId="900"/>
        </pc:sldMkLst>
        <pc:spChg chg="mod">
          <ac:chgData name="Boban Srezovski" userId="d2c5dd452d77a740" providerId="LiveId" clId="{3B72BE04-D3AB-40A3-A652-7D9F253FAD6F}" dt="2022-04-12T13:11:02.627" v="589" actId="6549"/>
          <ac:spMkLst>
            <pc:docMk/>
            <pc:sldMk cId="1001903299" sldId="900"/>
            <ac:spMk id="3" creationId="{7191CFFF-53FD-4C64-9590-01216DEF2680}"/>
          </ac:spMkLst>
        </pc:spChg>
        <pc:picChg chg="add mod">
          <ac:chgData name="Boban Srezovski" userId="d2c5dd452d77a740" providerId="LiveId" clId="{3B72BE04-D3AB-40A3-A652-7D9F253FAD6F}" dt="2022-04-12T13:10:22.147" v="547" actId="1076"/>
          <ac:picMkLst>
            <pc:docMk/>
            <pc:sldMk cId="1001903299" sldId="900"/>
            <ac:picMk id="5" creationId="{200A52A3-2BDA-4FE9-BA1B-CC7FA3140D54}"/>
          </ac:picMkLst>
        </pc:picChg>
        <pc:picChg chg="del">
          <ac:chgData name="Boban Srezovski" userId="d2c5dd452d77a740" providerId="LiveId" clId="{3B72BE04-D3AB-40A3-A652-7D9F253FAD6F}" dt="2022-04-12T13:10:11.373" v="543" actId="478"/>
          <ac:picMkLst>
            <pc:docMk/>
            <pc:sldMk cId="1001903299" sldId="900"/>
            <ac:picMk id="12" creationId="{57A1247B-D4F6-4840-99FC-D5C9265300E3}"/>
          </ac:picMkLst>
        </pc:picChg>
      </pc:sldChg>
      <pc:sldChg chg="addSp delSp modSp add mod">
        <pc:chgData name="Boban Srezovski" userId="d2c5dd452d77a740" providerId="LiveId" clId="{3B72BE04-D3AB-40A3-A652-7D9F253FAD6F}" dt="2022-04-12T13:12:55.938" v="624" actId="1076"/>
        <pc:sldMkLst>
          <pc:docMk/>
          <pc:sldMk cId="758272188" sldId="901"/>
        </pc:sldMkLst>
        <pc:spChg chg="mod">
          <ac:chgData name="Boban Srezovski" userId="d2c5dd452d77a740" providerId="LiveId" clId="{3B72BE04-D3AB-40A3-A652-7D9F253FAD6F}" dt="2022-04-12T13:12:26.205" v="616" actId="14100"/>
          <ac:spMkLst>
            <pc:docMk/>
            <pc:sldMk cId="758272188" sldId="901"/>
            <ac:spMk id="3" creationId="{7191CFFF-53FD-4C64-9590-01216DEF2680}"/>
          </ac:spMkLst>
        </pc:spChg>
        <pc:picChg chg="del">
          <ac:chgData name="Boban Srezovski" userId="d2c5dd452d77a740" providerId="LiveId" clId="{3B72BE04-D3AB-40A3-A652-7D9F253FAD6F}" dt="2022-04-12T13:12:20.980" v="613" actId="478"/>
          <ac:picMkLst>
            <pc:docMk/>
            <pc:sldMk cId="758272188" sldId="901"/>
            <ac:picMk id="5" creationId="{200A52A3-2BDA-4FE9-BA1B-CC7FA3140D54}"/>
          </ac:picMkLst>
        </pc:picChg>
        <pc:picChg chg="add del mod">
          <ac:chgData name="Boban Srezovski" userId="d2c5dd452d77a740" providerId="LiveId" clId="{3B72BE04-D3AB-40A3-A652-7D9F253FAD6F}" dt="2022-04-12T13:12:50.966" v="621" actId="478"/>
          <ac:picMkLst>
            <pc:docMk/>
            <pc:sldMk cId="758272188" sldId="901"/>
            <ac:picMk id="6" creationId="{A2AB3C6A-11EF-4CF6-83FA-58FEFAD0E8E4}"/>
          </ac:picMkLst>
        </pc:picChg>
        <pc:picChg chg="add del mod">
          <ac:chgData name="Boban Srezovski" userId="d2c5dd452d77a740" providerId="LiveId" clId="{3B72BE04-D3AB-40A3-A652-7D9F253FAD6F}" dt="2022-04-12T13:12:51.855" v="622" actId="478"/>
          <ac:picMkLst>
            <pc:docMk/>
            <pc:sldMk cId="758272188" sldId="901"/>
            <ac:picMk id="8" creationId="{5D497C92-6D5E-4CFF-81E1-A25DE6BAC5B0}"/>
          </ac:picMkLst>
        </pc:picChg>
        <pc:picChg chg="add mod">
          <ac:chgData name="Boban Srezovski" userId="d2c5dd452d77a740" providerId="LiveId" clId="{3B72BE04-D3AB-40A3-A652-7D9F253FAD6F}" dt="2022-04-12T13:12:55.938" v="624" actId="1076"/>
          <ac:picMkLst>
            <pc:docMk/>
            <pc:sldMk cId="758272188" sldId="901"/>
            <ac:picMk id="10" creationId="{4700B4ED-6662-48E8-97F1-27C54B542E20}"/>
          </ac:picMkLst>
        </pc:picChg>
      </pc:sldChg>
      <pc:sldChg chg="addSp delSp modSp add mod">
        <pc:chgData name="Boban Srezovski" userId="d2c5dd452d77a740" providerId="LiveId" clId="{3B72BE04-D3AB-40A3-A652-7D9F253FAD6F}" dt="2022-04-12T13:13:45.331" v="638" actId="12"/>
        <pc:sldMkLst>
          <pc:docMk/>
          <pc:sldMk cId="2320904209" sldId="902"/>
        </pc:sldMkLst>
        <pc:spChg chg="mod">
          <ac:chgData name="Boban Srezovski" userId="d2c5dd452d77a740" providerId="LiveId" clId="{3B72BE04-D3AB-40A3-A652-7D9F253FAD6F}" dt="2022-04-12T13:13:45.331" v="638" actId="12"/>
          <ac:spMkLst>
            <pc:docMk/>
            <pc:sldMk cId="2320904209" sldId="902"/>
            <ac:spMk id="3" creationId="{7191CFFF-53FD-4C64-9590-01216DEF2680}"/>
          </ac:spMkLst>
        </pc:spChg>
        <pc:picChg chg="add mod">
          <ac:chgData name="Boban Srezovski" userId="d2c5dd452d77a740" providerId="LiveId" clId="{3B72BE04-D3AB-40A3-A652-7D9F253FAD6F}" dt="2022-04-12T13:13:31.330" v="629" actId="1076"/>
          <ac:picMkLst>
            <pc:docMk/>
            <pc:sldMk cId="2320904209" sldId="902"/>
            <ac:picMk id="5" creationId="{51F142B2-DF3A-47DA-942D-C37F9D7860CC}"/>
          </ac:picMkLst>
        </pc:picChg>
        <pc:picChg chg="del">
          <ac:chgData name="Boban Srezovski" userId="d2c5dd452d77a740" providerId="LiveId" clId="{3B72BE04-D3AB-40A3-A652-7D9F253FAD6F}" dt="2022-04-12T13:13:28.350" v="627" actId="478"/>
          <ac:picMkLst>
            <pc:docMk/>
            <pc:sldMk cId="2320904209" sldId="902"/>
            <ac:picMk id="10" creationId="{4700B4ED-6662-48E8-97F1-27C54B542E20}"/>
          </ac:picMkLst>
        </pc:picChg>
      </pc:sldChg>
      <pc:sldChg chg="addSp delSp modSp add mod ord">
        <pc:chgData name="Boban Srezovski" userId="d2c5dd452d77a740" providerId="LiveId" clId="{3B72BE04-D3AB-40A3-A652-7D9F253FAD6F}" dt="2022-04-12T13:15:06.110" v="680" actId="27636"/>
        <pc:sldMkLst>
          <pc:docMk/>
          <pc:sldMk cId="2440257575" sldId="903"/>
        </pc:sldMkLst>
        <pc:spChg chg="mod">
          <ac:chgData name="Boban Srezovski" userId="d2c5dd452d77a740" providerId="LiveId" clId="{3B72BE04-D3AB-40A3-A652-7D9F253FAD6F}" dt="2022-04-12T13:15:06.110" v="680" actId="27636"/>
          <ac:spMkLst>
            <pc:docMk/>
            <pc:sldMk cId="2440257575" sldId="903"/>
            <ac:spMk id="3" creationId="{7191CFFF-53FD-4C64-9590-01216DEF2680}"/>
          </ac:spMkLst>
        </pc:spChg>
        <pc:picChg chg="add del mod">
          <ac:chgData name="Boban Srezovski" userId="d2c5dd452d77a740" providerId="LiveId" clId="{3B72BE04-D3AB-40A3-A652-7D9F253FAD6F}" dt="2022-04-12T13:14:57.619" v="674" actId="478"/>
          <ac:picMkLst>
            <pc:docMk/>
            <pc:sldMk cId="2440257575" sldId="903"/>
            <ac:picMk id="5" creationId="{AC043132-C846-4203-9C5F-D0C08D73DEFC}"/>
          </ac:picMkLst>
        </pc:picChg>
        <pc:picChg chg="add del mod">
          <ac:chgData name="Boban Srezovski" userId="d2c5dd452d77a740" providerId="LiveId" clId="{3B72BE04-D3AB-40A3-A652-7D9F253FAD6F}" dt="2022-04-12T13:14:58.387" v="675" actId="478"/>
          <ac:picMkLst>
            <pc:docMk/>
            <pc:sldMk cId="2440257575" sldId="903"/>
            <ac:picMk id="7" creationId="{EB32CBFF-174F-474D-A9FE-F8597174ED52}"/>
          </ac:picMkLst>
        </pc:picChg>
        <pc:picChg chg="add del mod">
          <ac:chgData name="Boban Srezovski" userId="d2c5dd452d77a740" providerId="LiveId" clId="{3B72BE04-D3AB-40A3-A652-7D9F253FAD6F}" dt="2022-04-12T13:14:59.421" v="676" actId="478"/>
          <ac:picMkLst>
            <pc:docMk/>
            <pc:sldMk cId="2440257575" sldId="903"/>
            <ac:picMk id="9" creationId="{BF0EE2F8-A1A5-4658-963E-9BECFF30EB01}"/>
          </ac:picMkLst>
        </pc:picChg>
        <pc:picChg chg="del">
          <ac:chgData name="Boban Srezovski" userId="d2c5dd452d77a740" providerId="LiveId" clId="{3B72BE04-D3AB-40A3-A652-7D9F253FAD6F}" dt="2022-04-12T13:14:20.213" v="661" actId="478"/>
          <ac:picMkLst>
            <pc:docMk/>
            <pc:sldMk cId="2440257575" sldId="903"/>
            <ac:picMk id="10" creationId="{4700B4ED-6662-48E8-97F1-27C54B542E20}"/>
          </ac:picMkLst>
        </pc:picChg>
        <pc:picChg chg="add mod">
          <ac:chgData name="Boban Srezovski" userId="d2c5dd452d77a740" providerId="LiveId" clId="{3B72BE04-D3AB-40A3-A652-7D9F253FAD6F}" dt="2022-04-12T13:15:03.146" v="678" actId="1076"/>
          <ac:picMkLst>
            <pc:docMk/>
            <pc:sldMk cId="2440257575" sldId="903"/>
            <ac:picMk id="12" creationId="{EEDB8D26-E1B1-4ADA-B2D8-B7E0FAD0D205}"/>
          </ac:picMkLst>
        </pc:picChg>
      </pc:sldChg>
      <pc:sldChg chg="addSp delSp modSp add mod">
        <pc:chgData name="Boban Srezovski" userId="d2c5dd452d77a740" providerId="LiveId" clId="{3B72BE04-D3AB-40A3-A652-7D9F253FAD6F}" dt="2022-04-12T13:18:29.029" v="753" actId="27636"/>
        <pc:sldMkLst>
          <pc:docMk/>
          <pc:sldMk cId="3081282484" sldId="904"/>
        </pc:sldMkLst>
        <pc:spChg chg="mod">
          <ac:chgData name="Boban Srezovski" userId="d2c5dd452d77a740" providerId="LiveId" clId="{3B72BE04-D3AB-40A3-A652-7D9F253FAD6F}" dt="2022-04-12T13:18:29.029" v="753" actId="27636"/>
          <ac:spMkLst>
            <pc:docMk/>
            <pc:sldMk cId="3081282484" sldId="904"/>
            <ac:spMk id="3" creationId="{7191CFFF-53FD-4C64-9590-01216DEF2680}"/>
          </ac:spMkLst>
        </pc:spChg>
        <pc:picChg chg="add del mod">
          <ac:chgData name="Boban Srezovski" userId="d2c5dd452d77a740" providerId="LiveId" clId="{3B72BE04-D3AB-40A3-A652-7D9F253FAD6F}" dt="2022-04-12T13:16:21.016" v="693" actId="478"/>
          <ac:picMkLst>
            <pc:docMk/>
            <pc:sldMk cId="3081282484" sldId="904"/>
            <ac:picMk id="5" creationId="{4D9E191F-7F46-4DB1-A76F-C32AFB9EDCC5}"/>
          </ac:picMkLst>
        </pc:picChg>
        <pc:picChg chg="add del mod">
          <ac:chgData name="Boban Srezovski" userId="d2c5dd452d77a740" providerId="LiveId" clId="{3B72BE04-D3AB-40A3-A652-7D9F253FAD6F}" dt="2022-04-12T13:16:23.094" v="694" actId="478"/>
          <ac:picMkLst>
            <pc:docMk/>
            <pc:sldMk cId="3081282484" sldId="904"/>
            <ac:picMk id="7" creationId="{B6B9212D-C34B-4670-8432-3D1FB258D021}"/>
          </ac:picMkLst>
        </pc:picChg>
        <pc:picChg chg="add del mod">
          <ac:chgData name="Boban Srezovski" userId="d2c5dd452d77a740" providerId="LiveId" clId="{3B72BE04-D3AB-40A3-A652-7D9F253FAD6F}" dt="2022-04-12T13:16:23.943" v="695" actId="478"/>
          <ac:picMkLst>
            <pc:docMk/>
            <pc:sldMk cId="3081282484" sldId="904"/>
            <ac:picMk id="9" creationId="{9937C78F-41D6-41C8-98EE-4623D2CE89A3}"/>
          </ac:picMkLst>
        </pc:picChg>
        <pc:picChg chg="add mod">
          <ac:chgData name="Boban Srezovski" userId="d2c5dd452d77a740" providerId="LiveId" clId="{3B72BE04-D3AB-40A3-A652-7D9F253FAD6F}" dt="2022-04-12T13:16:29.450" v="697" actId="1076"/>
          <ac:picMkLst>
            <pc:docMk/>
            <pc:sldMk cId="3081282484" sldId="904"/>
            <ac:picMk id="11" creationId="{0F7B125B-ED1D-4857-9D28-707CE72D9191}"/>
          </ac:picMkLst>
        </pc:picChg>
        <pc:picChg chg="del">
          <ac:chgData name="Boban Srezovski" userId="d2c5dd452d77a740" providerId="LiveId" clId="{3B72BE04-D3AB-40A3-A652-7D9F253FAD6F}" dt="2022-04-12T13:15:57.046" v="684" actId="478"/>
          <ac:picMkLst>
            <pc:docMk/>
            <pc:sldMk cId="3081282484" sldId="904"/>
            <ac:picMk id="12" creationId="{EEDB8D26-E1B1-4ADA-B2D8-B7E0FAD0D205}"/>
          </ac:picMkLst>
        </pc:picChg>
      </pc:sldChg>
      <pc:sldChg chg="modSp add mod">
        <pc:chgData name="Boban Srezovski" userId="d2c5dd452d77a740" providerId="LiveId" clId="{3B72BE04-D3AB-40A3-A652-7D9F253FAD6F}" dt="2022-04-12T13:18:33.196" v="755" actId="27636"/>
        <pc:sldMkLst>
          <pc:docMk/>
          <pc:sldMk cId="2173862872" sldId="905"/>
        </pc:sldMkLst>
        <pc:spChg chg="mod">
          <ac:chgData name="Boban Srezovski" userId="d2c5dd452d77a740" providerId="LiveId" clId="{3B72BE04-D3AB-40A3-A652-7D9F253FAD6F}" dt="2022-04-12T13:18:33.196" v="755" actId="27636"/>
          <ac:spMkLst>
            <pc:docMk/>
            <pc:sldMk cId="2173862872" sldId="905"/>
            <ac:spMk id="3" creationId="{7191CFFF-53FD-4C64-9590-01216DEF2680}"/>
          </ac:spMkLst>
        </pc:spChg>
      </pc:sldChg>
      <pc:sldChg chg="addSp delSp modSp add mod">
        <pc:chgData name="Boban Srezovski" userId="d2c5dd452d77a740" providerId="LiveId" clId="{3B72BE04-D3AB-40A3-A652-7D9F253FAD6F}" dt="2022-04-12T13:19:18.084" v="771" actId="6549"/>
        <pc:sldMkLst>
          <pc:docMk/>
          <pc:sldMk cId="2070055309" sldId="906"/>
        </pc:sldMkLst>
        <pc:spChg chg="mod">
          <ac:chgData name="Boban Srezovski" userId="d2c5dd452d77a740" providerId="LiveId" clId="{3B72BE04-D3AB-40A3-A652-7D9F253FAD6F}" dt="2022-04-12T13:19:18.084" v="771" actId="6549"/>
          <ac:spMkLst>
            <pc:docMk/>
            <pc:sldMk cId="2070055309" sldId="906"/>
            <ac:spMk id="3" creationId="{7191CFFF-53FD-4C64-9590-01216DEF2680}"/>
          </ac:spMkLst>
        </pc:spChg>
        <pc:picChg chg="add mod">
          <ac:chgData name="Boban Srezovski" userId="d2c5dd452d77a740" providerId="LiveId" clId="{3B72BE04-D3AB-40A3-A652-7D9F253FAD6F}" dt="2022-04-12T13:19:00.298" v="759" actId="1076"/>
          <ac:picMkLst>
            <pc:docMk/>
            <pc:sldMk cId="2070055309" sldId="906"/>
            <ac:picMk id="5" creationId="{EB5A1E62-34C5-4D15-B5EC-18FF7A34A020}"/>
          </ac:picMkLst>
        </pc:picChg>
        <pc:picChg chg="del">
          <ac:chgData name="Boban Srezovski" userId="d2c5dd452d77a740" providerId="LiveId" clId="{3B72BE04-D3AB-40A3-A652-7D9F253FAD6F}" dt="2022-04-12T13:19:01.798" v="760" actId="478"/>
          <ac:picMkLst>
            <pc:docMk/>
            <pc:sldMk cId="2070055309" sldId="906"/>
            <ac:picMk id="11" creationId="{0F7B125B-ED1D-4857-9D28-707CE72D9191}"/>
          </ac:picMkLst>
        </pc:picChg>
      </pc:sldChg>
      <pc:sldChg chg="add del">
        <pc:chgData name="Boban Srezovski" userId="d2c5dd452d77a740" providerId="LiveId" clId="{3B72BE04-D3AB-40A3-A652-7D9F253FAD6F}" dt="2022-04-12T13:18:22.355" v="751" actId="47"/>
        <pc:sldMkLst>
          <pc:docMk/>
          <pc:sldMk cId="2286310737" sldId="906"/>
        </pc:sldMkLst>
      </pc:sldChg>
      <pc:sldChg chg="addSp delSp modSp add mod">
        <pc:chgData name="Boban Srezovski" userId="d2c5dd452d77a740" providerId="LiveId" clId="{3B72BE04-D3AB-40A3-A652-7D9F253FAD6F}" dt="2022-04-12T13:21:10.219" v="795" actId="14100"/>
        <pc:sldMkLst>
          <pc:docMk/>
          <pc:sldMk cId="3363459577" sldId="907"/>
        </pc:sldMkLst>
        <pc:spChg chg="mod">
          <ac:chgData name="Boban Srezovski" userId="d2c5dd452d77a740" providerId="LiveId" clId="{3B72BE04-D3AB-40A3-A652-7D9F253FAD6F}" dt="2022-04-12T13:21:10.219" v="795" actId="14100"/>
          <ac:spMkLst>
            <pc:docMk/>
            <pc:sldMk cId="3363459577" sldId="907"/>
            <ac:spMk id="3" creationId="{7191CFFF-53FD-4C64-9590-01216DEF2680}"/>
          </ac:spMkLst>
        </pc:spChg>
        <pc:picChg chg="del">
          <ac:chgData name="Boban Srezovski" userId="d2c5dd452d77a740" providerId="LiveId" clId="{3B72BE04-D3AB-40A3-A652-7D9F253FAD6F}" dt="2022-04-12T13:20:50.717" v="787" actId="478"/>
          <ac:picMkLst>
            <pc:docMk/>
            <pc:sldMk cId="3363459577" sldId="907"/>
            <ac:picMk id="5" creationId="{EB5A1E62-34C5-4D15-B5EC-18FF7A34A020}"/>
          </ac:picMkLst>
        </pc:picChg>
        <pc:picChg chg="add mod">
          <ac:chgData name="Boban Srezovski" userId="d2c5dd452d77a740" providerId="LiveId" clId="{3B72BE04-D3AB-40A3-A652-7D9F253FAD6F}" dt="2022-04-12T13:21:04.042" v="793" actId="1076"/>
          <ac:picMkLst>
            <pc:docMk/>
            <pc:sldMk cId="3363459577" sldId="907"/>
            <ac:picMk id="6" creationId="{68EFF6DE-2D5A-4DF4-863A-787D9C7BB58A}"/>
          </ac:picMkLst>
        </pc:picChg>
      </pc:sldChg>
      <pc:sldChg chg="modSp add mod ord">
        <pc:chgData name="Boban Srezovski" userId="d2c5dd452d77a740" providerId="LiveId" clId="{3B72BE04-D3AB-40A3-A652-7D9F253FAD6F}" dt="2022-04-12T14:22:02.725" v="881" actId="27636"/>
        <pc:sldMkLst>
          <pc:docMk/>
          <pc:sldMk cId="115896628" sldId="908"/>
        </pc:sldMkLst>
        <pc:spChg chg="mod">
          <ac:chgData name="Boban Srezovski" userId="d2c5dd452d77a740" providerId="LiveId" clId="{3B72BE04-D3AB-40A3-A652-7D9F253FAD6F}" dt="2022-04-12T14:22:02.725" v="881" actId="27636"/>
          <ac:spMkLst>
            <pc:docMk/>
            <pc:sldMk cId="115896628" sldId="908"/>
            <ac:spMk id="3" creationId="{7191CFFF-53FD-4C64-9590-01216DEF2680}"/>
          </ac:spMkLst>
        </pc:spChg>
        <pc:picChg chg="mod">
          <ac:chgData name="Boban Srezovski" userId="d2c5dd452d77a740" providerId="LiveId" clId="{3B72BE04-D3AB-40A3-A652-7D9F253FAD6F}" dt="2022-04-12T14:21:16.618" v="866" actId="1076"/>
          <ac:picMkLst>
            <pc:docMk/>
            <pc:sldMk cId="115896628" sldId="908"/>
            <ac:picMk id="5" creationId="{B629820C-9765-47C6-83EA-81539F3E4B19}"/>
          </ac:picMkLst>
        </pc:picChg>
      </pc:sldChg>
      <pc:sldChg chg="modSp add mod">
        <pc:chgData name="Boban Srezovski" userId="d2c5dd452d77a740" providerId="LiveId" clId="{3B72BE04-D3AB-40A3-A652-7D9F253FAD6F}" dt="2022-04-12T14:21:54.047" v="879" actId="27636"/>
        <pc:sldMkLst>
          <pc:docMk/>
          <pc:sldMk cId="4161799408" sldId="909"/>
        </pc:sldMkLst>
        <pc:spChg chg="mod">
          <ac:chgData name="Boban Srezovski" userId="d2c5dd452d77a740" providerId="LiveId" clId="{3B72BE04-D3AB-40A3-A652-7D9F253FAD6F}" dt="2022-04-12T14:21:54.047" v="879" actId="27636"/>
          <ac:spMkLst>
            <pc:docMk/>
            <pc:sldMk cId="4161799408" sldId="909"/>
            <ac:spMk id="3" creationId="{7191CFFF-53FD-4C64-9590-01216DEF2680}"/>
          </ac:spMkLst>
        </pc:spChg>
      </pc:sldChg>
      <pc:sldChg chg="addSp delSp modSp add mod">
        <pc:chgData name="Boban Srezovski" userId="d2c5dd452d77a740" providerId="LiveId" clId="{3B72BE04-D3AB-40A3-A652-7D9F253FAD6F}" dt="2022-04-12T14:23:17.781" v="912" actId="6549"/>
        <pc:sldMkLst>
          <pc:docMk/>
          <pc:sldMk cId="1397659228" sldId="910"/>
        </pc:sldMkLst>
        <pc:spChg chg="mod">
          <ac:chgData name="Boban Srezovski" userId="d2c5dd452d77a740" providerId="LiveId" clId="{3B72BE04-D3AB-40A3-A652-7D9F253FAD6F}" dt="2022-04-12T14:23:17.781" v="912" actId="6549"/>
          <ac:spMkLst>
            <pc:docMk/>
            <pc:sldMk cId="1397659228" sldId="910"/>
            <ac:spMk id="3" creationId="{7191CFFF-53FD-4C64-9590-01216DEF2680}"/>
          </ac:spMkLst>
        </pc:spChg>
        <pc:picChg chg="del">
          <ac:chgData name="Boban Srezovski" userId="d2c5dd452d77a740" providerId="LiveId" clId="{3B72BE04-D3AB-40A3-A652-7D9F253FAD6F}" dt="2022-04-12T14:22:17.384" v="884" actId="478"/>
          <ac:picMkLst>
            <pc:docMk/>
            <pc:sldMk cId="1397659228" sldId="910"/>
            <ac:picMk id="5" creationId="{B629820C-9765-47C6-83EA-81539F3E4B19}"/>
          </ac:picMkLst>
        </pc:picChg>
        <pc:picChg chg="add del mod">
          <ac:chgData name="Boban Srezovski" userId="d2c5dd452d77a740" providerId="LiveId" clId="{3B72BE04-D3AB-40A3-A652-7D9F253FAD6F}" dt="2022-04-12T14:22:57.965" v="894" actId="478"/>
          <ac:picMkLst>
            <pc:docMk/>
            <pc:sldMk cId="1397659228" sldId="910"/>
            <ac:picMk id="6" creationId="{7BBE3E0D-83B0-4311-A6B1-5FAFA3968337}"/>
          </ac:picMkLst>
        </pc:picChg>
        <pc:picChg chg="add del mod">
          <ac:chgData name="Boban Srezovski" userId="d2c5dd452d77a740" providerId="LiveId" clId="{3B72BE04-D3AB-40A3-A652-7D9F253FAD6F}" dt="2022-04-12T14:22:59.322" v="896" actId="478"/>
          <ac:picMkLst>
            <pc:docMk/>
            <pc:sldMk cId="1397659228" sldId="910"/>
            <ac:picMk id="8" creationId="{FAD8F810-8440-494C-93CC-6A601F0840BE}"/>
          </ac:picMkLst>
        </pc:picChg>
        <pc:picChg chg="add del mod">
          <ac:chgData name="Boban Srezovski" userId="d2c5dd452d77a740" providerId="LiveId" clId="{3B72BE04-D3AB-40A3-A652-7D9F253FAD6F}" dt="2022-04-12T14:22:58.275" v="895" actId="478"/>
          <ac:picMkLst>
            <pc:docMk/>
            <pc:sldMk cId="1397659228" sldId="910"/>
            <ac:picMk id="10" creationId="{AE35DC58-0D1C-4BBD-8BCE-576CA32D19AD}"/>
          </ac:picMkLst>
        </pc:picChg>
        <pc:picChg chg="add del mod">
          <ac:chgData name="Boban Srezovski" userId="d2c5dd452d77a740" providerId="LiveId" clId="{3B72BE04-D3AB-40A3-A652-7D9F253FAD6F}" dt="2022-04-12T14:23:01.237" v="897" actId="478"/>
          <ac:picMkLst>
            <pc:docMk/>
            <pc:sldMk cId="1397659228" sldId="910"/>
            <ac:picMk id="12" creationId="{831C0C7A-9B0A-452F-BCB9-4FFE9047C59D}"/>
          </ac:picMkLst>
        </pc:picChg>
        <pc:picChg chg="add mod">
          <ac:chgData name="Boban Srezovski" userId="d2c5dd452d77a740" providerId="LiveId" clId="{3B72BE04-D3AB-40A3-A652-7D9F253FAD6F}" dt="2022-04-12T14:23:04.139" v="899" actId="1076"/>
          <ac:picMkLst>
            <pc:docMk/>
            <pc:sldMk cId="1397659228" sldId="910"/>
            <ac:picMk id="14" creationId="{1E68874E-C4FA-4C47-A8FD-B764D655C1BD}"/>
          </ac:picMkLst>
        </pc:picChg>
      </pc:sldChg>
      <pc:sldChg chg="addSp delSp modSp add mod ord">
        <pc:chgData name="Boban Srezovski" userId="d2c5dd452d77a740" providerId="LiveId" clId="{3B72BE04-D3AB-40A3-A652-7D9F253FAD6F}" dt="2022-04-12T14:24:51.244" v="960" actId="27636"/>
        <pc:sldMkLst>
          <pc:docMk/>
          <pc:sldMk cId="4234187250" sldId="911"/>
        </pc:sldMkLst>
        <pc:spChg chg="mod">
          <ac:chgData name="Boban Srezovski" userId="d2c5dd452d77a740" providerId="LiveId" clId="{3B72BE04-D3AB-40A3-A652-7D9F253FAD6F}" dt="2022-04-12T14:24:51.244" v="960" actId="27636"/>
          <ac:spMkLst>
            <pc:docMk/>
            <pc:sldMk cId="4234187250" sldId="911"/>
            <ac:spMk id="3" creationId="{7191CFFF-53FD-4C64-9590-01216DEF2680}"/>
          </ac:spMkLst>
        </pc:spChg>
        <pc:picChg chg="del">
          <ac:chgData name="Boban Srezovski" userId="d2c5dd452d77a740" providerId="LiveId" clId="{3B72BE04-D3AB-40A3-A652-7D9F253FAD6F}" dt="2022-04-12T14:23:50.055" v="918" actId="478"/>
          <ac:picMkLst>
            <pc:docMk/>
            <pc:sldMk cId="4234187250" sldId="911"/>
            <ac:picMk id="5" creationId="{B629820C-9765-47C6-83EA-81539F3E4B19}"/>
          </ac:picMkLst>
        </pc:picChg>
        <pc:picChg chg="add del mod">
          <ac:chgData name="Boban Srezovski" userId="d2c5dd452d77a740" providerId="LiveId" clId="{3B72BE04-D3AB-40A3-A652-7D9F253FAD6F}" dt="2022-04-12T14:24:12.516" v="926" actId="478"/>
          <ac:picMkLst>
            <pc:docMk/>
            <pc:sldMk cId="4234187250" sldId="911"/>
            <ac:picMk id="6" creationId="{212926A7-76ED-4774-9E85-D5B4CE75618A}"/>
          </ac:picMkLst>
        </pc:picChg>
        <pc:picChg chg="add del mod">
          <ac:chgData name="Boban Srezovski" userId="d2c5dd452d77a740" providerId="LiveId" clId="{3B72BE04-D3AB-40A3-A652-7D9F253FAD6F}" dt="2022-04-12T14:24:13.444" v="927" actId="478"/>
          <ac:picMkLst>
            <pc:docMk/>
            <pc:sldMk cId="4234187250" sldId="911"/>
            <ac:picMk id="8" creationId="{C2E51C55-2CE2-4B0A-9C31-B03FEB58C4A6}"/>
          </ac:picMkLst>
        </pc:picChg>
        <pc:picChg chg="add mod">
          <ac:chgData name="Boban Srezovski" userId="d2c5dd452d77a740" providerId="LiveId" clId="{3B72BE04-D3AB-40A3-A652-7D9F253FAD6F}" dt="2022-04-12T14:24:20.330" v="931" actId="14100"/>
          <ac:picMkLst>
            <pc:docMk/>
            <pc:sldMk cId="4234187250" sldId="911"/>
            <ac:picMk id="10" creationId="{1C2DB8B4-7131-4296-AAFC-617BD26004B4}"/>
          </ac:picMkLst>
        </pc:picChg>
      </pc:sldChg>
      <pc:sldChg chg="modSp add mod">
        <pc:chgData name="Boban Srezovski" userId="d2c5dd452d77a740" providerId="LiveId" clId="{3B72BE04-D3AB-40A3-A652-7D9F253FAD6F}" dt="2022-04-12T14:24:47.321" v="958" actId="27636"/>
        <pc:sldMkLst>
          <pc:docMk/>
          <pc:sldMk cId="963713281" sldId="912"/>
        </pc:sldMkLst>
        <pc:spChg chg="mod">
          <ac:chgData name="Boban Srezovski" userId="d2c5dd452d77a740" providerId="LiveId" clId="{3B72BE04-D3AB-40A3-A652-7D9F253FAD6F}" dt="2022-04-12T14:24:47.321" v="958" actId="27636"/>
          <ac:spMkLst>
            <pc:docMk/>
            <pc:sldMk cId="963713281" sldId="912"/>
            <ac:spMk id="3" creationId="{7191CFFF-53FD-4C64-9590-01216DEF2680}"/>
          </ac:spMkLst>
        </pc:spChg>
      </pc:sldChg>
      <pc:sldChg chg="add del">
        <pc:chgData name="Boban Srezovski" userId="d2c5dd452d77a740" providerId="LiveId" clId="{3B72BE04-D3AB-40A3-A652-7D9F253FAD6F}" dt="2022-04-12T14:24:26.429" v="935"/>
        <pc:sldMkLst>
          <pc:docMk/>
          <pc:sldMk cId="2732281028" sldId="912"/>
        </pc:sldMkLst>
      </pc:sldChg>
      <pc:sldChg chg="addSp delSp modSp add mod ord">
        <pc:chgData name="Boban Srezovski" userId="d2c5dd452d77a740" providerId="LiveId" clId="{3B72BE04-D3AB-40A3-A652-7D9F253FAD6F}" dt="2022-04-12T14:25:21.546" v="975" actId="1076"/>
        <pc:sldMkLst>
          <pc:docMk/>
          <pc:sldMk cId="568829190" sldId="913"/>
        </pc:sldMkLst>
        <pc:spChg chg="mod">
          <ac:chgData name="Boban Srezovski" userId="d2c5dd452d77a740" providerId="LiveId" clId="{3B72BE04-D3AB-40A3-A652-7D9F253FAD6F}" dt="2022-04-12T14:25:10.819" v="972" actId="6549"/>
          <ac:spMkLst>
            <pc:docMk/>
            <pc:sldMk cId="568829190" sldId="913"/>
            <ac:spMk id="3" creationId="{7191CFFF-53FD-4C64-9590-01216DEF2680}"/>
          </ac:spMkLst>
        </pc:spChg>
        <pc:picChg chg="add mod">
          <ac:chgData name="Boban Srezovski" userId="d2c5dd452d77a740" providerId="LiveId" clId="{3B72BE04-D3AB-40A3-A652-7D9F253FAD6F}" dt="2022-04-12T14:25:21.546" v="975" actId="1076"/>
          <ac:picMkLst>
            <pc:docMk/>
            <pc:sldMk cId="568829190" sldId="913"/>
            <ac:picMk id="5" creationId="{695DD530-ACAA-496D-AF9E-C2F0C7495F08}"/>
          </ac:picMkLst>
        </pc:picChg>
        <pc:picChg chg="del">
          <ac:chgData name="Boban Srezovski" userId="d2c5dd452d77a740" providerId="LiveId" clId="{3B72BE04-D3AB-40A3-A652-7D9F253FAD6F}" dt="2022-04-12T14:25:17.184" v="973" actId="478"/>
          <ac:picMkLst>
            <pc:docMk/>
            <pc:sldMk cId="568829190" sldId="913"/>
            <ac:picMk id="14" creationId="{1E68874E-C4FA-4C47-A8FD-B764D655C1BD}"/>
          </ac:picMkLst>
        </pc:picChg>
      </pc:sldChg>
      <pc:sldChg chg="addSp delSp modSp add mod ord">
        <pc:chgData name="Boban Srezovski" userId="d2c5dd452d77a740" providerId="LiveId" clId="{3B72BE04-D3AB-40A3-A652-7D9F253FAD6F}" dt="2022-04-12T14:26:05.230" v="996" actId="242"/>
        <pc:sldMkLst>
          <pc:docMk/>
          <pc:sldMk cId="1175424843" sldId="914"/>
        </pc:sldMkLst>
        <pc:spChg chg="mod">
          <ac:chgData name="Boban Srezovski" userId="d2c5dd452d77a740" providerId="LiveId" clId="{3B72BE04-D3AB-40A3-A652-7D9F253FAD6F}" dt="2022-04-12T14:26:05.230" v="996" actId="242"/>
          <ac:spMkLst>
            <pc:docMk/>
            <pc:sldMk cId="1175424843" sldId="914"/>
            <ac:spMk id="3" creationId="{7191CFFF-53FD-4C64-9590-01216DEF2680}"/>
          </ac:spMkLst>
        </pc:spChg>
        <pc:picChg chg="add mod">
          <ac:chgData name="Boban Srezovski" userId="d2c5dd452d77a740" providerId="LiveId" clId="{3B72BE04-D3AB-40A3-A652-7D9F253FAD6F}" dt="2022-04-12T14:25:59.674" v="994" actId="1076"/>
          <ac:picMkLst>
            <pc:docMk/>
            <pc:sldMk cId="1175424843" sldId="914"/>
            <ac:picMk id="5" creationId="{94D006D0-33B4-49AF-9ABE-3D7CA245D505}"/>
          </ac:picMkLst>
        </pc:picChg>
        <pc:picChg chg="del">
          <ac:chgData name="Boban Srezovski" userId="d2c5dd452d77a740" providerId="LiveId" clId="{3B72BE04-D3AB-40A3-A652-7D9F253FAD6F}" dt="2022-04-12T14:25:57.263" v="992" actId="478"/>
          <ac:picMkLst>
            <pc:docMk/>
            <pc:sldMk cId="1175424843" sldId="914"/>
            <ac:picMk id="10" creationId="{1C2DB8B4-7131-4296-AAFC-617BD26004B4}"/>
          </ac:picMkLst>
        </pc:picChg>
      </pc:sldChg>
      <pc:sldChg chg="addSp delSp modSp add mod ord">
        <pc:chgData name="Boban Srezovski" userId="d2c5dd452d77a740" providerId="LiveId" clId="{3B72BE04-D3AB-40A3-A652-7D9F253FAD6F}" dt="2022-04-12T14:27:36.571" v="1038" actId="20577"/>
        <pc:sldMkLst>
          <pc:docMk/>
          <pc:sldMk cId="777715641" sldId="915"/>
        </pc:sldMkLst>
        <pc:spChg chg="mod">
          <ac:chgData name="Boban Srezovski" userId="d2c5dd452d77a740" providerId="LiveId" clId="{3B72BE04-D3AB-40A3-A652-7D9F253FAD6F}" dt="2022-04-12T14:27:36.571" v="1038" actId="20577"/>
          <ac:spMkLst>
            <pc:docMk/>
            <pc:sldMk cId="777715641" sldId="915"/>
            <ac:spMk id="3" creationId="{7191CFFF-53FD-4C64-9590-01216DEF2680}"/>
          </ac:spMkLst>
        </pc:spChg>
        <pc:picChg chg="add del mod">
          <ac:chgData name="Boban Srezovski" userId="d2c5dd452d77a740" providerId="LiveId" clId="{3B72BE04-D3AB-40A3-A652-7D9F253FAD6F}" dt="2022-04-12T14:27:24.109" v="1033" actId="478"/>
          <ac:picMkLst>
            <pc:docMk/>
            <pc:sldMk cId="777715641" sldId="915"/>
            <ac:picMk id="5" creationId="{AC3A1C59-44EA-4C58-AA27-0141EE34BA3F}"/>
          </ac:picMkLst>
        </pc:picChg>
        <pc:picChg chg="add del mod">
          <ac:chgData name="Boban Srezovski" userId="d2c5dd452d77a740" providerId="LiveId" clId="{3B72BE04-D3AB-40A3-A652-7D9F253FAD6F}" dt="2022-04-12T14:27:24.717" v="1034" actId="478"/>
          <ac:picMkLst>
            <pc:docMk/>
            <pc:sldMk cId="777715641" sldId="915"/>
            <ac:picMk id="7" creationId="{BC1725FB-0BD0-4BB7-93B7-3DFF2F4A2017}"/>
          </ac:picMkLst>
        </pc:picChg>
        <pc:picChg chg="add del mod">
          <ac:chgData name="Boban Srezovski" userId="d2c5dd452d77a740" providerId="LiveId" clId="{3B72BE04-D3AB-40A3-A652-7D9F253FAD6F}" dt="2022-04-12T14:27:25.709" v="1035" actId="478"/>
          <ac:picMkLst>
            <pc:docMk/>
            <pc:sldMk cId="777715641" sldId="915"/>
            <ac:picMk id="9" creationId="{F3C61EFE-A918-417B-A5CE-8E5DEFC41DAF}"/>
          </ac:picMkLst>
        </pc:picChg>
        <pc:picChg chg="del">
          <ac:chgData name="Boban Srezovski" userId="d2c5dd452d77a740" providerId="LiveId" clId="{3B72BE04-D3AB-40A3-A652-7D9F253FAD6F}" dt="2022-04-12T14:26:58.349" v="1023" actId="478"/>
          <ac:picMkLst>
            <pc:docMk/>
            <pc:sldMk cId="777715641" sldId="915"/>
            <ac:picMk id="10" creationId="{1C2DB8B4-7131-4296-AAFC-617BD26004B4}"/>
          </ac:picMkLst>
        </pc:picChg>
        <pc:picChg chg="add mod">
          <ac:chgData name="Boban Srezovski" userId="d2c5dd452d77a740" providerId="LiveId" clId="{3B72BE04-D3AB-40A3-A652-7D9F253FAD6F}" dt="2022-04-12T14:27:28.779" v="1037" actId="1076"/>
          <ac:picMkLst>
            <pc:docMk/>
            <pc:sldMk cId="777715641" sldId="915"/>
            <ac:picMk id="12" creationId="{50BC9376-3CA6-4188-8322-BF3A6DE79BB0}"/>
          </ac:picMkLst>
        </pc:picChg>
      </pc:sldChg>
      <pc:sldChg chg="addSp delSp modSp add mod ord">
        <pc:chgData name="Boban Srezovski" userId="d2c5dd452d77a740" providerId="LiveId" clId="{3B72BE04-D3AB-40A3-A652-7D9F253FAD6F}" dt="2022-04-12T14:28:40.987" v="1060" actId="14100"/>
        <pc:sldMkLst>
          <pc:docMk/>
          <pc:sldMk cId="3276233454" sldId="916"/>
        </pc:sldMkLst>
        <pc:spChg chg="mod">
          <ac:chgData name="Boban Srezovski" userId="d2c5dd452d77a740" providerId="LiveId" clId="{3B72BE04-D3AB-40A3-A652-7D9F253FAD6F}" dt="2022-04-12T14:28:40.987" v="1060" actId="14100"/>
          <ac:spMkLst>
            <pc:docMk/>
            <pc:sldMk cId="3276233454" sldId="916"/>
            <ac:spMk id="3" creationId="{7191CFFF-53FD-4C64-9590-01216DEF2680}"/>
          </ac:spMkLst>
        </pc:spChg>
        <pc:picChg chg="del">
          <ac:chgData name="Boban Srezovski" userId="d2c5dd452d77a740" providerId="LiveId" clId="{3B72BE04-D3AB-40A3-A652-7D9F253FAD6F}" dt="2022-04-12T14:28:15.409" v="1050" actId="478"/>
          <ac:picMkLst>
            <pc:docMk/>
            <pc:sldMk cId="3276233454" sldId="916"/>
            <ac:picMk id="5" creationId="{695DD530-ACAA-496D-AF9E-C2F0C7495F08}"/>
          </ac:picMkLst>
        </pc:picChg>
        <pc:picChg chg="add del mod">
          <ac:chgData name="Boban Srezovski" userId="d2c5dd452d77a740" providerId="LiveId" clId="{3B72BE04-D3AB-40A3-A652-7D9F253FAD6F}" dt="2022-04-12T14:28:35.054" v="1056" actId="478"/>
          <ac:picMkLst>
            <pc:docMk/>
            <pc:sldMk cId="3276233454" sldId="916"/>
            <ac:picMk id="6" creationId="{471AEFF0-1D24-4F1C-B3DA-C5D597E69963}"/>
          </ac:picMkLst>
        </pc:picChg>
        <pc:picChg chg="add del mod">
          <ac:chgData name="Boban Srezovski" userId="d2c5dd452d77a740" providerId="LiveId" clId="{3B72BE04-D3AB-40A3-A652-7D9F253FAD6F}" dt="2022-04-12T14:28:36.027" v="1057" actId="478"/>
          <ac:picMkLst>
            <pc:docMk/>
            <pc:sldMk cId="3276233454" sldId="916"/>
            <ac:picMk id="8" creationId="{E6C5A60F-4853-4292-A120-D511C0F3C7CE}"/>
          </ac:picMkLst>
        </pc:picChg>
        <pc:picChg chg="add mod">
          <ac:chgData name="Boban Srezovski" userId="d2c5dd452d77a740" providerId="LiveId" clId="{3B72BE04-D3AB-40A3-A652-7D9F253FAD6F}" dt="2022-04-12T14:28:39.098" v="1059" actId="1076"/>
          <ac:picMkLst>
            <pc:docMk/>
            <pc:sldMk cId="3276233454" sldId="916"/>
            <ac:picMk id="10" creationId="{32AC23EE-2285-40D8-9356-48A4DC69C9FD}"/>
          </ac:picMkLst>
        </pc:picChg>
      </pc:sldChg>
      <pc:sldChg chg="addSp delSp modSp add mod">
        <pc:chgData name="Boban Srezovski" userId="d2c5dd452d77a740" providerId="LiveId" clId="{3B72BE04-D3AB-40A3-A652-7D9F253FAD6F}" dt="2022-04-12T14:29:03.666" v="1068" actId="14100"/>
        <pc:sldMkLst>
          <pc:docMk/>
          <pc:sldMk cId="3994658441" sldId="917"/>
        </pc:sldMkLst>
        <pc:spChg chg="mod">
          <ac:chgData name="Boban Srezovski" userId="d2c5dd452d77a740" providerId="LiveId" clId="{3B72BE04-D3AB-40A3-A652-7D9F253FAD6F}" dt="2022-04-12T14:29:03.666" v="1068" actId="14100"/>
          <ac:spMkLst>
            <pc:docMk/>
            <pc:sldMk cId="3994658441" sldId="917"/>
            <ac:spMk id="3" creationId="{7191CFFF-53FD-4C64-9590-01216DEF2680}"/>
          </ac:spMkLst>
        </pc:spChg>
        <pc:picChg chg="add mod">
          <ac:chgData name="Boban Srezovski" userId="d2c5dd452d77a740" providerId="LiveId" clId="{3B72BE04-D3AB-40A3-A652-7D9F253FAD6F}" dt="2022-04-12T14:29:01.899" v="1067" actId="1076"/>
          <ac:picMkLst>
            <pc:docMk/>
            <pc:sldMk cId="3994658441" sldId="917"/>
            <ac:picMk id="5" creationId="{2C1D3562-DE31-453E-AA16-426714B19D88}"/>
          </ac:picMkLst>
        </pc:picChg>
        <pc:picChg chg="del">
          <ac:chgData name="Boban Srezovski" userId="d2c5dd452d77a740" providerId="LiveId" clId="{3B72BE04-D3AB-40A3-A652-7D9F253FAD6F}" dt="2022-04-12T14:28:59.751" v="1066" actId="478"/>
          <ac:picMkLst>
            <pc:docMk/>
            <pc:sldMk cId="3994658441" sldId="917"/>
            <ac:picMk id="10" creationId="{32AC23EE-2285-40D8-9356-48A4DC69C9FD}"/>
          </ac:picMkLst>
        </pc:picChg>
      </pc:sldChg>
      <pc:sldChg chg="modSp add mod">
        <pc:chgData name="Boban Srezovski" userId="d2c5dd452d77a740" providerId="LiveId" clId="{3B72BE04-D3AB-40A3-A652-7D9F253FAD6F}" dt="2022-04-12T14:31:04.963" v="1126" actId="14100"/>
        <pc:sldMkLst>
          <pc:docMk/>
          <pc:sldMk cId="137980246" sldId="918"/>
        </pc:sldMkLst>
        <pc:spChg chg="mod">
          <ac:chgData name="Boban Srezovski" userId="d2c5dd452d77a740" providerId="LiveId" clId="{3B72BE04-D3AB-40A3-A652-7D9F253FAD6F}" dt="2022-04-12T14:31:04.963" v="1126" actId="14100"/>
          <ac:spMkLst>
            <pc:docMk/>
            <pc:sldMk cId="137980246" sldId="918"/>
            <ac:spMk id="3" creationId="{7191CFFF-53FD-4C64-9590-01216DEF2680}"/>
          </ac:spMkLst>
        </pc:spChg>
        <pc:picChg chg="mod">
          <ac:chgData name="Boban Srezovski" userId="d2c5dd452d77a740" providerId="LiveId" clId="{3B72BE04-D3AB-40A3-A652-7D9F253FAD6F}" dt="2022-04-12T14:31:02.459" v="1125" actId="1076"/>
          <ac:picMkLst>
            <pc:docMk/>
            <pc:sldMk cId="137980246" sldId="918"/>
            <ac:picMk id="6" creationId="{5BB370B0-1BE8-46FD-A4B2-F7465DA64D53}"/>
          </ac:picMkLst>
        </pc:picChg>
      </pc:sldChg>
      <pc:sldChg chg="add del">
        <pc:chgData name="Boban Srezovski" userId="d2c5dd452d77a740" providerId="LiveId" clId="{3B72BE04-D3AB-40A3-A652-7D9F253FAD6F}" dt="2022-04-12T14:30:06.134" v="1085"/>
        <pc:sldMkLst>
          <pc:docMk/>
          <pc:sldMk cId="1599508308" sldId="918"/>
        </pc:sldMkLst>
      </pc:sldChg>
      <pc:sldChg chg="addSp delSp modSp add mod">
        <pc:chgData name="Boban Srezovski" userId="d2c5dd452d77a740" providerId="LiveId" clId="{3B72BE04-D3AB-40A3-A652-7D9F253FAD6F}" dt="2022-04-12T14:33:01.996" v="1165" actId="1076"/>
        <pc:sldMkLst>
          <pc:docMk/>
          <pc:sldMk cId="1246233504" sldId="919"/>
        </pc:sldMkLst>
        <pc:spChg chg="mod">
          <ac:chgData name="Boban Srezovski" userId="d2c5dd452d77a740" providerId="LiveId" clId="{3B72BE04-D3AB-40A3-A652-7D9F253FAD6F}" dt="2022-04-12T14:32:33.358" v="1159" actId="6549"/>
          <ac:spMkLst>
            <pc:docMk/>
            <pc:sldMk cId="1246233504" sldId="919"/>
            <ac:spMk id="3" creationId="{7191CFFF-53FD-4C64-9590-01216DEF2680}"/>
          </ac:spMkLst>
        </pc:spChg>
        <pc:picChg chg="add mod">
          <ac:chgData name="Boban Srezovski" userId="d2c5dd452d77a740" providerId="LiveId" clId="{3B72BE04-D3AB-40A3-A652-7D9F253FAD6F}" dt="2022-04-12T14:33:01.996" v="1165" actId="1076"/>
          <ac:picMkLst>
            <pc:docMk/>
            <pc:sldMk cId="1246233504" sldId="919"/>
            <ac:picMk id="5" creationId="{29B5B3FD-1646-43DC-B0D8-A1DD7DA34B91}"/>
          </ac:picMkLst>
        </pc:picChg>
        <pc:picChg chg="del mod">
          <ac:chgData name="Boban Srezovski" userId="d2c5dd452d77a740" providerId="LiveId" clId="{3B72BE04-D3AB-40A3-A652-7D9F253FAD6F}" dt="2022-04-12T14:32:45.733" v="1161" actId="478"/>
          <ac:picMkLst>
            <pc:docMk/>
            <pc:sldMk cId="1246233504" sldId="919"/>
            <ac:picMk id="6" creationId="{3294ACCC-FA45-4197-BE33-4E072225CF51}"/>
          </ac:picMkLst>
        </pc:picChg>
      </pc:sldChg>
      <pc:sldChg chg="addSp delSp modSp add mod">
        <pc:chgData name="Boban Srezovski" userId="d2c5dd452d77a740" providerId="LiveId" clId="{3B72BE04-D3AB-40A3-A652-7D9F253FAD6F}" dt="2022-04-12T14:34:12.323" v="1188" actId="1076"/>
        <pc:sldMkLst>
          <pc:docMk/>
          <pc:sldMk cId="3221652621" sldId="920"/>
        </pc:sldMkLst>
        <pc:spChg chg="mod">
          <ac:chgData name="Boban Srezovski" userId="d2c5dd452d77a740" providerId="LiveId" clId="{3B72BE04-D3AB-40A3-A652-7D9F253FAD6F}" dt="2022-04-12T14:34:07.196" v="1187" actId="14100"/>
          <ac:spMkLst>
            <pc:docMk/>
            <pc:sldMk cId="3221652621" sldId="920"/>
            <ac:spMk id="3" creationId="{7191CFFF-53FD-4C64-9590-01216DEF2680}"/>
          </ac:spMkLst>
        </pc:spChg>
        <pc:picChg chg="del">
          <ac:chgData name="Boban Srezovski" userId="d2c5dd452d77a740" providerId="LiveId" clId="{3B72BE04-D3AB-40A3-A652-7D9F253FAD6F}" dt="2022-04-12T14:33:31.878" v="1168" actId="478"/>
          <ac:picMkLst>
            <pc:docMk/>
            <pc:sldMk cId="3221652621" sldId="920"/>
            <ac:picMk id="5" creationId="{29B5B3FD-1646-43DC-B0D8-A1DD7DA34B91}"/>
          </ac:picMkLst>
        </pc:picChg>
        <pc:picChg chg="add mod">
          <ac:chgData name="Boban Srezovski" userId="d2c5dd452d77a740" providerId="LiveId" clId="{3B72BE04-D3AB-40A3-A652-7D9F253FAD6F}" dt="2022-04-12T14:34:12.323" v="1188" actId="1076"/>
          <ac:picMkLst>
            <pc:docMk/>
            <pc:sldMk cId="3221652621" sldId="920"/>
            <ac:picMk id="6" creationId="{6584B125-FAEB-4480-B831-3A77DDD70597}"/>
          </ac:picMkLst>
        </pc:picChg>
      </pc:sldChg>
      <pc:sldChg chg="addSp delSp modSp add mod">
        <pc:chgData name="Boban Srezovski" userId="d2c5dd452d77a740" providerId="LiveId" clId="{3B72BE04-D3AB-40A3-A652-7D9F253FAD6F}" dt="2022-04-12T14:34:55.427" v="1206" actId="1076"/>
        <pc:sldMkLst>
          <pc:docMk/>
          <pc:sldMk cId="4195012460" sldId="921"/>
        </pc:sldMkLst>
        <pc:spChg chg="mod">
          <ac:chgData name="Boban Srezovski" userId="d2c5dd452d77a740" providerId="LiveId" clId="{3B72BE04-D3AB-40A3-A652-7D9F253FAD6F}" dt="2022-04-12T14:34:27.587" v="1199" actId="12"/>
          <ac:spMkLst>
            <pc:docMk/>
            <pc:sldMk cId="4195012460" sldId="921"/>
            <ac:spMk id="3" creationId="{7191CFFF-53FD-4C64-9590-01216DEF2680}"/>
          </ac:spMkLst>
        </pc:spChg>
        <pc:picChg chg="add mod">
          <ac:chgData name="Boban Srezovski" userId="d2c5dd452d77a740" providerId="LiveId" clId="{3B72BE04-D3AB-40A3-A652-7D9F253FAD6F}" dt="2022-04-12T14:34:55.427" v="1206" actId="1076"/>
          <ac:picMkLst>
            <pc:docMk/>
            <pc:sldMk cId="4195012460" sldId="921"/>
            <ac:picMk id="5" creationId="{7D735FAC-DE20-441A-93A8-30D16E587F56}"/>
          </ac:picMkLst>
        </pc:picChg>
        <pc:picChg chg="del">
          <ac:chgData name="Boban Srezovski" userId="d2c5dd452d77a740" providerId="LiveId" clId="{3B72BE04-D3AB-40A3-A652-7D9F253FAD6F}" dt="2022-04-12T14:34:28.892" v="1200" actId="478"/>
          <ac:picMkLst>
            <pc:docMk/>
            <pc:sldMk cId="4195012460" sldId="921"/>
            <ac:picMk id="6" creationId="{6584B125-FAEB-4480-B831-3A77DDD70597}"/>
          </ac:picMkLst>
        </pc:picChg>
      </pc:sldChg>
      <pc:sldChg chg="addSp delSp modSp add mod">
        <pc:chgData name="Boban Srezovski" userId="d2c5dd452d77a740" providerId="LiveId" clId="{3B72BE04-D3AB-40A3-A652-7D9F253FAD6F}" dt="2022-04-12T14:35:30.202" v="1221" actId="242"/>
        <pc:sldMkLst>
          <pc:docMk/>
          <pc:sldMk cId="568845339" sldId="922"/>
        </pc:sldMkLst>
        <pc:spChg chg="mod">
          <ac:chgData name="Boban Srezovski" userId="d2c5dd452d77a740" providerId="LiveId" clId="{3B72BE04-D3AB-40A3-A652-7D9F253FAD6F}" dt="2022-04-12T14:35:30.202" v="1221" actId="242"/>
          <ac:spMkLst>
            <pc:docMk/>
            <pc:sldMk cId="568845339" sldId="922"/>
            <ac:spMk id="3" creationId="{7191CFFF-53FD-4C64-9590-01216DEF2680}"/>
          </ac:spMkLst>
        </pc:spChg>
        <pc:picChg chg="del">
          <ac:chgData name="Boban Srezovski" userId="d2c5dd452d77a740" providerId="LiveId" clId="{3B72BE04-D3AB-40A3-A652-7D9F253FAD6F}" dt="2022-04-12T14:35:18.123" v="1216" actId="478"/>
          <ac:picMkLst>
            <pc:docMk/>
            <pc:sldMk cId="568845339" sldId="922"/>
            <ac:picMk id="5" creationId="{7D735FAC-DE20-441A-93A8-30D16E587F56}"/>
          </ac:picMkLst>
        </pc:picChg>
        <pc:picChg chg="add mod">
          <ac:chgData name="Boban Srezovski" userId="d2c5dd452d77a740" providerId="LiveId" clId="{3B72BE04-D3AB-40A3-A652-7D9F253FAD6F}" dt="2022-04-12T14:35:25.338" v="1218" actId="1076"/>
          <ac:picMkLst>
            <pc:docMk/>
            <pc:sldMk cId="568845339" sldId="922"/>
            <ac:picMk id="6" creationId="{5F1B6AD1-C5E6-44D9-8381-7E0B120E5460}"/>
          </ac:picMkLst>
        </pc:picChg>
      </pc:sldChg>
      <pc:sldChg chg="addSp delSp modSp add mod">
        <pc:chgData name="Boban Srezovski" userId="d2c5dd452d77a740" providerId="LiveId" clId="{3B72BE04-D3AB-40A3-A652-7D9F253FAD6F}" dt="2022-04-12T14:36:00.948" v="1228" actId="14100"/>
        <pc:sldMkLst>
          <pc:docMk/>
          <pc:sldMk cId="986710943" sldId="923"/>
        </pc:sldMkLst>
        <pc:spChg chg="mod">
          <ac:chgData name="Boban Srezovski" userId="d2c5dd452d77a740" providerId="LiveId" clId="{3B72BE04-D3AB-40A3-A652-7D9F253FAD6F}" dt="2022-04-12T14:36:00.948" v="1228" actId="14100"/>
          <ac:spMkLst>
            <pc:docMk/>
            <pc:sldMk cId="986710943" sldId="923"/>
            <ac:spMk id="3" creationId="{7191CFFF-53FD-4C64-9590-01216DEF2680}"/>
          </ac:spMkLst>
        </pc:spChg>
        <pc:picChg chg="add mod">
          <ac:chgData name="Boban Srezovski" userId="d2c5dd452d77a740" providerId="LiveId" clId="{3B72BE04-D3AB-40A3-A652-7D9F253FAD6F}" dt="2022-04-12T14:35:57.883" v="1227" actId="1076"/>
          <ac:picMkLst>
            <pc:docMk/>
            <pc:sldMk cId="986710943" sldId="923"/>
            <ac:picMk id="5" creationId="{357CB817-7C51-4C34-9A84-6815C0EAFD82}"/>
          </ac:picMkLst>
        </pc:picChg>
        <pc:picChg chg="del">
          <ac:chgData name="Boban Srezovski" userId="d2c5dd452d77a740" providerId="LiveId" clId="{3B72BE04-D3AB-40A3-A652-7D9F253FAD6F}" dt="2022-04-12T14:35:43.188" v="1225" actId="478"/>
          <ac:picMkLst>
            <pc:docMk/>
            <pc:sldMk cId="986710943" sldId="923"/>
            <ac:picMk id="6" creationId="{5F1B6AD1-C5E6-44D9-8381-7E0B120E5460}"/>
          </ac:picMkLst>
        </pc:picChg>
      </pc:sldChg>
      <pc:sldChg chg="addSp modSp add mod">
        <pc:chgData name="Boban Srezovski" userId="d2c5dd452d77a740" providerId="LiveId" clId="{3B72BE04-D3AB-40A3-A652-7D9F253FAD6F}" dt="2022-04-12T14:43:10.401" v="1417" actId="6549"/>
        <pc:sldMkLst>
          <pc:docMk/>
          <pc:sldMk cId="4141176580" sldId="924"/>
        </pc:sldMkLst>
        <pc:spChg chg="mod">
          <ac:chgData name="Boban Srezovski" userId="d2c5dd452d77a740" providerId="LiveId" clId="{3B72BE04-D3AB-40A3-A652-7D9F253FAD6F}" dt="2022-04-12T14:43:10.401" v="1417" actId="6549"/>
          <ac:spMkLst>
            <pc:docMk/>
            <pc:sldMk cId="4141176580" sldId="924"/>
            <ac:spMk id="3" creationId="{7191CFFF-53FD-4C64-9590-01216DEF2680}"/>
          </ac:spMkLst>
        </pc:spChg>
        <pc:picChg chg="add mod">
          <ac:chgData name="Boban Srezovski" userId="d2c5dd452d77a740" providerId="LiveId" clId="{3B72BE04-D3AB-40A3-A652-7D9F253FAD6F}" dt="2022-04-12T14:43:00.690" v="1411" actId="1076"/>
          <ac:picMkLst>
            <pc:docMk/>
            <pc:sldMk cId="4141176580" sldId="924"/>
            <ac:picMk id="5" creationId="{28C0E8A6-50ED-4E4F-8BE2-FC56F6A23E6B}"/>
          </ac:picMkLst>
        </pc:picChg>
      </pc:sldChg>
      <pc:sldChg chg="modSp add mod">
        <pc:chgData name="Boban Srezovski" userId="d2c5dd452d77a740" providerId="LiveId" clId="{3B72BE04-D3AB-40A3-A652-7D9F253FAD6F}" dt="2022-04-12T14:48:32.498" v="1575" actId="1076"/>
        <pc:sldMkLst>
          <pc:docMk/>
          <pc:sldMk cId="1249279092" sldId="925"/>
        </pc:sldMkLst>
        <pc:spChg chg="mod">
          <ac:chgData name="Boban Srezovski" userId="d2c5dd452d77a740" providerId="LiveId" clId="{3B72BE04-D3AB-40A3-A652-7D9F253FAD6F}" dt="2022-04-12T14:48:29.717" v="1574" actId="20577"/>
          <ac:spMkLst>
            <pc:docMk/>
            <pc:sldMk cId="1249279092" sldId="925"/>
            <ac:spMk id="3" creationId="{7191CFFF-53FD-4C64-9590-01216DEF2680}"/>
          </ac:spMkLst>
        </pc:spChg>
        <pc:picChg chg="mod">
          <ac:chgData name="Boban Srezovski" userId="d2c5dd452d77a740" providerId="LiveId" clId="{3B72BE04-D3AB-40A3-A652-7D9F253FAD6F}" dt="2022-04-12T14:48:32.498" v="1575" actId="1076"/>
          <ac:picMkLst>
            <pc:docMk/>
            <pc:sldMk cId="1249279092" sldId="925"/>
            <ac:picMk id="5" creationId="{D5915F92-1F63-45B8-8B9D-7DF0C58B63D1}"/>
          </ac:picMkLst>
        </pc:picChg>
      </pc:sldChg>
      <pc:sldChg chg="modSp add mod">
        <pc:chgData name="Boban Srezovski" userId="d2c5dd452d77a740" providerId="LiveId" clId="{3B72BE04-D3AB-40A3-A652-7D9F253FAD6F}" dt="2022-04-12T14:50:52.525" v="1639" actId="27636"/>
        <pc:sldMkLst>
          <pc:docMk/>
          <pc:sldMk cId="558233586" sldId="926"/>
        </pc:sldMkLst>
        <pc:spChg chg="mod">
          <ac:chgData name="Boban Srezovski" userId="d2c5dd452d77a740" providerId="LiveId" clId="{3B72BE04-D3AB-40A3-A652-7D9F253FAD6F}" dt="2022-04-12T14:50:52.525" v="1639" actId="27636"/>
          <ac:spMkLst>
            <pc:docMk/>
            <pc:sldMk cId="558233586" sldId="926"/>
            <ac:spMk id="3" creationId="{7191CFFF-53FD-4C64-9590-01216DEF2680}"/>
          </ac:spMkLst>
        </pc:spChg>
      </pc:sldChg>
      <pc:sldChg chg="delSp modSp add mod ord">
        <pc:chgData name="Boban Srezovski" userId="d2c5dd452d77a740" providerId="LiveId" clId="{3B72BE04-D3AB-40A3-A652-7D9F253FAD6F}" dt="2022-04-12T14:53:41.751" v="1750"/>
        <pc:sldMkLst>
          <pc:docMk/>
          <pc:sldMk cId="2336112459" sldId="927"/>
        </pc:sldMkLst>
        <pc:spChg chg="mod">
          <ac:chgData name="Boban Srezovski" userId="d2c5dd452d77a740" providerId="LiveId" clId="{3B72BE04-D3AB-40A3-A652-7D9F253FAD6F}" dt="2022-04-12T14:53:29.330" v="1747" actId="27636"/>
          <ac:spMkLst>
            <pc:docMk/>
            <pc:sldMk cId="2336112459" sldId="927"/>
            <ac:spMk id="3" creationId="{7191CFFF-53FD-4C64-9590-01216DEF2680}"/>
          </ac:spMkLst>
        </pc:spChg>
        <pc:picChg chg="del">
          <ac:chgData name="Boban Srezovski" userId="d2c5dd452d77a740" providerId="LiveId" clId="{3B72BE04-D3AB-40A3-A652-7D9F253FAD6F}" dt="2022-04-12T14:53:37.001" v="1748" actId="478"/>
          <ac:picMkLst>
            <pc:docMk/>
            <pc:sldMk cId="2336112459" sldId="927"/>
            <ac:picMk id="12" creationId="{FB528FEB-AA3F-4803-B56F-72804A54AA93}"/>
          </ac:picMkLst>
        </pc:picChg>
      </pc:sldChg>
      <pc:sldChg chg="modSp add mod">
        <pc:chgData name="Boban Srezovski" userId="d2c5dd452d77a740" providerId="LiveId" clId="{3B72BE04-D3AB-40A3-A652-7D9F253FAD6F}" dt="2022-04-12T15:13:36.375" v="1883" actId="27636"/>
        <pc:sldMkLst>
          <pc:docMk/>
          <pc:sldMk cId="3711679446" sldId="928"/>
        </pc:sldMkLst>
        <pc:spChg chg="mod">
          <ac:chgData name="Boban Srezovski" userId="d2c5dd452d77a740" providerId="LiveId" clId="{3B72BE04-D3AB-40A3-A652-7D9F253FAD6F}" dt="2022-04-12T15:13:36.375" v="1883" actId="27636"/>
          <ac:spMkLst>
            <pc:docMk/>
            <pc:sldMk cId="3711679446" sldId="928"/>
            <ac:spMk id="3" creationId="{7191CFFF-53FD-4C64-9590-01216DEF2680}"/>
          </ac:spMkLst>
        </pc:spChg>
      </pc:sldChg>
      <pc:sldChg chg="modSp add mod">
        <pc:chgData name="Boban Srezovski" userId="d2c5dd452d77a740" providerId="LiveId" clId="{3B72BE04-D3AB-40A3-A652-7D9F253FAD6F}" dt="2022-04-12T15:18:26.270" v="2026" actId="20577"/>
        <pc:sldMkLst>
          <pc:docMk/>
          <pc:sldMk cId="2173465456" sldId="929"/>
        </pc:sldMkLst>
        <pc:spChg chg="mod">
          <ac:chgData name="Boban Srezovski" userId="d2c5dd452d77a740" providerId="LiveId" clId="{3B72BE04-D3AB-40A3-A652-7D9F253FAD6F}" dt="2022-04-12T15:18:26.270" v="2026" actId="20577"/>
          <ac:spMkLst>
            <pc:docMk/>
            <pc:sldMk cId="2173465456" sldId="929"/>
            <ac:spMk id="3" creationId="{7191CFFF-53FD-4C64-9590-01216DEF2680}"/>
          </ac:spMkLst>
        </pc:spChg>
      </pc:sldChg>
      <pc:sldChg chg="modSp add mod">
        <pc:chgData name="Boban Srezovski" userId="d2c5dd452d77a740" providerId="LiveId" clId="{3B72BE04-D3AB-40A3-A652-7D9F253FAD6F}" dt="2022-04-12T15:19:33.932" v="2059" actId="20577"/>
        <pc:sldMkLst>
          <pc:docMk/>
          <pc:sldMk cId="3246572055" sldId="930"/>
        </pc:sldMkLst>
        <pc:spChg chg="mod">
          <ac:chgData name="Boban Srezovski" userId="d2c5dd452d77a740" providerId="LiveId" clId="{3B72BE04-D3AB-40A3-A652-7D9F253FAD6F}" dt="2022-04-12T15:19:33.932" v="2059" actId="20577"/>
          <ac:spMkLst>
            <pc:docMk/>
            <pc:sldMk cId="3246572055" sldId="930"/>
            <ac:spMk id="3" creationId="{7191CFFF-53FD-4C64-9590-01216DEF2680}"/>
          </ac:spMkLst>
        </pc:spChg>
      </pc:sldChg>
      <pc:sldChg chg="addSp delSp modSp add mod">
        <pc:chgData name="Boban Srezovski" userId="d2c5dd452d77a740" providerId="LiveId" clId="{3B72BE04-D3AB-40A3-A652-7D9F253FAD6F}" dt="2022-04-12T15:22:23.939" v="2145" actId="732"/>
        <pc:sldMkLst>
          <pc:docMk/>
          <pc:sldMk cId="634678167" sldId="931"/>
        </pc:sldMkLst>
        <pc:spChg chg="mod">
          <ac:chgData name="Boban Srezovski" userId="d2c5dd452d77a740" providerId="LiveId" clId="{3B72BE04-D3AB-40A3-A652-7D9F253FAD6F}" dt="2022-04-12T15:22:08.945" v="2141" actId="12"/>
          <ac:spMkLst>
            <pc:docMk/>
            <pc:sldMk cId="634678167" sldId="931"/>
            <ac:spMk id="3" creationId="{7191CFFF-53FD-4C64-9590-01216DEF2680}"/>
          </ac:spMkLst>
        </pc:spChg>
        <pc:picChg chg="del">
          <ac:chgData name="Boban Srezovski" userId="d2c5dd452d77a740" providerId="LiveId" clId="{3B72BE04-D3AB-40A3-A652-7D9F253FAD6F}" dt="2022-04-12T15:22:10.020" v="2142" actId="478"/>
          <ac:picMkLst>
            <pc:docMk/>
            <pc:sldMk cId="634678167" sldId="931"/>
            <ac:picMk id="5" creationId="{5F3355CC-A6A8-4FD8-B0DD-7121A5610DCC}"/>
          </ac:picMkLst>
        </pc:picChg>
        <pc:picChg chg="add mod modCrop">
          <ac:chgData name="Boban Srezovski" userId="d2c5dd452d77a740" providerId="LiveId" clId="{3B72BE04-D3AB-40A3-A652-7D9F253FAD6F}" dt="2022-04-12T15:22:23.939" v="2145" actId="732"/>
          <ac:picMkLst>
            <pc:docMk/>
            <pc:sldMk cId="634678167" sldId="931"/>
            <ac:picMk id="6" creationId="{FD662F96-F70D-475F-BB87-1F048FD12B1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2/10/2023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2/10/2023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2/10/2023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1" y="1536899"/>
            <a:ext cx="11126898" cy="1475013"/>
          </a:xfrm>
        </p:spPr>
        <p:txBody>
          <a:bodyPr>
            <a:noAutofit/>
          </a:bodyPr>
          <a:lstStyle/>
          <a:p>
            <a:r>
              <a:rPr lang="en-US" sz="4000" dirty="0"/>
              <a:t>JavaScript</a:t>
            </a:r>
            <a:br>
              <a:rPr lang="en-US" sz="4000" dirty="0"/>
            </a:br>
            <a:r>
              <a:rPr lang="en-US" sz="2800" dirty="0"/>
              <a:t>Chapter 14: HTML5, Canvas, and JavaScript</a:t>
            </a:r>
            <a:endParaRPr lang="en-US" sz="4000" dirty="0"/>
          </a:p>
        </p:txBody>
      </p:sp>
      <p:pic>
        <p:nvPicPr>
          <p:cNvPr id="7" name="Picture 6">
            <a:extLst>
              <a:ext uri="{FF2B5EF4-FFF2-40B4-BE49-F238E27FC236}">
                <a16:creationId xmlns:a16="http://schemas.microsoft.com/office/drawing/2014/main" id="{680DEA34-1BB5-4C96-9ACF-C46555D06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4" y="316077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AFCD-08B0-4339-AE5E-AD4E5A6B63F1}"/>
              </a:ext>
            </a:extLst>
          </p:cNvPr>
          <p:cNvSpPr>
            <a:spLocks noGrp="1"/>
          </p:cNvSpPr>
          <p:nvPr>
            <p:ph type="title"/>
          </p:nvPr>
        </p:nvSpPr>
        <p:spPr/>
        <p:txBody>
          <a:bodyPr/>
          <a:lstStyle/>
          <a:p>
            <a:r>
              <a:rPr lang="en-US" dirty="0"/>
              <a:t>Uploading files</a:t>
            </a:r>
          </a:p>
        </p:txBody>
      </p:sp>
      <p:sp>
        <p:nvSpPr>
          <p:cNvPr id="3" name="Content Placeholder 2">
            <a:extLst>
              <a:ext uri="{FF2B5EF4-FFF2-40B4-BE49-F238E27FC236}">
                <a16:creationId xmlns:a16="http://schemas.microsoft.com/office/drawing/2014/main" id="{BC0E4F13-F6D9-4355-A7FF-7EE0E27000A7}"/>
              </a:ext>
            </a:extLst>
          </p:cNvPr>
          <p:cNvSpPr>
            <a:spLocks noGrp="1"/>
          </p:cNvSpPr>
          <p:nvPr>
            <p:ph idx="1"/>
          </p:nvPr>
        </p:nvSpPr>
        <p:spPr>
          <a:xfrm>
            <a:off x="581192" y="2180496"/>
            <a:ext cx="11029615" cy="4279571"/>
          </a:xfrm>
        </p:spPr>
        <p:txBody>
          <a:bodyPr anchor="ctr">
            <a:normAutofit/>
          </a:bodyPr>
          <a:lstStyle/>
          <a:p>
            <a:pPr marL="0" indent="0" algn="l">
              <a:buNone/>
            </a:pPr>
            <a:r>
              <a:rPr lang="en-US" sz="1800" b="0" i="0" u="none" strike="noStrike" baseline="0" dirty="0">
                <a:latin typeface="BookAntiqua"/>
              </a:rPr>
              <a:t>We have added the multiple attribute to our input element. This changes the text on the button; instead of </a:t>
            </a:r>
            <a:r>
              <a:rPr lang="en-US" sz="1800" b="1" i="0" u="none" strike="noStrike" baseline="0" dirty="0">
                <a:latin typeface="BookAntiqua-Bold"/>
              </a:rPr>
              <a:t>Choose file </a:t>
            </a:r>
            <a:r>
              <a:rPr lang="en-US" sz="1800" b="0" i="0" u="none" strike="noStrike" baseline="0" dirty="0">
                <a:latin typeface="BookAntiqua"/>
              </a:rPr>
              <a:t>it now says </a:t>
            </a:r>
            <a:r>
              <a:rPr lang="en-US" sz="1800" b="1" i="0" u="none" strike="noStrike" baseline="0" dirty="0">
                <a:latin typeface="BookAntiqua-Bold"/>
              </a:rPr>
              <a:t>Choose files</a:t>
            </a:r>
            <a:r>
              <a:rPr lang="en-US" sz="1800" b="0" i="0" u="none" strike="noStrike" baseline="0" dirty="0">
                <a:latin typeface="BookAntiqua"/>
              </a:rPr>
              <a:t>, and we can select more than one file as a result.</a:t>
            </a:r>
          </a:p>
          <a:p>
            <a:pPr marL="0" indent="0" algn="l">
              <a:buNone/>
            </a:pPr>
            <a:r>
              <a:rPr lang="en-US" sz="1800" b="0" i="0" u="none" strike="noStrike" baseline="0" dirty="0">
                <a:latin typeface="BookAntiqua"/>
              </a:rPr>
              <a:t>We have changed our upload function a bit as well by adding a loop. And instead of </a:t>
            </a:r>
            <a:r>
              <a:rPr lang="en-US" sz="1800" b="0" i="0" u="none" strike="noStrike" baseline="0" dirty="0" err="1">
                <a:latin typeface="Consolas" panose="020B0609020204030204" pitchFamily="49" charset="0"/>
              </a:rPr>
              <a:t>innerText</a:t>
            </a:r>
            <a:r>
              <a:rPr lang="en-US" sz="1800" b="0" i="0" u="none" strike="noStrike" baseline="0" dirty="0">
                <a:latin typeface="BookAntiqua"/>
              </a:rPr>
              <a:t>, we are now using </a:t>
            </a:r>
            <a:r>
              <a:rPr lang="en-US" sz="1800" b="0" i="0" u="none" strike="noStrike" baseline="0" dirty="0" err="1">
                <a:latin typeface="Consolas" panose="020B0609020204030204" pitchFamily="49" charset="0"/>
              </a:rPr>
              <a:t>innerHTML</a:t>
            </a:r>
            <a:r>
              <a:rPr lang="en-US" sz="1800" b="0" i="0" u="none" strike="noStrike" baseline="0" dirty="0">
                <a:latin typeface="BookAntiqua"/>
              </a:rPr>
              <a:t>, because then we could insert a break using the HTML break. It will output the names of all the selected files below the input box on the screen.</a:t>
            </a:r>
            <a:endParaRPr lang="en-US" dirty="0"/>
          </a:p>
        </p:txBody>
      </p:sp>
    </p:spTree>
    <p:extLst>
      <p:ext uri="{BB962C8B-B14F-4D97-AF65-F5344CB8AC3E}">
        <p14:creationId xmlns:p14="http://schemas.microsoft.com/office/powerpoint/2010/main" val="78821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5AA9-667B-4DCE-BFB7-464E760D4621}"/>
              </a:ext>
            </a:extLst>
          </p:cNvPr>
          <p:cNvSpPr>
            <a:spLocks noGrp="1"/>
          </p:cNvSpPr>
          <p:nvPr>
            <p:ph type="title"/>
          </p:nvPr>
        </p:nvSpPr>
        <p:spPr/>
        <p:txBody>
          <a:bodyPr/>
          <a:lstStyle/>
          <a:p>
            <a:r>
              <a:rPr lang="en-US" dirty="0"/>
              <a:t>Reading files</a:t>
            </a:r>
          </a:p>
        </p:txBody>
      </p:sp>
      <p:sp>
        <p:nvSpPr>
          <p:cNvPr id="3" name="Content Placeholder 2">
            <a:extLst>
              <a:ext uri="{FF2B5EF4-FFF2-40B4-BE49-F238E27FC236}">
                <a16:creationId xmlns:a16="http://schemas.microsoft.com/office/drawing/2014/main" id="{5CA8C2D7-880F-4A80-B908-BCEA00B26071}"/>
              </a:ext>
            </a:extLst>
          </p:cNvPr>
          <p:cNvSpPr>
            <a:spLocks noGrp="1"/>
          </p:cNvSpPr>
          <p:nvPr>
            <p:ph idx="1"/>
          </p:nvPr>
        </p:nvSpPr>
        <p:spPr/>
        <p:txBody>
          <a:bodyPr anchor="t"/>
          <a:lstStyle/>
          <a:p>
            <a:pPr marL="0" indent="0" algn="l">
              <a:buNone/>
            </a:pPr>
            <a:r>
              <a:rPr lang="en-US" sz="1800" b="0" i="0" u="none" strike="noStrike" baseline="0" dirty="0">
                <a:latin typeface="BookAntiqua"/>
              </a:rPr>
              <a:t>There is a special JavaScript object for reading files. It has a very suitable name: </a:t>
            </a:r>
            <a:r>
              <a:rPr lang="en-US" sz="1800" b="0" i="0" u="none" strike="noStrike" baseline="0" dirty="0" err="1">
                <a:latin typeface="Consolas" panose="020B0609020204030204" pitchFamily="49" charset="0"/>
              </a:rPr>
              <a:t>FileReader</a:t>
            </a:r>
            <a:r>
              <a:rPr lang="en-US" sz="1800" b="0" i="0" u="none" strike="noStrike" baseline="0" dirty="0">
                <a:latin typeface="BookAntiqua"/>
              </a:rPr>
              <a:t>. Here is how we can use it to read a file.</a:t>
            </a:r>
            <a:endParaRPr lang="en-US" dirty="0"/>
          </a:p>
        </p:txBody>
      </p:sp>
      <p:sp>
        <p:nvSpPr>
          <p:cNvPr id="5" name="TextBox 4">
            <a:extLst>
              <a:ext uri="{FF2B5EF4-FFF2-40B4-BE49-F238E27FC236}">
                <a16:creationId xmlns:a16="http://schemas.microsoft.com/office/drawing/2014/main" id="{EE21BA44-D292-4867-B64E-E07346E44838}"/>
              </a:ext>
            </a:extLst>
          </p:cNvPr>
          <p:cNvSpPr txBox="1"/>
          <p:nvPr/>
        </p:nvSpPr>
        <p:spPr>
          <a:xfrm>
            <a:off x="2556933" y="2927278"/>
            <a:ext cx="7950199" cy="3754874"/>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"file" </a:t>
            </a:r>
            <a:r>
              <a:rPr lang="en-US" sz="1400" b="0" i="0" u="none" strike="noStrike" baseline="0" dirty="0" err="1">
                <a:solidFill>
                  <a:srgbClr val="996801"/>
                </a:solidFill>
                <a:latin typeface="Consolas" panose="020B0609020204030204" pitchFamily="49" charset="0"/>
              </a:rPr>
              <a:t>onchange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uploadAndReadFile</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this.files</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"message"</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3"/>
            <a:r>
              <a:rPr lang="da-DK" sz="1400" b="0" i="0" u="none" strike="noStrike" baseline="0" dirty="0">
                <a:solidFill>
                  <a:srgbClr val="A726A5"/>
                </a:solidFill>
                <a:latin typeface="Consolas" panose="020B0609020204030204" pitchFamily="49" charset="0"/>
              </a:rPr>
              <a:t>let </a:t>
            </a:r>
            <a:r>
              <a:rPr lang="da-DK" sz="1400" b="0" i="0" u="none" strike="noStrike" baseline="0" dirty="0">
                <a:solidFill>
                  <a:srgbClr val="383A42"/>
                </a:solidFill>
                <a:latin typeface="Consolas" panose="020B0609020204030204" pitchFamily="49" charset="0"/>
              </a:rPr>
              <a:t>message = </a:t>
            </a:r>
            <a:r>
              <a:rPr lang="da-DK" sz="1400" b="0" i="0" u="none" strike="noStrike" baseline="0" dirty="0">
                <a:solidFill>
                  <a:srgbClr val="C28501"/>
                </a:solidFill>
                <a:latin typeface="Consolas" panose="020B0609020204030204" pitchFamily="49" charset="0"/>
              </a:rPr>
              <a:t>document</a:t>
            </a:r>
            <a:r>
              <a:rPr lang="da-DK" sz="1400" b="0" i="0" u="none" strike="noStrike" baseline="0" dirty="0">
                <a:solidFill>
                  <a:srgbClr val="383A42"/>
                </a:solidFill>
                <a:latin typeface="Consolas" panose="020B0609020204030204" pitchFamily="49" charset="0"/>
              </a:rPr>
              <a:t>.getElementById(</a:t>
            </a:r>
            <a:r>
              <a:rPr lang="da-DK" sz="1400" b="0" i="0" u="none" strike="noStrike" baseline="0" dirty="0">
                <a:solidFill>
                  <a:srgbClr val="50A24F"/>
                </a:solidFill>
                <a:latin typeface="Consolas" panose="020B0609020204030204" pitchFamily="49" charset="0"/>
              </a:rPr>
              <a:t>"message"</a:t>
            </a:r>
            <a:r>
              <a:rPr lang="da-DK"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uploadAndReadFile</a:t>
            </a:r>
            <a:r>
              <a:rPr lang="en-US" sz="1400" b="0" i="0" u="none" strike="noStrike" baseline="0" dirty="0">
                <a:solidFill>
                  <a:srgbClr val="383A42"/>
                </a:solidFill>
                <a:latin typeface="Consolas" panose="020B0609020204030204" pitchFamily="49" charset="0"/>
              </a:rPr>
              <a:t>(files) {</a:t>
            </a:r>
          </a:p>
          <a:p>
            <a:pPr lvl="4"/>
            <a:r>
              <a:rPr lang="en-US" sz="1400" b="0" i="0" u="none" strike="noStrike" baseline="0" dirty="0">
                <a:solidFill>
                  <a:srgbClr val="A726A5"/>
                </a:solidFill>
                <a:latin typeface="Consolas" panose="020B0609020204030204" pitchFamily="49" charset="0"/>
              </a:rPr>
              <a:t>let </a:t>
            </a:r>
            <a:r>
              <a:rPr lang="en-US" sz="1400" b="0" i="0" u="none" strike="noStrike" baseline="0" dirty="0" err="1">
                <a:solidFill>
                  <a:srgbClr val="383A42"/>
                </a:solidFill>
                <a:latin typeface="Consolas" panose="020B0609020204030204" pitchFamily="49" charset="0"/>
              </a:rPr>
              <a:t>fr</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A726A5"/>
                </a:solidFill>
                <a:latin typeface="Consolas" panose="020B0609020204030204" pitchFamily="49" charset="0"/>
              </a:rPr>
              <a:t>new </a:t>
            </a:r>
            <a:r>
              <a:rPr lang="en-US" sz="1400" b="0" i="0" u="none" strike="noStrike" baseline="0" dirty="0" err="1">
                <a:solidFill>
                  <a:srgbClr val="383A42"/>
                </a:solidFill>
                <a:latin typeface="Consolas" panose="020B0609020204030204" pitchFamily="49" charset="0"/>
              </a:rPr>
              <a:t>FileReader</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err="1">
                <a:solidFill>
                  <a:srgbClr val="383A42"/>
                </a:solidFill>
                <a:latin typeface="Consolas" panose="020B0609020204030204" pitchFamily="49" charset="0"/>
              </a:rPr>
              <a:t>fr.onload</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383A42"/>
                </a:solidFill>
                <a:latin typeface="Consolas" panose="020B0609020204030204" pitchFamily="49" charset="0"/>
              </a:rPr>
              <a:t>(e) {</a:t>
            </a:r>
          </a:p>
          <a:p>
            <a:pPr lvl="5"/>
            <a:r>
              <a:rPr lang="en-US" sz="1400" b="0" i="0" u="none" strike="noStrike" baseline="0" dirty="0" err="1">
                <a:solidFill>
                  <a:srgbClr val="383A42"/>
                </a:solidFill>
                <a:latin typeface="Consolas" panose="020B0609020204030204" pitchFamily="49" charset="0"/>
              </a:rPr>
              <a:t>message.innerHTML</a:t>
            </a:r>
            <a:r>
              <a:rPr lang="en-US" sz="1400" b="0" i="0" u="none" strike="noStrike" baseline="0" dirty="0">
                <a:solidFill>
                  <a:srgbClr val="383A42"/>
                </a:solidFill>
                <a:latin typeface="Consolas" panose="020B0609020204030204" pitchFamily="49" charset="0"/>
              </a:rPr>
              <a:t> = </a:t>
            </a:r>
            <a:r>
              <a:rPr lang="en-US" sz="1400" b="0" i="0" u="none" strike="noStrike" baseline="0" dirty="0" err="1">
                <a:solidFill>
                  <a:srgbClr val="383A42"/>
                </a:solidFill>
                <a:latin typeface="Consolas" panose="020B0609020204030204" pitchFamily="49" charset="0"/>
              </a:rPr>
              <a:t>e.target.result</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err="1">
                <a:solidFill>
                  <a:srgbClr val="383A42"/>
                </a:solidFill>
                <a:latin typeface="Consolas" panose="020B0609020204030204" pitchFamily="49" charset="0"/>
              </a:rPr>
              <a:t>fr.readAsText</a:t>
            </a:r>
            <a:r>
              <a:rPr lang="en-US" sz="1400" b="0" i="0" u="none" strike="noStrike" baseline="0" dirty="0">
                <a:solidFill>
                  <a:srgbClr val="383A42"/>
                </a:solidFill>
                <a:latin typeface="Consolas" panose="020B0609020204030204" pitchFamily="49" charset="0"/>
              </a:rPr>
              <a:t>(files[</a:t>
            </a:r>
            <a:r>
              <a:rPr lang="en-US" sz="1400" b="0" i="0" u="none" strike="noStrike" baseline="0" dirty="0">
                <a:solidFill>
                  <a:srgbClr val="996801"/>
                </a:solidFill>
                <a:latin typeface="Consolas" panose="020B0609020204030204" pitchFamily="49" charset="0"/>
              </a:rPr>
              <a:t>0</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127094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5AA9-667B-4DCE-BFB7-464E760D4621}"/>
              </a:ext>
            </a:extLst>
          </p:cNvPr>
          <p:cNvSpPr>
            <a:spLocks noGrp="1"/>
          </p:cNvSpPr>
          <p:nvPr>
            <p:ph type="title"/>
          </p:nvPr>
        </p:nvSpPr>
        <p:spPr/>
        <p:txBody>
          <a:bodyPr/>
          <a:lstStyle/>
          <a:p>
            <a:r>
              <a:rPr lang="en-US" dirty="0"/>
              <a:t>Reading files</a:t>
            </a:r>
          </a:p>
        </p:txBody>
      </p:sp>
      <p:sp>
        <p:nvSpPr>
          <p:cNvPr id="3" name="Content Placeholder 2">
            <a:extLst>
              <a:ext uri="{FF2B5EF4-FFF2-40B4-BE49-F238E27FC236}">
                <a16:creationId xmlns:a16="http://schemas.microsoft.com/office/drawing/2014/main" id="{5CA8C2D7-880F-4A80-B908-BCEA00B26071}"/>
              </a:ext>
            </a:extLst>
          </p:cNvPr>
          <p:cNvSpPr>
            <a:spLocks noGrp="1"/>
          </p:cNvSpPr>
          <p:nvPr>
            <p:ph idx="1"/>
          </p:nvPr>
        </p:nvSpPr>
        <p:spPr>
          <a:xfrm>
            <a:off x="581192" y="2180496"/>
            <a:ext cx="11029615" cy="4186437"/>
          </a:xfrm>
        </p:spPr>
        <p:txBody>
          <a:bodyPr anchor="ctr">
            <a:normAutofit/>
          </a:bodyPr>
          <a:lstStyle/>
          <a:p>
            <a:pPr marL="0" indent="0" algn="l">
              <a:buNone/>
            </a:pPr>
            <a:r>
              <a:rPr lang="en-US" sz="1800" b="0" i="0" u="none" strike="noStrike" baseline="0" dirty="0">
                <a:latin typeface="BookAntiqua"/>
              </a:rPr>
              <a:t>As you can see, we have to specify what needs to happen in order to connect our HTML and JavaScript to a file. We do this by adding the </a:t>
            </a:r>
            <a:r>
              <a:rPr lang="en-US" sz="1800" b="0" i="0" u="none" strike="noStrike" baseline="0" dirty="0">
                <a:latin typeface="Consolas" panose="020B0609020204030204" pitchFamily="49" charset="0"/>
              </a:rPr>
              <a:t>onload </a:t>
            </a:r>
            <a:r>
              <a:rPr lang="en-US" sz="1800" b="0" i="0" u="none" strike="noStrike" baseline="0" dirty="0">
                <a:latin typeface="BookAntiqua"/>
              </a:rPr>
              <a:t>event as an anonymous function that is sending on the event data. </a:t>
            </a:r>
          </a:p>
          <a:p>
            <a:pPr marL="0" indent="0" algn="l">
              <a:buNone/>
            </a:pPr>
            <a:r>
              <a:rPr lang="en-US" sz="1800" b="0" i="0" u="none" strike="noStrike" baseline="0" dirty="0">
                <a:latin typeface="BookAntiqua"/>
              </a:rPr>
              <a:t>Reading the data can then be done using one of the </a:t>
            </a:r>
            <a:r>
              <a:rPr lang="en-US" sz="1800" b="0" i="0" u="none" strike="noStrike" baseline="0" dirty="0" err="1">
                <a:latin typeface="Consolas" panose="020B0609020204030204" pitchFamily="49" charset="0"/>
              </a:rPr>
              <a:t>readAs</a:t>
            </a:r>
            <a:r>
              <a:rPr lang="en-US" sz="1800" b="0" i="0" u="none" strike="noStrike" baseline="0" dirty="0">
                <a:latin typeface="Consolas" panose="020B0609020204030204" pitchFamily="49" charset="0"/>
              </a:rPr>
              <a:t>() </a:t>
            </a:r>
            <a:r>
              <a:rPr lang="en-US" sz="1800" b="0" i="0" u="none" strike="noStrike" baseline="0" dirty="0">
                <a:latin typeface="BookAntiqua"/>
              </a:rPr>
              <a:t>methods on the </a:t>
            </a:r>
            <a:r>
              <a:rPr lang="en-US" sz="1800" b="0" i="0" u="none" strike="noStrike" baseline="0" dirty="0" err="1">
                <a:latin typeface="Consolas" panose="020B0609020204030204" pitchFamily="49" charset="0"/>
              </a:rPr>
              <a:t>FileReader</a:t>
            </a:r>
            <a:r>
              <a:rPr lang="en-US" sz="1800" b="0" i="0" u="none" strike="noStrike" baseline="0" dirty="0">
                <a:latin typeface="Consolas" panose="020B0609020204030204" pitchFamily="49" charset="0"/>
              </a:rPr>
              <a:t> </a:t>
            </a:r>
            <a:r>
              <a:rPr lang="en-US" sz="1800" b="0" i="0" u="none" strike="noStrike" baseline="0" dirty="0">
                <a:latin typeface="BookAntiqua"/>
              </a:rPr>
              <a:t>object. We have used </a:t>
            </a:r>
            <a:r>
              <a:rPr lang="en-US" sz="1800" b="0" i="0" u="none" strike="noStrike" baseline="0" dirty="0" err="1">
                <a:latin typeface="Consolas" panose="020B0609020204030204" pitchFamily="49" charset="0"/>
              </a:rPr>
              <a:t>readAsText</a:t>
            </a:r>
            <a:r>
              <a:rPr lang="en-US" sz="1800" b="0" i="0" u="none" strike="noStrike" baseline="0" dirty="0">
                <a:latin typeface="Consolas" panose="020B0609020204030204" pitchFamily="49" charset="0"/>
              </a:rPr>
              <a:t>() </a:t>
            </a:r>
            <a:r>
              <a:rPr lang="en-US" sz="1800" b="0" i="0" u="none" strike="noStrike" baseline="0" dirty="0">
                <a:latin typeface="BookAntiqua"/>
              </a:rPr>
              <a:t>here, because we are dealing with a text file. This triggers the actual reading and the onload function that comes with it gets triggered when it's done, adding the result of the reading to our message. This accepts all file types, but not all file types will make sense. </a:t>
            </a:r>
          </a:p>
          <a:p>
            <a:pPr marL="0" indent="0" algn="l">
              <a:buNone/>
            </a:pPr>
            <a:r>
              <a:rPr lang="en-US" sz="1800" b="0" i="0" u="none" strike="noStrike" baseline="0" dirty="0">
                <a:latin typeface="BookAntiqua"/>
              </a:rPr>
              <a:t>In order to see something sensible, we will have to upload something that contains plain text, such as </a:t>
            </a:r>
            <a:r>
              <a:rPr lang="en-US" sz="1800" b="0" i="0" u="none" strike="noStrike" baseline="0" dirty="0">
                <a:latin typeface="Consolas" panose="020B0609020204030204" pitchFamily="49" charset="0"/>
              </a:rPr>
              <a:t>.txt</a:t>
            </a:r>
            <a:r>
              <a:rPr lang="en-US" sz="1800" b="0" i="0" u="none" strike="noStrike" baseline="0" dirty="0">
                <a:latin typeface="BookAntiqua"/>
              </a:rPr>
              <a:t>, </a:t>
            </a:r>
            <a:r>
              <a:rPr lang="en-US" sz="1800" b="0" i="0" u="none" strike="noStrike" baseline="0" dirty="0">
                <a:latin typeface="Consolas" panose="020B0609020204030204" pitchFamily="49" charset="0"/>
              </a:rPr>
              <a:t>.json</a:t>
            </a:r>
            <a:r>
              <a:rPr lang="en-US" sz="1800" b="0" i="0" u="none" strike="noStrike" baseline="0" dirty="0">
                <a:latin typeface="BookAntiqua"/>
              </a:rPr>
              <a:t>, and </a:t>
            </a:r>
            <a:r>
              <a:rPr lang="en-US" sz="1800" b="0" i="0" u="none" strike="noStrike" baseline="0" dirty="0">
                <a:latin typeface="Consolas" panose="020B0609020204030204" pitchFamily="49" charset="0"/>
              </a:rPr>
              <a:t>.xml</a:t>
            </a:r>
            <a:r>
              <a:rPr lang="en-US" sz="1800" b="0" i="0" u="none" strike="noStrike" baseline="0" dirty="0">
                <a:latin typeface="BookAntiqua"/>
              </a:rPr>
              <a:t>. With this we can also send a file to the server or process the contents of a log file.</a:t>
            </a:r>
            <a:endParaRPr lang="en-US" dirty="0"/>
          </a:p>
        </p:txBody>
      </p:sp>
    </p:spTree>
    <p:extLst>
      <p:ext uri="{BB962C8B-B14F-4D97-AF65-F5344CB8AC3E}">
        <p14:creationId xmlns:p14="http://schemas.microsoft.com/office/powerpoint/2010/main" val="369648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0A89-D3D4-4F13-BE69-7A6E3CF27431}"/>
              </a:ext>
            </a:extLst>
          </p:cNvPr>
          <p:cNvSpPr>
            <a:spLocks noGrp="1"/>
          </p:cNvSpPr>
          <p:nvPr>
            <p:ph type="title"/>
          </p:nvPr>
        </p:nvSpPr>
        <p:spPr/>
        <p:txBody>
          <a:bodyPr/>
          <a:lstStyle/>
          <a:p>
            <a:r>
              <a:rPr lang="en-US" dirty="0"/>
              <a:t>Practice exercise 14.1</a:t>
            </a:r>
          </a:p>
        </p:txBody>
      </p:sp>
      <p:sp>
        <p:nvSpPr>
          <p:cNvPr id="3" name="Content Placeholder 2">
            <a:extLst>
              <a:ext uri="{FF2B5EF4-FFF2-40B4-BE49-F238E27FC236}">
                <a16:creationId xmlns:a16="http://schemas.microsoft.com/office/drawing/2014/main" id="{08197626-9536-4A9D-8A87-7D2FD6CD3EE9}"/>
              </a:ext>
            </a:extLst>
          </p:cNvPr>
          <p:cNvSpPr>
            <a:spLocks noGrp="1"/>
          </p:cNvSpPr>
          <p:nvPr>
            <p:ph idx="1"/>
          </p:nvPr>
        </p:nvSpPr>
        <p:spPr/>
        <p:txBody>
          <a:bodyPr anchor="t"/>
          <a:lstStyle/>
          <a:p>
            <a:pPr marL="0" indent="0" algn="l">
              <a:buNone/>
            </a:pPr>
            <a:r>
              <a:rPr lang="en-US" sz="1800" b="0" i="0" u="none" strike="noStrike" baseline="0" dirty="0">
                <a:latin typeface="BookAntiqua"/>
              </a:rPr>
              <a:t>This exercise will demonstrate the process of uploading and displaying local image files in your webpage. Use the following HTML and CSS as a starting template:</a:t>
            </a:r>
            <a:endParaRPr lang="en-US" dirty="0"/>
          </a:p>
        </p:txBody>
      </p:sp>
      <p:sp>
        <p:nvSpPr>
          <p:cNvPr id="5" name="TextBox 4">
            <a:extLst>
              <a:ext uri="{FF2B5EF4-FFF2-40B4-BE49-F238E27FC236}">
                <a16:creationId xmlns:a16="http://schemas.microsoft.com/office/drawing/2014/main" id="{FA00CEB6-69F2-405E-8066-CDF392428B94}"/>
              </a:ext>
            </a:extLst>
          </p:cNvPr>
          <p:cNvSpPr txBox="1"/>
          <p:nvPr/>
        </p:nvSpPr>
        <p:spPr>
          <a:xfrm>
            <a:off x="3403600" y="2916410"/>
            <a:ext cx="6096000" cy="3754874"/>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&gt;Complete JavaScript Course&lt;/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996801"/>
                </a:solidFill>
                <a:latin typeface="Consolas" panose="020B0609020204030204" pitchFamily="49" charset="0"/>
              </a:rPr>
              <a:t>.thumb </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50A24F"/>
                </a:solidFill>
                <a:latin typeface="Consolas" panose="020B0609020204030204" pitchFamily="49" charset="0"/>
              </a:rPr>
              <a:t>	max-height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100px</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"file" </a:t>
            </a:r>
            <a:r>
              <a:rPr lang="en-US" sz="1400" b="0" i="0" u="none" strike="noStrike" baseline="0" dirty="0">
                <a:solidFill>
                  <a:srgbClr val="996801"/>
                </a:solidFill>
                <a:latin typeface="Consolas" panose="020B0609020204030204" pitchFamily="49" charset="0"/>
              </a:rPr>
              <a:t>multiple accept</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"image/*" </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"output"</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160896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0A89-D3D4-4F13-BE69-7A6E3CF27431}"/>
              </a:ext>
            </a:extLst>
          </p:cNvPr>
          <p:cNvSpPr>
            <a:spLocks noGrp="1"/>
          </p:cNvSpPr>
          <p:nvPr>
            <p:ph type="title"/>
          </p:nvPr>
        </p:nvSpPr>
        <p:spPr/>
        <p:txBody>
          <a:bodyPr/>
          <a:lstStyle/>
          <a:p>
            <a:r>
              <a:rPr lang="en-US" dirty="0"/>
              <a:t>Practice exercise 14.1</a:t>
            </a:r>
          </a:p>
        </p:txBody>
      </p:sp>
      <p:sp>
        <p:nvSpPr>
          <p:cNvPr id="3" name="Content Placeholder 2">
            <a:extLst>
              <a:ext uri="{FF2B5EF4-FFF2-40B4-BE49-F238E27FC236}">
                <a16:creationId xmlns:a16="http://schemas.microsoft.com/office/drawing/2014/main" id="{08197626-9536-4A9D-8A87-7D2FD6CD3EE9}"/>
              </a:ext>
            </a:extLst>
          </p:cNvPr>
          <p:cNvSpPr>
            <a:spLocks noGrp="1"/>
          </p:cNvSpPr>
          <p:nvPr>
            <p:ph idx="1"/>
          </p:nvPr>
        </p:nvSpPr>
        <p:spPr>
          <a:xfrm>
            <a:off x="581192" y="2180496"/>
            <a:ext cx="11029615" cy="4194904"/>
          </a:xfrm>
        </p:spPr>
        <p:txBody>
          <a:bodyPr anchor="ctr">
            <a:normAutofit/>
          </a:bodyPr>
          <a:lstStyle/>
          <a:p>
            <a:pPr marL="0" indent="0" algn="l">
              <a:buNone/>
            </a:pPr>
            <a:r>
              <a:rPr lang="en-US" sz="1800" b="0" i="0" u="none" strike="noStrike" baseline="0" dirty="0">
                <a:latin typeface="BookAntiqua"/>
              </a:rPr>
              <a:t>Take the following steps to complete the script element:</a:t>
            </a:r>
          </a:p>
          <a:p>
            <a:pPr marL="666900" lvl="1" indent="-342900">
              <a:buFont typeface="+mj-lt"/>
              <a:buAutoNum type="arabicPeriod"/>
            </a:pPr>
            <a:r>
              <a:rPr lang="en-US" sz="1800" b="0" i="0" u="none" strike="noStrike" baseline="0" dirty="0">
                <a:latin typeface="BookAntiqua"/>
              </a:rPr>
              <a:t>Select your page elements as values within variable objects in your JavaScript code.</a:t>
            </a:r>
          </a:p>
          <a:p>
            <a:pPr marL="666900" lvl="1" indent="-342900">
              <a:buFont typeface="+mj-lt"/>
              <a:buAutoNum type="arabicPeriod"/>
            </a:pPr>
            <a:r>
              <a:rPr lang="en-US" sz="1800" b="0" i="0" u="none" strike="noStrike" baseline="0" dirty="0">
                <a:latin typeface="BookAntiqua"/>
              </a:rPr>
              <a:t>Add an event listener to the </a:t>
            </a:r>
            <a:r>
              <a:rPr lang="en-US" sz="1800" b="0" i="0" u="none" strike="noStrike" baseline="0" dirty="0">
                <a:latin typeface="Consolas" panose="020B0609020204030204" pitchFamily="49" charset="0"/>
              </a:rPr>
              <a:t>input </a:t>
            </a:r>
            <a:r>
              <a:rPr lang="en-US" sz="1800" b="0" i="0" u="none" strike="noStrike" baseline="0" dirty="0">
                <a:latin typeface="BookAntiqua"/>
              </a:rPr>
              <a:t>field. The event trigger should be changed so that it immediately invokes a reader function.</a:t>
            </a:r>
          </a:p>
          <a:p>
            <a:pPr marL="666900" lvl="1" indent="-342900">
              <a:buFont typeface="+mj-lt"/>
              <a:buAutoNum type="arabicPeriod"/>
            </a:pPr>
            <a:r>
              <a:rPr lang="en-US" sz="1800" b="0" i="0" u="none" strike="noStrike" baseline="0" dirty="0">
                <a:latin typeface="BookAntiqua"/>
              </a:rPr>
              <a:t>Create a function to handle the reading of the selected files.</a:t>
            </a:r>
          </a:p>
          <a:p>
            <a:pPr marL="666900" lvl="1" indent="-342900">
              <a:buFont typeface="+mj-lt"/>
              <a:buAutoNum type="arabicPeriod"/>
            </a:pPr>
            <a:r>
              <a:rPr lang="en-US" sz="1800" b="0" i="0" u="none" strike="noStrike" baseline="0" dirty="0">
                <a:latin typeface="BookAntiqua"/>
              </a:rPr>
              <a:t>Using the event object, select the target element that triggered the event. Get the files selected within that input and assign them to the </a:t>
            </a:r>
            <a:r>
              <a:rPr lang="en-US" sz="1800" b="0" i="0" u="none" strike="noStrike" baseline="0" dirty="0">
                <a:latin typeface="Consolas" panose="020B0609020204030204" pitchFamily="49" charset="0"/>
              </a:rPr>
              <a:t>files </a:t>
            </a:r>
            <a:r>
              <a:rPr lang="en-US" sz="1800" b="0" i="0" u="none" strike="noStrike" baseline="0" dirty="0">
                <a:latin typeface="BookAntiqua"/>
              </a:rPr>
              <a:t>variable. </a:t>
            </a:r>
          </a:p>
          <a:p>
            <a:pPr marL="666900" lvl="1" indent="-342900">
              <a:buFont typeface="+mj-lt"/>
              <a:buAutoNum type="arabicPeriod"/>
            </a:pPr>
            <a:r>
              <a:rPr lang="en-US" sz="1800" b="0" i="0" u="none" strike="noStrike" baseline="0" dirty="0">
                <a:latin typeface="BookAntiqua"/>
              </a:rPr>
              <a:t>Loop through all the files that were selected.</a:t>
            </a:r>
          </a:p>
          <a:p>
            <a:pPr marL="666900" lvl="1" indent="-342900">
              <a:buFont typeface="+mj-lt"/>
              <a:buAutoNum type="arabicPeriod"/>
            </a:pPr>
            <a:r>
              <a:rPr lang="en-US" sz="1800" b="0" i="0" u="none" strike="noStrike" baseline="0" dirty="0">
                <a:latin typeface="BookAntiqua"/>
              </a:rPr>
              <a:t>Set the files by index within the loop to a variable named </a:t>
            </a:r>
            <a:r>
              <a:rPr lang="en-US" sz="1800" b="0" i="0" u="none" strike="noStrike" baseline="0" dirty="0">
                <a:latin typeface="Consolas" panose="020B0609020204030204" pitchFamily="49" charset="0"/>
              </a:rPr>
              <a:t>file</a:t>
            </a:r>
            <a:r>
              <a:rPr lang="en-US" sz="1800" b="0" i="0" u="none" strike="noStrike" baseline="0" dirty="0">
                <a:latin typeface="BookAntiqua"/>
              </a:rPr>
              <a:t>.</a:t>
            </a:r>
            <a:endParaRPr lang="en-US" sz="1800" dirty="0"/>
          </a:p>
        </p:txBody>
      </p:sp>
    </p:spTree>
    <p:extLst>
      <p:ext uri="{BB962C8B-B14F-4D97-AF65-F5344CB8AC3E}">
        <p14:creationId xmlns:p14="http://schemas.microsoft.com/office/powerpoint/2010/main" val="366894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0A89-D3D4-4F13-BE69-7A6E3CF27431}"/>
              </a:ext>
            </a:extLst>
          </p:cNvPr>
          <p:cNvSpPr>
            <a:spLocks noGrp="1"/>
          </p:cNvSpPr>
          <p:nvPr>
            <p:ph type="title"/>
          </p:nvPr>
        </p:nvSpPr>
        <p:spPr/>
        <p:txBody>
          <a:bodyPr/>
          <a:lstStyle/>
          <a:p>
            <a:r>
              <a:rPr lang="en-US" dirty="0"/>
              <a:t>Practice exercise 14.1</a:t>
            </a:r>
          </a:p>
        </p:txBody>
      </p:sp>
      <p:sp>
        <p:nvSpPr>
          <p:cNvPr id="3" name="Content Placeholder 2">
            <a:extLst>
              <a:ext uri="{FF2B5EF4-FFF2-40B4-BE49-F238E27FC236}">
                <a16:creationId xmlns:a16="http://schemas.microsoft.com/office/drawing/2014/main" id="{08197626-9536-4A9D-8A87-7D2FD6CD3EE9}"/>
              </a:ext>
            </a:extLst>
          </p:cNvPr>
          <p:cNvSpPr>
            <a:spLocks noGrp="1"/>
          </p:cNvSpPr>
          <p:nvPr>
            <p:ph idx="1"/>
          </p:nvPr>
        </p:nvSpPr>
        <p:spPr>
          <a:xfrm>
            <a:off x="581192" y="2180496"/>
            <a:ext cx="11029615" cy="4465837"/>
          </a:xfrm>
        </p:spPr>
        <p:txBody>
          <a:bodyPr anchor="ctr">
            <a:normAutofit/>
          </a:bodyPr>
          <a:lstStyle/>
          <a:p>
            <a:pPr marL="666900" lvl="1" indent="-342900">
              <a:buFont typeface="+mj-lt"/>
              <a:buAutoNum type="arabicPeriod" startAt="7"/>
            </a:pPr>
            <a:r>
              <a:rPr lang="en-US" sz="1800" b="0" i="0" u="none" strike="noStrike" baseline="0" dirty="0">
                <a:latin typeface="BookAntiqua"/>
              </a:rPr>
              <a:t>Set the image file as the file within the loop selected from the user input field files.</a:t>
            </a:r>
          </a:p>
          <a:p>
            <a:pPr marL="666900" lvl="1" indent="-342900">
              <a:buFont typeface="+mj-lt"/>
              <a:buAutoNum type="arabicPeriod" startAt="7"/>
            </a:pPr>
            <a:r>
              <a:rPr lang="en-US" sz="1800" b="0" i="0" u="none" strike="noStrike" baseline="0" dirty="0">
                <a:latin typeface="BookAntiqua"/>
              </a:rPr>
              <a:t>Add the newly created </a:t>
            </a:r>
            <a:r>
              <a:rPr lang="en-US" sz="1800" b="0" i="0" u="none" strike="noStrike" baseline="0" dirty="0" err="1">
                <a:latin typeface="Consolas" panose="020B0609020204030204" pitchFamily="49" charset="0"/>
              </a:rPr>
              <a:t>img</a:t>
            </a:r>
            <a:r>
              <a:rPr lang="en-US" sz="1800" b="0" i="0" u="none" strike="noStrike" baseline="0" dirty="0">
                <a:latin typeface="Consolas" panose="020B0609020204030204" pitchFamily="49" charset="0"/>
              </a:rPr>
              <a:t> </a:t>
            </a:r>
            <a:r>
              <a:rPr lang="en-US" sz="1800" b="0" i="0" u="none" strike="noStrike" baseline="0" dirty="0">
                <a:latin typeface="BookAntiqua"/>
              </a:rPr>
              <a:t>tag to the page, create an area on the page that you can output the content to, and append the new page element to it.</a:t>
            </a:r>
          </a:p>
          <a:p>
            <a:pPr marL="666900" lvl="1" indent="-342900">
              <a:buFont typeface="+mj-lt"/>
              <a:buAutoNum type="arabicPeriod" startAt="7"/>
            </a:pPr>
            <a:r>
              <a:rPr lang="en-US" sz="1800" b="0" i="0" u="none" strike="noStrike" baseline="0" dirty="0">
                <a:latin typeface="BookAntiqua"/>
              </a:rPr>
              <a:t>Create a new </a:t>
            </a:r>
            <a:r>
              <a:rPr lang="en-US" sz="1800" b="0" i="0" u="none" strike="noStrike" baseline="0" dirty="0" err="1">
                <a:latin typeface="Consolas" panose="020B0609020204030204" pitchFamily="49" charset="0"/>
              </a:rPr>
              <a:t>FileReader</a:t>
            </a:r>
            <a:r>
              <a:rPr lang="en-US" sz="1800" b="0" i="0" u="none" strike="noStrike" baseline="0" dirty="0">
                <a:latin typeface="Consolas" panose="020B0609020204030204" pitchFamily="49" charset="0"/>
              </a:rPr>
              <a:t> </a:t>
            </a:r>
            <a:r>
              <a:rPr lang="en-US" sz="1800" b="0" i="0" u="none" strike="noStrike" baseline="0" dirty="0">
                <a:latin typeface="BookAntiqua"/>
              </a:rPr>
              <a:t>object.</a:t>
            </a:r>
          </a:p>
          <a:p>
            <a:pPr marL="666900" lvl="1" indent="-342900">
              <a:buFont typeface="+mj-lt"/>
              <a:buAutoNum type="arabicPeriod" startAt="7"/>
            </a:pPr>
            <a:r>
              <a:rPr lang="en-US" sz="1800" b="0" i="0" u="none" strike="noStrike" baseline="0" dirty="0">
                <a:latin typeface="BookAntiqua"/>
              </a:rPr>
              <a:t>Add an </a:t>
            </a:r>
            <a:r>
              <a:rPr lang="en-US" sz="1800" b="0" i="0" u="none" strike="noStrike" baseline="0" dirty="0">
                <a:latin typeface="Consolas" panose="020B0609020204030204" pitchFamily="49" charset="0"/>
              </a:rPr>
              <a:t>onload </a:t>
            </a:r>
            <a:r>
              <a:rPr lang="en-US" sz="1800" b="0" i="0" u="none" strike="noStrike" baseline="0" dirty="0">
                <a:latin typeface="BookAntiqua"/>
              </a:rPr>
              <a:t>event listener to the </a:t>
            </a:r>
            <a:r>
              <a:rPr lang="en-US" sz="1800" b="0" i="0" u="none" strike="noStrike" baseline="0" dirty="0" err="1">
                <a:latin typeface="Consolas" panose="020B0609020204030204" pitchFamily="49" charset="0"/>
              </a:rPr>
              <a:t>fileReader</a:t>
            </a:r>
            <a:r>
              <a:rPr lang="en-US" sz="1800" b="0" i="0" u="none" strike="noStrike" baseline="0" dirty="0">
                <a:latin typeface="Consolas" panose="020B0609020204030204" pitchFamily="49" charset="0"/>
              </a:rPr>
              <a:t> </a:t>
            </a:r>
            <a:r>
              <a:rPr lang="en-US" sz="1800" b="0" i="0" u="none" strike="noStrike" baseline="0" dirty="0">
                <a:latin typeface="BookAntiqua"/>
              </a:rPr>
              <a:t>object to create and invoke an anonymous function that sets the source of the image as the result from the target element. Pass in the image object you just created as an argument into the function.</a:t>
            </a:r>
          </a:p>
          <a:p>
            <a:pPr marL="666900" lvl="1" indent="-342900">
              <a:buFont typeface="+mj-lt"/>
              <a:buAutoNum type="arabicPeriod" startAt="7"/>
            </a:pPr>
            <a:r>
              <a:rPr lang="en-US" sz="1800" b="0" i="0" u="none" strike="noStrike" baseline="0" dirty="0">
                <a:latin typeface="BookAntiqua"/>
              </a:rPr>
              <a:t>Using </a:t>
            </a:r>
            <a:r>
              <a:rPr lang="en-US" sz="1800" b="0" i="0" u="none" strike="noStrike" baseline="0" dirty="0" err="1">
                <a:latin typeface="Consolas" panose="020B0609020204030204" pitchFamily="49" charset="0"/>
              </a:rPr>
              <a:t>readAsDataURL</a:t>
            </a:r>
            <a:r>
              <a:rPr lang="en-US" sz="1800" b="0" i="0" u="none" strike="noStrike" baseline="0" dirty="0">
                <a:latin typeface="Consolas" panose="020B0609020204030204" pitchFamily="49" charset="0"/>
              </a:rPr>
              <a:t>()</a:t>
            </a:r>
            <a:r>
              <a:rPr lang="en-US" sz="1800" b="0" i="0" u="none" strike="noStrike" baseline="0" dirty="0">
                <a:latin typeface="BookAntiqua"/>
              </a:rPr>
              <a:t>, get the current file object and pass it into the file reader object so that it can be used once the onload completes and is added to the page.</a:t>
            </a:r>
          </a:p>
          <a:p>
            <a:pPr marL="666900" lvl="1" indent="-342900">
              <a:buFont typeface="+mj-lt"/>
              <a:buAutoNum type="arabicPeriod" startAt="7"/>
            </a:pPr>
            <a:r>
              <a:rPr lang="en-US" sz="1800" b="0" i="0" u="none" strike="noStrike" baseline="0" dirty="0">
                <a:latin typeface="BookAntiqua"/>
              </a:rPr>
              <a:t>You can now select multiple image files from your computer and have them show on your webpage.</a:t>
            </a:r>
            <a:endParaRPr lang="en-US" sz="1800" dirty="0"/>
          </a:p>
        </p:txBody>
      </p:sp>
    </p:spTree>
    <p:extLst>
      <p:ext uri="{BB962C8B-B14F-4D97-AF65-F5344CB8AC3E}">
        <p14:creationId xmlns:p14="http://schemas.microsoft.com/office/powerpoint/2010/main" val="48333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A9F9-4DEE-4F35-9089-C9D4DDDA6CE8}"/>
              </a:ext>
            </a:extLst>
          </p:cNvPr>
          <p:cNvSpPr>
            <a:spLocks noGrp="1"/>
          </p:cNvSpPr>
          <p:nvPr>
            <p:ph type="title"/>
          </p:nvPr>
        </p:nvSpPr>
        <p:spPr/>
        <p:txBody>
          <a:bodyPr/>
          <a:lstStyle/>
          <a:p>
            <a:r>
              <a:rPr lang="en-US" dirty="0"/>
              <a:t>Getting position data with </a:t>
            </a:r>
            <a:r>
              <a:rPr lang="en-US" dirty="0" err="1"/>
              <a:t>GeoLocation</a:t>
            </a:r>
            <a:endParaRPr lang="en-US" dirty="0"/>
          </a:p>
        </p:txBody>
      </p:sp>
      <p:sp>
        <p:nvSpPr>
          <p:cNvPr id="3" name="Content Placeholder 2">
            <a:extLst>
              <a:ext uri="{FF2B5EF4-FFF2-40B4-BE49-F238E27FC236}">
                <a16:creationId xmlns:a16="http://schemas.microsoft.com/office/drawing/2014/main" id="{56C16B2C-F66D-40DC-BB8F-DDD510DA839E}"/>
              </a:ext>
            </a:extLst>
          </p:cNvPr>
          <p:cNvSpPr>
            <a:spLocks noGrp="1"/>
          </p:cNvSpPr>
          <p:nvPr>
            <p:ph idx="1"/>
          </p:nvPr>
        </p:nvSpPr>
        <p:spPr/>
        <p:txBody>
          <a:bodyPr anchor="t"/>
          <a:lstStyle/>
          <a:p>
            <a:pPr marL="0" indent="0" algn="l">
              <a:buNone/>
            </a:pPr>
            <a:r>
              <a:rPr lang="en-US" sz="1800" b="0" i="0" u="none" strike="noStrike" baseline="0" dirty="0">
                <a:latin typeface="BookAntiqua"/>
              </a:rPr>
              <a:t>We are going to look at the window object navigator now to see whether we can locate the user of the browser. This can be useful for many things, for example, suggesting restaurant locations nearby the user. We can have a look at the </a:t>
            </a:r>
            <a:r>
              <a:rPr lang="en-US" sz="1800" b="0" i="0" u="none" strike="noStrike" baseline="0" dirty="0" err="1">
                <a:latin typeface="Consolas" panose="020B0609020204030204" pitchFamily="49" charset="0"/>
              </a:rPr>
              <a:t>GeoLocation</a:t>
            </a:r>
            <a:r>
              <a:rPr lang="en-US" sz="1800" b="0" i="0" u="none" strike="noStrike" baseline="0" dirty="0">
                <a:latin typeface="Consolas" panose="020B0609020204030204" pitchFamily="49" charset="0"/>
              </a:rPr>
              <a:t> </a:t>
            </a:r>
            <a:r>
              <a:rPr lang="en-US" sz="1800" b="0" i="0" u="none" strike="noStrike" baseline="0" dirty="0">
                <a:latin typeface="BookAntiqua"/>
              </a:rPr>
              <a:t>by inspecting </a:t>
            </a:r>
            <a:r>
              <a:rPr lang="en-US" sz="1800" b="0" i="0" u="none" strike="noStrike" baseline="0" dirty="0" err="1">
                <a:latin typeface="Consolas" panose="020B0609020204030204" pitchFamily="49" charset="0"/>
              </a:rPr>
              <a:t>navigator.geolocation</a:t>
            </a:r>
            <a:r>
              <a:rPr lang="en-US" sz="1800" b="0" i="0" u="none" strike="noStrike" baseline="0" dirty="0">
                <a:latin typeface="BookAntiqua"/>
              </a:rPr>
              <a:t>. This is one way to do it:</a:t>
            </a:r>
            <a:endParaRPr lang="en-US" dirty="0"/>
          </a:p>
        </p:txBody>
      </p:sp>
      <p:sp>
        <p:nvSpPr>
          <p:cNvPr id="5" name="TextBox 4">
            <a:extLst>
              <a:ext uri="{FF2B5EF4-FFF2-40B4-BE49-F238E27FC236}">
                <a16:creationId xmlns:a16="http://schemas.microsoft.com/office/drawing/2014/main" id="{A14B1849-D545-402D-89DB-2880E47D25D4}"/>
              </a:ext>
            </a:extLst>
          </p:cNvPr>
          <p:cNvSpPr txBox="1"/>
          <p:nvPr/>
        </p:nvSpPr>
        <p:spPr>
          <a:xfrm>
            <a:off x="3369732" y="3586541"/>
            <a:ext cx="6096000" cy="2462213"/>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err="1">
                <a:solidFill>
                  <a:srgbClr val="C28501"/>
                </a:solidFill>
                <a:latin typeface="Consolas" panose="020B0609020204030204" pitchFamily="49" charset="0"/>
              </a:rPr>
              <a:t>window</a:t>
            </a:r>
            <a:r>
              <a:rPr lang="en-US" sz="1400" b="0" i="0" u="none" strike="noStrike" baseline="0" dirty="0" err="1">
                <a:solidFill>
                  <a:srgbClr val="383A42"/>
                </a:solidFill>
                <a:latin typeface="Consolas" panose="020B0609020204030204" pitchFamily="49" charset="0"/>
              </a:rPr>
              <a:t>.onload</a:t>
            </a:r>
            <a:r>
              <a:rPr lang="en-US" sz="1400" b="0" i="0" u="none" strike="noStrike" baseline="0" dirty="0">
                <a:solidFill>
                  <a:srgbClr val="383A42"/>
                </a:solidFill>
                <a:latin typeface="Consolas" panose="020B0609020204030204" pitchFamily="49" charset="0"/>
              </a:rPr>
              <a:t> = </a:t>
            </a:r>
            <a:r>
              <a:rPr lang="en-US" sz="1400" b="0" i="0" u="none" strike="noStrike" baseline="0" dirty="0" err="1">
                <a:solidFill>
                  <a:srgbClr val="383A42"/>
                </a:solidFill>
                <a:latin typeface="Consolas" panose="020B0609020204030204" pitchFamily="49" charset="0"/>
              </a:rPr>
              <a:t>init</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init</a:t>
            </a:r>
            <a:r>
              <a:rPr lang="en-US" sz="1400" b="0" i="0" u="none" strike="noStrike" baseline="0" dirty="0">
                <a:solidFill>
                  <a:srgbClr val="383A42"/>
                </a:solidFill>
                <a:latin typeface="Consolas" panose="020B0609020204030204" pitchFamily="49" charset="0"/>
              </a:rPr>
              <a:t>() {</a:t>
            </a:r>
          </a:p>
          <a:p>
            <a:pPr lvl="3"/>
            <a:r>
              <a:rPr lang="en-US" sz="1400" b="0" i="0" u="none" strike="noStrike" baseline="0" dirty="0" err="1">
                <a:solidFill>
                  <a:srgbClr val="C28501"/>
                </a:solidFill>
                <a:latin typeface="Consolas" panose="020B0609020204030204" pitchFamily="49" charset="0"/>
              </a:rPr>
              <a:t>console</a:t>
            </a:r>
            <a:r>
              <a:rPr lang="en-US" sz="1400" b="0" i="0" u="none" strike="noStrike" baseline="0" dirty="0" err="1">
                <a:solidFill>
                  <a:srgbClr val="383A42"/>
                </a:solidFill>
                <a:latin typeface="Consolas" panose="020B0609020204030204" pitchFamily="49" charset="0"/>
              </a:rPr>
              <a:t>.dir</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navigator.geolocation</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12264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A9F9-4DEE-4F35-9089-C9D4DDDA6CE8}"/>
              </a:ext>
            </a:extLst>
          </p:cNvPr>
          <p:cNvSpPr>
            <a:spLocks noGrp="1"/>
          </p:cNvSpPr>
          <p:nvPr>
            <p:ph type="title"/>
          </p:nvPr>
        </p:nvSpPr>
        <p:spPr/>
        <p:txBody>
          <a:bodyPr/>
          <a:lstStyle/>
          <a:p>
            <a:r>
              <a:rPr lang="en-US" dirty="0"/>
              <a:t>Getting position data with </a:t>
            </a:r>
            <a:r>
              <a:rPr lang="en-US" dirty="0" err="1"/>
              <a:t>GeoLocation</a:t>
            </a:r>
            <a:endParaRPr lang="en-US" dirty="0"/>
          </a:p>
        </p:txBody>
      </p:sp>
      <p:sp>
        <p:nvSpPr>
          <p:cNvPr id="3" name="Content Placeholder 2">
            <a:extLst>
              <a:ext uri="{FF2B5EF4-FFF2-40B4-BE49-F238E27FC236}">
                <a16:creationId xmlns:a16="http://schemas.microsoft.com/office/drawing/2014/main" id="{56C16B2C-F66D-40DC-BB8F-DDD510DA839E}"/>
              </a:ext>
            </a:extLst>
          </p:cNvPr>
          <p:cNvSpPr>
            <a:spLocks noGrp="1"/>
          </p:cNvSpPr>
          <p:nvPr>
            <p:ph idx="1"/>
          </p:nvPr>
        </p:nvSpPr>
        <p:spPr>
          <a:xfrm>
            <a:off x="581192" y="2180496"/>
            <a:ext cx="11029615" cy="2323771"/>
          </a:xfrm>
        </p:spPr>
        <p:txBody>
          <a:bodyPr anchor="t"/>
          <a:lstStyle/>
          <a:p>
            <a:pPr marL="0" indent="0" algn="l">
              <a:buNone/>
            </a:pPr>
            <a:r>
              <a:rPr lang="en-US" sz="1800" b="0" i="0" u="none" strike="noStrike" baseline="0" dirty="0">
                <a:latin typeface="BookAntiqua"/>
              </a:rPr>
              <a:t>If you check out the log, you can see what the </a:t>
            </a:r>
            <a:r>
              <a:rPr lang="en-US" sz="1800" b="0" i="0" u="none" strike="noStrike" baseline="0" dirty="0" err="1">
                <a:latin typeface="Consolas" panose="020B0609020204030204" pitchFamily="49" charset="0"/>
              </a:rPr>
              <a:t>GeoLocation</a:t>
            </a:r>
            <a:r>
              <a:rPr lang="en-US" sz="1800" b="0" i="0" u="none" strike="noStrike" baseline="0" dirty="0">
                <a:latin typeface="Consolas" panose="020B0609020204030204" pitchFamily="49" charset="0"/>
              </a:rPr>
              <a:t> </a:t>
            </a:r>
            <a:r>
              <a:rPr lang="en-US" sz="1800" b="0" i="0" u="none" strike="noStrike" baseline="0" dirty="0">
                <a:latin typeface="BookAntiqua"/>
              </a:rPr>
              <a:t>object contains, and one of these methods is to get the current position of the user. Here is how to use it:</a:t>
            </a:r>
            <a:endParaRPr lang="en-US" dirty="0"/>
          </a:p>
        </p:txBody>
      </p:sp>
      <p:sp>
        <p:nvSpPr>
          <p:cNvPr id="6" name="TextBox 5">
            <a:extLst>
              <a:ext uri="{FF2B5EF4-FFF2-40B4-BE49-F238E27FC236}">
                <a16:creationId xmlns:a16="http://schemas.microsoft.com/office/drawing/2014/main" id="{6AD5088C-6F89-4D65-9B39-E518A408BE0E}"/>
              </a:ext>
            </a:extLst>
          </p:cNvPr>
          <p:cNvSpPr txBox="1"/>
          <p:nvPr/>
        </p:nvSpPr>
        <p:spPr>
          <a:xfrm>
            <a:off x="2743198" y="3269608"/>
            <a:ext cx="7611535" cy="3108543"/>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err="1">
                <a:solidFill>
                  <a:srgbClr val="C28501"/>
                </a:solidFill>
                <a:latin typeface="Consolas" panose="020B0609020204030204" pitchFamily="49" charset="0"/>
              </a:rPr>
              <a:t>window</a:t>
            </a:r>
            <a:r>
              <a:rPr lang="en-US" sz="1400" b="0" i="0" u="none" strike="noStrike" baseline="0" dirty="0" err="1">
                <a:solidFill>
                  <a:srgbClr val="383A42"/>
                </a:solidFill>
                <a:latin typeface="Consolas" panose="020B0609020204030204" pitchFamily="49" charset="0"/>
              </a:rPr>
              <a:t>.onload</a:t>
            </a:r>
            <a:r>
              <a:rPr lang="en-US" sz="1400" b="0" i="0" u="none" strike="noStrike" baseline="0" dirty="0">
                <a:solidFill>
                  <a:srgbClr val="383A42"/>
                </a:solidFill>
                <a:latin typeface="Consolas" panose="020B0609020204030204" pitchFamily="49" charset="0"/>
              </a:rPr>
              <a:t> = </a:t>
            </a:r>
            <a:r>
              <a:rPr lang="en-US" sz="1400" b="0" i="0" u="none" strike="noStrike" baseline="0" dirty="0" err="1">
                <a:solidFill>
                  <a:srgbClr val="383A42"/>
                </a:solidFill>
                <a:latin typeface="Consolas" panose="020B0609020204030204" pitchFamily="49" charset="0"/>
              </a:rPr>
              <a:t>init</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init</a:t>
            </a:r>
            <a:r>
              <a:rPr lang="en-US" sz="1400" b="0" i="0" u="none" strike="noStrike" baseline="0" dirty="0">
                <a:solidFill>
                  <a:srgbClr val="383A42"/>
                </a:solidFill>
                <a:latin typeface="Consolas" panose="020B0609020204030204" pitchFamily="49" charset="0"/>
              </a:rPr>
              <a:t>() {</a:t>
            </a:r>
          </a:p>
          <a:p>
            <a:pPr lvl="2"/>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navigator.geolocation.getCurrentPosition</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showGeoPosition</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showGeoPosition</a:t>
            </a:r>
            <a:r>
              <a:rPr lang="en-US" sz="1400" b="0" i="0" u="none" strike="noStrike" baseline="0" dirty="0">
                <a:solidFill>
                  <a:srgbClr val="383A42"/>
                </a:solidFill>
                <a:latin typeface="Consolas" panose="020B0609020204030204" pitchFamily="49" charset="0"/>
              </a:rPr>
              <a:t>(data) {</a:t>
            </a:r>
          </a:p>
          <a:p>
            <a:pPr lvl="2"/>
            <a:r>
              <a:rPr lang="en-US" sz="1400" b="0" i="0" u="none" strike="noStrike" baseline="0" dirty="0">
                <a:solidFill>
                  <a:srgbClr val="C28501"/>
                </a:solidFill>
                <a:latin typeface="Consolas" panose="020B0609020204030204" pitchFamily="49" charset="0"/>
              </a:rPr>
              <a:t>	</a:t>
            </a:r>
            <a:r>
              <a:rPr lang="en-US" sz="1400" b="0" i="0" u="none" strike="noStrike" baseline="0" dirty="0" err="1">
                <a:solidFill>
                  <a:srgbClr val="C28501"/>
                </a:solidFill>
                <a:latin typeface="Consolas" panose="020B0609020204030204" pitchFamily="49" charset="0"/>
              </a:rPr>
              <a:t>console</a:t>
            </a:r>
            <a:r>
              <a:rPr lang="en-US" sz="1400" b="0" i="0" u="none" strike="noStrike" baseline="0" dirty="0" err="1">
                <a:solidFill>
                  <a:srgbClr val="383A42"/>
                </a:solidFill>
                <a:latin typeface="Consolas" panose="020B0609020204030204" pitchFamily="49" charset="0"/>
              </a:rPr>
              <a:t>.dir</a:t>
            </a:r>
            <a:r>
              <a:rPr lang="en-US" sz="1400" b="0" i="0" u="none" strike="noStrike" baseline="0" dirty="0">
                <a:solidFill>
                  <a:srgbClr val="383A42"/>
                </a:solidFill>
                <a:latin typeface="Consolas" panose="020B0609020204030204" pitchFamily="49" charset="0"/>
              </a:rPr>
              <a:t>(data);</a:t>
            </a:r>
          </a:p>
          <a:p>
            <a:pPr lvl="2"/>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1056971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A9F9-4DEE-4F35-9089-C9D4DDDA6CE8}"/>
              </a:ext>
            </a:extLst>
          </p:cNvPr>
          <p:cNvSpPr>
            <a:spLocks noGrp="1"/>
          </p:cNvSpPr>
          <p:nvPr>
            <p:ph type="title"/>
          </p:nvPr>
        </p:nvSpPr>
        <p:spPr/>
        <p:txBody>
          <a:bodyPr/>
          <a:lstStyle/>
          <a:p>
            <a:r>
              <a:rPr lang="en-US" dirty="0"/>
              <a:t>Getting position data with </a:t>
            </a:r>
            <a:r>
              <a:rPr lang="en-US" dirty="0" err="1"/>
              <a:t>GeoLocation</a:t>
            </a:r>
            <a:endParaRPr lang="en-US" dirty="0"/>
          </a:p>
        </p:txBody>
      </p:sp>
      <p:sp>
        <p:nvSpPr>
          <p:cNvPr id="3" name="Content Placeholder 2">
            <a:extLst>
              <a:ext uri="{FF2B5EF4-FFF2-40B4-BE49-F238E27FC236}">
                <a16:creationId xmlns:a16="http://schemas.microsoft.com/office/drawing/2014/main" id="{56C16B2C-F66D-40DC-BB8F-DDD510DA839E}"/>
              </a:ext>
            </a:extLst>
          </p:cNvPr>
          <p:cNvSpPr>
            <a:spLocks noGrp="1"/>
          </p:cNvSpPr>
          <p:nvPr>
            <p:ph idx="1"/>
          </p:nvPr>
        </p:nvSpPr>
        <p:spPr>
          <a:xfrm>
            <a:off x="581192" y="2180496"/>
            <a:ext cx="11029615" cy="4220304"/>
          </a:xfrm>
        </p:spPr>
        <p:txBody>
          <a:bodyPr anchor="ctr">
            <a:normAutofit/>
          </a:bodyPr>
          <a:lstStyle/>
          <a:p>
            <a:pPr marL="0" indent="0" algn="l">
              <a:buNone/>
            </a:pPr>
            <a:r>
              <a:rPr lang="en-US" sz="1800" b="0" i="0" u="none" strike="noStrike" baseline="0" dirty="0">
                <a:latin typeface="BookAntiqua"/>
              </a:rPr>
              <a:t>This might look a bit more complicated than you'd expect, and this is because the </a:t>
            </a:r>
            <a:r>
              <a:rPr lang="en-US" sz="1800" b="0" i="0" u="none" strike="noStrike" baseline="0" dirty="0" err="1">
                <a:latin typeface="Consolas" panose="020B0609020204030204" pitchFamily="49" charset="0"/>
              </a:rPr>
              <a:t>getCurrentPosition</a:t>
            </a:r>
            <a:r>
              <a:rPr lang="en-US" sz="1800" b="0" i="0" u="none" strike="noStrike" baseline="0" dirty="0">
                <a:latin typeface="Consolas" panose="020B0609020204030204" pitchFamily="49" charset="0"/>
              </a:rPr>
              <a:t>() </a:t>
            </a:r>
            <a:r>
              <a:rPr lang="en-US" sz="1800" b="0" i="0" u="none" strike="noStrike" baseline="0" dirty="0">
                <a:latin typeface="BookAntiqua"/>
              </a:rPr>
              <a:t>method takes another method as an argument. The position data gets sent to this function and that function will use the data as input. </a:t>
            </a:r>
          </a:p>
          <a:p>
            <a:pPr marL="0" indent="0" algn="l">
              <a:buNone/>
            </a:pPr>
            <a:r>
              <a:rPr lang="en-US" sz="1800" b="0" i="0" u="none" strike="noStrike" baseline="0" dirty="0">
                <a:latin typeface="BookAntiqua"/>
              </a:rPr>
              <a:t>Therefore, we will have to wrap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 </a:t>
            </a:r>
            <a:r>
              <a:rPr lang="en-US" sz="1800" b="0" i="0" u="none" strike="noStrike" baseline="0" dirty="0">
                <a:latin typeface="BookAntiqua"/>
              </a:rPr>
              <a:t>in an external function (called </a:t>
            </a:r>
            <a:r>
              <a:rPr lang="en-US" sz="1800" b="0" i="0" u="none" strike="noStrike" baseline="0" dirty="0" err="1">
                <a:latin typeface="Consolas" panose="020B0609020204030204" pitchFamily="49" charset="0"/>
              </a:rPr>
              <a:t>showGeoPosition</a:t>
            </a:r>
            <a:r>
              <a:rPr lang="en-US" sz="1800" b="0" i="0" u="none" strike="noStrike" baseline="0" dirty="0">
                <a:latin typeface="Consolas" panose="020B0609020204030204" pitchFamily="49" charset="0"/>
              </a:rPr>
              <a:t>()</a:t>
            </a:r>
            <a:r>
              <a:rPr lang="en-US" sz="1800" b="0" i="0" u="none" strike="noStrike" baseline="0" dirty="0">
                <a:latin typeface="BookAntiqua"/>
              </a:rPr>
              <a:t>) that takes a parameter and outputs this data so that we can see the data in the console. We can then send this function to the </a:t>
            </a:r>
            <a:r>
              <a:rPr lang="en-US" sz="1800" b="0" i="0" u="none" strike="noStrike" baseline="0" dirty="0" err="1">
                <a:latin typeface="Consolas" panose="020B0609020204030204" pitchFamily="49" charset="0"/>
              </a:rPr>
              <a:t>getCurrentPosition</a:t>
            </a:r>
            <a:r>
              <a:rPr lang="en-US" sz="1800" b="0" i="0" u="none" strike="noStrike" baseline="0" dirty="0">
                <a:latin typeface="Consolas" panose="020B0609020204030204" pitchFamily="49" charset="0"/>
              </a:rPr>
              <a:t>() </a:t>
            </a:r>
            <a:r>
              <a:rPr lang="en-US" sz="1800" b="0" i="0" u="none" strike="noStrike" baseline="0" dirty="0">
                <a:latin typeface="BookAntiqua"/>
              </a:rPr>
              <a:t>function and see the data.</a:t>
            </a:r>
          </a:p>
          <a:p>
            <a:pPr marL="0" indent="0" algn="l">
              <a:buNone/>
            </a:pPr>
            <a:r>
              <a:rPr lang="en-US" sz="1800" b="0" i="0" u="none" strike="noStrike" baseline="0" dirty="0">
                <a:latin typeface="BookAntiqua"/>
              </a:rPr>
              <a:t>If you run this, you should get a </a:t>
            </a:r>
            <a:r>
              <a:rPr lang="en-US" sz="1800" b="0" i="0" u="none" strike="noStrike" baseline="0" dirty="0" err="1">
                <a:latin typeface="Consolas" panose="020B0609020204030204" pitchFamily="49" charset="0"/>
              </a:rPr>
              <a:t>GeolocationPosition</a:t>
            </a:r>
            <a:r>
              <a:rPr lang="en-US" sz="1800" b="0" i="0" u="none" strike="noStrike" baseline="0" dirty="0">
                <a:latin typeface="Consolas" panose="020B0609020204030204" pitchFamily="49" charset="0"/>
              </a:rPr>
              <a:t> </a:t>
            </a:r>
            <a:r>
              <a:rPr lang="en-US" sz="1800" b="0" i="0" u="none" strike="noStrike" baseline="0" dirty="0">
                <a:latin typeface="BookAntiqua"/>
              </a:rPr>
              <a:t>object, with a </a:t>
            </a:r>
            <a:r>
              <a:rPr lang="en-US" sz="1800" b="0" i="0" u="none" strike="noStrike" baseline="0" dirty="0" err="1">
                <a:latin typeface="Consolas" panose="020B0609020204030204" pitchFamily="49" charset="0"/>
              </a:rPr>
              <a:t>coords</a:t>
            </a:r>
            <a:r>
              <a:rPr lang="en-US" sz="1800" b="0" i="0" u="none" strike="noStrike" baseline="0" dirty="0">
                <a:latin typeface="Consolas" panose="020B0609020204030204" pitchFamily="49" charset="0"/>
              </a:rPr>
              <a:t> </a:t>
            </a:r>
            <a:r>
              <a:rPr lang="en-US" sz="1800" b="0" i="0" u="none" strike="noStrike" baseline="0" dirty="0">
                <a:latin typeface="BookAntiqua"/>
              </a:rPr>
              <a:t>property containing your latitude and longitude. The browser might prompt whether you’re okay with sharing your location. And if it doesn't show anything, make sure the preferences and settings of your computer allow the browser to use your location. </a:t>
            </a:r>
          </a:p>
          <a:p>
            <a:pPr marL="0" indent="0" algn="l">
              <a:buNone/>
            </a:pPr>
            <a:r>
              <a:rPr lang="en-US" sz="1800" b="0" i="0" u="none" strike="noStrike" baseline="0" dirty="0">
                <a:latin typeface="BookAntiqua"/>
              </a:rPr>
              <a:t>Using this, you can get the location of the user and show personalized content based on it or gather data about their location for other purposes, such as analyzing where visitors are located or displaying suggestions for the user based on their location.</a:t>
            </a:r>
            <a:endParaRPr lang="en-US" dirty="0"/>
          </a:p>
        </p:txBody>
      </p:sp>
    </p:spTree>
    <p:extLst>
      <p:ext uri="{BB962C8B-B14F-4D97-AF65-F5344CB8AC3E}">
        <p14:creationId xmlns:p14="http://schemas.microsoft.com/office/powerpoint/2010/main" val="2807494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463C-2420-4559-977E-E65A98DB81F8}"/>
              </a:ext>
            </a:extLst>
          </p:cNvPr>
          <p:cNvSpPr>
            <a:spLocks noGrp="1"/>
          </p:cNvSpPr>
          <p:nvPr>
            <p:ph type="title"/>
          </p:nvPr>
        </p:nvSpPr>
        <p:spPr/>
        <p:txBody>
          <a:bodyPr/>
          <a:lstStyle/>
          <a:p>
            <a:r>
              <a:rPr lang="en-US" dirty="0"/>
              <a:t>HTML5 canvas</a:t>
            </a:r>
          </a:p>
        </p:txBody>
      </p:sp>
      <p:sp>
        <p:nvSpPr>
          <p:cNvPr id="3" name="Content Placeholder 2">
            <a:extLst>
              <a:ext uri="{FF2B5EF4-FFF2-40B4-BE49-F238E27FC236}">
                <a16:creationId xmlns:a16="http://schemas.microsoft.com/office/drawing/2014/main" id="{C2EC843C-1DB3-4CE8-B22E-ECE03B83DE9F}"/>
              </a:ext>
            </a:extLst>
          </p:cNvPr>
          <p:cNvSpPr>
            <a:spLocks noGrp="1"/>
          </p:cNvSpPr>
          <p:nvPr>
            <p:ph idx="1"/>
          </p:nvPr>
        </p:nvSpPr>
        <p:spPr>
          <a:xfrm>
            <a:off x="581192" y="2180496"/>
            <a:ext cx="11029615" cy="4355771"/>
          </a:xfrm>
        </p:spPr>
        <p:txBody>
          <a:bodyPr>
            <a:normAutofit/>
          </a:bodyPr>
          <a:lstStyle/>
          <a:p>
            <a:pPr marL="0" indent="0" algn="l">
              <a:buNone/>
            </a:pPr>
            <a:r>
              <a:rPr lang="en-US" sz="1800" b="0" i="0" u="none" strike="noStrike" baseline="0" dirty="0">
                <a:latin typeface="BookAntiqua"/>
              </a:rPr>
              <a:t>Did we already mention that the </a:t>
            </a:r>
            <a:r>
              <a:rPr lang="en-US" sz="1800" b="0" i="0" u="none" strike="noStrike" baseline="0" dirty="0">
                <a:latin typeface="Consolas" panose="020B0609020204030204" pitchFamily="49" charset="0"/>
              </a:rPr>
              <a:t>&lt;canvas&gt; </a:t>
            </a:r>
            <a:r>
              <a:rPr lang="en-US" sz="1800" b="0" i="0" u="none" strike="noStrike" baseline="0" dirty="0">
                <a:latin typeface="BookAntiqua"/>
              </a:rPr>
              <a:t>element is new in HTML5? This is an amazing tool that will help you create dynamic web apps. Here is how to set up the canvas: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when you open this page, you will see nothing. Why? Well, the canvas element is, by default, a white rectangle that you cannot see against the white background. You could add some CSS to add a border to the canvas or a background color to the body and your canvas will be revealed.</a:t>
            </a:r>
            <a:endParaRPr lang="en-US" dirty="0"/>
          </a:p>
        </p:txBody>
      </p:sp>
      <p:sp>
        <p:nvSpPr>
          <p:cNvPr id="5" name="TextBox 4">
            <a:extLst>
              <a:ext uri="{FF2B5EF4-FFF2-40B4-BE49-F238E27FC236}">
                <a16:creationId xmlns:a16="http://schemas.microsoft.com/office/drawing/2014/main" id="{E5DBDE14-5142-4FF1-B9A9-ED54845012FC}"/>
              </a:ext>
            </a:extLst>
          </p:cNvPr>
          <p:cNvSpPr txBox="1"/>
          <p:nvPr/>
        </p:nvSpPr>
        <p:spPr>
          <a:xfrm>
            <a:off x="4330699" y="3318933"/>
            <a:ext cx="3530600" cy="1815882"/>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canvas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"c1"</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canvas</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393015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A02318E-E1C5-4261-AF93-73C953242914}"/>
              </a:ext>
            </a:extLst>
          </p:cNvPr>
          <p:cNvSpPr>
            <a:spLocks noGrp="1"/>
          </p:cNvSpPr>
          <p:nvPr>
            <p:ph idx="1"/>
          </p:nvPr>
        </p:nvSpPr>
        <p:spPr>
          <a:xfrm>
            <a:off x="581192" y="2180496"/>
            <a:ext cx="11029615" cy="4462351"/>
          </a:xfrm>
        </p:spPr>
        <p:txBody>
          <a:bodyPr>
            <a:normAutofit/>
          </a:bodyPr>
          <a:lstStyle/>
          <a:p>
            <a:pPr marL="0" indent="0" algn="l">
              <a:buNone/>
            </a:pPr>
            <a:r>
              <a:rPr lang="en-US" sz="1800" b="0" i="0" u="none" strike="noStrike" baseline="0" dirty="0">
                <a:latin typeface="BookAntiqua"/>
              </a:rPr>
              <a:t>HTML5 was released in 2012 and became standardized in 2014, which caused browsers to support all sorts of new features. The introduction of HTML5 impacted the realm of possibilities that are available through JavaScript. The options for graphics, videos, interaction with graphics, and a lot more with JavaScript have increased tremendously since the introduction of HTML5, and have been so revolutionary that in fact, they led to the end of support of Flash by web browsers.</a:t>
            </a:r>
          </a:p>
          <a:p>
            <a:pPr marL="0" indent="0" algn="l">
              <a:buNone/>
            </a:pPr>
            <a:r>
              <a:rPr lang="en-US" sz="1800" b="0" i="0" u="none" strike="noStrike" baseline="0" dirty="0">
                <a:latin typeface="BookAntiqua"/>
              </a:rPr>
              <a:t>HTML5 allows web page(s) to be better structured by adding new elements, such as </a:t>
            </a:r>
            <a:r>
              <a:rPr lang="en-US" sz="1800" b="0" i="0" u="none" strike="noStrike" baseline="0" dirty="0">
                <a:latin typeface="Consolas" panose="020B0609020204030204" pitchFamily="49" charset="0"/>
              </a:rPr>
              <a:t>&lt;header&gt;</a:t>
            </a:r>
            <a:r>
              <a:rPr lang="en-US" sz="1800" b="0" i="0" u="none" strike="noStrike" baseline="0" dirty="0">
                <a:latin typeface="BookAntiqua"/>
              </a:rPr>
              <a:t>. And also the DOM has improved quite a bit, which has led to increased performance. There are quite a few other additions and you'll see some of them in the chapter. Another fun (and useful) addition worth mentioning here is the </a:t>
            </a:r>
            <a:r>
              <a:rPr lang="en-US" sz="1800" b="0" i="0" u="none" strike="noStrike" baseline="0" dirty="0">
                <a:latin typeface="Consolas" panose="020B0609020204030204" pitchFamily="49" charset="0"/>
              </a:rPr>
              <a:t>&lt;canvas&gt; </a:t>
            </a:r>
            <a:r>
              <a:rPr lang="en-US" sz="1800" b="0" i="0" u="none" strike="noStrike" baseline="0" dirty="0">
                <a:latin typeface="BookAntiqua"/>
              </a:rPr>
              <a:t>element, which we'll cover in this chapter as well.</a:t>
            </a:r>
          </a:p>
          <a:p>
            <a:pPr marL="0" indent="0" algn="l">
              <a:buNone/>
            </a:pPr>
            <a:r>
              <a:rPr lang="en-US" sz="1800" b="0" i="0" u="none" strike="noStrike" baseline="0" dirty="0">
                <a:latin typeface="BookAntiqua"/>
              </a:rPr>
              <a:t>JavaScript gives us a lot of amazing features already, but together with HTML5 there is a lot more possible when it comes to creating dynamic interactive web apps. This combination enables us to level up our content presentation game. We can work with files in the browser now, as well as drawing on the HTML5 canvas and adding images and text to it.</a:t>
            </a:r>
            <a:endParaRPr lang="en-US"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463C-2420-4559-977E-E65A98DB81F8}"/>
              </a:ext>
            </a:extLst>
          </p:cNvPr>
          <p:cNvSpPr>
            <a:spLocks noGrp="1"/>
          </p:cNvSpPr>
          <p:nvPr>
            <p:ph type="title"/>
          </p:nvPr>
        </p:nvSpPr>
        <p:spPr/>
        <p:txBody>
          <a:bodyPr/>
          <a:lstStyle/>
          <a:p>
            <a:r>
              <a:rPr lang="en-US" dirty="0"/>
              <a:t>HTML5 canvas</a:t>
            </a:r>
          </a:p>
        </p:txBody>
      </p:sp>
      <p:sp>
        <p:nvSpPr>
          <p:cNvPr id="3" name="Content Placeholder 2">
            <a:extLst>
              <a:ext uri="{FF2B5EF4-FFF2-40B4-BE49-F238E27FC236}">
                <a16:creationId xmlns:a16="http://schemas.microsoft.com/office/drawing/2014/main" id="{C2EC843C-1DB3-4CE8-B22E-ECE03B83DE9F}"/>
              </a:ext>
            </a:extLst>
          </p:cNvPr>
          <p:cNvSpPr>
            <a:spLocks noGrp="1"/>
          </p:cNvSpPr>
          <p:nvPr>
            <p:ph idx="1"/>
          </p:nvPr>
        </p:nvSpPr>
        <p:spPr>
          <a:xfrm>
            <a:off x="581192" y="2180496"/>
            <a:ext cx="5040675" cy="4355771"/>
          </a:xfrm>
        </p:spPr>
        <p:txBody>
          <a:bodyPr anchor="t">
            <a:normAutofit lnSpcReduction="10000"/>
          </a:bodyPr>
          <a:lstStyle/>
          <a:p>
            <a:pPr marL="0" indent="0" algn="l">
              <a:buNone/>
            </a:pPr>
            <a:r>
              <a:rPr lang="en-US" sz="1800" b="0" i="0" u="none" strike="noStrike" baseline="0" dirty="0">
                <a:latin typeface="BookAntiqua"/>
              </a:rPr>
              <a:t>But, we probably want to put something on it and we need JavaScript to make that happen. Let's create a "drawing" on it using JavaScript: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context of the canvas is read and stored in the </a:t>
            </a:r>
            <a:r>
              <a:rPr lang="en-US" sz="1800" b="0" i="0" u="none" strike="noStrike" baseline="0" dirty="0" err="1">
                <a:latin typeface="Consolas" panose="020B0609020204030204" pitchFamily="49" charset="0"/>
              </a:rPr>
              <a:t>ctx</a:t>
            </a:r>
            <a:r>
              <a:rPr lang="en-US" sz="1800" b="0" i="0" u="none" strike="noStrike" baseline="0" dirty="0">
                <a:latin typeface="Consolas" panose="020B0609020204030204" pitchFamily="49" charset="0"/>
              </a:rPr>
              <a:t> </a:t>
            </a:r>
            <a:r>
              <a:rPr lang="en-US" sz="1800" b="0" i="0" u="none" strike="noStrike" baseline="0" dirty="0">
                <a:latin typeface="BookAntiqua"/>
              </a:rPr>
              <a:t>variable (a common shortened version of context). We need this to be able to draw on the canvas. We change the dimensions of the canvas to </a:t>
            </a:r>
            <a:r>
              <a:rPr lang="en-US" sz="1800" b="0" i="0" u="none" strike="noStrike" baseline="0" dirty="0">
                <a:latin typeface="Consolas" panose="020B0609020204030204" pitchFamily="49" charset="0"/>
              </a:rPr>
              <a:t>500 </a:t>
            </a:r>
            <a:r>
              <a:rPr lang="en-US" sz="1800" b="0" i="0" u="none" strike="noStrike" baseline="0" dirty="0">
                <a:latin typeface="BookAntiqua"/>
              </a:rPr>
              <a:t>by </a:t>
            </a:r>
            <a:r>
              <a:rPr lang="en-US" sz="1800" b="0" i="0" u="none" strike="noStrike" baseline="0" dirty="0">
                <a:latin typeface="Consolas" panose="020B0609020204030204" pitchFamily="49" charset="0"/>
              </a:rPr>
              <a:t>500 </a:t>
            </a:r>
            <a:r>
              <a:rPr lang="en-US" sz="1800" b="0" i="0" u="none" strike="noStrike" baseline="0" dirty="0">
                <a:latin typeface="BookAntiqua"/>
              </a:rPr>
              <a:t>pixels. This is not the same as using CSS for width and height; this adds the HTML attributes' </a:t>
            </a:r>
            <a:r>
              <a:rPr lang="en-US" sz="1800" b="0" i="0" u="none" strike="noStrike" baseline="0" dirty="0">
                <a:latin typeface="Consolas" panose="020B0609020204030204" pitchFamily="49" charset="0"/>
              </a:rPr>
              <a:t>width </a:t>
            </a:r>
            <a:r>
              <a:rPr lang="en-US" sz="1800" b="0" i="0" u="none" strike="noStrike" baseline="0" dirty="0">
                <a:latin typeface="BookAntiqua"/>
              </a:rPr>
              <a:t>and </a:t>
            </a:r>
            <a:r>
              <a:rPr lang="en-US" sz="1800" b="0" i="0" u="none" strike="noStrike" baseline="0" dirty="0">
                <a:latin typeface="Consolas" panose="020B0609020204030204" pitchFamily="49" charset="0"/>
              </a:rPr>
              <a:t>height</a:t>
            </a:r>
            <a:r>
              <a:rPr lang="en-US" sz="1800" b="0" i="0" u="none" strike="noStrike" baseline="0" dirty="0">
                <a:latin typeface="BookAntiqua"/>
              </a:rPr>
              <a:t>.</a:t>
            </a:r>
            <a:endParaRPr lang="en-US" dirty="0"/>
          </a:p>
        </p:txBody>
      </p:sp>
      <p:sp>
        <p:nvSpPr>
          <p:cNvPr id="6" name="TextBox 5">
            <a:extLst>
              <a:ext uri="{FF2B5EF4-FFF2-40B4-BE49-F238E27FC236}">
                <a16:creationId xmlns:a16="http://schemas.microsoft.com/office/drawing/2014/main" id="{E2B45A61-4129-4872-BDBB-1FFE2599B529}"/>
              </a:ext>
            </a:extLst>
          </p:cNvPr>
          <p:cNvSpPr txBox="1"/>
          <p:nvPr/>
        </p:nvSpPr>
        <p:spPr>
          <a:xfrm>
            <a:off x="5884332" y="2135062"/>
            <a:ext cx="6096000" cy="4401205"/>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E55649"/>
                </a:solidFill>
                <a:latin typeface="Consolas" panose="020B0609020204030204" pitchFamily="49" charset="0"/>
              </a:rPr>
              <a:t>canvas </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50A24F"/>
                </a:solidFill>
                <a:latin typeface="Consolas" panose="020B0609020204030204" pitchFamily="49" charset="0"/>
              </a:rPr>
              <a:t>	border</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1px </a:t>
            </a:r>
            <a:r>
              <a:rPr lang="en-US" sz="1400" b="0" i="0" u="none" strike="noStrike" baseline="0" dirty="0">
                <a:solidFill>
                  <a:srgbClr val="383A42"/>
                </a:solidFill>
                <a:latin typeface="Consolas" panose="020B0609020204030204" pitchFamily="49" charset="0"/>
              </a:rPr>
              <a:t>solid black;</a:t>
            </a:r>
          </a:p>
          <a:p>
            <a:pPr lvl="3"/>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canvas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"c1"</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canvas</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canvas = </a:t>
            </a:r>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.getElementById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"c1"</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let </a:t>
            </a:r>
            <a:r>
              <a:rPr lang="en-US" sz="1400" b="0" i="0" u="none" strike="noStrike" baseline="0" dirty="0" err="1">
                <a:solidFill>
                  <a:srgbClr val="383A42"/>
                </a:solidFill>
                <a:latin typeface="Consolas" panose="020B0609020204030204" pitchFamily="49" charset="0"/>
              </a:rPr>
              <a:t>ctx</a:t>
            </a:r>
            <a:r>
              <a:rPr lang="en-US" sz="1400" b="0" i="0" u="none" strike="noStrike" baseline="0" dirty="0">
                <a:solidFill>
                  <a:srgbClr val="383A42"/>
                </a:solidFill>
                <a:latin typeface="Consolas" panose="020B0609020204030204" pitchFamily="49" charset="0"/>
              </a:rPr>
              <a:t> = </a:t>
            </a:r>
            <a:r>
              <a:rPr lang="en-US" sz="1400" b="0" i="0" u="none" strike="noStrike" baseline="0" dirty="0" err="1">
                <a:solidFill>
                  <a:srgbClr val="383A42"/>
                </a:solidFill>
                <a:latin typeface="Consolas" panose="020B0609020204030204" pitchFamily="49" charset="0"/>
              </a:rPr>
              <a:t>canvas.getContext</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"2d"</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err="1">
                <a:solidFill>
                  <a:srgbClr val="383A42"/>
                </a:solidFill>
                <a:latin typeface="Consolas" panose="020B0609020204030204" pitchFamily="49" charset="0"/>
              </a:rPr>
              <a:t>canvas.width</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996801"/>
                </a:solidFill>
                <a:latin typeface="Consolas" panose="020B0609020204030204" pitchFamily="49" charset="0"/>
              </a:rPr>
              <a:t>500</a:t>
            </a:r>
            <a:r>
              <a:rPr lang="en-US" sz="1400" b="0" i="0" u="none" strike="noStrike" baseline="0" dirty="0">
                <a:solidFill>
                  <a:srgbClr val="383A42"/>
                </a:solidFill>
                <a:latin typeface="Consolas" panose="020B0609020204030204" pitchFamily="49" charset="0"/>
              </a:rPr>
              <a:t>; </a:t>
            </a:r>
            <a:r>
              <a:rPr lang="en-US" sz="1400" b="0" i="1" u="none" strike="noStrike" baseline="0" dirty="0">
                <a:solidFill>
                  <a:srgbClr val="A1A2A8"/>
                </a:solidFill>
                <a:latin typeface="Consolas-Italic"/>
              </a:rPr>
              <a:t>//px</a:t>
            </a:r>
          </a:p>
          <a:p>
            <a:pPr lvl="3"/>
            <a:r>
              <a:rPr lang="en-US" sz="1400" b="0" i="0" u="none" strike="noStrike" baseline="0" dirty="0" err="1">
                <a:solidFill>
                  <a:srgbClr val="383A42"/>
                </a:solidFill>
                <a:latin typeface="Consolas" panose="020B0609020204030204" pitchFamily="49" charset="0"/>
              </a:rPr>
              <a:t>canvas.height</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996801"/>
                </a:solidFill>
                <a:latin typeface="Consolas" panose="020B0609020204030204" pitchFamily="49" charset="0"/>
              </a:rPr>
              <a:t>500</a:t>
            </a:r>
            <a:r>
              <a:rPr lang="en-US" sz="1400" b="0" i="0" u="none" strike="noStrike" baseline="0" dirty="0">
                <a:solidFill>
                  <a:srgbClr val="383A42"/>
                </a:solidFill>
                <a:latin typeface="Consolas" panose="020B0609020204030204" pitchFamily="49" charset="0"/>
              </a:rPr>
              <a:t>; </a:t>
            </a:r>
            <a:r>
              <a:rPr lang="en-US" sz="1400" b="0" i="1" u="none" strike="noStrike" baseline="0" dirty="0">
                <a:solidFill>
                  <a:srgbClr val="A1A2A8"/>
                </a:solidFill>
                <a:latin typeface="Consolas-Italic"/>
              </a:rPr>
              <a:t>//px</a:t>
            </a:r>
          </a:p>
          <a:p>
            <a:pPr lvl="3"/>
            <a:r>
              <a:rPr lang="en-US" sz="1400" b="0" i="0" u="none" strike="noStrike" baseline="0" dirty="0" err="1">
                <a:solidFill>
                  <a:srgbClr val="383A42"/>
                </a:solidFill>
                <a:latin typeface="Consolas" panose="020B0609020204030204" pitchFamily="49" charset="0"/>
              </a:rPr>
              <a:t>ctx.fillRect</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996801"/>
                </a:solidFill>
                <a:latin typeface="Consolas" panose="020B0609020204030204" pitchFamily="49" charset="0"/>
              </a:rPr>
              <a:t>20</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40</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100</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100</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2290952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463C-2420-4559-977E-E65A98DB81F8}"/>
              </a:ext>
            </a:extLst>
          </p:cNvPr>
          <p:cNvSpPr>
            <a:spLocks noGrp="1"/>
          </p:cNvSpPr>
          <p:nvPr>
            <p:ph type="title"/>
          </p:nvPr>
        </p:nvSpPr>
        <p:spPr/>
        <p:txBody>
          <a:bodyPr/>
          <a:lstStyle/>
          <a:p>
            <a:r>
              <a:rPr lang="en-US" dirty="0"/>
              <a:t>HTML5 canvas</a:t>
            </a:r>
          </a:p>
        </p:txBody>
      </p:sp>
      <p:sp>
        <p:nvSpPr>
          <p:cNvPr id="3" name="Content Placeholder 2">
            <a:extLst>
              <a:ext uri="{FF2B5EF4-FFF2-40B4-BE49-F238E27FC236}">
                <a16:creationId xmlns:a16="http://schemas.microsoft.com/office/drawing/2014/main" id="{C2EC843C-1DB3-4CE8-B22E-ECE03B83DE9F}"/>
              </a:ext>
            </a:extLst>
          </p:cNvPr>
          <p:cNvSpPr>
            <a:spLocks noGrp="1"/>
          </p:cNvSpPr>
          <p:nvPr>
            <p:ph idx="1"/>
          </p:nvPr>
        </p:nvSpPr>
        <p:spPr>
          <a:xfrm>
            <a:off x="581192" y="2180496"/>
            <a:ext cx="11029616" cy="4355771"/>
          </a:xfrm>
        </p:spPr>
        <p:txBody>
          <a:bodyPr anchor="t">
            <a:normAutofit/>
          </a:bodyPr>
          <a:lstStyle/>
          <a:p>
            <a:pPr marL="0" indent="0" algn="l">
              <a:buNone/>
            </a:pPr>
            <a:r>
              <a:rPr lang="en-US" sz="1800" b="0" i="0" u="none" strike="noStrike" baseline="0" dirty="0">
                <a:latin typeface="BookAntiqua"/>
              </a:rPr>
              <a:t>With the </a:t>
            </a:r>
            <a:r>
              <a:rPr lang="en-US" sz="1800" b="0" i="0" u="none" strike="noStrike" baseline="0" dirty="0" err="1">
                <a:latin typeface="Consolas" panose="020B0609020204030204" pitchFamily="49" charset="0"/>
              </a:rPr>
              <a:t>fillRect</a:t>
            </a:r>
            <a:r>
              <a:rPr lang="en-US" sz="1800" b="0" i="0" u="none" strike="noStrike" baseline="0" dirty="0">
                <a:latin typeface="Consolas" panose="020B0609020204030204" pitchFamily="49" charset="0"/>
              </a:rPr>
              <a:t>() </a:t>
            </a:r>
            <a:r>
              <a:rPr lang="en-US" sz="1800" b="0" i="0" u="none" strike="noStrike" baseline="0" dirty="0">
                <a:latin typeface="BookAntiqua"/>
              </a:rPr>
              <a:t>method on the context of the canvas, we can draw a rectangle on the canvas. It takes four parameters. The first two are the </a:t>
            </a:r>
            <a:r>
              <a:rPr lang="en-US" sz="1800" b="0" i="1" u="none" strike="noStrike" baseline="0" dirty="0">
                <a:latin typeface="BookAntiqua-Italic"/>
              </a:rPr>
              <a:t>x </a:t>
            </a:r>
            <a:r>
              <a:rPr lang="en-US" sz="1800" b="0" i="0" u="none" strike="noStrike" baseline="0" dirty="0">
                <a:latin typeface="BookAntiqua"/>
              </a:rPr>
              <a:t>and </a:t>
            </a:r>
            <a:r>
              <a:rPr lang="en-US" sz="1800" b="0" i="1" u="none" strike="noStrike" baseline="0" dirty="0">
                <a:latin typeface="BookAntiqua-Italic"/>
              </a:rPr>
              <a:t>y </a:t>
            </a:r>
            <a:r>
              <a:rPr lang="en-US" sz="1800" b="0" i="0" u="none" strike="noStrike" baseline="0" dirty="0">
                <a:latin typeface="BookAntiqua"/>
              </a:rPr>
              <a:t>coordinates of where the figure should be added to the canvas. The last two are the width and height of the rectangle. In our case, it's a square. Here is what the result looks like:</a:t>
            </a:r>
            <a:endParaRPr lang="en-US" dirty="0"/>
          </a:p>
        </p:txBody>
      </p:sp>
      <p:pic>
        <p:nvPicPr>
          <p:cNvPr id="5" name="Picture 4">
            <a:extLst>
              <a:ext uri="{FF2B5EF4-FFF2-40B4-BE49-F238E27FC236}">
                <a16:creationId xmlns:a16="http://schemas.microsoft.com/office/drawing/2014/main" id="{E62D1387-717C-4BA6-A0E7-92AC7024C19C}"/>
              </a:ext>
            </a:extLst>
          </p:cNvPr>
          <p:cNvPicPr>
            <a:picLocks noChangeAspect="1"/>
          </p:cNvPicPr>
          <p:nvPr/>
        </p:nvPicPr>
        <p:blipFill>
          <a:blip r:embed="rId2"/>
          <a:stretch>
            <a:fillRect/>
          </a:stretch>
        </p:blipFill>
        <p:spPr>
          <a:xfrm>
            <a:off x="2200396" y="3302000"/>
            <a:ext cx="7791207" cy="3314170"/>
          </a:xfrm>
          <a:prstGeom prst="rect">
            <a:avLst/>
          </a:prstGeom>
        </p:spPr>
      </p:pic>
    </p:spTree>
    <p:extLst>
      <p:ext uri="{BB962C8B-B14F-4D97-AF65-F5344CB8AC3E}">
        <p14:creationId xmlns:p14="http://schemas.microsoft.com/office/powerpoint/2010/main" val="1762739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463C-2420-4559-977E-E65A98DB81F8}"/>
              </a:ext>
            </a:extLst>
          </p:cNvPr>
          <p:cNvSpPr>
            <a:spLocks noGrp="1"/>
          </p:cNvSpPr>
          <p:nvPr>
            <p:ph type="title"/>
          </p:nvPr>
        </p:nvSpPr>
        <p:spPr/>
        <p:txBody>
          <a:bodyPr/>
          <a:lstStyle/>
          <a:p>
            <a:r>
              <a:rPr lang="en-US" dirty="0"/>
              <a:t>HTML5 canvas</a:t>
            </a:r>
          </a:p>
        </p:txBody>
      </p:sp>
      <p:sp>
        <p:nvSpPr>
          <p:cNvPr id="3" name="Content Placeholder 2">
            <a:extLst>
              <a:ext uri="{FF2B5EF4-FFF2-40B4-BE49-F238E27FC236}">
                <a16:creationId xmlns:a16="http://schemas.microsoft.com/office/drawing/2014/main" id="{C2EC843C-1DB3-4CE8-B22E-ECE03B83DE9F}"/>
              </a:ext>
            </a:extLst>
          </p:cNvPr>
          <p:cNvSpPr>
            <a:spLocks noGrp="1"/>
          </p:cNvSpPr>
          <p:nvPr>
            <p:ph idx="1"/>
          </p:nvPr>
        </p:nvSpPr>
        <p:spPr>
          <a:xfrm>
            <a:off x="581192" y="2180496"/>
            <a:ext cx="11029616" cy="4355771"/>
          </a:xfrm>
        </p:spPr>
        <p:txBody>
          <a:bodyPr anchor="t">
            <a:normAutofit/>
          </a:bodyPr>
          <a:lstStyle/>
          <a:p>
            <a:pPr marL="0" indent="0" algn="l">
              <a:buNone/>
            </a:pPr>
            <a:r>
              <a:rPr lang="en-US" sz="1800" b="0" i="0" u="none" strike="noStrike" baseline="0" dirty="0">
                <a:latin typeface="BookAntiqua"/>
              </a:rPr>
              <a:t>We can also change the color we are drawing with. You can get a pink square instead by replacing the JavaScript of the previous HTML document with the following:</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There are more things you can do with the canvas than just drawing. Let's have a look at adding text to our canvas.</a:t>
            </a:r>
            <a:endParaRPr lang="en-US" dirty="0"/>
          </a:p>
        </p:txBody>
      </p:sp>
      <p:sp>
        <p:nvSpPr>
          <p:cNvPr id="6" name="TextBox 5">
            <a:extLst>
              <a:ext uri="{FF2B5EF4-FFF2-40B4-BE49-F238E27FC236}">
                <a16:creationId xmlns:a16="http://schemas.microsoft.com/office/drawing/2014/main" id="{94FD3BDB-1239-48E1-8702-3C27F9D29981}"/>
              </a:ext>
            </a:extLst>
          </p:cNvPr>
          <p:cNvSpPr txBox="1"/>
          <p:nvPr/>
        </p:nvSpPr>
        <p:spPr>
          <a:xfrm>
            <a:off x="2878666" y="3204219"/>
            <a:ext cx="6096000" cy="2062103"/>
          </a:xfrm>
          <a:prstGeom prst="rect">
            <a:avLst/>
          </a:prstGeom>
          <a:noFill/>
        </p:spPr>
        <p:txBody>
          <a:bodyPr wrap="square">
            <a:spAutoFit/>
          </a:bodyPr>
          <a:lstStyle/>
          <a:p>
            <a:pPr algn="l"/>
            <a:r>
              <a:rPr lang="en-US" sz="1600" b="0" i="0" u="none" strike="noStrike" baseline="0" dirty="0">
                <a:solidFill>
                  <a:srgbClr val="383A42"/>
                </a:solidFill>
                <a:latin typeface="Consolas" panose="020B0609020204030204" pitchFamily="49" charset="0"/>
              </a:rPr>
              <a:t>&lt;</a:t>
            </a:r>
            <a:r>
              <a:rPr lang="en-US" sz="1600" b="0" i="0" u="none" strike="noStrike" baseline="0" dirty="0">
                <a:solidFill>
                  <a:srgbClr val="E55649"/>
                </a:solidFill>
                <a:latin typeface="Consolas" panose="020B0609020204030204" pitchFamily="49" charset="0"/>
              </a:rPr>
              <a:t>script</a:t>
            </a:r>
            <a:r>
              <a:rPr lang="en-US" sz="1600" b="0" i="0" u="none" strike="noStrike" baseline="0" dirty="0">
                <a:solidFill>
                  <a:srgbClr val="383A42"/>
                </a:solidFill>
                <a:latin typeface="Consolas" panose="020B0609020204030204" pitchFamily="49" charset="0"/>
              </a:rPr>
              <a:t>&gt;</a:t>
            </a:r>
          </a:p>
          <a:p>
            <a:pPr lvl="1"/>
            <a:r>
              <a:rPr lang="en-US" sz="1600" b="0" i="0" u="none" strike="noStrike" baseline="0" dirty="0">
                <a:solidFill>
                  <a:srgbClr val="A726A5"/>
                </a:solidFill>
                <a:latin typeface="Consolas" panose="020B0609020204030204" pitchFamily="49" charset="0"/>
              </a:rPr>
              <a:t>let </a:t>
            </a:r>
            <a:r>
              <a:rPr lang="en-US" sz="1600" b="0" i="0" u="none" strike="noStrike" baseline="0" dirty="0">
                <a:solidFill>
                  <a:srgbClr val="383A42"/>
                </a:solidFill>
                <a:latin typeface="Consolas" panose="020B0609020204030204" pitchFamily="49" charset="0"/>
              </a:rPr>
              <a:t>canvas = </a:t>
            </a:r>
            <a:r>
              <a:rPr lang="en-US" sz="1600" b="0" i="0" u="none" strike="noStrike" baseline="0" dirty="0" err="1">
                <a:solidFill>
                  <a:srgbClr val="C28501"/>
                </a:solidFill>
                <a:latin typeface="Consolas" panose="020B0609020204030204" pitchFamily="49" charset="0"/>
              </a:rPr>
              <a:t>document</a:t>
            </a:r>
            <a:r>
              <a:rPr lang="en-US" sz="1600" b="0" i="0" u="none" strike="noStrike" baseline="0" dirty="0" err="1">
                <a:solidFill>
                  <a:srgbClr val="383A42"/>
                </a:solidFill>
                <a:latin typeface="Consolas" panose="020B0609020204030204" pitchFamily="49" charset="0"/>
              </a:rPr>
              <a:t>.getElementById</a:t>
            </a:r>
            <a:r>
              <a:rPr lang="en-US" sz="1600" b="0" i="0" u="none" strike="noStrike" baseline="0" dirty="0">
                <a:solidFill>
                  <a:srgbClr val="383A42"/>
                </a:solidFill>
                <a:latin typeface="Consolas" panose="020B0609020204030204" pitchFamily="49" charset="0"/>
              </a:rPr>
              <a:t>(</a:t>
            </a:r>
            <a:r>
              <a:rPr lang="en-US" sz="1600" b="0" i="0" u="none" strike="noStrike" baseline="0" dirty="0">
                <a:solidFill>
                  <a:srgbClr val="50A24F"/>
                </a:solidFill>
                <a:latin typeface="Consolas" panose="020B0609020204030204" pitchFamily="49" charset="0"/>
              </a:rPr>
              <a:t>"c1"</a:t>
            </a:r>
            <a:r>
              <a:rPr lang="en-US" sz="1600" b="0" i="0" u="none" strike="noStrike" baseline="0" dirty="0">
                <a:solidFill>
                  <a:srgbClr val="383A42"/>
                </a:solidFill>
                <a:latin typeface="Consolas" panose="020B0609020204030204" pitchFamily="49" charset="0"/>
              </a:rPr>
              <a:t>);</a:t>
            </a:r>
          </a:p>
          <a:p>
            <a:pPr lvl="1"/>
            <a:r>
              <a:rPr lang="en-US" sz="1600" b="0" i="0" u="none" strike="noStrike" baseline="0" dirty="0">
                <a:solidFill>
                  <a:srgbClr val="A726A5"/>
                </a:solidFill>
                <a:latin typeface="Consolas" panose="020B0609020204030204" pitchFamily="49" charset="0"/>
              </a:rPr>
              <a:t>let </a:t>
            </a:r>
            <a:r>
              <a:rPr lang="en-US" sz="1600" b="0" i="0" u="none" strike="noStrike" baseline="0" dirty="0" err="1">
                <a:solidFill>
                  <a:srgbClr val="383A42"/>
                </a:solidFill>
                <a:latin typeface="Consolas" panose="020B0609020204030204" pitchFamily="49" charset="0"/>
              </a:rPr>
              <a:t>ctx</a:t>
            </a:r>
            <a:r>
              <a:rPr lang="en-US" sz="1600" b="0" i="0" u="none" strike="noStrike" baseline="0" dirty="0">
                <a:solidFill>
                  <a:srgbClr val="383A42"/>
                </a:solidFill>
                <a:latin typeface="Consolas" panose="020B0609020204030204" pitchFamily="49" charset="0"/>
              </a:rPr>
              <a:t> = </a:t>
            </a:r>
            <a:r>
              <a:rPr lang="en-US" sz="1600" b="0" i="0" u="none" strike="noStrike" baseline="0" dirty="0" err="1">
                <a:solidFill>
                  <a:srgbClr val="383A42"/>
                </a:solidFill>
                <a:latin typeface="Consolas" panose="020B0609020204030204" pitchFamily="49" charset="0"/>
              </a:rPr>
              <a:t>canvas.getContext</a:t>
            </a:r>
            <a:r>
              <a:rPr lang="en-US" sz="1600" b="0" i="0" u="none" strike="noStrike" baseline="0" dirty="0">
                <a:solidFill>
                  <a:srgbClr val="383A42"/>
                </a:solidFill>
                <a:latin typeface="Consolas" panose="020B0609020204030204" pitchFamily="49" charset="0"/>
              </a:rPr>
              <a:t>(</a:t>
            </a:r>
            <a:r>
              <a:rPr lang="en-US" sz="1600" b="0" i="0" u="none" strike="noStrike" baseline="0" dirty="0">
                <a:solidFill>
                  <a:srgbClr val="50A24F"/>
                </a:solidFill>
                <a:latin typeface="Consolas" panose="020B0609020204030204" pitchFamily="49" charset="0"/>
              </a:rPr>
              <a:t>"2d"</a:t>
            </a:r>
            <a:r>
              <a:rPr lang="en-US" sz="1600" b="0" i="0" u="none" strike="noStrike" baseline="0" dirty="0">
                <a:solidFill>
                  <a:srgbClr val="383A42"/>
                </a:solidFill>
                <a:latin typeface="Consolas" panose="020B0609020204030204" pitchFamily="49" charset="0"/>
              </a:rPr>
              <a:t>);</a:t>
            </a:r>
          </a:p>
          <a:p>
            <a:pPr lvl="1"/>
            <a:r>
              <a:rPr lang="en-US" sz="1600" b="0" i="0" u="none" strike="noStrike" baseline="0" dirty="0" err="1">
                <a:solidFill>
                  <a:srgbClr val="383A42"/>
                </a:solidFill>
                <a:latin typeface="Consolas" panose="020B0609020204030204" pitchFamily="49" charset="0"/>
              </a:rPr>
              <a:t>canvas.width</a:t>
            </a:r>
            <a:r>
              <a:rPr lang="en-US" sz="1600" b="0" i="0" u="none" strike="noStrike" baseline="0" dirty="0">
                <a:solidFill>
                  <a:srgbClr val="383A42"/>
                </a:solidFill>
                <a:latin typeface="Consolas" panose="020B0609020204030204" pitchFamily="49" charset="0"/>
              </a:rPr>
              <a:t> = </a:t>
            </a:r>
            <a:r>
              <a:rPr lang="en-US" sz="1600" b="0" i="0" u="none" strike="noStrike" baseline="0" dirty="0">
                <a:solidFill>
                  <a:srgbClr val="996801"/>
                </a:solidFill>
                <a:latin typeface="Consolas" panose="020B0609020204030204" pitchFamily="49" charset="0"/>
              </a:rPr>
              <a:t>500</a:t>
            </a:r>
            <a:r>
              <a:rPr lang="en-US" sz="1600" b="0" i="0" u="none" strike="noStrike" baseline="0" dirty="0">
                <a:solidFill>
                  <a:srgbClr val="383A42"/>
                </a:solidFill>
                <a:latin typeface="Consolas" panose="020B0609020204030204" pitchFamily="49" charset="0"/>
              </a:rPr>
              <a:t>; </a:t>
            </a:r>
            <a:r>
              <a:rPr lang="en-US" sz="1600" b="0" i="1" u="none" strike="noStrike" baseline="0" dirty="0">
                <a:solidFill>
                  <a:srgbClr val="A1A2A8"/>
                </a:solidFill>
                <a:latin typeface="Consolas-Italic"/>
              </a:rPr>
              <a:t>//px</a:t>
            </a:r>
          </a:p>
          <a:p>
            <a:pPr lvl="1"/>
            <a:r>
              <a:rPr lang="en-US" sz="1600" b="0" i="0" u="none" strike="noStrike" baseline="0" dirty="0" err="1">
                <a:solidFill>
                  <a:srgbClr val="383A42"/>
                </a:solidFill>
                <a:latin typeface="Consolas" panose="020B0609020204030204" pitchFamily="49" charset="0"/>
              </a:rPr>
              <a:t>canvas.height</a:t>
            </a:r>
            <a:r>
              <a:rPr lang="en-US" sz="1600" b="0" i="0" u="none" strike="noStrike" baseline="0" dirty="0">
                <a:solidFill>
                  <a:srgbClr val="383A42"/>
                </a:solidFill>
                <a:latin typeface="Consolas" panose="020B0609020204030204" pitchFamily="49" charset="0"/>
              </a:rPr>
              <a:t> = </a:t>
            </a:r>
            <a:r>
              <a:rPr lang="en-US" sz="1600" b="0" i="0" u="none" strike="noStrike" baseline="0" dirty="0">
                <a:solidFill>
                  <a:srgbClr val="996801"/>
                </a:solidFill>
                <a:latin typeface="Consolas" panose="020B0609020204030204" pitchFamily="49" charset="0"/>
              </a:rPr>
              <a:t>500</a:t>
            </a:r>
            <a:r>
              <a:rPr lang="en-US" sz="1600" b="0" i="0" u="none" strike="noStrike" baseline="0" dirty="0">
                <a:solidFill>
                  <a:srgbClr val="383A42"/>
                </a:solidFill>
                <a:latin typeface="Consolas" panose="020B0609020204030204" pitchFamily="49" charset="0"/>
              </a:rPr>
              <a:t>; </a:t>
            </a:r>
            <a:r>
              <a:rPr lang="en-US" sz="1600" b="0" i="1" u="none" strike="noStrike" baseline="0" dirty="0">
                <a:solidFill>
                  <a:srgbClr val="A1A2A8"/>
                </a:solidFill>
                <a:latin typeface="Consolas-Italic"/>
              </a:rPr>
              <a:t>//px</a:t>
            </a:r>
          </a:p>
          <a:p>
            <a:pPr lvl="1"/>
            <a:r>
              <a:rPr lang="en-US" sz="1600" b="0" i="0" u="none" strike="noStrike" baseline="0" dirty="0" err="1">
                <a:solidFill>
                  <a:srgbClr val="383A42"/>
                </a:solidFill>
                <a:latin typeface="Consolas" panose="020B0609020204030204" pitchFamily="49" charset="0"/>
              </a:rPr>
              <a:t>ctx.fillStyle</a:t>
            </a:r>
            <a:r>
              <a:rPr lang="en-US" sz="1600" b="0" i="0" u="none" strike="noStrike" baseline="0" dirty="0">
                <a:solidFill>
                  <a:srgbClr val="383A42"/>
                </a:solidFill>
                <a:latin typeface="Consolas" panose="020B0609020204030204" pitchFamily="49" charset="0"/>
              </a:rPr>
              <a:t> = </a:t>
            </a:r>
            <a:r>
              <a:rPr lang="en-US" sz="1600" b="0" i="0" u="none" strike="noStrike" baseline="0" dirty="0">
                <a:solidFill>
                  <a:srgbClr val="50A24F"/>
                </a:solidFill>
                <a:latin typeface="Consolas" panose="020B0609020204030204" pitchFamily="49" charset="0"/>
              </a:rPr>
              <a:t>"pink"</a:t>
            </a:r>
            <a:r>
              <a:rPr lang="en-US" sz="1600" b="0" i="0" u="none" strike="noStrike" baseline="0" dirty="0">
                <a:solidFill>
                  <a:srgbClr val="383A42"/>
                </a:solidFill>
                <a:latin typeface="Consolas" panose="020B0609020204030204" pitchFamily="49" charset="0"/>
              </a:rPr>
              <a:t>;</a:t>
            </a:r>
          </a:p>
          <a:p>
            <a:pPr lvl="1"/>
            <a:r>
              <a:rPr lang="en-US" sz="1600" b="0" i="0" u="none" strike="noStrike" baseline="0" dirty="0" err="1">
                <a:solidFill>
                  <a:srgbClr val="383A42"/>
                </a:solidFill>
                <a:latin typeface="Consolas" panose="020B0609020204030204" pitchFamily="49" charset="0"/>
              </a:rPr>
              <a:t>ctx.fillRect</a:t>
            </a:r>
            <a:r>
              <a:rPr lang="en-US" sz="1600" b="0" i="0" u="none" strike="noStrike" baseline="0" dirty="0">
                <a:solidFill>
                  <a:srgbClr val="383A42"/>
                </a:solidFill>
                <a:latin typeface="Consolas" panose="020B0609020204030204" pitchFamily="49" charset="0"/>
              </a:rPr>
              <a:t>(</a:t>
            </a:r>
            <a:r>
              <a:rPr lang="en-US" sz="1600" b="0" i="0" u="none" strike="noStrike" baseline="0" dirty="0">
                <a:solidFill>
                  <a:srgbClr val="996801"/>
                </a:solidFill>
                <a:latin typeface="Consolas" panose="020B0609020204030204" pitchFamily="49" charset="0"/>
              </a:rPr>
              <a:t>20</a:t>
            </a:r>
            <a:r>
              <a:rPr lang="en-US" sz="1600" b="0" i="0" u="none" strike="noStrike" baseline="0" dirty="0">
                <a:solidFill>
                  <a:srgbClr val="383A42"/>
                </a:solidFill>
                <a:latin typeface="Consolas" panose="020B0609020204030204" pitchFamily="49" charset="0"/>
              </a:rPr>
              <a:t>, </a:t>
            </a:r>
            <a:r>
              <a:rPr lang="en-US" sz="1600" b="0" i="0" u="none" strike="noStrike" baseline="0" dirty="0">
                <a:solidFill>
                  <a:srgbClr val="996801"/>
                </a:solidFill>
                <a:latin typeface="Consolas" panose="020B0609020204030204" pitchFamily="49" charset="0"/>
              </a:rPr>
              <a:t>40</a:t>
            </a:r>
            <a:r>
              <a:rPr lang="en-US" sz="1600" b="0" i="0" u="none" strike="noStrike" baseline="0" dirty="0">
                <a:solidFill>
                  <a:srgbClr val="383A42"/>
                </a:solidFill>
                <a:latin typeface="Consolas" panose="020B0609020204030204" pitchFamily="49" charset="0"/>
              </a:rPr>
              <a:t>, </a:t>
            </a:r>
            <a:r>
              <a:rPr lang="en-US" sz="1600" b="0" i="0" u="none" strike="noStrike" baseline="0" dirty="0">
                <a:solidFill>
                  <a:srgbClr val="996801"/>
                </a:solidFill>
                <a:latin typeface="Consolas" panose="020B0609020204030204" pitchFamily="49" charset="0"/>
              </a:rPr>
              <a:t>100</a:t>
            </a:r>
            <a:r>
              <a:rPr lang="en-US" sz="1600" b="0" i="0" u="none" strike="noStrike" baseline="0" dirty="0">
                <a:solidFill>
                  <a:srgbClr val="383A42"/>
                </a:solidFill>
                <a:latin typeface="Consolas" panose="020B0609020204030204" pitchFamily="49" charset="0"/>
              </a:rPr>
              <a:t>, </a:t>
            </a:r>
            <a:r>
              <a:rPr lang="en-US" sz="1600" b="0" i="0" u="none" strike="noStrike" baseline="0" dirty="0">
                <a:solidFill>
                  <a:srgbClr val="996801"/>
                </a:solidFill>
                <a:latin typeface="Consolas" panose="020B0609020204030204" pitchFamily="49" charset="0"/>
              </a:rPr>
              <a:t>100</a:t>
            </a:r>
            <a:r>
              <a:rPr lang="en-US" sz="1600" b="0" i="0" u="none" strike="noStrike" baseline="0" dirty="0">
                <a:solidFill>
                  <a:srgbClr val="383A42"/>
                </a:solidFill>
                <a:latin typeface="Consolas" panose="020B0609020204030204" pitchFamily="49" charset="0"/>
              </a:rPr>
              <a:t>);</a:t>
            </a:r>
          </a:p>
          <a:p>
            <a:pPr algn="l"/>
            <a:r>
              <a:rPr lang="en-US" sz="1600" b="0" i="0" u="none" strike="noStrike" baseline="0" dirty="0">
                <a:solidFill>
                  <a:srgbClr val="383A42"/>
                </a:solidFill>
                <a:latin typeface="Consolas" panose="020B0609020204030204" pitchFamily="49" charset="0"/>
              </a:rPr>
              <a:t>&lt;/</a:t>
            </a:r>
            <a:r>
              <a:rPr lang="en-US" sz="1600" b="0" i="0" u="none" strike="noStrike" baseline="0" dirty="0">
                <a:solidFill>
                  <a:srgbClr val="E55649"/>
                </a:solidFill>
                <a:latin typeface="Consolas" panose="020B0609020204030204" pitchFamily="49" charset="0"/>
              </a:rPr>
              <a:t>script</a:t>
            </a:r>
            <a:r>
              <a:rPr lang="en-US" sz="1600" b="0" i="0" u="none" strike="noStrike" baseline="0" dirty="0">
                <a:solidFill>
                  <a:srgbClr val="383A42"/>
                </a:solidFill>
                <a:latin typeface="Consolas" panose="020B0609020204030204" pitchFamily="49" charset="0"/>
              </a:rPr>
              <a:t>&gt;</a:t>
            </a:r>
            <a:endParaRPr lang="en-US" sz="1600" dirty="0"/>
          </a:p>
        </p:txBody>
      </p:sp>
    </p:spTree>
    <p:extLst>
      <p:ext uri="{BB962C8B-B14F-4D97-AF65-F5344CB8AC3E}">
        <p14:creationId xmlns:p14="http://schemas.microsoft.com/office/powerpoint/2010/main" val="4131595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D69C-ACCC-4CE8-BF78-6533D2D55282}"/>
              </a:ext>
            </a:extLst>
          </p:cNvPr>
          <p:cNvSpPr>
            <a:spLocks noGrp="1"/>
          </p:cNvSpPr>
          <p:nvPr>
            <p:ph type="title"/>
          </p:nvPr>
        </p:nvSpPr>
        <p:spPr/>
        <p:txBody>
          <a:bodyPr/>
          <a:lstStyle/>
          <a:p>
            <a:r>
              <a:rPr lang="en-US" dirty="0"/>
              <a:t>Practice exercise 14.2</a:t>
            </a:r>
          </a:p>
        </p:txBody>
      </p:sp>
      <p:sp>
        <p:nvSpPr>
          <p:cNvPr id="3" name="Content Placeholder 2">
            <a:extLst>
              <a:ext uri="{FF2B5EF4-FFF2-40B4-BE49-F238E27FC236}">
                <a16:creationId xmlns:a16="http://schemas.microsoft.com/office/drawing/2014/main" id="{70610ED2-295D-449D-B3DD-FEF8D128CB98}"/>
              </a:ext>
            </a:extLst>
          </p:cNvPr>
          <p:cNvSpPr>
            <a:spLocks noGrp="1"/>
          </p:cNvSpPr>
          <p:nvPr>
            <p:ph idx="1"/>
          </p:nvPr>
        </p:nvSpPr>
        <p:spPr/>
        <p:txBody>
          <a:bodyPr anchor="t"/>
          <a:lstStyle/>
          <a:p>
            <a:pPr marL="0" indent="0" algn="l">
              <a:buNone/>
            </a:pPr>
            <a:r>
              <a:rPr lang="en-US" sz="1800" b="0" i="0" u="none" strike="noStrike" baseline="0" dirty="0">
                <a:latin typeface="BookAntiqua"/>
              </a:rPr>
              <a:t>We will be implementing shapes and using the HTML5 canvas element to draw on a webpage with JavaScript. Draw a rectangle using JavaScript. The output will resemble the following:</a:t>
            </a:r>
            <a:endParaRPr lang="en-US" dirty="0"/>
          </a:p>
        </p:txBody>
      </p:sp>
      <p:pic>
        <p:nvPicPr>
          <p:cNvPr id="5" name="Picture 4">
            <a:extLst>
              <a:ext uri="{FF2B5EF4-FFF2-40B4-BE49-F238E27FC236}">
                <a16:creationId xmlns:a16="http://schemas.microsoft.com/office/drawing/2014/main" id="{E8B7525C-728C-4543-8DB8-987B4C1E4B72}"/>
              </a:ext>
            </a:extLst>
          </p:cNvPr>
          <p:cNvPicPr>
            <a:picLocks noChangeAspect="1"/>
          </p:cNvPicPr>
          <p:nvPr/>
        </p:nvPicPr>
        <p:blipFill>
          <a:blip r:embed="rId2"/>
          <a:stretch>
            <a:fillRect/>
          </a:stretch>
        </p:blipFill>
        <p:spPr>
          <a:xfrm>
            <a:off x="1850495" y="3289396"/>
            <a:ext cx="8491008" cy="3082723"/>
          </a:xfrm>
          <a:prstGeom prst="rect">
            <a:avLst/>
          </a:prstGeom>
        </p:spPr>
      </p:pic>
    </p:spTree>
    <p:extLst>
      <p:ext uri="{BB962C8B-B14F-4D97-AF65-F5344CB8AC3E}">
        <p14:creationId xmlns:p14="http://schemas.microsoft.com/office/powerpoint/2010/main" val="3654198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D69C-ACCC-4CE8-BF78-6533D2D55282}"/>
              </a:ext>
            </a:extLst>
          </p:cNvPr>
          <p:cNvSpPr>
            <a:spLocks noGrp="1"/>
          </p:cNvSpPr>
          <p:nvPr>
            <p:ph type="title"/>
          </p:nvPr>
        </p:nvSpPr>
        <p:spPr/>
        <p:txBody>
          <a:bodyPr/>
          <a:lstStyle/>
          <a:p>
            <a:r>
              <a:rPr lang="en-US" dirty="0"/>
              <a:t>Practice exercise 14.2</a:t>
            </a:r>
          </a:p>
        </p:txBody>
      </p:sp>
      <p:sp>
        <p:nvSpPr>
          <p:cNvPr id="3" name="Content Placeholder 2">
            <a:extLst>
              <a:ext uri="{FF2B5EF4-FFF2-40B4-BE49-F238E27FC236}">
                <a16:creationId xmlns:a16="http://schemas.microsoft.com/office/drawing/2014/main" id="{70610ED2-295D-449D-B3DD-FEF8D128CB98}"/>
              </a:ext>
            </a:extLst>
          </p:cNvPr>
          <p:cNvSpPr>
            <a:spLocks noGrp="1"/>
          </p:cNvSpPr>
          <p:nvPr>
            <p:ph idx="1"/>
          </p:nvPr>
        </p:nvSpPr>
        <p:spPr>
          <a:xfrm>
            <a:off x="581192" y="2180496"/>
            <a:ext cx="11029615" cy="4313437"/>
          </a:xfrm>
        </p:spPr>
        <p:txBody>
          <a:bodyPr anchor="ct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Add the canvas element to the page.</a:t>
            </a:r>
          </a:p>
          <a:p>
            <a:pPr marL="666900" lvl="1" indent="-342900">
              <a:buFont typeface="+mj-lt"/>
              <a:buAutoNum type="arabicPeriod"/>
            </a:pPr>
            <a:r>
              <a:rPr lang="en-US" sz="1800" b="0" i="0" u="none" strike="noStrike" baseline="0" dirty="0">
                <a:latin typeface="BookAntiqua"/>
              </a:rPr>
              <a:t>Set the width and height to 640 px and, using CSS, add a 1 pc border to the element.</a:t>
            </a:r>
          </a:p>
          <a:p>
            <a:pPr marL="666900" lvl="1" indent="-342900">
              <a:buFont typeface="+mj-lt"/>
              <a:buAutoNum type="arabicPeriod"/>
            </a:pPr>
            <a:r>
              <a:rPr lang="en-US" sz="1800" b="0" i="0" u="none" strike="noStrike" baseline="0" dirty="0">
                <a:latin typeface="BookAntiqua"/>
              </a:rPr>
              <a:t>Within the JavaScript, select the canvas element and set the </a:t>
            </a:r>
            <a:r>
              <a:rPr lang="en-US" sz="1800" b="0" i="0" u="none" strike="noStrike" baseline="0" dirty="0">
                <a:latin typeface="Consolas" panose="020B0609020204030204" pitchFamily="49" charset="0"/>
              </a:rPr>
              <a:t>Context </a:t>
            </a:r>
            <a:r>
              <a:rPr lang="en-US" sz="1800" b="0" i="0" u="none" strike="noStrike" baseline="0" dirty="0">
                <a:latin typeface="BookAntiqua"/>
              </a:rPr>
              <a:t>to </a:t>
            </a:r>
            <a:r>
              <a:rPr lang="en-US" sz="1800" b="0" i="0" u="none" strike="noStrike" baseline="0" dirty="0">
                <a:latin typeface="Consolas" panose="020B0609020204030204" pitchFamily="49" charset="0"/>
              </a:rPr>
              <a:t>2d</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Set the fill style to red.</a:t>
            </a:r>
          </a:p>
          <a:p>
            <a:pPr marL="666900" lvl="1" indent="-342900">
              <a:buFont typeface="+mj-lt"/>
              <a:buAutoNum type="arabicPeriod"/>
            </a:pPr>
            <a:r>
              <a:rPr lang="en-US" sz="1800" b="0" i="0" u="none" strike="noStrike" baseline="0" dirty="0">
                <a:latin typeface="BookAntiqua"/>
              </a:rPr>
              <a:t>Create an output of the shape by using a rectangle.</a:t>
            </a:r>
          </a:p>
          <a:p>
            <a:pPr marL="666900" lvl="1" indent="-342900">
              <a:buFont typeface="+mj-lt"/>
              <a:buAutoNum type="arabicPeriod"/>
            </a:pPr>
            <a:r>
              <a:rPr lang="en-US" sz="1800" b="0" i="0" u="none" strike="noStrike" baseline="0" dirty="0">
                <a:latin typeface="BookAntiqua"/>
              </a:rPr>
              <a:t>Set the outline of the rectangle.</a:t>
            </a:r>
          </a:p>
          <a:p>
            <a:pPr marL="666900" lvl="1" indent="-342900">
              <a:buFont typeface="+mj-lt"/>
              <a:buAutoNum type="arabicPeriod"/>
            </a:pPr>
            <a:r>
              <a:rPr lang="en-US" sz="1800" b="0" i="0" u="none" strike="noStrike" baseline="0" dirty="0">
                <a:latin typeface="BookAntiqua"/>
              </a:rPr>
              <a:t>Clear the rectangle inside to make it transparent and the color of the background.</a:t>
            </a:r>
            <a:endParaRPr lang="en-US" sz="1800" dirty="0"/>
          </a:p>
        </p:txBody>
      </p:sp>
    </p:spTree>
    <p:extLst>
      <p:ext uri="{BB962C8B-B14F-4D97-AF65-F5344CB8AC3E}">
        <p14:creationId xmlns:p14="http://schemas.microsoft.com/office/powerpoint/2010/main" val="2906560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FAB5-3686-4377-BA26-69BC95ACC6D6}"/>
              </a:ext>
            </a:extLst>
          </p:cNvPr>
          <p:cNvSpPr>
            <a:spLocks noGrp="1"/>
          </p:cNvSpPr>
          <p:nvPr>
            <p:ph type="title"/>
          </p:nvPr>
        </p:nvSpPr>
        <p:spPr/>
        <p:txBody>
          <a:bodyPr/>
          <a:lstStyle/>
          <a:p>
            <a:r>
              <a:rPr lang="en-US" dirty="0"/>
              <a:t>Dynamic canvas</a:t>
            </a:r>
          </a:p>
        </p:txBody>
      </p:sp>
      <p:sp>
        <p:nvSpPr>
          <p:cNvPr id="3" name="Content Placeholder 2">
            <a:extLst>
              <a:ext uri="{FF2B5EF4-FFF2-40B4-BE49-F238E27FC236}">
                <a16:creationId xmlns:a16="http://schemas.microsoft.com/office/drawing/2014/main" id="{98A9B6C2-53EF-4EBE-ABD3-066FCCF324D4}"/>
              </a:ext>
            </a:extLst>
          </p:cNvPr>
          <p:cNvSpPr>
            <a:spLocks noGrp="1"/>
          </p:cNvSpPr>
          <p:nvPr>
            <p:ph idx="1"/>
          </p:nvPr>
        </p:nvSpPr>
        <p:spPr/>
        <p:txBody>
          <a:bodyPr/>
          <a:lstStyle/>
          <a:p>
            <a:pPr marL="0" indent="0" algn="ctr">
              <a:buNone/>
            </a:pPr>
            <a:r>
              <a:rPr lang="en-US" dirty="0"/>
              <a:t>We can draw more advanced shapes, add images, and add text. </a:t>
            </a:r>
            <a:br>
              <a:rPr lang="en-US" dirty="0"/>
            </a:br>
            <a:r>
              <a:rPr lang="en-US" dirty="0"/>
              <a:t>This enables us to take our canvas skills to the next level.</a:t>
            </a:r>
          </a:p>
        </p:txBody>
      </p:sp>
    </p:spTree>
    <p:extLst>
      <p:ext uri="{BB962C8B-B14F-4D97-AF65-F5344CB8AC3E}">
        <p14:creationId xmlns:p14="http://schemas.microsoft.com/office/powerpoint/2010/main" val="3708272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43C9-5064-435D-BD83-FA4A06C59495}"/>
              </a:ext>
            </a:extLst>
          </p:cNvPr>
          <p:cNvSpPr>
            <a:spLocks noGrp="1"/>
          </p:cNvSpPr>
          <p:nvPr>
            <p:ph type="title"/>
          </p:nvPr>
        </p:nvSpPr>
        <p:spPr/>
        <p:txBody>
          <a:bodyPr/>
          <a:lstStyle/>
          <a:p>
            <a:r>
              <a:rPr lang="en-US" dirty="0"/>
              <a:t>Adding lines and circles to the canvas</a:t>
            </a:r>
          </a:p>
        </p:txBody>
      </p:sp>
      <p:sp>
        <p:nvSpPr>
          <p:cNvPr id="3" name="Content Placeholder 2">
            <a:extLst>
              <a:ext uri="{FF2B5EF4-FFF2-40B4-BE49-F238E27FC236}">
                <a16:creationId xmlns:a16="http://schemas.microsoft.com/office/drawing/2014/main" id="{85B2715B-6442-4429-A8EF-98EE3B2A447F}"/>
              </a:ext>
            </a:extLst>
          </p:cNvPr>
          <p:cNvSpPr>
            <a:spLocks noGrp="1"/>
          </p:cNvSpPr>
          <p:nvPr>
            <p:ph idx="1"/>
          </p:nvPr>
        </p:nvSpPr>
        <p:spPr>
          <a:xfrm>
            <a:off x="581192" y="2180496"/>
            <a:ext cx="4033141" cy="4135637"/>
          </a:xfrm>
        </p:spPr>
        <p:txBody>
          <a:bodyPr/>
          <a:lstStyle/>
          <a:p>
            <a:pPr marL="0" indent="0" algn="l">
              <a:buNone/>
            </a:pPr>
            <a:r>
              <a:rPr lang="en-US" sz="1800" b="0" i="0" u="none" strike="noStrike" baseline="0" dirty="0">
                <a:latin typeface="BookAntiqua"/>
              </a:rPr>
              <a:t>Here we will see how to draw a line and a circle. Here is a piece of sample code that draws a line:</a:t>
            </a:r>
            <a:endParaRPr lang="en-US" dirty="0"/>
          </a:p>
        </p:txBody>
      </p:sp>
      <p:sp>
        <p:nvSpPr>
          <p:cNvPr id="5" name="TextBox 4">
            <a:extLst>
              <a:ext uri="{FF2B5EF4-FFF2-40B4-BE49-F238E27FC236}">
                <a16:creationId xmlns:a16="http://schemas.microsoft.com/office/drawing/2014/main" id="{16197D84-930D-4C9A-9CD3-7075EABF3A81}"/>
              </a:ext>
            </a:extLst>
          </p:cNvPr>
          <p:cNvSpPr txBox="1"/>
          <p:nvPr/>
        </p:nvSpPr>
        <p:spPr>
          <a:xfrm>
            <a:off x="5257801" y="1810464"/>
            <a:ext cx="6815666" cy="5047536"/>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4079F3"/>
                </a:solidFill>
                <a:latin typeface="Consolas" panose="020B0609020204030204" pitchFamily="49" charset="0"/>
              </a:rPr>
              <a:t>#canvas1 </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50A24F"/>
                </a:solidFill>
                <a:latin typeface="Consolas" panose="020B0609020204030204" pitchFamily="49" charset="0"/>
              </a:rPr>
              <a:t>	border</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1px </a:t>
            </a:r>
            <a:r>
              <a:rPr lang="en-US" sz="1400" b="0" i="0" u="none" strike="noStrike" baseline="0" dirty="0">
                <a:solidFill>
                  <a:srgbClr val="383A42"/>
                </a:solidFill>
                <a:latin typeface="Consolas" panose="020B0609020204030204" pitchFamily="49" charset="0"/>
              </a:rPr>
              <a:t>solid black;</a:t>
            </a:r>
          </a:p>
          <a:p>
            <a:pPr lvl="3"/>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canvas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"canvas1"</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canvas</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canvas = </a:t>
            </a:r>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.getElementById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"canvas1"</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let </a:t>
            </a:r>
            <a:r>
              <a:rPr lang="en-US" sz="1400" b="0" i="0" u="none" strike="noStrike" baseline="0" dirty="0" err="1">
                <a:solidFill>
                  <a:srgbClr val="383A42"/>
                </a:solidFill>
                <a:latin typeface="Consolas" panose="020B0609020204030204" pitchFamily="49" charset="0"/>
              </a:rPr>
              <a:t>ctx</a:t>
            </a:r>
            <a:r>
              <a:rPr lang="en-US" sz="1400" b="0" i="0" u="none" strike="noStrike" baseline="0" dirty="0">
                <a:solidFill>
                  <a:srgbClr val="383A42"/>
                </a:solidFill>
                <a:latin typeface="Consolas" panose="020B0609020204030204" pitchFamily="49" charset="0"/>
              </a:rPr>
              <a:t> = </a:t>
            </a:r>
            <a:r>
              <a:rPr lang="en-US" sz="1400" b="0" i="0" u="none" strike="noStrike" baseline="0" dirty="0" err="1">
                <a:solidFill>
                  <a:srgbClr val="383A42"/>
                </a:solidFill>
                <a:latin typeface="Consolas" panose="020B0609020204030204" pitchFamily="49" charset="0"/>
              </a:rPr>
              <a:t>canvas.getContext</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"2d"</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err="1">
                <a:solidFill>
                  <a:srgbClr val="383A42"/>
                </a:solidFill>
                <a:latin typeface="Consolas" panose="020B0609020204030204" pitchFamily="49" charset="0"/>
              </a:rPr>
              <a:t>canvas.width</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996801"/>
                </a:solidFill>
                <a:latin typeface="Consolas" panose="020B0609020204030204" pitchFamily="49" charset="0"/>
              </a:rPr>
              <a:t>100</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err="1">
                <a:solidFill>
                  <a:srgbClr val="383A42"/>
                </a:solidFill>
                <a:latin typeface="Consolas" panose="020B0609020204030204" pitchFamily="49" charset="0"/>
              </a:rPr>
              <a:t>canvas.height</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996801"/>
                </a:solidFill>
                <a:latin typeface="Consolas" panose="020B0609020204030204" pitchFamily="49" charset="0"/>
              </a:rPr>
              <a:t>100</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err="1">
                <a:solidFill>
                  <a:srgbClr val="383A42"/>
                </a:solidFill>
                <a:latin typeface="Consolas" panose="020B0609020204030204" pitchFamily="49" charset="0"/>
              </a:rPr>
              <a:t>ctx.lineWidth</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996801"/>
                </a:solidFill>
                <a:latin typeface="Consolas" panose="020B0609020204030204" pitchFamily="49" charset="0"/>
              </a:rPr>
              <a:t>2</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err="1">
                <a:solidFill>
                  <a:srgbClr val="383A42"/>
                </a:solidFill>
                <a:latin typeface="Consolas" panose="020B0609020204030204" pitchFamily="49" charset="0"/>
              </a:rPr>
              <a:t>ctx.moveTo</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996801"/>
                </a:solidFill>
                <a:latin typeface="Consolas" panose="020B0609020204030204" pitchFamily="49" charset="0"/>
              </a:rPr>
              <a:t>0</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20</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err="1">
                <a:solidFill>
                  <a:srgbClr val="383A42"/>
                </a:solidFill>
                <a:latin typeface="Consolas" panose="020B0609020204030204" pitchFamily="49" charset="0"/>
              </a:rPr>
              <a:t>ctx.lineTo</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996801"/>
                </a:solidFill>
                <a:latin typeface="Consolas" panose="020B0609020204030204" pitchFamily="49" charset="0"/>
              </a:rPr>
              <a:t>50</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100</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err="1">
                <a:solidFill>
                  <a:srgbClr val="383A42"/>
                </a:solidFill>
                <a:latin typeface="Consolas" panose="020B0609020204030204" pitchFamily="49" charset="0"/>
              </a:rPr>
              <a:t>ctx.stroke</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dirty="0"/>
          </a:p>
        </p:txBody>
      </p:sp>
    </p:spTree>
    <p:extLst>
      <p:ext uri="{BB962C8B-B14F-4D97-AF65-F5344CB8AC3E}">
        <p14:creationId xmlns:p14="http://schemas.microsoft.com/office/powerpoint/2010/main" val="4198960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43C9-5064-435D-BD83-FA4A06C59495}"/>
              </a:ext>
            </a:extLst>
          </p:cNvPr>
          <p:cNvSpPr>
            <a:spLocks noGrp="1"/>
          </p:cNvSpPr>
          <p:nvPr>
            <p:ph type="title"/>
          </p:nvPr>
        </p:nvSpPr>
        <p:spPr/>
        <p:txBody>
          <a:bodyPr/>
          <a:lstStyle/>
          <a:p>
            <a:r>
              <a:rPr lang="en-US" dirty="0"/>
              <a:t>Adding lines and circles to the canvas</a:t>
            </a:r>
          </a:p>
        </p:txBody>
      </p:sp>
      <p:sp>
        <p:nvSpPr>
          <p:cNvPr id="3" name="Content Placeholder 2">
            <a:extLst>
              <a:ext uri="{FF2B5EF4-FFF2-40B4-BE49-F238E27FC236}">
                <a16:creationId xmlns:a16="http://schemas.microsoft.com/office/drawing/2014/main" id="{85B2715B-6442-4429-A8EF-98EE3B2A447F}"/>
              </a:ext>
            </a:extLst>
          </p:cNvPr>
          <p:cNvSpPr>
            <a:spLocks noGrp="1"/>
          </p:cNvSpPr>
          <p:nvPr>
            <p:ph idx="1"/>
          </p:nvPr>
        </p:nvSpPr>
        <p:spPr>
          <a:xfrm>
            <a:off x="581192" y="2319867"/>
            <a:ext cx="11029616" cy="3996266"/>
          </a:xfrm>
        </p:spPr>
        <p:txBody>
          <a:bodyPr anchor="t"/>
          <a:lstStyle/>
          <a:p>
            <a:pPr marL="0" indent="0" algn="l">
              <a:buNone/>
            </a:pPr>
            <a:r>
              <a:rPr lang="en-US" sz="1800" b="0" i="0" u="none" strike="noStrike" baseline="0" dirty="0">
                <a:latin typeface="BookAntiqua"/>
              </a:rPr>
              <a:t>The line width is set to </a:t>
            </a:r>
            <a:r>
              <a:rPr lang="en-US" sz="1800" b="0" i="0" u="none" strike="noStrike" baseline="0" dirty="0">
                <a:latin typeface="Consolas" panose="020B0609020204030204" pitchFamily="49" charset="0"/>
              </a:rPr>
              <a:t>2 </a:t>
            </a:r>
            <a:r>
              <a:rPr lang="en-US" sz="1800" b="0" i="0" u="none" strike="noStrike" baseline="0" dirty="0">
                <a:latin typeface="BookAntiqua"/>
              </a:rPr>
              <a:t>pixels. This first puts the focus to </a:t>
            </a:r>
            <a:r>
              <a:rPr lang="en-US" sz="1800" b="0" i="0" u="none" strike="noStrike" baseline="0" dirty="0">
                <a:latin typeface="Consolas" panose="020B0609020204030204" pitchFamily="49" charset="0"/>
              </a:rPr>
              <a:t>0 </a:t>
            </a:r>
            <a:r>
              <a:rPr lang="en-US" sz="1800" b="0" i="0" u="none" strike="noStrike" baseline="0" dirty="0">
                <a:latin typeface="BookAntiqua"/>
              </a:rPr>
              <a:t>(</a:t>
            </a:r>
            <a:r>
              <a:rPr lang="en-US" sz="1800" b="0" i="1" u="none" strike="noStrike" baseline="0" dirty="0">
                <a:latin typeface="BookAntiqua-Italic"/>
              </a:rPr>
              <a:t>x</a:t>
            </a:r>
            <a:r>
              <a:rPr lang="en-US" sz="1800" b="0" i="0" u="none" strike="noStrike" baseline="0" dirty="0">
                <a:latin typeface="BookAntiqua"/>
              </a:rPr>
              <a:t>) and </a:t>
            </a:r>
            <a:r>
              <a:rPr lang="en-US" sz="1800" b="0" i="0" u="none" strike="noStrike" baseline="0" dirty="0">
                <a:latin typeface="Consolas" panose="020B0609020204030204" pitchFamily="49" charset="0"/>
              </a:rPr>
              <a:t>20 </a:t>
            </a:r>
            <a:r>
              <a:rPr lang="en-US" sz="1800" b="0" i="0" u="none" strike="noStrike" baseline="0" dirty="0">
                <a:latin typeface="BookAntiqua"/>
              </a:rPr>
              <a:t>(</a:t>
            </a:r>
            <a:r>
              <a:rPr lang="en-US" sz="1800" b="0" i="1" u="none" strike="noStrike" baseline="0" dirty="0">
                <a:latin typeface="BookAntiqua-Italic"/>
              </a:rPr>
              <a:t>y</a:t>
            </a:r>
            <a:r>
              <a:rPr lang="en-US" sz="1800" b="0" i="0" u="none" strike="noStrike" baseline="0" dirty="0">
                <a:latin typeface="BookAntiqua"/>
              </a:rPr>
              <a:t>). This means it is at the very left edge of the canvas, </a:t>
            </a:r>
            <a:r>
              <a:rPr lang="en-US" sz="1800" b="0" i="0" u="none" strike="noStrike" baseline="0" dirty="0">
                <a:latin typeface="Consolas" panose="020B0609020204030204" pitchFamily="49" charset="0"/>
              </a:rPr>
              <a:t>20 </a:t>
            </a:r>
            <a:r>
              <a:rPr lang="en-US" sz="1800" b="0" i="0" u="none" strike="noStrike" baseline="0" dirty="0">
                <a:latin typeface="BookAntiqua"/>
              </a:rPr>
              <a:t>pixels from the top. This canvas is smaller; it is </a:t>
            </a:r>
            <a:r>
              <a:rPr lang="en-US" sz="1800" b="0" i="0" u="none" strike="noStrike" baseline="0" dirty="0">
                <a:latin typeface="Consolas" panose="020B0609020204030204" pitchFamily="49" charset="0"/>
              </a:rPr>
              <a:t>100 </a:t>
            </a:r>
            <a:r>
              <a:rPr lang="en-US" sz="1800" b="0" i="0" u="none" strike="noStrike" baseline="0" dirty="0">
                <a:latin typeface="BookAntiqua"/>
              </a:rPr>
              <a:t>by </a:t>
            </a:r>
            <a:r>
              <a:rPr lang="en-US" sz="1800" b="0" i="0" u="none" strike="noStrike" baseline="0" dirty="0">
                <a:latin typeface="Consolas" panose="020B0609020204030204" pitchFamily="49" charset="0"/>
              </a:rPr>
              <a:t>100 </a:t>
            </a:r>
            <a:r>
              <a:rPr lang="en-US" sz="1800" b="0" i="0" u="none" strike="noStrike" baseline="0" dirty="0">
                <a:latin typeface="BookAntiqua"/>
              </a:rPr>
              <a:t>pixels. The second point is at </a:t>
            </a:r>
            <a:r>
              <a:rPr lang="en-US" sz="1800" b="0" i="0" u="none" strike="noStrike" baseline="0" dirty="0">
                <a:latin typeface="Consolas" panose="020B0609020204030204" pitchFamily="49" charset="0"/>
              </a:rPr>
              <a:t>50 </a:t>
            </a:r>
            <a:r>
              <a:rPr lang="en-US" sz="1800" b="0" i="0" u="none" strike="noStrike" baseline="0" dirty="0">
                <a:latin typeface="BookAntiqua"/>
              </a:rPr>
              <a:t>(</a:t>
            </a:r>
            <a:r>
              <a:rPr lang="en-US" sz="1800" b="0" i="1" u="none" strike="noStrike" baseline="0" dirty="0">
                <a:latin typeface="BookAntiqua-Italic"/>
              </a:rPr>
              <a:t>x</a:t>
            </a:r>
            <a:r>
              <a:rPr lang="en-US" sz="1800" b="0" i="0" u="none" strike="noStrike" baseline="0" dirty="0">
                <a:latin typeface="BookAntiqua"/>
              </a:rPr>
              <a:t>) and </a:t>
            </a:r>
            <a:r>
              <a:rPr lang="en-US" sz="1800" b="0" i="0" u="none" strike="noStrike" baseline="0" dirty="0">
                <a:latin typeface="Consolas" panose="020B0609020204030204" pitchFamily="49" charset="0"/>
              </a:rPr>
              <a:t>100 </a:t>
            </a:r>
            <a:r>
              <a:rPr lang="en-US" sz="1800" b="0" i="0" u="none" strike="noStrike" baseline="0" dirty="0">
                <a:latin typeface="BookAntiqua"/>
              </a:rPr>
              <a:t>(</a:t>
            </a:r>
            <a:r>
              <a:rPr lang="en-US" sz="1800" b="0" i="1" u="none" strike="noStrike" baseline="0" dirty="0">
                <a:latin typeface="BookAntiqua-Italic"/>
              </a:rPr>
              <a:t>y</a:t>
            </a:r>
            <a:r>
              <a:rPr lang="en-US" sz="1800" b="0" i="0" u="none" strike="noStrike" baseline="0" dirty="0">
                <a:latin typeface="BookAntiqua"/>
              </a:rPr>
              <a:t>). This is what the line looks like:</a:t>
            </a:r>
            <a:endParaRPr lang="en-US" dirty="0"/>
          </a:p>
        </p:txBody>
      </p:sp>
      <p:pic>
        <p:nvPicPr>
          <p:cNvPr id="6" name="Picture 5">
            <a:extLst>
              <a:ext uri="{FF2B5EF4-FFF2-40B4-BE49-F238E27FC236}">
                <a16:creationId xmlns:a16="http://schemas.microsoft.com/office/drawing/2014/main" id="{82EF4500-ABC5-4E9F-94D9-8887632646FF}"/>
              </a:ext>
            </a:extLst>
          </p:cNvPr>
          <p:cNvPicPr>
            <a:picLocks noChangeAspect="1"/>
          </p:cNvPicPr>
          <p:nvPr/>
        </p:nvPicPr>
        <p:blipFill>
          <a:blip r:embed="rId2"/>
          <a:stretch>
            <a:fillRect/>
          </a:stretch>
        </p:blipFill>
        <p:spPr>
          <a:xfrm>
            <a:off x="1604962" y="3630083"/>
            <a:ext cx="8982075" cy="2686050"/>
          </a:xfrm>
          <a:prstGeom prst="rect">
            <a:avLst/>
          </a:prstGeom>
        </p:spPr>
      </p:pic>
    </p:spTree>
    <p:extLst>
      <p:ext uri="{BB962C8B-B14F-4D97-AF65-F5344CB8AC3E}">
        <p14:creationId xmlns:p14="http://schemas.microsoft.com/office/powerpoint/2010/main" val="2763194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43C9-5064-435D-BD83-FA4A06C59495}"/>
              </a:ext>
            </a:extLst>
          </p:cNvPr>
          <p:cNvSpPr>
            <a:spLocks noGrp="1"/>
          </p:cNvSpPr>
          <p:nvPr>
            <p:ph type="title"/>
          </p:nvPr>
        </p:nvSpPr>
        <p:spPr/>
        <p:txBody>
          <a:bodyPr/>
          <a:lstStyle/>
          <a:p>
            <a:r>
              <a:rPr lang="en-US" dirty="0"/>
              <a:t>Adding lines and circles to the canvas</a:t>
            </a:r>
          </a:p>
        </p:txBody>
      </p:sp>
      <p:sp>
        <p:nvSpPr>
          <p:cNvPr id="3" name="Content Placeholder 2">
            <a:extLst>
              <a:ext uri="{FF2B5EF4-FFF2-40B4-BE49-F238E27FC236}">
                <a16:creationId xmlns:a16="http://schemas.microsoft.com/office/drawing/2014/main" id="{85B2715B-6442-4429-A8EF-98EE3B2A447F}"/>
              </a:ext>
            </a:extLst>
          </p:cNvPr>
          <p:cNvSpPr>
            <a:spLocks noGrp="1"/>
          </p:cNvSpPr>
          <p:nvPr>
            <p:ph idx="1"/>
          </p:nvPr>
        </p:nvSpPr>
        <p:spPr>
          <a:xfrm>
            <a:off x="581192" y="2071232"/>
            <a:ext cx="4930608" cy="4555908"/>
          </a:xfrm>
        </p:spPr>
        <p:txBody>
          <a:bodyPr anchor="ctr">
            <a:normAutofit/>
          </a:bodyPr>
          <a:lstStyle/>
          <a:p>
            <a:pPr marL="0" indent="0" algn="l">
              <a:buNone/>
            </a:pPr>
            <a:r>
              <a:rPr lang="en-US" sz="1800" b="0" i="0" u="none" strike="noStrike" baseline="0" dirty="0">
                <a:latin typeface="BookAntiqua"/>
              </a:rPr>
              <a:t>And before we move over to text, here is how to draw a circle.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use the </a:t>
            </a:r>
            <a:r>
              <a:rPr lang="en-US" sz="1800" b="0" i="0" u="none" strike="noStrike" baseline="0" dirty="0">
                <a:latin typeface="Consolas" panose="020B0609020204030204" pitchFamily="49" charset="0"/>
              </a:rPr>
              <a:t>arc() </a:t>
            </a:r>
            <a:r>
              <a:rPr lang="en-US" sz="1800" b="0" i="0" u="none" strike="noStrike" baseline="0" dirty="0">
                <a:latin typeface="BookAntiqua"/>
              </a:rPr>
              <a:t>method to create a curve or a circle. It takes five parameters:</a:t>
            </a:r>
          </a:p>
          <a:p>
            <a:pPr lvl="1">
              <a:buFont typeface="Arial" panose="020B0604020202020204" pitchFamily="34" charset="0"/>
              <a:buChar char="•"/>
            </a:pPr>
            <a:r>
              <a:rPr lang="en-US" sz="1800" b="0" i="0" u="none" strike="noStrike" baseline="0" dirty="0">
                <a:latin typeface="BookAntiqua"/>
              </a:rPr>
              <a:t>start position x on canvas</a:t>
            </a:r>
          </a:p>
          <a:p>
            <a:pPr lvl="1">
              <a:buFont typeface="Arial" panose="020B0604020202020204" pitchFamily="34" charset="0"/>
              <a:buChar char="•"/>
            </a:pPr>
            <a:r>
              <a:rPr lang="en-US" sz="1800" b="0" i="0" u="none" strike="noStrike" baseline="0" dirty="0">
                <a:latin typeface="BookAntiqua"/>
              </a:rPr>
              <a:t>start position y on canvas</a:t>
            </a:r>
          </a:p>
          <a:p>
            <a:pPr lvl="1">
              <a:buFont typeface="Arial" panose="020B0604020202020204" pitchFamily="34" charset="0"/>
              <a:buChar char="•"/>
            </a:pPr>
            <a:r>
              <a:rPr lang="en-US" sz="1800" b="0" i="0" u="none" strike="noStrike" baseline="0" dirty="0">
                <a:latin typeface="BookAntiqua"/>
              </a:rPr>
              <a:t>radius of the circle</a:t>
            </a:r>
          </a:p>
          <a:p>
            <a:pPr lvl="1">
              <a:buFont typeface="Arial" panose="020B0604020202020204" pitchFamily="34" charset="0"/>
              <a:buChar char="•"/>
            </a:pPr>
            <a:r>
              <a:rPr lang="en-US" sz="1800" b="0" i="0" u="none" strike="noStrike" baseline="0" dirty="0">
                <a:latin typeface="BookAntiqua"/>
              </a:rPr>
              <a:t>starting angle in radians</a:t>
            </a:r>
          </a:p>
          <a:p>
            <a:pPr lvl="1">
              <a:buFont typeface="Arial" panose="020B0604020202020204" pitchFamily="34" charset="0"/>
              <a:buChar char="•"/>
            </a:pPr>
            <a:r>
              <a:rPr lang="en-US" sz="1800" b="0" i="0" u="none" strike="noStrike" baseline="0" dirty="0">
                <a:latin typeface="BookAntiqua"/>
              </a:rPr>
              <a:t>ending angle in radians</a:t>
            </a:r>
            <a:endParaRPr lang="en-US" sz="1800" dirty="0"/>
          </a:p>
        </p:txBody>
      </p:sp>
      <p:sp>
        <p:nvSpPr>
          <p:cNvPr id="7" name="TextBox 6">
            <a:extLst>
              <a:ext uri="{FF2B5EF4-FFF2-40B4-BE49-F238E27FC236}">
                <a16:creationId xmlns:a16="http://schemas.microsoft.com/office/drawing/2014/main" id="{1F385D25-821A-41D4-8402-050CFF62B146}"/>
              </a:ext>
            </a:extLst>
          </p:cNvPr>
          <p:cNvSpPr txBox="1"/>
          <p:nvPr/>
        </p:nvSpPr>
        <p:spPr>
          <a:xfrm>
            <a:off x="5794208" y="2071231"/>
            <a:ext cx="6096000" cy="4493538"/>
          </a:xfrm>
          <a:prstGeom prst="rect">
            <a:avLst/>
          </a:prstGeom>
          <a:noFill/>
        </p:spPr>
        <p:txBody>
          <a:bodyPr wrap="square">
            <a:spAutoFit/>
          </a:bodyPr>
          <a:lstStyle/>
          <a:p>
            <a:pPr algn="l"/>
            <a:r>
              <a:rPr lang="en-US" sz="1300" b="0" i="0" u="none" strike="noStrike" baseline="0" dirty="0">
                <a:solidFill>
                  <a:srgbClr val="4079F3"/>
                </a:solidFill>
                <a:latin typeface="Consolas" panose="020B0609020204030204" pitchFamily="49" charset="0"/>
              </a:rPr>
              <a:t>&lt;!DOCTYPE </a:t>
            </a:r>
            <a:r>
              <a:rPr lang="en-US" sz="1300" b="0" i="0" u="none" strike="noStrike" baseline="0" dirty="0">
                <a:solidFill>
                  <a:srgbClr val="383A42"/>
                </a:solidFill>
                <a:latin typeface="Consolas" panose="020B0609020204030204" pitchFamily="49" charset="0"/>
              </a:rPr>
              <a:t>html</a:t>
            </a:r>
            <a:r>
              <a:rPr lang="en-US" sz="1300" b="0" i="0" u="none" strike="noStrike" baseline="0" dirty="0">
                <a:solidFill>
                  <a:srgbClr val="4079F3"/>
                </a:solidFill>
                <a:latin typeface="Consolas" panose="020B0609020204030204" pitchFamily="49" charset="0"/>
              </a:rPr>
              <a:t>&gt;</a:t>
            </a:r>
          </a:p>
          <a:p>
            <a:pPr algn="l"/>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html</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head</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style</a:t>
            </a:r>
            <a:r>
              <a:rPr lang="en-US" sz="1300" b="0" i="0" u="none" strike="noStrike" baseline="0" dirty="0">
                <a:solidFill>
                  <a:srgbClr val="383A42"/>
                </a:solidFill>
                <a:latin typeface="Consolas" panose="020B0609020204030204" pitchFamily="49" charset="0"/>
              </a:rPr>
              <a:t>&gt;</a:t>
            </a:r>
          </a:p>
          <a:p>
            <a:pPr lvl="3"/>
            <a:r>
              <a:rPr lang="en-US" sz="1300" b="0" i="0" u="none" strike="noStrike" baseline="0" dirty="0">
                <a:solidFill>
                  <a:srgbClr val="4079F3"/>
                </a:solidFill>
                <a:latin typeface="Consolas" panose="020B0609020204030204" pitchFamily="49" charset="0"/>
              </a:rPr>
              <a:t>#canvas1 </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50A24F"/>
                </a:solidFill>
                <a:latin typeface="Consolas" panose="020B0609020204030204" pitchFamily="49" charset="0"/>
              </a:rPr>
              <a:t>	border</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1px </a:t>
            </a:r>
            <a:r>
              <a:rPr lang="en-US" sz="1300" b="0" i="0" u="none" strike="noStrike" baseline="0" dirty="0">
                <a:solidFill>
                  <a:srgbClr val="383A42"/>
                </a:solidFill>
                <a:latin typeface="Consolas" panose="020B0609020204030204" pitchFamily="49" charset="0"/>
              </a:rPr>
              <a:t>solid black;</a:t>
            </a:r>
          </a:p>
          <a:p>
            <a:pPr lvl="3"/>
            <a:r>
              <a:rPr lang="en-US" sz="1300" b="0" i="0" u="none" strike="noStrike" baseline="0" dirty="0">
                <a:solidFill>
                  <a:srgbClr val="383A42"/>
                </a:solidFill>
                <a:latin typeface="Consolas" panose="020B0609020204030204" pitchFamily="49" charset="0"/>
              </a:rPr>
              <a: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style</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head</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body</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canvas </a:t>
            </a:r>
            <a:r>
              <a:rPr lang="en-US" sz="1300" b="0" i="0" u="none" strike="noStrike" baseline="0" dirty="0">
                <a:solidFill>
                  <a:srgbClr val="996801"/>
                </a:solidFill>
                <a:latin typeface="Consolas" panose="020B0609020204030204" pitchFamily="49" charset="0"/>
              </a:rPr>
              <a:t>id</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"canvas1"</a:t>
            </a:r>
            <a:r>
              <a:rPr lang="en-US" sz="1300" b="0" i="0" u="none" strike="noStrike" baseline="0" dirty="0">
                <a:solidFill>
                  <a:srgbClr val="383A42"/>
                </a:solidFill>
                <a:latin typeface="Consolas" panose="020B0609020204030204" pitchFamily="49" charset="0"/>
              </a:rPr>
              <a:t>&gt;&lt;/</a:t>
            </a:r>
            <a:r>
              <a:rPr lang="en-US" sz="1300" b="0" i="0" u="none" strike="noStrike" baseline="0" dirty="0">
                <a:solidFill>
                  <a:srgbClr val="E55649"/>
                </a:solidFill>
                <a:latin typeface="Consolas" panose="020B0609020204030204" pitchFamily="49" charset="0"/>
              </a:rPr>
              <a:t>canvas</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script</a:t>
            </a:r>
            <a:r>
              <a:rPr lang="en-US" sz="1300" b="0" i="0" u="none" strike="noStrike" baseline="0" dirty="0">
                <a:solidFill>
                  <a:srgbClr val="383A42"/>
                </a:solidFill>
                <a:latin typeface="Consolas" panose="020B0609020204030204" pitchFamily="49" charset="0"/>
              </a:rPr>
              <a:t>&gt;</a:t>
            </a:r>
          </a:p>
          <a:p>
            <a:pPr lvl="3"/>
            <a:r>
              <a:rPr lang="en-US" sz="1300" b="0" i="0" u="none" strike="noStrike" baseline="0" dirty="0">
                <a:solidFill>
                  <a:srgbClr val="A726A5"/>
                </a:solidFill>
                <a:latin typeface="Consolas" panose="020B0609020204030204" pitchFamily="49" charset="0"/>
              </a:rPr>
              <a:t>let </a:t>
            </a:r>
            <a:r>
              <a:rPr lang="en-US" sz="1300" b="0" i="0" u="none" strike="noStrike" baseline="0" dirty="0">
                <a:solidFill>
                  <a:srgbClr val="383A42"/>
                </a:solidFill>
                <a:latin typeface="Consolas" panose="020B0609020204030204" pitchFamily="49" charset="0"/>
              </a:rPr>
              <a:t>canvas = </a:t>
            </a:r>
            <a:r>
              <a:rPr lang="en-US" sz="1300" b="0" i="0" u="none" strike="noStrike" baseline="0" dirty="0" err="1">
                <a:solidFill>
                  <a:srgbClr val="C28501"/>
                </a:solidFill>
                <a:latin typeface="Consolas" panose="020B0609020204030204" pitchFamily="49" charset="0"/>
              </a:rPr>
              <a:t>document</a:t>
            </a:r>
            <a:r>
              <a:rPr lang="en-US" sz="1300" b="0" i="0" u="none" strike="noStrike" baseline="0" dirty="0" err="1">
                <a:solidFill>
                  <a:srgbClr val="383A42"/>
                </a:solidFill>
                <a:latin typeface="Consolas" panose="020B0609020204030204" pitchFamily="49" charset="0"/>
              </a:rPr>
              <a:t>.getElementById</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"canvas1"</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A726A5"/>
                </a:solidFill>
                <a:latin typeface="Consolas" panose="020B0609020204030204" pitchFamily="49" charset="0"/>
              </a:rPr>
              <a:t>let </a:t>
            </a:r>
            <a:r>
              <a:rPr lang="en-US" sz="1300" b="0" i="0" u="none" strike="noStrike" baseline="0" dirty="0" err="1">
                <a:solidFill>
                  <a:srgbClr val="383A42"/>
                </a:solidFill>
                <a:latin typeface="Consolas" panose="020B0609020204030204" pitchFamily="49" charset="0"/>
              </a:rPr>
              <a:t>ctx</a:t>
            </a:r>
            <a:r>
              <a:rPr lang="en-US" sz="1300" b="0" i="0" u="none" strike="noStrike" baseline="0" dirty="0">
                <a:solidFill>
                  <a:srgbClr val="383A42"/>
                </a:solidFill>
                <a:latin typeface="Consolas" panose="020B0609020204030204" pitchFamily="49" charset="0"/>
              </a:rPr>
              <a:t> = </a:t>
            </a:r>
            <a:r>
              <a:rPr lang="en-US" sz="1300" b="0" i="0" u="none" strike="noStrike" baseline="0" dirty="0" err="1">
                <a:solidFill>
                  <a:srgbClr val="383A42"/>
                </a:solidFill>
                <a:latin typeface="Consolas" panose="020B0609020204030204" pitchFamily="49" charset="0"/>
              </a:rPr>
              <a:t>canvas.getContext</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"2d"</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err="1">
                <a:solidFill>
                  <a:srgbClr val="383A42"/>
                </a:solidFill>
                <a:latin typeface="Consolas" panose="020B0609020204030204" pitchFamily="49" charset="0"/>
              </a:rPr>
              <a:t>canvas.width</a:t>
            </a:r>
            <a:r>
              <a:rPr lang="en-US" sz="1300" b="0" i="0" u="none" strike="noStrike" baseline="0" dirty="0">
                <a:solidFill>
                  <a:srgbClr val="383A42"/>
                </a:solidFill>
                <a:latin typeface="Consolas" panose="020B0609020204030204" pitchFamily="49" charset="0"/>
              </a:rPr>
              <a:t> = </a:t>
            </a:r>
            <a:r>
              <a:rPr lang="en-US" sz="1300" b="0" i="0" u="none" strike="noStrike" baseline="0" dirty="0">
                <a:solidFill>
                  <a:srgbClr val="996801"/>
                </a:solidFill>
                <a:latin typeface="Consolas" panose="020B0609020204030204" pitchFamily="49" charset="0"/>
              </a:rPr>
              <a:t>150</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err="1">
                <a:solidFill>
                  <a:srgbClr val="383A42"/>
                </a:solidFill>
                <a:latin typeface="Consolas" panose="020B0609020204030204" pitchFamily="49" charset="0"/>
              </a:rPr>
              <a:t>canvas.height</a:t>
            </a:r>
            <a:r>
              <a:rPr lang="en-US" sz="1300" b="0" i="0" u="none" strike="noStrike" baseline="0" dirty="0">
                <a:solidFill>
                  <a:srgbClr val="383A42"/>
                </a:solidFill>
                <a:latin typeface="Consolas" panose="020B0609020204030204" pitchFamily="49" charset="0"/>
              </a:rPr>
              <a:t> = </a:t>
            </a:r>
            <a:r>
              <a:rPr lang="en-US" sz="1300" b="0" i="0" u="none" strike="noStrike" baseline="0" dirty="0">
                <a:solidFill>
                  <a:srgbClr val="996801"/>
                </a:solidFill>
                <a:latin typeface="Consolas" panose="020B0609020204030204" pitchFamily="49" charset="0"/>
              </a:rPr>
              <a:t>200</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err="1">
                <a:solidFill>
                  <a:srgbClr val="383A42"/>
                </a:solidFill>
                <a:latin typeface="Consolas" panose="020B0609020204030204" pitchFamily="49" charset="0"/>
              </a:rPr>
              <a:t>ctx.beginPath</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383A42"/>
                </a:solidFill>
                <a:latin typeface="Consolas" panose="020B0609020204030204" pitchFamily="49" charset="0"/>
              </a:rPr>
              <a:t>ctx.arc(</a:t>
            </a:r>
            <a:r>
              <a:rPr lang="en-US" sz="1300" b="0" i="0" u="none" strike="noStrike" baseline="0" dirty="0">
                <a:solidFill>
                  <a:srgbClr val="996801"/>
                </a:solidFill>
                <a:latin typeface="Consolas" panose="020B0609020204030204" pitchFamily="49" charset="0"/>
              </a:rPr>
              <a:t>75</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100</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50</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0</a:t>
            </a:r>
            <a:r>
              <a:rPr lang="en-US" sz="1300" b="0" i="0" u="none" strike="noStrike" baseline="0" dirty="0">
                <a:solidFill>
                  <a:srgbClr val="383A42"/>
                </a:solidFill>
                <a:latin typeface="Consolas" panose="020B0609020204030204" pitchFamily="49" charset="0"/>
              </a:rPr>
              <a:t>, </a:t>
            </a:r>
            <a:r>
              <a:rPr lang="en-US" sz="1300" b="0" i="0" u="none" strike="noStrike" baseline="0" dirty="0" err="1">
                <a:solidFill>
                  <a:srgbClr val="C28501"/>
                </a:solidFill>
                <a:latin typeface="Consolas" panose="020B0609020204030204" pitchFamily="49" charset="0"/>
              </a:rPr>
              <a:t>Math</a:t>
            </a:r>
            <a:r>
              <a:rPr lang="en-US" sz="1300" b="0" i="0" u="none" strike="noStrike" baseline="0" dirty="0" err="1">
                <a:solidFill>
                  <a:srgbClr val="383A42"/>
                </a:solidFill>
                <a:latin typeface="Consolas" panose="020B0609020204030204" pitchFamily="49" charset="0"/>
              </a:rPr>
              <a:t>.PI</a:t>
            </a:r>
            <a:r>
              <a:rPr lang="en-US" sz="1300" b="0" i="0" u="none" strike="noStrike" baseline="0" dirty="0">
                <a:solidFill>
                  <a:srgbClr val="383A42"/>
                </a:solidFill>
                <a:latin typeface="Consolas" panose="020B0609020204030204" pitchFamily="49" charset="0"/>
              </a:rPr>
              <a:t> * </a:t>
            </a:r>
            <a:r>
              <a:rPr lang="en-US" sz="1300" b="0" i="0" u="none" strike="noStrike" baseline="0" dirty="0">
                <a:solidFill>
                  <a:srgbClr val="996801"/>
                </a:solidFill>
                <a:latin typeface="Consolas" panose="020B0609020204030204" pitchFamily="49" charset="0"/>
              </a:rPr>
              <a:t>2</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err="1">
                <a:solidFill>
                  <a:srgbClr val="383A42"/>
                </a:solidFill>
                <a:latin typeface="Consolas" panose="020B0609020204030204" pitchFamily="49" charset="0"/>
              </a:rPr>
              <a:t>ctx.stroke</a:t>
            </a:r>
            <a:r>
              <a:rPr lang="en-US" sz="1300" b="0" i="0" u="none" strike="noStrike" baseline="0" dirty="0">
                <a:solidFill>
                  <a:srgbClr val="383A42"/>
                </a:solidFill>
                <a:latin typeface="Consolas" panose="020B0609020204030204" pitchFamily="49" charset="0"/>
              </a:rPr>
              <a: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script</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body</a:t>
            </a:r>
            <a:r>
              <a:rPr lang="en-US" sz="1300" b="0" i="0" u="none" strike="noStrike" baseline="0" dirty="0">
                <a:solidFill>
                  <a:srgbClr val="383A42"/>
                </a:solidFill>
                <a:latin typeface="Consolas" panose="020B0609020204030204" pitchFamily="49" charset="0"/>
              </a:rPr>
              <a:t>&gt;</a:t>
            </a:r>
          </a:p>
          <a:p>
            <a:pPr algn="l"/>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html</a:t>
            </a:r>
            <a:r>
              <a:rPr lang="en-US" sz="1300" b="0" i="0" u="none" strike="noStrike" baseline="0" dirty="0">
                <a:solidFill>
                  <a:srgbClr val="383A42"/>
                </a:solidFill>
                <a:latin typeface="Consolas" panose="020B0609020204030204" pitchFamily="49" charset="0"/>
              </a:rPr>
              <a:t>&gt;</a:t>
            </a:r>
            <a:endParaRPr lang="en-US" sz="1300" dirty="0"/>
          </a:p>
        </p:txBody>
      </p:sp>
    </p:spTree>
    <p:extLst>
      <p:ext uri="{BB962C8B-B14F-4D97-AF65-F5344CB8AC3E}">
        <p14:creationId xmlns:p14="http://schemas.microsoft.com/office/powerpoint/2010/main" val="1921230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43C9-5064-435D-BD83-FA4A06C59495}"/>
              </a:ext>
            </a:extLst>
          </p:cNvPr>
          <p:cNvSpPr>
            <a:spLocks noGrp="1"/>
          </p:cNvSpPr>
          <p:nvPr>
            <p:ph type="title"/>
          </p:nvPr>
        </p:nvSpPr>
        <p:spPr/>
        <p:txBody>
          <a:bodyPr/>
          <a:lstStyle/>
          <a:p>
            <a:r>
              <a:rPr lang="en-US" dirty="0"/>
              <a:t>Adding lines and circles to the canvas</a:t>
            </a:r>
          </a:p>
        </p:txBody>
      </p:sp>
      <p:sp>
        <p:nvSpPr>
          <p:cNvPr id="3" name="Content Placeholder 2">
            <a:extLst>
              <a:ext uri="{FF2B5EF4-FFF2-40B4-BE49-F238E27FC236}">
                <a16:creationId xmlns:a16="http://schemas.microsoft.com/office/drawing/2014/main" id="{85B2715B-6442-4429-A8EF-98EE3B2A447F}"/>
              </a:ext>
            </a:extLst>
          </p:cNvPr>
          <p:cNvSpPr>
            <a:spLocks noGrp="1"/>
          </p:cNvSpPr>
          <p:nvPr>
            <p:ph idx="1"/>
          </p:nvPr>
        </p:nvSpPr>
        <p:spPr>
          <a:xfrm>
            <a:off x="581192" y="1964267"/>
            <a:ext cx="11029616" cy="4758266"/>
          </a:xfrm>
        </p:spPr>
        <p:txBody>
          <a:bodyPr anchor="t">
            <a:normAutofit fontScale="92500" lnSpcReduction="10000"/>
          </a:bodyPr>
          <a:lstStyle/>
          <a:p>
            <a:pPr marL="0" indent="0" algn="l">
              <a:buNone/>
            </a:pPr>
            <a:r>
              <a:rPr lang="en-US" sz="1800" b="0" i="0" u="none" strike="noStrike" baseline="0" dirty="0">
                <a:latin typeface="BookAntiqua"/>
              </a:rPr>
              <a:t>So, if we don't want a circle, but a semicircle, for example, we'll have to specify a different starting and end angle in radians. This time we used the </a:t>
            </a:r>
            <a:r>
              <a:rPr lang="en-US" sz="1800" b="0" i="0" u="none" strike="noStrike" baseline="0" dirty="0">
                <a:latin typeface="Consolas" panose="020B0609020204030204" pitchFamily="49" charset="0"/>
              </a:rPr>
              <a:t>stroke() </a:t>
            </a:r>
            <a:r>
              <a:rPr lang="en-US" sz="1800" b="0" i="0" u="none" strike="noStrike" baseline="0" dirty="0">
                <a:latin typeface="BookAntiqua"/>
              </a:rPr>
              <a:t>method to do the actual drawing instead of the </a:t>
            </a:r>
            <a:r>
              <a:rPr lang="en-US" sz="1800" b="0" i="0" u="none" strike="noStrike" baseline="0" dirty="0">
                <a:latin typeface="Consolas" panose="020B0609020204030204" pitchFamily="49" charset="0"/>
              </a:rPr>
              <a:t>fill() </a:t>
            </a:r>
            <a:r>
              <a:rPr lang="en-US" sz="1800" b="0" i="0" u="none" strike="noStrike" baseline="0" dirty="0">
                <a:latin typeface="BookAntiqua"/>
              </a:rPr>
              <a:t>method:</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Consolas" panose="020B0609020204030204" pitchFamily="49" charset="0"/>
              </a:rPr>
              <a:t>Stroke() </a:t>
            </a:r>
            <a:r>
              <a:rPr lang="en-US" sz="1800" b="0" i="0" u="none" strike="noStrike" baseline="0" dirty="0">
                <a:latin typeface="BookAntiqua"/>
              </a:rPr>
              <a:t>is only drawing the line, whereas </a:t>
            </a:r>
            <a:r>
              <a:rPr lang="en-US" sz="1800" b="0" i="0" u="none" strike="noStrike" baseline="0" dirty="0">
                <a:latin typeface="Consolas" panose="020B0609020204030204" pitchFamily="49" charset="0"/>
              </a:rPr>
              <a:t>fill() </a:t>
            </a:r>
            <a:r>
              <a:rPr lang="en-US" sz="1800" b="0" i="0" u="none" strike="noStrike" baseline="0" dirty="0">
                <a:latin typeface="BookAntiqua"/>
              </a:rPr>
              <a:t>colors the full shape.</a:t>
            </a:r>
          </a:p>
          <a:p>
            <a:pPr marL="0" indent="0" algn="l">
              <a:buNone/>
            </a:pPr>
            <a:r>
              <a:rPr lang="en-US" sz="1800" b="0" i="0" u="none" strike="noStrike" baseline="0" dirty="0">
                <a:latin typeface="BookAntiqua"/>
              </a:rPr>
              <a:t>In the canvas, the shapes and lines will be added on top of each other, based on the order in which they're drawn. The first one you draw is underneath the latter ones.  Exactly what happens when you paint on a real canvas. You will be seeing this in the next practice exercise.</a:t>
            </a:r>
            <a:endParaRPr lang="en-US" dirty="0"/>
          </a:p>
        </p:txBody>
      </p:sp>
      <p:pic>
        <p:nvPicPr>
          <p:cNvPr id="5" name="Picture 4">
            <a:extLst>
              <a:ext uri="{FF2B5EF4-FFF2-40B4-BE49-F238E27FC236}">
                <a16:creationId xmlns:a16="http://schemas.microsoft.com/office/drawing/2014/main" id="{2A2F04E8-32C9-4F6B-9352-529A9E18CB3E}"/>
              </a:ext>
            </a:extLst>
          </p:cNvPr>
          <p:cNvPicPr>
            <a:picLocks noChangeAspect="1"/>
          </p:cNvPicPr>
          <p:nvPr/>
        </p:nvPicPr>
        <p:blipFill>
          <a:blip r:embed="rId2"/>
          <a:stretch>
            <a:fillRect/>
          </a:stretch>
        </p:blipFill>
        <p:spPr>
          <a:xfrm>
            <a:off x="2628227" y="2810932"/>
            <a:ext cx="6935545" cy="2420409"/>
          </a:xfrm>
          <a:prstGeom prst="rect">
            <a:avLst/>
          </a:prstGeom>
        </p:spPr>
      </p:pic>
    </p:spTree>
    <p:extLst>
      <p:ext uri="{BB962C8B-B14F-4D97-AF65-F5344CB8AC3E}">
        <p14:creationId xmlns:p14="http://schemas.microsoft.com/office/powerpoint/2010/main" val="397284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A02318E-E1C5-4261-AF93-73C953242914}"/>
              </a:ext>
            </a:extLst>
          </p:cNvPr>
          <p:cNvSpPr>
            <a:spLocks noGrp="1"/>
          </p:cNvSpPr>
          <p:nvPr>
            <p:ph idx="1"/>
          </p:nvPr>
        </p:nvSpPr>
        <p:spPr>
          <a:xfrm>
            <a:off x="581192" y="2180496"/>
            <a:ext cx="11029615" cy="4462351"/>
          </a:xfrm>
        </p:spPr>
        <p:txBody>
          <a:bodyPr>
            <a:normAutofit fontScale="92500" lnSpcReduction="20000"/>
          </a:bodyPr>
          <a:lstStyle/>
          <a:p>
            <a:pPr marL="0" indent="0" algn="l">
              <a:buNone/>
            </a:pPr>
            <a:r>
              <a:rPr lang="en-US" sz="1800" b="0" i="0" u="none" strike="noStrike" baseline="0" dirty="0">
                <a:latin typeface="BookAntiqua"/>
              </a:rPr>
              <a:t>In this chapter, we will be examining some of the amazing things HTML5 has brought us. The topics don't all relate to one another directly, but they have in common that they were made possible by the powerful team of HTML5 and JavaScript, and of course, that they are all fun and useful. They will allow you to create an even more dynamic and interactive experience for the users of your app. </a:t>
            </a:r>
          </a:p>
          <a:p>
            <a:pPr marL="0" indent="0" algn="l">
              <a:buNone/>
            </a:pPr>
            <a:r>
              <a:rPr lang="en-US" sz="1800" b="0" i="0" u="none" strike="noStrike" baseline="0" dirty="0">
                <a:latin typeface="BookAntiqua"/>
              </a:rPr>
              <a:t>These are the topics that will be covered in this chapter:</a:t>
            </a:r>
          </a:p>
          <a:p>
            <a:pPr lvl="1">
              <a:buFont typeface="Arial" panose="020B0604020202020204" pitchFamily="34" charset="0"/>
              <a:buChar char="•"/>
            </a:pPr>
            <a:r>
              <a:rPr lang="en-US" sz="1700" b="0" i="0" u="none" strike="noStrike" baseline="0" dirty="0">
                <a:latin typeface="BookAntiqua"/>
              </a:rPr>
              <a:t>Introducing HTML5 with JavaScript</a:t>
            </a:r>
          </a:p>
          <a:p>
            <a:pPr lvl="1">
              <a:buFont typeface="Arial" panose="020B0604020202020204" pitchFamily="34" charset="0"/>
              <a:buChar char="•"/>
            </a:pPr>
            <a:r>
              <a:rPr lang="en-US" sz="1700" b="0" i="0" u="none" strike="noStrike" baseline="0" dirty="0">
                <a:latin typeface="BookAntiqua"/>
              </a:rPr>
              <a:t>Local file reader</a:t>
            </a:r>
          </a:p>
          <a:p>
            <a:pPr lvl="1">
              <a:buFont typeface="Arial" panose="020B0604020202020204" pitchFamily="34" charset="0"/>
              <a:buChar char="•"/>
            </a:pPr>
            <a:r>
              <a:rPr lang="en-US" sz="1700" b="0" i="0" u="none" strike="noStrike" baseline="0" dirty="0" err="1">
                <a:latin typeface="BookAntiqua"/>
              </a:rPr>
              <a:t>GeoLocation</a:t>
            </a:r>
            <a:endParaRPr lang="en-US" sz="1700" b="0" i="0" u="none" strike="noStrike" baseline="0" dirty="0">
              <a:latin typeface="BookAntiqua"/>
            </a:endParaRPr>
          </a:p>
          <a:p>
            <a:pPr lvl="1">
              <a:buFont typeface="Arial" panose="020B0604020202020204" pitchFamily="34" charset="0"/>
              <a:buChar char="•"/>
            </a:pPr>
            <a:r>
              <a:rPr lang="en-US" sz="1700" b="0" i="0" u="none" strike="noStrike" baseline="0" dirty="0">
                <a:latin typeface="BookAntiqua"/>
              </a:rPr>
              <a:t>HTML5 canvas</a:t>
            </a:r>
          </a:p>
          <a:p>
            <a:pPr lvl="1">
              <a:buFont typeface="Arial" panose="020B0604020202020204" pitchFamily="34" charset="0"/>
              <a:buChar char="•"/>
            </a:pPr>
            <a:r>
              <a:rPr lang="en-US" sz="1700" b="0" i="0" u="none" strike="noStrike" baseline="0" dirty="0">
                <a:latin typeface="BookAntiqua"/>
              </a:rPr>
              <a:t>Dynamic canvas</a:t>
            </a:r>
          </a:p>
          <a:p>
            <a:pPr lvl="1">
              <a:buFont typeface="Arial" panose="020B0604020202020204" pitchFamily="34" charset="0"/>
              <a:buChar char="•"/>
            </a:pPr>
            <a:r>
              <a:rPr lang="en-US" sz="1700" b="0" i="0" u="none" strike="noStrike" baseline="0" dirty="0">
                <a:latin typeface="BookAntiqua"/>
              </a:rPr>
              <a:t>Drawing on the canvas with the mouse</a:t>
            </a:r>
          </a:p>
          <a:p>
            <a:pPr lvl="1">
              <a:buFont typeface="Arial" panose="020B0604020202020204" pitchFamily="34" charset="0"/>
              <a:buChar char="•"/>
            </a:pPr>
            <a:r>
              <a:rPr lang="en-US" sz="1700" b="0" i="0" u="none" strike="noStrike" baseline="0" dirty="0">
                <a:latin typeface="BookAntiqua"/>
              </a:rPr>
              <a:t>Saving dynamic images</a:t>
            </a:r>
          </a:p>
          <a:p>
            <a:pPr lvl="1">
              <a:buFont typeface="Arial" panose="020B0604020202020204" pitchFamily="34" charset="0"/>
              <a:buChar char="•"/>
            </a:pPr>
            <a:r>
              <a:rPr lang="en-US" sz="1700" b="0" i="0" u="none" strike="noStrike" baseline="0" dirty="0">
                <a:latin typeface="BookAntiqua"/>
              </a:rPr>
              <a:t>Media on the page</a:t>
            </a:r>
          </a:p>
          <a:p>
            <a:pPr lvl="1">
              <a:buFont typeface="Arial" panose="020B0604020202020204" pitchFamily="34" charset="0"/>
              <a:buChar char="•"/>
            </a:pPr>
            <a:r>
              <a:rPr lang="en-US" sz="1700" b="0" i="0" u="none" strike="noStrike" baseline="0" dirty="0">
                <a:latin typeface="BookAntiqua"/>
              </a:rPr>
              <a:t>Digital accessibility</a:t>
            </a:r>
            <a:endParaRPr lang="en-US" sz="1700" dirty="0"/>
          </a:p>
        </p:txBody>
      </p:sp>
    </p:spTree>
    <p:extLst>
      <p:ext uri="{BB962C8B-B14F-4D97-AF65-F5344CB8AC3E}">
        <p14:creationId xmlns:p14="http://schemas.microsoft.com/office/powerpoint/2010/main" val="4018383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6BE55-C80B-4F71-939A-31BB6E3BE525}"/>
              </a:ext>
            </a:extLst>
          </p:cNvPr>
          <p:cNvSpPr>
            <a:spLocks noGrp="1"/>
          </p:cNvSpPr>
          <p:nvPr>
            <p:ph type="title"/>
          </p:nvPr>
        </p:nvSpPr>
        <p:spPr/>
        <p:txBody>
          <a:bodyPr/>
          <a:lstStyle/>
          <a:p>
            <a:r>
              <a:rPr lang="en-US" dirty="0"/>
              <a:t>Practice exercise 14.3</a:t>
            </a:r>
          </a:p>
        </p:txBody>
      </p:sp>
      <p:sp>
        <p:nvSpPr>
          <p:cNvPr id="3" name="Content Placeholder 2">
            <a:extLst>
              <a:ext uri="{FF2B5EF4-FFF2-40B4-BE49-F238E27FC236}">
                <a16:creationId xmlns:a16="http://schemas.microsoft.com/office/drawing/2014/main" id="{DB366D28-78C9-462B-8053-94A3FD120AEC}"/>
              </a:ext>
            </a:extLst>
          </p:cNvPr>
          <p:cNvSpPr>
            <a:spLocks noGrp="1"/>
          </p:cNvSpPr>
          <p:nvPr>
            <p:ph idx="1"/>
          </p:nvPr>
        </p:nvSpPr>
        <p:spPr/>
        <p:txBody>
          <a:bodyPr anchor="t"/>
          <a:lstStyle/>
          <a:p>
            <a:pPr marL="0" indent="0">
              <a:buNone/>
            </a:pPr>
            <a:r>
              <a:rPr lang="en-US" sz="1800" b="0" i="0" u="none" strike="noStrike" baseline="0" dirty="0">
                <a:latin typeface="BookAntiqua"/>
              </a:rPr>
              <a:t>In this exercise, you will be drawing a stick person using canvas:</a:t>
            </a:r>
            <a:endParaRPr lang="en-US" dirty="0"/>
          </a:p>
        </p:txBody>
      </p:sp>
      <p:pic>
        <p:nvPicPr>
          <p:cNvPr id="5" name="Picture 4">
            <a:extLst>
              <a:ext uri="{FF2B5EF4-FFF2-40B4-BE49-F238E27FC236}">
                <a16:creationId xmlns:a16="http://schemas.microsoft.com/office/drawing/2014/main" id="{ECD8CEDE-0D2A-45D5-AC36-1BCBB4B04BF6}"/>
              </a:ext>
            </a:extLst>
          </p:cNvPr>
          <p:cNvPicPr>
            <a:picLocks noChangeAspect="1"/>
          </p:cNvPicPr>
          <p:nvPr/>
        </p:nvPicPr>
        <p:blipFill>
          <a:blip r:embed="rId2"/>
          <a:stretch>
            <a:fillRect/>
          </a:stretch>
        </p:blipFill>
        <p:spPr>
          <a:xfrm>
            <a:off x="2686373" y="2755354"/>
            <a:ext cx="6819252" cy="3634516"/>
          </a:xfrm>
          <a:prstGeom prst="rect">
            <a:avLst/>
          </a:prstGeom>
        </p:spPr>
      </p:pic>
    </p:spTree>
    <p:extLst>
      <p:ext uri="{BB962C8B-B14F-4D97-AF65-F5344CB8AC3E}">
        <p14:creationId xmlns:p14="http://schemas.microsoft.com/office/powerpoint/2010/main" val="3071229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6BE55-C80B-4F71-939A-31BB6E3BE525}"/>
              </a:ext>
            </a:extLst>
          </p:cNvPr>
          <p:cNvSpPr>
            <a:spLocks noGrp="1"/>
          </p:cNvSpPr>
          <p:nvPr>
            <p:ph type="title"/>
          </p:nvPr>
        </p:nvSpPr>
        <p:spPr/>
        <p:txBody>
          <a:bodyPr/>
          <a:lstStyle/>
          <a:p>
            <a:r>
              <a:rPr lang="en-US" dirty="0"/>
              <a:t>Practice exercise 14.3</a:t>
            </a:r>
          </a:p>
        </p:txBody>
      </p:sp>
      <p:sp>
        <p:nvSpPr>
          <p:cNvPr id="3" name="Content Placeholder 2">
            <a:extLst>
              <a:ext uri="{FF2B5EF4-FFF2-40B4-BE49-F238E27FC236}">
                <a16:creationId xmlns:a16="http://schemas.microsoft.com/office/drawing/2014/main" id="{DB366D28-78C9-462B-8053-94A3FD120AEC}"/>
              </a:ext>
            </a:extLst>
          </p:cNvPr>
          <p:cNvSpPr>
            <a:spLocks noGrp="1"/>
          </p:cNvSpPr>
          <p:nvPr>
            <p:ph idx="1"/>
          </p:nvPr>
        </p:nvSpPr>
        <p:spPr>
          <a:xfrm>
            <a:off x="581192" y="2180496"/>
            <a:ext cx="11029615" cy="4364237"/>
          </a:xfrm>
        </p:spPr>
        <p:txBody>
          <a:bodyPr anchor="ctr">
            <a:normAutofit/>
          </a:bodyPr>
          <a:lstStyle/>
          <a:p>
            <a:pPr marL="666900" lvl="1" indent="-342900">
              <a:buFont typeface="+mj-lt"/>
              <a:buAutoNum type="arabicPeriod"/>
            </a:pPr>
            <a:r>
              <a:rPr lang="en-US" sz="1800" b="0" i="0" u="none" strike="noStrike" baseline="0" dirty="0">
                <a:latin typeface="BookAntiqua"/>
              </a:rPr>
              <a:t>Create the page elements and prepare to draw on the canvas.</a:t>
            </a:r>
          </a:p>
          <a:p>
            <a:pPr marL="666900" lvl="1" indent="-342900">
              <a:buFont typeface="+mj-lt"/>
              <a:buAutoNum type="arabicPeriod"/>
            </a:pPr>
            <a:r>
              <a:rPr lang="en-US" sz="1800" b="0" i="0" u="none" strike="noStrike" baseline="0" dirty="0">
                <a:latin typeface="BookAntiqua"/>
              </a:rPr>
              <a:t>Begin the path with an arc roughly at the top center of your canvas object.</a:t>
            </a:r>
          </a:p>
          <a:p>
            <a:pPr marL="666900" lvl="1" indent="-342900">
              <a:buFont typeface="+mj-lt"/>
              <a:buAutoNum type="arabicPeriod"/>
            </a:pPr>
            <a:r>
              <a:rPr lang="en-US" sz="1800" b="0" i="0" u="none" strike="noStrike" baseline="0" dirty="0">
                <a:latin typeface="BookAntiqua"/>
              </a:rPr>
              <a:t>Using </a:t>
            </a:r>
            <a:r>
              <a:rPr lang="en-US" sz="1800" b="0" i="0" u="none" strike="noStrike" baseline="0" dirty="0">
                <a:latin typeface="Consolas" panose="020B0609020204030204" pitchFamily="49" charset="0"/>
              </a:rPr>
              <a:t>arc()</a:t>
            </a:r>
            <a:r>
              <a:rPr lang="en-US" sz="1800" b="0" i="0" u="none" strike="noStrike" baseline="0" dirty="0">
                <a:latin typeface="BookAntiqua"/>
              </a:rPr>
              <a:t>, set a position for the left eye, roughly at the top left of the center of the arc you just drew, then add another arc for the right eye. Create a half arc for the mouth (the radian angle for a semicircle is pi) and fill all.</a:t>
            </a:r>
          </a:p>
          <a:p>
            <a:pPr marL="666900" lvl="1" indent="-342900">
              <a:buFont typeface="+mj-lt"/>
              <a:buAutoNum type="arabicPeriod"/>
            </a:pPr>
            <a:r>
              <a:rPr lang="en-US" sz="1800" b="0" i="0" u="none" strike="noStrike" baseline="0" dirty="0">
                <a:latin typeface="BookAntiqua"/>
              </a:rPr>
              <a:t>Move the draw position to the center and draw a line for the nose.</a:t>
            </a:r>
          </a:p>
          <a:p>
            <a:pPr marL="666900" lvl="1" indent="-342900">
              <a:buFont typeface="+mj-lt"/>
              <a:buAutoNum type="arabicPeriod"/>
            </a:pPr>
            <a:r>
              <a:rPr lang="en-US" sz="1800" b="0" i="0" u="none" strike="noStrike" baseline="0" dirty="0">
                <a:latin typeface="BookAntiqua"/>
              </a:rPr>
              <a:t>Draw the body with a line down from the center of the arc, create the left arm, and then move the draw position to do the right arm, which will be twice the width of the left arm. Move back to the center and continue down to draw the left leg, move back to the center, and draw the line for the right leg.</a:t>
            </a:r>
          </a:p>
          <a:p>
            <a:pPr marL="666900" lvl="1" indent="-342900">
              <a:buFont typeface="+mj-lt"/>
              <a:buAutoNum type="arabicPeriod"/>
            </a:pPr>
            <a:r>
              <a:rPr lang="en-US" sz="1800" b="0" i="0" u="none" strike="noStrike" baseline="0" dirty="0">
                <a:latin typeface="BookAntiqua"/>
              </a:rPr>
              <a:t>Move to the top, set the </a:t>
            </a:r>
            <a:r>
              <a:rPr lang="en-US" sz="1800" b="0" i="0" u="none" strike="noStrike" baseline="0" dirty="0" err="1">
                <a:latin typeface="BookAntiqua"/>
              </a:rPr>
              <a:t>colour</a:t>
            </a:r>
            <a:r>
              <a:rPr lang="en-US" sz="1800" b="0" i="0" u="none" strike="noStrike" baseline="0" dirty="0">
                <a:latin typeface="BookAntiqua"/>
              </a:rPr>
              <a:t> to blue, and draw a triangle for a hat.</a:t>
            </a:r>
            <a:endParaRPr lang="en-US" sz="1800" dirty="0"/>
          </a:p>
        </p:txBody>
      </p:sp>
    </p:spTree>
    <p:extLst>
      <p:ext uri="{BB962C8B-B14F-4D97-AF65-F5344CB8AC3E}">
        <p14:creationId xmlns:p14="http://schemas.microsoft.com/office/powerpoint/2010/main" val="2811361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EEA8-514C-42FE-B5AE-FD17FB635FD0}"/>
              </a:ext>
            </a:extLst>
          </p:cNvPr>
          <p:cNvSpPr>
            <a:spLocks noGrp="1"/>
          </p:cNvSpPr>
          <p:nvPr>
            <p:ph type="title"/>
          </p:nvPr>
        </p:nvSpPr>
        <p:spPr/>
        <p:txBody>
          <a:bodyPr/>
          <a:lstStyle/>
          <a:p>
            <a:r>
              <a:rPr lang="en-US" dirty="0"/>
              <a:t>Adding text to the canvas</a:t>
            </a:r>
          </a:p>
        </p:txBody>
      </p:sp>
      <p:sp>
        <p:nvSpPr>
          <p:cNvPr id="3" name="Content Placeholder 2">
            <a:extLst>
              <a:ext uri="{FF2B5EF4-FFF2-40B4-BE49-F238E27FC236}">
                <a16:creationId xmlns:a16="http://schemas.microsoft.com/office/drawing/2014/main" id="{2A281104-1B68-4FDA-8C92-D805713A72D7}"/>
              </a:ext>
            </a:extLst>
          </p:cNvPr>
          <p:cNvSpPr>
            <a:spLocks noGrp="1"/>
          </p:cNvSpPr>
          <p:nvPr>
            <p:ph idx="1"/>
          </p:nvPr>
        </p:nvSpPr>
        <p:spPr>
          <a:xfrm>
            <a:off x="581192" y="2180496"/>
            <a:ext cx="4464941" cy="4398455"/>
          </a:xfrm>
        </p:spPr>
        <p:txBody>
          <a:bodyPr/>
          <a:lstStyle/>
          <a:p>
            <a:pPr marL="0" indent="0" algn="l">
              <a:buNone/>
            </a:pPr>
            <a:r>
              <a:rPr lang="en-US" sz="1800" b="0" i="0" u="none" strike="noStrike" baseline="0" dirty="0">
                <a:latin typeface="BookAntiqua"/>
              </a:rPr>
              <a:t>We can add text to the canvas in a similar fashion as well. In this example, we set a font and a font size, and then write our text to the canvas:</a:t>
            </a:r>
            <a:endParaRPr lang="en-US" dirty="0"/>
          </a:p>
        </p:txBody>
      </p:sp>
      <p:sp>
        <p:nvSpPr>
          <p:cNvPr id="5" name="TextBox 4">
            <a:extLst>
              <a:ext uri="{FF2B5EF4-FFF2-40B4-BE49-F238E27FC236}">
                <a16:creationId xmlns:a16="http://schemas.microsoft.com/office/drawing/2014/main" id="{049D56AA-4F08-4DA8-BC45-D0D94C12784D}"/>
              </a:ext>
            </a:extLst>
          </p:cNvPr>
          <p:cNvSpPr txBox="1"/>
          <p:nvPr/>
        </p:nvSpPr>
        <p:spPr>
          <a:xfrm>
            <a:off x="5613400" y="2085413"/>
            <a:ext cx="6096000" cy="4493538"/>
          </a:xfrm>
          <a:prstGeom prst="rect">
            <a:avLst/>
          </a:prstGeom>
          <a:noFill/>
        </p:spPr>
        <p:txBody>
          <a:bodyPr wrap="square">
            <a:spAutoFit/>
          </a:bodyPr>
          <a:lstStyle/>
          <a:p>
            <a:pPr algn="l"/>
            <a:r>
              <a:rPr lang="en-US" sz="1300" b="0" i="0" u="none" strike="noStrike" baseline="0" dirty="0">
                <a:solidFill>
                  <a:srgbClr val="4079F3"/>
                </a:solidFill>
                <a:latin typeface="Consolas" panose="020B0609020204030204" pitchFamily="49" charset="0"/>
              </a:rPr>
              <a:t>&lt;!DOCTYPE </a:t>
            </a:r>
            <a:r>
              <a:rPr lang="en-US" sz="1300" b="0" i="0" u="none" strike="noStrike" baseline="0" dirty="0">
                <a:solidFill>
                  <a:srgbClr val="383A42"/>
                </a:solidFill>
                <a:latin typeface="Consolas" panose="020B0609020204030204" pitchFamily="49" charset="0"/>
              </a:rPr>
              <a:t>html</a:t>
            </a:r>
            <a:r>
              <a:rPr lang="en-US" sz="1300" b="0" i="0" u="none" strike="noStrike" baseline="0" dirty="0">
                <a:solidFill>
                  <a:srgbClr val="4079F3"/>
                </a:solidFill>
                <a:latin typeface="Consolas" panose="020B0609020204030204" pitchFamily="49" charset="0"/>
              </a:rPr>
              <a:t>&gt;</a:t>
            </a:r>
          </a:p>
          <a:p>
            <a:pPr algn="l"/>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html</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head</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style</a:t>
            </a:r>
            <a:r>
              <a:rPr lang="en-US" sz="1300" b="0" i="0" u="none" strike="noStrike" baseline="0" dirty="0">
                <a:solidFill>
                  <a:srgbClr val="383A42"/>
                </a:solidFill>
                <a:latin typeface="Consolas" panose="020B0609020204030204" pitchFamily="49" charset="0"/>
              </a:rPr>
              <a:t>&gt;</a:t>
            </a:r>
          </a:p>
          <a:p>
            <a:pPr lvl="3"/>
            <a:r>
              <a:rPr lang="en-US" sz="1300" b="0" i="0" u="none" strike="noStrike" baseline="0" dirty="0">
                <a:solidFill>
                  <a:srgbClr val="4079F3"/>
                </a:solidFill>
                <a:latin typeface="Consolas" panose="020B0609020204030204" pitchFamily="49" charset="0"/>
              </a:rPr>
              <a:t>#canvas1 </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50A24F"/>
                </a:solidFill>
                <a:latin typeface="Consolas" panose="020B0609020204030204" pitchFamily="49" charset="0"/>
              </a:rPr>
              <a:t>	border</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1px </a:t>
            </a:r>
            <a:r>
              <a:rPr lang="en-US" sz="1300" b="0" i="0" u="none" strike="noStrike" baseline="0" dirty="0">
                <a:solidFill>
                  <a:srgbClr val="383A42"/>
                </a:solidFill>
                <a:latin typeface="Consolas" panose="020B0609020204030204" pitchFamily="49" charset="0"/>
              </a:rPr>
              <a:t>solid black;</a:t>
            </a:r>
          </a:p>
          <a:p>
            <a:pPr lvl="3"/>
            <a:r>
              <a:rPr lang="en-US" sz="1300" b="0" i="0" u="none" strike="noStrike" baseline="0" dirty="0">
                <a:solidFill>
                  <a:srgbClr val="383A42"/>
                </a:solidFill>
                <a:latin typeface="Consolas" panose="020B0609020204030204" pitchFamily="49" charset="0"/>
              </a:rPr>
              <a: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style</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head</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body</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canvas </a:t>
            </a:r>
            <a:r>
              <a:rPr lang="en-US" sz="1300" b="0" i="0" u="none" strike="noStrike" baseline="0" dirty="0">
                <a:solidFill>
                  <a:srgbClr val="996801"/>
                </a:solidFill>
                <a:latin typeface="Consolas" panose="020B0609020204030204" pitchFamily="49" charset="0"/>
              </a:rPr>
              <a:t>id</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"canvas1"</a:t>
            </a:r>
            <a:r>
              <a:rPr lang="en-US" sz="1300" b="0" i="0" u="none" strike="noStrike" baseline="0" dirty="0">
                <a:solidFill>
                  <a:srgbClr val="383A42"/>
                </a:solidFill>
                <a:latin typeface="Consolas" panose="020B0609020204030204" pitchFamily="49" charset="0"/>
              </a:rPr>
              <a:t>&gt;&lt;/</a:t>
            </a:r>
            <a:r>
              <a:rPr lang="en-US" sz="1300" b="0" i="0" u="none" strike="noStrike" baseline="0" dirty="0">
                <a:solidFill>
                  <a:srgbClr val="E55649"/>
                </a:solidFill>
                <a:latin typeface="Consolas" panose="020B0609020204030204" pitchFamily="49" charset="0"/>
              </a:rPr>
              <a:t>canvas</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script</a:t>
            </a:r>
            <a:r>
              <a:rPr lang="en-US" sz="1300" b="0" i="0" u="none" strike="noStrike" baseline="0" dirty="0">
                <a:solidFill>
                  <a:srgbClr val="383A42"/>
                </a:solidFill>
                <a:latin typeface="Consolas" panose="020B0609020204030204" pitchFamily="49" charset="0"/>
              </a:rPr>
              <a:t>&gt;</a:t>
            </a:r>
          </a:p>
          <a:p>
            <a:pPr lvl="3"/>
            <a:r>
              <a:rPr lang="en-US" sz="1300" b="0" i="0" u="none" strike="noStrike" baseline="0" dirty="0">
                <a:solidFill>
                  <a:srgbClr val="A726A5"/>
                </a:solidFill>
                <a:latin typeface="Consolas" panose="020B0609020204030204" pitchFamily="49" charset="0"/>
              </a:rPr>
              <a:t>let </a:t>
            </a:r>
            <a:r>
              <a:rPr lang="en-US" sz="1300" b="0" i="0" u="none" strike="noStrike" baseline="0" dirty="0">
                <a:solidFill>
                  <a:srgbClr val="383A42"/>
                </a:solidFill>
                <a:latin typeface="Consolas" panose="020B0609020204030204" pitchFamily="49" charset="0"/>
              </a:rPr>
              <a:t>canvas = </a:t>
            </a:r>
            <a:r>
              <a:rPr lang="en-US" sz="1300" b="0" i="0" u="none" strike="noStrike" baseline="0" dirty="0" err="1">
                <a:solidFill>
                  <a:srgbClr val="C28501"/>
                </a:solidFill>
                <a:latin typeface="Consolas" panose="020B0609020204030204" pitchFamily="49" charset="0"/>
              </a:rPr>
              <a:t>document</a:t>
            </a:r>
            <a:r>
              <a:rPr lang="en-US" sz="1300" b="0" i="0" u="none" strike="noStrike" baseline="0" dirty="0" err="1">
                <a:solidFill>
                  <a:srgbClr val="383A42"/>
                </a:solidFill>
                <a:latin typeface="Consolas" panose="020B0609020204030204" pitchFamily="49" charset="0"/>
              </a:rPr>
              <a:t>.getElementById</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"canvas1"</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A726A5"/>
                </a:solidFill>
                <a:latin typeface="Consolas" panose="020B0609020204030204" pitchFamily="49" charset="0"/>
              </a:rPr>
              <a:t>let </a:t>
            </a:r>
            <a:r>
              <a:rPr lang="en-US" sz="1300" b="0" i="0" u="none" strike="noStrike" baseline="0" dirty="0" err="1">
                <a:solidFill>
                  <a:srgbClr val="383A42"/>
                </a:solidFill>
                <a:latin typeface="Consolas" panose="020B0609020204030204" pitchFamily="49" charset="0"/>
              </a:rPr>
              <a:t>ctx</a:t>
            </a:r>
            <a:r>
              <a:rPr lang="en-US" sz="1300" b="0" i="0" u="none" strike="noStrike" baseline="0" dirty="0">
                <a:solidFill>
                  <a:srgbClr val="383A42"/>
                </a:solidFill>
                <a:latin typeface="Consolas" panose="020B0609020204030204" pitchFamily="49" charset="0"/>
              </a:rPr>
              <a:t> = </a:t>
            </a:r>
            <a:r>
              <a:rPr lang="en-US" sz="1300" b="0" i="0" u="none" strike="noStrike" baseline="0" dirty="0" err="1">
                <a:solidFill>
                  <a:srgbClr val="383A42"/>
                </a:solidFill>
                <a:latin typeface="Consolas" panose="020B0609020204030204" pitchFamily="49" charset="0"/>
              </a:rPr>
              <a:t>canvas.getContext</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"2d"</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err="1">
                <a:solidFill>
                  <a:srgbClr val="383A42"/>
                </a:solidFill>
                <a:latin typeface="Consolas" panose="020B0609020204030204" pitchFamily="49" charset="0"/>
              </a:rPr>
              <a:t>canvas.width</a:t>
            </a:r>
            <a:r>
              <a:rPr lang="en-US" sz="1300" b="0" i="0" u="none" strike="noStrike" baseline="0" dirty="0">
                <a:solidFill>
                  <a:srgbClr val="383A42"/>
                </a:solidFill>
                <a:latin typeface="Consolas" panose="020B0609020204030204" pitchFamily="49" charset="0"/>
              </a:rPr>
              <a:t> = </a:t>
            </a:r>
            <a:r>
              <a:rPr lang="en-US" sz="1300" b="0" i="0" u="none" strike="noStrike" baseline="0" dirty="0">
                <a:solidFill>
                  <a:srgbClr val="996801"/>
                </a:solidFill>
                <a:latin typeface="Consolas" panose="020B0609020204030204" pitchFamily="49" charset="0"/>
              </a:rPr>
              <a:t>200</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err="1">
                <a:solidFill>
                  <a:srgbClr val="383A42"/>
                </a:solidFill>
                <a:latin typeface="Consolas" panose="020B0609020204030204" pitchFamily="49" charset="0"/>
              </a:rPr>
              <a:t>canvas.height</a:t>
            </a:r>
            <a:r>
              <a:rPr lang="en-US" sz="1300" b="0" i="0" u="none" strike="noStrike" baseline="0" dirty="0">
                <a:solidFill>
                  <a:srgbClr val="383A42"/>
                </a:solidFill>
                <a:latin typeface="Consolas" panose="020B0609020204030204" pitchFamily="49" charset="0"/>
              </a:rPr>
              <a:t> = </a:t>
            </a:r>
            <a:r>
              <a:rPr lang="en-US" sz="1300" b="0" i="0" u="none" strike="noStrike" baseline="0" dirty="0">
                <a:solidFill>
                  <a:srgbClr val="996801"/>
                </a:solidFill>
                <a:latin typeface="Consolas" panose="020B0609020204030204" pitchFamily="49" charset="0"/>
              </a:rPr>
              <a:t>200</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err="1">
                <a:solidFill>
                  <a:srgbClr val="383A42"/>
                </a:solidFill>
                <a:latin typeface="Consolas" panose="020B0609020204030204" pitchFamily="49" charset="0"/>
              </a:rPr>
              <a:t>ctx.font</a:t>
            </a:r>
            <a:r>
              <a:rPr lang="en-US" sz="1300" b="0" i="0" u="none" strike="noStrike" baseline="0" dirty="0">
                <a:solidFill>
                  <a:srgbClr val="383A42"/>
                </a:solidFill>
                <a:latin typeface="Consolas" panose="020B0609020204030204" pitchFamily="49" charset="0"/>
              </a:rPr>
              <a:t> = </a:t>
            </a:r>
            <a:r>
              <a:rPr lang="en-US" sz="1300" b="0" i="0" u="none" strike="noStrike" baseline="0" dirty="0">
                <a:solidFill>
                  <a:srgbClr val="50A24F"/>
                </a:solidFill>
                <a:latin typeface="Consolas" panose="020B0609020204030204" pitchFamily="49" charset="0"/>
              </a:rPr>
              <a:t>"24px Arial"</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A726A5"/>
                </a:solidFill>
                <a:latin typeface="Consolas" panose="020B0609020204030204" pitchFamily="49" charset="0"/>
              </a:rPr>
              <a:t>let </a:t>
            </a:r>
            <a:r>
              <a:rPr lang="en-US" sz="1300" b="0" i="0" u="none" strike="noStrike" baseline="0" dirty="0">
                <a:solidFill>
                  <a:srgbClr val="383A42"/>
                </a:solidFill>
                <a:latin typeface="Consolas" panose="020B0609020204030204" pitchFamily="49" charset="0"/>
              </a:rPr>
              <a:t>txt = </a:t>
            </a:r>
            <a:r>
              <a:rPr lang="en-US" sz="1300" b="0" i="0" u="none" strike="noStrike" baseline="0" dirty="0">
                <a:solidFill>
                  <a:srgbClr val="50A24F"/>
                </a:solidFill>
                <a:latin typeface="Consolas" panose="020B0609020204030204" pitchFamily="49" charset="0"/>
              </a:rPr>
              <a:t>"Hi canvas!"</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err="1">
                <a:solidFill>
                  <a:srgbClr val="383A42"/>
                </a:solidFill>
                <a:latin typeface="Consolas" panose="020B0609020204030204" pitchFamily="49" charset="0"/>
              </a:rPr>
              <a:t>ctx.fillText</a:t>
            </a:r>
            <a:r>
              <a:rPr lang="en-US" sz="1300" b="0" i="0" u="none" strike="noStrike" baseline="0" dirty="0">
                <a:solidFill>
                  <a:srgbClr val="383A42"/>
                </a:solidFill>
                <a:latin typeface="Consolas" panose="020B0609020204030204" pitchFamily="49" charset="0"/>
              </a:rPr>
              <a:t>(txt, </a:t>
            </a:r>
            <a:r>
              <a:rPr lang="en-US" sz="1300" b="0" i="0" u="none" strike="noStrike" baseline="0" dirty="0">
                <a:solidFill>
                  <a:srgbClr val="996801"/>
                </a:solidFill>
                <a:latin typeface="Consolas" panose="020B0609020204030204" pitchFamily="49" charset="0"/>
              </a:rPr>
              <a:t>10</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35</a:t>
            </a:r>
            <a:r>
              <a:rPr lang="en-US" sz="1300" b="0" i="0" u="none" strike="noStrike" baseline="0" dirty="0">
                <a:solidFill>
                  <a:srgbClr val="383A42"/>
                </a:solidFill>
                <a:latin typeface="Consolas" panose="020B0609020204030204" pitchFamily="49" charset="0"/>
              </a:rPr>
              <a: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script</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body</a:t>
            </a:r>
            <a:r>
              <a:rPr lang="en-US" sz="1300" b="0" i="0" u="none" strike="noStrike" baseline="0" dirty="0">
                <a:solidFill>
                  <a:srgbClr val="383A42"/>
                </a:solidFill>
                <a:latin typeface="Consolas" panose="020B0609020204030204" pitchFamily="49" charset="0"/>
              </a:rPr>
              <a:t>&gt;</a:t>
            </a:r>
          </a:p>
          <a:p>
            <a:pPr algn="l"/>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html</a:t>
            </a:r>
            <a:r>
              <a:rPr lang="en-US" sz="1300" b="0" i="0" u="none" strike="noStrike" baseline="0" dirty="0">
                <a:solidFill>
                  <a:srgbClr val="383A42"/>
                </a:solidFill>
                <a:latin typeface="Consolas" panose="020B0609020204030204" pitchFamily="49" charset="0"/>
              </a:rPr>
              <a:t>&gt;</a:t>
            </a:r>
            <a:endParaRPr lang="en-US" sz="1300" dirty="0"/>
          </a:p>
        </p:txBody>
      </p:sp>
    </p:spTree>
    <p:extLst>
      <p:ext uri="{BB962C8B-B14F-4D97-AF65-F5344CB8AC3E}">
        <p14:creationId xmlns:p14="http://schemas.microsoft.com/office/powerpoint/2010/main" val="3753217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EEA8-514C-42FE-B5AE-FD17FB635FD0}"/>
              </a:ext>
            </a:extLst>
          </p:cNvPr>
          <p:cNvSpPr>
            <a:spLocks noGrp="1"/>
          </p:cNvSpPr>
          <p:nvPr>
            <p:ph type="title"/>
          </p:nvPr>
        </p:nvSpPr>
        <p:spPr/>
        <p:txBody>
          <a:bodyPr/>
          <a:lstStyle/>
          <a:p>
            <a:r>
              <a:rPr lang="en-US" dirty="0"/>
              <a:t>Adding text to the canvas</a:t>
            </a:r>
          </a:p>
        </p:txBody>
      </p:sp>
      <p:sp>
        <p:nvSpPr>
          <p:cNvPr id="3" name="Content Placeholder 2">
            <a:extLst>
              <a:ext uri="{FF2B5EF4-FFF2-40B4-BE49-F238E27FC236}">
                <a16:creationId xmlns:a16="http://schemas.microsoft.com/office/drawing/2014/main" id="{2A281104-1B68-4FDA-8C92-D805713A72D7}"/>
              </a:ext>
            </a:extLst>
          </p:cNvPr>
          <p:cNvSpPr>
            <a:spLocks noGrp="1"/>
          </p:cNvSpPr>
          <p:nvPr>
            <p:ph idx="1"/>
          </p:nvPr>
        </p:nvSpPr>
        <p:spPr>
          <a:xfrm>
            <a:off x="581192" y="2082800"/>
            <a:ext cx="11029616" cy="4496151"/>
          </a:xfrm>
        </p:spPr>
        <p:txBody>
          <a:bodyPr anchor="t">
            <a:normAutofit fontScale="92500"/>
          </a:bodyPr>
          <a:lstStyle/>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fillText</a:t>
            </a:r>
            <a:r>
              <a:rPr lang="en-US" sz="1800" b="0" i="0" u="none" strike="noStrike" baseline="0" dirty="0">
                <a:latin typeface="Consolas" panose="020B0609020204030204" pitchFamily="49" charset="0"/>
              </a:rPr>
              <a:t>() </a:t>
            </a:r>
            <a:r>
              <a:rPr lang="en-US" sz="1800" b="0" i="0" u="none" strike="noStrike" baseline="0" dirty="0">
                <a:latin typeface="BookAntiqua"/>
              </a:rPr>
              <a:t>method is used to add text. We have to specify three parameters: the text, the </a:t>
            </a:r>
            <a:r>
              <a:rPr lang="en-US" sz="1800" b="0" i="1" u="none" strike="noStrike" baseline="0" dirty="0">
                <a:latin typeface="BookAntiqua-Italic"/>
              </a:rPr>
              <a:t>x </a:t>
            </a:r>
            <a:r>
              <a:rPr lang="en-US" sz="1800" b="0" i="0" u="none" strike="noStrike" baseline="0" dirty="0">
                <a:latin typeface="BookAntiqua"/>
              </a:rPr>
              <a:t>position, and the </a:t>
            </a:r>
            <a:r>
              <a:rPr lang="en-US" sz="1800" b="0" i="1" u="none" strike="noStrike" baseline="0" dirty="0">
                <a:latin typeface="BookAntiqua-Italic"/>
              </a:rPr>
              <a:t>y </a:t>
            </a:r>
            <a:r>
              <a:rPr lang="en-US" sz="1800" b="0" i="0" u="none" strike="noStrike" baseline="0" dirty="0">
                <a:latin typeface="BookAntiqua"/>
              </a:rPr>
              <a:t>position. Here is the result: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We have specified </a:t>
            </a:r>
            <a:r>
              <a:rPr lang="en-US" sz="1800" b="0" i="0" u="none" strike="noStrike" baseline="0" dirty="0">
                <a:solidFill>
                  <a:srgbClr val="000000"/>
                </a:solidFill>
                <a:latin typeface="Consolas" panose="020B0609020204030204" pitchFamily="49" charset="0"/>
              </a:rPr>
              <a:t>35 </a:t>
            </a:r>
            <a:r>
              <a:rPr lang="en-US" sz="1800" b="0" i="0" u="none" strike="noStrike" baseline="0" dirty="0">
                <a:solidFill>
                  <a:srgbClr val="000000"/>
                </a:solidFill>
                <a:latin typeface="BookAntiqua"/>
              </a:rPr>
              <a:t>px from the top for the text to start. We can specify other aspects of the text, for example, like this:</a:t>
            </a:r>
          </a:p>
          <a:p>
            <a:pPr marL="324000" lvl="1" indent="0">
              <a:buNone/>
            </a:pPr>
            <a:r>
              <a:rPr lang="en-US" b="0" i="0" u="none" strike="noStrike" baseline="0" dirty="0" err="1">
                <a:solidFill>
                  <a:srgbClr val="383A42"/>
                </a:solidFill>
                <a:latin typeface="Consolas" panose="020B0609020204030204" pitchFamily="49" charset="0"/>
              </a:rPr>
              <a:t>ctx.textAlign</a:t>
            </a:r>
            <a:r>
              <a:rPr lang="en-US" b="0" i="0" u="none" strike="noStrike" baseline="0" dirty="0">
                <a:solidFill>
                  <a:srgbClr val="383A42"/>
                </a:solidFill>
                <a:latin typeface="Consolas" panose="020B0609020204030204" pitchFamily="49" charset="0"/>
              </a:rPr>
              <a:t> = "center";</a:t>
            </a:r>
          </a:p>
          <a:p>
            <a:pPr marL="0" indent="0" algn="l">
              <a:buNone/>
            </a:pPr>
            <a:r>
              <a:rPr lang="en-US" sz="1800" b="0" i="0" u="none" strike="noStrike" baseline="0" dirty="0">
                <a:solidFill>
                  <a:srgbClr val="000000"/>
                </a:solidFill>
                <a:latin typeface="BookAntiqua"/>
              </a:rPr>
              <a:t>Here, we use the </a:t>
            </a:r>
            <a:r>
              <a:rPr lang="en-US" sz="1800" b="0" i="0" u="none" strike="noStrike" baseline="0" dirty="0" err="1">
                <a:solidFill>
                  <a:srgbClr val="000000"/>
                </a:solidFill>
                <a:latin typeface="Consolas" panose="020B0609020204030204" pitchFamily="49" charset="0"/>
              </a:rPr>
              <a:t>textAlign</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property on the canvas to specify how the text should be aligned.</a:t>
            </a:r>
            <a:endParaRPr lang="en-US" dirty="0"/>
          </a:p>
        </p:txBody>
      </p:sp>
      <p:pic>
        <p:nvPicPr>
          <p:cNvPr id="6" name="Picture 5">
            <a:extLst>
              <a:ext uri="{FF2B5EF4-FFF2-40B4-BE49-F238E27FC236}">
                <a16:creationId xmlns:a16="http://schemas.microsoft.com/office/drawing/2014/main" id="{DF9FEBC3-03CC-4A93-BA82-23E65CCCFC54}"/>
              </a:ext>
            </a:extLst>
          </p:cNvPr>
          <p:cNvPicPr>
            <a:picLocks noChangeAspect="1"/>
          </p:cNvPicPr>
          <p:nvPr/>
        </p:nvPicPr>
        <p:blipFill>
          <a:blip r:embed="rId2"/>
          <a:stretch>
            <a:fillRect/>
          </a:stretch>
        </p:blipFill>
        <p:spPr>
          <a:xfrm>
            <a:off x="2239213" y="2794000"/>
            <a:ext cx="7713574" cy="2516717"/>
          </a:xfrm>
          <a:prstGeom prst="rect">
            <a:avLst/>
          </a:prstGeom>
        </p:spPr>
      </p:pic>
    </p:spTree>
    <p:extLst>
      <p:ext uri="{BB962C8B-B14F-4D97-AF65-F5344CB8AC3E}">
        <p14:creationId xmlns:p14="http://schemas.microsoft.com/office/powerpoint/2010/main" val="3293692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D2FA-43BB-46A5-A3F0-366BA7E04C6A}"/>
              </a:ext>
            </a:extLst>
          </p:cNvPr>
          <p:cNvSpPr>
            <a:spLocks noGrp="1"/>
          </p:cNvSpPr>
          <p:nvPr>
            <p:ph type="title"/>
          </p:nvPr>
        </p:nvSpPr>
        <p:spPr/>
        <p:txBody>
          <a:bodyPr/>
          <a:lstStyle/>
          <a:p>
            <a:r>
              <a:rPr lang="en-US" dirty="0"/>
              <a:t>Practice exercise 14.4</a:t>
            </a:r>
          </a:p>
        </p:txBody>
      </p:sp>
      <p:sp>
        <p:nvSpPr>
          <p:cNvPr id="3" name="Content Placeholder 2">
            <a:extLst>
              <a:ext uri="{FF2B5EF4-FFF2-40B4-BE49-F238E27FC236}">
                <a16:creationId xmlns:a16="http://schemas.microsoft.com/office/drawing/2014/main" id="{E335E5CB-0A42-419A-8F02-5017CCD1BD1D}"/>
              </a:ext>
            </a:extLst>
          </p:cNvPr>
          <p:cNvSpPr>
            <a:spLocks noGrp="1"/>
          </p:cNvSpPr>
          <p:nvPr>
            <p:ph idx="1"/>
          </p:nvPr>
        </p:nvSpPr>
        <p:spPr>
          <a:xfrm>
            <a:off x="581192" y="2180496"/>
            <a:ext cx="4439541" cy="4093304"/>
          </a:xfrm>
        </p:spPr>
        <p:txBody>
          <a:bodyPr/>
          <a:lstStyle/>
          <a:p>
            <a:pPr marL="0" indent="0" algn="l">
              <a:buNone/>
            </a:pPr>
            <a:r>
              <a:rPr lang="en-US" sz="1800" b="0" i="0" u="none" strike="noStrike" baseline="0" dirty="0">
                <a:latin typeface="BookAntiqua"/>
              </a:rPr>
              <a:t>We will work with text and add text to your canvas element. The following exercise will demonstrate how to dynamically add text and position it within your canvas element. The result from the exercise code will look similar to this diagram:</a:t>
            </a:r>
            <a:endParaRPr lang="en-US" dirty="0"/>
          </a:p>
        </p:txBody>
      </p:sp>
      <p:pic>
        <p:nvPicPr>
          <p:cNvPr id="5" name="Picture 4">
            <a:extLst>
              <a:ext uri="{FF2B5EF4-FFF2-40B4-BE49-F238E27FC236}">
                <a16:creationId xmlns:a16="http://schemas.microsoft.com/office/drawing/2014/main" id="{15D576DF-E868-4004-99AB-DE2130F8372B}"/>
              </a:ext>
            </a:extLst>
          </p:cNvPr>
          <p:cNvPicPr>
            <a:picLocks noChangeAspect="1"/>
          </p:cNvPicPr>
          <p:nvPr/>
        </p:nvPicPr>
        <p:blipFill>
          <a:blip r:embed="rId2"/>
          <a:stretch>
            <a:fillRect/>
          </a:stretch>
        </p:blipFill>
        <p:spPr>
          <a:xfrm>
            <a:off x="5224670" y="2180496"/>
            <a:ext cx="6386137" cy="4419070"/>
          </a:xfrm>
          <a:prstGeom prst="rect">
            <a:avLst/>
          </a:prstGeom>
        </p:spPr>
      </p:pic>
    </p:spTree>
    <p:extLst>
      <p:ext uri="{BB962C8B-B14F-4D97-AF65-F5344CB8AC3E}">
        <p14:creationId xmlns:p14="http://schemas.microsoft.com/office/powerpoint/2010/main" val="3600816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D2FA-43BB-46A5-A3F0-366BA7E04C6A}"/>
              </a:ext>
            </a:extLst>
          </p:cNvPr>
          <p:cNvSpPr>
            <a:spLocks noGrp="1"/>
          </p:cNvSpPr>
          <p:nvPr>
            <p:ph type="title"/>
          </p:nvPr>
        </p:nvSpPr>
        <p:spPr/>
        <p:txBody>
          <a:bodyPr/>
          <a:lstStyle/>
          <a:p>
            <a:r>
              <a:rPr lang="en-US" dirty="0"/>
              <a:t>Practice exercise 14.4</a:t>
            </a:r>
          </a:p>
        </p:txBody>
      </p:sp>
      <p:sp>
        <p:nvSpPr>
          <p:cNvPr id="3" name="Content Placeholder 2">
            <a:extLst>
              <a:ext uri="{FF2B5EF4-FFF2-40B4-BE49-F238E27FC236}">
                <a16:creationId xmlns:a16="http://schemas.microsoft.com/office/drawing/2014/main" id="{E335E5CB-0A42-419A-8F02-5017CCD1BD1D}"/>
              </a:ext>
            </a:extLst>
          </p:cNvPr>
          <p:cNvSpPr>
            <a:spLocks noGrp="1"/>
          </p:cNvSpPr>
          <p:nvPr>
            <p:ph idx="1"/>
          </p:nvPr>
        </p:nvSpPr>
        <p:spPr>
          <a:xfrm>
            <a:off x="581192" y="2180495"/>
            <a:ext cx="11029616" cy="4338837"/>
          </a:xfrm>
        </p:spPr>
        <p:txBody>
          <a:bodyP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Create a simple HTML document, and add the canvas element to your page. Set the height and width to </a:t>
            </a:r>
            <a:r>
              <a:rPr lang="en-US" sz="1800" b="0" i="0" u="none" strike="noStrike" baseline="0" dirty="0">
                <a:latin typeface="Consolas" panose="020B0609020204030204" pitchFamily="49" charset="0"/>
              </a:rPr>
              <a:t>640</a:t>
            </a:r>
            <a:r>
              <a:rPr lang="en-US" sz="1800" b="0" i="0" u="none" strike="noStrike" baseline="0" dirty="0">
                <a:latin typeface="BookAntiqua"/>
              </a:rPr>
              <a:t>, and add a </a:t>
            </a:r>
            <a:r>
              <a:rPr lang="en-US" sz="1800" b="0" i="0" u="none" strike="noStrike" baseline="0" dirty="0">
                <a:latin typeface="Consolas" panose="020B0609020204030204" pitchFamily="49" charset="0"/>
              </a:rPr>
              <a:t>1 </a:t>
            </a:r>
            <a:r>
              <a:rPr lang="en-US" sz="1800" b="0" i="0" u="none" strike="noStrike" baseline="0" dirty="0">
                <a:latin typeface="BookAntiqua"/>
              </a:rPr>
              <a:t>px border to the element so you can see it on the page.</a:t>
            </a:r>
          </a:p>
          <a:p>
            <a:pPr marL="666900" lvl="1" indent="-342900">
              <a:buFont typeface="+mj-lt"/>
              <a:buAutoNum type="arabicPeriod"/>
            </a:pPr>
            <a:r>
              <a:rPr lang="en-US" sz="1800" b="0" i="0" u="none" strike="noStrike" baseline="0" dirty="0">
                <a:latin typeface="BookAntiqua"/>
              </a:rPr>
              <a:t>Select the page elements as values within JavaScript variables.</a:t>
            </a:r>
          </a:p>
          <a:p>
            <a:pPr marL="666900" lvl="1" indent="-342900">
              <a:buFont typeface="+mj-lt"/>
              <a:buAutoNum type="arabicPeriod"/>
            </a:pPr>
            <a:r>
              <a:rPr lang="en-US" sz="1800" b="0" i="0" u="none" strike="noStrike" baseline="0" dirty="0">
                <a:latin typeface="BookAntiqua"/>
              </a:rPr>
              <a:t>Create a string variable with the message </a:t>
            </a:r>
            <a:r>
              <a:rPr lang="en-US" sz="1800" b="0" i="0" u="none" strike="noStrike" baseline="0" dirty="0">
                <a:latin typeface="Consolas" panose="020B0609020204030204" pitchFamily="49" charset="0"/>
              </a:rPr>
              <a:t>Hello World</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Set a font style using the font property and a blue fill color using the </a:t>
            </a:r>
            <a:r>
              <a:rPr lang="en-US" sz="1800" b="0" i="0" u="none" strike="noStrike" baseline="0" dirty="0" err="1">
                <a:latin typeface="Consolas" panose="020B0609020204030204" pitchFamily="49" charset="0"/>
              </a:rPr>
              <a:t>fillStyle</a:t>
            </a:r>
            <a:r>
              <a:rPr lang="en-US" sz="1800" b="0" i="0" u="none" strike="noStrike" baseline="0" dirty="0">
                <a:latin typeface="Consolas" panose="020B0609020204030204" pitchFamily="49" charset="0"/>
              </a:rPr>
              <a:t> </a:t>
            </a:r>
            <a:r>
              <a:rPr lang="en-US" sz="1800" b="0" i="0" u="none" strike="noStrike" baseline="0" dirty="0">
                <a:latin typeface="BookAntiqua"/>
              </a:rPr>
              <a:t>property. You can also align the text to the left. </a:t>
            </a:r>
          </a:p>
          <a:p>
            <a:pPr marL="666900" lvl="1" indent="-342900">
              <a:buFont typeface="+mj-lt"/>
              <a:buAutoNum type="arabicPeriod"/>
            </a:pPr>
            <a:r>
              <a:rPr lang="en-US" sz="1800" b="0" i="0" u="none" strike="noStrike" baseline="0" dirty="0">
                <a:latin typeface="BookAntiqua"/>
              </a:rPr>
              <a:t>Add the text to the canvas with </a:t>
            </a:r>
            <a:r>
              <a:rPr lang="en-US" sz="1800" b="0" i="0" u="none" strike="noStrike" baseline="0" dirty="0" err="1">
                <a:latin typeface="Consolas" panose="020B0609020204030204" pitchFamily="49" charset="0"/>
              </a:rPr>
              <a:t>fillText</a:t>
            </a:r>
            <a:r>
              <a:rPr lang="en-US" sz="1800" b="0" i="0" u="none" strike="noStrike" baseline="0" dirty="0">
                <a:latin typeface="Consolas" panose="020B0609020204030204" pitchFamily="49" charset="0"/>
              </a:rPr>
              <a:t> </a:t>
            </a:r>
            <a:r>
              <a:rPr lang="en-US" sz="1800" b="0" i="0" u="none" strike="noStrike" baseline="0" dirty="0">
                <a:latin typeface="BookAntiqua"/>
              </a:rPr>
              <a:t>and set the </a:t>
            </a:r>
            <a:r>
              <a:rPr lang="en-US" sz="1800" b="0" i="1" u="none" strike="noStrike" baseline="0" dirty="0">
                <a:latin typeface="BookAntiqua-Italic"/>
              </a:rPr>
              <a:t>x </a:t>
            </a:r>
            <a:r>
              <a:rPr lang="en-US" sz="1800" b="0" i="0" u="none" strike="noStrike" baseline="0" dirty="0">
                <a:latin typeface="BookAntiqua"/>
              </a:rPr>
              <a:t>and </a:t>
            </a:r>
            <a:r>
              <a:rPr lang="en-US" sz="1800" b="0" i="1" u="none" strike="noStrike" baseline="0" dirty="0">
                <a:latin typeface="BookAntiqua-Italic"/>
              </a:rPr>
              <a:t>y </a:t>
            </a:r>
            <a:r>
              <a:rPr lang="en-US" sz="1800" b="0" i="0" u="none" strike="noStrike" baseline="0" dirty="0">
                <a:latin typeface="BookAntiqua"/>
              </a:rPr>
              <a:t>positions of the text.</a:t>
            </a:r>
          </a:p>
          <a:p>
            <a:pPr marL="666900" lvl="1" indent="-342900">
              <a:buFont typeface="+mj-lt"/>
              <a:buAutoNum type="arabicPeriod"/>
            </a:pPr>
            <a:r>
              <a:rPr lang="en-US" sz="1800" b="0" i="0" u="none" strike="noStrike" baseline="0" dirty="0">
                <a:latin typeface="BookAntiqua"/>
              </a:rPr>
              <a:t>Set a new font and color of red.</a:t>
            </a:r>
          </a:p>
          <a:p>
            <a:pPr marL="666900" lvl="1" indent="-342900">
              <a:buFont typeface="+mj-lt"/>
              <a:buAutoNum type="arabicPeriod"/>
            </a:pPr>
            <a:r>
              <a:rPr lang="en-US" sz="1800" b="0" i="0" u="none" strike="noStrike" baseline="0" dirty="0">
                <a:latin typeface="BookAntiqua"/>
              </a:rPr>
              <a:t>Create a loop and, using the value of the loop variable, add text to the page canvas element.</a:t>
            </a:r>
            <a:endParaRPr lang="en-US" sz="1800" dirty="0"/>
          </a:p>
        </p:txBody>
      </p:sp>
    </p:spTree>
    <p:extLst>
      <p:ext uri="{BB962C8B-B14F-4D97-AF65-F5344CB8AC3E}">
        <p14:creationId xmlns:p14="http://schemas.microsoft.com/office/powerpoint/2010/main" val="756751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DBD6-866C-43B6-AC2E-F585677D3F5A}"/>
              </a:ext>
            </a:extLst>
          </p:cNvPr>
          <p:cNvSpPr>
            <a:spLocks noGrp="1"/>
          </p:cNvSpPr>
          <p:nvPr>
            <p:ph type="title"/>
          </p:nvPr>
        </p:nvSpPr>
        <p:spPr/>
        <p:txBody>
          <a:bodyPr/>
          <a:lstStyle/>
          <a:p>
            <a:r>
              <a:rPr lang="en-US" dirty="0"/>
              <a:t>Adding and uploading images to the canvas</a:t>
            </a:r>
          </a:p>
        </p:txBody>
      </p:sp>
      <p:sp>
        <p:nvSpPr>
          <p:cNvPr id="3" name="Content Placeholder 2">
            <a:extLst>
              <a:ext uri="{FF2B5EF4-FFF2-40B4-BE49-F238E27FC236}">
                <a16:creationId xmlns:a16="http://schemas.microsoft.com/office/drawing/2014/main" id="{A854D477-0AD6-445D-8E1C-B7AF8CB9AF6C}"/>
              </a:ext>
            </a:extLst>
          </p:cNvPr>
          <p:cNvSpPr>
            <a:spLocks noGrp="1"/>
          </p:cNvSpPr>
          <p:nvPr>
            <p:ph idx="1"/>
          </p:nvPr>
        </p:nvSpPr>
        <p:spPr>
          <a:xfrm>
            <a:off x="581193" y="2065868"/>
            <a:ext cx="4575008" cy="4529666"/>
          </a:xfrm>
        </p:spPr>
        <p:txBody>
          <a:bodyPr>
            <a:normAutofit/>
          </a:bodyPr>
          <a:lstStyle/>
          <a:p>
            <a:pPr marL="0" indent="0" algn="l">
              <a:buNone/>
            </a:pPr>
            <a:r>
              <a:rPr lang="en-US" sz="1800" b="0" i="0" u="none" strike="noStrike" baseline="0" dirty="0">
                <a:latin typeface="BookAntiqua"/>
              </a:rPr>
              <a:t>We can add an image to the canvas. We can simply get an image from our page, and add it to our canvas: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wrap it all in an </a:t>
            </a:r>
            <a:r>
              <a:rPr lang="en-US" sz="1800" b="0" i="0" u="none" strike="noStrike" baseline="0" dirty="0">
                <a:latin typeface="Consolas" panose="020B0609020204030204" pitchFamily="49" charset="0"/>
              </a:rPr>
              <a:t>onload </a:t>
            </a:r>
            <a:r>
              <a:rPr lang="en-US" sz="1800" b="0" i="0" u="none" strike="noStrike" baseline="0" dirty="0">
                <a:latin typeface="BookAntiqua"/>
              </a:rPr>
              <a:t>event listener here because we want to be sure that the image is loaded before getting it from the DOM, else the canvas will remain empty. We use the </a:t>
            </a:r>
            <a:r>
              <a:rPr lang="en-US" sz="1800" b="0" i="0" u="none" strike="noStrike" baseline="0" dirty="0" err="1">
                <a:latin typeface="Consolas" panose="020B0609020204030204" pitchFamily="49" charset="0"/>
              </a:rPr>
              <a:t>drawImage</a:t>
            </a:r>
            <a:r>
              <a:rPr lang="en-US" sz="1800" b="0" i="0" u="none" strike="noStrike" baseline="0" dirty="0">
                <a:latin typeface="Consolas" panose="020B0609020204030204" pitchFamily="49" charset="0"/>
              </a:rPr>
              <a:t>() </a:t>
            </a:r>
            <a:r>
              <a:rPr lang="en-US" sz="1800" b="0" i="0" u="none" strike="noStrike" baseline="0" dirty="0">
                <a:latin typeface="BookAntiqua"/>
              </a:rPr>
              <a:t>method to add an image to the canvas. It takes three arguments: the </a:t>
            </a:r>
            <a:r>
              <a:rPr lang="en-US" sz="1800" b="0" i="1" u="none" strike="noStrike" baseline="0" dirty="0">
                <a:latin typeface="BookAntiqua-Italic"/>
              </a:rPr>
              <a:t>image</a:t>
            </a:r>
            <a:r>
              <a:rPr lang="en-US" sz="1800" b="0" i="0" u="none" strike="noStrike" baseline="0" dirty="0">
                <a:latin typeface="BookAntiqua"/>
              </a:rPr>
              <a:t>, the </a:t>
            </a:r>
            <a:r>
              <a:rPr lang="en-US" sz="1800" b="0" i="1" u="none" strike="noStrike" baseline="0" dirty="0">
                <a:latin typeface="BookAntiqua-Italic"/>
              </a:rPr>
              <a:t>x </a:t>
            </a:r>
            <a:r>
              <a:rPr lang="en-US" sz="1800" b="0" i="0" u="none" strike="noStrike" baseline="0" dirty="0">
                <a:latin typeface="BookAntiqua"/>
              </a:rPr>
              <a:t>position, and the </a:t>
            </a:r>
            <a:r>
              <a:rPr lang="en-US" sz="1800" b="0" i="1" u="none" strike="noStrike" baseline="0" dirty="0">
                <a:latin typeface="BookAntiqua-Italic"/>
              </a:rPr>
              <a:t>y </a:t>
            </a:r>
            <a:r>
              <a:rPr lang="en-US" sz="1800" b="0" i="0" u="none" strike="noStrike" baseline="0" dirty="0">
                <a:latin typeface="BookAntiqua"/>
              </a:rPr>
              <a:t>position.</a:t>
            </a:r>
            <a:endParaRPr lang="en-US" dirty="0">
              <a:latin typeface="BookAntiqua"/>
            </a:endParaRPr>
          </a:p>
        </p:txBody>
      </p:sp>
      <p:sp>
        <p:nvSpPr>
          <p:cNvPr id="5" name="TextBox 4">
            <a:extLst>
              <a:ext uri="{FF2B5EF4-FFF2-40B4-BE49-F238E27FC236}">
                <a16:creationId xmlns:a16="http://schemas.microsoft.com/office/drawing/2014/main" id="{090BA712-9BDC-43C9-8F77-DB91954E1042}"/>
              </a:ext>
            </a:extLst>
          </p:cNvPr>
          <p:cNvSpPr txBox="1"/>
          <p:nvPr/>
        </p:nvSpPr>
        <p:spPr>
          <a:xfrm>
            <a:off x="5232399" y="1893081"/>
            <a:ext cx="6646333" cy="4893647"/>
          </a:xfrm>
          <a:prstGeom prst="rect">
            <a:avLst/>
          </a:prstGeom>
          <a:noFill/>
        </p:spPr>
        <p:txBody>
          <a:bodyPr wrap="square">
            <a:spAutoFit/>
          </a:bodyPr>
          <a:lstStyle/>
          <a:p>
            <a:pPr algn="l"/>
            <a:r>
              <a:rPr lang="en-US" sz="1300" b="0" i="0" u="none" strike="noStrike" baseline="0" dirty="0">
                <a:solidFill>
                  <a:srgbClr val="4079F3"/>
                </a:solidFill>
                <a:latin typeface="Consolas" panose="020B0609020204030204" pitchFamily="49" charset="0"/>
              </a:rPr>
              <a:t>&lt;!DOCTYPE </a:t>
            </a:r>
            <a:r>
              <a:rPr lang="en-US" sz="1300" b="0" i="0" u="none" strike="noStrike" baseline="0" dirty="0">
                <a:solidFill>
                  <a:srgbClr val="383A42"/>
                </a:solidFill>
                <a:latin typeface="Consolas" panose="020B0609020204030204" pitchFamily="49" charset="0"/>
              </a:rPr>
              <a:t>html</a:t>
            </a:r>
            <a:r>
              <a:rPr lang="en-US" sz="1300" b="0" i="0" u="none" strike="noStrike" baseline="0" dirty="0">
                <a:solidFill>
                  <a:srgbClr val="4079F3"/>
                </a:solidFill>
                <a:latin typeface="Consolas" panose="020B0609020204030204" pitchFamily="49" charset="0"/>
              </a:rPr>
              <a:t>&gt;</a:t>
            </a:r>
          </a:p>
          <a:p>
            <a:pPr algn="l"/>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html</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head</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style</a:t>
            </a:r>
            <a:r>
              <a:rPr lang="en-US" sz="1300" b="0" i="0" u="none" strike="noStrike" baseline="0" dirty="0">
                <a:solidFill>
                  <a:srgbClr val="383A42"/>
                </a:solidFill>
                <a:latin typeface="Consolas" panose="020B0609020204030204" pitchFamily="49" charset="0"/>
              </a:rPr>
              <a:t>&gt;</a:t>
            </a:r>
          </a:p>
          <a:p>
            <a:pPr lvl="3"/>
            <a:r>
              <a:rPr lang="en-US" sz="1300" b="0" i="0" u="none" strike="noStrike" baseline="0" dirty="0">
                <a:solidFill>
                  <a:srgbClr val="E55649"/>
                </a:solidFill>
                <a:latin typeface="Consolas" panose="020B0609020204030204" pitchFamily="49" charset="0"/>
              </a:rPr>
              <a:t>canvas </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50A24F"/>
                </a:solidFill>
                <a:latin typeface="Consolas" panose="020B0609020204030204" pitchFamily="49" charset="0"/>
              </a:rPr>
              <a:t>	border</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1px </a:t>
            </a:r>
            <a:r>
              <a:rPr lang="en-US" sz="1300" b="0" i="0" u="none" strike="noStrike" baseline="0" dirty="0">
                <a:solidFill>
                  <a:srgbClr val="383A42"/>
                </a:solidFill>
                <a:latin typeface="Consolas" panose="020B0609020204030204" pitchFamily="49" charset="0"/>
              </a:rPr>
              <a:t>solid black;</a:t>
            </a:r>
          </a:p>
          <a:p>
            <a:pPr lvl="3"/>
            <a:r>
              <a:rPr lang="en-US" sz="1300" b="0" i="0" u="none" strike="noStrike" baseline="0" dirty="0">
                <a:solidFill>
                  <a:srgbClr val="383A42"/>
                </a:solidFill>
                <a:latin typeface="Consolas" panose="020B0609020204030204" pitchFamily="49" charset="0"/>
              </a:rPr>
              <a: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style</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head</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body</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canvas </a:t>
            </a:r>
            <a:r>
              <a:rPr lang="en-US" sz="1300" b="0" i="0" u="none" strike="noStrike" baseline="0" dirty="0">
                <a:solidFill>
                  <a:srgbClr val="996801"/>
                </a:solidFill>
                <a:latin typeface="Consolas" panose="020B0609020204030204" pitchFamily="49" charset="0"/>
              </a:rPr>
              <a:t>id</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"c1"</a:t>
            </a:r>
            <a:r>
              <a:rPr lang="en-US" sz="1300" b="0" i="0" u="none" strike="noStrike" baseline="0" dirty="0">
                <a:solidFill>
                  <a:srgbClr val="383A42"/>
                </a:solidFill>
                <a:latin typeface="Consolas" panose="020B0609020204030204" pitchFamily="49" charset="0"/>
              </a:rPr>
              <a:t>&gt;&lt;/</a:t>
            </a:r>
            <a:r>
              <a:rPr lang="en-US" sz="1300" b="0" i="0" u="none" strike="noStrike" baseline="0" dirty="0">
                <a:solidFill>
                  <a:srgbClr val="E55649"/>
                </a:solidFill>
                <a:latin typeface="Consolas" panose="020B0609020204030204" pitchFamily="49" charset="0"/>
              </a:rPr>
              <a:t>canvas</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err="1">
                <a:solidFill>
                  <a:srgbClr val="E55649"/>
                </a:solidFill>
                <a:latin typeface="Consolas" panose="020B0609020204030204" pitchFamily="49" charset="0"/>
              </a:rPr>
              <a:t>img</a:t>
            </a:r>
            <a:r>
              <a:rPr lang="en-US" sz="1300" b="0" i="0" u="none" strike="noStrike" baseline="0" dirty="0">
                <a:solidFill>
                  <a:srgbClr val="E55649"/>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id</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"flower" </a:t>
            </a:r>
            <a:r>
              <a:rPr lang="en-US" sz="1300" b="0" i="0" u="none" strike="noStrike" baseline="0" dirty="0" err="1">
                <a:solidFill>
                  <a:srgbClr val="996801"/>
                </a:solidFill>
                <a:latin typeface="Consolas" panose="020B0609020204030204" pitchFamily="49" charset="0"/>
              </a:rPr>
              <a:t>src</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"flower.jpg" </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script</a:t>
            </a:r>
            <a:r>
              <a:rPr lang="en-US" sz="1300" b="0" i="0" u="none" strike="noStrike" baseline="0" dirty="0">
                <a:solidFill>
                  <a:srgbClr val="383A42"/>
                </a:solidFill>
                <a:latin typeface="Consolas" panose="020B0609020204030204" pitchFamily="49" charset="0"/>
              </a:rPr>
              <a:t>&gt;</a:t>
            </a:r>
          </a:p>
          <a:p>
            <a:pPr lvl="3"/>
            <a:r>
              <a:rPr lang="en-US" sz="1300" b="0" i="0" u="none" strike="noStrike" baseline="0" dirty="0" err="1">
                <a:solidFill>
                  <a:srgbClr val="C28501"/>
                </a:solidFill>
                <a:latin typeface="Consolas" panose="020B0609020204030204" pitchFamily="49" charset="0"/>
              </a:rPr>
              <a:t>window</a:t>
            </a:r>
            <a:r>
              <a:rPr lang="en-US" sz="1300" b="0" i="0" u="none" strike="noStrike" baseline="0" dirty="0" err="1">
                <a:solidFill>
                  <a:srgbClr val="383A42"/>
                </a:solidFill>
                <a:latin typeface="Consolas" panose="020B0609020204030204" pitchFamily="49" charset="0"/>
              </a:rPr>
              <a:t>.onload</a:t>
            </a:r>
            <a:r>
              <a:rPr lang="en-US" sz="1300" b="0" i="0" u="none" strike="noStrike" baseline="0" dirty="0">
                <a:solidFill>
                  <a:srgbClr val="383A42"/>
                </a:solidFill>
                <a:latin typeface="Consolas" panose="020B0609020204030204" pitchFamily="49" charset="0"/>
              </a:rPr>
              <a:t> = </a:t>
            </a:r>
            <a:r>
              <a:rPr lang="en-US" sz="1300" b="0" i="0" u="none" strike="noStrike" baseline="0" dirty="0">
                <a:solidFill>
                  <a:srgbClr val="A726A5"/>
                </a:solidFill>
                <a:latin typeface="Consolas" panose="020B0609020204030204" pitchFamily="49" charset="0"/>
              </a:rPr>
              <a:t>function </a:t>
            </a:r>
            <a:r>
              <a:rPr lang="en-US" sz="1300" b="0" i="0" u="none" strike="noStrike" baseline="0" dirty="0">
                <a:solidFill>
                  <a:srgbClr val="383A42"/>
                </a:solidFill>
                <a:latin typeface="Consolas" panose="020B0609020204030204" pitchFamily="49" charset="0"/>
              </a:rPr>
              <a:t>() {</a:t>
            </a:r>
          </a:p>
          <a:p>
            <a:pPr lvl="4"/>
            <a:r>
              <a:rPr lang="en-US" sz="1300" b="0" i="0" u="none" strike="noStrike" baseline="0" dirty="0">
                <a:solidFill>
                  <a:srgbClr val="A726A5"/>
                </a:solidFill>
                <a:latin typeface="Consolas" panose="020B0609020204030204" pitchFamily="49" charset="0"/>
              </a:rPr>
              <a:t>let </a:t>
            </a:r>
            <a:r>
              <a:rPr lang="en-US" sz="1300" b="0" i="0" u="none" strike="noStrike" baseline="0" dirty="0">
                <a:solidFill>
                  <a:srgbClr val="383A42"/>
                </a:solidFill>
                <a:latin typeface="Consolas" panose="020B0609020204030204" pitchFamily="49" charset="0"/>
              </a:rPr>
              <a:t>canvas = </a:t>
            </a:r>
            <a:r>
              <a:rPr lang="en-US" sz="1300" b="0" i="0" u="none" strike="noStrike" baseline="0" dirty="0" err="1">
                <a:solidFill>
                  <a:srgbClr val="C28501"/>
                </a:solidFill>
                <a:latin typeface="Consolas" panose="020B0609020204030204" pitchFamily="49" charset="0"/>
              </a:rPr>
              <a:t>document</a:t>
            </a:r>
            <a:r>
              <a:rPr lang="en-US" sz="1300" b="0" i="0" u="none" strike="noStrike" baseline="0" dirty="0" err="1">
                <a:solidFill>
                  <a:srgbClr val="383A42"/>
                </a:solidFill>
                <a:latin typeface="Consolas" panose="020B0609020204030204" pitchFamily="49" charset="0"/>
              </a:rPr>
              <a:t>.getElementById</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"c1"</a:t>
            </a:r>
            <a:r>
              <a:rPr lang="en-US" sz="1300" b="0" i="0" u="none" strike="noStrike" baseline="0" dirty="0">
                <a:solidFill>
                  <a:srgbClr val="383A42"/>
                </a:solidFill>
                <a:latin typeface="Consolas" panose="020B0609020204030204" pitchFamily="49" charset="0"/>
              </a:rPr>
              <a:t>);</a:t>
            </a:r>
          </a:p>
          <a:p>
            <a:pPr lvl="4"/>
            <a:r>
              <a:rPr lang="en-US" sz="1300" b="0" i="0" u="none" strike="noStrike" baseline="0" dirty="0" err="1">
                <a:solidFill>
                  <a:srgbClr val="383A42"/>
                </a:solidFill>
                <a:latin typeface="Consolas" panose="020B0609020204030204" pitchFamily="49" charset="0"/>
              </a:rPr>
              <a:t>canvas.height</a:t>
            </a:r>
            <a:r>
              <a:rPr lang="en-US" sz="1300" b="0" i="0" u="none" strike="noStrike" baseline="0" dirty="0">
                <a:solidFill>
                  <a:srgbClr val="383A42"/>
                </a:solidFill>
                <a:latin typeface="Consolas" panose="020B0609020204030204" pitchFamily="49" charset="0"/>
              </a:rPr>
              <a:t> = </a:t>
            </a:r>
            <a:r>
              <a:rPr lang="en-US" sz="1300" b="0" i="0" u="none" strike="noStrike" baseline="0" dirty="0">
                <a:solidFill>
                  <a:srgbClr val="996801"/>
                </a:solidFill>
                <a:latin typeface="Consolas" panose="020B0609020204030204" pitchFamily="49" charset="0"/>
              </a:rPr>
              <a:t>300</a:t>
            </a:r>
            <a:r>
              <a:rPr lang="en-US" sz="1300" b="0" i="0" u="none" strike="noStrike" baseline="0" dirty="0">
                <a:solidFill>
                  <a:srgbClr val="383A42"/>
                </a:solidFill>
                <a:latin typeface="Consolas" panose="020B0609020204030204" pitchFamily="49" charset="0"/>
              </a:rPr>
              <a:t>;</a:t>
            </a:r>
          </a:p>
          <a:p>
            <a:pPr lvl="4"/>
            <a:r>
              <a:rPr lang="en-US" sz="1300" b="0" i="0" u="none" strike="noStrike" baseline="0" dirty="0" err="1">
                <a:solidFill>
                  <a:srgbClr val="383A42"/>
                </a:solidFill>
                <a:latin typeface="Consolas" panose="020B0609020204030204" pitchFamily="49" charset="0"/>
              </a:rPr>
              <a:t>canvas.width</a:t>
            </a:r>
            <a:r>
              <a:rPr lang="en-US" sz="1300" b="0" i="0" u="none" strike="noStrike" baseline="0" dirty="0">
                <a:solidFill>
                  <a:srgbClr val="383A42"/>
                </a:solidFill>
                <a:latin typeface="Consolas" panose="020B0609020204030204" pitchFamily="49" charset="0"/>
              </a:rPr>
              <a:t> = </a:t>
            </a:r>
            <a:r>
              <a:rPr lang="en-US" sz="1300" b="0" i="0" u="none" strike="noStrike" baseline="0" dirty="0">
                <a:solidFill>
                  <a:srgbClr val="996801"/>
                </a:solidFill>
                <a:latin typeface="Consolas" panose="020B0609020204030204" pitchFamily="49" charset="0"/>
              </a:rPr>
              <a:t>300</a:t>
            </a:r>
            <a:r>
              <a:rPr lang="en-US" sz="1300" b="0" i="0" u="none" strike="noStrike" baseline="0" dirty="0">
                <a:solidFill>
                  <a:srgbClr val="383A42"/>
                </a:solidFill>
                <a:latin typeface="Consolas" panose="020B0609020204030204" pitchFamily="49" charset="0"/>
              </a:rPr>
              <a:t>;</a:t>
            </a:r>
          </a:p>
          <a:p>
            <a:pPr lvl="4"/>
            <a:r>
              <a:rPr lang="en-US" sz="1300" b="0" i="0" u="none" strike="noStrike" baseline="0" dirty="0">
                <a:solidFill>
                  <a:srgbClr val="A726A5"/>
                </a:solidFill>
                <a:latin typeface="Consolas" panose="020B0609020204030204" pitchFamily="49" charset="0"/>
              </a:rPr>
              <a:t>let </a:t>
            </a:r>
            <a:r>
              <a:rPr lang="en-US" sz="1300" b="0" i="0" u="none" strike="noStrike" baseline="0" dirty="0" err="1">
                <a:solidFill>
                  <a:srgbClr val="383A42"/>
                </a:solidFill>
                <a:latin typeface="Consolas" panose="020B0609020204030204" pitchFamily="49" charset="0"/>
              </a:rPr>
              <a:t>ctx</a:t>
            </a:r>
            <a:r>
              <a:rPr lang="en-US" sz="1300" b="0" i="0" u="none" strike="noStrike" baseline="0" dirty="0">
                <a:solidFill>
                  <a:srgbClr val="383A42"/>
                </a:solidFill>
                <a:latin typeface="Consolas" panose="020B0609020204030204" pitchFamily="49" charset="0"/>
              </a:rPr>
              <a:t> = </a:t>
            </a:r>
            <a:r>
              <a:rPr lang="en-US" sz="1300" b="0" i="0" u="none" strike="noStrike" baseline="0" dirty="0" err="1">
                <a:solidFill>
                  <a:srgbClr val="383A42"/>
                </a:solidFill>
                <a:latin typeface="Consolas" panose="020B0609020204030204" pitchFamily="49" charset="0"/>
              </a:rPr>
              <a:t>canvas.getContext</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"2d"</a:t>
            </a:r>
            <a:r>
              <a:rPr lang="en-US" sz="1300" b="0" i="0" u="none" strike="noStrike" baseline="0" dirty="0">
                <a:solidFill>
                  <a:srgbClr val="383A42"/>
                </a:solidFill>
                <a:latin typeface="Consolas" panose="020B0609020204030204" pitchFamily="49" charset="0"/>
              </a:rPr>
              <a:t>);</a:t>
            </a:r>
          </a:p>
          <a:p>
            <a:pPr lvl="4"/>
            <a:r>
              <a:rPr lang="en-US" sz="1300" b="0" i="0" u="none" strike="noStrike" baseline="0" dirty="0">
                <a:solidFill>
                  <a:srgbClr val="A726A5"/>
                </a:solidFill>
                <a:latin typeface="Consolas" panose="020B0609020204030204" pitchFamily="49" charset="0"/>
              </a:rPr>
              <a:t>let </a:t>
            </a:r>
            <a:r>
              <a:rPr lang="en-US" sz="1300" b="0" i="0" u="none" strike="noStrike" baseline="0" dirty="0" err="1">
                <a:solidFill>
                  <a:srgbClr val="383A42"/>
                </a:solidFill>
                <a:latin typeface="Consolas" panose="020B0609020204030204" pitchFamily="49" charset="0"/>
              </a:rPr>
              <a:t>myImage</a:t>
            </a:r>
            <a:r>
              <a:rPr lang="en-US" sz="1300" b="0" i="0" u="none" strike="noStrike" baseline="0" dirty="0">
                <a:solidFill>
                  <a:srgbClr val="383A42"/>
                </a:solidFill>
                <a:latin typeface="Consolas" panose="020B0609020204030204" pitchFamily="49" charset="0"/>
              </a:rPr>
              <a:t> = </a:t>
            </a:r>
            <a:r>
              <a:rPr lang="en-US" sz="1300" b="0" i="0" u="none" strike="noStrike" baseline="0" dirty="0" err="1">
                <a:solidFill>
                  <a:srgbClr val="C28501"/>
                </a:solidFill>
                <a:latin typeface="Consolas" panose="020B0609020204030204" pitchFamily="49" charset="0"/>
              </a:rPr>
              <a:t>document</a:t>
            </a:r>
            <a:r>
              <a:rPr lang="en-US" sz="1300" b="0" i="0" u="none" strike="noStrike" baseline="0" dirty="0" err="1">
                <a:solidFill>
                  <a:srgbClr val="383A42"/>
                </a:solidFill>
                <a:latin typeface="Consolas" panose="020B0609020204030204" pitchFamily="49" charset="0"/>
              </a:rPr>
              <a:t>.getElementById</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"flower"</a:t>
            </a:r>
            <a:r>
              <a:rPr lang="en-US" sz="1300" b="0" i="0" u="none" strike="noStrike" baseline="0" dirty="0">
                <a:solidFill>
                  <a:srgbClr val="383A42"/>
                </a:solidFill>
                <a:latin typeface="Consolas" panose="020B0609020204030204" pitchFamily="49" charset="0"/>
              </a:rPr>
              <a:t>);</a:t>
            </a:r>
          </a:p>
          <a:p>
            <a:pPr lvl="4"/>
            <a:r>
              <a:rPr lang="en-US" sz="1300" b="0" i="0" u="none" strike="noStrike" baseline="0" dirty="0" err="1">
                <a:solidFill>
                  <a:srgbClr val="383A42"/>
                </a:solidFill>
                <a:latin typeface="Consolas" panose="020B0609020204030204" pitchFamily="49" charset="0"/>
              </a:rPr>
              <a:t>ctx.drawImage</a:t>
            </a:r>
            <a:r>
              <a:rPr lang="en-US" sz="1300" b="0" i="0" u="none" strike="noStrike" baseline="0" dirty="0">
                <a:solidFill>
                  <a:srgbClr val="383A42"/>
                </a:solidFill>
                <a:latin typeface="Consolas" panose="020B0609020204030204" pitchFamily="49" charset="0"/>
              </a:rPr>
              <a:t>(</a:t>
            </a:r>
            <a:r>
              <a:rPr lang="en-US" sz="1300" b="0" i="0" u="none" strike="noStrike" baseline="0" dirty="0" err="1">
                <a:solidFill>
                  <a:srgbClr val="383A42"/>
                </a:solidFill>
                <a:latin typeface="Consolas" panose="020B0609020204030204" pitchFamily="49" charset="0"/>
              </a:rPr>
              <a:t>myImage</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10</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10</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383A42"/>
                </a:solidFill>
                <a:latin typeface="Consolas" panose="020B0609020204030204" pitchFamily="49" charset="0"/>
              </a:rPr>
              <a: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script</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body</a:t>
            </a:r>
            <a:r>
              <a:rPr lang="en-US" sz="1300" b="0" i="0" u="none" strike="noStrike" baseline="0" dirty="0">
                <a:solidFill>
                  <a:srgbClr val="383A42"/>
                </a:solidFill>
                <a:latin typeface="Consolas" panose="020B0609020204030204" pitchFamily="49" charset="0"/>
              </a:rPr>
              <a:t>&gt;</a:t>
            </a:r>
          </a:p>
          <a:p>
            <a:pPr algn="l"/>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html</a:t>
            </a:r>
            <a:r>
              <a:rPr lang="en-US" sz="1300" b="0" i="0" u="none" strike="noStrike" baseline="0" dirty="0">
                <a:solidFill>
                  <a:srgbClr val="383A42"/>
                </a:solidFill>
                <a:latin typeface="Consolas" panose="020B0609020204030204" pitchFamily="49" charset="0"/>
              </a:rPr>
              <a:t>&gt;</a:t>
            </a:r>
            <a:endParaRPr lang="en-US" sz="1300" dirty="0"/>
          </a:p>
        </p:txBody>
      </p:sp>
    </p:spTree>
    <p:extLst>
      <p:ext uri="{BB962C8B-B14F-4D97-AF65-F5344CB8AC3E}">
        <p14:creationId xmlns:p14="http://schemas.microsoft.com/office/powerpoint/2010/main" val="3142672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5B61-F92E-4661-90FB-F443F65B6D57}"/>
              </a:ext>
            </a:extLst>
          </p:cNvPr>
          <p:cNvSpPr>
            <a:spLocks noGrp="1"/>
          </p:cNvSpPr>
          <p:nvPr>
            <p:ph type="title"/>
          </p:nvPr>
        </p:nvSpPr>
        <p:spPr/>
        <p:txBody>
          <a:bodyPr/>
          <a:lstStyle/>
          <a:p>
            <a:r>
              <a:rPr lang="en-US" dirty="0"/>
              <a:t>Adding and uploading images to the canvas</a:t>
            </a:r>
          </a:p>
        </p:txBody>
      </p:sp>
      <p:sp>
        <p:nvSpPr>
          <p:cNvPr id="3" name="Content Placeholder 2">
            <a:extLst>
              <a:ext uri="{FF2B5EF4-FFF2-40B4-BE49-F238E27FC236}">
                <a16:creationId xmlns:a16="http://schemas.microsoft.com/office/drawing/2014/main" id="{ABF28192-F082-4BA1-8CD0-654B1315C30F}"/>
              </a:ext>
            </a:extLst>
          </p:cNvPr>
          <p:cNvSpPr>
            <a:spLocks noGrp="1"/>
          </p:cNvSpPr>
          <p:nvPr>
            <p:ph idx="1"/>
          </p:nvPr>
        </p:nvSpPr>
        <p:spPr>
          <a:xfrm>
            <a:off x="581192" y="2180496"/>
            <a:ext cx="4100875" cy="4415037"/>
          </a:xfrm>
        </p:spPr>
        <p:txBody>
          <a:bodyPr/>
          <a:lstStyle/>
          <a:p>
            <a:pPr marL="0" indent="0" algn="l">
              <a:buNone/>
            </a:pPr>
            <a:r>
              <a:rPr lang="en-US" sz="1800" b="0" i="0" u="none" strike="noStrike" baseline="0" dirty="0">
                <a:latin typeface="BookAntiqua"/>
              </a:rPr>
              <a:t>We can use one canvas inside another canvas as well. We do this exactly like we did when we were using the image. This is a very powerful feature, because it enables us to use a part of the drawing from the user input, for example. Let's look at an example of how to do this:</a:t>
            </a:r>
            <a:endParaRPr lang="en-US" dirty="0"/>
          </a:p>
        </p:txBody>
      </p:sp>
      <p:sp>
        <p:nvSpPr>
          <p:cNvPr id="5" name="TextBox 4">
            <a:extLst>
              <a:ext uri="{FF2B5EF4-FFF2-40B4-BE49-F238E27FC236}">
                <a16:creationId xmlns:a16="http://schemas.microsoft.com/office/drawing/2014/main" id="{50134B72-14F2-46D6-A1D5-213DB8B1A737}"/>
              </a:ext>
            </a:extLst>
          </p:cNvPr>
          <p:cNvSpPr txBox="1"/>
          <p:nvPr/>
        </p:nvSpPr>
        <p:spPr>
          <a:xfrm>
            <a:off x="4766733" y="1812835"/>
            <a:ext cx="7078134" cy="5078313"/>
          </a:xfrm>
          <a:prstGeom prst="rect">
            <a:avLst/>
          </a:prstGeom>
          <a:noFill/>
        </p:spPr>
        <p:txBody>
          <a:bodyPr wrap="square">
            <a:spAutoFit/>
          </a:bodyPr>
          <a:lstStyle/>
          <a:p>
            <a:pPr algn="l"/>
            <a:r>
              <a:rPr lang="en-US" sz="1200" b="0" i="0" u="none" strike="noStrike" baseline="0" dirty="0">
                <a:solidFill>
                  <a:srgbClr val="4079F3"/>
                </a:solidFill>
                <a:latin typeface="Consolas" panose="020B0609020204030204" pitchFamily="49" charset="0"/>
              </a:rPr>
              <a:t>&lt;!DOCTYPE </a:t>
            </a:r>
            <a:r>
              <a:rPr lang="en-US" sz="1200" b="0" i="0" u="none" strike="noStrike" baseline="0" dirty="0">
                <a:solidFill>
                  <a:srgbClr val="383A42"/>
                </a:solidFill>
                <a:latin typeface="Consolas" panose="020B0609020204030204" pitchFamily="49" charset="0"/>
              </a:rPr>
              <a:t>html</a:t>
            </a:r>
            <a:r>
              <a:rPr lang="en-US" sz="1200" b="0" i="0" u="none" strike="noStrike" baseline="0" dirty="0">
                <a:solidFill>
                  <a:srgbClr val="4079F3"/>
                </a:solidFill>
                <a:latin typeface="Consolas" panose="020B0609020204030204" pitchFamily="49" charset="0"/>
              </a:rPr>
              <a:t>&gt;</a:t>
            </a:r>
          </a:p>
          <a:p>
            <a:pPr algn="l"/>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html</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head</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style</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E55649"/>
                </a:solidFill>
                <a:latin typeface="Consolas" panose="020B0609020204030204" pitchFamily="49" charset="0"/>
              </a:rPr>
              <a:t>canvas </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50A24F"/>
                </a:solidFill>
                <a:latin typeface="Consolas" panose="020B0609020204030204" pitchFamily="49" charset="0"/>
              </a:rPr>
              <a:t>border</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1px </a:t>
            </a:r>
            <a:r>
              <a:rPr lang="en-US" sz="1200" b="0" i="0" u="none" strike="noStrike" baseline="0" dirty="0">
                <a:solidFill>
                  <a:srgbClr val="383A42"/>
                </a:solidFill>
                <a:latin typeface="Consolas" panose="020B0609020204030204" pitchFamily="49" charset="0"/>
              </a:rPr>
              <a:t>solid black; }</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style</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head</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body</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canvas </a:t>
            </a:r>
            <a:r>
              <a:rPr lang="en-US" sz="1200" b="0" i="0" u="none" strike="noStrike" baseline="0" dirty="0">
                <a:solidFill>
                  <a:srgbClr val="996801"/>
                </a:solidFill>
                <a:latin typeface="Consolas" panose="020B0609020204030204" pitchFamily="49" charset="0"/>
              </a:rPr>
              <a:t>id</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"canvas1"</a:t>
            </a:r>
            <a:r>
              <a:rPr lang="en-US" sz="1200" b="0" i="0" u="none" strike="noStrike" baseline="0" dirty="0">
                <a:solidFill>
                  <a:srgbClr val="383A42"/>
                </a:solidFill>
                <a:latin typeface="Consolas" panose="020B0609020204030204" pitchFamily="49" charset="0"/>
              </a:rPr>
              <a:t>&gt;&lt;/</a:t>
            </a:r>
            <a:r>
              <a:rPr lang="en-US" sz="1200" b="0" i="0" u="none" strike="noStrike" baseline="0" dirty="0">
                <a:solidFill>
                  <a:srgbClr val="E55649"/>
                </a:solidFill>
                <a:latin typeface="Consolas" panose="020B0609020204030204" pitchFamily="49" charset="0"/>
              </a:rPr>
              <a:t>canvas</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canvas </a:t>
            </a:r>
            <a:r>
              <a:rPr lang="en-US" sz="1200" b="0" i="0" u="none" strike="noStrike" baseline="0" dirty="0">
                <a:solidFill>
                  <a:srgbClr val="996801"/>
                </a:solidFill>
                <a:latin typeface="Consolas" panose="020B0609020204030204" pitchFamily="49" charset="0"/>
              </a:rPr>
              <a:t>id</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"canvas2"</a:t>
            </a:r>
            <a:r>
              <a:rPr lang="en-US" sz="1200" b="0" i="0" u="none" strike="noStrike" baseline="0" dirty="0">
                <a:solidFill>
                  <a:srgbClr val="383A42"/>
                </a:solidFill>
                <a:latin typeface="Consolas" panose="020B0609020204030204" pitchFamily="49" charset="0"/>
              </a:rPr>
              <a:t>&gt;&lt;/</a:t>
            </a:r>
            <a:r>
              <a:rPr lang="en-US" sz="1200" b="0" i="0" u="none" strike="noStrike" baseline="0" dirty="0">
                <a:solidFill>
                  <a:srgbClr val="E55649"/>
                </a:solidFill>
                <a:latin typeface="Consolas" panose="020B0609020204030204" pitchFamily="49" charset="0"/>
              </a:rPr>
              <a:t>canvas</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canvas </a:t>
            </a:r>
            <a:r>
              <a:rPr lang="en-US" sz="1200" b="0" i="0" u="none" strike="noStrike" baseline="0" dirty="0">
                <a:solidFill>
                  <a:srgbClr val="996801"/>
                </a:solidFill>
                <a:latin typeface="Consolas" panose="020B0609020204030204" pitchFamily="49" charset="0"/>
              </a:rPr>
              <a:t>id</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"canvas3"</a:t>
            </a:r>
            <a:r>
              <a:rPr lang="en-US" sz="1200" b="0" i="0" u="none" strike="noStrike" baseline="0" dirty="0">
                <a:solidFill>
                  <a:srgbClr val="383A42"/>
                </a:solidFill>
                <a:latin typeface="Consolas" panose="020B0609020204030204" pitchFamily="49" charset="0"/>
              </a:rPr>
              <a:t>&gt;&lt;/</a:t>
            </a:r>
            <a:r>
              <a:rPr lang="en-US" sz="1200" b="0" i="0" u="none" strike="noStrike" baseline="0" dirty="0">
                <a:solidFill>
                  <a:srgbClr val="E55649"/>
                </a:solidFill>
                <a:latin typeface="Consolas" panose="020B0609020204030204" pitchFamily="49" charset="0"/>
              </a:rPr>
              <a:t>canvas</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script</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A726A5"/>
                </a:solidFill>
                <a:latin typeface="Consolas" panose="020B0609020204030204" pitchFamily="49" charset="0"/>
              </a:rPr>
              <a:t>let </a:t>
            </a:r>
            <a:r>
              <a:rPr lang="en-US" sz="1200" b="0" i="0" u="none" strike="noStrike" baseline="0" dirty="0">
                <a:solidFill>
                  <a:srgbClr val="383A42"/>
                </a:solidFill>
                <a:latin typeface="Consolas" panose="020B0609020204030204" pitchFamily="49" charset="0"/>
              </a:rPr>
              <a:t>canvas1 = </a:t>
            </a:r>
            <a:r>
              <a:rPr lang="en-US" sz="1200" b="0" i="0" u="none" strike="noStrike" baseline="0" dirty="0" err="1">
                <a:solidFill>
                  <a:srgbClr val="C28501"/>
                </a:solidFill>
                <a:latin typeface="Consolas" panose="020B0609020204030204" pitchFamily="49" charset="0"/>
              </a:rPr>
              <a:t>document</a:t>
            </a:r>
            <a:r>
              <a:rPr lang="en-US" sz="1200" b="0" i="0" u="none" strike="noStrike" baseline="0" dirty="0" err="1">
                <a:solidFill>
                  <a:srgbClr val="383A42"/>
                </a:solidFill>
                <a:latin typeface="Consolas" panose="020B0609020204030204" pitchFamily="49" charset="0"/>
              </a:rPr>
              <a:t>.getElementById</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"canvas1"</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A726A5"/>
                </a:solidFill>
                <a:latin typeface="Consolas" panose="020B0609020204030204" pitchFamily="49" charset="0"/>
              </a:rPr>
              <a:t>let </a:t>
            </a:r>
            <a:r>
              <a:rPr lang="en-US" sz="1200" b="0" i="0" u="none" strike="noStrike" baseline="0" dirty="0">
                <a:solidFill>
                  <a:srgbClr val="383A42"/>
                </a:solidFill>
                <a:latin typeface="Consolas" panose="020B0609020204030204" pitchFamily="49" charset="0"/>
              </a:rPr>
              <a:t>ctx1 = canvas1.getContext(</a:t>
            </a:r>
            <a:r>
              <a:rPr lang="en-US" sz="1200" b="0" i="0" u="none" strike="noStrike" baseline="0" dirty="0">
                <a:solidFill>
                  <a:srgbClr val="50A24F"/>
                </a:solidFill>
                <a:latin typeface="Consolas" panose="020B0609020204030204" pitchFamily="49" charset="0"/>
              </a:rPr>
              <a:t>"2d"</a:t>
            </a:r>
            <a:r>
              <a:rPr lang="en-US" sz="1200" b="0" i="0" u="none" strike="noStrike" baseline="0" dirty="0">
                <a:solidFill>
                  <a:srgbClr val="383A42"/>
                </a:solidFill>
                <a:latin typeface="Consolas" panose="020B0609020204030204" pitchFamily="49" charset="0"/>
              </a:rPr>
              <a:t>);</a:t>
            </a:r>
          </a:p>
          <a:p>
            <a:pPr lvl="3"/>
            <a:r>
              <a:rPr lang="nl-NL" sz="1200" b="0" i="0" u="none" strike="noStrike" baseline="0" dirty="0">
                <a:solidFill>
                  <a:srgbClr val="383A42"/>
                </a:solidFill>
                <a:latin typeface="Consolas" panose="020B0609020204030204" pitchFamily="49" charset="0"/>
              </a:rPr>
              <a:t>ctx1.strokeRect(</a:t>
            </a:r>
            <a:r>
              <a:rPr lang="nl-NL" sz="1200" b="0" i="0" u="none" strike="noStrike" baseline="0" dirty="0">
                <a:solidFill>
                  <a:srgbClr val="996801"/>
                </a:solidFill>
                <a:latin typeface="Consolas" panose="020B0609020204030204" pitchFamily="49" charset="0"/>
              </a:rPr>
              <a:t>5</a:t>
            </a:r>
            <a:r>
              <a:rPr lang="nl-NL" sz="1200" b="0" i="0" u="none" strike="noStrike" baseline="0" dirty="0">
                <a:solidFill>
                  <a:srgbClr val="383A42"/>
                </a:solidFill>
                <a:latin typeface="Consolas" panose="020B0609020204030204" pitchFamily="49" charset="0"/>
              </a:rPr>
              <a:t>, </a:t>
            </a:r>
            <a:r>
              <a:rPr lang="nl-NL" sz="1200" b="0" i="0" u="none" strike="noStrike" baseline="0" dirty="0">
                <a:solidFill>
                  <a:srgbClr val="996801"/>
                </a:solidFill>
                <a:latin typeface="Consolas" panose="020B0609020204030204" pitchFamily="49" charset="0"/>
              </a:rPr>
              <a:t>5</a:t>
            </a:r>
            <a:r>
              <a:rPr lang="nl-NL" sz="1200" b="0" i="0" u="none" strike="noStrike" baseline="0" dirty="0">
                <a:solidFill>
                  <a:srgbClr val="383A42"/>
                </a:solidFill>
                <a:latin typeface="Consolas" panose="020B0609020204030204" pitchFamily="49" charset="0"/>
              </a:rPr>
              <a:t>, </a:t>
            </a:r>
            <a:r>
              <a:rPr lang="nl-NL" sz="1200" b="0" i="0" u="none" strike="noStrike" baseline="0" dirty="0">
                <a:solidFill>
                  <a:srgbClr val="996801"/>
                </a:solidFill>
                <a:latin typeface="Consolas" panose="020B0609020204030204" pitchFamily="49" charset="0"/>
              </a:rPr>
              <a:t>150</a:t>
            </a:r>
            <a:r>
              <a:rPr lang="nl-NL" sz="1200" b="0" i="0" u="none" strike="noStrike" baseline="0" dirty="0">
                <a:solidFill>
                  <a:srgbClr val="383A42"/>
                </a:solidFill>
                <a:latin typeface="Consolas" panose="020B0609020204030204" pitchFamily="49" charset="0"/>
              </a:rPr>
              <a:t>, </a:t>
            </a:r>
            <a:r>
              <a:rPr lang="nl-NL" sz="1200" b="0" i="0" u="none" strike="noStrike" baseline="0" dirty="0">
                <a:solidFill>
                  <a:srgbClr val="996801"/>
                </a:solidFill>
                <a:latin typeface="Consolas" panose="020B0609020204030204" pitchFamily="49" charset="0"/>
              </a:rPr>
              <a:t>100</a:t>
            </a:r>
            <a:r>
              <a:rPr lang="nl-NL"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A726A5"/>
                </a:solidFill>
                <a:latin typeface="Consolas" panose="020B0609020204030204" pitchFamily="49" charset="0"/>
              </a:rPr>
              <a:t>let </a:t>
            </a:r>
            <a:r>
              <a:rPr lang="en-US" sz="1200" b="0" i="0" u="none" strike="noStrike" baseline="0" dirty="0">
                <a:solidFill>
                  <a:srgbClr val="383A42"/>
                </a:solidFill>
                <a:latin typeface="Consolas" panose="020B0609020204030204" pitchFamily="49" charset="0"/>
              </a:rPr>
              <a:t>canvas2 = </a:t>
            </a:r>
            <a:r>
              <a:rPr lang="en-US" sz="1200" b="0" i="0" u="none" strike="noStrike" baseline="0" dirty="0" err="1">
                <a:solidFill>
                  <a:srgbClr val="C28501"/>
                </a:solidFill>
                <a:latin typeface="Consolas" panose="020B0609020204030204" pitchFamily="49" charset="0"/>
              </a:rPr>
              <a:t>document</a:t>
            </a:r>
            <a:r>
              <a:rPr lang="en-US" sz="1200" b="0" i="0" u="none" strike="noStrike" baseline="0" dirty="0" err="1">
                <a:solidFill>
                  <a:srgbClr val="383A42"/>
                </a:solidFill>
                <a:latin typeface="Consolas" panose="020B0609020204030204" pitchFamily="49" charset="0"/>
              </a:rPr>
              <a:t>.getElementById</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"canvas2"</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A726A5"/>
                </a:solidFill>
                <a:latin typeface="Consolas" panose="020B0609020204030204" pitchFamily="49" charset="0"/>
              </a:rPr>
              <a:t>let </a:t>
            </a:r>
            <a:r>
              <a:rPr lang="en-US" sz="1200" b="0" i="0" u="none" strike="noStrike" baseline="0" dirty="0">
                <a:solidFill>
                  <a:srgbClr val="383A42"/>
                </a:solidFill>
                <a:latin typeface="Consolas" panose="020B0609020204030204" pitchFamily="49" charset="0"/>
              </a:rPr>
              <a:t>ctx2 = canvas2.getContext(</a:t>
            </a:r>
            <a:r>
              <a:rPr lang="en-US" sz="1200" b="0" i="0" u="none" strike="noStrike" baseline="0" dirty="0">
                <a:solidFill>
                  <a:srgbClr val="50A24F"/>
                </a:solidFill>
                <a:latin typeface="Consolas" panose="020B0609020204030204" pitchFamily="49" charset="0"/>
              </a:rPr>
              <a:t>"2d"</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383A42"/>
                </a:solidFill>
                <a:latin typeface="Consolas" panose="020B0609020204030204" pitchFamily="49" charset="0"/>
              </a:rPr>
              <a:t>ctx2.beginPath();</a:t>
            </a:r>
          </a:p>
          <a:p>
            <a:pPr lvl="3"/>
            <a:r>
              <a:rPr lang="en-US" sz="1200" b="0" i="0" u="none" strike="noStrike" baseline="0" dirty="0">
                <a:solidFill>
                  <a:srgbClr val="383A42"/>
                </a:solidFill>
                <a:latin typeface="Consolas" panose="020B0609020204030204" pitchFamily="49" charset="0"/>
              </a:rPr>
              <a:t>ctx2.arc(</a:t>
            </a:r>
            <a:r>
              <a:rPr lang="en-US" sz="1200" b="0" i="0" u="none" strike="noStrike" baseline="0" dirty="0">
                <a:solidFill>
                  <a:srgbClr val="996801"/>
                </a:solidFill>
                <a:latin typeface="Consolas" panose="020B0609020204030204" pitchFamily="49" charset="0"/>
              </a:rPr>
              <a:t>60</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60</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20</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0</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2 </a:t>
            </a:r>
            <a:r>
              <a:rPr lang="en-US" sz="1200" b="0" i="0" u="none" strike="noStrike" baseline="0" dirty="0">
                <a:solidFill>
                  <a:srgbClr val="383A42"/>
                </a:solidFill>
                <a:latin typeface="Consolas" panose="020B0609020204030204" pitchFamily="49" charset="0"/>
              </a:rPr>
              <a:t>* </a:t>
            </a:r>
            <a:r>
              <a:rPr lang="en-US" sz="1200" b="0" i="0" u="none" strike="noStrike" baseline="0" dirty="0" err="1">
                <a:solidFill>
                  <a:srgbClr val="C28501"/>
                </a:solidFill>
                <a:latin typeface="Consolas" panose="020B0609020204030204" pitchFamily="49" charset="0"/>
              </a:rPr>
              <a:t>Math</a:t>
            </a:r>
            <a:r>
              <a:rPr lang="en-US" sz="1200" b="0" i="0" u="none" strike="noStrike" baseline="0" dirty="0" err="1">
                <a:solidFill>
                  <a:srgbClr val="383A42"/>
                </a:solidFill>
                <a:latin typeface="Consolas" panose="020B0609020204030204" pitchFamily="49" charset="0"/>
              </a:rPr>
              <a:t>.PI</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383A42"/>
                </a:solidFill>
                <a:latin typeface="Consolas" panose="020B0609020204030204" pitchFamily="49" charset="0"/>
              </a:rPr>
              <a:t>ctx2.stroke();</a:t>
            </a:r>
          </a:p>
          <a:p>
            <a:pPr lvl="3"/>
            <a:r>
              <a:rPr lang="en-US" sz="1200" b="0" i="0" u="none" strike="noStrike" baseline="0" dirty="0">
                <a:solidFill>
                  <a:srgbClr val="A726A5"/>
                </a:solidFill>
                <a:latin typeface="Consolas" panose="020B0609020204030204" pitchFamily="49" charset="0"/>
              </a:rPr>
              <a:t>let </a:t>
            </a:r>
            <a:r>
              <a:rPr lang="en-US" sz="1200" b="0" i="0" u="none" strike="noStrike" baseline="0" dirty="0">
                <a:solidFill>
                  <a:srgbClr val="383A42"/>
                </a:solidFill>
                <a:latin typeface="Consolas" panose="020B0609020204030204" pitchFamily="49" charset="0"/>
              </a:rPr>
              <a:t>canvas3 = </a:t>
            </a:r>
            <a:r>
              <a:rPr lang="en-US" sz="1200" b="0" i="0" u="none" strike="noStrike" baseline="0" dirty="0" err="1">
                <a:solidFill>
                  <a:srgbClr val="C28501"/>
                </a:solidFill>
                <a:latin typeface="Consolas" panose="020B0609020204030204" pitchFamily="49" charset="0"/>
              </a:rPr>
              <a:t>document</a:t>
            </a:r>
            <a:r>
              <a:rPr lang="en-US" sz="1200" b="0" i="0" u="none" strike="noStrike" baseline="0" dirty="0" err="1">
                <a:solidFill>
                  <a:srgbClr val="383A42"/>
                </a:solidFill>
                <a:latin typeface="Consolas" panose="020B0609020204030204" pitchFamily="49" charset="0"/>
              </a:rPr>
              <a:t>.getElementById</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"canvas3"</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A726A5"/>
                </a:solidFill>
                <a:latin typeface="Consolas" panose="020B0609020204030204" pitchFamily="49" charset="0"/>
              </a:rPr>
              <a:t>let </a:t>
            </a:r>
            <a:r>
              <a:rPr lang="en-US" sz="1200" b="0" i="0" u="none" strike="noStrike" baseline="0" dirty="0">
                <a:solidFill>
                  <a:srgbClr val="383A42"/>
                </a:solidFill>
                <a:latin typeface="Consolas" panose="020B0609020204030204" pitchFamily="49" charset="0"/>
              </a:rPr>
              <a:t>ctx3 = canvas3.getContext(</a:t>
            </a:r>
            <a:r>
              <a:rPr lang="en-US" sz="1200" b="0" i="0" u="none" strike="noStrike" baseline="0" dirty="0">
                <a:solidFill>
                  <a:srgbClr val="50A24F"/>
                </a:solidFill>
                <a:latin typeface="Consolas" panose="020B0609020204030204" pitchFamily="49" charset="0"/>
              </a:rPr>
              <a:t>"2d"</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383A42"/>
                </a:solidFill>
                <a:latin typeface="Consolas" panose="020B0609020204030204" pitchFamily="49" charset="0"/>
              </a:rPr>
              <a:t>ctx3.drawImage(canvas1, </a:t>
            </a:r>
            <a:r>
              <a:rPr lang="en-US" sz="1200" b="0" i="0" u="none" strike="noStrike" baseline="0" dirty="0">
                <a:solidFill>
                  <a:srgbClr val="996801"/>
                </a:solidFill>
                <a:latin typeface="Consolas" panose="020B0609020204030204" pitchFamily="49" charset="0"/>
              </a:rPr>
              <a:t>10</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10</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383A42"/>
                </a:solidFill>
                <a:latin typeface="Consolas" panose="020B0609020204030204" pitchFamily="49" charset="0"/>
              </a:rPr>
              <a:t>ctx3.drawImage(canvas2, </a:t>
            </a:r>
            <a:r>
              <a:rPr lang="en-US" sz="1200" b="0" i="0" u="none" strike="noStrike" baseline="0" dirty="0">
                <a:solidFill>
                  <a:srgbClr val="996801"/>
                </a:solidFill>
                <a:latin typeface="Consolas" panose="020B0609020204030204" pitchFamily="49" charset="0"/>
              </a:rPr>
              <a:t>10</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10</a:t>
            </a:r>
            <a:r>
              <a:rPr lang="en-US" sz="1200" b="0" i="0" u="none" strike="noStrike" baseline="0" dirty="0">
                <a:solidFill>
                  <a:srgbClr val="383A42"/>
                </a:solidFill>
                <a:latin typeface="Consolas" panose="020B0609020204030204" pitchFamily="49" charset="0"/>
              </a:rPr>
              <a: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script</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body</a:t>
            </a:r>
            <a:r>
              <a:rPr lang="en-US" sz="1200" b="0" i="0" u="none" strike="noStrike" baseline="0" dirty="0">
                <a:solidFill>
                  <a:srgbClr val="383A42"/>
                </a:solidFill>
                <a:latin typeface="Consolas" panose="020B0609020204030204" pitchFamily="49" charset="0"/>
              </a:rPr>
              <a:t>&gt;</a:t>
            </a:r>
          </a:p>
          <a:p>
            <a:pPr algn="l"/>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html</a:t>
            </a:r>
            <a:r>
              <a:rPr lang="en-US" sz="1200" b="0" i="0" u="none" strike="noStrike" baseline="0" dirty="0">
                <a:solidFill>
                  <a:srgbClr val="383A42"/>
                </a:solidFill>
                <a:latin typeface="Consolas" panose="020B0609020204030204" pitchFamily="49" charset="0"/>
              </a:rPr>
              <a:t>&gt;</a:t>
            </a:r>
            <a:endParaRPr lang="en-US" sz="1200" dirty="0"/>
          </a:p>
        </p:txBody>
      </p:sp>
    </p:spTree>
    <p:extLst>
      <p:ext uri="{BB962C8B-B14F-4D97-AF65-F5344CB8AC3E}">
        <p14:creationId xmlns:p14="http://schemas.microsoft.com/office/powerpoint/2010/main" val="1009154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5B61-F92E-4661-90FB-F443F65B6D57}"/>
              </a:ext>
            </a:extLst>
          </p:cNvPr>
          <p:cNvSpPr>
            <a:spLocks noGrp="1"/>
          </p:cNvSpPr>
          <p:nvPr>
            <p:ph type="title"/>
          </p:nvPr>
        </p:nvSpPr>
        <p:spPr/>
        <p:txBody>
          <a:bodyPr/>
          <a:lstStyle/>
          <a:p>
            <a:r>
              <a:rPr lang="en-US" dirty="0"/>
              <a:t>Adding and uploading images to the canvas</a:t>
            </a:r>
          </a:p>
        </p:txBody>
      </p:sp>
      <p:sp>
        <p:nvSpPr>
          <p:cNvPr id="3" name="Content Placeholder 2">
            <a:extLst>
              <a:ext uri="{FF2B5EF4-FFF2-40B4-BE49-F238E27FC236}">
                <a16:creationId xmlns:a16="http://schemas.microsoft.com/office/drawing/2014/main" id="{ABF28192-F082-4BA1-8CD0-654B1315C30F}"/>
              </a:ext>
            </a:extLst>
          </p:cNvPr>
          <p:cNvSpPr>
            <a:spLocks noGrp="1"/>
          </p:cNvSpPr>
          <p:nvPr>
            <p:ph idx="1"/>
          </p:nvPr>
        </p:nvSpPr>
        <p:spPr>
          <a:xfrm>
            <a:off x="581192" y="2180496"/>
            <a:ext cx="11029616" cy="4415037"/>
          </a:xfrm>
        </p:spPr>
        <p:txBody>
          <a:bodyPr anchor="t">
            <a:normAutofit/>
          </a:bodyPr>
          <a:lstStyle/>
          <a:p>
            <a:pPr marL="0" indent="0" algn="l">
              <a:buNone/>
            </a:pPr>
            <a:r>
              <a:rPr lang="en-US" sz="1800" b="0" i="0" u="none" strike="noStrike" baseline="0" dirty="0">
                <a:latin typeface="BookAntiqua"/>
              </a:rPr>
              <a:t>We create three canvases, to two we add shapes, and the third one is a combination of the first two. Here is what it looks like: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also can upload images to the canvas. This can be of great use when you want to show a preview to your user of something that was just uploaded, for example, a profile picture. This is very similar to grabbing the </a:t>
            </a:r>
            <a:r>
              <a:rPr lang="en-US" sz="1800" b="0" i="0" u="none" strike="noStrike" baseline="0" dirty="0">
                <a:latin typeface="Consolas" panose="020B0609020204030204" pitchFamily="49" charset="0"/>
              </a:rPr>
              <a:t>&lt;</a:t>
            </a:r>
            <a:r>
              <a:rPr lang="en-US" sz="1800" b="0" i="0" u="none" strike="noStrike" baseline="0" dirty="0" err="1">
                <a:latin typeface="Consolas" panose="020B0609020204030204" pitchFamily="49" charset="0"/>
              </a:rPr>
              <a:t>img</a:t>
            </a:r>
            <a:r>
              <a:rPr lang="en-US" sz="1800" b="0" i="0" u="none" strike="noStrike" baseline="0" dirty="0">
                <a:latin typeface="Consolas" panose="020B0609020204030204" pitchFamily="49" charset="0"/>
              </a:rPr>
              <a:t>&gt; </a:t>
            </a:r>
            <a:r>
              <a:rPr lang="en-US" sz="1800" b="0" i="0" u="none" strike="noStrike" baseline="0" dirty="0">
                <a:latin typeface="BookAntiqua"/>
              </a:rPr>
              <a:t>element from the webpage and using that element, but this time we need to read our data from the uploaded file, create a new image element, and then draw that image to the canvas.</a:t>
            </a:r>
            <a:endParaRPr lang="en-US" dirty="0"/>
          </a:p>
        </p:txBody>
      </p:sp>
      <p:pic>
        <p:nvPicPr>
          <p:cNvPr id="6" name="Picture 5">
            <a:extLst>
              <a:ext uri="{FF2B5EF4-FFF2-40B4-BE49-F238E27FC236}">
                <a16:creationId xmlns:a16="http://schemas.microsoft.com/office/drawing/2014/main" id="{FBB7BA08-DEA2-4CF1-8DC3-A6C902AE21AB}"/>
              </a:ext>
            </a:extLst>
          </p:cNvPr>
          <p:cNvPicPr>
            <a:picLocks noChangeAspect="1"/>
          </p:cNvPicPr>
          <p:nvPr/>
        </p:nvPicPr>
        <p:blipFill>
          <a:blip r:embed="rId2"/>
          <a:stretch>
            <a:fillRect/>
          </a:stretch>
        </p:blipFill>
        <p:spPr>
          <a:xfrm>
            <a:off x="2466975" y="3144837"/>
            <a:ext cx="7258050" cy="1838325"/>
          </a:xfrm>
          <a:prstGeom prst="rect">
            <a:avLst/>
          </a:prstGeom>
        </p:spPr>
      </p:pic>
    </p:spTree>
    <p:extLst>
      <p:ext uri="{BB962C8B-B14F-4D97-AF65-F5344CB8AC3E}">
        <p14:creationId xmlns:p14="http://schemas.microsoft.com/office/powerpoint/2010/main" val="1644928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5B61-F92E-4661-90FB-F443F65B6D57}"/>
              </a:ext>
            </a:extLst>
          </p:cNvPr>
          <p:cNvSpPr>
            <a:spLocks noGrp="1"/>
          </p:cNvSpPr>
          <p:nvPr>
            <p:ph type="title"/>
          </p:nvPr>
        </p:nvSpPr>
        <p:spPr/>
        <p:txBody>
          <a:bodyPr/>
          <a:lstStyle/>
          <a:p>
            <a:r>
              <a:rPr lang="en-US" dirty="0"/>
              <a:t>Adding and uploading images to the canvas</a:t>
            </a:r>
          </a:p>
        </p:txBody>
      </p:sp>
      <p:sp>
        <p:nvSpPr>
          <p:cNvPr id="3" name="Content Placeholder 2">
            <a:extLst>
              <a:ext uri="{FF2B5EF4-FFF2-40B4-BE49-F238E27FC236}">
                <a16:creationId xmlns:a16="http://schemas.microsoft.com/office/drawing/2014/main" id="{ABF28192-F082-4BA1-8CD0-654B1315C30F}"/>
              </a:ext>
            </a:extLst>
          </p:cNvPr>
          <p:cNvSpPr>
            <a:spLocks noGrp="1"/>
          </p:cNvSpPr>
          <p:nvPr>
            <p:ph idx="1"/>
          </p:nvPr>
        </p:nvSpPr>
        <p:spPr>
          <a:xfrm>
            <a:off x="581192" y="1878099"/>
            <a:ext cx="11029616" cy="4717435"/>
          </a:xfrm>
        </p:spPr>
        <p:txBody>
          <a:bodyPr anchor="t">
            <a:normAutofit/>
          </a:bodyPr>
          <a:lstStyle/>
          <a:p>
            <a:pPr marL="0" indent="0" algn="l">
              <a:buNone/>
            </a:pPr>
            <a:r>
              <a:rPr lang="en-US" sz="1800" b="0" i="0" u="none" strike="noStrike" baseline="0" dirty="0">
                <a:latin typeface="BookAntiqua"/>
              </a:rPr>
              <a:t>	The code does just that:</a:t>
            </a:r>
            <a:endParaRPr lang="en-US" dirty="0"/>
          </a:p>
        </p:txBody>
      </p:sp>
      <p:sp>
        <p:nvSpPr>
          <p:cNvPr id="7" name="TextBox 6">
            <a:extLst>
              <a:ext uri="{FF2B5EF4-FFF2-40B4-BE49-F238E27FC236}">
                <a16:creationId xmlns:a16="http://schemas.microsoft.com/office/drawing/2014/main" id="{35A7A599-9DF4-4EDA-A8F5-3B75C7019124}"/>
              </a:ext>
            </a:extLst>
          </p:cNvPr>
          <p:cNvSpPr txBox="1"/>
          <p:nvPr/>
        </p:nvSpPr>
        <p:spPr>
          <a:xfrm>
            <a:off x="3945467" y="1878099"/>
            <a:ext cx="7188199" cy="4862870"/>
          </a:xfrm>
          <a:prstGeom prst="rect">
            <a:avLst/>
          </a:prstGeom>
          <a:noFill/>
        </p:spPr>
        <p:txBody>
          <a:bodyPr wrap="square">
            <a:spAutoFit/>
          </a:bodyPr>
          <a:lstStyle/>
          <a:p>
            <a:pPr algn="l"/>
            <a:r>
              <a:rPr lang="en-US" sz="1000" b="0" i="0" u="none" strike="noStrike" baseline="0" dirty="0">
                <a:solidFill>
                  <a:srgbClr val="383A42"/>
                </a:solidFill>
                <a:latin typeface="Consolas" panose="020B0609020204030204" pitchFamily="49" charset="0"/>
              </a:rPr>
              <a:t>&lt;</a:t>
            </a:r>
            <a:r>
              <a:rPr lang="en-US" sz="1000" b="0" i="0" u="none" strike="noStrike" baseline="0" dirty="0">
                <a:solidFill>
                  <a:srgbClr val="E55649"/>
                </a:solidFill>
                <a:latin typeface="Consolas" panose="020B0609020204030204" pitchFamily="49" charset="0"/>
              </a:rPr>
              <a:t>html</a:t>
            </a:r>
            <a:r>
              <a:rPr lang="en-US" sz="1000" b="0" i="0" u="none" strike="noStrike" baseline="0" dirty="0">
                <a:solidFill>
                  <a:srgbClr val="383A42"/>
                </a:solidFill>
                <a:latin typeface="Consolas" panose="020B0609020204030204" pitchFamily="49" charset="0"/>
              </a:rPr>
              <a:t>&gt;</a:t>
            </a:r>
          </a:p>
          <a:p>
            <a:pPr algn="l"/>
            <a:r>
              <a:rPr lang="en-US" sz="1000" b="0" i="0" u="none" strike="noStrike" baseline="0" dirty="0">
                <a:solidFill>
                  <a:srgbClr val="383A42"/>
                </a:solidFill>
                <a:latin typeface="Consolas" panose="020B0609020204030204" pitchFamily="49" charset="0"/>
              </a:rPr>
              <a:t>&lt;</a:t>
            </a:r>
            <a:r>
              <a:rPr lang="en-US" sz="1000" b="0" i="0" u="none" strike="noStrike" baseline="0" dirty="0">
                <a:solidFill>
                  <a:srgbClr val="E55649"/>
                </a:solidFill>
                <a:latin typeface="Consolas" panose="020B0609020204030204" pitchFamily="49" charset="0"/>
              </a:rPr>
              <a:t>head</a:t>
            </a:r>
            <a:r>
              <a:rPr lang="en-US" sz="1000" b="0" i="0" u="none" strike="noStrike" baseline="0" dirty="0">
                <a:solidFill>
                  <a:srgbClr val="383A42"/>
                </a:solidFill>
                <a:latin typeface="Consolas" panose="020B0609020204030204" pitchFamily="49" charset="0"/>
              </a:rPr>
              <a:t>&gt;</a:t>
            </a:r>
          </a:p>
          <a:p>
            <a:pPr algn="l"/>
            <a:r>
              <a:rPr lang="en-US" sz="1000" b="0" i="0" u="none" strike="noStrike" baseline="0" dirty="0">
                <a:solidFill>
                  <a:srgbClr val="383A42"/>
                </a:solidFill>
                <a:latin typeface="Consolas" panose="020B0609020204030204" pitchFamily="49" charset="0"/>
              </a:rPr>
              <a:t>&lt;</a:t>
            </a:r>
            <a:r>
              <a:rPr lang="en-US" sz="1000" b="0" i="0" u="none" strike="noStrike" baseline="0" dirty="0">
                <a:solidFill>
                  <a:srgbClr val="E55649"/>
                </a:solidFill>
                <a:latin typeface="Consolas" panose="020B0609020204030204" pitchFamily="49" charset="0"/>
              </a:rPr>
              <a:t>style</a:t>
            </a:r>
            <a:r>
              <a:rPr lang="en-US" sz="1000" b="0" i="0" u="none" strike="noStrike" baseline="0" dirty="0">
                <a:solidFill>
                  <a:srgbClr val="383A42"/>
                </a:solidFill>
                <a:latin typeface="Consolas" panose="020B0609020204030204" pitchFamily="49" charset="0"/>
              </a:rPr>
              <a:t>&gt;</a:t>
            </a:r>
          </a:p>
          <a:p>
            <a:pPr algn="l"/>
            <a:r>
              <a:rPr lang="en-US" sz="1000" b="0" i="0" u="none" strike="noStrike" baseline="0" dirty="0">
                <a:solidFill>
                  <a:srgbClr val="E55649"/>
                </a:solidFill>
                <a:latin typeface="Consolas" panose="020B0609020204030204" pitchFamily="49" charset="0"/>
              </a:rPr>
              <a:t>canvas </a:t>
            </a:r>
            <a:r>
              <a:rPr lang="en-US" sz="1000" b="0" i="0" u="none" strike="noStrike" baseline="0" dirty="0">
                <a:solidFill>
                  <a:srgbClr val="383A42"/>
                </a:solidFill>
                <a:latin typeface="Consolas" panose="020B0609020204030204" pitchFamily="49" charset="0"/>
              </a:rPr>
              <a:t>{ </a:t>
            </a:r>
            <a:r>
              <a:rPr lang="en-US" sz="1000" b="0" i="0" u="none" strike="noStrike" baseline="0" dirty="0">
                <a:solidFill>
                  <a:srgbClr val="50A24F"/>
                </a:solidFill>
                <a:latin typeface="Consolas" panose="020B0609020204030204" pitchFamily="49" charset="0"/>
              </a:rPr>
              <a:t>border</a:t>
            </a:r>
            <a:r>
              <a:rPr lang="en-US" sz="1000" b="0" i="0" u="none" strike="noStrike" baseline="0" dirty="0">
                <a:solidFill>
                  <a:srgbClr val="383A42"/>
                </a:solidFill>
                <a:latin typeface="Consolas" panose="020B0609020204030204" pitchFamily="49" charset="0"/>
              </a:rPr>
              <a:t>: </a:t>
            </a:r>
            <a:r>
              <a:rPr lang="en-US" sz="1000" b="0" i="0" u="none" strike="noStrike" baseline="0" dirty="0">
                <a:solidFill>
                  <a:srgbClr val="996801"/>
                </a:solidFill>
                <a:latin typeface="Consolas" panose="020B0609020204030204" pitchFamily="49" charset="0"/>
              </a:rPr>
              <a:t>1px </a:t>
            </a:r>
            <a:r>
              <a:rPr lang="en-US" sz="1000" b="0" i="0" u="none" strike="noStrike" baseline="0" dirty="0">
                <a:solidFill>
                  <a:srgbClr val="383A42"/>
                </a:solidFill>
                <a:latin typeface="Consolas" panose="020B0609020204030204" pitchFamily="49" charset="0"/>
              </a:rPr>
              <a:t>solid black; }</a:t>
            </a:r>
          </a:p>
          <a:p>
            <a:pPr algn="l"/>
            <a:r>
              <a:rPr lang="en-US" sz="1000" b="0" i="0" u="none" strike="noStrike" baseline="0" dirty="0">
                <a:solidFill>
                  <a:srgbClr val="383A42"/>
                </a:solidFill>
                <a:latin typeface="Consolas" panose="020B0609020204030204" pitchFamily="49" charset="0"/>
              </a:rPr>
              <a:t>&lt;/</a:t>
            </a:r>
            <a:r>
              <a:rPr lang="en-US" sz="1000" b="0" i="0" u="none" strike="noStrike" baseline="0" dirty="0">
                <a:solidFill>
                  <a:srgbClr val="E55649"/>
                </a:solidFill>
                <a:latin typeface="Consolas" panose="020B0609020204030204" pitchFamily="49" charset="0"/>
              </a:rPr>
              <a:t>style</a:t>
            </a:r>
            <a:r>
              <a:rPr lang="en-US" sz="1000" b="0" i="0" u="none" strike="noStrike" baseline="0" dirty="0">
                <a:solidFill>
                  <a:srgbClr val="383A42"/>
                </a:solidFill>
                <a:latin typeface="Consolas" panose="020B0609020204030204" pitchFamily="49" charset="0"/>
              </a:rPr>
              <a:t>&gt;</a:t>
            </a:r>
          </a:p>
          <a:p>
            <a:pPr algn="l"/>
            <a:r>
              <a:rPr lang="en-US" sz="1000" b="0" i="0" u="none" strike="noStrike" baseline="0" dirty="0">
                <a:solidFill>
                  <a:srgbClr val="383A42"/>
                </a:solidFill>
                <a:latin typeface="Consolas" panose="020B0609020204030204" pitchFamily="49" charset="0"/>
              </a:rPr>
              <a:t>&lt;/</a:t>
            </a:r>
            <a:r>
              <a:rPr lang="en-US" sz="1000" b="0" i="0" u="none" strike="noStrike" baseline="0" dirty="0">
                <a:solidFill>
                  <a:srgbClr val="E55649"/>
                </a:solidFill>
                <a:latin typeface="Consolas" panose="020B0609020204030204" pitchFamily="49" charset="0"/>
              </a:rPr>
              <a:t>head</a:t>
            </a:r>
            <a:r>
              <a:rPr lang="en-US" sz="1000" b="0" i="0" u="none" strike="noStrike" baseline="0" dirty="0">
                <a:solidFill>
                  <a:srgbClr val="383A42"/>
                </a:solidFill>
                <a:latin typeface="Consolas" panose="020B0609020204030204" pitchFamily="49" charset="0"/>
              </a:rPr>
              <a:t>&gt;</a:t>
            </a:r>
          </a:p>
          <a:p>
            <a:pPr lvl="1"/>
            <a:r>
              <a:rPr lang="en-US" sz="1000" b="0" i="0" u="none" strike="noStrike" baseline="0" dirty="0">
                <a:solidFill>
                  <a:srgbClr val="383A42"/>
                </a:solidFill>
                <a:latin typeface="Consolas" panose="020B0609020204030204" pitchFamily="49" charset="0"/>
              </a:rPr>
              <a:t>&lt;</a:t>
            </a:r>
            <a:r>
              <a:rPr lang="en-US" sz="1000" b="0" i="0" u="none" strike="noStrike" baseline="0" dirty="0">
                <a:solidFill>
                  <a:srgbClr val="E55649"/>
                </a:solidFill>
                <a:latin typeface="Consolas" panose="020B0609020204030204" pitchFamily="49" charset="0"/>
              </a:rPr>
              <a:t>body</a:t>
            </a:r>
            <a:r>
              <a:rPr lang="en-US" sz="1000" b="0" i="0" u="none" strike="noStrike" baseline="0" dirty="0">
                <a:solidFill>
                  <a:srgbClr val="383A42"/>
                </a:solidFill>
                <a:latin typeface="Consolas" panose="020B0609020204030204" pitchFamily="49" charset="0"/>
              </a:rPr>
              <a:t>&gt;</a:t>
            </a:r>
          </a:p>
          <a:p>
            <a:pPr lvl="2"/>
            <a:r>
              <a:rPr lang="en-US" sz="1000" b="0" i="0" u="none" strike="noStrike" baseline="0" dirty="0">
                <a:solidFill>
                  <a:srgbClr val="383A42"/>
                </a:solidFill>
                <a:latin typeface="Consolas" panose="020B0609020204030204" pitchFamily="49" charset="0"/>
              </a:rPr>
              <a:t>&lt;</a:t>
            </a:r>
            <a:r>
              <a:rPr lang="en-US" sz="1000" b="0" i="0" u="none" strike="noStrike" baseline="0" dirty="0">
                <a:solidFill>
                  <a:srgbClr val="E55649"/>
                </a:solidFill>
                <a:latin typeface="Consolas" panose="020B0609020204030204" pitchFamily="49" charset="0"/>
              </a:rPr>
              <a:t>input </a:t>
            </a:r>
            <a:r>
              <a:rPr lang="en-US" sz="1000" b="0" i="0" u="none" strike="noStrike" baseline="0" dirty="0">
                <a:solidFill>
                  <a:srgbClr val="996801"/>
                </a:solidFill>
                <a:latin typeface="Consolas" panose="020B0609020204030204" pitchFamily="49" charset="0"/>
              </a:rPr>
              <a:t>type</a:t>
            </a:r>
            <a:r>
              <a:rPr lang="en-US" sz="1000" b="0" i="0" u="none" strike="noStrike" baseline="0" dirty="0">
                <a:solidFill>
                  <a:srgbClr val="383A42"/>
                </a:solidFill>
                <a:latin typeface="Consolas" panose="020B0609020204030204" pitchFamily="49" charset="0"/>
              </a:rPr>
              <a:t>=</a:t>
            </a:r>
            <a:r>
              <a:rPr lang="en-US" sz="1000" b="0" i="0" u="none" strike="noStrike" baseline="0" dirty="0">
                <a:solidFill>
                  <a:srgbClr val="50A24F"/>
                </a:solidFill>
                <a:latin typeface="Consolas" panose="020B0609020204030204" pitchFamily="49" charset="0"/>
              </a:rPr>
              <a:t>"file" </a:t>
            </a:r>
            <a:r>
              <a:rPr lang="en-US" sz="1000" b="0" i="0" u="none" strike="noStrike" baseline="0" dirty="0">
                <a:solidFill>
                  <a:srgbClr val="996801"/>
                </a:solidFill>
                <a:latin typeface="Consolas" panose="020B0609020204030204" pitchFamily="49" charset="0"/>
              </a:rPr>
              <a:t>id</a:t>
            </a:r>
            <a:r>
              <a:rPr lang="en-US" sz="1000" b="0" i="0" u="none" strike="noStrike" baseline="0" dirty="0">
                <a:solidFill>
                  <a:srgbClr val="383A42"/>
                </a:solidFill>
                <a:latin typeface="Consolas" panose="020B0609020204030204" pitchFamily="49" charset="0"/>
              </a:rPr>
              <a:t>=</a:t>
            </a:r>
            <a:r>
              <a:rPr lang="en-US" sz="1000" b="0" i="0" u="none" strike="noStrike" baseline="0" dirty="0">
                <a:solidFill>
                  <a:srgbClr val="50A24F"/>
                </a:solidFill>
                <a:latin typeface="Consolas" panose="020B0609020204030204" pitchFamily="49" charset="0"/>
              </a:rPr>
              <a:t>"</a:t>
            </a:r>
            <a:r>
              <a:rPr lang="en-US" sz="1000" b="0" i="0" u="none" strike="noStrike" baseline="0" dirty="0" err="1">
                <a:solidFill>
                  <a:srgbClr val="50A24F"/>
                </a:solidFill>
                <a:latin typeface="Consolas" panose="020B0609020204030204" pitchFamily="49" charset="0"/>
              </a:rPr>
              <a:t>imgLoader</a:t>
            </a:r>
            <a:r>
              <a:rPr lang="en-US" sz="1000" b="0" i="0" u="none" strike="noStrike" baseline="0" dirty="0">
                <a:solidFill>
                  <a:srgbClr val="50A24F"/>
                </a:solidFill>
                <a:latin typeface="Consolas" panose="020B0609020204030204" pitchFamily="49" charset="0"/>
              </a:rPr>
              <a:t>" </a:t>
            </a:r>
            <a:r>
              <a:rPr lang="en-US" sz="1000" b="0" i="0" u="none" strike="noStrike" baseline="0" dirty="0">
                <a:solidFill>
                  <a:srgbClr val="383A42"/>
                </a:solidFill>
                <a:latin typeface="Consolas" panose="020B0609020204030204" pitchFamily="49" charset="0"/>
              </a:rPr>
              <a:t>/&gt; &lt;</a:t>
            </a:r>
            <a:r>
              <a:rPr lang="en-US" sz="1000" b="0" i="0" u="none" strike="noStrike" baseline="0" dirty="0" err="1">
                <a:solidFill>
                  <a:srgbClr val="E55649"/>
                </a:solidFill>
                <a:latin typeface="Consolas" panose="020B0609020204030204" pitchFamily="49" charset="0"/>
              </a:rPr>
              <a:t>br</a:t>
            </a:r>
            <a:r>
              <a:rPr lang="en-US" sz="1000" b="0" i="0" u="none" strike="noStrike" baseline="0" dirty="0">
                <a:solidFill>
                  <a:srgbClr val="383A42"/>
                </a:solidFill>
                <a:latin typeface="Consolas" panose="020B0609020204030204" pitchFamily="49" charset="0"/>
              </a:rPr>
              <a:t>&gt;</a:t>
            </a:r>
          </a:p>
          <a:p>
            <a:pPr lvl="2"/>
            <a:r>
              <a:rPr lang="en-US" sz="1000" b="0" i="0" u="none" strike="noStrike" baseline="0" dirty="0">
                <a:solidFill>
                  <a:srgbClr val="383A42"/>
                </a:solidFill>
                <a:latin typeface="Consolas" panose="020B0609020204030204" pitchFamily="49" charset="0"/>
              </a:rPr>
              <a:t>&lt;</a:t>
            </a:r>
            <a:r>
              <a:rPr lang="en-US" sz="1000" b="0" i="0" u="none" strike="noStrike" baseline="0" dirty="0">
                <a:solidFill>
                  <a:srgbClr val="E55649"/>
                </a:solidFill>
                <a:latin typeface="Consolas" panose="020B0609020204030204" pitchFamily="49" charset="0"/>
              </a:rPr>
              <a:t>canvas </a:t>
            </a:r>
            <a:r>
              <a:rPr lang="en-US" sz="1000" b="0" i="0" u="none" strike="noStrike" baseline="0" dirty="0">
                <a:solidFill>
                  <a:srgbClr val="996801"/>
                </a:solidFill>
                <a:latin typeface="Consolas" panose="020B0609020204030204" pitchFamily="49" charset="0"/>
              </a:rPr>
              <a:t>id</a:t>
            </a:r>
            <a:r>
              <a:rPr lang="en-US" sz="1000" b="0" i="0" u="none" strike="noStrike" baseline="0" dirty="0">
                <a:solidFill>
                  <a:srgbClr val="383A42"/>
                </a:solidFill>
                <a:latin typeface="Consolas" panose="020B0609020204030204" pitchFamily="49" charset="0"/>
              </a:rPr>
              <a:t>=</a:t>
            </a:r>
            <a:r>
              <a:rPr lang="en-US" sz="1000" b="0" i="0" u="none" strike="noStrike" baseline="0" dirty="0">
                <a:solidFill>
                  <a:srgbClr val="50A24F"/>
                </a:solidFill>
                <a:latin typeface="Consolas" panose="020B0609020204030204" pitchFamily="49" charset="0"/>
              </a:rPr>
              <a:t>"canvas"</a:t>
            </a:r>
            <a:r>
              <a:rPr lang="en-US" sz="1000" b="0" i="0" u="none" strike="noStrike" baseline="0" dirty="0">
                <a:solidFill>
                  <a:srgbClr val="383A42"/>
                </a:solidFill>
                <a:latin typeface="Consolas" panose="020B0609020204030204" pitchFamily="49" charset="0"/>
              </a:rPr>
              <a:t>&gt;&lt;/</a:t>
            </a:r>
            <a:r>
              <a:rPr lang="en-US" sz="1000" b="0" i="0" u="none" strike="noStrike" baseline="0" dirty="0">
                <a:solidFill>
                  <a:srgbClr val="E55649"/>
                </a:solidFill>
                <a:latin typeface="Consolas" panose="020B0609020204030204" pitchFamily="49" charset="0"/>
              </a:rPr>
              <a:t>canvas</a:t>
            </a:r>
            <a:r>
              <a:rPr lang="en-US" sz="1000" b="0" i="0" u="none" strike="noStrike" baseline="0" dirty="0">
                <a:solidFill>
                  <a:srgbClr val="383A42"/>
                </a:solidFill>
                <a:latin typeface="Consolas" panose="020B0609020204030204" pitchFamily="49" charset="0"/>
              </a:rPr>
              <a:t>&gt;</a:t>
            </a:r>
          </a:p>
          <a:p>
            <a:pPr lvl="2"/>
            <a:r>
              <a:rPr lang="en-US" sz="1000" b="0" i="0" u="none" strike="noStrike" baseline="0" dirty="0">
                <a:solidFill>
                  <a:srgbClr val="383A42"/>
                </a:solidFill>
                <a:latin typeface="Consolas" panose="020B0609020204030204" pitchFamily="49" charset="0"/>
              </a:rPr>
              <a:t>&lt;</a:t>
            </a:r>
            <a:r>
              <a:rPr lang="en-US" sz="1000" b="0" i="0" u="none" strike="noStrike" baseline="0" dirty="0">
                <a:solidFill>
                  <a:srgbClr val="E55649"/>
                </a:solidFill>
                <a:latin typeface="Consolas" panose="020B0609020204030204" pitchFamily="49" charset="0"/>
              </a:rPr>
              <a:t>script</a:t>
            </a:r>
            <a:r>
              <a:rPr lang="en-US" sz="1000" b="0" i="0" u="none" strike="noStrike" baseline="0" dirty="0">
                <a:solidFill>
                  <a:srgbClr val="383A42"/>
                </a:solidFill>
                <a:latin typeface="Consolas" panose="020B0609020204030204" pitchFamily="49" charset="0"/>
              </a:rPr>
              <a:t>&gt;</a:t>
            </a:r>
          </a:p>
          <a:p>
            <a:pPr lvl="3"/>
            <a:r>
              <a:rPr lang="en-US" sz="1000" b="0" i="0" u="none" strike="noStrike" baseline="0" dirty="0">
                <a:solidFill>
                  <a:srgbClr val="A726A5"/>
                </a:solidFill>
                <a:latin typeface="Consolas" panose="020B0609020204030204" pitchFamily="49" charset="0"/>
              </a:rPr>
              <a:t>let </a:t>
            </a:r>
            <a:r>
              <a:rPr lang="en-US" sz="1000" b="0" i="0" u="none" strike="noStrike" baseline="0" dirty="0">
                <a:solidFill>
                  <a:srgbClr val="383A42"/>
                </a:solidFill>
                <a:latin typeface="Consolas" panose="020B0609020204030204" pitchFamily="49" charset="0"/>
              </a:rPr>
              <a:t>canvas = </a:t>
            </a:r>
            <a:r>
              <a:rPr lang="en-US" sz="1000" b="0" i="0" u="none" strike="noStrike" baseline="0" dirty="0" err="1">
                <a:solidFill>
                  <a:srgbClr val="C28501"/>
                </a:solidFill>
                <a:latin typeface="Consolas" panose="020B0609020204030204" pitchFamily="49" charset="0"/>
              </a:rPr>
              <a:t>document</a:t>
            </a:r>
            <a:r>
              <a:rPr lang="en-US" sz="1000" b="0" i="0" u="none" strike="noStrike" baseline="0" dirty="0" err="1">
                <a:solidFill>
                  <a:srgbClr val="383A42"/>
                </a:solidFill>
                <a:latin typeface="Consolas" panose="020B0609020204030204" pitchFamily="49" charset="0"/>
              </a:rPr>
              <a:t>.getElementById</a:t>
            </a:r>
            <a:r>
              <a:rPr lang="en-US" sz="1000" b="0" i="0" u="none" strike="noStrike" baseline="0" dirty="0">
                <a:solidFill>
                  <a:srgbClr val="383A42"/>
                </a:solidFill>
                <a:latin typeface="Consolas" panose="020B0609020204030204" pitchFamily="49" charset="0"/>
              </a:rPr>
              <a:t>(</a:t>
            </a:r>
            <a:r>
              <a:rPr lang="en-US" sz="1000" b="0" i="0" u="none" strike="noStrike" baseline="0" dirty="0">
                <a:solidFill>
                  <a:srgbClr val="50A24F"/>
                </a:solidFill>
                <a:latin typeface="Consolas" panose="020B0609020204030204" pitchFamily="49" charset="0"/>
              </a:rPr>
              <a:t>"canvas"</a:t>
            </a:r>
            <a:r>
              <a:rPr lang="en-US" sz="1000" b="0" i="0" u="none" strike="noStrike" baseline="0" dirty="0">
                <a:solidFill>
                  <a:srgbClr val="383A42"/>
                </a:solidFill>
                <a:latin typeface="Consolas" panose="020B0609020204030204" pitchFamily="49" charset="0"/>
              </a:rPr>
              <a:t>);</a:t>
            </a:r>
          </a:p>
          <a:p>
            <a:pPr lvl="3"/>
            <a:r>
              <a:rPr lang="en-US" sz="1000" b="0" i="0" u="none" strike="noStrike" baseline="0" dirty="0">
                <a:solidFill>
                  <a:srgbClr val="A726A5"/>
                </a:solidFill>
                <a:latin typeface="Consolas" panose="020B0609020204030204" pitchFamily="49" charset="0"/>
              </a:rPr>
              <a:t>let </a:t>
            </a:r>
            <a:r>
              <a:rPr lang="en-US" sz="1000" b="0" i="0" u="none" strike="noStrike" baseline="0" dirty="0" err="1">
                <a:solidFill>
                  <a:srgbClr val="383A42"/>
                </a:solidFill>
                <a:latin typeface="Consolas" panose="020B0609020204030204" pitchFamily="49" charset="0"/>
              </a:rPr>
              <a:t>ctx</a:t>
            </a:r>
            <a:r>
              <a:rPr lang="en-US" sz="1000" b="0" i="0" u="none" strike="noStrike" baseline="0" dirty="0">
                <a:solidFill>
                  <a:srgbClr val="383A42"/>
                </a:solidFill>
                <a:latin typeface="Consolas" panose="020B0609020204030204" pitchFamily="49" charset="0"/>
              </a:rPr>
              <a:t> = </a:t>
            </a:r>
            <a:r>
              <a:rPr lang="en-US" sz="1000" b="0" i="0" u="none" strike="noStrike" baseline="0" dirty="0" err="1">
                <a:solidFill>
                  <a:srgbClr val="383A42"/>
                </a:solidFill>
                <a:latin typeface="Consolas" panose="020B0609020204030204" pitchFamily="49" charset="0"/>
              </a:rPr>
              <a:t>canvas.getContext</a:t>
            </a:r>
            <a:r>
              <a:rPr lang="en-US" sz="1000" b="0" i="0" u="none" strike="noStrike" baseline="0" dirty="0">
                <a:solidFill>
                  <a:srgbClr val="383A42"/>
                </a:solidFill>
                <a:latin typeface="Consolas" panose="020B0609020204030204" pitchFamily="49" charset="0"/>
              </a:rPr>
              <a:t>(</a:t>
            </a:r>
            <a:r>
              <a:rPr lang="en-US" sz="1000" b="0" i="0" u="none" strike="noStrike" baseline="0" dirty="0">
                <a:solidFill>
                  <a:srgbClr val="50A24F"/>
                </a:solidFill>
                <a:latin typeface="Consolas" panose="020B0609020204030204" pitchFamily="49" charset="0"/>
              </a:rPr>
              <a:t>"2d"</a:t>
            </a:r>
            <a:r>
              <a:rPr lang="en-US" sz="1000" b="0" i="0" u="none" strike="noStrike" baseline="0" dirty="0">
                <a:solidFill>
                  <a:srgbClr val="383A42"/>
                </a:solidFill>
                <a:latin typeface="Consolas" panose="020B0609020204030204" pitchFamily="49" charset="0"/>
              </a:rPr>
              <a:t>);</a:t>
            </a:r>
          </a:p>
          <a:p>
            <a:pPr lvl="3"/>
            <a:r>
              <a:rPr lang="en-US" sz="1000" b="0" i="0" u="none" strike="noStrike" baseline="0" dirty="0">
                <a:solidFill>
                  <a:srgbClr val="A726A5"/>
                </a:solidFill>
                <a:latin typeface="Consolas" panose="020B0609020204030204" pitchFamily="49" charset="0"/>
              </a:rPr>
              <a:t>let </a:t>
            </a:r>
            <a:r>
              <a:rPr lang="en-US" sz="1000" b="0" i="0" u="none" strike="noStrike" baseline="0" dirty="0" err="1">
                <a:solidFill>
                  <a:srgbClr val="383A42"/>
                </a:solidFill>
                <a:latin typeface="Consolas" panose="020B0609020204030204" pitchFamily="49" charset="0"/>
              </a:rPr>
              <a:t>imgLoader</a:t>
            </a:r>
            <a:r>
              <a:rPr lang="en-US" sz="1000" b="0" i="0" u="none" strike="noStrike" baseline="0" dirty="0">
                <a:solidFill>
                  <a:srgbClr val="383A42"/>
                </a:solidFill>
                <a:latin typeface="Consolas" panose="020B0609020204030204" pitchFamily="49" charset="0"/>
              </a:rPr>
              <a:t> = </a:t>
            </a:r>
            <a:r>
              <a:rPr lang="en-US" sz="1000" b="0" i="0" u="none" strike="noStrike" baseline="0" dirty="0" err="1">
                <a:solidFill>
                  <a:srgbClr val="C28501"/>
                </a:solidFill>
                <a:latin typeface="Consolas" panose="020B0609020204030204" pitchFamily="49" charset="0"/>
              </a:rPr>
              <a:t>document</a:t>
            </a:r>
            <a:r>
              <a:rPr lang="en-US" sz="1000" b="0" i="0" u="none" strike="noStrike" baseline="0" dirty="0" err="1">
                <a:solidFill>
                  <a:srgbClr val="383A42"/>
                </a:solidFill>
                <a:latin typeface="Consolas" panose="020B0609020204030204" pitchFamily="49" charset="0"/>
              </a:rPr>
              <a:t>.getElementById</a:t>
            </a:r>
            <a:r>
              <a:rPr lang="en-US" sz="1000" b="0" i="0" u="none" strike="noStrike" baseline="0" dirty="0">
                <a:solidFill>
                  <a:srgbClr val="383A42"/>
                </a:solidFill>
                <a:latin typeface="Consolas" panose="020B0609020204030204" pitchFamily="49" charset="0"/>
              </a:rPr>
              <a:t>(</a:t>
            </a:r>
            <a:r>
              <a:rPr lang="en-US" sz="1000" b="0" i="0" u="none" strike="noStrike" baseline="0" dirty="0">
                <a:solidFill>
                  <a:srgbClr val="50A24F"/>
                </a:solidFill>
                <a:latin typeface="Consolas" panose="020B0609020204030204" pitchFamily="49" charset="0"/>
              </a:rPr>
              <a:t>"</a:t>
            </a:r>
            <a:r>
              <a:rPr lang="en-US" sz="1000" b="0" i="0" u="none" strike="noStrike" baseline="0" dirty="0" err="1">
                <a:solidFill>
                  <a:srgbClr val="50A24F"/>
                </a:solidFill>
                <a:latin typeface="Consolas" panose="020B0609020204030204" pitchFamily="49" charset="0"/>
              </a:rPr>
              <a:t>imgLoader</a:t>
            </a:r>
            <a:r>
              <a:rPr lang="en-US" sz="1000" b="0" i="0" u="none" strike="noStrike" baseline="0" dirty="0">
                <a:solidFill>
                  <a:srgbClr val="50A24F"/>
                </a:solidFill>
                <a:latin typeface="Consolas" panose="020B0609020204030204" pitchFamily="49" charset="0"/>
              </a:rPr>
              <a:t>"</a:t>
            </a:r>
            <a:r>
              <a:rPr lang="en-US" sz="1000" b="0" i="0" u="none" strike="noStrike" baseline="0" dirty="0">
                <a:solidFill>
                  <a:srgbClr val="383A42"/>
                </a:solidFill>
                <a:latin typeface="Consolas" panose="020B0609020204030204" pitchFamily="49" charset="0"/>
              </a:rPr>
              <a:t>);</a:t>
            </a:r>
          </a:p>
          <a:p>
            <a:pPr lvl="3"/>
            <a:r>
              <a:rPr lang="en-US" sz="1000" b="0" i="0" u="none" strike="noStrike" baseline="0" dirty="0" err="1">
                <a:solidFill>
                  <a:srgbClr val="383A42"/>
                </a:solidFill>
                <a:latin typeface="Consolas" panose="020B0609020204030204" pitchFamily="49" charset="0"/>
              </a:rPr>
              <a:t>imgLoader.addEventListener</a:t>
            </a:r>
            <a:r>
              <a:rPr lang="en-US" sz="1000" b="0" i="0" u="none" strike="noStrike" baseline="0" dirty="0">
                <a:solidFill>
                  <a:srgbClr val="383A42"/>
                </a:solidFill>
                <a:latin typeface="Consolas" panose="020B0609020204030204" pitchFamily="49" charset="0"/>
              </a:rPr>
              <a:t>(</a:t>
            </a:r>
            <a:r>
              <a:rPr lang="en-US" sz="1000" b="0" i="0" u="none" strike="noStrike" baseline="0" dirty="0">
                <a:solidFill>
                  <a:srgbClr val="50A24F"/>
                </a:solidFill>
                <a:latin typeface="Consolas" panose="020B0609020204030204" pitchFamily="49" charset="0"/>
              </a:rPr>
              <a:t>"change"</a:t>
            </a:r>
            <a:r>
              <a:rPr lang="en-US" sz="1000" b="0" i="0" u="none" strike="noStrike" baseline="0" dirty="0">
                <a:solidFill>
                  <a:srgbClr val="383A42"/>
                </a:solidFill>
                <a:latin typeface="Consolas" panose="020B0609020204030204" pitchFamily="49" charset="0"/>
              </a:rPr>
              <a:t>, </a:t>
            </a:r>
            <a:r>
              <a:rPr lang="en-US" sz="1000" b="0" i="0" u="none" strike="noStrike" baseline="0" dirty="0" err="1">
                <a:solidFill>
                  <a:srgbClr val="383A42"/>
                </a:solidFill>
                <a:latin typeface="Consolas" panose="020B0609020204030204" pitchFamily="49" charset="0"/>
              </a:rPr>
              <a:t>upImage</a:t>
            </a:r>
            <a:r>
              <a:rPr lang="en-US" sz="1000" b="0" i="0" u="none" strike="noStrike" baseline="0" dirty="0">
                <a:solidFill>
                  <a:srgbClr val="383A42"/>
                </a:solidFill>
                <a:latin typeface="Consolas" panose="020B0609020204030204" pitchFamily="49" charset="0"/>
              </a:rPr>
              <a:t>, </a:t>
            </a:r>
            <a:r>
              <a:rPr lang="en-US" sz="1000" b="0" i="0" u="none" strike="noStrike" baseline="0" dirty="0">
                <a:solidFill>
                  <a:srgbClr val="0185BC"/>
                </a:solidFill>
                <a:latin typeface="Consolas" panose="020B0609020204030204" pitchFamily="49" charset="0"/>
              </a:rPr>
              <a:t>false</a:t>
            </a:r>
            <a:r>
              <a:rPr lang="en-US" sz="1000" b="0" i="0" u="none" strike="noStrike" baseline="0" dirty="0">
                <a:solidFill>
                  <a:srgbClr val="383A42"/>
                </a:solidFill>
                <a:latin typeface="Consolas" panose="020B0609020204030204" pitchFamily="49" charset="0"/>
              </a:rPr>
              <a:t>);</a:t>
            </a:r>
          </a:p>
          <a:p>
            <a:pPr lvl="3"/>
            <a:r>
              <a:rPr lang="en-US" sz="1000" b="0" i="0" u="none" strike="noStrike" baseline="0" dirty="0">
                <a:solidFill>
                  <a:srgbClr val="A726A5"/>
                </a:solidFill>
                <a:latin typeface="Consolas" panose="020B0609020204030204" pitchFamily="49" charset="0"/>
              </a:rPr>
              <a:t>function </a:t>
            </a:r>
            <a:r>
              <a:rPr lang="en-US" sz="1000" b="0" i="0" u="none" strike="noStrike" baseline="0" dirty="0" err="1">
                <a:solidFill>
                  <a:srgbClr val="4079F3"/>
                </a:solidFill>
                <a:latin typeface="Consolas" panose="020B0609020204030204" pitchFamily="49" charset="0"/>
              </a:rPr>
              <a:t>upImage</a:t>
            </a:r>
            <a:r>
              <a:rPr lang="en-US" sz="1000" b="0" i="0" u="none" strike="noStrike" baseline="0" dirty="0">
                <a:solidFill>
                  <a:srgbClr val="383A42"/>
                </a:solidFill>
                <a:latin typeface="Consolas" panose="020B0609020204030204" pitchFamily="49" charset="0"/>
              </a:rPr>
              <a:t>() {</a:t>
            </a:r>
          </a:p>
          <a:p>
            <a:pPr lvl="4"/>
            <a:r>
              <a:rPr lang="en-US" sz="1000" b="0" i="0" u="none" strike="noStrike" baseline="0" dirty="0">
                <a:solidFill>
                  <a:srgbClr val="A726A5"/>
                </a:solidFill>
                <a:latin typeface="Consolas" panose="020B0609020204030204" pitchFamily="49" charset="0"/>
              </a:rPr>
              <a:t>let </a:t>
            </a:r>
            <a:r>
              <a:rPr lang="en-US" sz="1000" b="0" i="0" u="none" strike="noStrike" baseline="0" dirty="0" err="1">
                <a:solidFill>
                  <a:srgbClr val="383A42"/>
                </a:solidFill>
                <a:latin typeface="Consolas" panose="020B0609020204030204" pitchFamily="49" charset="0"/>
              </a:rPr>
              <a:t>fr</a:t>
            </a:r>
            <a:r>
              <a:rPr lang="en-US" sz="1000" b="0" i="0" u="none" strike="noStrike" baseline="0" dirty="0">
                <a:solidFill>
                  <a:srgbClr val="383A42"/>
                </a:solidFill>
                <a:latin typeface="Consolas" panose="020B0609020204030204" pitchFamily="49" charset="0"/>
              </a:rPr>
              <a:t> = </a:t>
            </a:r>
            <a:r>
              <a:rPr lang="en-US" sz="1000" b="0" i="0" u="none" strike="noStrike" baseline="0" dirty="0">
                <a:solidFill>
                  <a:srgbClr val="A726A5"/>
                </a:solidFill>
                <a:latin typeface="Consolas" panose="020B0609020204030204" pitchFamily="49" charset="0"/>
              </a:rPr>
              <a:t>new </a:t>
            </a:r>
            <a:r>
              <a:rPr lang="en-US" sz="1000" b="0" i="0" u="none" strike="noStrike" baseline="0" dirty="0" err="1">
                <a:solidFill>
                  <a:srgbClr val="383A42"/>
                </a:solidFill>
                <a:latin typeface="Consolas" panose="020B0609020204030204" pitchFamily="49" charset="0"/>
              </a:rPr>
              <a:t>FileReader</a:t>
            </a:r>
            <a:r>
              <a:rPr lang="en-US" sz="1000" b="0" i="0" u="none" strike="noStrike" baseline="0" dirty="0">
                <a:solidFill>
                  <a:srgbClr val="383A42"/>
                </a:solidFill>
                <a:latin typeface="Consolas" panose="020B0609020204030204" pitchFamily="49" charset="0"/>
              </a:rPr>
              <a:t>();</a:t>
            </a:r>
          </a:p>
          <a:p>
            <a:pPr lvl="4"/>
            <a:r>
              <a:rPr lang="en-US" sz="1000" b="0" i="0" u="none" strike="noStrike" baseline="0" dirty="0" err="1">
                <a:solidFill>
                  <a:srgbClr val="383A42"/>
                </a:solidFill>
                <a:latin typeface="Consolas" panose="020B0609020204030204" pitchFamily="49" charset="0"/>
              </a:rPr>
              <a:t>fr.readAsDataURL</a:t>
            </a:r>
            <a:r>
              <a:rPr lang="en-US" sz="1000" b="0" i="0" u="none" strike="noStrike" baseline="0" dirty="0">
                <a:solidFill>
                  <a:srgbClr val="383A42"/>
                </a:solidFill>
                <a:latin typeface="Consolas" panose="020B0609020204030204" pitchFamily="49" charset="0"/>
              </a:rPr>
              <a:t>(</a:t>
            </a:r>
            <a:r>
              <a:rPr lang="en-US" sz="1000" b="0" i="0" u="none" strike="noStrike" baseline="0" dirty="0" err="1">
                <a:solidFill>
                  <a:srgbClr val="383A42"/>
                </a:solidFill>
                <a:latin typeface="Consolas" panose="020B0609020204030204" pitchFamily="49" charset="0"/>
              </a:rPr>
              <a:t>event.target.files</a:t>
            </a:r>
            <a:r>
              <a:rPr lang="en-US" sz="1000" b="0" i="0" u="none" strike="noStrike" baseline="0" dirty="0">
                <a:solidFill>
                  <a:srgbClr val="383A42"/>
                </a:solidFill>
                <a:latin typeface="Consolas" panose="020B0609020204030204" pitchFamily="49" charset="0"/>
              </a:rPr>
              <a:t>[</a:t>
            </a:r>
            <a:r>
              <a:rPr lang="en-US" sz="1000" b="0" i="0" u="none" strike="noStrike" baseline="0" dirty="0">
                <a:solidFill>
                  <a:srgbClr val="996801"/>
                </a:solidFill>
                <a:latin typeface="Consolas" panose="020B0609020204030204" pitchFamily="49" charset="0"/>
              </a:rPr>
              <a:t>0</a:t>
            </a:r>
            <a:r>
              <a:rPr lang="en-US" sz="1000" b="0" i="0" u="none" strike="noStrike" baseline="0" dirty="0">
                <a:solidFill>
                  <a:srgbClr val="383A42"/>
                </a:solidFill>
                <a:latin typeface="Consolas" panose="020B0609020204030204" pitchFamily="49" charset="0"/>
              </a:rPr>
              <a:t>]);</a:t>
            </a:r>
          </a:p>
          <a:p>
            <a:pPr lvl="4"/>
            <a:r>
              <a:rPr lang="en-US" sz="1000" b="0" i="0" u="none" strike="noStrike" baseline="0" dirty="0" err="1">
                <a:solidFill>
                  <a:srgbClr val="383A42"/>
                </a:solidFill>
                <a:latin typeface="Consolas" panose="020B0609020204030204" pitchFamily="49" charset="0"/>
              </a:rPr>
              <a:t>fr.onload</a:t>
            </a:r>
            <a:r>
              <a:rPr lang="en-US" sz="1000" b="0" i="0" u="none" strike="noStrike" baseline="0" dirty="0">
                <a:solidFill>
                  <a:srgbClr val="383A42"/>
                </a:solidFill>
                <a:latin typeface="Consolas" panose="020B0609020204030204" pitchFamily="49" charset="0"/>
              </a:rPr>
              <a:t> = </a:t>
            </a:r>
            <a:r>
              <a:rPr lang="en-US" sz="1000" b="0" i="0" u="none" strike="noStrike" baseline="0" dirty="0">
                <a:solidFill>
                  <a:srgbClr val="A726A5"/>
                </a:solidFill>
                <a:latin typeface="Consolas" panose="020B0609020204030204" pitchFamily="49" charset="0"/>
              </a:rPr>
              <a:t>function </a:t>
            </a:r>
            <a:r>
              <a:rPr lang="en-US" sz="1000" b="0" i="0" u="none" strike="noStrike" baseline="0" dirty="0">
                <a:solidFill>
                  <a:srgbClr val="383A42"/>
                </a:solidFill>
                <a:latin typeface="Consolas" panose="020B0609020204030204" pitchFamily="49" charset="0"/>
              </a:rPr>
              <a:t>(e) {</a:t>
            </a:r>
          </a:p>
          <a:p>
            <a:pPr lvl="5"/>
            <a:r>
              <a:rPr lang="en-US" sz="1000" b="0" i="0" u="none" strike="noStrike" baseline="0" dirty="0">
                <a:solidFill>
                  <a:srgbClr val="A726A5"/>
                </a:solidFill>
                <a:latin typeface="Consolas" panose="020B0609020204030204" pitchFamily="49" charset="0"/>
              </a:rPr>
              <a:t>let </a:t>
            </a:r>
            <a:r>
              <a:rPr lang="en-US" sz="1000" b="0" i="0" u="none" strike="noStrike" baseline="0" dirty="0" err="1">
                <a:solidFill>
                  <a:srgbClr val="383A42"/>
                </a:solidFill>
                <a:latin typeface="Consolas" panose="020B0609020204030204" pitchFamily="49" charset="0"/>
              </a:rPr>
              <a:t>img</a:t>
            </a:r>
            <a:r>
              <a:rPr lang="en-US" sz="1000" b="0" i="0" u="none" strike="noStrike" baseline="0" dirty="0">
                <a:solidFill>
                  <a:srgbClr val="383A42"/>
                </a:solidFill>
                <a:latin typeface="Consolas" panose="020B0609020204030204" pitchFamily="49" charset="0"/>
              </a:rPr>
              <a:t> = </a:t>
            </a:r>
            <a:r>
              <a:rPr lang="en-US" sz="1000" b="0" i="0" u="none" strike="noStrike" baseline="0" dirty="0">
                <a:solidFill>
                  <a:srgbClr val="A726A5"/>
                </a:solidFill>
                <a:latin typeface="Consolas" panose="020B0609020204030204" pitchFamily="49" charset="0"/>
              </a:rPr>
              <a:t>new </a:t>
            </a:r>
            <a:r>
              <a:rPr lang="en-US" sz="1000" b="0" i="0" u="none" strike="noStrike" baseline="0" dirty="0">
                <a:solidFill>
                  <a:srgbClr val="383A42"/>
                </a:solidFill>
                <a:latin typeface="Consolas" panose="020B0609020204030204" pitchFamily="49" charset="0"/>
              </a:rPr>
              <a:t>Image();</a:t>
            </a:r>
          </a:p>
          <a:p>
            <a:pPr lvl="5"/>
            <a:r>
              <a:rPr lang="en-US" sz="1000" b="0" i="0" u="none" strike="noStrike" baseline="0" dirty="0" err="1">
                <a:solidFill>
                  <a:srgbClr val="383A42"/>
                </a:solidFill>
                <a:latin typeface="Consolas" panose="020B0609020204030204" pitchFamily="49" charset="0"/>
              </a:rPr>
              <a:t>img.src</a:t>
            </a:r>
            <a:r>
              <a:rPr lang="en-US" sz="1000" b="0" i="0" u="none" strike="noStrike" baseline="0" dirty="0">
                <a:solidFill>
                  <a:srgbClr val="383A42"/>
                </a:solidFill>
                <a:latin typeface="Consolas" panose="020B0609020204030204" pitchFamily="49" charset="0"/>
              </a:rPr>
              <a:t> = </a:t>
            </a:r>
            <a:r>
              <a:rPr lang="en-US" sz="1000" b="0" i="0" u="none" strike="noStrike" baseline="0" dirty="0" err="1">
                <a:solidFill>
                  <a:srgbClr val="383A42"/>
                </a:solidFill>
                <a:latin typeface="Consolas" panose="020B0609020204030204" pitchFamily="49" charset="0"/>
              </a:rPr>
              <a:t>event.target.result</a:t>
            </a:r>
            <a:r>
              <a:rPr lang="en-US" sz="1000" b="0" i="0" u="none" strike="noStrike" baseline="0" dirty="0">
                <a:solidFill>
                  <a:srgbClr val="383A42"/>
                </a:solidFill>
                <a:latin typeface="Consolas" panose="020B0609020204030204" pitchFamily="49" charset="0"/>
              </a:rPr>
              <a:t>;</a:t>
            </a:r>
          </a:p>
          <a:p>
            <a:pPr lvl="5"/>
            <a:r>
              <a:rPr lang="en-US" sz="1000" b="0" i="0" u="none" strike="noStrike" baseline="0" dirty="0" err="1">
                <a:solidFill>
                  <a:srgbClr val="383A42"/>
                </a:solidFill>
                <a:latin typeface="Consolas" panose="020B0609020204030204" pitchFamily="49" charset="0"/>
              </a:rPr>
              <a:t>img.onload</a:t>
            </a:r>
            <a:r>
              <a:rPr lang="en-US" sz="1000" b="0" i="0" u="none" strike="noStrike" baseline="0" dirty="0">
                <a:solidFill>
                  <a:srgbClr val="383A42"/>
                </a:solidFill>
                <a:latin typeface="Consolas" panose="020B0609020204030204" pitchFamily="49" charset="0"/>
              </a:rPr>
              <a:t> = </a:t>
            </a:r>
            <a:r>
              <a:rPr lang="en-US" sz="1000" b="0" i="0" u="none" strike="noStrike" baseline="0" dirty="0">
                <a:solidFill>
                  <a:srgbClr val="A726A5"/>
                </a:solidFill>
                <a:latin typeface="Consolas" panose="020B0609020204030204" pitchFamily="49" charset="0"/>
              </a:rPr>
              <a:t>function </a:t>
            </a:r>
            <a:r>
              <a:rPr lang="en-US" sz="1000" b="0" i="0" u="none" strike="noStrike" baseline="0" dirty="0">
                <a:solidFill>
                  <a:srgbClr val="383A42"/>
                </a:solidFill>
                <a:latin typeface="Consolas" panose="020B0609020204030204" pitchFamily="49" charset="0"/>
              </a:rPr>
              <a:t>() {</a:t>
            </a:r>
          </a:p>
          <a:p>
            <a:pPr lvl="6"/>
            <a:r>
              <a:rPr lang="en-US" sz="1000" b="0" i="0" u="none" strike="noStrike" baseline="0" dirty="0" err="1">
                <a:solidFill>
                  <a:srgbClr val="383A42"/>
                </a:solidFill>
                <a:latin typeface="Consolas" panose="020B0609020204030204" pitchFamily="49" charset="0"/>
              </a:rPr>
              <a:t>canvas.width</a:t>
            </a:r>
            <a:r>
              <a:rPr lang="en-US" sz="1000" b="0" i="0" u="none" strike="noStrike" baseline="0" dirty="0">
                <a:solidFill>
                  <a:srgbClr val="383A42"/>
                </a:solidFill>
                <a:latin typeface="Consolas" panose="020B0609020204030204" pitchFamily="49" charset="0"/>
              </a:rPr>
              <a:t> = </a:t>
            </a:r>
            <a:r>
              <a:rPr lang="en-US" sz="1000" b="0" i="0" u="none" strike="noStrike" baseline="0" dirty="0" err="1">
                <a:solidFill>
                  <a:srgbClr val="383A42"/>
                </a:solidFill>
                <a:latin typeface="Consolas" panose="020B0609020204030204" pitchFamily="49" charset="0"/>
              </a:rPr>
              <a:t>img.width</a:t>
            </a:r>
            <a:r>
              <a:rPr lang="en-US" sz="1000" b="0" i="0" u="none" strike="noStrike" baseline="0" dirty="0">
                <a:solidFill>
                  <a:srgbClr val="383A42"/>
                </a:solidFill>
                <a:latin typeface="Consolas" panose="020B0609020204030204" pitchFamily="49" charset="0"/>
              </a:rPr>
              <a:t>;</a:t>
            </a:r>
          </a:p>
          <a:p>
            <a:pPr lvl="6"/>
            <a:r>
              <a:rPr lang="en-US" sz="1000" b="0" i="0" u="none" strike="noStrike" baseline="0" dirty="0" err="1">
                <a:solidFill>
                  <a:srgbClr val="383A42"/>
                </a:solidFill>
                <a:latin typeface="Consolas" panose="020B0609020204030204" pitchFamily="49" charset="0"/>
              </a:rPr>
              <a:t>canvas.height</a:t>
            </a:r>
            <a:r>
              <a:rPr lang="en-US" sz="1000" b="0" i="0" u="none" strike="noStrike" baseline="0" dirty="0">
                <a:solidFill>
                  <a:srgbClr val="383A42"/>
                </a:solidFill>
                <a:latin typeface="Consolas" panose="020B0609020204030204" pitchFamily="49" charset="0"/>
              </a:rPr>
              <a:t> = </a:t>
            </a:r>
            <a:r>
              <a:rPr lang="en-US" sz="1000" b="0" i="0" u="none" strike="noStrike" baseline="0" dirty="0" err="1">
                <a:solidFill>
                  <a:srgbClr val="383A42"/>
                </a:solidFill>
                <a:latin typeface="Consolas" panose="020B0609020204030204" pitchFamily="49" charset="0"/>
              </a:rPr>
              <a:t>img.height</a:t>
            </a:r>
            <a:r>
              <a:rPr lang="en-US" sz="1000" b="0" i="0" u="none" strike="noStrike" baseline="0" dirty="0">
                <a:solidFill>
                  <a:srgbClr val="383A42"/>
                </a:solidFill>
                <a:latin typeface="Consolas" panose="020B0609020204030204" pitchFamily="49" charset="0"/>
              </a:rPr>
              <a:t>;</a:t>
            </a:r>
          </a:p>
          <a:p>
            <a:pPr lvl="6"/>
            <a:r>
              <a:rPr lang="en-US" sz="1000" b="0" i="0" u="none" strike="noStrike" baseline="0" dirty="0" err="1">
                <a:solidFill>
                  <a:srgbClr val="383A42"/>
                </a:solidFill>
                <a:latin typeface="Consolas" panose="020B0609020204030204" pitchFamily="49" charset="0"/>
              </a:rPr>
              <a:t>ctx.drawImage</a:t>
            </a:r>
            <a:r>
              <a:rPr lang="en-US" sz="1000" b="0" i="0" u="none" strike="noStrike" baseline="0" dirty="0">
                <a:solidFill>
                  <a:srgbClr val="383A42"/>
                </a:solidFill>
                <a:latin typeface="Consolas" panose="020B0609020204030204" pitchFamily="49" charset="0"/>
              </a:rPr>
              <a:t>(</a:t>
            </a:r>
            <a:r>
              <a:rPr lang="en-US" sz="1000" b="0" i="0" u="none" strike="noStrike" baseline="0" dirty="0" err="1">
                <a:solidFill>
                  <a:srgbClr val="383A42"/>
                </a:solidFill>
                <a:latin typeface="Consolas" panose="020B0609020204030204" pitchFamily="49" charset="0"/>
              </a:rPr>
              <a:t>img</a:t>
            </a:r>
            <a:r>
              <a:rPr lang="en-US" sz="1000" b="0" i="0" u="none" strike="noStrike" baseline="0" dirty="0">
                <a:solidFill>
                  <a:srgbClr val="383A42"/>
                </a:solidFill>
                <a:latin typeface="Consolas" panose="020B0609020204030204" pitchFamily="49" charset="0"/>
              </a:rPr>
              <a:t>, </a:t>
            </a:r>
            <a:r>
              <a:rPr lang="en-US" sz="1000" b="0" i="0" u="none" strike="noStrike" baseline="0" dirty="0">
                <a:solidFill>
                  <a:srgbClr val="996801"/>
                </a:solidFill>
                <a:latin typeface="Consolas" panose="020B0609020204030204" pitchFamily="49" charset="0"/>
              </a:rPr>
              <a:t>0</a:t>
            </a:r>
            <a:r>
              <a:rPr lang="en-US" sz="1000" b="0" i="0" u="none" strike="noStrike" baseline="0" dirty="0">
                <a:solidFill>
                  <a:srgbClr val="383A42"/>
                </a:solidFill>
                <a:latin typeface="Consolas" panose="020B0609020204030204" pitchFamily="49" charset="0"/>
              </a:rPr>
              <a:t>, </a:t>
            </a:r>
            <a:r>
              <a:rPr lang="en-US" sz="1000" b="0" i="0" u="none" strike="noStrike" baseline="0" dirty="0">
                <a:solidFill>
                  <a:srgbClr val="996801"/>
                </a:solidFill>
                <a:latin typeface="Consolas" panose="020B0609020204030204" pitchFamily="49" charset="0"/>
              </a:rPr>
              <a:t>0</a:t>
            </a:r>
            <a:r>
              <a:rPr lang="en-US" sz="1000" b="0" i="0" u="none" strike="noStrike" baseline="0" dirty="0">
                <a:solidFill>
                  <a:srgbClr val="383A42"/>
                </a:solidFill>
                <a:latin typeface="Consolas" panose="020B0609020204030204" pitchFamily="49" charset="0"/>
              </a:rPr>
              <a:t>);</a:t>
            </a:r>
          </a:p>
          <a:p>
            <a:pPr lvl="5"/>
            <a:r>
              <a:rPr lang="en-US" sz="1000" b="0" i="0" u="none" strike="noStrike" baseline="0" dirty="0">
                <a:solidFill>
                  <a:srgbClr val="383A42"/>
                </a:solidFill>
                <a:latin typeface="Consolas" panose="020B0609020204030204" pitchFamily="49" charset="0"/>
              </a:rPr>
              <a:t>};</a:t>
            </a:r>
          </a:p>
          <a:p>
            <a:pPr lvl="5"/>
            <a:r>
              <a:rPr lang="en-US" sz="1000" b="0" i="0" u="none" strike="noStrike" baseline="0" dirty="0">
                <a:solidFill>
                  <a:srgbClr val="C28501"/>
                </a:solidFill>
                <a:latin typeface="Consolas" panose="020B0609020204030204" pitchFamily="49" charset="0"/>
              </a:rPr>
              <a:t>console</a:t>
            </a:r>
            <a:r>
              <a:rPr lang="en-US" sz="1000" b="0" i="0" u="none" strike="noStrike" baseline="0" dirty="0">
                <a:solidFill>
                  <a:srgbClr val="383A42"/>
                </a:solidFill>
                <a:latin typeface="Consolas" panose="020B0609020204030204" pitchFamily="49" charset="0"/>
              </a:rPr>
              <a:t>.log(</a:t>
            </a:r>
            <a:r>
              <a:rPr lang="en-US" sz="1000" b="0" i="0" u="none" strike="noStrike" baseline="0" dirty="0" err="1">
                <a:solidFill>
                  <a:srgbClr val="383A42"/>
                </a:solidFill>
                <a:latin typeface="Consolas" panose="020B0609020204030204" pitchFamily="49" charset="0"/>
              </a:rPr>
              <a:t>fr</a:t>
            </a:r>
            <a:r>
              <a:rPr lang="en-US" sz="1000" b="0" i="0" u="none" strike="noStrike" baseline="0" dirty="0">
                <a:solidFill>
                  <a:srgbClr val="383A42"/>
                </a:solidFill>
                <a:latin typeface="Consolas" panose="020B0609020204030204" pitchFamily="49" charset="0"/>
              </a:rPr>
              <a:t>);</a:t>
            </a:r>
          </a:p>
          <a:p>
            <a:pPr lvl="4"/>
            <a:r>
              <a:rPr lang="en-US" sz="1000" b="0" i="0" u="none" strike="noStrike" baseline="0" dirty="0">
                <a:solidFill>
                  <a:srgbClr val="383A42"/>
                </a:solidFill>
                <a:latin typeface="Consolas" panose="020B0609020204030204" pitchFamily="49" charset="0"/>
              </a:rPr>
              <a:t>};</a:t>
            </a:r>
          </a:p>
          <a:p>
            <a:pPr lvl="3"/>
            <a:r>
              <a:rPr lang="en-US" sz="1000" b="0" i="0" u="none" strike="noStrike" baseline="0" dirty="0">
                <a:solidFill>
                  <a:srgbClr val="383A42"/>
                </a:solidFill>
                <a:latin typeface="Consolas" panose="020B0609020204030204" pitchFamily="49" charset="0"/>
              </a:rPr>
              <a:t>}</a:t>
            </a:r>
          </a:p>
          <a:p>
            <a:pPr lvl="2"/>
            <a:r>
              <a:rPr lang="en-US" sz="1000" b="0" i="0" u="none" strike="noStrike" baseline="0" dirty="0">
                <a:solidFill>
                  <a:srgbClr val="383A42"/>
                </a:solidFill>
                <a:latin typeface="Consolas" panose="020B0609020204030204" pitchFamily="49" charset="0"/>
              </a:rPr>
              <a:t>&lt;/</a:t>
            </a:r>
            <a:r>
              <a:rPr lang="en-US" sz="1000" b="0" i="0" u="none" strike="noStrike" baseline="0" dirty="0">
                <a:solidFill>
                  <a:srgbClr val="E55649"/>
                </a:solidFill>
                <a:latin typeface="Consolas" panose="020B0609020204030204" pitchFamily="49" charset="0"/>
              </a:rPr>
              <a:t>script</a:t>
            </a:r>
            <a:r>
              <a:rPr lang="en-US" sz="1000" b="0" i="0" u="none" strike="noStrike" baseline="0" dirty="0">
                <a:solidFill>
                  <a:srgbClr val="383A42"/>
                </a:solidFill>
                <a:latin typeface="Consolas" panose="020B0609020204030204" pitchFamily="49" charset="0"/>
              </a:rPr>
              <a:t>&gt;</a:t>
            </a:r>
          </a:p>
          <a:p>
            <a:pPr lvl="1"/>
            <a:r>
              <a:rPr lang="en-US" sz="1000" b="0" i="0" u="none" strike="noStrike" baseline="0" dirty="0">
                <a:solidFill>
                  <a:srgbClr val="383A42"/>
                </a:solidFill>
                <a:latin typeface="Consolas" panose="020B0609020204030204" pitchFamily="49" charset="0"/>
              </a:rPr>
              <a:t>&lt;/</a:t>
            </a:r>
            <a:r>
              <a:rPr lang="en-US" sz="1000" b="0" i="0" u="none" strike="noStrike" baseline="0" dirty="0">
                <a:solidFill>
                  <a:srgbClr val="E55649"/>
                </a:solidFill>
                <a:latin typeface="Consolas" panose="020B0609020204030204" pitchFamily="49" charset="0"/>
              </a:rPr>
              <a:t>body</a:t>
            </a:r>
            <a:r>
              <a:rPr lang="en-US" sz="1000" b="0" i="0" u="none" strike="noStrike" baseline="0" dirty="0">
                <a:solidFill>
                  <a:srgbClr val="383A42"/>
                </a:solidFill>
                <a:latin typeface="Consolas" panose="020B0609020204030204" pitchFamily="49" charset="0"/>
              </a:rPr>
              <a:t>&gt;</a:t>
            </a:r>
          </a:p>
          <a:p>
            <a:pPr algn="l"/>
            <a:r>
              <a:rPr lang="en-US" sz="1000" b="0" i="0" u="none" strike="noStrike" baseline="0" dirty="0">
                <a:solidFill>
                  <a:srgbClr val="383A42"/>
                </a:solidFill>
                <a:latin typeface="Consolas" panose="020B0609020204030204" pitchFamily="49" charset="0"/>
              </a:rPr>
              <a:t>&lt;/</a:t>
            </a:r>
            <a:r>
              <a:rPr lang="en-US" sz="1000" b="0" i="0" u="none" strike="noStrike" baseline="0" dirty="0">
                <a:solidFill>
                  <a:srgbClr val="E55649"/>
                </a:solidFill>
                <a:latin typeface="Consolas" panose="020B0609020204030204" pitchFamily="49" charset="0"/>
              </a:rPr>
              <a:t>html</a:t>
            </a:r>
            <a:r>
              <a:rPr lang="en-US" sz="1000" b="0" i="0" u="none" strike="noStrike" baseline="0" dirty="0">
                <a:solidFill>
                  <a:srgbClr val="383A42"/>
                </a:solidFill>
                <a:latin typeface="Consolas" panose="020B0609020204030204" pitchFamily="49" charset="0"/>
              </a:rPr>
              <a:t>&gt;</a:t>
            </a:r>
            <a:endParaRPr lang="en-US" sz="1000" dirty="0"/>
          </a:p>
        </p:txBody>
      </p:sp>
    </p:spTree>
    <p:extLst>
      <p:ext uri="{BB962C8B-B14F-4D97-AF65-F5344CB8AC3E}">
        <p14:creationId xmlns:p14="http://schemas.microsoft.com/office/powerpoint/2010/main" val="349269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5EC9-1CC3-4295-A971-9C7BD3853AB7}"/>
              </a:ext>
            </a:extLst>
          </p:cNvPr>
          <p:cNvSpPr>
            <a:spLocks noGrp="1"/>
          </p:cNvSpPr>
          <p:nvPr>
            <p:ph type="title"/>
          </p:nvPr>
        </p:nvSpPr>
        <p:spPr/>
        <p:txBody>
          <a:bodyPr/>
          <a:lstStyle/>
          <a:p>
            <a:r>
              <a:rPr lang="en-US" dirty="0"/>
              <a:t>Introducing HTML5 with JavaScript</a:t>
            </a:r>
          </a:p>
        </p:txBody>
      </p:sp>
      <p:sp>
        <p:nvSpPr>
          <p:cNvPr id="3" name="Content Placeholder 2">
            <a:extLst>
              <a:ext uri="{FF2B5EF4-FFF2-40B4-BE49-F238E27FC236}">
                <a16:creationId xmlns:a16="http://schemas.microsoft.com/office/drawing/2014/main" id="{97D2F462-4F8F-4C9E-BE82-5F6DA46FE695}"/>
              </a:ext>
            </a:extLst>
          </p:cNvPr>
          <p:cNvSpPr>
            <a:spLocks noGrp="1"/>
          </p:cNvSpPr>
          <p:nvPr>
            <p:ph idx="1"/>
          </p:nvPr>
        </p:nvSpPr>
        <p:spPr>
          <a:xfrm>
            <a:off x="581192" y="2180496"/>
            <a:ext cx="11029615" cy="4288037"/>
          </a:xfrm>
        </p:spPr>
        <p:txBody>
          <a:bodyPr>
            <a:normAutofit/>
          </a:bodyPr>
          <a:lstStyle/>
          <a:p>
            <a:pPr marL="0" indent="0" algn="l">
              <a:buNone/>
            </a:pPr>
            <a:r>
              <a:rPr lang="en-US" sz="1800" b="0" i="0" u="none" strike="noStrike" baseline="0" dirty="0">
                <a:latin typeface="BookAntiqua"/>
              </a:rPr>
              <a:t>HTML5 is formally a version of HTML. It is a huge step up compared to its predecessor and enables us to make full applications in the web browser that are even accessible offline. When you read HTML5 in a job description, it often means more than just HTML. Usually, the combination of HTML5 with JavaScript, CSS, JSON, and others is included here as well.</a:t>
            </a:r>
          </a:p>
          <a:p>
            <a:pPr marL="0" indent="0" algn="l">
              <a:buNone/>
            </a:pPr>
            <a:r>
              <a:rPr lang="en-US" sz="1800" b="0" i="0" u="none" strike="noStrike" baseline="0" dirty="0">
                <a:latin typeface="BookAntiqua"/>
              </a:rPr>
              <a:t>Since HTML5 the structure of our page has improved. We have new elements such as </a:t>
            </a:r>
            <a:r>
              <a:rPr lang="en-US" sz="1800" b="0" i="0" u="none" strike="noStrike" baseline="0" dirty="0">
                <a:latin typeface="Consolas" panose="020B0609020204030204" pitchFamily="49" charset="0"/>
              </a:rPr>
              <a:t>&lt;header&gt;</a:t>
            </a:r>
            <a:r>
              <a:rPr lang="en-US" sz="1800" b="0" i="0" u="none" strike="noStrike" baseline="0" dirty="0">
                <a:latin typeface="BookAntiqua"/>
              </a:rPr>
              <a:t>, </a:t>
            </a:r>
            <a:r>
              <a:rPr lang="en-US" sz="1800" b="0" i="0" u="none" strike="noStrike" baseline="0" dirty="0">
                <a:latin typeface="Consolas" panose="020B0609020204030204" pitchFamily="49" charset="0"/>
              </a:rPr>
              <a:t>&lt;nav&gt;</a:t>
            </a:r>
            <a:r>
              <a:rPr lang="en-US" sz="1800" b="0" i="0" u="none" strike="noStrike" baseline="0" dirty="0">
                <a:latin typeface="BookAntiqua"/>
              </a:rPr>
              <a:t>, and </a:t>
            </a:r>
            <a:r>
              <a:rPr lang="en-US" sz="1800" b="0" i="0" u="none" strike="noStrike" baseline="0" dirty="0">
                <a:latin typeface="Consolas" panose="020B0609020204030204" pitchFamily="49" charset="0"/>
              </a:rPr>
              <a:t>&lt;article&gt;</a:t>
            </a:r>
            <a:r>
              <a:rPr lang="en-US" sz="1800" b="0" i="0" u="none" strike="noStrike" baseline="0" dirty="0">
                <a:latin typeface="BookAntiqua"/>
              </a:rPr>
              <a:t>. And we can play videos with the </a:t>
            </a:r>
            <a:r>
              <a:rPr lang="en-US" sz="1800" b="0" i="0" u="none" strike="noStrike" baseline="0" dirty="0">
                <a:latin typeface="Consolas" panose="020B0609020204030204" pitchFamily="49" charset="0"/>
              </a:rPr>
              <a:t>&lt;video&gt; </a:t>
            </a:r>
            <a:r>
              <a:rPr lang="en-US" sz="1800" b="0" i="0" u="none" strike="noStrike" baseline="0" dirty="0">
                <a:latin typeface="BookAntiqua"/>
              </a:rPr>
              <a:t>element, which means we no longer need Flash since HTML5. And as we already mentioned we can work with the </a:t>
            </a:r>
            <a:r>
              <a:rPr lang="en-US" sz="1800" b="0" i="0" u="none" strike="noStrike" baseline="0" dirty="0">
                <a:latin typeface="Consolas" panose="020B0609020204030204" pitchFamily="49" charset="0"/>
              </a:rPr>
              <a:t>&lt;canvas&gt; </a:t>
            </a:r>
            <a:r>
              <a:rPr lang="en-US" sz="1800" b="0" i="0" u="none" strike="noStrike" baseline="0" dirty="0">
                <a:latin typeface="BookAntiqua"/>
              </a:rPr>
              <a:t>element to create visuals on the page or to represent visuals such as animation, graphs, and others. Some things that had to be done with JavaScript in the past can now be done solely with HTML, such as adding video and audio to a webpage.</a:t>
            </a:r>
          </a:p>
          <a:p>
            <a:pPr marL="0" indent="0" algn="l">
              <a:buNone/>
            </a:pPr>
            <a:r>
              <a:rPr lang="en-US" sz="1800" b="0" i="0" u="none" strike="noStrike" baseline="0" dirty="0">
                <a:latin typeface="BookAntiqua"/>
              </a:rPr>
              <a:t>Changes to the DOM also improved the loading time of web page(s). We are going to dive into some of the HTML5-specific features in this chapter. Let's start with accessing files from the browser.</a:t>
            </a:r>
            <a:endParaRPr lang="en-US" dirty="0"/>
          </a:p>
        </p:txBody>
      </p:sp>
    </p:spTree>
    <p:extLst>
      <p:ext uri="{BB962C8B-B14F-4D97-AF65-F5344CB8AC3E}">
        <p14:creationId xmlns:p14="http://schemas.microsoft.com/office/powerpoint/2010/main" val="1245309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5B61-F92E-4661-90FB-F443F65B6D57}"/>
              </a:ext>
            </a:extLst>
          </p:cNvPr>
          <p:cNvSpPr>
            <a:spLocks noGrp="1"/>
          </p:cNvSpPr>
          <p:nvPr>
            <p:ph type="title"/>
          </p:nvPr>
        </p:nvSpPr>
        <p:spPr/>
        <p:txBody>
          <a:bodyPr/>
          <a:lstStyle/>
          <a:p>
            <a:r>
              <a:rPr lang="en-US" dirty="0"/>
              <a:t>Adding and uploading images to the canvas</a:t>
            </a:r>
          </a:p>
        </p:txBody>
      </p:sp>
      <p:sp>
        <p:nvSpPr>
          <p:cNvPr id="3" name="Content Placeholder 2">
            <a:extLst>
              <a:ext uri="{FF2B5EF4-FFF2-40B4-BE49-F238E27FC236}">
                <a16:creationId xmlns:a16="http://schemas.microsoft.com/office/drawing/2014/main" id="{ABF28192-F082-4BA1-8CD0-654B1315C30F}"/>
              </a:ext>
            </a:extLst>
          </p:cNvPr>
          <p:cNvSpPr>
            <a:spLocks noGrp="1"/>
          </p:cNvSpPr>
          <p:nvPr>
            <p:ph idx="1"/>
          </p:nvPr>
        </p:nvSpPr>
        <p:spPr>
          <a:xfrm>
            <a:off x="581192" y="2180496"/>
            <a:ext cx="11029616" cy="4415037"/>
          </a:xfrm>
        </p:spPr>
        <p:txBody>
          <a:bodyPr anchor="ctr">
            <a:normAutofit/>
          </a:bodyPr>
          <a:lstStyle/>
          <a:p>
            <a:pPr marL="0" indent="0" algn="l">
              <a:buNone/>
            </a:pPr>
            <a:r>
              <a:rPr lang="en-US" sz="1800" b="0" i="0" u="none" strike="noStrike" baseline="0" dirty="0">
                <a:latin typeface="BookAntiqua"/>
              </a:rPr>
              <a:t>Every time the input of the input field changes, the </a:t>
            </a:r>
            <a:r>
              <a:rPr lang="en-US" sz="1800" b="0" i="0" u="none" strike="noStrike" baseline="0" dirty="0" err="1">
                <a:latin typeface="Consolas" panose="020B0609020204030204" pitchFamily="49" charset="0"/>
              </a:rPr>
              <a:t>upImage</a:t>
            </a:r>
            <a:r>
              <a:rPr lang="en-US" sz="1800" b="0" i="0" u="none" strike="noStrike" baseline="0" dirty="0">
                <a:latin typeface="Consolas" panose="020B0609020204030204" pitchFamily="49" charset="0"/>
              </a:rPr>
              <a:t>() </a:t>
            </a:r>
            <a:r>
              <a:rPr lang="en-US" sz="1800" b="0" i="0" u="none" strike="noStrike" baseline="0" dirty="0">
                <a:latin typeface="BookAntiqua"/>
              </a:rPr>
              <a:t>method gets executed. This method does a few things, so let's break them down. First of all, we create a new </a:t>
            </a:r>
            <a:r>
              <a:rPr lang="en-US" sz="1800" b="0" i="0" u="none" strike="noStrike" baseline="0" dirty="0" err="1">
                <a:latin typeface="Consolas" panose="020B0609020204030204" pitchFamily="49" charset="0"/>
              </a:rPr>
              <a:t>FileReader</a:t>
            </a:r>
            <a:r>
              <a:rPr lang="en-US" sz="1800" b="0" i="0" u="none" strike="noStrike" baseline="0" dirty="0">
                <a:latin typeface="Consolas" panose="020B0609020204030204" pitchFamily="49" charset="0"/>
              </a:rPr>
              <a:t> </a:t>
            </a:r>
            <a:r>
              <a:rPr lang="en-US" sz="1800" b="0" i="0" u="none" strike="noStrike" baseline="0" dirty="0">
                <a:latin typeface="BookAntiqua"/>
              </a:rPr>
              <a:t>and add the uploaded file. There is only one in this case, so we use index </a:t>
            </a:r>
            <a:r>
              <a:rPr lang="en-US" sz="1800" b="0" i="0" u="none" strike="noStrike" baseline="0" dirty="0">
                <a:latin typeface="Consolas" panose="020B0609020204030204" pitchFamily="49" charset="0"/>
              </a:rPr>
              <a:t>0</a:t>
            </a:r>
            <a:r>
              <a:rPr lang="en-US" sz="1800" b="0" i="0" u="none" strike="noStrike" baseline="0" dirty="0">
                <a:latin typeface="BookAntiqua"/>
              </a:rPr>
              <a:t>. Instead of </a:t>
            </a:r>
            <a:r>
              <a:rPr lang="en-US" sz="1800" b="0" i="0" u="none" strike="noStrike" baseline="0" dirty="0" err="1">
                <a:latin typeface="Consolas" panose="020B0609020204030204" pitchFamily="49" charset="0"/>
              </a:rPr>
              <a:t>readAsText</a:t>
            </a:r>
            <a:r>
              <a:rPr lang="en-US" sz="1800" b="0" i="0" u="none" strike="noStrike" baseline="0" dirty="0">
                <a:latin typeface="Consolas" panose="020B0609020204030204" pitchFamily="49" charset="0"/>
              </a:rPr>
              <a:t>() </a:t>
            </a:r>
            <a:r>
              <a:rPr lang="en-US" sz="1800" b="0" i="0" u="none" strike="noStrike" baseline="0" dirty="0">
                <a:latin typeface="BookAntiqua"/>
              </a:rPr>
              <a:t>that we have already seen, we are now using </a:t>
            </a:r>
            <a:r>
              <a:rPr lang="en-US" sz="1800" b="0" i="0" u="none" strike="noStrike" baseline="0" dirty="0" err="1">
                <a:latin typeface="Consolas" panose="020B0609020204030204" pitchFamily="49" charset="0"/>
              </a:rPr>
              <a:t>readAsDataURL</a:t>
            </a:r>
            <a:r>
              <a:rPr lang="en-US" sz="1800" b="0" i="0" u="none" strike="noStrike" baseline="0" dirty="0">
                <a:latin typeface="Consolas" panose="020B0609020204030204" pitchFamily="49" charset="0"/>
              </a:rPr>
              <a:t>()</a:t>
            </a:r>
            <a:r>
              <a:rPr lang="en-US" sz="1800" b="0" i="0" u="none" strike="noStrike" baseline="0" dirty="0">
                <a:latin typeface="BookAntiqua"/>
              </a:rPr>
              <a:t>, which we can use to read images.</a:t>
            </a:r>
          </a:p>
          <a:p>
            <a:pPr marL="0" indent="0" algn="l">
              <a:buNone/>
            </a:pPr>
            <a:r>
              <a:rPr lang="en-US" sz="1800" b="0" i="0" u="none" strike="noStrike" baseline="0" dirty="0">
                <a:latin typeface="BookAntiqua"/>
              </a:rPr>
              <a:t>This will trigger the </a:t>
            </a:r>
            <a:r>
              <a:rPr lang="en-US" sz="1800" b="0" i="0" u="none" strike="noStrike" baseline="0" dirty="0">
                <a:latin typeface="Consolas" panose="020B0609020204030204" pitchFamily="49" charset="0"/>
              </a:rPr>
              <a:t>onload </a:t>
            </a:r>
            <a:r>
              <a:rPr lang="en-US" sz="1800" b="0" i="0" u="none" strike="noStrike" baseline="0" dirty="0">
                <a:latin typeface="BookAntiqua"/>
              </a:rPr>
              <a:t>event. And in our case, this creates a new image that can be added to the canvas later. As a source, we add the result of our read action and when the image is loaded, we change the size of our canvas to the size of our picture and then add the picture in there.</a:t>
            </a:r>
          </a:p>
          <a:p>
            <a:pPr marL="0" indent="0" algn="l">
              <a:buNone/>
            </a:pPr>
            <a:r>
              <a:rPr lang="en-US" sz="1800" b="0" i="0" u="none" strike="noStrike" baseline="0" dirty="0">
                <a:latin typeface="BookAntiqua"/>
              </a:rPr>
              <a:t>These new skills will enable you to work with images on canvases, draw your own images, upload images from elsewhere, and even re-use the ones on the webpage. This can come in handy for many situations, for example, to create basic animation, or to create the functionality to upload a new profile picture to a user's profile.</a:t>
            </a:r>
            <a:endParaRPr lang="en-US" dirty="0"/>
          </a:p>
        </p:txBody>
      </p:sp>
    </p:spTree>
    <p:extLst>
      <p:ext uri="{BB962C8B-B14F-4D97-AF65-F5344CB8AC3E}">
        <p14:creationId xmlns:p14="http://schemas.microsoft.com/office/powerpoint/2010/main" val="1618649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6991-04E6-4FC5-90DA-71CA6FFB0CFF}"/>
              </a:ext>
            </a:extLst>
          </p:cNvPr>
          <p:cNvSpPr>
            <a:spLocks noGrp="1"/>
          </p:cNvSpPr>
          <p:nvPr>
            <p:ph type="title"/>
          </p:nvPr>
        </p:nvSpPr>
        <p:spPr/>
        <p:txBody>
          <a:bodyPr/>
          <a:lstStyle/>
          <a:p>
            <a:r>
              <a:rPr lang="en-US" dirty="0"/>
              <a:t>Practice exercise 14.5</a:t>
            </a:r>
          </a:p>
        </p:txBody>
      </p:sp>
      <p:sp>
        <p:nvSpPr>
          <p:cNvPr id="3" name="Content Placeholder 2">
            <a:extLst>
              <a:ext uri="{FF2B5EF4-FFF2-40B4-BE49-F238E27FC236}">
                <a16:creationId xmlns:a16="http://schemas.microsoft.com/office/drawing/2014/main" id="{D4188751-0EA1-4E9C-BC9D-28A651D28CA8}"/>
              </a:ext>
            </a:extLst>
          </p:cNvPr>
          <p:cNvSpPr>
            <a:spLocks noGrp="1"/>
          </p:cNvSpPr>
          <p:nvPr>
            <p:ph idx="1"/>
          </p:nvPr>
        </p:nvSpPr>
        <p:spPr>
          <a:xfrm>
            <a:off x="581192" y="2180496"/>
            <a:ext cx="11029615" cy="4347304"/>
          </a:xfrm>
        </p:spPr>
        <p:txBody>
          <a:bodyPr>
            <a:normAutofit/>
          </a:bodyPr>
          <a:lstStyle/>
          <a:p>
            <a:pPr marL="0" indent="0" algn="l">
              <a:buNone/>
            </a:pPr>
            <a:r>
              <a:rPr lang="en-US" sz="1800" b="0" i="0" u="none" strike="noStrike" baseline="0" dirty="0">
                <a:latin typeface="BookAntiqua"/>
              </a:rPr>
              <a:t>We will practice uploading a local image to the canvas. The following exercise will demonstrate how to upload images from your local computer and have them displayed within the canvas element within your browser.</a:t>
            </a:r>
          </a:p>
          <a:p>
            <a:pPr marL="666900" lvl="1" indent="-342900">
              <a:buFont typeface="+mj-lt"/>
              <a:buAutoNum type="arabicPeriod"/>
            </a:pPr>
            <a:r>
              <a:rPr lang="en-US" sz="1800" b="0" i="0" u="none" strike="noStrike" baseline="0" dirty="0">
                <a:latin typeface="BookAntiqua"/>
              </a:rPr>
              <a:t>Set up the page elements and add an input field to upload an image. Add the canvas element to the page.</a:t>
            </a:r>
          </a:p>
          <a:p>
            <a:pPr marL="666900" lvl="1" indent="-342900">
              <a:buFont typeface="+mj-lt"/>
              <a:buAutoNum type="arabicPeriod"/>
            </a:pPr>
            <a:r>
              <a:rPr lang="en-US" sz="1800" b="0" i="0" u="none" strike="noStrike" baseline="0" dirty="0">
                <a:latin typeface="BookAntiqua"/>
              </a:rPr>
              <a:t>In JavaScript, select the input field and the canvas elements as JavaScript objects.</a:t>
            </a:r>
          </a:p>
          <a:p>
            <a:pPr marL="666900" lvl="1" indent="-342900">
              <a:buFont typeface="+mj-lt"/>
              <a:buAutoNum type="arabicPeriod"/>
            </a:pPr>
            <a:r>
              <a:rPr lang="en-US" sz="1800" b="0" i="0" u="none" strike="noStrike" baseline="0" dirty="0">
                <a:latin typeface="BookAntiqua"/>
              </a:rPr>
              <a:t>Add an event listener to invoke an upload function once there is a change in the input field contents.</a:t>
            </a:r>
          </a:p>
          <a:p>
            <a:pPr marL="666900" lvl="1" indent="-342900">
              <a:buFont typeface="+mj-lt"/>
              <a:buAutoNum type="arabicPeriod"/>
            </a:pPr>
            <a:r>
              <a:rPr lang="en-US" sz="1800" b="0" i="0" u="none" strike="noStrike" baseline="0" dirty="0">
                <a:latin typeface="BookAntiqua"/>
              </a:rPr>
              <a:t>Create the aforementioned function to handle the upload of the image to the canvas. Using </a:t>
            </a:r>
            <a:r>
              <a:rPr lang="en-US" sz="1800" b="0" i="0" u="none" strike="noStrike" baseline="0" dirty="0" err="1">
                <a:latin typeface="Consolas" panose="020B0609020204030204" pitchFamily="49" charset="0"/>
              </a:rPr>
              <a:t>FileReader</a:t>
            </a:r>
            <a:r>
              <a:rPr lang="en-US" sz="1800" b="0" i="0" u="none" strike="noStrike" baseline="0" dirty="0">
                <a:latin typeface="BookAntiqua"/>
              </a:rPr>
              <a:t>, create a new </a:t>
            </a:r>
            <a:r>
              <a:rPr lang="en-US" sz="1800" b="0" i="0" u="none" strike="noStrike" baseline="0" dirty="0" err="1">
                <a:latin typeface="Consolas" panose="020B0609020204030204" pitchFamily="49" charset="0"/>
              </a:rPr>
              <a:t>FileReader</a:t>
            </a:r>
            <a:r>
              <a:rPr lang="en-US" sz="1800" b="0" i="0" u="none" strike="noStrike" baseline="0" dirty="0">
                <a:latin typeface="Consolas" panose="020B0609020204030204" pitchFamily="49" charset="0"/>
              </a:rPr>
              <a:t> </a:t>
            </a:r>
            <a:r>
              <a:rPr lang="en-US" sz="1800" b="0" i="0" u="none" strike="noStrike" baseline="0" dirty="0">
                <a:latin typeface="BookAntiqua"/>
              </a:rPr>
              <a:t>object. In the </a:t>
            </a:r>
            <a:r>
              <a:rPr lang="en-US" sz="1800" b="0" i="0" u="none" strike="noStrike" baseline="0" dirty="0" err="1">
                <a:latin typeface="Consolas" panose="020B0609020204030204" pitchFamily="49" charset="0"/>
              </a:rPr>
              <a:t>reader.onload</a:t>
            </a:r>
            <a:r>
              <a:rPr lang="en-US" sz="1800" b="0" i="0" u="none" strike="noStrike" baseline="0" dirty="0">
                <a:latin typeface="Consolas" panose="020B0609020204030204" pitchFamily="49" charset="0"/>
              </a:rPr>
              <a:t> </a:t>
            </a:r>
            <a:r>
              <a:rPr lang="en-US" sz="1800" b="0" i="0" u="none" strike="noStrike" baseline="0" dirty="0">
                <a:latin typeface="BookAntiqua"/>
              </a:rPr>
              <a:t>event, create a new image object.</a:t>
            </a:r>
          </a:p>
          <a:p>
            <a:pPr marL="666900" lvl="1" indent="-342900">
              <a:buFont typeface="+mj-lt"/>
              <a:buAutoNum type="arabicPeriod"/>
            </a:pPr>
            <a:r>
              <a:rPr lang="en-US" sz="1800" b="0" i="0" u="none" strike="noStrike" baseline="0" dirty="0">
                <a:latin typeface="BookAntiqua"/>
              </a:rPr>
              <a:t>Add an </a:t>
            </a:r>
            <a:r>
              <a:rPr lang="en-US" sz="1800" b="0" i="0" u="none" strike="noStrike" baseline="0" dirty="0">
                <a:latin typeface="Consolas" panose="020B0609020204030204" pitchFamily="49" charset="0"/>
              </a:rPr>
              <a:t>onload </a:t>
            </a:r>
            <a:r>
              <a:rPr lang="en-US" sz="1800" b="0" i="0" u="none" strike="noStrike" baseline="0" dirty="0">
                <a:latin typeface="BookAntiqua"/>
              </a:rPr>
              <a:t>listener to the image object so that when the image is loaded, set the canvas height and width to match half the image size height and width. Using </a:t>
            </a:r>
            <a:r>
              <a:rPr lang="en-US" sz="1800" b="0" i="0" u="none" strike="noStrike" baseline="0" dirty="0" err="1">
                <a:latin typeface="Consolas" panose="020B0609020204030204" pitchFamily="49" charset="0"/>
              </a:rPr>
              <a:t>ctx.drawImage</a:t>
            </a:r>
            <a:r>
              <a:rPr lang="en-US" sz="1800" b="0" i="0" u="none" strike="noStrike" baseline="0" dirty="0">
                <a:latin typeface="Consolas" panose="020B0609020204030204" pitchFamily="49" charset="0"/>
              </a:rPr>
              <a:t>()</a:t>
            </a:r>
            <a:r>
              <a:rPr lang="en-US" sz="1800" b="0" i="0" u="none" strike="noStrike" baseline="0" dirty="0">
                <a:latin typeface="BookAntiqua"/>
              </a:rPr>
              <a:t>, add the image to the canvas.</a:t>
            </a:r>
          </a:p>
          <a:p>
            <a:pPr marL="666900" lvl="1" indent="-342900">
              <a:buFont typeface="+mj-lt"/>
              <a:buAutoNum type="arabicPeriod"/>
            </a:pPr>
            <a:r>
              <a:rPr lang="en-US" sz="1800" b="0" i="0" u="none" strike="noStrike" baseline="0" dirty="0">
                <a:latin typeface="BookAntiqua"/>
              </a:rPr>
              <a:t>Set the </a:t>
            </a:r>
            <a:r>
              <a:rPr lang="en-US" sz="1800" b="0" i="0" u="none" strike="noStrike" baseline="0" dirty="0" err="1">
                <a:latin typeface="BookAntiqua"/>
              </a:rPr>
              <a:t>img</a:t>
            </a:r>
            <a:r>
              <a:rPr lang="en-US" sz="1800" b="0" i="0" u="none" strike="noStrike" baseline="0" dirty="0">
                <a:latin typeface="BookAntiqua"/>
              </a:rPr>
              <a:t> source to the result from the input value.</a:t>
            </a:r>
          </a:p>
          <a:p>
            <a:pPr marL="666900" lvl="1" indent="-342900">
              <a:buFont typeface="+mj-lt"/>
              <a:buAutoNum type="arabicPeriod"/>
            </a:pPr>
            <a:r>
              <a:rPr lang="en-US" sz="1800" b="0" i="0" u="none" strike="noStrike" baseline="0" dirty="0">
                <a:latin typeface="BookAntiqua"/>
              </a:rPr>
              <a:t>Use the reader object and invoke </a:t>
            </a:r>
            <a:r>
              <a:rPr lang="en-US" sz="1800" b="0" i="0" u="none" strike="noStrike" baseline="0" dirty="0" err="1">
                <a:latin typeface="Consolas" panose="020B0609020204030204" pitchFamily="49" charset="0"/>
              </a:rPr>
              <a:t>readAsDataURL</a:t>
            </a:r>
            <a:r>
              <a:rPr lang="en-US" sz="1800" b="0" i="0" u="none" strike="noStrike" baseline="0" dirty="0">
                <a:latin typeface="Consolas" panose="020B0609020204030204" pitchFamily="49" charset="0"/>
              </a:rPr>
              <a:t>() </a:t>
            </a:r>
            <a:r>
              <a:rPr lang="en-US" sz="1800" b="0" i="0" u="none" strike="noStrike" baseline="0" dirty="0">
                <a:latin typeface="BookAntiqua"/>
              </a:rPr>
              <a:t>to convert the file input value to a readable format of base64 image data that can be used within the canvas.</a:t>
            </a:r>
            <a:endParaRPr lang="en-US" sz="1800" dirty="0"/>
          </a:p>
        </p:txBody>
      </p:sp>
    </p:spTree>
    <p:extLst>
      <p:ext uri="{BB962C8B-B14F-4D97-AF65-F5344CB8AC3E}">
        <p14:creationId xmlns:p14="http://schemas.microsoft.com/office/powerpoint/2010/main" val="3962997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CA16-46AF-44A2-BCAF-9E9D43A5A2DE}"/>
              </a:ext>
            </a:extLst>
          </p:cNvPr>
          <p:cNvSpPr>
            <a:spLocks noGrp="1"/>
          </p:cNvSpPr>
          <p:nvPr>
            <p:ph type="title"/>
          </p:nvPr>
        </p:nvSpPr>
        <p:spPr/>
        <p:txBody>
          <a:bodyPr/>
          <a:lstStyle/>
          <a:p>
            <a:r>
              <a:rPr lang="en-US" dirty="0"/>
              <a:t>Adding animations to the canvas</a:t>
            </a:r>
          </a:p>
        </p:txBody>
      </p:sp>
      <p:sp>
        <p:nvSpPr>
          <p:cNvPr id="3" name="Content Placeholder 2">
            <a:extLst>
              <a:ext uri="{FF2B5EF4-FFF2-40B4-BE49-F238E27FC236}">
                <a16:creationId xmlns:a16="http://schemas.microsoft.com/office/drawing/2014/main" id="{4B8D29F2-A00D-4377-B63A-29E66E9528B2}"/>
              </a:ext>
            </a:extLst>
          </p:cNvPr>
          <p:cNvSpPr>
            <a:spLocks noGrp="1"/>
          </p:cNvSpPr>
          <p:nvPr>
            <p:ph idx="1"/>
          </p:nvPr>
        </p:nvSpPr>
        <p:spPr>
          <a:xfrm>
            <a:off x="581192" y="2180496"/>
            <a:ext cx="4676608" cy="4415037"/>
          </a:xfrm>
        </p:spPr>
        <p:txBody>
          <a:bodyPr/>
          <a:lstStyle/>
          <a:p>
            <a:pPr marL="0" indent="0" algn="l">
              <a:buNone/>
            </a:pPr>
            <a:r>
              <a:rPr lang="en-US" sz="1800" b="0" i="0" u="none" strike="noStrike" baseline="0" dirty="0">
                <a:latin typeface="BookAntiqua"/>
              </a:rPr>
              <a:t>With the methods we have seen so far, we can already start creating </a:t>
            </a:r>
            <a:r>
              <a:rPr lang="en-US" sz="1800" b="0" i="0" u="none" strike="noStrike" baseline="0" dirty="0" err="1">
                <a:latin typeface="BookAntiqua"/>
              </a:rPr>
              <a:t>anmations</a:t>
            </a:r>
            <a:r>
              <a:rPr lang="en-US" sz="1800" b="0" i="0" u="none" strike="noStrike" baseline="0" dirty="0">
                <a:latin typeface="BookAntiqua"/>
              </a:rPr>
              <a:t>. We do this by using loops and recursion, combined with </a:t>
            </a:r>
            <a:r>
              <a:rPr lang="en-US" sz="1800" b="0" i="0" u="none" strike="noStrike" baseline="0" dirty="0">
                <a:latin typeface="Consolas" panose="020B0609020204030204" pitchFamily="49" charset="0"/>
              </a:rPr>
              <a:t>timeout()</a:t>
            </a:r>
            <a:r>
              <a:rPr lang="en-US" sz="1800" b="0" i="0" u="none" strike="noStrike" baseline="0" dirty="0">
                <a:latin typeface="BookAntiqua"/>
              </a:rPr>
              <a:t>. These drawings with (short) time intervals result in an animation. Let's start with a basic animation:</a:t>
            </a:r>
            <a:endParaRPr lang="en-US" dirty="0"/>
          </a:p>
        </p:txBody>
      </p:sp>
      <p:sp>
        <p:nvSpPr>
          <p:cNvPr id="5" name="TextBox 4">
            <a:extLst>
              <a:ext uri="{FF2B5EF4-FFF2-40B4-BE49-F238E27FC236}">
                <a16:creationId xmlns:a16="http://schemas.microsoft.com/office/drawing/2014/main" id="{755E4CC3-D817-4E72-8DC8-137FBC034BB4}"/>
              </a:ext>
            </a:extLst>
          </p:cNvPr>
          <p:cNvSpPr txBox="1"/>
          <p:nvPr/>
        </p:nvSpPr>
        <p:spPr>
          <a:xfrm>
            <a:off x="5435600" y="1941269"/>
            <a:ext cx="6096000" cy="4916731"/>
          </a:xfrm>
          <a:prstGeom prst="rect">
            <a:avLst/>
          </a:prstGeom>
          <a:noFill/>
        </p:spPr>
        <p:txBody>
          <a:bodyPr wrap="square">
            <a:spAutoFit/>
          </a:bodyPr>
          <a:lstStyle/>
          <a:p>
            <a:pPr algn="l"/>
            <a:r>
              <a:rPr lang="en-US" sz="950" b="0" i="0" u="none" strike="noStrike" baseline="0" dirty="0">
                <a:solidFill>
                  <a:srgbClr val="4079F3"/>
                </a:solidFill>
                <a:latin typeface="Consolas" panose="020B0609020204030204" pitchFamily="49" charset="0"/>
              </a:rPr>
              <a:t>&lt;!DOCTYPE </a:t>
            </a:r>
            <a:r>
              <a:rPr lang="en-US" sz="950" b="0" i="0" u="none" strike="noStrike" baseline="0" dirty="0">
                <a:solidFill>
                  <a:srgbClr val="383A42"/>
                </a:solidFill>
                <a:latin typeface="Consolas" panose="020B0609020204030204" pitchFamily="49" charset="0"/>
              </a:rPr>
              <a:t>html</a:t>
            </a:r>
            <a:r>
              <a:rPr lang="en-US" sz="950" b="0" i="0" u="none" strike="noStrike" baseline="0" dirty="0">
                <a:solidFill>
                  <a:srgbClr val="4079F3"/>
                </a:solidFill>
                <a:latin typeface="Consolas" panose="020B0609020204030204" pitchFamily="49" charset="0"/>
              </a:rPr>
              <a:t>&gt;</a:t>
            </a:r>
          </a:p>
          <a:p>
            <a:pPr algn="l"/>
            <a:r>
              <a:rPr lang="en-US" sz="950" b="0" i="0" u="none" strike="noStrike" baseline="0" dirty="0">
                <a:solidFill>
                  <a:srgbClr val="383A42"/>
                </a:solidFill>
                <a:latin typeface="Consolas" panose="020B0609020204030204" pitchFamily="49" charset="0"/>
              </a:rPr>
              <a:t>&lt;</a:t>
            </a:r>
            <a:r>
              <a:rPr lang="en-US" sz="950" b="0" i="0" u="none" strike="noStrike" baseline="0" dirty="0">
                <a:solidFill>
                  <a:srgbClr val="E55649"/>
                </a:solidFill>
                <a:latin typeface="Consolas" panose="020B0609020204030204" pitchFamily="49" charset="0"/>
              </a:rPr>
              <a:t>html</a:t>
            </a:r>
            <a:r>
              <a:rPr lang="en-US" sz="950" b="0" i="0" u="none" strike="noStrike" baseline="0" dirty="0">
                <a:solidFill>
                  <a:srgbClr val="383A42"/>
                </a:solidFill>
                <a:latin typeface="Consolas" panose="020B0609020204030204" pitchFamily="49" charset="0"/>
              </a:rPr>
              <a:t>&gt;</a:t>
            </a:r>
          </a:p>
          <a:p>
            <a:pPr lvl="1"/>
            <a:r>
              <a:rPr lang="en-US" sz="950" b="0" i="0" u="none" strike="noStrike" baseline="0" dirty="0">
                <a:solidFill>
                  <a:srgbClr val="383A42"/>
                </a:solidFill>
                <a:latin typeface="Consolas" panose="020B0609020204030204" pitchFamily="49" charset="0"/>
              </a:rPr>
              <a:t>&lt;</a:t>
            </a:r>
            <a:r>
              <a:rPr lang="en-US" sz="950" b="0" i="0" u="none" strike="noStrike" baseline="0" dirty="0">
                <a:solidFill>
                  <a:srgbClr val="E55649"/>
                </a:solidFill>
                <a:latin typeface="Consolas" panose="020B0609020204030204" pitchFamily="49" charset="0"/>
              </a:rPr>
              <a:t>head</a:t>
            </a:r>
            <a:r>
              <a:rPr lang="en-US" sz="950" b="0" i="0" u="none" strike="noStrike" baseline="0" dirty="0">
                <a:solidFill>
                  <a:srgbClr val="383A42"/>
                </a:solidFill>
                <a:latin typeface="Consolas" panose="020B0609020204030204" pitchFamily="49" charset="0"/>
              </a:rPr>
              <a:t>&gt;</a:t>
            </a:r>
          </a:p>
          <a:p>
            <a:pPr lvl="2"/>
            <a:r>
              <a:rPr lang="en-US" sz="950" b="0" i="0" u="none" strike="noStrike" baseline="0" dirty="0">
                <a:solidFill>
                  <a:srgbClr val="383A42"/>
                </a:solidFill>
                <a:latin typeface="Consolas" panose="020B0609020204030204" pitchFamily="49" charset="0"/>
              </a:rPr>
              <a:t>&lt;</a:t>
            </a:r>
            <a:r>
              <a:rPr lang="en-US" sz="950" b="0" i="0" u="none" strike="noStrike" baseline="0" dirty="0">
                <a:solidFill>
                  <a:srgbClr val="E55649"/>
                </a:solidFill>
                <a:latin typeface="Consolas" panose="020B0609020204030204" pitchFamily="49" charset="0"/>
              </a:rPr>
              <a:t>style</a:t>
            </a:r>
            <a:r>
              <a:rPr lang="en-US" sz="950" b="0" i="0" u="none" strike="noStrike" baseline="0" dirty="0">
                <a:solidFill>
                  <a:srgbClr val="383A42"/>
                </a:solidFill>
                <a:latin typeface="Consolas" panose="020B0609020204030204" pitchFamily="49" charset="0"/>
              </a:rPr>
              <a:t>&gt;</a:t>
            </a:r>
          </a:p>
          <a:p>
            <a:pPr lvl="3"/>
            <a:r>
              <a:rPr lang="en-US" sz="950" b="0" i="0" u="none" strike="noStrike" baseline="0" dirty="0">
                <a:solidFill>
                  <a:srgbClr val="E55649"/>
                </a:solidFill>
                <a:latin typeface="Consolas" panose="020B0609020204030204" pitchFamily="49" charset="0"/>
              </a:rPr>
              <a:t>canvas </a:t>
            </a:r>
            <a:r>
              <a:rPr lang="en-US" sz="950" b="0" i="0" u="none" strike="noStrike" baseline="0" dirty="0">
                <a:solidFill>
                  <a:srgbClr val="383A42"/>
                </a:solidFill>
                <a:latin typeface="Consolas" panose="020B0609020204030204" pitchFamily="49" charset="0"/>
              </a:rPr>
              <a:t>{</a:t>
            </a:r>
          </a:p>
          <a:p>
            <a:pPr lvl="3"/>
            <a:r>
              <a:rPr lang="en-US" sz="950" b="0" i="0" u="none" strike="noStrike" baseline="0" dirty="0">
                <a:solidFill>
                  <a:srgbClr val="50A24F"/>
                </a:solidFill>
                <a:latin typeface="Consolas" panose="020B0609020204030204" pitchFamily="49" charset="0"/>
              </a:rPr>
              <a:t>	border</a:t>
            </a:r>
            <a:r>
              <a:rPr lang="en-US" sz="950" b="0" i="0" u="none" strike="noStrike" baseline="0" dirty="0">
                <a:solidFill>
                  <a:srgbClr val="383A42"/>
                </a:solidFill>
                <a:latin typeface="Consolas" panose="020B0609020204030204" pitchFamily="49" charset="0"/>
              </a:rPr>
              <a:t>: </a:t>
            </a:r>
            <a:r>
              <a:rPr lang="en-US" sz="950" b="0" i="0" u="none" strike="noStrike" baseline="0" dirty="0">
                <a:solidFill>
                  <a:srgbClr val="996801"/>
                </a:solidFill>
                <a:latin typeface="Consolas" panose="020B0609020204030204" pitchFamily="49" charset="0"/>
              </a:rPr>
              <a:t>1px </a:t>
            </a:r>
            <a:r>
              <a:rPr lang="en-US" sz="950" b="0" i="0" u="none" strike="noStrike" baseline="0" dirty="0">
                <a:solidFill>
                  <a:srgbClr val="383A42"/>
                </a:solidFill>
                <a:latin typeface="Consolas" panose="020B0609020204030204" pitchFamily="49" charset="0"/>
              </a:rPr>
              <a:t>solid black;</a:t>
            </a:r>
          </a:p>
          <a:p>
            <a:pPr lvl="3"/>
            <a:r>
              <a:rPr lang="en-US" sz="950" b="0" i="0" u="none" strike="noStrike" baseline="0" dirty="0">
                <a:solidFill>
                  <a:srgbClr val="383A42"/>
                </a:solidFill>
                <a:latin typeface="Consolas" panose="020B0609020204030204" pitchFamily="49" charset="0"/>
              </a:rPr>
              <a:t>}</a:t>
            </a:r>
          </a:p>
          <a:p>
            <a:pPr lvl="2"/>
            <a:r>
              <a:rPr lang="en-US" sz="950" b="0" i="0" u="none" strike="noStrike" baseline="0" dirty="0">
                <a:solidFill>
                  <a:srgbClr val="383A42"/>
                </a:solidFill>
                <a:latin typeface="Consolas" panose="020B0609020204030204" pitchFamily="49" charset="0"/>
              </a:rPr>
              <a:t>&lt;/</a:t>
            </a:r>
            <a:r>
              <a:rPr lang="en-US" sz="950" b="0" i="0" u="none" strike="noStrike" baseline="0" dirty="0">
                <a:solidFill>
                  <a:srgbClr val="E55649"/>
                </a:solidFill>
                <a:latin typeface="Consolas" panose="020B0609020204030204" pitchFamily="49" charset="0"/>
              </a:rPr>
              <a:t>style</a:t>
            </a:r>
            <a:r>
              <a:rPr lang="en-US" sz="950" b="0" i="0" u="none" strike="noStrike" baseline="0" dirty="0">
                <a:solidFill>
                  <a:srgbClr val="383A42"/>
                </a:solidFill>
                <a:latin typeface="Consolas" panose="020B0609020204030204" pitchFamily="49" charset="0"/>
              </a:rPr>
              <a:t>&gt;</a:t>
            </a:r>
          </a:p>
          <a:p>
            <a:pPr lvl="1"/>
            <a:r>
              <a:rPr lang="en-US" sz="950" b="0" i="0" u="none" strike="noStrike" baseline="0" dirty="0">
                <a:solidFill>
                  <a:srgbClr val="383A42"/>
                </a:solidFill>
                <a:latin typeface="Consolas" panose="020B0609020204030204" pitchFamily="49" charset="0"/>
              </a:rPr>
              <a:t>&lt;/</a:t>
            </a:r>
            <a:r>
              <a:rPr lang="en-US" sz="950" b="0" i="0" u="none" strike="noStrike" baseline="0" dirty="0">
                <a:solidFill>
                  <a:srgbClr val="E55649"/>
                </a:solidFill>
                <a:latin typeface="Consolas" panose="020B0609020204030204" pitchFamily="49" charset="0"/>
              </a:rPr>
              <a:t>head</a:t>
            </a:r>
            <a:r>
              <a:rPr lang="en-US" sz="950" b="0" i="0" u="none" strike="noStrike" baseline="0" dirty="0">
                <a:solidFill>
                  <a:srgbClr val="383A42"/>
                </a:solidFill>
                <a:latin typeface="Consolas" panose="020B0609020204030204" pitchFamily="49" charset="0"/>
              </a:rPr>
              <a:t>&gt;</a:t>
            </a:r>
          </a:p>
          <a:p>
            <a:pPr algn="l"/>
            <a:r>
              <a:rPr lang="en-US" sz="950" b="0" i="0" u="none" strike="noStrike" baseline="0" dirty="0">
                <a:solidFill>
                  <a:srgbClr val="383A42"/>
                </a:solidFill>
                <a:latin typeface="Consolas" panose="020B0609020204030204" pitchFamily="49" charset="0"/>
              </a:rPr>
              <a:t>&lt;</a:t>
            </a:r>
            <a:r>
              <a:rPr lang="en-US" sz="950" b="0" i="0" u="none" strike="noStrike" baseline="0" dirty="0">
                <a:solidFill>
                  <a:srgbClr val="E55649"/>
                </a:solidFill>
                <a:latin typeface="Consolas" panose="020B0609020204030204" pitchFamily="49" charset="0"/>
              </a:rPr>
              <a:t>body</a:t>
            </a:r>
            <a:r>
              <a:rPr lang="en-US" sz="950" b="0" i="0" u="none" strike="noStrike" baseline="0" dirty="0">
                <a:solidFill>
                  <a:srgbClr val="383A42"/>
                </a:solidFill>
                <a:latin typeface="Consolas" panose="020B0609020204030204" pitchFamily="49" charset="0"/>
              </a:rPr>
              <a:t>&gt;</a:t>
            </a:r>
          </a:p>
          <a:p>
            <a:pPr lvl="1"/>
            <a:r>
              <a:rPr lang="en-US" sz="950" b="0" i="0" u="none" strike="noStrike" baseline="0" dirty="0">
                <a:solidFill>
                  <a:srgbClr val="383A42"/>
                </a:solidFill>
                <a:latin typeface="Consolas" panose="020B0609020204030204" pitchFamily="49" charset="0"/>
              </a:rPr>
              <a:t>&lt;</a:t>
            </a:r>
            <a:r>
              <a:rPr lang="en-US" sz="950" b="0" i="0" u="none" strike="noStrike" baseline="0" dirty="0">
                <a:solidFill>
                  <a:srgbClr val="E55649"/>
                </a:solidFill>
                <a:latin typeface="Consolas" panose="020B0609020204030204" pitchFamily="49" charset="0"/>
              </a:rPr>
              <a:t>canvas </a:t>
            </a:r>
            <a:r>
              <a:rPr lang="en-US" sz="950" b="0" i="0" u="none" strike="noStrike" baseline="0" dirty="0">
                <a:solidFill>
                  <a:srgbClr val="996801"/>
                </a:solidFill>
                <a:latin typeface="Consolas" panose="020B0609020204030204" pitchFamily="49" charset="0"/>
              </a:rPr>
              <a:t>id</a:t>
            </a:r>
            <a:r>
              <a:rPr lang="en-US" sz="950" b="0" i="0" u="none" strike="noStrike" baseline="0" dirty="0">
                <a:solidFill>
                  <a:srgbClr val="383A42"/>
                </a:solidFill>
                <a:latin typeface="Consolas" panose="020B0609020204030204" pitchFamily="49" charset="0"/>
              </a:rPr>
              <a:t>=</a:t>
            </a:r>
            <a:r>
              <a:rPr lang="en-US" sz="950" b="0" i="0" u="none" strike="noStrike" baseline="0" dirty="0">
                <a:solidFill>
                  <a:srgbClr val="50A24F"/>
                </a:solidFill>
                <a:latin typeface="Consolas" panose="020B0609020204030204" pitchFamily="49" charset="0"/>
              </a:rPr>
              <a:t>"canvas"</a:t>
            </a:r>
            <a:r>
              <a:rPr lang="en-US" sz="950" b="0" i="0" u="none" strike="noStrike" baseline="0" dirty="0">
                <a:solidFill>
                  <a:srgbClr val="383A42"/>
                </a:solidFill>
                <a:latin typeface="Consolas" panose="020B0609020204030204" pitchFamily="49" charset="0"/>
              </a:rPr>
              <a:t>&gt;&lt;/</a:t>
            </a:r>
            <a:r>
              <a:rPr lang="en-US" sz="950" b="0" i="0" u="none" strike="noStrike" baseline="0" dirty="0">
                <a:solidFill>
                  <a:srgbClr val="E55649"/>
                </a:solidFill>
                <a:latin typeface="Consolas" panose="020B0609020204030204" pitchFamily="49" charset="0"/>
              </a:rPr>
              <a:t>canvas</a:t>
            </a:r>
            <a:r>
              <a:rPr lang="en-US" sz="950" b="0" i="0" u="none" strike="noStrike" baseline="0" dirty="0">
                <a:solidFill>
                  <a:srgbClr val="383A42"/>
                </a:solidFill>
                <a:latin typeface="Consolas" panose="020B0609020204030204" pitchFamily="49" charset="0"/>
              </a:rPr>
              <a:t>&gt;</a:t>
            </a:r>
          </a:p>
          <a:p>
            <a:pPr lvl="1"/>
            <a:r>
              <a:rPr lang="en-US" sz="950" b="0" i="0" u="none" strike="noStrike" baseline="0" dirty="0">
                <a:solidFill>
                  <a:srgbClr val="383A42"/>
                </a:solidFill>
                <a:latin typeface="Consolas" panose="020B0609020204030204" pitchFamily="49" charset="0"/>
              </a:rPr>
              <a:t>&lt;</a:t>
            </a:r>
            <a:r>
              <a:rPr lang="en-US" sz="950" b="0" i="0" u="none" strike="noStrike" baseline="0" dirty="0">
                <a:solidFill>
                  <a:srgbClr val="E55649"/>
                </a:solidFill>
                <a:latin typeface="Consolas" panose="020B0609020204030204" pitchFamily="49" charset="0"/>
              </a:rPr>
              <a:t>script</a:t>
            </a:r>
            <a:r>
              <a:rPr lang="en-US" sz="950" b="0" i="0" u="none" strike="noStrike" baseline="0" dirty="0">
                <a:solidFill>
                  <a:srgbClr val="383A42"/>
                </a:solidFill>
                <a:latin typeface="Consolas" panose="020B0609020204030204" pitchFamily="49" charset="0"/>
              </a:rPr>
              <a:t>&gt;</a:t>
            </a:r>
          </a:p>
          <a:p>
            <a:pPr lvl="2"/>
            <a:r>
              <a:rPr lang="en-US" sz="950" b="0" i="0" u="none" strike="noStrike" baseline="0" dirty="0" err="1">
                <a:solidFill>
                  <a:srgbClr val="C28501"/>
                </a:solidFill>
                <a:latin typeface="Consolas" panose="020B0609020204030204" pitchFamily="49" charset="0"/>
              </a:rPr>
              <a:t>window</a:t>
            </a:r>
            <a:r>
              <a:rPr lang="en-US" sz="950" b="0" i="0" u="none" strike="noStrike" baseline="0" dirty="0" err="1">
                <a:solidFill>
                  <a:srgbClr val="383A42"/>
                </a:solidFill>
                <a:latin typeface="Consolas" panose="020B0609020204030204" pitchFamily="49" charset="0"/>
              </a:rPr>
              <a:t>.onload</a:t>
            </a:r>
            <a:r>
              <a:rPr lang="en-US" sz="950" b="0" i="0" u="none" strike="noStrike" baseline="0" dirty="0">
                <a:solidFill>
                  <a:srgbClr val="383A42"/>
                </a:solidFill>
                <a:latin typeface="Consolas" panose="020B0609020204030204" pitchFamily="49" charset="0"/>
              </a:rPr>
              <a:t> = </a:t>
            </a:r>
            <a:r>
              <a:rPr lang="en-US" sz="950" b="0" i="0" u="none" strike="noStrike" baseline="0" dirty="0" err="1">
                <a:solidFill>
                  <a:srgbClr val="383A42"/>
                </a:solidFill>
                <a:latin typeface="Consolas" panose="020B0609020204030204" pitchFamily="49" charset="0"/>
              </a:rPr>
              <a:t>init</a:t>
            </a:r>
            <a:r>
              <a:rPr lang="en-US" sz="950" b="0" i="0" u="none" strike="noStrike" baseline="0" dirty="0">
                <a:solidFill>
                  <a:srgbClr val="383A42"/>
                </a:solidFill>
                <a:latin typeface="Consolas" panose="020B0609020204030204" pitchFamily="49" charset="0"/>
              </a:rPr>
              <a:t>;</a:t>
            </a:r>
          </a:p>
          <a:p>
            <a:pPr lvl="2"/>
            <a:r>
              <a:rPr lang="pt-BR" sz="950" b="0" i="0" u="none" strike="noStrike" baseline="0" dirty="0">
                <a:solidFill>
                  <a:srgbClr val="A726A5"/>
                </a:solidFill>
                <a:latin typeface="Consolas" panose="020B0609020204030204" pitchFamily="49" charset="0"/>
              </a:rPr>
              <a:t>var </a:t>
            </a:r>
            <a:r>
              <a:rPr lang="pt-BR" sz="950" b="0" i="0" u="none" strike="noStrike" baseline="0" dirty="0">
                <a:solidFill>
                  <a:srgbClr val="383A42"/>
                </a:solidFill>
                <a:latin typeface="Consolas" panose="020B0609020204030204" pitchFamily="49" charset="0"/>
              </a:rPr>
              <a:t>canvas = </a:t>
            </a:r>
            <a:r>
              <a:rPr lang="pt-BR" sz="950" b="0" i="0" u="none" strike="noStrike" baseline="0" dirty="0">
                <a:solidFill>
                  <a:srgbClr val="C28501"/>
                </a:solidFill>
                <a:latin typeface="Consolas" panose="020B0609020204030204" pitchFamily="49" charset="0"/>
              </a:rPr>
              <a:t>document</a:t>
            </a:r>
            <a:r>
              <a:rPr lang="pt-BR" sz="950" b="0" i="0" u="none" strike="noStrike" baseline="0" dirty="0">
                <a:solidFill>
                  <a:srgbClr val="383A42"/>
                </a:solidFill>
                <a:latin typeface="Consolas" panose="020B0609020204030204" pitchFamily="49" charset="0"/>
              </a:rPr>
              <a:t>.getElementById(</a:t>
            </a:r>
            <a:r>
              <a:rPr lang="pt-BR" sz="950" b="0" i="0" u="none" strike="noStrike" baseline="0" dirty="0">
                <a:solidFill>
                  <a:srgbClr val="50A24F"/>
                </a:solidFill>
                <a:latin typeface="Consolas" panose="020B0609020204030204" pitchFamily="49" charset="0"/>
              </a:rPr>
              <a:t>"canvas"</a:t>
            </a:r>
            <a:r>
              <a:rPr lang="pt-BR" sz="950" b="0" i="0" u="none" strike="noStrike" baseline="0" dirty="0">
                <a:solidFill>
                  <a:srgbClr val="383A42"/>
                </a:solidFill>
                <a:latin typeface="Consolas" panose="020B0609020204030204" pitchFamily="49" charset="0"/>
              </a:rPr>
              <a:t>);</a:t>
            </a:r>
          </a:p>
          <a:p>
            <a:pPr lvl="2"/>
            <a:r>
              <a:rPr lang="en-US" sz="950" b="0" i="0" u="none" strike="noStrike" baseline="0" dirty="0">
                <a:solidFill>
                  <a:srgbClr val="A726A5"/>
                </a:solidFill>
                <a:latin typeface="Consolas" panose="020B0609020204030204" pitchFamily="49" charset="0"/>
              </a:rPr>
              <a:t>var </a:t>
            </a:r>
            <a:r>
              <a:rPr lang="en-US" sz="950" b="0" i="0" u="none" strike="noStrike" baseline="0" dirty="0" err="1">
                <a:solidFill>
                  <a:srgbClr val="383A42"/>
                </a:solidFill>
                <a:latin typeface="Consolas" panose="020B0609020204030204" pitchFamily="49" charset="0"/>
              </a:rPr>
              <a:t>ctx</a:t>
            </a:r>
            <a:r>
              <a:rPr lang="en-US" sz="950" b="0" i="0" u="none" strike="noStrike" baseline="0" dirty="0">
                <a:solidFill>
                  <a:srgbClr val="383A42"/>
                </a:solidFill>
                <a:latin typeface="Consolas" panose="020B0609020204030204" pitchFamily="49" charset="0"/>
              </a:rPr>
              <a:t> = </a:t>
            </a:r>
            <a:r>
              <a:rPr lang="en-US" sz="950" b="0" i="0" u="none" strike="noStrike" baseline="0" dirty="0" err="1">
                <a:solidFill>
                  <a:srgbClr val="383A42"/>
                </a:solidFill>
                <a:latin typeface="Consolas" panose="020B0609020204030204" pitchFamily="49" charset="0"/>
              </a:rPr>
              <a:t>canvas.getContext</a:t>
            </a:r>
            <a:r>
              <a:rPr lang="en-US" sz="950" b="0" i="0" u="none" strike="noStrike" baseline="0" dirty="0">
                <a:solidFill>
                  <a:srgbClr val="383A42"/>
                </a:solidFill>
                <a:latin typeface="Consolas" panose="020B0609020204030204" pitchFamily="49" charset="0"/>
              </a:rPr>
              <a:t>(</a:t>
            </a:r>
            <a:r>
              <a:rPr lang="en-US" sz="950" b="0" i="0" u="none" strike="noStrike" baseline="0" dirty="0">
                <a:solidFill>
                  <a:srgbClr val="50A24F"/>
                </a:solidFill>
                <a:latin typeface="Consolas" panose="020B0609020204030204" pitchFamily="49" charset="0"/>
              </a:rPr>
              <a:t>"2d"</a:t>
            </a:r>
            <a:r>
              <a:rPr lang="en-US" sz="950" b="0" i="0" u="none" strike="noStrike" baseline="0" dirty="0">
                <a:solidFill>
                  <a:srgbClr val="383A42"/>
                </a:solidFill>
                <a:latin typeface="Consolas" panose="020B0609020204030204" pitchFamily="49" charset="0"/>
              </a:rPr>
              <a:t>);</a:t>
            </a:r>
          </a:p>
          <a:p>
            <a:pPr lvl="2"/>
            <a:r>
              <a:rPr lang="en-US" sz="950" b="0" i="0" u="none" strike="noStrike" baseline="0" dirty="0" err="1">
                <a:solidFill>
                  <a:srgbClr val="383A42"/>
                </a:solidFill>
                <a:latin typeface="Consolas" panose="020B0609020204030204" pitchFamily="49" charset="0"/>
              </a:rPr>
              <a:t>canvas.height</a:t>
            </a:r>
            <a:r>
              <a:rPr lang="en-US" sz="950" b="0" i="0" u="none" strike="noStrike" baseline="0" dirty="0">
                <a:solidFill>
                  <a:srgbClr val="383A42"/>
                </a:solidFill>
                <a:latin typeface="Consolas" panose="020B0609020204030204" pitchFamily="49" charset="0"/>
              </a:rPr>
              <a:t> = </a:t>
            </a:r>
            <a:r>
              <a:rPr lang="en-US" sz="950" b="0" i="0" u="none" strike="noStrike" baseline="0" dirty="0">
                <a:solidFill>
                  <a:srgbClr val="996801"/>
                </a:solidFill>
                <a:latin typeface="Consolas" panose="020B0609020204030204" pitchFamily="49" charset="0"/>
              </a:rPr>
              <a:t>500</a:t>
            </a:r>
            <a:r>
              <a:rPr lang="en-US" sz="950" b="0" i="0" u="none" strike="noStrike" baseline="0" dirty="0">
                <a:solidFill>
                  <a:srgbClr val="383A42"/>
                </a:solidFill>
                <a:latin typeface="Consolas" panose="020B0609020204030204" pitchFamily="49" charset="0"/>
              </a:rPr>
              <a:t>;</a:t>
            </a:r>
          </a:p>
          <a:p>
            <a:pPr lvl="2"/>
            <a:r>
              <a:rPr lang="en-US" sz="950" b="0" i="0" u="none" strike="noStrike" baseline="0" dirty="0" err="1">
                <a:solidFill>
                  <a:srgbClr val="383A42"/>
                </a:solidFill>
                <a:latin typeface="Consolas" panose="020B0609020204030204" pitchFamily="49" charset="0"/>
              </a:rPr>
              <a:t>canvas.width</a:t>
            </a:r>
            <a:r>
              <a:rPr lang="en-US" sz="950" b="0" i="0" u="none" strike="noStrike" baseline="0" dirty="0">
                <a:solidFill>
                  <a:srgbClr val="383A42"/>
                </a:solidFill>
                <a:latin typeface="Consolas" panose="020B0609020204030204" pitchFamily="49" charset="0"/>
              </a:rPr>
              <a:t> = </a:t>
            </a:r>
            <a:r>
              <a:rPr lang="en-US" sz="950" b="0" i="0" u="none" strike="noStrike" baseline="0" dirty="0">
                <a:solidFill>
                  <a:srgbClr val="996801"/>
                </a:solidFill>
                <a:latin typeface="Consolas" panose="020B0609020204030204" pitchFamily="49" charset="0"/>
              </a:rPr>
              <a:t>500</a:t>
            </a:r>
            <a:r>
              <a:rPr lang="en-US" sz="950" b="0" i="0" u="none" strike="noStrike" baseline="0" dirty="0">
                <a:solidFill>
                  <a:srgbClr val="383A42"/>
                </a:solidFill>
                <a:latin typeface="Consolas" panose="020B0609020204030204" pitchFamily="49" charset="0"/>
              </a:rPr>
              <a:t>;</a:t>
            </a:r>
          </a:p>
          <a:p>
            <a:pPr lvl="2"/>
            <a:r>
              <a:rPr lang="en-US" sz="950" b="0" i="0" u="none" strike="noStrike" baseline="0" dirty="0">
                <a:solidFill>
                  <a:srgbClr val="A726A5"/>
                </a:solidFill>
                <a:latin typeface="Consolas" panose="020B0609020204030204" pitchFamily="49" charset="0"/>
              </a:rPr>
              <a:t>var </a:t>
            </a:r>
            <a:r>
              <a:rPr lang="en-US" sz="950" b="0" i="0" u="none" strike="noStrike" baseline="0" dirty="0">
                <a:solidFill>
                  <a:srgbClr val="383A42"/>
                </a:solidFill>
                <a:latin typeface="Consolas" panose="020B0609020204030204" pitchFamily="49" charset="0"/>
              </a:rPr>
              <a:t>pos = { </a:t>
            </a:r>
            <a:r>
              <a:rPr lang="en-US" sz="950" b="0" i="0" u="none" strike="noStrike" baseline="0" dirty="0">
                <a:solidFill>
                  <a:srgbClr val="996801"/>
                </a:solidFill>
                <a:latin typeface="Consolas" panose="020B0609020204030204" pitchFamily="49" charset="0"/>
              </a:rPr>
              <a:t>x</a:t>
            </a:r>
            <a:r>
              <a:rPr lang="en-US" sz="950" b="0" i="0" u="none" strike="noStrike" baseline="0" dirty="0">
                <a:solidFill>
                  <a:srgbClr val="383A42"/>
                </a:solidFill>
                <a:latin typeface="Consolas" panose="020B0609020204030204" pitchFamily="49" charset="0"/>
              </a:rPr>
              <a:t>: </a:t>
            </a:r>
            <a:r>
              <a:rPr lang="en-US" sz="950" b="0" i="0" u="none" strike="noStrike" baseline="0" dirty="0">
                <a:solidFill>
                  <a:srgbClr val="996801"/>
                </a:solidFill>
                <a:latin typeface="Consolas" panose="020B0609020204030204" pitchFamily="49" charset="0"/>
              </a:rPr>
              <a:t>0</a:t>
            </a:r>
            <a:r>
              <a:rPr lang="en-US" sz="950" b="0" i="0" u="none" strike="noStrike" baseline="0" dirty="0">
                <a:solidFill>
                  <a:srgbClr val="383A42"/>
                </a:solidFill>
                <a:latin typeface="Consolas" panose="020B0609020204030204" pitchFamily="49" charset="0"/>
              </a:rPr>
              <a:t>, </a:t>
            </a:r>
            <a:r>
              <a:rPr lang="en-US" sz="950" b="0" i="0" u="none" strike="noStrike" baseline="0" dirty="0">
                <a:solidFill>
                  <a:srgbClr val="996801"/>
                </a:solidFill>
                <a:latin typeface="Consolas" panose="020B0609020204030204" pitchFamily="49" charset="0"/>
              </a:rPr>
              <a:t>y</a:t>
            </a:r>
            <a:r>
              <a:rPr lang="en-US" sz="950" b="0" i="0" u="none" strike="noStrike" baseline="0" dirty="0">
                <a:solidFill>
                  <a:srgbClr val="383A42"/>
                </a:solidFill>
                <a:latin typeface="Consolas" panose="020B0609020204030204" pitchFamily="49" charset="0"/>
              </a:rPr>
              <a:t>: </a:t>
            </a:r>
            <a:r>
              <a:rPr lang="en-US" sz="950" b="0" i="0" u="none" strike="noStrike" baseline="0" dirty="0">
                <a:solidFill>
                  <a:srgbClr val="996801"/>
                </a:solidFill>
                <a:latin typeface="Consolas" panose="020B0609020204030204" pitchFamily="49" charset="0"/>
              </a:rPr>
              <a:t>50</a:t>
            </a:r>
            <a:r>
              <a:rPr lang="en-US" sz="950" b="0" i="0" u="none" strike="noStrike" baseline="0" dirty="0">
                <a:solidFill>
                  <a:srgbClr val="383A42"/>
                </a:solidFill>
                <a:latin typeface="Consolas" panose="020B0609020204030204" pitchFamily="49" charset="0"/>
              </a:rPr>
              <a:t>, };</a:t>
            </a:r>
          </a:p>
          <a:p>
            <a:pPr lvl="2"/>
            <a:r>
              <a:rPr lang="en-US" sz="950" b="0" i="0" u="none" strike="noStrike" baseline="0" dirty="0">
                <a:solidFill>
                  <a:srgbClr val="A726A5"/>
                </a:solidFill>
                <a:latin typeface="Consolas" panose="020B0609020204030204" pitchFamily="49" charset="0"/>
              </a:rPr>
              <a:t>function </a:t>
            </a:r>
            <a:r>
              <a:rPr lang="en-US" sz="950" b="0" i="0" u="none" strike="noStrike" baseline="0" dirty="0" err="1">
                <a:solidFill>
                  <a:srgbClr val="4079F3"/>
                </a:solidFill>
                <a:latin typeface="Consolas" panose="020B0609020204030204" pitchFamily="49" charset="0"/>
              </a:rPr>
              <a:t>init</a:t>
            </a:r>
            <a:r>
              <a:rPr lang="en-US" sz="950" b="0" i="0" u="none" strike="noStrike" baseline="0" dirty="0">
                <a:solidFill>
                  <a:srgbClr val="383A42"/>
                </a:solidFill>
                <a:latin typeface="Consolas" panose="020B0609020204030204" pitchFamily="49" charset="0"/>
              </a:rPr>
              <a:t>() {</a:t>
            </a:r>
          </a:p>
          <a:p>
            <a:pPr lvl="2"/>
            <a:r>
              <a:rPr lang="en-US" sz="950" b="0" i="0" u="none" strike="noStrike" baseline="0" dirty="0">
                <a:solidFill>
                  <a:srgbClr val="383A42"/>
                </a:solidFill>
                <a:latin typeface="Consolas" panose="020B0609020204030204" pitchFamily="49" charset="0"/>
              </a:rPr>
              <a:t>	draw();</a:t>
            </a:r>
          </a:p>
          <a:p>
            <a:pPr lvl="2"/>
            <a:r>
              <a:rPr lang="en-US" sz="950" b="0" i="0" u="none" strike="noStrike" baseline="0" dirty="0">
                <a:solidFill>
                  <a:srgbClr val="383A42"/>
                </a:solidFill>
                <a:latin typeface="Consolas" panose="020B0609020204030204" pitchFamily="49" charset="0"/>
              </a:rPr>
              <a:t>}</a:t>
            </a:r>
          </a:p>
          <a:p>
            <a:pPr lvl="2"/>
            <a:r>
              <a:rPr lang="en-US" sz="950" b="0" i="0" u="none" strike="noStrike" baseline="0" dirty="0">
                <a:solidFill>
                  <a:srgbClr val="A726A5"/>
                </a:solidFill>
                <a:latin typeface="Consolas" panose="020B0609020204030204" pitchFamily="49" charset="0"/>
              </a:rPr>
              <a:t>function </a:t>
            </a:r>
            <a:r>
              <a:rPr lang="en-US" sz="950" b="0" i="0" u="none" strike="noStrike" baseline="0" dirty="0">
                <a:solidFill>
                  <a:srgbClr val="4079F3"/>
                </a:solidFill>
                <a:latin typeface="Consolas" panose="020B0609020204030204" pitchFamily="49" charset="0"/>
              </a:rPr>
              <a:t>draw</a:t>
            </a:r>
            <a:r>
              <a:rPr lang="en-US" sz="950" b="0" i="0" u="none" strike="noStrike" baseline="0" dirty="0">
                <a:solidFill>
                  <a:srgbClr val="383A42"/>
                </a:solidFill>
                <a:latin typeface="Consolas" panose="020B0609020204030204" pitchFamily="49" charset="0"/>
              </a:rPr>
              <a:t>() {</a:t>
            </a:r>
          </a:p>
          <a:p>
            <a:pPr lvl="3"/>
            <a:r>
              <a:rPr lang="fr-FR" sz="950" b="0" i="0" u="none" strike="noStrike" baseline="0" dirty="0" err="1">
                <a:solidFill>
                  <a:srgbClr val="383A42"/>
                </a:solidFill>
                <a:latin typeface="Consolas" panose="020B0609020204030204" pitchFamily="49" charset="0"/>
              </a:rPr>
              <a:t>pos.x</a:t>
            </a:r>
            <a:r>
              <a:rPr lang="fr-FR" sz="950" b="0" i="0" u="none" strike="noStrike" baseline="0" dirty="0">
                <a:solidFill>
                  <a:srgbClr val="383A42"/>
                </a:solidFill>
                <a:latin typeface="Consolas" panose="020B0609020204030204" pitchFamily="49" charset="0"/>
              </a:rPr>
              <a:t> = </a:t>
            </a:r>
            <a:r>
              <a:rPr lang="fr-FR" sz="950" b="0" i="0" u="none" strike="noStrike" baseline="0" dirty="0" err="1">
                <a:solidFill>
                  <a:srgbClr val="383A42"/>
                </a:solidFill>
                <a:latin typeface="Consolas" panose="020B0609020204030204" pitchFamily="49" charset="0"/>
              </a:rPr>
              <a:t>pos.x</a:t>
            </a:r>
            <a:r>
              <a:rPr lang="fr-FR" sz="950" b="0" i="0" u="none" strike="noStrike" baseline="0" dirty="0">
                <a:solidFill>
                  <a:srgbClr val="383A42"/>
                </a:solidFill>
                <a:latin typeface="Consolas" panose="020B0609020204030204" pitchFamily="49" charset="0"/>
              </a:rPr>
              <a:t> + </a:t>
            </a:r>
            <a:r>
              <a:rPr lang="fr-FR" sz="950" b="0" i="0" u="none" strike="noStrike" baseline="0" dirty="0">
                <a:solidFill>
                  <a:srgbClr val="996801"/>
                </a:solidFill>
                <a:latin typeface="Consolas" panose="020B0609020204030204" pitchFamily="49" charset="0"/>
              </a:rPr>
              <a:t>5</a:t>
            </a:r>
            <a:r>
              <a:rPr lang="fr-FR" sz="950" b="0" i="0" u="none" strike="noStrike" baseline="0" dirty="0">
                <a:solidFill>
                  <a:srgbClr val="383A42"/>
                </a:solidFill>
                <a:latin typeface="Consolas" panose="020B0609020204030204" pitchFamily="49" charset="0"/>
              </a:rPr>
              <a:t>;</a:t>
            </a:r>
          </a:p>
          <a:p>
            <a:pPr lvl="3"/>
            <a:r>
              <a:rPr lang="en-US" sz="950" b="0" i="0" u="none" strike="noStrike" baseline="0" dirty="0">
                <a:solidFill>
                  <a:srgbClr val="A726A5"/>
                </a:solidFill>
                <a:latin typeface="Consolas" panose="020B0609020204030204" pitchFamily="49" charset="0"/>
              </a:rPr>
              <a:t>if </a:t>
            </a:r>
            <a:r>
              <a:rPr lang="en-US" sz="950" b="0" i="0" u="none" strike="noStrike" baseline="0" dirty="0">
                <a:solidFill>
                  <a:srgbClr val="383A42"/>
                </a:solidFill>
                <a:latin typeface="Consolas" panose="020B0609020204030204" pitchFamily="49" charset="0"/>
              </a:rPr>
              <a:t>(</a:t>
            </a:r>
            <a:r>
              <a:rPr lang="en-US" sz="950" b="0" i="0" u="none" strike="noStrike" baseline="0" dirty="0" err="1">
                <a:solidFill>
                  <a:srgbClr val="383A42"/>
                </a:solidFill>
                <a:latin typeface="Consolas" panose="020B0609020204030204" pitchFamily="49" charset="0"/>
              </a:rPr>
              <a:t>pos.x</a:t>
            </a:r>
            <a:r>
              <a:rPr lang="en-US" sz="950" b="0" i="0" u="none" strike="noStrike" baseline="0" dirty="0">
                <a:solidFill>
                  <a:srgbClr val="383A42"/>
                </a:solidFill>
                <a:latin typeface="Consolas" panose="020B0609020204030204" pitchFamily="49" charset="0"/>
              </a:rPr>
              <a:t> &gt; </a:t>
            </a:r>
            <a:r>
              <a:rPr lang="en-US" sz="950" b="0" i="0" u="none" strike="noStrike" baseline="0" dirty="0" err="1">
                <a:solidFill>
                  <a:srgbClr val="383A42"/>
                </a:solidFill>
                <a:latin typeface="Consolas" panose="020B0609020204030204" pitchFamily="49" charset="0"/>
              </a:rPr>
              <a:t>canvas.width</a:t>
            </a:r>
            <a:r>
              <a:rPr lang="en-US" sz="950" b="0" i="0" u="none" strike="noStrike" baseline="0" dirty="0">
                <a:solidFill>
                  <a:srgbClr val="383A42"/>
                </a:solidFill>
                <a:latin typeface="Consolas" panose="020B0609020204030204" pitchFamily="49" charset="0"/>
              </a:rPr>
              <a:t>) {</a:t>
            </a:r>
          </a:p>
          <a:p>
            <a:pPr lvl="3"/>
            <a:r>
              <a:rPr lang="en-US" sz="950" b="0" i="0" u="none" strike="noStrike" baseline="0" dirty="0">
                <a:solidFill>
                  <a:srgbClr val="383A42"/>
                </a:solidFill>
                <a:latin typeface="Consolas" panose="020B0609020204030204" pitchFamily="49" charset="0"/>
              </a:rPr>
              <a:t>	</a:t>
            </a:r>
            <a:r>
              <a:rPr lang="en-US" sz="950" b="0" i="0" u="none" strike="noStrike" baseline="0" dirty="0" err="1">
                <a:solidFill>
                  <a:srgbClr val="383A42"/>
                </a:solidFill>
                <a:latin typeface="Consolas" panose="020B0609020204030204" pitchFamily="49" charset="0"/>
              </a:rPr>
              <a:t>pos.x</a:t>
            </a:r>
            <a:r>
              <a:rPr lang="en-US" sz="950" b="0" i="0" u="none" strike="noStrike" baseline="0" dirty="0">
                <a:solidFill>
                  <a:srgbClr val="383A42"/>
                </a:solidFill>
                <a:latin typeface="Consolas" panose="020B0609020204030204" pitchFamily="49" charset="0"/>
              </a:rPr>
              <a:t> = </a:t>
            </a:r>
            <a:r>
              <a:rPr lang="en-US" sz="950" b="0" i="0" u="none" strike="noStrike" baseline="0" dirty="0">
                <a:solidFill>
                  <a:srgbClr val="996801"/>
                </a:solidFill>
                <a:latin typeface="Consolas" panose="020B0609020204030204" pitchFamily="49" charset="0"/>
              </a:rPr>
              <a:t>0</a:t>
            </a:r>
            <a:r>
              <a:rPr lang="en-US" sz="950" b="0" i="0" u="none" strike="noStrike" baseline="0" dirty="0">
                <a:solidFill>
                  <a:srgbClr val="383A42"/>
                </a:solidFill>
                <a:latin typeface="Consolas" panose="020B0609020204030204" pitchFamily="49" charset="0"/>
              </a:rPr>
              <a:t>;</a:t>
            </a:r>
          </a:p>
          <a:p>
            <a:pPr lvl="3"/>
            <a:r>
              <a:rPr lang="en-US" sz="950" b="0" i="0" u="none" strike="noStrike" baseline="0" dirty="0">
                <a:solidFill>
                  <a:srgbClr val="A726A5"/>
                </a:solidFill>
                <a:latin typeface="Consolas" panose="020B0609020204030204" pitchFamily="49" charset="0"/>
              </a:rPr>
              <a:t>if </a:t>
            </a:r>
            <a:r>
              <a:rPr lang="en-US" sz="950" b="0" i="0" u="none" strike="noStrike" baseline="0" dirty="0">
                <a:solidFill>
                  <a:srgbClr val="383A42"/>
                </a:solidFill>
                <a:latin typeface="Consolas" panose="020B0609020204030204" pitchFamily="49" charset="0"/>
              </a:rPr>
              <a:t>(</a:t>
            </a:r>
            <a:r>
              <a:rPr lang="en-US" sz="950" b="0" i="0" u="none" strike="noStrike" baseline="0" dirty="0" err="1">
                <a:solidFill>
                  <a:srgbClr val="383A42"/>
                </a:solidFill>
                <a:latin typeface="Consolas" panose="020B0609020204030204" pitchFamily="49" charset="0"/>
              </a:rPr>
              <a:t>pos.y</a:t>
            </a:r>
            <a:r>
              <a:rPr lang="en-US" sz="950" b="0" i="0" u="none" strike="noStrike" baseline="0" dirty="0">
                <a:solidFill>
                  <a:srgbClr val="383A42"/>
                </a:solidFill>
                <a:latin typeface="Consolas" panose="020B0609020204030204" pitchFamily="49" charset="0"/>
              </a:rPr>
              <a:t> &gt; </a:t>
            </a:r>
            <a:r>
              <a:rPr lang="en-US" sz="950" b="0" i="0" u="none" strike="noStrike" baseline="0" dirty="0" err="1">
                <a:solidFill>
                  <a:srgbClr val="383A42"/>
                </a:solidFill>
                <a:latin typeface="Consolas" panose="020B0609020204030204" pitchFamily="49" charset="0"/>
              </a:rPr>
              <a:t>canvas.height</a:t>
            </a:r>
            <a:r>
              <a:rPr lang="en-US" sz="950" b="0" i="0" u="none" strike="noStrike" baseline="0" dirty="0">
                <a:solidFill>
                  <a:srgbClr val="383A42"/>
                </a:solidFill>
                <a:latin typeface="Consolas" panose="020B0609020204030204" pitchFamily="49" charset="0"/>
              </a:rPr>
              <a:t>) {</a:t>
            </a:r>
          </a:p>
          <a:p>
            <a:pPr lvl="3"/>
            <a:r>
              <a:rPr lang="en-US" sz="950" b="0" i="0" u="none" strike="noStrike" baseline="0" dirty="0">
                <a:solidFill>
                  <a:srgbClr val="383A42"/>
                </a:solidFill>
                <a:latin typeface="Consolas" panose="020B0609020204030204" pitchFamily="49" charset="0"/>
              </a:rPr>
              <a:t>	</a:t>
            </a:r>
            <a:r>
              <a:rPr lang="en-US" sz="950" b="0" i="0" u="none" strike="noStrike" baseline="0" dirty="0" err="1">
                <a:solidFill>
                  <a:srgbClr val="383A42"/>
                </a:solidFill>
                <a:latin typeface="Consolas" panose="020B0609020204030204" pitchFamily="49" charset="0"/>
              </a:rPr>
              <a:t>pos.y</a:t>
            </a:r>
            <a:r>
              <a:rPr lang="en-US" sz="950" b="0" i="0" u="none" strike="noStrike" baseline="0" dirty="0">
                <a:solidFill>
                  <a:srgbClr val="383A42"/>
                </a:solidFill>
                <a:latin typeface="Consolas" panose="020B0609020204030204" pitchFamily="49" charset="0"/>
              </a:rPr>
              <a:t> = </a:t>
            </a:r>
            <a:r>
              <a:rPr lang="en-US" sz="950" b="0" i="0" u="none" strike="noStrike" baseline="0" dirty="0">
                <a:solidFill>
                  <a:srgbClr val="996801"/>
                </a:solidFill>
                <a:latin typeface="Consolas" panose="020B0609020204030204" pitchFamily="49" charset="0"/>
              </a:rPr>
              <a:t>0</a:t>
            </a:r>
            <a:r>
              <a:rPr lang="en-US" sz="950" b="0" i="0" u="none" strike="noStrike" baseline="0" dirty="0">
                <a:solidFill>
                  <a:srgbClr val="383A42"/>
                </a:solidFill>
                <a:latin typeface="Consolas" panose="020B0609020204030204" pitchFamily="49" charset="0"/>
              </a:rPr>
              <a:t>;</a:t>
            </a:r>
          </a:p>
          <a:p>
            <a:pPr lvl="3"/>
            <a:r>
              <a:rPr lang="en-US" sz="950" b="0" i="0" u="none" strike="noStrike" baseline="0" dirty="0" err="1">
                <a:solidFill>
                  <a:srgbClr val="383A42"/>
                </a:solidFill>
                <a:latin typeface="Consolas" panose="020B0609020204030204" pitchFamily="49" charset="0"/>
              </a:rPr>
              <a:t>ctx.fillRect</a:t>
            </a:r>
            <a:r>
              <a:rPr lang="en-US" sz="950" b="0" i="0" u="none" strike="noStrike" baseline="0" dirty="0">
                <a:solidFill>
                  <a:srgbClr val="383A42"/>
                </a:solidFill>
                <a:latin typeface="Consolas" panose="020B0609020204030204" pitchFamily="49" charset="0"/>
              </a:rPr>
              <a:t>(</a:t>
            </a:r>
            <a:r>
              <a:rPr lang="en-US" sz="950" b="0" i="0" u="none" strike="noStrike" baseline="0" dirty="0" err="1">
                <a:solidFill>
                  <a:srgbClr val="383A42"/>
                </a:solidFill>
                <a:latin typeface="Consolas" panose="020B0609020204030204" pitchFamily="49" charset="0"/>
              </a:rPr>
              <a:t>pos.x</a:t>
            </a:r>
            <a:r>
              <a:rPr lang="en-US" sz="950" b="0" i="0" u="none" strike="noStrike" baseline="0" dirty="0">
                <a:solidFill>
                  <a:srgbClr val="383A42"/>
                </a:solidFill>
                <a:latin typeface="Consolas" panose="020B0609020204030204" pitchFamily="49" charset="0"/>
              </a:rPr>
              <a:t>, </a:t>
            </a:r>
            <a:r>
              <a:rPr lang="en-US" sz="950" b="0" i="0" u="none" strike="noStrike" baseline="0" dirty="0" err="1">
                <a:solidFill>
                  <a:srgbClr val="383A42"/>
                </a:solidFill>
                <a:latin typeface="Consolas" panose="020B0609020204030204" pitchFamily="49" charset="0"/>
              </a:rPr>
              <a:t>pos.y</a:t>
            </a:r>
            <a:r>
              <a:rPr lang="en-US" sz="950" b="0" i="0" u="none" strike="noStrike" baseline="0" dirty="0">
                <a:solidFill>
                  <a:srgbClr val="383A42"/>
                </a:solidFill>
                <a:latin typeface="Consolas" panose="020B0609020204030204" pitchFamily="49" charset="0"/>
              </a:rPr>
              <a:t>, </a:t>
            </a:r>
            <a:r>
              <a:rPr lang="en-US" sz="950" b="0" i="0" u="none" strike="noStrike" baseline="0" dirty="0">
                <a:solidFill>
                  <a:srgbClr val="996801"/>
                </a:solidFill>
                <a:latin typeface="Consolas" panose="020B0609020204030204" pitchFamily="49" charset="0"/>
              </a:rPr>
              <a:t>100</a:t>
            </a:r>
            <a:r>
              <a:rPr lang="en-US" sz="950" b="0" i="0" u="none" strike="noStrike" baseline="0" dirty="0">
                <a:solidFill>
                  <a:srgbClr val="383A42"/>
                </a:solidFill>
                <a:latin typeface="Consolas" panose="020B0609020204030204" pitchFamily="49" charset="0"/>
              </a:rPr>
              <a:t>, </a:t>
            </a:r>
            <a:r>
              <a:rPr lang="en-US" sz="950" b="0" i="0" u="none" strike="noStrike" baseline="0" dirty="0">
                <a:solidFill>
                  <a:srgbClr val="996801"/>
                </a:solidFill>
                <a:latin typeface="Consolas" panose="020B0609020204030204" pitchFamily="49" charset="0"/>
              </a:rPr>
              <a:t>100</a:t>
            </a:r>
            <a:r>
              <a:rPr lang="en-US" sz="950" b="0" i="0" u="none" strike="noStrike" baseline="0" dirty="0">
                <a:solidFill>
                  <a:srgbClr val="383A42"/>
                </a:solidFill>
                <a:latin typeface="Consolas" panose="020B0609020204030204" pitchFamily="49" charset="0"/>
              </a:rPr>
              <a:t>);</a:t>
            </a:r>
          </a:p>
          <a:p>
            <a:pPr lvl="3"/>
            <a:r>
              <a:rPr lang="en-US" sz="950" b="0" i="0" u="none" strike="noStrike" baseline="0" dirty="0" err="1">
                <a:solidFill>
                  <a:srgbClr val="C28501"/>
                </a:solidFill>
                <a:latin typeface="Consolas" panose="020B0609020204030204" pitchFamily="49" charset="0"/>
              </a:rPr>
              <a:t>window</a:t>
            </a:r>
            <a:r>
              <a:rPr lang="en-US" sz="950" b="0" i="0" u="none" strike="noStrike" baseline="0" dirty="0" err="1">
                <a:solidFill>
                  <a:srgbClr val="383A42"/>
                </a:solidFill>
                <a:latin typeface="Consolas" panose="020B0609020204030204" pitchFamily="49" charset="0"/>
              </a:rPr>
              <a:t>.setTimeout</a:t>
            </a:r>
            <a:r>
              <a:rPr lang="en-US" sz="950" b="0" i="0" u="none" strike="noStrike" baseline="0" dirty="0">
                <a:solidFill>
                  <a:srgbClr val="383A42"/>
                </a:solidFill>
                <a:latin typeface="Consolas" panose="020B0609020204030204" pitchFamily="49" charset="0"/>
              </a:rPr>
              <a:t>(draw, </a:t>
            </a:r>
            <a:r>
              <a:rPr lang="en-US" sz="950" b="0" i="0" u="none" strike="noStrike" baseline="0" dirty="0">
                <a:solidFill>
                  <a:srgbClr val="996801"/>
                </a:solidFill>
                <a:latin typeface="Consolas" panose="020B0609020204030204" pitchFamily="49" charset="0"/>
              </a:rPr>
              <a:t>50</a:t>
            </a:r>
            <a:r>
              <a:rPr lang="en-US" sz="950" b="0" i="0" u="none" strike="noStrike" baseline="0" dirty="0">
                <a:solidFill>
                  <a:srgbClr val="383A42"/>
                </a:solidFill>
                <a:latin typeface="Consolas" panose="020B0609020204030204" pitchFamily="49" charset="0"/>
              </a:rPr>
              <a:t>);</a:t>
            </a:r>
          </a:p>
          <a:p>
            <a:pPr lvl="2"/>
            <a:r>
              <a:rPr lang="en-US" sz="950" b="0" i="0" u="none" strike="noStrike" baseline="0" dirty="0">
                <a:solidFill>
                  <a:srgbClr val="383A42"/>
                </a:solidFill>
                <a:latin typeface="Consolas" panose="020B0609020204030204" pitchFamily="49" charset="0"/>
              </a:rPr>
              <a:t>}</a:t>
            </a:r>
          </a:p>
          <a:p>
            <a:pPr lvl="1"/>
            <a:r>
              <a:rPr lang="en-US" sz="950" b="0" i="0" u="none" strike="noStrike" baseline="0" dirty="0">
                <a:solidFill>
                  <a:srgbClr val="383A42"/>
                </a:solidFill>
                <a:latin typeface="Consolas" panose="020B0609020204030204" pitchFamily="49" charset="0"/>
              </a:rPr>
              <a:t>&lt;/</a:t>
            </a:r>
            <a:r>
              <a:rPr lang="en-US" sz="950" b="0" i="0" u="none" strike="noStrike" baseline="0" dirty="0">
                <a:solidFill>
                  <a:srgbClr val="E55649"/>
                </a:solidFill>
                <a:latin typeface="Consolas" panose="020B0609020204030204" pitchFamily="49" charset="0"/>
              </a:rPr>
              <a:t>script</a:t>
            </a:r>
            <a:r>
              <a:rPr lang="en-US" sz="950" b="0" i="0" u="none" strike="noStrike" baseline="0" dirty="0">
                <a:solidFill>
                  <a:srgbClr val="383A42"/>
                </a:solidFill>
                <a:latin typeface="Consolas" panose="020B0609020204030204" pitchFamily="49" charset="0"/>
              </a:rPr>
              <a:t>&gt;</a:t>
            </a:r>
          </a:p>
          <a:p>
            <a:pPr algn="l"/>
            <a:r>
              <a:rPr lang="en-US" sz="950" b="0" i="0" u="none" strike="noStrike" baseline="0" dirty="0">
                <a:solidFill>
                  <a:srgbClr val="383A42"/>
                </a:solidFill>
                <a:latin typeface="Consolas" panose="020B0609020204030204" pitchFamily="49" charset="0"/>
              </a:rPr>
              <a:t>&lt;/</a:t>
            </a:r>
            <a:r>
              <a:rPr lang="en-US" sz="950" b="0" i="0" u="none" strike="noStrike" baseline="0" dirty="0">
                <a:solidFill>
                  <a:srgbClr val="E55649"/>
                </a:solidFill>
                <a:latin typeface="Consolas" panose="020B0609020204030204" pitchFamily="49" charset="0"/>
              </a:rPr>
              <a:t>body</a:t>
            </a:r>
            <a:r>
              <a:rPr lang="en-US" sz="950" b="0" i="0" u="none" strike="noStrike" baseline="0" dirty="0">
                <a:solidFill>
                  <a:srgbClr val="383A42"/>
                </a:solidFill>
                <a:latin typeface="Consolas" panose="020B0609020204030204" pitchFamily="49" charset="0"/>
              </a:rPr>
              <a:t>&gt;</a:t>
            </a:r>
          </a:p>
          <a:p>
            <a:pPr algn="l"/>
            <a:r>
              <a:rPr lang="en-US" sz="950" b="0" i="0" u="none" strike="noStrike" baseline="0" dirty="0">
                <a:solidFill>
                  <a:srgbClr val="383A42"/>
                </a:solidFill>
                <a:latin typeface="Consolas" panose="020B0609020204030204" pitchFamily="49" charset="0"/>
              </a:rPr>
              <a:t>&lt;/</a:t>
            </a:r>
            <a:r>
              <a:rPr lang="en-US" sz="950" b="0" i="0" u="none" strike="noStrike" baseline="0" dirty="0">
                <a:solidFill>
                  <a:srgbClr val="E55649"/>
                </a:solidFill>
                <a:latin typeface="Consolas" panose="020B0609020204030204" pitchFamily="49" charset="0"/>
              </a:rPr>
              <a:t>html</a:t>
            </a:r>
            <a:r>
              <a:rPr lang="en-US" sz="950" b="0" i="0" u="none" strike="noStrike" baseline="0" dirty="0">
                <a:solidFill>
                  <a:srgbClr val="383A42"/>
                </a:solidFill>
                <a:latin typeface="Consolas" panose="020B0609020204030204" pitchFamily="49" charset="0"/>
              </a:rPr>
              <a:t>&gt;</a:t>
            </a:r>
            <a:endParaRPr lang="en-US" sz="950" dirty="0"/>
          </a:p>
        </p:txBody>
      </p:sp>
    </p:spTree>
    <p:extLst>
      <p:ext uri="{BB962C8B-B14F-4D97-AF65-F5344CB8AC3E}">
        <p14:creationId xmlns:p14="http://schemas.microsoft.com/office/powerpoint/2010/main" val="1704249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CA16-46AF-44A2-BCAF-9E9D43A5A2DE}"/>
              </a:ext>
            </a:extLst>
          </p:cNvPr>
          <p:cNvSpPr>
            <a:spLocks noGrp="1"/>
          </p:cNvSpPr>
          <p:nvPr>
            <p:ph type="title"/>
          </p:nvPr>
        </p:nvSpPr>
        <p:spPr/>
        <p:txBody>
          <a:bodyPr/>
          <a:lstStyle/>
          <a:p>
            <a:r>
              <a:rPr lang="en-US" dirty="0"/>
              <a:t>Adding animations to the canvas</a:t>
            </a:r>
          </a:p>
        </p:txBody>
      </p:sp>
      <p:sp>
        <p:nvSpPr>
          <p:cNvPr id="3" name="Content Placeholder 2">
            <a:extLst>
              <a:ext uri="{FF2B5EF4-FFF2-40B4-BE49-F238E27FC236}">
                <a16:creationId xmlns:a16="http://schemas.microsoft.com/office/drawing/2014/main" id="{4B8D29F2-A00D-4377-B63A-29E66E9528B2}"/>
              </a:ext>
            </a:extLst>
          </p:cNvPr>
          <p:cNvSpPr>
            <a:spLocks noGrp="1"/>
          </p:cNvSpPr>
          <p:nvPr>
            <p:ph idx="1"/>
          </p:nvPr>
        </p:nvSpPr>
        <p:spPr>
          <a:xfrm>
            <a:off x="581191" y="2180496"/>
            <a:ext cx="11029615" cy="4415037"/>
          </a:xfrm>
        </p:spPr>
        <p:txBody>
          <a:bodyPr>
            <a:normAutofit/>
          </a:bodyPr>
          <a:lstStyle/>
          <a:p>
            <a:pPr marL="0" indent="0" algn="l">
              <a:buNone/>
            </a:pPr>
            <a:r>
              <a:rPr lang="en-US" sz="1800" b="0" i="0" u="none" strike="noStrike" baseline="0" dirty="0">
                <a:solidFill>
                  <a:srgbClr val="000000"/>
                </a:solidFill>
                <a:latin typeface="BookAntiqua"/>
              </a:rPr>
              <a:t>This will start drawing a square at position </a:t>
            </a:r>
            <a:r>
              <a:rPr lang="en-US" sz="1800" b="0" i="0" u="none" strike="noStrike" baseline="0" dirty="0">
                <a:solidFill>
                  <a:srgbClr val="000000"/>
                </a:solidFill>
                <a:latin typeface="Consolas" panose="020B0609020204030204" pitchFamily="49" charset="0"/>
              </a:rPr>
              <a:t>5</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50</a:t>
            </a:r>
            <a:r>
              <a:rPr lang="en-US" sz="1800" b="0" i="0" u="none" strike="noStrike" baseline="0" dirty="0">
                <a:solidFill>
                  <a:srgbClr val="000000"/>
                </a:solidFill>
                <a:latin typeface="BookAntiqua"/>
              </a:rPr>
              <a:t>. And after </a:t>
            </a:r>
            <a:r>
              <a:rPr lang="en-US" sz="1800" b="0" i="0" u="none" strike="noStrike" baseline="0" dirty="0">
                <a:solidFill>
                  <a:srgbClr val="000000"/>
                </a:solidFill>
                <a:latin typeface="Consolas" panose="020B0609020204030204" pitchFamily="49" charset="0"/>
              </a:rPr>
              <a:t>50 </a:t>
            </a:r>
            <a:r>
              <a:rPr lang="en-US" sz="1800" b="0" i="0" u="none" strike="noStrike" baseline="0" dirty="0" err="1">
                <a:solidFill>
                  <a:srgbClr val="000000"/>
                </a:solidFill>
                <a:latin typeface="BookAntiqua"/>
              </a:rPr>
              <a:t>ms</a:t>
            </a:r>
            <a:r>
              <a:rPr lang="en-US" sz="1800" b="0" i="0" u="none" strike="noStrike" baseline="0" dirty="0">
                <a:solidFill>
                  <a:srgbClr val="000000"/>
                </a:solidFill>
                <a:latin typeface="BookAntiqua"/>
              </a:rPr>
              <a:t>, it will draw another square at position </a:t>
            </a:r>
            <a:r>
              <a:rPr lang="en-US" sz="1800" b="0" i="0" u="none" strike="noStrike" baseline="0" dirty="0">
                <a:solidFill>
                  <a:srgbClr val="000000"/>
                </a:solidFill>
                <a:latin typeface="Consolas" panose="020B0609020204030204" pitchFamily="49" charset="0"/>
              </a:rPr>
              <a:t>10</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50</a:t>
            </a:r>
            <a:r>
              <a:rPr lang="en-US" sz="1800" b="0" i="0" u="none" strike="noStrike" baseline="0" dirty="0">
                <a:solidFill>
                  <a:srgbClr val="000000"/>
                </a:solidFill>
                <a:latin typeface="BookAntiqua"/>
              </a:rPr>
              <a:t>, and after that at </a:t>
            </a:r>
            <a:r>
              <a:rPr lang="en-US" sz="1800" b="0" i="0" u="none" strike="noStrike" baseline="0" dirty="0">
                <a:solidFill>
                  <a:srgbClr val="000000"/>
                </a:solidFill>
                <a:latin typeface="Consolas" panose="020B0609020204030204" pitchFamily="49" charset="0"/>
              </a:rPr>
              <a:t>15</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50</a:t>
            </a:r>
            <a:r>
              <a:rPr lang="en-US" sz="1800" b="0" i="0" u="none" strike="noStrike" baseline="0" dirty="0">
                <a:solidFill>
                  <a:srgbClr val="000000"/>
                </a:solidFill>
                <a:latin typeface="BookAntiqua"/>
              </a:rPr>
              <a:t>. And it will keep on changing this </a:t>
            </a:r>
            <a:r>
              <a:rPr lang="en-US" sz="1800" b="0" i="1" u="none" strike="noStrike" baseline="0" dirty="0">
                <a:solidFill>
                  <a:srgbClr val="000000"/>
                </a:solidFill>
                <a:latin typeface="BookAntiqua-Italic"/>
              </a:rPr>
              <a:t>x </a:t>
            </a:r>
            <a:r>
              <a:rPr lang="en-US" sz="1800" b="0" i="0" u="none" strike="noStrike" baseline="0" dirty="0">
                <a:solidFill>
                  <a:srgbClr val="000000"/>
                </a:solidFill>
                <a:latin typeface="BookAntiqua"/>
              </a:rPr>
              <a:t>value by </a:t>
            </a:r>
            <a:r>
              <a:rPr lang="en-US" sz="1800" b="0" i="0" u="none" strike="noStrike" baseline="0" dirty="0">
                <a:solidFill>
                  <a:srgbClr val="000000"/>
                </a:solidFill>
                <a:latin typeface="Consolas" panose="020B0609020204030204" pitchFamily="49" charset="0"/>
              </a:rPr>
              <a:t>5 </a:t>
            </a:r>
            <a:r>
              <a:rPr lang="en-US" sz="1800" b="0" i="0" u="none" strike="noStrike" baseline="0" dirty="0">
                <a:solidFill>
                  <a:srgbClr val="000000"/>
                </a:solidFill>
                <a:latin typeface="BookAntiqua"/>
              </a:rPr>
              <a:t>up to the point that </a:t>
            </a:r>
            <a:r>
              <a:rPr lang="en-US" sz="1800" b="0" i="1" u="none" strike="noStrike" baseline="0" dirty="0">
                <a:solidFill>
                  <a:srgbClr val="000000"/>
                </a:solidFill>
                <a:latin typeface="BookAntiqua-Italic"/>
              </a:rPr>
              <a:t>x </a:t>
            </a:r>
            <a:r>
              <a:rPr lang="en-US" sz="1800" b="0" i="0" u="none" strike="noStrike" baseline="0" dirty="0">
                <a:solidFill>
                  <a:srgbClr val="000000"/>
                </a:solidFill>
                <a:latin typeface="BookAntiqua"/>
              </a:rPr>
              <a:t>gets bigger than the width of the canvas, when it is then set to zero. This way, the last bit of white canvas on that line gets colored black too.</a:t>
            </a:r>
          </a:p>
          <a:p>
            <a:pPr marL="0" indent="0" algn="l">
              <a:buNone/>
            </a:pPr>
            <a:r>
              <a:rPr lang="en-US" sz="1800" b="0" i="0" u="none" strike="noStrike" baseline="0" dirty="0">
                <a:solidFill>
                  <a:srgbClr val="000000"/>
                </a:solidFill>
                <a:latin typeface="BookAntiqua"/>
              </a:rPr>
              <a:t>Right now, it is more creating a line, and not a moving square. This is because we keep on adding the colored part to the canvas, but not resetting it to the previous color. We can do this with the </a:t>
            </a:r>
            <a:r>
              <a:rPr lang="en-US" sz="1800" b="0" i="0" u="none" strike="noStrike" baseline="0" dirty="0" err="1">
                <a:solidFill>
                  <a:srgbClr val="000000"/>
                </a:solidFill>
                <a:latin typeface="Consolas" panose="020B0609020204030204" pitchFamily="49" charset="0"/>
              </a:rPr>
              <a:t>clearRect</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method. This method takes four parameters. The first two are the starting point to draw the rectangle to be cleared (so </a:t>
            </a:r>
            <a:r>
              <a:rPr lang="en-US" sz="1800" b="0" i="1" u="none" strike="noStrike" baseline="0" dirty="0">
                <a:solidFill>
                  <a:srgbClr val="000000"/>
                </a:solidFill>
                <a:latin typeface="BookAntiqua-Italic"/>
              </a:rPr>
              <a:t>x</a:t>
            </a:r>
            <a:r>
              <a:rPr lang="en-US" sz="1800" b="0" i="0" u="none" strike="noStrike" baseline="0" dirty="0">
                <a:solidFill>
                  <a:srgbClr val="000000"/>
                </a:solidFill>
                <a:latin typeface="BookAntiqua"/>
              </a:rPr>
              <a:t>, </a:t>
            </a:r>
            <a:r>
              <a:rPr lang="en-US" sz="1800" b="0" i="1" u="none" strike="noStrike" baseline="0" dirty="0">
                <a:solidFill>
                  <a:srgbClr val="000000"/>
                </a:solidFill>
                <a:latin typeface="BookAntiqua-Italic"/>
              </a:rPr>
              <a:t>y</a:t>
            </a:r>
            <a:r>
              <a:rPr lang="en-US" sz="1800" b="0" i="0" u="none" strike="noStrike" baseline="0" dirty="0">
                <a:solidFill>
                  <a:srgbClr val="000000"/>
                </a:solidFill>
                <a:latin typeface="BookAntiqua"/>
              </a:rPr>
              <a:t>). The third one is the </a:t>
            </a:r>
            <a:r>
              <a:rPr lang="en-US" sz="1800" b="0" i="0" u="none" strike="noStrike" baseline="0" dirty="0">
                <a:solidFill>
                  <a:srgbClr val="000000"/>
                </a:solidFill>
                <a:latin typeface="Consolas" panose="020B0609020204030204" pitchFamily="49" charset="0"/>
              </a:rPr>
              <a:t>width </a:t>
            </a:r>
            <a:r>
              <a:rPr lang="en-US" sz="1800" b="0" i="0" u="none" strike="noStrike" baseline="0" dirty="0">
                <a:solidFill>
                  <a:srgbClr val="000000"/>
                </a:solidFill>
                <a:latin typeface="BookAntiqua"/>
              </a:rPr>
              <a:t>of the rectangle to be cleared and the last one is the </a:t>
            </a:r>
            <a:r>
              <a:rPr lang="en-US" sz="1800" b="0" i="0" u="none" strike="noStrike" baseline="0" dirty="0">
                <a:solidFill>
                  <a:srgbClr val="000000"/>
                </a:solidFill>
                <a:latin typeface="Consolas" panose="020B0609020204030204" pitchFamily="49" charset="0"/>
              </a:rPr>
              <a:t>height</a:t>
            </a:r>
            <a:r>
              <a:rPr lang="en-US" sz="1800" b="0" i="0" u="none" strike="noStrike" baseline="0" dirty="0">
                <a:solidFill>
                  <a:srgbClr val="000000"/>
                </a:solidFill>
                <a:latin typeface="BookAntiqua"/>
              </a:rPr>
              <a:t>. In order to clear the full canvas, we'll have to write:</a:t>
            </a:r>
          </a:p>
          <a:p>
            <a:pPr marL="594000" lvl="2" indent="0">
              <a:buNone/>
            </a:pPr>
            <a:r>
              <a:rPr lang="en-US" b="0" i="0" u="none" strike="noStrike" baseline="0" dirty="0" err="1">
                <a:solidFill>
                  <a:srgbClr val="383A42"/>
                </a:solidFill>
                <a:latin typeface="Consolas" panose="020B0609020204030204" pitchFamily="49" charset="0"/>
              </a:rPr>
              <a:t>ctx.clearRect</a:t>
            </a:r>
            <a:r>
              <a:rPr lang="en-US" b="0" i="0" u="none" strike="noStrike" baseline="0" dirty="0">
                <a:solidFill>
                  <a:srgbClr val="383A42"/>
                </a:solidFill>
                <a:latin typeface="Consolas" panose="020B0609020204030204" pitchFamily="49" charset="0"/>
              </a:rPr>
              <a:t>(0, 0, </a:t>
            </a:r>
            <a:r>
              <a:rPr lang="en-US" b="0" i="0" u="none" strike="noStrike" baseline="0" dirty="0" err="1">
                <a:solidFill>
                  <a:srgbClr val="383A42"/>
                </a:solidFill>
                <a:latin typeface="Consolas" panose="020B0609020204030204" pitchFamily="49" charset="0"/>
              </a:rPr>
              <a:t>canvas.width</a:t>
            </a: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canvas.height</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Adding this to the beginning of the draw function in our previous example results in a moving square instead of a fat line being drawn because the previous square is not kept, but the canvas resets every time and the square gets drawn from scratch.</a:t>
            </a:r>
            <a:endParaRPr lang="en-US" dirty="0"/>
          </a:p>
        </p:txBody>
      </p:sp>
    </p:spTree>
    <p:extLst>
      <p:ext uri="{BB962C8B-B14F-4D97-AF65-F5344CB8AC3E}">
        <p14:creationId xmlns:p14="http://schemas.microsoft.com/office/powerpoint/2010/main" val="366951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A9B8-12BB-4ED9-AED6-426908E71DF2}"/>
              </a:ext>
            </a:extLst>
          </p:cNvPr>
          <p:cNvSpPr>
            <a:spLocks noGrp="1"/>
          </p:cNvSpPr>
          <p:nvPr>
            <p:ph type="title"/>
          </p:nvPr>
        </p:nvSpPr>
        <p:spPr/>
        <p:txBody>
          <a:bodyPr/>
          <a:lstStyle/>
          <a:p>
            <a:r>
              <a:rPr lang="en-US" dirty="0"/>
              <a:t>Practice exercise 14.6</a:t>
            </a:r>
          </a:p>
        </p:txBody>
      </p:sp>
      <p:sp>
        <p:nvSpPr>
          <p:cNvPr id="3" name="Content Placeholder 2">
            <a:extLst>
              <a:ext uri="{FF2B5EF4-FFF2-40B4-BE49-F238E27FC236}">
                <a16:creationId xmlns:a16="http://schemas.microsoft.com/office/drawing/2014/main" id="{8CF008C7-DD20-47B8-93C9-C74D674A9B16}"/>
              </a:ext>
            </a:extLst>
          </p:cNvPr>
          <p:cNvSpPr>
            <a:spLocks noGrp="1"/>
          </p:cNvSpPr>
          <p:nvPr>
            <p:ph idx="1"/>
          </p:nvPr>
        </p:nvSpPr>
        <p:spPr/>
        <p:txBody>
          <a:bodyPr anchor="t"/>
          <a:lstStyle/>
          <a:p>
            <a:pPr marL="0" indent="0" algn="l">
              <a:buNone/>
            </a:pPr>
            <a:r>
              <a:rPr lang="en-US" sz="1800" b="0" i="0" u="none" strike="noStrike" baseline="0" dirty="0">
                <a:latin typeface="BookAntiqua"/>
              </a:rPr>
              <a:t>We will practice animating shapes and moving objects on the page. This exercise will demonstrate how to move an object on the page using the HTML5 canvas element and JavaScript.</a:t>
            </a:r>
            <a:endParaRPr lang="en-US" dirty="0"/>
          </a:p>
        </p:txBody>
      </p:sp>
      <p:pic>
        <p:nvPicPr>
          <p:cNvPr id="5" name="Picture 4">
            <a:extLst>
              <a:ext uri="{FF2B5EF4-FFF2-40B4-BE49-F238E27FC236}">
                <a16:creationId xmlns:a16="http://schemas.microsoft.com/office/drawing/2014/main" id="{733D971F-F00B-4C67-AF35-2CE4249A0581}"/>
              </a:ext>
            </a:extLst>
          </p:cNvPr>
          <p:cNvPicPr>
            <a:picLocks noChangeAspect="1"/>
          </p:cNvPicPr>
          <p:nvPr/>
        </p:nvPicPr>
        <p:blipFill>
          <a:blip r:embed="rId2"/>
          <a:stretch>
            <a:fillRect/>
          </a:stretch>
        </p:blipFill>
        <p:spPr>
          <a:xfrm>
            <a:off x="2591328" y="3126522"/>
            <a:ext cx="7009342" cy="3367412"/>
          </a:xfrm>
          <a:prstGeom prst="rect">
            <a:avLst/>
          </a:prstGeom>
        </p:spPr>
      </p:pic>
    </p:spTree>
    <p:extLst>
      <p:ext uri="{BB962C8B-B14F-4D97-AF65-F5344CB8AC3E}">
        <p14:creationId xmlns:p14="http://schemas.microsoft.com/office/powerpoint/2010/main" val="3954869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A9B8-12BB-4ED9-AED6-426908E71DF2}"/>
              </a:ext>
            </a:extLst>
          </p:cNvPr>
          <p:cNvSpPr>
            <a:spLocks noGrp="1"/>
          </p:cNvSpPr>
          <p:nvPr>
            <p:ph type="title"/>
          </p:nvPr>
        </p:nvSpPr>
        <p:spPr/>
        <p:txBody>
          <a:bodyPr/>
          <a:lstStyle/>
          <a:p>
            <a:r>
              <a:rPr lang="en-US" dirty="0"/>
              <a:t>Practice exercise 14.6</a:t>
            </a:r>
          </a:p>
        </p:txBody>
      </p:sp>
      <p:sp>
        <p:nvSpPr>
          <p:cNvPr id="3" name="Content Placeholder 2">
            <a:extLst>
              <a:ext uri="{FF2B5EF4-FFF2-40B4-BE49-F238E27FC236}">
                <a16:creationId xmlns:a16="http://schemas.microsoft.com/office/drawing/2014/main" id="{8CF008C7-DD20-47B8-93C9-C74D674A9B16}"/>
              </a:ext>
            </a:extLst>
          </p:cNvPr>
          <p:cNvSpPr>
            <a:spLocks noGrp="1"/>
          </p:cNvSpPr>
          <p:nvPr>
            <p:ph idx="1"/>
          </p:nvPr>
        </p:nvSpPr>
        <p:spPr>
          <a:xfrm>
            <a:off x="581192" y="2006600"/>
            <a:ext cx="11029615" cy="4656667"/>
          </a:xfrm>
        </p:spPr>
        <p:txBody>
          <a:bodyPr anchor="t">
            <a:normAutofit/>
          </a:bodyPr>
          <a:lstStyle/>
          <a:p>
            <a:pPr marL="0" indent="0" algn="l">
              <a:buNone/>
            </a:pPr>
            <a:r>
              <a:rPr lang="en-US" sz="1800" b="0" i="0" u="none" strike="noStrike" baseline="0" dirty="0">
                <a:latin typeface="BookAntiqua"/>
              </a:rPr>
              <a:t>Take the following steps to create a red circle that will then be moved within the canvas boundaries, appearing to be bouncing off the sides:</a:t>
            </a:r>
          </a:p>
          <a:p>
            <a:pPr marL="666900" lvl="1" indent="-342900">
              <a:buFont typeface="+mj-lt"/>
              <a:buAutoNum type="arabicPeriod"/>
            </a:pPr>
            <a:r>
              <a:rPr lang="en-US" sz="1700" b="0" i="0" u="none" strike="noStrike" baseline="0" dirty="0">
                <a:latin typeface="BookAntiqua"/>
              </a:rPr>
              <a:t>Create the canvas and apply a border of 1 px to it.</a:t>
            </a:r>
          </a:p>
          <a:p>
            <a:pPr marL="666900" lvl="1" indent="-342900">
              <a:buFont typeface="+mj-lt"/>
              <a:buAutoNum type="arabicPeriod"/>
            </a:pPr>
            <a:r>
              <a:rPr lang="en-US" sz="1700" b="0" i="0" u="none" strike="noStrike" baseline="0" dirty="0">
                <a:latin typeface="BookAntiqua"/>
              </a:rPr>
              <a:t>Select the canvas page elements with JavaScript and prepare to draw on the canvas.</a:t>
            </a:r>
          </a:p>
          <a:p>
            <a:pPr marL="666900" lvl="1" indent="-342900">
              <a:buFont typeface="+mj-lt"/>
              <a:buAutoNum type="arabicPeriod"/>
            </a:pPr>
            <a:r>
              <a:rPr lang="en-US" sz="1700" b="0" i="0" u="none" strike="noStrike" baseline="0" dirty="0">
                <a:latin typeface="BookAntiqua"/>
              </a:rPr>
              <a:t>Create variables to track the </a:t>
            </a:r>
            <a:r>
              <a:rPr lang="en-US" sz="1700" b="0" i="1" u="none" strike="noStrike" baseline="0" dirty="0">
                <a:latin typeface="BookAntiqua-Italic"/>
              </a:rPr>
              <a:t>x </a:t>
            </a:r>
            <a:r>
              <a:rPr lang="en-US" sz="1700" b="0" i="0" u="none" strike="noStrike" baseline="0" dirty="0">
                <a:latin typeface="BookAntiqua"/>
              </a:rPr>
              <a:t>and </a:t>
            </a:r>
            <a:r>
              <a:rPr lang="en-US" sz="1700" b="0" i="1" u="none" strike="noStrike" baseline="0" dirty="0">
                <a:latin typeface="BookAntiqua-Italic"/>
              </a:rPr>
              <a:t>y </a:t>
            </a:r>
            <a:r>
              <a:rPr lang="en-US" sz="1700" b="0" i="0" u="none" strike="noStrike" baseline="0" dirty="0">
                <a:latin typeface="BookAntiqua"/>
              </a:rPr>
              <a:t>positions, as well as the </a:t>
            </a:r>
            <a:r>
              <a:rPr lang="en-US" sz="1700" b="0" i="1" u="none" strike="noStrike" baseline="0" dirty="0">
                <a:latin typeface="BookAntiqua-Italic"/>
              </a:rPr>
              <a:t>x</a:t>
            </a:r>
            <a:r>
              <a:rPr lang="en-US" sz="1700" b="0" i="0" u="none" strike="noStrike" baseline="0" dirty="0">
                <a:latin typeface="BookAntiqua"/>
              </a:rPr>
              <a:t>-direction speed and the </a:t>
            </a:r>
            <a:r>
              <a:rPr lang="en-US" sz="1700" b="0" i="1" u="none" strike="noStrike" baseline="0" dirty="0">
                <a:latin typeface="BookAntiqua-Italic"/>
              </a:rPr>
              <a:t>y</a:t>
            </a:r>
            <a:r>
              <a:rPr lang="en-US" sz="1700" b="0" i="0" u="none" strike="noStrike" baseline="0" dirty="0">
                <a:latin typeface="BookAntiqua"/>
              </a:rPr>
              <a:t>-direction speed. You can set these as a default of </a:t>
            </a:r>
            <a:r>
              <a:rPr lang="en-US" sz="1700" b="0" i="0" u="none" strike="noStrike" baseline="0" dirty="0">
                <a:latin typeface="Consolas" panose="020B0609020204030204" pitchFamily="49" charset="0"/>
              </a:rPr>
              <a:t>1 </a:t>
            </a:r>
            <a:r>
              <a:rPr lang="en-US" sz="1700" b="0" i="0" u="none" strike="noStrike" baseline="0" dirty="0">
                <a:latin typeface="BookAntiqua"/>
              </a:rPr>
              <a:t>and the </a:t>
            </a:r>
            <a:r>
              <a:rPr lang="en-US" sz="1700" b="0" i="1" u="none" strike="noStrike" baseline="0" dirty="0">
                <a:latin typeface="BookAntiqua-Italic"/>
              </a:rPr>
              <a:t>x </a:t>
            </a:r>
            <a:r>
              <a:rPr lang="en-US" sz="1700" b="0" i="0" u="none" strike="noStrike" baseline="0" dirty="0">
                <a:latin typeface="BookAntiqua"/>
              </a:rPr>
              <a:t>and </a:t>
            </a:r>
            <a:r>
              <a:rPr lang="en-US" sz="1700" b="0" i="1" u="none" strike="noStrike" baseline="0" dirty="0">
                <a:latin typeface="BookAntiqua-Italic"/>
              </a:rPr>
              <a:t>y </a:t>
            </a:r>
            <a:r>
              <a:rPr lang="en-US" sz="1700" b="0" i="0" u="none" strike="noStrike" baseline="0" dirty="0">
                <a:latin typeface="BookAntiqua"/>
              </a:rPr>
              <a:t>starting positions can be half of the canvas dimensions.</a:t>
            </a:r>
          </a:p>
          <a:p>
            <a:pPr marL="666900" lvl="1" indent="-342900">
              <a:buFont typeface="+mj-lt"/>
              <a:buAutoNum type="arabicPeriod"/>
            </a:pPr>
            <a:r>
              <a:rPr lang="en-US" sz="1700" b="0" i="0" u="none" strike="noStrike" baseline="0" dirty="0">
                <a:latin typeface="BookAntiqua"/>
              </a:rPr>
              <a:t>Create a function to draw the ball. This will draw the ball as a red ball arc in the </a:t>
            </a:r>
            <a:r>
              <a:rPr lang="en-US" sz="1700" b="0" i="1" u="none" strike="noStrike" baseline="0" dirty="0">
                <a:latin typeface="BookAntiqua-Italic"/>
              </a:rPr>
              <a:t>x </a:t>
            </a:r>
            <a:r>
              <a:rPr lang="en-US" sz="1700" b="0" i="0" u="none" strike="noStrike" baseline="0" dirty="0">
                <a:latin typeface="BookAntiqua"/>
              </a:rPr>
              <a:t>and </a:t>
            </a:r>
            <a:r>
              <a:rPr lang="en-US" sz="1700" b="0" i="1" u="none" strike="noStrike" baseline="0" dirty="0">
                <a:latin typeface="BookAntiqua-Italic"/>
              </a:rPr>
              <a:t>y </a:t>
            </a:r>
            <a:r>
              <a:rPr lang="en-US" sz="1700" b="0" i="0" u="none" strike="noStrike" baseline="0" dirty="0">
                <a:latin typeface="BookAntiqua"/>
              </a:rPr>
              <a:t>positions. Also, the size for the ball should be set as a variable so that the boundaries can be calculated from it. Fill and close the path.</a:t>
            </a:r>
          </a:p>
          <a:p>
            <a:pPr marL="666900" lvl="1" indent="-342900">
              <a:buFont typeface="+mj-lt"/>
              <a:buAutoNum type="arabicPeriod"/>
            </a:pPr>
            <a:r>
              <a:rPr lang="en-US" sz="1700" b="0" i="0" u="none" strike="noStrike" baseline="0" dirty="0">
                <a:latin typeface="BookAntiqua"/>
              </a:rPr>
              <a:t>Create a function to move the ball and set the interval on that function to 10 milliseconds.</a:t>
            </a:r>
          </a:p>
          <a:p>
            <a:pPr marL="666900" lvl="1" indent="-342900">
              <a:buFont typeface="+mj-lt"/>
              <a:buAutoNum type="arabicPeriod"/>
            </a:pPr>
            <a:r>
              <a:rPr lang="en-US" sz="1700" b="0" i="0" u="none" strike="noStrike" baseline="0" dirty="0">
                <a:latin typeface="BookAntiqua"/>
              </a:rPr>
              <a:t>In the aforementioned movement function, clear the current rectangle and draw the ball using the draw ball function.</a:t>
            </a:r>
          </a:p>
          <a:p>
            <a:pPr marL="666900" lvl="1" indent="-342900">
              <a:buFont typeface="+mj-lt"/>
              <a:buAutoNum type="arabicPeriod"/>
            </a:pPr>
            <a:r>
              <a:rPr lang="en-US" sz="1700" b="0" i="0" u="none" strike="noStrike" baseline="0" dirty="0">
                <a:latin typeface="BookAntiqua"/>
              </a:rPr>
              <a:t>Check the position of the ball. If the ball is outside the canvas boundaries, you need to change direction. This can be done by multiplying the direction by -1. Update the </a:t>
            </a:r>
            <a:r>
              <a:rPr lang="en-US" sz="1700" b="0" i="1" u="none" strike="noStrike" baseline="0" dirty="0">
                <a:latin typeface="BookAntiqua-Italic"/>
              </a:rPr>
              <a:t>x </a:t>
            </a:r>
            <a:r>
              <a:rPr lang="en-US" sz="1700" b="0" i="0" u="none" strike="noStrike" baseline="0" dirty="0">
                <a:latin typeface="BookAntiqua"/>
              </a:rPr>
              <a:t>and </a:t>
            </a:r>
            <a:r>
              <a:rPr lang="en-US" sz="1700" b="0" i="1" u="none" strike="noStrike" baseline="0" dirty="0">
                <a:latin typeface="BookAntiqua-Italic"/>
              </a:rPr>
              <a:t>y </a:t>
            </a:r>
            <a:r>
              <a:rPr lang="en-US" sz="1700" b="0" i="0" u="none" strike="noStrike" baseline="0" dirty="0">
                <a:latin typeface="BookAntiqua"/>
              </a:rPr>
              <a:t>positions with the new values.</a:t>
            </a:r>
            <a:endParaRPr lang="en-US" sz="1700" dirty="0"/>
          </a:p>
        </p:txBody>
      </p:sp>
    </p:spTree>
    <p:extLst>
      <p:ext uri="{BB962C8B-B14F-4D97-AF65-F5344CB8AC3E}">
        <p14:creationId xmlns:p14="http://schemas.microsoft.com/office/powerpoint/2010/main" val="995447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715F-8CD4-4557-B6E7-708C22EB6C1F}"/>
              </a:ext>
            </a:extLst>
          </p:cNvPr>
          <p:cNvSpPr>
            <a:spLocks noGrp="1"/>
          </p:cNvSpPr>
          <p:nvPr>
            <p:ph type="title"/>
          </p:nvPr>
        </p:nvSpPr>
        <p:spPr/>
        <p:txBody>
          <a:bodyPr/>
          <a:lstStyle/>
          <a:p>
            <a:r>
              <a:rPr lang="en-US" dirty="0"/>
              <a:t>Drawing on canvas with a mouse</a:t>
            </a:r>
          </a:p>
        </p:txBody>
      </p:sp>
      <p:sp>
        <p:nvSpPr>
          <p:cNvPr id="3" name="Content Placeholder 2">
            <a:extLst>
              <a:ext uri="{FF2B5EF4-FFF2-40B4-BE49-F238E27FC236}">
                <a16:creationId xmlns:a16="http://schemas.microsoft.com/office/drawing/2014/main" id="{E0AEA47F-818A-4CE9-AB95-15D9AB52B207}"/>
              </a:ext>
            </a:extLst>
          </p:cNvPr>
          <p:cNvSpPr>
            <a:spLocks noGrp="1"/>
          </p:cNvSpPr>
          <p:nvPr>
            <p:ph idx="1"/>
          </p:nvPr>
        </p:nvSpPr>
        <p:spPr>
          <a:xfrm>
            <a:off x="581192" y="2116668"/>
            <a:ext cx="11029615" cy="3742132"/>
          </a:xfrm>
        </p:spPr>
        <p:txBody>
          <a:bodyPr anchor="t"/>
          <a:lstStyle/>
          <a:p>
            <a:pPr marL="0" indent="0" algn="l">
              <a:buNone/>
            </a:pPr>
            <a:r>
              <a:rPr lang="en-US" sz="1800" b="0" i="0" u="none" strike="noStrike" baseline="0" dirty="0">
                <a:latin typeface="BookAntiqua"/>
              </a:rPr>
              <a:t>We have all the ingredients already to create a canvas on which we can draw with our mouse. Let's walk you through it. We'll start by setting up the canvas:</a:t>
            </a:r>
            <a:endParaRPr lang="en-US" dirty="0"/>
          </a:p>
        </p:txBody>
      </p:sp>
      <p:sp>
        <p:nvSpPr>
          <p:cNvPr id="5" name="TextBox 4">
            <a:extLst>
              <a:ext uri="{FF2B5EF4-FFF2-40B4-BE49-F238E27FC236}">
                <a16:creationId xmlns:a16="http://schemas.microsoft.com/office/drawing/2014/main" id="{D9B39371-0C95-4DA2-976A-6986D23CBAB1}"/>
              </a:ext>
            </a:extLst>
          </p:cNvPr>
          <p:cNvSpPr txBox="1"/>
          <p:nvPr/>
        </p:nvSpPr>
        <p:spPr>
          <a:xfrm>
            <a:off x="3191932" y="2863194"/>
            <a:ext cx="6781800" cy="3785652"/>
          </a:xfrm>
          <a:prstGeom prst="rect">
            <a:avLst/>
          </a:prstGeom>
          <a:noFill/>
        </p:spPr>
        <p:txBody>
          <a:bodyPr wrap="square">
            <a:spAutoFit/>
          </a:bodyPr>
          <a:lstStyle/>
          <a:p>
            <a:pPr algn="l"/>
            <a:r>
              <a:rPr lang="en-US" sz="1200" b="0" i="0" u="none" strike="noStrike" baseline="0" dirty="0">
                <a:solidFill>
                  <a:srgbClr val="4079F3"/>
                </a:solidFill>
                <a:latin typeface="Consolas" panose="020B0609020204030204" pitchFamily="49" charset="0"/>
              </a:rPr>
              <a:t>&lt;!DOCTYPE </a:t>
            </a:r>
            <a:r>
              <a:rPr lang="en-US" sz="1200" b="0" i="0" u="none" strike="noStrike" baseline="0" dirty="0">
                <a:solidFill>
                  <a:srgbClr val="383A42"/>
                </a:solidFill>
                <a:latin typeface="Consolas" panose="020B0609020204030204" pitchFamily="49" charset="0"/>
              </a:rPr>
              <a:t>html</a:t>
            </a:r>
            <a:r>
              <a:rPr lang="en-US" sz="1200" b="0" i="0" u="none" strike="noStrike" baseline="0" dirty="0">
                <a:solidFill>
                  <a:srgbClr val="4079F3"/>
                </a:solidFill>
                <a:latin typeface="Consolas" panose="020B0609020204030204" pitchFamily="49" charset="0"/>
              </a:rPr>
              <a:t>&gt;</a:t>
            </a:r>
          </a:p>
          <a:p>
            <a:pPr algn="l"/>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html</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head</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style</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E55649"/>
                </a:solidFill>
                <a:latin typeface="Consolas" panose="020B0609020204030204" pitchFamily="49" charset="0"/>
              </a:rPr>
              <a:t>canvas </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50A24F"/>
                </a:solidFill>
                <a:latin typeface="Consolas" panose="020B0609020204030204" pitchFamily="49" charset="0"/>
              </a:rPr>
              <a:t>	border</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1px </a:t>
            </a:r>
            <a:r>
              <a:rPr lang="en-US" sz="1200" b="0" i="0" u="none" strike="noStrike" baseline="0" dirty="0">
                <a:solidFill>
                  <a:srgbClr val="383A42"/>
                </a:solidFill>
                <a:latin typeface="Consolas" panose="020B0609020204030204" pitchFamily="49" charset="0"/>
              </a:rPr>
              <a:t>solid black;</a:t>
            </a:r>
          </a:p>
          <a:p>
            <a:pPr lvl="3"/>
            <a:r>
              <a:rPr lang="en-US" sz="1200" b="0" i="0" u="none" strike="noStrike" baseline="0" dirty="0">
                <a:solidFill>
                  <a:srgbClr val="383A42"/>
                </a:solidFill>
                <a:latin typeface="Consolas" panose="020B0609020204030204" pitchFamily="49" charset="0"/>
              </a:rPr>
              <a: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style</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head</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body</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canvas </a:t>
            </a:r>
            <a:r>
              <a:rPr lang="en-US" sz="1200" b="0" i="0" u="none" strike="noStrike" baseline="0" dirty="0">
                <a:solidFill>
                  <a:srgbClr val="996801"/>
                </a:solidFill>
                <a:latin typeface="Consolas" panose="020B0609020204030204" pitchFamily="49" charset="0"/>
              </a:rPr>
              <a:t>id</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"canvas"</a:t>
            </a:r>
            <a:r>
              <a:rPr lang="en-US" sz="1200" b="0" i="0" u="none" strike="noStrike" baseline="0" dirty="0">
                <a:solidFill>
                  <a:srgbClr val="383A42"/>
                </a:solidFill>
                <a:latin typeface="Consolas" panose="020B0609020204030204" pitchFamily="49" charset="0"/>
              </a:rPr>
              <a:t>&gt;&lt;/</a:t>
            </a:r>
            <a:r>
              <a:rPr lang="en-US" sz="1200" b="0" i="0" u="none" strike="noStrike" baseline="0" dirty="0">
                <a:solidFill>
                  <a:srgbClr val="E55649"/>
                </a:solidFill>
                <a:latin typeface="Consolas" panose="020B0609020204030204" pitchFamily="49" charset="0"/>
              </a:rPr>
              <a:t>canvas</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input </a:t>
            </a:r>
            <a:r>
              <a:rPr lang="en-US" sz="1200" b="0" i="0" u="none" strike="noStrike" baseline="0" dirty="0">
                <a:solidFill>
                  <a:srgbClr val="996801"/>
                </a:solidFill>
                <a:latin typeface="Consolas" panose="020B0609020204030204" pitchFamily="49" charset="0"/>
              </a:rPr>
              <a:t>type</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"color" </a:t>
            </a:r>
            <a:r>
              <a:rPr lang="en-US" sz="1200" b="0" i="0" u="none" strike="noStrike" baseline="0" dirty="0">
                <a:solidFill>
                  <a:srgbClr val="996801"/>
                </a:solidFill>
                <a:latin typeface="Consolas" panose="020B0609020204030204" pitchFamily="49" charset="0"/>
              </a:rPr>
              <a:t>id</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a:t>
            </a:r>
            <a:r>
              <a:rPr lang="en-US" sz="1200" b="0" i="0" u="none" strike="noStrike" baseline="0" dirty="0" err="1">
                <a:solidFill>
                  <a:srgbClr val="50A24F"/>
                </a:solidFill>
                <a:latin typeface="Consolas" panose="020B0609020204030204" pitchFamily="49" charset="0"/>
              </a:rPr>
              <a:t>bgColor</a:t>
            </a:r>
            <a:r>
              <a:rPr lang="en-US" sz="1200" b="0" i="0" u="none" strike="noStrike" baseline="0" dirty="0">
                <a:solidFill>
                  <a:srgbClr val="50A24F"/>
                </a:solidFill>
                <a:latin typeface="Consolas" panose="020B0609020204030204" pitchFamily="49" charset="0"/>
              </a:rPr>
              <a:t>" </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script</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A726A5"/>
                </a:solidFill>
                <a:latin typeface="Consolas" panose="020B0609020204030204" pitchFamily="49" charset="0"/>
              </a:rPr>
              <a:t>let </a:t>
            </a:r>
            <a:r>
              <a:rPr lang="en-US" sz="1200" b="0" i="0" u="none" strike="noStrike" baseline="0" dirty="0">
                <a:solidFill>
                  <a:srgbClr val="383A42"/>
                </a:solidFill>
                <a:latin typeface="Consolas" panose="020B0609020204030204" pitchFamily="49" charset="0"/>
              </a:rPr>
              <a:t>canvas = </a:t>
            </a:r>
            <a:r>
              <a:rPr lang="en-US" sz="1200" b="0" i="0" u="none" strike="noStrike" baseline="0" dirty="0" err="1">
                <a:solidFill>
                  <a:srgbClr val="C28501"/>
                </a:solidFill>
                <a:latin typeface="Consolas" panose="020B0609020204030204" pitchFamily="49" charset="0"/>
              </a:rPr>
              <a:t>document</a:t>
            </a:r>
            <a:r>
              <a:rPr lang="en-US" sz="1200" b="0" i="0" u="none" strike="noStrike" baseline="0" dirty="0" err="1">
                <a:solidFill>
                  <a:srgbClr val="383A42"/>
                </a:solidFill>
                <a:latin typeface="Consolas" panose="020B0609020204030204" pitchFamily="49" charset="0"/>
              </a:rPr>
              <a:t>.getElementById</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"canvas"</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A726A5"/>
                </a:solidFill>
                <a:latin typeface="Consolas" panose="020B0609020204030204" pitchFamily="49" charset="0"/>
              </a:rPr>
              <a:t>let </a:t>
            </a:r>
            <a:r>
              <a:rPr lang="en-US" sz="1200" b="0" i="0" u="none" strike="noStrike" baseline="0" dirty="0" err="1">
                <a:solidFill>
                  <a:srgbClr val="383A42"/>
                </a:solidFill>
                <a:latin typeface="Consolas" panose="020B0609020204030204" pitchFamily="49" charset="0"/>
              </a:rPr>
              <a:t>ctx</a:t>
            </a:r>
            <a:r>
              <a:rPr lang="en-US" sz="1200" b="0" i="0" u="none" strike="noStrike" baseline="0" dirty="0">
                <a:solidFill>
                  <a:srgbClr val="383A42"/>
                </a:solidFill>
                <a:latin typeface="Consolas" panose="020B0609020204030204" pitchFamily="49" charset="0"/>
              </a:rPr>
              <a:t> = </a:t>
            </a:r>
            <a:r>
              <a:rPr lang="en-US" sz="1200" b="0" i="0" u="none" strike="noStrike" baseline="0" dirty="0" err="1">
                <a:solidFill>
                  <a:srgbClr val="383A42"/>
                </a:solidFill>
                <a:latin typeface="Consolas" panose="020B0609020204030204" pitchFamily="49" charset="0"/>
              </a:rPr>
              <a:t>canvas.getContext</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"2d"</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err="1">
                <a:solidFill>
                  <a:srgbClr val="383A42"/>
                </a:solidFill>
                <a:latin typeface="Consolas" panose="020B0609020204030204" pitchFamily="49" charset="0"/>
              </a:rPr>
              <a:t>canvas.width</a:t>
            </a:r>
            <a:r>
              <a:rPr lang="en-US" sz="1200" b="0" i="0" u="none" strike="noStrike" baseline="0" dirty="0">
                <a:solidFill>
                  <a:srgbClr val="383A42"/>
                </a:solidFill>
                <a:latin typeface="Consolas" panose="020B0609020204030204" pitchFamily="49" charset="0"/>
              </a:rPr>
              <a:t> = </a:t>
            </a:r>
            <a:r>
              <a:rPr lang="en-US" sz="1200" b="0" i="0" u="none" strike="noStrike" baseline="0" dirty="0">
                <a:solidFill>
                  <a:srgbClr val="996801"/>
                </a:solidFill>
                <a:latin typeface="Consolas" panose="020B0609020204030204" pitchFamily="49" charset="0"/>
              </a:rPr>
              <a:t>700</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err="1">
                <a:solidFill>
                  <a:srgbClr val="383A42"/>
                </a:solidFill>
                <a:latin typeface="Consolas" panose="020B0609020204030204" pitchFamily="49" charset="0"/>
              </a:rPr>
              <a:t>canvas.height</a:t>
            </a:r>
            <a:r>
              <a:rPr lang="en-US" sz="1200" b="0" i="0" u="none" strike="noStrike" baseline="0" dirty="0">
                <a:solidFill>
                  <a:srgbClr val="383A42"/>
                </a:solidFill>
                <a:latin typeface="Consolas" panose="020B0609020204030204" pitchFamily="49" charset="0"/>
              </a:rPr>
              <a:t> = </a:t>
            </a:r>
            <a:r>
              <a:rPr lang="en-US" sz="1200" b="0" i="0" u="none" strike="noStrike" baseline="0" dirty="0">
                <a:solidFill>
                  <a:srgbClr val="996801"/>
                </a:solidFill>
                <a:latin typeface="Consolas" panose="020B0609020204030204" pitchFamily="49" charset="0"/>
              </a:rPr>
              <a:t>700</a:t>
            </a:r>
            <a:r>
              <a:rPr lang="en-US" sz="1200" b="0" i="0" u="none" strike="noStrike" baseline="0" dirty="0">
                <a:solidFill>
                  <a:srgbClr val="383A42"/>
                </a:solidFill>
                <a:latin typeface="Consolas" panose="020B0609020204030204" pitchFamily="49" charset="0"/>
              </a:rPr>
              <a: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script</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body</a:t>
            </a:r>
            <a:r>
              <a:rPr lang="en-US" sz="1200" b="0" i="0" u="none" strike="noStrike" baseline="0" dirty="0">
                <a:solidFill>
                  <a:srgbClr val="383A42"/>
                </a:solidFill>
                <a:latin typeface="Consolas" panose="020B0609020204030204" pitchFamily="49" charset="0"/>
              </a:rPr>
              <a:t>&gt;</a:t>
            </a:r>
          </a:p>
          <a:p>
            <a:pPr algn="l"/>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html</a:t>
            </a:r>
            <a:r>
              <a:rPr lang="en-US" sz="1200" b="0" i="0" u="none" strike="noStrike" baseline="0" dirty="0">
                <a:solidFill>
                  <a:srgbClr val="383A42"/>
                </a:solidFill>
                <a:latin typeface="Consolas" panose="020B0609020204030204" pitchFamily="49" charset="0"/>
              </a:rPr>
              <a:t>&gt;</a:t>
            </a:r>
            <a:endParaRPr lang="en-US" sz="1200" dirty="0"/>
          </a:p>
        </p:txBody>
      </p:sp>
    </p:spTree>
    <p:extLst>
      <p:ext uri="{BB962C8B-B14F-4D97-AF65-F5344CB8AC3E}">
        <p14:creationId xmlns:p14="http://schemas.microsoft.com/office/powerpoint/2010/main" val="1517647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715F-8CD4-4557-B6E7-708C22EB6C1F}"/>
              </a:ext>
            </a:extLst>
          </p:cNvPr>
          <p:cNvSpPr>
            <a:spLocks noGrp="1"/>
          </p:cNvSpPr>
          <p:nvPr>
            <p:ph type="title"/>
          </p:nvPr>
        </p:nvSpPr>
        <p:spPr/>
        <p:txBody>
          <a:bodyPr/>
          <a:lstStyle/>
          <a:p>
            <a:r>
              <a:rPr lang="en-US" dirty="0"/>
              <a:t>Drawing on canvas with a mouse</a:t>
            </a:r>
          </a:p>
        </p:txBody>
      </p:sp>
      <p:sp>
        <p:nvSpPr>
          <p:cNvPr id="3" name="Content Placeholder 2">
            <a:extLst>
              <a:ext uri="{FF2B5EF4-FFF2-40B4-BE49-F238E27FC236}">
                <a16:creationId xmlns:a16="http://schemas.microsoft.com/office/drawing/2014/main" id="{E0AEA47F-818A-4CE9-AB95-15D9AB52B207}"/>
              </a:ext>
            </a:extLst>
          </p:cNvPr>
          <p:cNvSpPr>
            <a:spLocks noGrp="1"/>
          </p:cNvSpPr>
          <p:nvPr>
            <p:ph idx="1"/>
          </p:nvPr>
        </p:nvSpPr>
        <p:spPr>
          <a:xfrm>
            <a:off x="581192" y="2116668"/>
            <a:ext cx="11029615" cy="4039176"/>
          </a:xfrm>
        </p:spPr>
        <p:txBody>
          <a:bodyPr anchor="ctr"/>
          <a:lstStyle/>
          <a:p>
            <a:pPr marL="0" indent="0" algn="l">
              <a:buNone/>
            </a:pPr>
            <a:r>
              <a:rPr lang="en-US" sz="1800" b="0" i="0" u="none" strike="noStrike" baseline="0" dirty="0">
                <a:solidFill>
                  <a:srgbClr val="000000"/>
                </a:solidFill>
                <a:latin typeface="BookAntiqua"/>
              </a:rPr>
              <a:t>In our script element, we are going to add a method for when the window has loaded. When the window has loaded, we need to add some event listeners:</a:t>
            </a:r>
          </a:p>
          <a:p>
            <a:pPr marL="594000" lvl="2" indent="0">
              <a:buNone/>
            </a:pPr>
            <a:r>
              <a:rPr lang="en-US" b="0" i="0" u="none" strike="noStrike" baseline="0" dirty="0" err="1">
                <a:solidFill>
                  <a:srgbClr val="C28501"/>
                </a:solidFill>
                <a:latin typeface="Consolas" panose="020B0609020204030204" pitchFamily="49" charset="0"/>
              </a:rPr>
              <a:t>window</a:t>
            </a:r>
            <a:r>
              <a:rPr lang="en-US" b="0" i="0" u="none" strike="noStrike" baseline="0" dirty="0" err="1">
                <a:solidFill>
                  <a:srgbClr val="383A42"/>
                </a:solidFill>
                <a:latin typeface="Consolas" panose="020B0609020204030204" pitchFamily="49" charset="0"/>
              </a:rPr>
              <a:t>.onload</a:t>
            </a:r>
            <a:r>
              <a:rPr lang="en-US" b="0" i="0" u="none" strike="noStrike" baseline="0" dirty="0">
                <a:solidFill>
                  <a:srgbClr val="383A42"/>
                </a:solidFill>
                <a:latin typeface="Consolas" panose="020B0609020204030204" pitchFamily="49" charset="0"/>
              </a:rPr>
              <a:t> = </a:t>
            </a:r>
            <a:r>
              <a:rPr lang="en-US" b="0" i="0" u="none" strike="noStrike" baseline="0" dirty="0" err="1">
                <a:solidFill>
                  <a:srgbClr val="383A42"/>
                </a:solidFill>
                <a:latin typeface="Consolas" panose="020B0609020204030204" pitchFamily="49" charset="0"/>
              </a:rPr>
              <a:t>init</a:t>
            </a:r>
            <a:r>
              <a:rPr lang="en-US" b="0" i="0" u="none" strike="noStrike" baseline="0" dirty="0">
                <a:solidFill>
                  <a:srgbClr val="383A42"/>
                </a:solidFill>
                <a:latin typeface="Consolas" panose="020B0609020204030204" pitchFamily="49" charset="0"/>
              </a:rPr>
              <a:t>; </a:t>
            </a:r>
            <a:r>
              <a:rPr lang="en-US" b="0" i="1" u="none" strike="noStrike" baseline="0" dirty="0">
                <a:solidFill>
                  <a:srgbClr val="A1A2A8"/>
                </a:solidFill>
                <a:latin typeface="Consolas-Italic"/>
              </a:rPr>
              <a:t>// add this line to the start of the script</a:t>
            </a:r>
          </a:p>
          <a:p>
            <a:pPr marL="594000" lvl="2" indent="0">
              <a:buNone/>
            </a:pPr>
            <a:r>
              <a:rPr lang="en-US" b="0" i="0" u="none" strike="noStrike" baseline="0" dirty="0">
                <a:solidFill>
                  <a:srgbClr val="A726A5"/>
                </a:solidFill>
                <a:latin typeface="Consolas" panose="020B0609020204030204" pitchFamily="49" charset="0"/>
              </a:rPr>
              <a:t>function </a:t>
            </a:r>
            <a:r>
              <a:rPr lang="en-US" b="0" i="0" u="none" strike="noStrike" baseline="0" dirty="0" err="1">
                <a:solidFill>
                  <a:srgbClr val="4079F3"/>
                </a:solidFill>
                <a:latin typeface="Consolas" panose="020B0609020204030204" pitchFamily="49" charset="0"/>
              </a:rPr>
              <a:t>init</a:t>
            </a:r>
            <a:r>
              <a:rPr lang="en-US" b="0" i="0" u="none" strike="noStrike" baseline="0" dirty="0">
                <a:solidFill>
                  <a:srgbClr val="383A42"/>
                </a:solidFill>
                <a:latin typeface="Consolas" panose="020B0609020204030204" pitchFamily="49" charset="0"/>
              </a:rPr>
              <a:t>() {</a:t>
            </a:r>
          </a:p>
          <a:p>
            <a:pPr marL="594000" lvl="2"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canvas.addEventListener</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mousemove</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 draw);</a:t>
            </a:r>
          </a:p>
          <a:p>
            <a:pPr marL="594000" lvl="2"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canvas.addEventListener</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mousemove</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setPosition</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canvas.addEventListener</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mouseenter</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setPosition</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a:t>
            </a:r>
            <a:endParaRPr lang="en-US" dirty="0"/>
          </a:p>
        </p:txBody>
      </p:sp>
    </p:spTree>
    <p:extLst>
      <p:ext uri="{BB962C8B-B14F-4D97-AF65-F5344CB8AC3E}">
        <p14:creationId xmlns:p14="http://schemas.microsoft.com/office/powerpoint/2010/main" val="646519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715F-8CD4-4557-B6E7-708C22EB6C1F}"/>
              </a:ext>
            </a:extLst>
          </p:cNvPr>
          <p:cNvSpPr>
            <a:spLocks noGrp="1"/>
          </p:cNvSpPr>
          <p:nvPr>
            <p:ph type="title"/>
          </p:nvPr>
        </p:nvSpPr>
        <p:spPr/>
        <p:txBody>
          <a:bodyPr/>
          <a:lstStyle/>
          <a:p>
            <a:r>
              <a:rPr lang="en-US" dirty="0"/>
              <a:t>Drawing on canvas with a mouse</a:t>
            </a:r>
          </a:p>
        </p:txBody>
      </p:sp>
      <p:sp>
        <p:nvSpPr>
          <p:cNvPr id="3" name="Content Placeholder 2">
            <a:extLst>
              <a:ext uri="{FF2B5EF4-FFF2-40B4-BE49-F238E27FC236}">
                <a16:creationId xmlns:a16="http://schemas.microsoft.com/office/drawing/2014/main" id="{E0AEA47F-818A-4CE9-AB95-15D9AB52B207}"/>
              </a:ext>
            </a:extLst>
          </p:cNvPr>
          <p:cNvSpPr>
            <a:spLocks noGrp="1"/>
          </p:cNvSpPr>
          <p:nvPr>
            <p:ph idx="1"/>
          </p:nvPr>
        </p:nvSpPr>
        <p:spPr>
          <a:xfrm>
            <a:off x="581192" y="2057401"/>
            <a:ext cx="11029615" cy="4614332"/>
          </a:xfrm>
        </p:spPr>
        <p:txBody>
          <a:bodyPr anchor="ctr">
            <a:normAutofit fontScale="92500" lnSpcReduction="10000"/>
          </a:bodyPr>
          <a:lstStyle/>
          <a:p>
            <a:pPr marL="0" indent="0" algn="l">
              <a:buNone/>
            </a:pPr>
            <a:r>
              <a:rPr lang="en-US" sz="1800" b="0" i="0" u="none" strike="noStrike" baseline="0" dirty="0">
                <a:solidFill>
                  <a:srgbClr val="000000"/>
                </a:solidFill>
                <a:latin typeface="BookAntiqua"/>
              </a:rPr>
              <a:t>We want to draw when the mouse is moving, and we want to change the current position on the canvas when the mouse is moving. This is also something we want to do on </a:t>
            </a:r>
            <a:r>
              <a:rPr lang="en-US" sz="1800" b="0" i="0" u="none" strike="noStrike" baseline="0" dirty="0" err="1">
                <a:solidFill>
                  <a:srgbClr val="000000"/>
                </a:solidFill>
                <a:latin typeface="Consolas" panose="020B0609020204030204" pitchFamily="49" charset="0"/>
              </a:rPr>
              <a:t>mouseenter</a:t>
            </a:r>
            <a:r>
              <a:rPr lang="en-US" sz="1800" b="0" i="0" u="none" strike="noStrike" baseline="0" dirty="0">
                <a:solidFill>
                  <a:srgbClr val="000000"/>
                </a:solidFill>
                <a:latin typeface="BookAntiqua"/>
              </a:rPr>
              <a:t>. Let's write the code for setting the position. This will be added to the script element as well. We will also have to add the position variable, which again should be declared at the start of the script:</a:t>
            </a:r>
          </a:p>
          <a:p>
            <a:pPr marL="594000" lvl="2"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pos = {</a:t>
            </a:r>
          </a:p>
          <a:p>
            <a:pPr marL="594000" lvl="2" indent="0">
              <a:buNone/>
            </a:pPr>
            <a:r>
              <a:rPr lang="en-US" b="0" i="0" u="none" strike="noStrike" baseline="0" dirty="0">
                <a:solidFill>
                  <a:srgbClr val="996801"/>
                </a:solidFill>
                <a:latin typeface="Consolas" panose="020B0609020204030204" pitchFamily="49" charset="0"/>
              </a:rPr>
              <a:t>	x</a:t>
            </a:r>
            <a:r>
              <a:rPr lang="en-US" b="0" i="0" u="none" strike="noStrike" baseline="0" dirty="0">
                <a:solidFill>
                  <a:srgbClr val="383A42"/>
                </a:solidFill>
                <a:latin typeface="Consolas" panose="020B0609020204030204" pitchFamily="49" charset="0"/>
              </a:rPr>
              <a:t>: </a:t>
            </a:r>
            <a:r>
              <a:rPr lang="en-US" b="0" i="0" u="none" strike="noStrike" baseline="0" dirty="0">
                <a:solidFill>
                  <a:srgbClr val="996801"/>
                </a:solidFill>
                <a:latin typeface="Consolas" panose="020B0609020204030204" pitchFamily="49" charset="0"/>
              </a:rPr>
              <a:t>0</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996801"/>
                </a:solidFill>
                <a:latin typeface="Consolas" panose="020B0609020204030204" pitchFamily="49" charset="0"/>
              </a:rPr>
              <a:t>	y</a:t>
            </a:r>
            <a:r>
              <a:rPr lang="en-US" b="0" i="0" u="none" strike="noStrike" baseline="0" dirty="0">
                <a:solidFill>
                  <a:srgbClr val="383A42"/>
                </a:solidFill>
                <a:latin typeface="Consolas" panose="020B0609020204030204" pitchFamily="49" charset="0"/>
              </a:rPr>
              <a:t>: </a:t>
            </a:r>
            <a:r>
              <a:rPr lang="en-US" b="0" i="0" u="none" strike="noStrike" baseline="0" dirty="0">
                <a:solidFill>
                  <a:srgbClr val="996801"/>
                </a:solidFill>
                <a:latin typeface="Consolas" panose="020B0609020204030204" pitchFamily="49" charset="0"/>
              </a:rPr>
              <a:t>0</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And the function for setting the position:</a:t>
            </a:r>
          </a:p>
          <a:p>
            <a:pPr marL="594000" lvl="2" indent="0">
              <a:buNone/>
            </a:pPr>
            <a:r>
              <a:rPr lang="en-US" b="0" i="0" u="none" strike="noStrike" baseline="0" dirty="0">
                <a:solidFill>
                  <a:srgbClr val="A726A5"/>
                </a:solidFill>
                <a:latin typeface="Consolas" panose="020B0609020204030204" pitchFamily="49" charset="0"/>
              </a:rPr>
              <a:t>function </a:t>
            </a:r>
            <a:r>
              <a:rPr lang="en-US" b="0" i="0" u="none" strike="noStrike" baseline="0" dirty="0" err="1">
                <a:solidFill>
                  <a:srgbClr val="4079F3"/>
                </a:solidFill>
                <a:latin typeface="Consolas" panose="020B0609020204030204" pitchFamily="49" charset="0"/>
              </a:rPr>
              <a:t>setPosition</a:t>
            </a:r>
            <a:r>
              <a:rPr lang="en-US" b="0" i="0" u="none" strike="noStrike" baseline="0" dirty="0">
                <a:solidFill>
                  <a:srgbClr val="383A42"/>
                </a:solidFill>
                <a:latin typeface="Consolas" panose="020B0609020204030204" pitchFamily="49" charset="0"/>
              </a:rPr>
              <a:t>(e) {</a:t>
            </a:r>
          </a:p>
          <a:p>
            <a:pPr marL="594000" lvl="2"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pos.x</a:t>
            </a:r>
            <a:r>
              <a:rPr lang="en-US" b="0" i="0" u="none" strike="noStrike" baseline="0" dirty="0">
                <a:solidFill>
                  <a:srgbClr val="383A42"/>
                </a:solidFill>
                <a:latin typeface="Consolas" panose="020B0609020204030204" pitchFamily="49" charset="0"/>
              </a:rPr>
              <a:t> = </a:t>
            </a:r>
            <a:r>
              <a:rPr lang="en-US" b="0" i="0" u="none" strike="noStrike" baseline="0" dirty="0" err="1">
                <a:solidFill>
                  <a:srgbClr val="383A42"/>
                </a:solidFill>
                <a:latin typeface="Consolas" panose="020B0609020204030204" pitchFamily="49" charset="0"/>
              </a:rPr>
              <a:t>e.pageX</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pos.y</a:t>
            </a:r>
            <a:r>
              <a:rPr lang="en-US" b="0" i="0" u="none" strike="noStrike" baseline="0" dirty="0">
                <a:solidFill>
                  <a:srgbClr val="383A42"/>
                </a:solidFill>
                <a:latin typeface="Consolas" panose="020B0609020204030204" pitchFamily="49" charset="0"/>
              </a:rPr>
              <a:t> = </a:t>
            </a:r>
            <a:r>
              <a:rPr lang="en-US" b="0" i="0" u="none" strike="noStrike" baseline="0" dirty="0" err="1">
                <a:solidFill>
                  <a:srgbClr val="383A42"/>
                </a:solidFill>
                <a:latin typeface="Consolas" panose="020B0609020204030204" pitchFamily="49" charset="0"/>
              </a:rPr>
              <a:t>e.pageY</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This function gets triggered on </a:t>
            </a:r>
            <a:r>
              <a:rPr lang="en-US" sz="1800" b="0" i="0" u="none" strike="noStrike" baseline="0" dirty="0" err="1">
                <a:solidFill>
                  <a:srgbClr val="000000"/>
                </a:solidFill>
                <a:latin typeface="Consolas" panose="020B0609020204030204" pitchFamily="49" charset="0"/>
              </a:rPr>
              <a:t>mousemove</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and on </a:t>
            </a:r>
            <a:r>
              <a:rPr lang="en-US" sz="1800" b="0" i="0" u="none" strike="noStrike" baseline="0" dirty="0" err="1">
                <a:solidFill>
                  <a:srgbClr val="000000"/>
                </a:solidFill>
                <a:latin typeface="Consolas" panose="020B0609020204030204" pitchFamily="49" charset="0"/>
              </a:rPr>
              <a:t>mouseenter</a:t>
            </a:r>
            <a:r>
              <a:rPr lang="en-US" sz="1800" b="0" i="0" u="none" strike="noStrike" baseline="0" dirty="0">
                <a:solidFill>
                  <a:srgbClr val="000000"/>
                </a:solidFill>
                <a:latin typeface="BookAntiqua"/>
              </a:rPr>
              <a:t>. The event that triggers this has a </a:t>
            </a:r>
            <a:r>
              <a:rPr lang="en-US" sz="1800" b="0" i="0" u="none" strike="noStrike" baseline="0" dirty="0" err="1">
                <a:solidFill>
                  <a:srgbClr val="000000"/>
                </a:solidFill>
                <a:latin typeface="Consolas" panose="020B0609020204030204" pitchFamily="49" charset="0"/>
              </a:rPr>
              <a:t>pageX</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and a </a:t>
            </a:r>
            <a:r>
              <a:rPr lang="en-US" sz="1800" b="0" i="0" u="none" strike="noStrike" baseline="0" dirty="0" err="1">
                <a:solidFill>
                  <a:srgbClr val="000000"/>
                </a:solidFill>
                <a:latin typeface="Consolas" panose="020B0609020204030204" pitchFamily="49" charset="0"/>
              </a:rPr>
              <a:t>pageY</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property we can use to get the current position of the mouse.</a:t>
            </a:r>
            <a:endParaRPr lang="en-US" dirty="0"/>
          </a:p>
        </p:txBody>
      </p:sp>
    </p:spTree>
    <p:extLst>
      <p:ext uri="{BB962C8B-B14F-4D97-AF65-F5344CB8AC3E}">
        <p14:creationId xmlns:p14="http://schemas.microsoft.com/office/powerpoint/2010/main" val="1669835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715F-8CD4-4557-B6E7-708C22EB6C1F}"/>
              </a:ext>
            </a:extLst>
          </p:cNvPr>
          <p:cNvSpPr>
            <a:spLocks noGrp="1"/>
          </p:cNvSpPr>
          <p:nvPr>
            <p:ph type="title"/>
          </p:nvPr>
        </p:nvSpPr>
        <p:spPr/>
        <p:txBody>
          <a:bodyPr/>
          <a:lstStyle/>
          <a:p>
            <a:r>
              <a:rPr lang="en-US" dirty="0"/>
              <a:t>Drawing on canvas with a mouse</a:t>
            </a:r>
          </a:p>
        </p:txBody>
      </p:sp>
      <p:sp>
        <p:nvSpPr>
          <p:cNvPr id="3" name="Content Placeholder 2">
            <a:extLst>
              <a:ext uri="{FF2B5EF4-FFF2-40B4-BE49-F238E27FC236}">
                <a16:creationId xmlns:a16="http://schemas.microsoft.com/office/drawing/2014/main" id="{E0AEA47F-818A-4CE9-AB95-15D9AB52B207}"/>
              </a:ext>
            </a:extLst>
          </p:cNvPr>
          <p:cNvSpPr>
            <a:spLocks noGrp="1"/>
          </p:cNvSpPr>
          <p:nvPr>
            <p:ph idx="1"/>
          </p:nvPr>
        </p:nvSpPr>
        <p:spPr>
          <a:xfrm>
            <a:off x="581192" y="2057401"/>
            <a:ext cx="11029615" cy="4614332"/>
          </a:xfrm>
        </p:spPr>
        <p:txBody>
          <a:bodyPr anchor="ctr">
            <a:normAutofit fontScale="92500" lnSpcReduction="20000"/>
          </a:bodyPr>
          <a:lstStyle/>
          <a:p>
            <a:pPr marL="0" indent="0" algn="l">
              <a:buNone/>
            </a:pPr>
            <a:r>
              <a:rPr lang="en-US" sz="1800" b="0" i="0" u="none" strike="noStrike" baseline="0" dirty="0">
                <a:solidFill>
                  <a:srgbClr val="000000"/>
                </a:solidFill>
                <a:latin typeface="BookAntiqua"/>
              </a:rPr>
              <a:t>The last must-have ingredient for drawing on the canvas is the </a:t>
            </a:r>
            <a:r>
              <a:rPr lang="en-US" sz="1800" b="0" i="0" u="none" strike="noStrike" baseline="0" dirty="0">
                <a:solidFill>
                  <a:srgbClr val="000000"/>
                </a:solidFill>
                <a:latin typeface="Consolas" panose="020B0609020204030204" pitchFamily="49" charset="0"/>
              </a:rPr>
              <a:t>draw() </a:t>
            </a:r>
            <a:r>
              <a:rPr lang="en-US" sz="1800" b="0" i="0" u="none" strike="noStrike" baseline="0" dirty="0">
                <a:solidFill>
                  <a:srgbClr val="000000"/>
                </a:solidFill>
                <a:latin typeface="BookAntiqua"/>
              </a:rPr>
              <a:t>method. Here is what it could look like:</a:t>
            </a:r>
          </a:p>
          <a:p>
            <a:pPr marL="594000" lvl="2" indent="0">
              <a:buNone/>
            </a:pPr>
            <a:r>
              <a:rPr lang="en-US" b="0" i="0" u="none" strike="noStrike" baseline="0" dirty="0">
                <a:solidFill>
                  <a:srgbClr val="A726A5"/>
                </a:solidFill>
                <a:latin typeface="Consolas" panose="020B0609020204030204" pitchFamily="49" charset="0"/>
              </a:rPr>
              <a:t>function </a:t>
            </a:r>
            <a:r>
              <a:rPr lang="en-US" b="0" i="0" u="none" strike="noStrike" baseline="0" dirty="0">
                <a:solidFill>
                  <a:srgbClr val="4079F3"/>
                </a:solidFill>
                <a:latin typeface="Consolas" panose="020B0609020204030204" pitchFamily="49" charset="0"/>
              </a:rPr>
              <a:t>draw</a:t>
            </a:r>
            <a:r>
              <a:rPr lang="en-US" b="0" i="0" u="none" strike="noStrike" baseline="0" dirty="0">
                <a:solidFill>
                  <a:srgbClr val="383A42"/>
                </a:solidFill>
                <a:latin typeface="Consolas" panose="020B0609020204030204" pitchFamily="49" charset="0"/>
              </a:rPr>
              <a:t>(e) {</a:t>
            </a:r>
          </a:p>
          <a:p>
            <a:pPr marL="594000" lvl="2" indent="0">
              <a:buNone/>
            </a:pPr>
            <a:r>
              <a:rPr lang="en-US" b="0" i="0" u="none" strike="noStrike" baseline="0" dirty="0">
                <a:solidFill>
                  <a:srgbClr val="A726A5"/>
                </a:solidFill>
                <a:latin typeface="Consolas" panose="020B0609020204030204" pitchFamily="49" charset="0"/>
              </a:rPr>
              <a:t>	if </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383A42"/>
                </a:solidFill>
                <a:latin typeface="Consolas" panose="020B0609020204030204" pitchFamily="49" charset="0"/>
              </a:rPr>
              <a:t>e.buttons</a:t>
            </a:r>
            <a:r>
              <a:rPr lang="en-US" b="0" i="0" u="none" strike="noStrike" baseline="0" dirty="0">
                <a:solidFill>
                  <a:srgbClr val="383A42"/>
                </a:solidFill>
                <a:latin typeface="Consolas" panose="020B0609020204030204" pitchFamily="49" charset="0"/>
              </a:rPr>
              <a:t> !== </a:t>
            </a:r>
            <a:r>
              <a:rPr lang="en-US" b="0" i="0" u="none" strike="noStrike" baseline="0" dirty="0">
                <a:solidFill>
                  <a:srgbClr val="996801"/>
                </a:solidFill>
                <a:latin typeface="Consolas" panose="020B0609020204030204" pitchFamily="49" charset="0"/>
              </a:rPr>
              <a:t>1</a:t>
            </a:r>
            <a:r>
              <a:rPr lang="en-US" b="0" i="0" u="none" strike="noStrike" baseline="0" dirty="0">
                <a:solidFill>
                  <a:srgbClr val="383A42"/>
                </a:solidFill>
                <a:latin typeface="Consolas" panose="020B0609020204030204" pitchFamily="49" charset="0"/>
              </a:rPr>
              <a:t>) </a:t>
            </a:r>
            <a:r>
              <a:rPr lang="en-US" b="0" i="0" u="none" strike="noStrike" baseline="0" dirty="0">
                <a:solidFill>
                  <a:srgbClr val="A726A5"/>
                </a:solidFill>
                <a:latin typeface="Consolas" panose="020B0609020204030204" pitchFamily="49" charset="0"/>
              </a:rPr>
              <a:t>return</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ctx.beginPath</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ctx.moveTo</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383A42"/>
                </a:solidFill>
                <a:latin typeface="Consolas" panose="020B0609020204030204" pitchFamily="49" charset="0"/>
              </a:rPr>
              <a:t>pos.x</a:t>
            </a: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pos.y</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setPosition</a:t>
            </a:r>
            <a:r>
              <a:rPr lang="en-US" b="0" i="0" u="none" strike="noStrike" baseline="0" dirty="0">
                <a:solidFill>
                  <a:srgbClr val="383A42"/>
                </a:solidFill>
                <a:latin typeface="Consolas" panose="020B0609020204030204" pitchFamily="49" charset="0"/>
              </a:rPr>
              <a:t>(e);</a:t>
            </a:r>
          </a:p>
          <a:p>
            <a:pPr marL="594000" lvl="2"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ctx.lineTo</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383A42"/>
                </a:solidFill>
                <a:latin typeface="Consolas" panose="020B0609020204030204" pitchFamily="49" charset="0"/>
              </a:rPr>
              <a:t>pos.x</a:t>
            </a: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pos.y</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ctx.lineWidth</a:t>
            </a:r>
            <a:r>
              <a:rPr lang="en-US" b="0" i="0" u="none" strike="noStrike" baseline="0" dirty="0">
                <a:solidFill>
                  <a:srgbClr val="383A42"/>
                </a:solidFill>
                <a:latin typeface="Consolas" panose="020B0609020204030204" pitchFamily="49" charset="0"/>
              </a:rPr>
              <a:t> = </a:t>
            </a:r>
            <a:r>
              <a:rPr lang="en-US" b="0" i="0" u="none" strike="noStrike" baseline="0" dirty="0">
                <a:solidFill>
                  <a:srgbClr val="996801"/>
                </a:solidFill>
                <a:latin typeface="Consolas" panose="020B0609020204030204" pitchFamily="49" charset="0"/>
              </a:rPr>
              <a:t>10</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ctx.lineCap</a:t>
            </a:r>
            <a:r>
              <a:rPr lang="en-US" b="0" i="0" u="none" strike="noStrike" baseline="0" dirty="0">
                <a:solidFill>
                  <a:srgbClr val="383A42"/>
                </a:solidFill>
                <a:latin typeface="Consolas" panose="020B0609020204030204" pitchFamily="49" charset="0"/>
              </a:rPr>
              <a:t> = </a:t>
            </a:r>
            <a:r>
              <a:rPr lang="en-US" b="0" i="0" u="none" strike="noStrike" baseline="0" dirty="0">
                <a:solidFill>
                  <a:srgbClr val="50A24F"/>
                </a:solidFill>
                <a:latin typeface="Consolas" panose="020B0609020204030204" pitchFamily="49" charset="0"/>
              </a:rPr>
              <a:t>"round"</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ctx.stroke</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We start with something that might look strange, but it is a great trick to make sure that the mouse is actually being clicked. We don't want to be drawing when no button on the mouse is clicked. This method prevents that by returning from the method if it is not being clicked.</a:t>
            </a:r>
          </a:p>
          <a:p>
            <a:pPr marL="0" indent="0" algn="l">
              <a:buNone/>
            </a:pPr>
            <a:r>
              <a:rPr lang="en-US" sz="1800" b="0" i="0" u="none" strike="noStrike" baseline="0" dirty="0">
                <a:solidFill>
                  <a:srgbClr val="000000"/>
                </a:solidFill>
                <a:latin typeface="BookAntiqua"/>
              </a:rPr>
              <a:t>Then we start to begin a path. We always have a current </a:t>
            </a:r>
            <a:r>
              <a:rPr lang="en-US" sz="1800" b="0" i="1" u="none" strike="noStrike" baseline="0" dirty="0">
                <a:solidFill>
                  <a:srgbClr val="000000"/>
                </a:solidFill>
                <a:latin typeface="BookAntiqua-Italic"/>
              </a:rPr>
              <a:t>x </a:t>
            </a:r>
            <a:r>
              <a:rPr lang="en-US" sz="1800" b="0" i="0" u="none" strike="noStrike" baseline="0" dirty="0">
                <a:solidFill>
                  <a:srgbClr val="000000"/>
                </a:solidFill>
                <a:latin typeface="BookAntiqua"/>
              </a:rPr>
              <a:t>and </a:t>
            </a:r>
            <a:r>
              <a:rPr lang="en-US" sz="1800" b="0" i="1" u="none" strike="noStrike" baseline="0" dirty="0">
                <a:solidFill>
                  <a:srgbClr val="000000"/>
                </a:solidFill>
                <a:latin typeface="BookAntiqua-Italic"/>
              </a:rPr>
              <a:t>y</a:t>
            </a:r>
            <a:r>
              <a:rPr lang="en-US" sz="1800" b="0" i="0" u="none" strike="noStrike" baseline="0" dirty="0">
                <a:solidFill>
                  <a:srgbClr val="000000"/>
                </a:solidFill>
                <a:latin typeface="BookAntiqua"/>
              </a:rPr>
              <a:t>, so they are set as coordinate one, and then we set them again and use these new coordinates for the line. We give it a round </a:t>
            </a:r>
            <a:r>
              <a:rPr lang="en-US" sz="1800" b="0" i="0" u="none" strike="noStrike" baseline="0" dirty="0" err="1">
                <a:solidFill>
                  <a:srgbClr val="000000"/>
                </a:solidFill>
                <a:latin typeface="BookAntiqua"/>
              </a:rPr>
              <a:t>linecap</a:t>
            </a:r>
            <a:r>
              <a:rPr lang="en-US" sz="1800" b="0" i="0" u="none" strike="noStrike" baseline="0" dirty="0">
                <a:solidFill>
                  <a:srgbClr val="000000"/>
                </a:solidFill>
                <a:latin typeface="BookAntiqua"/>
              </a:rPr>
              <a:t> to achieve smooth lines and a line width of </a:t>
            </a:r>
            <a:r>
              <a:rPr lang="en-US" sz="1800" b="0" i="0" u="none" strike="noStrike" baseline="0" dirty="0">
                <a:solidFill>
                  <a:srgbClr val="000000"/>
                </a:solidFill>
                <a:latin typeface="Consolas" panose="020B0609020204030204" pitchFamily="49" charset="0"/>
              </a:rPr>
              <a:t>10</a:t>
            </a:r>
            <a:r>
              <a:rPr lang="en-US" sz="1800" b="0" i="0" u="none" strike="noStrike" baseline="0" dirty="0">
                <a:solidFill>
                  <a:srgbClr val="000000"/>
                </a:solidFill>
                <a:latin typeface="BookAntiqua"/>
              </a:rPr>
              <a:t>. Then we draw the line, and as long as the mouse is moving, the </a:t>
            </a:r>
            <a:r>
              <a:rPr lang="en-US" sz="1800" b="0" i="0" u="none" strike="noStrike" baseline="0" dirty="0">
                <a:solidFill>
                  <a:srgbClr val="000000"/>
                </a:solidFill>
                <a:latin typeface="Consolas" panose="020B0609020204030204" pitchFamily="49" charset="0"/>
              </a:rPr>
              <a:t>draw() </a:t>
            </a:r>
            <a:r>
              <a:rPr lang="en-US" sz="1800" b="0" i="0" u="none" strike="noStrike" baseline="0" dirty="0">
                <a:solidFill>
                  <a:srgbClr val="000000"/>
                </a:solidFill>
                <a:latin typeface="BookAntiqua"/>
              </a:rPr>
              <a:t>function gets called again.</a:t>
            </a:r>
            <a:endParaRPr lang="en-US" dirty="0"/>
          </a:p>
        </p:txBody>
      </p:sp>
    </p:spTree>
    <p:extLst>
      <p:ext uri="{BB962C8B-B14F-4D97-AF65-F5344CB8AC3E}">
        <p14:creationId xmlns:p14="http://schemas.microsoft.com/office/powerpoint/2010/main" val="355540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0C-3715-41BA-AF27-9BED77206082}"/>
              </a:ext>
            </a:extLst>
          </p:cNvPr>
          <p:cNvSpPr>
            <a:spLocks noGrp="1"/>
          </p:cNvSpPr>
          <p:nvPr>
            <p:ph type="title"/>
          </p:nvPr>
        </p:nvSpPr>
        <p:spPr/>
        <p:txBody>
          <a:bodyPr/>
          <a:lstStyle/>
          <a:p>
            <a:r>
              <a:rPr lang="en-US" dirty="0"/>
              <a:t>Local file reader</a:t>
            </a:r>
          </a:p>
        </p:txBody>
      </p:sp>
      <p:sp>
        <p:nvSpPr>
          <p:cNvPr id="3" name="Content Placeholder 2">
            <a:extLst>
              <a:ext uri="{FF2B5EF4-FFF2-40B4-BE49-F238E27FC236}">
                <a16:creationId xmlns:a16="http://schemas.microsoft.com/office/drawing/2014/main" id="{378A9E83-93BC-418D-BDA9-34667C0EFABA}"/>
              </a:ext>
            </a:extLst>
          </p:cNvPr>
          <p:cNvSpPr>
            <a:spLocks noGrp="1"/>
          </p:cNvSpPr>
          <p:nvPr>
            <p:ph idx="1"/>
          </p:nvPr>
        </p:nvSpPr>
        <p:spPr/>
        <p:txBody>
          <a:bodyPr/>
          <a:lstStyle/>
          <a:p>
            <a:pPr marL="0" indent="0" algn="l">
              <a:buNone/>
            </a:pPr>
            <a:r>
              <a:rPr lang="en-US" sz="1800" b="0" i="0" u="none" strike="noStrike" baseline="0" dirty="0">
                <a:latin typeface="BookAntiqua"/>
              </a:rPr>
              <a:t>Since HTML5 we can finally interact with local files using the JavaScript that runs in our browser, which is really an amazing feature. Using this feature, we can upload files from our device to our web app and read from them in our app. This means that we can attach files to forms for example, which is great in many cases whenever we need to upload some sort of file for whatever purpose, for example, adding a résumé to your online job application.</a:t>
            </a:r>
            <a:endParaRPr lang="en-US" dirty="0"/>
          </a:p>
        </p:txBody>
      </p:sp>
    </p:spTree>
    <p:extLst>
      <p:ext uri="{BB962C8B-B14F-4D97-AF65-F5344CB8AC3E}">
        <p14:creationId xmlns:p14="http://schemas.microsoft.com/office/powerpoint/2010/main" val="4099897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715F-8CD4-4557-B6E7-708C22EB6C1F}"/>
              </a:ext>
            </a:extLst>
          </p:cNvPr>
          <p:cNvSpPr>
            <a:spLocks noGrp="1"/>
          </p:cNvSpPr>
          <p:nvPr>
            <p:ph type="title"/>
          </p:nvPr>
        </p:nvSpPr>
        <p:spPr/>
        <p:txBody>
          <a:bodyPr/>
          <a:lstStyle/>
          <a:p>
            <a:r>
              <a:rPr lang="en-US" dirty="0"/>
              <a:t>Drawing on canvas with a mouse</a:t>
            </a:r>
          </a:p>
        </p:txBody>
      </p:sp>
      <p:sp>
        <p:nvSpPr>
          <p:cNvPr id="3" name="Content Placeholder 2">
            <a:extLst>
              <a:ext uri="{FF2B5EF4-FFF2-40B4-BE49-F238E27FC236}">
                <a16:creationId xmlns:a16="http://schemas.microsoft.com/office/drawing/2014/main" id="{E0AEA47F-818A-4CE9-AB95-15D9AB52B207}"/>
              </a:ext>
            </a:extLst>
          </p:cNvPr>
          <p:cNvSpPr>
            <a:spLocks noGrp="1"/>
          </p:cNvSpPr>
          <p:nvPr>
            <p:ph idx="1"/>
          </p:nvPr>
        </p:nvSpPr>
        <p:spPr>
          <a:xfrm>
            <a:off x="581192" y="2057401"/>
            <a:ext cx="11029615" cy="4614332"/>
          </a:xfrm>
        </p:spPr>
        <p:txBody>
          <a:bodyPr anchor="ctr">
            <a:normAutofit/>
          </a:bodyPr>
          <a:lstStyle/>
          <a:p>
            <a:pPr marL="0" indent="0" algn="l">
              <a:buNone/>
            </a:pPr>
            <a:r>
              <a:rPr lang="en-US" sz="1800" b="0" i="0" u="none" strike="noStrike" baseline="0" dirty="0">
                <a:solidFill>
                  <a:srgbClr val="000000"/>
                </a:solidFill>
                <a:latin typeface="BookAntiqua"/>
              </a:rPr>
              <a:t>The app can now be opened and used as a functioning drawing tool. We can also give the user more options here, for example, adding a color picker to change the color that the user is drawing with. In order to do that, we'll have to add a color picker to the HTML, like this:</a:t>
            </a:r>
          </a:p>
          <a:p>
            <a:pPr marL="594000" lvl="2"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input </a:t>
            </a:r>
            <a:r>
              <a:rPr lang="en-US" b="0" i="0" u="none" strike="noStrike" baseline="0" dirty="0">
                <a:solidFill>
                  <a:srgbClr val="996801"/>
                </a:solidFill>
                <a:latin typeface="Consolas" panose="020B0609020204030204" pitchFamily="49" charset="0"/>
              </a:rPr>
              <a:t>type</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"color" </a:t>
            </a:r>
            <a:r>
              <a:rPr lang="en-US" b="0" i="0" u="none" strike="noStrike" baseline="0" dirty="0">
                <a:solidFill>
                  <a:srgbClr val="996801"/>
                </a:solidFill>
                <a:latin typeface="Consolas" panose="020B0609020204030204" pitchFamily="49" charset="0"/>
              </a:rPr>
              <a:t>id</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bgColor</a:t>
            </a:r>
            <a:r>
              <a:rPr lang="en-US" b="0" i="0" u="none" strike="noStrike" baseline="0" dirty="0">
                <a:solidFill>
                  <a:srgbClr val="50A24F"/>
                </a:solidFill>
                <a:latin typeface="Consolas" panose="020B0609020204030204" pitchFamily="49" charset="0"/>
              </a:rPr>
              <a:t>" </a:t>
            </a:r>
            <a:r>
              <a:rPr lang="en-US" b="0" i="0" u="none" strike="noStrike" baseline="0" dirty="0">
                <a:solidFill>
                  <a:srgbClr val="383A42"/>
                </a:solidFill>
                <a:latin typeface="Consolas" panose="020B0609020204030204" pitchFamily="49" charset="0"/>
              </a:rPr>
              <a:t>/&gt;</a:t>
            </a:r>
          </a:p>
          <a:p>
            <a:pPr marL="0" indent="0" algn="l">
              <a:buNone/>
            </a:pPr>
            <a:r>
              <a:rPr lang="en-US" sz="1800" b="0" i="0" u="none" strike="noStrike" baseline="0" dirty="0">
                <a:solidFill>
                  <a:srgbClr val="000000"/>
                </a:solidFill>
                <a:latin typeface="BookAntiqua"/>
              </a:rPr>
              <a:t>And change the selected color in JavaScript by adding an event listener for when the value of that input box changes:</a:t>
            </a:r>
          </a:p>
          <a:p>
            <a:pPr marL="594000" lvl="2" indent="0">
              <a:buNone/>
            </a:pPr>
            <a:r>
              <a:rPr lang="en-US" b="0" i="0" u="none" strike="noStrike" baseline="0" dirty="0">
                <a:solidFill>
                  <a:srgbClr val="A726A5"/>
                </a:solidFill>
                <a:latin typeface="Consolas" panose="020B0609020204030204" pitchFamily="49" charset="0"/>
              </a:rPr>
              <a:t>let </a:t>
            </a:r>
            <a:r>
              <a:rPr lang="en-US" b="0" i="0" u="none" strike="noStrike" baseline="0" dirty="0" err="1">
                <a:solidFill>
                  <a:srgbClr val="383A42"/>
                </a:solidFill>
                <a:latin typeface="Consolas" panose="020B0609020204030204" pitchFamily="49" charset="0"/>
              </a:rPr>
              <a:t>bgColor</a:t>
            </a:r>
            <a:r>
              <a:rPr lang="en-US" b="0" i="0" u="none" strike="noStrike" baseline="0" dirty="0">
                <a:solidFill>
                  <a:srgbClr val="383A42"/>
                </a:solidFill>
                <a:latin typeface="Consolas" panose="020B0609020204030204" pitchFamily="49" charset="0"/>
              </a:rPr>
              <a:t> = </a:t>
            </a:r>
            <a:r>
              <a:rPr lang="en-US" b="0" i="0" u="none" strike="noStrike" baseline="0" dirty="0">
                <a:solidFill>
                  <a:srgbClr val="50A24F"/>
                </a:solidFill>
                <a:latin typeface="Consolas" panose="020B0609020204030204" pitchFamily="49" charset="0"/>
              </a:rPr>
              <a:t>"pink"</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A726A5"/>
                </a:solidFill>
                <a:latin typeface="Consolas" panose="020B0609020204030204" pitchFamily="49" charset="0"/>
              </a:rPr>
              <a:t>let </a:t>
            </a:r>
            <a:r>
              <a:rPr lang="en-US" b="0" i="0" u="none" strike="noStrike" baseline="0" dirty="0" err="1">
                <a:solidFill>
                  <a:srgbClr val="383A42"/>
                </a:solidFill>
                <a:latin typeface="Consolas" panose="020B0609020204030204" pitchFamily="49" charset="0"/>
              </a:rPr>
              <a:t>bgC</a:t>
            </a:r>
            <a:r>
              <a:rPr lang="en-US" b="0" i="0" u="none" strike="noStrike" baseline="0" dirty="0">
                <a:solidFill>
                  <a:srgbClr val="383A42"/>
                </a:solidFill>
                <a:latin typeface="Consolas" panose="020B0609020204030204" pitchFamily="49" charset="0"/>
              </a:rPr>
              <a:t> = </a:t>
            </a:r>
            <a:r>
              <a:rPr lang="en-US" b="0" i="0" u="none" strike="noStrike" baseline="0" dirty="0" err="1">
                <a:solidFill>
                  <a:srgbClr val="C28501"/>
                </a:solidFill>
                <a:latin typeface="Consolas" panose="020B0609020204030204" pitchFamily="49" charset="0"/>
              </a:rPr>
              <a:t>document</a:t>
            </a:r>
            <a:r>
              <a:rPr lang="en-US" b="0" i="0" u="none" strike="noStrike" baseline="0" dirty="0" err="1">
                <a:solidFill>
                  <a:srgbClr val="383A42"/>
                </a:solidFill>
                <a:latin typeface="Consolas" panose="020B0609020204030204" pitchFamily="49" charset="0"/>
              </a:rPr>
              <a:t>.getElementById</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bgColor</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err="1">
                <a:solidFill>
                  <a:srgbClr val="383A42"/>
                </a:solidFill>
                <a:latin typeface="Consolas" panose="020B0609020204030204" pitchFamily="49" charset="0"/>
              </a:rPr>
              <a:t>bgC.addEventListener</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"change"</a:t>
            </a:r>
            <a:r>
              <a:rPr lang="en-US" b="0" i="0" u="none" strike="noStrike" baseline="0" dirty="0">
                <a:solidFill>
                  <a:srgbClr val="383A42"/>
                </a:solidFill>
                <a:latin typeface="Consolas" panose="020B0609020204030204" pitchFamily="49" charset="0"/>
              </a:rPr>
              <a:t>, </a:t>
            </a:r>
            <a:r>
              <a:rPr lang="en-US" b="0" i="0" u="none" strike="noStrike" baseline="0" dirty="0">
                <a:solidFill>
                  <a:srgbClr val="A726A5"/>
                </a:solidFill>
                <a:latin typeface="Consolas" panose="020B0609020204030204" pitchFamily="49" charset="0"/>
              </a:rPr>
              <a:t>function </a:t>
            </a:r>
            <a:r>
              <a:rPr lang="en-US" b="0" i="0" u="none" strike="noStrike" baseline="0" dirty="0">
                <a:solidFill>
                  <a:srgbClr val="383A42"/>
                </a:solidFill>
                <a:latin typeface="Consolas" panose="020B0609020204030204" pitchFamily="49" charset="0"/>
              </a:rPr>
              <a:t>() {</a:t>
            </a:r>
          </a:p>
          <a:p>
            <a:pPr marL="594000" lvl="2"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bgColor</a:t>
            </a:r>
            <a:r>
              <a:rPr lang="en-US" b="0" i="0" u="none" strike="noStrike" baseline="0" dirty="0">
                <a:solidFill>
                  <a:srgbClr val="383A42"/>
                </a:solidFill>
                <a:latin typeface="Consolas" panose="020B0609020204030204" pitchFamily="49" charset="0"/>
              </a:rPr>
              <a:t> = </a:t>
            </a:r>
            <a:r>
              <a:rPr lang="en-US" b="0" i="0" u="none" strike="noStrike" baseline="0" dirty="0" err="1">
                <a:solidFill>
                  <a:srgbClr val="383A42"/>
                </a:solidFill>
                <a:latin typeface="Consolas" panose="020B0609020204030204" pitchFamily="49" charset="0"/>
              </a:rPr>
              <a:t>event.target.value</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We start with the color pink, and overwrite it with whatever the user selects in the color picker.</a:t>
            </a:r>
            <a:endParaRPr lang="en-US" dirty="0"/>
          </a:p>
        </p:txBody>
      </p:sp>
    </p:spTree>
    <p:extLst>
      <p:ext uri="{BB962C8B-B14F-4D97-AF65-F5344CB8AC3E}">
        <p14:creationId xmlns:p14="http://schemas.microsoft.com/office/powerpoint/2010/main" val="12862962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A90A-D659-4632-A172-1024F0016E79}"/>
              </a:ext>
            </a:extLst>
          </p:cNvPr>
          <p:cNvSpPr>
            <a:spLocks noGrp="1"/>
          </p:cNvSpPr>
          <p:nvPr>
            <p:ph type="title"/>
          </p:nvPr>
        </p:nvSpPr>
        <p:spPr/>
        <p:txBody>
          <a:bodyPr/>
          <a:lstStyle/>
          <a:p>
            <a:r>
              <a:rPr lang="en-US" dirty="0"/>
              <a:t>Practice exercise 14.7</a:t>
            </a:r>
          </a:p>
        </p:txBody>
      </p:sp>
      <p:sp>
        <p:nvSpPr>
          <p:cNvPr id="3" name="Content Placeholder 2">
            <a:extLst>
              <a:ext uri="{FF2B5EF4-FFF2-40B4-BE49-F238E27FC236}">
                <a16:creationId xmlns:a16="http://schemas.microsoft.com/office/drawing/2014/main" id="{767AFCF9-11B7-462A-9256-8D05B9C70DC4}"/>
              </a:ext>
            </a:extLst>
          </p:cNvPr>
          <p:cNvSpPr>
            <a:spLocks noGrp="1"/>
          </p:cNvSpPr>
          <p:nvPr>
            <p:ph idx="1"/>
          </p:nvPr>
        </p:nvSpPr>
        <p:spPr>
          <a:xfrm>
            <a:off x="581192" y="1955801"/>
            <a:ext cx="11029616" cy="4200044"/>
          </a:xfrm>
        </p:spPr>
        <p:txBody>
          <a:bodyPr anchor="t">
            <a:normAutofit/>
          </a:bodyPr>
          <a:lstStyle/>
          <a:p>
            <a:pPr marL="0" indent="0" algn="l">
              <a:buNone/>
            </a:pPr>
            <a:r>
              <a:rPr lang="en-US" sz="1700" b="0" i="0" u="none" strike="noStrike" baseline="0" dirty="0">
                <a:latin typeface="BookAntiqua"/>
              </a:rPr>
              <a:t>We will create an online drawing board, and include a dynamic value for width, color, and ability to erase the current drawing. Use the following HTML as a template for this project to add JavaScript code to:</a:t>
            </a:r>
            <a:endParaRPr lang="en-US" sz="1700" dirty="0"/>
          </a:p>
        </p:txBody>
      </p:sp>
      <p:sp>
        <p:nvSpPr>
          <p:cNvPr id="5" name="TextBox 4">
            <a:extLst>
              <a:ext uri="{FF2B5EF4-FFF2-40B4-BE49-F238E27FC236}">
                <a16:creationId xmlns:a16="http://schemas.microsoft.com/office/drawing/2014/main" id="{3D2E7AC1-7547-4ABF-A522-40DC9AAE1386}"/>
              </a:ext>
            </a:extLst>
          </p:cNvPr>
          <p:cNvSpPr txBox="1"/>
          <p:nvPr/>
        </p:nvSpPr>
        <p:spPr>
          <a:xfrm>
            <a:off x="2441408" y="2592261"/>
            <a:ext cx="8438258" cy="4293483"/>
          </a:xfrm>
          <a:prstGeom prst="rect">
            <a:avLst/>
          </a:prstGeom>
          <a:noFill/>
        </p:spPr>
        <p:txBody>
          <a:bodyPr wrap="square">
            <a:spAutoFit/>
          </a:bodyPr>
          <a:lstStyle/>
          <a:p>
            <a:pPr algn="l"/>
            <a:r>
              <a:rPr lang="en-US" sz="1300" b="0" i="0" u="none" strike="noStrike" baseline="0" dirty="0">
                <a:solidFill>
                  <a:srgbClr val="4079F3"/>
                </a:solidFill>
                <a:latin typeface="Consolas" panose="020B0609020204030204" pitchFamily="49" charset="0"/>
              </a:rPr>
              <a:t>&lt;!doctype </a:t>
            </a:r>
            <a:r>
              <a:rPr lang="en-US" sz="1300" b="0" i="0" u="none" strike="noStrike" baseline="0" dirty="0">
                <a:solidFill>
                  <a:srgbClr val="383A42"/>
                </a:solidFill>
                <a:latin typeface="Consolas" panose="020B0609020204030204" pitchFamily="49" charset="0"/>
              </a:rPr>
              <a:t>html</a:t>
            </a:r>
            <a:r>
              <a:rPr lang="en-US" sz="1300" b="0" i="0" u="none" strike="noStrike" baseline="0" dirty="0">
                <a:solidFill>
                  <a:srgbClr val="4079F3"/>
                </a:solidFill>
                <a:latin typeface="Consolas" panose="020B0609020204030204" pitchFamily="49" charset="0"/>
              </a:rPr>
              <a:t>&gt;</a:t>
            </a:r>
          </a:p>
          <a:p>
            <a:pPr algn="l"/>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html</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head</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style</a:t>
            </a:r>
            <a:r>
              <a:rPr lang="en-US" sz="1300" b="0" i="0" u="none" strike="noStrike" baseline="0" dirty="0">
                <a:solidFill>
                  <a:srgbClr val="383A42"/>
                </a:solidFill>
                <a:latin typeface="Consolas" panose="020B0609020204030204" pitchFamily="49" charset="0"/>
              </a:rPr>
              <a:t>&gt;</a:t>
            </a:r>
          </a:p>
          <a:p>
            <a:pPr lvl="3"/>
            <a:r>
              <a:rPr lang="en-US" sz="1300" b="0" i="0" u="none" strike="noStrike" baseline="0" dirty="0">
                <a:solidFill>
                  <a:srgbClr val="E55649"/>
                </a:solidFill>
                <a:latin typeface="Consolas" panose="020B0609020204030204" pitchFamily="49" charset="0"/>
              </a:rPr>
              <a:t>canvas </a:t>
            </a:r>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50A24F"/>
                </a:solidFill>
                <a:latin typeface="Consolas" panose="020B0609020204030204" pitchFamily="49" charset="0"/>
              </a:rPr>
              <a:t>	border</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1px </a:t>
            </a:r>
            <a:r>
              <a:rPr lang="en-US" sz="1300" b="0" i="0" u="none" strike="noStrike" baseline="0" dirty="0">
                <a:solidFill>
                  <a:srgbClr val="383A42"/>
                </a:solidFill>
                <a:latin typeface="Consolas" panose="020B0609020204030204" pitchFamily="49" charset="0"/>
              </a:rPr>
              <a:t>solid black;</a:t>
            </a:r>
          </a:p>
          <a:p>
            <a:pPr lvl="3"/>
            <a:r>
              <a:rPr lang="en-US" sz="1300" b="0" i="0" u="none" strike="noStrike" baseline="0" dirty="0">
                <a:solidFill>
                  <a:srgbClr val="383A42"/>
                </a:solidFill>
                <a:latin typeface="Consolas" panose="020B0609020204030204" pitchFamily="49" charset="0"/>
              </a:rPr>
              <a: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style</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head</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body</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div </a:t>
            </a:r>
            <a:r>
              <a:rPr lang="en-US" sz="1300" b="0" i="0" u="none" strike="noStrike" baseline="0" dirty="0">
                <a:solidFill>
                  <a:srgbClr val="996801"/>
                </a:solidFill>
                <a:latin typeface="Consolas" panose="020B0609020204030204" pitchFamily="49" charset="0"/>
              </a:rPr>
              <a:t>class</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"controls"</a:t>
            </a:r>
            <a:r>
              <a:rPr lang="en-US" sz="1300" b="0" i="0" u="none" strike="noStrike" baseline="0" dirty="0">
                <a:solidFill>
                  <a:srgbClr val="383A42"/>
                </a:solidFill>
                <a:latin typeface="Consolas" panose="020B0609020204030204" pitchFamily="49" charset="0"/>
              </a:rPr>
              <a:t>&gt;</a:t>
            </a:r>
          </a:p>
          <a:p>
            <a:pPr lvl="3"/>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button </a:t>
            </a:r>
            <a:r>
              <a:rPr lang="en-US" sz="1300" b="0" i="0" u="none" strike="noStrike" baseline="0" dirty="0">
                <a:solidFill>
                  <a:srgbClr val="996801"/>
                </a:solidFill>
                <a:latin typeface="Consolas" panose="020B0609020204030204" pitchFamily="49" charset="0"/>
              </a:rPr>
              <a:t>class</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"clear"</a:t>
            </a:r>
            <a:r>
              <a:rPr lang="en-US" sz="1300" b="0" i="0" u="none" strike="noStrike" baseline="0" dirty="0">
                <a:solidFill>
                  <a:srgbClr val="383A42"/>
                </a:solidFill>
                <a:latin typeface="Consolas" panose="020B0609020204030204" pitchFamily="49" charset="0"/>
              </a:rPr>
              <a:t>&gt;Clear&lt;/</a:t>
            </a:r>
            <a:r>
              <a:rPr lang="en-US" sz="1300" b="0" i="0" u="none" strike="noStrike" baseline="0" dirty="0">
                <a:solidFill>
                  <a:srgbClr val="E55649"/>
                </a:solidFill>
                <a:latin typeface="Consolas" panose="020B0609020204030204" pitchFamily="49" charset="0"/>
              </a:rPr>
              <a:t>button</a:t>
            </a:r>
            <a:r>
              <a:rPr lang="en-US" sz="1300" b="0" i="0" u="none" strike="noStrike" baseline="0" dirty="0">
                <a:solidFill>
                  <a:srgbClr val="383A42"/>
                </a:solidFill>
                <a:latin typeface="Consolas" panose="020B0609020204030204" pitchFamily="49" charset="0"/>
              </a:rPr>
              <a:t>&gt; </a:t>
            </a:r>
          </a:p>
          <a:p>
            <a:pPr lvl="3"/>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span</a:t>
            </a:r>
            <a:r>
              <a:rPr lang="en-US" sz="1300" b="0" i="0" u="none" strike="noStrike" baseline="0" dirty="0">
                <a:solidFill>
                  <a:srgbClr val="383A42"/>
                </a:solidFill>
                <a:latin typeface="Consolas" panose="020B0609020204030204" pitchFamily="49" charset="0"/>
              </a:rPr>
              <a:t>&gt;Color&lt;</a:t>
            </a:r>
            <a:r>
              <a:rPr lang="en-US" sz="1300" b="0" i="0" u="none" strike="noStrike" baseline="0" dirty="0">
                <a:solidFill>
                  <a:srgbClr val="E55649"/>
                </a:solidFill>
                <a:latin typeface="Consolas" panose="020B0609020204030204" pitchFamily="49" charset="0"/>
              </a:rPr>
              <a:t>input </a:t>
            </a:r>
            <a:r>
              <a:rPr lang="en-US" sz="1300" b="0" i="0" u="none" strike="noStrike" baseline="0" dirty="0">
                <a:solidFill>
                  <a:srgbClr val="996801"/>
                </a:solidFill>
                <a:latin typeface="Consolas" panose="020B0609020204030204" pitchFamily="49" charset="0"/>
              </a:rPr>
              <a:t>type</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"color" </a:t>
            </a:r>
            <a:r>
              <a:rPr lang="en-US" sz="1300" b="0" i="0" u="none" strike="noStrike" baseline="0" dirty="0">
                <a:solidFill>
                  <a:srgbClr val="996801"/>
                </a:solidFill>
                <a:latin typeface="Consolas" panose="020B0609020204030204" pitchFamily="49" charset="0"/>
              </a:rPr>
              <a:t>value</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"#ffff00" </a:t>
            </a:r>
            <a:r>
              <a:rPr lang="en-US" sz="1300" b="0" i="0" u="none" strike="noStrike" baseline="0" dirty="0">
                <a:solidFill>
                  <a:srgbClr val="996801"/>
                </a:solidFill>
                <a:latin typeface="Consolas" panose="020B0609020204030204" pitchFamily="49" charset="0"/>
              </a:rPr>
              <a:t>id</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a:t>
            </a:r>
            <a:r>
              <a:rPr lang="en-US" sz="1300" b="0" i="0" u="none" strike="noStrike" baseline="0" dirty="0" err="1">
                <a:solidFill>
                  <a:srgbClr val="50A24F"/>
                </a:solidFill>
                <a:latin typeface="Consolas" panose="020B0609020204030204" pitchFamily="49" charset="0"/>
              </a:rPr>
              <a:t>penColor</a:t>
            </a:r>
            <a:r>
              <a:rPr lang="en-US" sz="1300" b="0" i="0" u="none" strike="noStrike" baseline="0" dirty="0">
                <a:solidFill>
                  <a:srgbClr val="50A24F"/>
                </a:solidFill>
                <a:latin typeface="Consolas" panose="020B0609020204030204" pitchFamily="49" charset="0"/>
              </a:rPr>
              <a:t>"</a:t>
            </a:r>
            <a:r>
              <a:rPr lang="en-US" sz="1300" b="0" i="0" u="none" strike="noStrike" baseline="0" dirty="0">
                <a:solidFill>
                  <a:srgbClr val="383A42"/>
                </a:solidFill>
                <a:latin typeface="Consolas" panose="020B0609020204030204" pitchFamily="49" charset="0"/>
              </a:rPr>
              <a:t>&gt;&lt;/</a:t>
            </a:r>
            <a:r>
              <a:rPr lang="en-US" sz="1300" b="0" i="0" u="none" strike="noStrike" baseline="0" dirty="0">
                <a:solidFill>
                  <a:srgbClr val="E55649"/>
                </a:solidFill>
                <a:latin typeface="Consolas" panose="020B0609020204030204" pitchFamily="49" charset="0"/>
              </a:rPr>
              <a:t>span</a:t>
            </a:r>
            <a:r>
              <a:rPr lang="en-US" sz="1300" b="0" i="0" u="none" strike="noStrike" baseline="0" dirty="0">
                <a:solidFill>
                  <a:srgbClr val="383A42"/>
                </a:solidFill>
                <a:latin typeface="Consolas" panose="020B0609020204030204" pitchFamily="49" charset="0"/>
              </a:rPr>
              <a:t>&gt;</a:t>
            </a:r>
          </a:p>
          <a:p>
            <a:pPr lvl="3"/>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span</a:t>
            </a:r>
            <a:r>
              <a:rPr lang="en-US" sz="1300" b="0" i="0" u="none" strike="noStrike" baseline="0" dirty="0">
                <a:solidFill>
                  <a:srgbClr val="383A42"/>
                </a:solidFill>
                <a:latin typeface="Consolas" panose="020B0609020204030204" pitchFamily="49" charset="0"/>
              </a:rPr>
              <a:t>&gt;Width&lt;</a:t>
            </a:r>
            <a:r>
              <a:rPr lang="en-US" sz="1300" b="0" i="0" u="none" strike="noStrike" baseline="0" dirty="0">
                <a:solidFill>
                  <a:srgbClr val="E55649"/>
                </a:solidFill>
                <a:latin typeface="Consolas" panose="020B0609020204030204" pitchFamily="49" charset="0"/>
              </a:rPr>
              <a:t>input </a:t>
            </a:r>
            <a:r>
              <a:rPr lang="en-US" sz="1300" b="0" i="0" u="none" strike="noStrike" baseline="0" dirty="0">
                <a:solidFill>
                  <a:srgbClr val="996801"/>
                </a:solidFill>
                <a:latin typeface="Consolas" panose="020B0609020204030204" pitchFamily="49" charset="0"/>
              </a:rPr>
              <a:t>type</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"range" </a:t>
            </a:r>
            <a:r>
              <a:rPr lang="en-US" sz="1300" b="0" i="0" u="none" strike="noStrike" baseline="0" dirty="0">
                <a:solidFill>
                  <a:srgbClr val="996801"/>
                </a:solidFill>
                <a:latin typeface="Consolas" panose="020B0609020204030204" pitchFamily="49" charset="0"/>
              </a:rPr>
              <a:t>min</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"1" </a:t>
            </a:r>
            <a:r>
              <a:rPr lang="en-US" sz="1300" b="0" i="0" u="none" strike="noStrike" baseline="0" dirty="0">
                <a:solidFill>
                  <a:srgbClr val="996801"/>
                </a:solidFill>
                <a:latin typeface="Consolas" panose="020B0609020204030204" pitchFamily="49" charset="0"/>
              </a:rPr>
              <a:t>max</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"20" </a:t>
            </a:r>
            <a:r>
              <a:rPr lang="en-US" sz="1300" b="0" i="0" u="none" strike="noStrike" baseline="0" dirty="0">
                <a:solidFill>
                  <a:srgbClr val="996801"/>
                </a:solidFill>
                <a:latin typeface="Consolas" panose="020B0609020204030204" pitchFamily="49" charset="0"/>
              </a:rPr>
              <a:t>value</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"10"</a:t>
            </a:r>
            <a:r>
              <a:rPr lang="en-US" sz="1300" b="0" i="0" u="none" strike="noStrike" baseline="0" dirty="0">
                <a:solidFill>
                  <a:srgbClr val="996801"/>
                </a:solidFill>
                <a:latin typeface="Consolas" panose="020B0609020204030204" pitchFamily="49" charset="0"/>
              </a:rPr>
              <a:t>id</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a:t>
            </a:r>
            <a:r>
              <a:rPr lang="en-US" sz="1300" b="0" i="0" u="none" strike="noStrike" baseline="0" dirty="0" err="1">
                <a:solidFill>
                  <a:srgbClr val="50A24F"/>
                </a:solidFill>
                <a:latin typeface="Consolas" panose="020B0609020204030204" pitchFamily="49" charset="0"/>
              </a:rPr>
              <a:t>penWidth</a:t>
            </a:r>
            <a:r>
              <a:rPr lang="en-US" sz="1300" b="0" i="0" u="none" strike="noStrike" baseline="0" dirty="0">
                <a:solidFill>
                  <a:srgbClr val="50A24F"/>
                </a:solidFill>
                <a:latin typeface="Consolas" panose="020B0609020204030204" pitchFamily="49" charset="0"/>
              </a:rPr>
              <a:t>"</a:t>
            </a:r>
            <a:r>
              <a:rPr lang="en-US" sz="1300" b="0" i="0" u="none" strike="noStrike" baseline="0" dirty="0">
                <a:solidFill>
                  <a:srgbClr val="383A42"/>
                </a:solidFill>
                <a:latin typeface="Consolas" panose="020B0609020204030204" pitchFamily="49" charset="0"/>
              </a:rPr>
              <a:t>&gt;&lt;/</a:t>
            </a:r>
            <a:r>
              <a:rPr lang="en-US" sz="1300" b="0" i="0" u="none" strike="noStrike" baseline="0" dirty="0">
                <a:solidFill>
                  <a:srgbClr val="E55649"/>
                </a:solidFill>
                <a:latin typeface="Consolas" panose="020B0609020204030204" pitchFamily="49" charset="0"/>
              </a:rPr>
              <a:t>span</a:t>
            </a:r>
            <a:r>
              <a:rPr lang="en-US" sz="1300" b="0" i="0" u="none" strike="noStrike" baseline="0" dirty="0">
                <a:solidFill>
                  <a:srgbClr val="383A42"/>
                </a:solidFill>
                <a:latin typeface="Consolas" panose="020B0609020204030204" pitchFamily="49" charset="0"/>
              </a:rPr>
              <a:t>&gt; </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div</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canvas </a:t>
            </a:r>
            <a:r>
              <a:rPr lang="en-US" sz="1300" b="0" i="0" u="none" strike="noStrike" baseline="0" dirty="0">
                <a:solidFill>
                  <a:srgbClr val="996801"/>
                </a:solidFill>
                <a:latin typeface="Consolas" panose="020B0609020204030204" pitchFamily="49" charset="0"/>
              </a:rPr>
              <a:t>id</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"canvas"</a:t>
            </a:r>
            <a:r>
              <a:rPr lang="en-US" sz="1300" b="0" i="0" u="none" strike="noStrike" baseline="0" dirty="0">
                <a:solidFill>
                  <a:srgbClr val="383A42"/>
                </a:solidFill>
                <a:latin typeface="Consolas" panose="020B0609020204030204" pitchFamily="49" charset="0"/>
              </a:rPr>
              <a:t>&gt;&lt;/</a:t>
            </a:r>
            <a:r>
              <a:rPr lang="en-US" sz="1300" b="0" i="0" u="none" strike="noStrike" baseline="0" dirty="0">
                <a:solidFill>
                  <a:srgbClr val="E55649"/>
                </a:solidFill>
                <a:latin typeface="Consolas" panose="020B0609020204030204" pitchFamily="49" charset="0"/>
              </a:rPr>
              <a:t>canvas</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script</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script</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body</a:t>
            </a:r>
            <a:r>
              <a:rPr lang="en-US" sz="1300" b="0" i="0" u="none" strike="noStrike" baseline="0" dirty="0">
                <a:solidFill>
                  <a:srgbClr val="383A42"/>
                </a:solidFill>
                <a:latin typeface="Consolas" panose="020B0609020204030204" pitchFamily="49" charset="0"/>
              </a:rPr>
              <a:t>&gt;</a:t>
            </a:r>
          </a:p>
          <a:p>
            <a:pPr algn="l"/>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html</a:t>
            </a:r>
            <a:r>
              <a:rPr lang="en-US" sz="1300" b="0" i="0" u="none" strike="noStrike" baseline="0" dirty="0">
                <a:solidFill>
                  <a:srgbClr val="383A42"/>
                </a:solidFill>
                <a:latin typeface="Consolas" panose="020B0609020204030204" pitchFamily="49" charset="0"/>
              </a:rPr>
              <a:t>&gt;</a:t>
            </a:r>
            <a:endParaRPr lang="en-US" sz="1300" dirty="0"/>
          </a:p>
        </p:txBody>
      </p:sp>
    </p:spTree>
    <p:extLst>
      <p:ext uri="{BB962C8B-B14F-4D97-AF65-F5344CB8AC3E}">
        <p14:creationId xmlns:p14="http://schemas.microsoft.com/office/powerpoint/2010/main" val="3753034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A90A-D659-4632-A172-1024F0016E79}"/>
              </a:ext>
            </a:extLst>
          </p:cNvPr>
          <p:cNvSpPr>
            <a:spLocks noGrp="1"/>
          </p:cNvSpPr>
          <p:nvPr>
            <p:ph type="title"/>
          </p:nvPr>
        </p:nvSpPr>
        <p:spPr/>
        <p:txBody>
          <a:bodyPr/>
          <a:lstStyle/>
          <a:p>
            <a:r>
              <a:rPr lang="en-US" dirty="0"/>
              <a:t>Practice exercise 14.7</a:t>
            </a:r>
          </a:p>
        </p:txBody>
      </p:sp>
      <p:sp>
        <p:nvSpPr>
          <p:cNvPr id="3" name="Content Placeholder 2">
            <a:extLst>
              <a:ext uri="{FF2B5EF4-FFF2-40B4-BE49-F238E27FC236}">
                <a16:creationId xmlns:a16="http://schemas.microsoft.com/office/drawing/2014/main" id="{767AFCF9-11B7-462A-9256-8D05B9C70DC4}"/>
              </a:ext>
            </a:extLst>
          </p:cNvPr>
          <p:cNvSpPr>
            <a:spLocks noGrp="1"/>
          </p:cNvSpPr>
          <p:nvPr>
            <p:ph idx="1"/>
          </p:nvPr>
        </p:nvSpPr>
        <p:spPr>
          <a:xfrm>
            <a:off x="581192" y="1955801"/>
            <a:ext cx="11029616" cy="4715932"/>
          </a:xfrm>
        </p:spPr>
        <p:txBody>
          <a:bodyPr anchor="ct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Select the page elements as variable objects in JavaScript. Get the input field and select the button as an object.</a:t>
            </a:r>
          </a:p>
          <a:p>
            <a:pPr marL="666900" lvl="1" indent="-342900">
              <a:buFont typeface="+mj-lt"/>
              <a:buAutoNum type="arabicPeriod"/>
            </a:pPr>
            <a:r>
              <a:rPr lang="en-US" sz="1800" b="0" i="0" u="none" strike="noStrike" baseline="0" dirty="0">
                <a:latin typeface="BookAntiqua"/>
              </a:rPr>
              <a:t>Add an event listener to the button that will run a function to clear the current canvas. Within the clear function, use the </a:t>
            </a:r>
            <a:r>
              <a:rPr lang="en-US" sz="1800" b="0" i="0" u="none" strike="noStrike" baseline="0" dirty="0">
                <a:latin typeface="Consolas" panose="020B0609020204030204" pitchFamily="49" charset="0"/>
              </a:rPr>
              <a:t>confirm() </a:t>
            </a:r>
            <a:r>
              <a:rPr lang="en-US" sz="1800" b="0" i="0" u="none" strike="noStrike" baseline="0" dirty="0">
                <a:latin typeface="BookAntiqua"/>
              </a:rPr>
              <a:t>method to check if the user wants to erase the canvas drawing. If they then confirm using </a:t>
            </a:r>
            <a:r>
              <a:rPr lang="en-US" sz="1800" b="0" i="0" u="none" strike="noStrike" baseline="0" dirty="0" err="1">
                <a:latin typeface="Consolas" panose="020B0609020204030204" pitchFamily="49" charset="0"/>
              </a:rPr>
              <a:t>clearRect</a:t>
            </a:r>
            <a:r>
              <a:rPr lang="en-US" sz="1800" b="0" i="0" u="none" strike="noStrike" baseline="0" dirty="0">
                <a:latin typeface="Consolas" panose="020B0609020204030204" pitchFamily="49" charset="0"/>
              </a:rPr>
              <a:t>()</a:t>
            </a:r>
            <a:r>
              <a:rPr lang="en-US" sz="1800" b="0" i="0" u="none" strike="noStrike" baseline="0" dirty="0">
                <a:latin typeface="BookAntiqua"/>
              </a:rPr>
              <a:t>, delete the contents of the canvas element. </a:t>
            </a:r>
          </a:p>
          <a:p>
            <a:pPr marL="666900" lvl="1" indent="-342900">
              <a:buFont typeface="+mj-lt"/>
              <a:buAutoNum type="arabicPeriod"/>
            </a:pPr>
            <a:r>
              <a:rPr lang="en-US" sz="1800" b="0" i="0" u="none" strike="noStrike" baseline="0" dirty="0">
                <a:latin typeface="BookAntiqua"/>
              </a:rPr>
              <a:t>Set a global position object for </a:t>
            </a:r>
            <a:r>
              <a:rPr lang="en-US" sz="1800" b="0" i="1" u="none" strike="noStrike" baseline="0" dirty="0">
                <a:latin typeface="BookAntiqua-Italic"/>
              </a:rPr>
              <a:t>x </a:t>
            </a:r>
            <a:r>
              <a:rPr lang="en-US" sz="1800" b="0" i="0" u="none" strike="noStrike" baseline="0" dirty="0">
                <a:latin typeface="BookAntiqua"/>
              </a:rPr>
              <a:t>and </a:t>
            </a:r>
            <a:r>
              <a:rPr lang="en-US" sz="1800" b="0" i="1" u="none" strike="noStrike" baseline="0" dirty="0">
                <a:latin typeface="BookAntiqua-Italic"/>
              </a:rPr>
              <a:t>y </a:t>
            </a:r>
            <a:r>
              <a:rPr lang="en-US" sz="1800" b="0" i="0" u="none" strike="noStrike" baseline="0" dirty="0">
                <a:latin typeface="BookAntiqua"/>
              </a:rPr>
              <a:t>and by adding event listeners to the mouse events, update the position. If the mouse move is triggered, invoke a draw function. Set the position to update the mouse position, setting the global position values to that of the mouse </a:t>
            </a:r>
            <a:r>
              <a:rPr lang="en-US" sz="1800" b="0" i="1" u="none" strike="noStrike" baseline="0" dirty="0">
                <a:latin typeface="BookAntiqua-Italic"/>
              </a:rPr>
              <a:t>x </a:t>
            </a:r>
            <a:r>
              <a:rPr lang="en-US" sz="1800" b="0" i="0" u="none" strike="noStrike" baseline="0" dirty="0">
                <a:latin typeface="BookAntiqua"/>
              </a:rPr>
              <a:t>and </a:t>
            </a:r>
            <a:r>
              <a:rPr lang="en-US" sz="1800" b="0" i="1" u="none" strike="noStrike" baseline="0" dirty="0">
                <a:latin typeface="BookAntiqua-Italic"/>
              </a:rPr>
              <a:t>y</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Within the draw function, check if the mouse button is pressed, and if not, then add </a:t>
            </a:r>
            <a:r>
              <a:rPr lang="en-US" sz="1800" b="0" i="0" u="none" strike="noStrike" baseline="0" dirty="0">
                <a:latin typeface="Consolas" panose="020B0609020204030204" pitchFamily="49" charset="0"/>
              </a:rPr>
              <a:t>return</a:t>
            </a:r>
            <a:r>
              <a:rPr lang="en-US" sz="1800" b="0" i="0" u="none" strike="noStrike" baseline="0" dirty="0">
                <a:latin typeface="BookAntiqua"/>
              </a:rPr>
              <a:t>. If it is pressed, we can then draw on the canvas. Set the new path and move to the positions </a:t>
            </a:r>
            <a:r>
              <a:rPr lang="en-US" sz="1800" b="0" i="1" u="none" strike="noStrike" baseline="0" dirty="0">
                <a:latin typeface="BookAntiqua-Italic"/>
              </a:rPr>
              <a:t>x </a:t>
            </a:r>
            <a:r>
              <a:rPr lang="en-US" sz="1800" b="0" i="0" u="none" strike="noStrike" baseline="0" dirty="0">
                <a:latin typeface="BookAntiqua"/>
              </a:rPr>
              <a:t>and </a:t>
            </a:r>
            <a:r>
              <a:rPr lang="en-US" sz="1800" b="0" i="1" u="none" strike="noStrike" baseline="0" dirty="0">
                <a:latin typeface="BookAntiqua-Italic"/>
              </a:rPr>
              <a:t>y</a:t>
            </a:r>
            <a:r>
              <a:rPr lang="en-US" sz="1800" b="0" i="0" u="none" strike="noStrike" baseline="0" dirty="0">
                <a:latin typeface="BookAntiqua"/>
              </a:rPr>
              <a:t>. Start a new line, get the </a:t>
            </a:r>
            <a:r>
              <a:rPr lang="en-US" sz="1800" b="0" i="0" u="none" strike="noStrike" baseline="0" dirty="0" err="1">
                <a:latin typeface="Consolas" panose="020B0609020204030204" pitchFamily="49" charset="0"/>
              </a:rPr>
              <a:t>strokestyle</a:t>
            </a:r>
            <a:r>
              <a:rPr lang="en-US" sz="1800" b="0" i="0" u="none" strike="noStrike" baseline="0" dirty="0">
                <a:latin typeface="Consolas" panose="020B0609020204030204" pitchFamily="49" charset="0"/>
              </a:rPr>
              <a:t> </a:t>
            </a:r>
            <a:r>
              <a:rPr lang="en-US" sz="1800" b="0" i="0" u="none" strike="noStrike" baseline="0" dirty="0">
                <a:latin typeface="BookAntiqua"/>
              </a:rPr>
              <a:t>value from the color input field, and set the </a:t>
            </a:r>
            <a:r>
              <a:rPr lang="en-US" sz="1800" b="0" i="0" u="none" strike="noStrike" baseline="0" dirty="0">
                <a:latin typeface="Consolas" panose="020B0609020204030204" pitchFamily="49" charset="0"/>
              </a:rPr>
              <a:t>linewidth </a:t>
            </a:r>
            <a:r>
              <a:rPr lang="en-US" sz="1800" b="0" i="0" u="none" strike="noStrike" baseline="0" dirty="0">
                <a:latin typeface="BookAntiqua"/>
              </a:rPr>
              <a:t>value from the input width value. Add the </a:t>
            </a:r>
            <a:r>
              <a:rPr lang="en-US" sz="1800" b="0" i="0" u="none" strike="noStrike" baseline="0" dirty="0">
                <a:latin typeface="Consolas" panose="020B0609020204030204" pitchFamily="49" charset="0"/>
              </a:rPr>
              <a:t>stroke() </a:t>
            </a:r>
            <a:r>
              <a:rPr lang="en-US" sz="1800" b="0" i="0" u="none" strike="noStrike" baseline="0" dirty="0">
                <a:latin typeface="BookAntiqua"/>
              </a:rPr>
              <a:t>method to add the new line to the page.</a:t>
            </a:r>
            <a:endParaRPr lang="en-US" dirty="0"/>
          </a:p>
        </p:txBody>
      </p:sp>
    </p:spTree>
    <p:extLst>
      <p:ext uri="{BB962C8B-B14F-4D97-AF65-F5344CB8AC3E}">
        <p14:creationId xmlns:p14="http://schemas.microsoft.com/office/powerpoint/2010/main" val="1553461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F4B6-B39A-4294-A4F0-C6CC8120153B}"/>
              </a:ext>
            </a:extLst>
          </p:cNvPr>
          <p:cNvSpPr>
            <a:spLocks noGrp="1"/>
          </p:cNvSpPr>
          <p:nvPr>
            <p:ph type="title"/>
          </p:nvPr>
        </p:nvSpPr>
        <p:spPr/>
        <p:txBody>
          <a:bodyPr/>
          <a:lstStyle/>
          <a:p>
            <a:r>
              <a:rPr lang="en-US" dirty="0"/>
              <a:t>Saving dynamic images</a:t>
            </a:r>
          </a:p>
        </p:txBody>
      </p:sp>
      <p:sp>
        <p:nvSpPr>
          <p:cNvPr id="3" name="Content Placeholder 2">
            <a:extLst>
              <a:ext uri="{FF2B5EF4-FFF2-40B4-BE49-F238E27FC236}">
                <a16:creationId xmlns:a16="http://schemas.microsoft.com/office/drawing/2014/main" id="{92024EA0-0358-435A-B46B-7887D2A39D94}"/>
              </a:ext>
            </a:extLst>
          </p:cNvPr>
          <p:cNvSpPr>
            <a:spLocks noGrp="1"/>
          </p:cNvSpPr>
          <p:nvPr>
            <p:ph idx="1"/>
          </p:nvPr>
        </p:nvSpPr>
        <p:spPr>
          <a:xfrm>
            <a:off x="581192" y="2180496"/>
            <a:ext cx="11029615" cy="4398104"/>
          </a:xfrm>
        </p:spPr>
        <p:txBody>
          <a:bodyPr>
            <a:normAutofit/>
          </a:bodyPr>
          <a:lstStyle/>
          <a:p>
            <a:pPr marL="0" indent="0" algn="l">
              <a:buNone/>
            </a:pPr>
            <a:r>
              <a:rPr lang="en-US" sz="1800" b="0" i="0" u="none" strike="noStrike" baseline="0" dirty="0">
                <a:solidFill>
                  <a:srgbClr val="000000"/>
                </a:solidFill>
                <a:latin typeface="BookAntiqua"/>
              </a:rPr>
              <a:t>We can convert the canvas to an image, and this image can then be saved as a next step. In order to convert it to an image, we need to add the following to our script element:</a:t>
            </a:r>
          </a:p>
          <a:p>
            <a:pPr marL="594000" lvl="2" indent="0">
              <a:buNone/>
            </a:pPr>
            <a:r>
              <a:rPr lang="en-US" b="0" i="0" u="none" strike="noStrike" baseline="0" dirty="0">
                <a:solidFill>
                  <a:srgbClr val="A726A5"/>
                </a:solidFill>
                <a:latin typeface="Consolas" panose="020B0609020204030204" pitchFamily="49" charset="0"/>
              </a:rPr>
              <a:t>let </a:t>
            </a:r>
            <a:r>
              <a:rPr lang="en-US" b="0" i="0" u="none" strike="noStrike" baseline="0" dirty="0" err="1">
                <a:solidFill>
                  <a:srgbClr val="383A42"/>
                </a:solidFill>
                <a:latin typeface="Consolas" panose="020B0609020204030204" pitchFamily="49" charset="0"/>
              </a:rPr>
              <a:t>dataURL</a:t>
            </a:r>
            <a:r>
              <a:rPr lang="en-US" b="0" i="0" u="none" strike="noStrike" baseline="0" dirty="0">
                <a:solidFill>
                  <a:srgbClr val="383A42"/>
                </a:solidFill>
                <a:latin typeface="Consolas" panose="020B0609020204030204" pitchFamily="49" charset="0"/>
              </a:rPr>
              <a:t> = </a:t>
            </a:r>
            <a:r>
              <a:rPr lang="en-US" b="0" i="0" u="none" strike="noStrike" baseline="0" dirty="0" err="1">
                <a:solidFill>
                  <a:srgbClr val="383A42"/>
                </a:solidFill>
                <a:latin typeface="Consolas" panose="020B0609020204030204" pitchFamily="49" charset="0"/>
              </a:rPr>
              <a:t>canvas.toDataURL</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err="1">
                <a:solidFill>
                  <a:srgbClr val="C28501"/>
                </a:solidFill>
                <a:latin typeface="Consolas" panose="020B0609020204030204" pitchFamily="49" charset="0"/>
              </a:rPr>
              <a:t>document</a:t>
            </a:r>
            <a:r>
              <a:rPr lang="en-US" b="0" i="0" u="none" strike="noStrike" baseline="0" dirty="0" err="1">
                <a:solidFill>
                  <a:srgbClr val="383A42"/>
                </a:solidFill>
                <a:latin typeface="Consolas" panose="020B0609020204030204" pitchFamily="49" charset="0"/>
              </a:rPr>
              <a:t>.getElementById</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imageId</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383A42"/>
                </a:solidFill>
                <a:latin typeface="Consolas" panose="020B0609020204030204" pitchFamily="49" charset="0"/>
              </a:rPr>
              <a:t>src</a:t>
            </a:r>
            <a:r>
              <a:rPr lang="en-US" b="0" i="0" u="none" strike="noStrike" baseline="0" dirty="0">
                <a:solidFill>
                  <a:srgbClr val="383A42"/>
                </a:solidFill>
                <a:latin typeface="Consolas" panose="020B0609020204030204" pitchFamily="49" charset="0"/>
              </a:rPr>
              <a:t> = </a:t>
            </a:r>
            <a:r>
              <a:rPr lang="en-US" b="0" i="0" u="none" strike="noStrike" baseline="0" dirty="0" err="1">
                <a:solidFill>
                  <a:srgbClr val="383A42"/>
                </a:solidFill>
                <a:latin typeface="Consolas" panose="020B0609020204030204" pitchFamily="49" charset="0"/>
              </a:rPr>
              <a:t>dataURL</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We are changing our canvas to a data URL, which then becomes the source of our image. We want this to happen whenever a save button gets clicked. Here is the button:</a:t>
            </a:r>
          </a:p>
          <a:p>
            <a:pPr marL="594000" lvl="2" indent="0">
              <a:buNone/>
            </a:pPr>
            <a:r>
              <a:rPr lang="en-US" b="0" i="0" u="none" strike="noStrike" baseline="0" dirty="0">
                <a:solidFill>
                  <a:srgbClr val="383A42"/>
                </a:solidFill>
                <a:latin typeface="Consolas" panose="020B0609020204030204" pitchFamily="49" charset="0"/>
              </a:rPr>
              <a:t>&lt;input type=</a:t>
            </a:r>
            <a:r>
              <a:rPr lang="en-US" b="0" i="0" u="none" strike="noStrike" baseline="0" dirty="0">
                <a:solidFill>
                  <a:srgbClr val="50A24F"/>
                </a:solidFill>
                <a:latin typeface="Consolas" panose="020B0609020204030204" pitchFamily="49" charset="0"/>
              </a:rPr>
              <a:t>"button" </a:t>
            </a:r>
            <a:r>
              <a:rPr lang="en-US" b="0" i="0" u="none" strike="noStrike" baseline="0" dirty="0">
                <a:solidFill>
                  <a:srgbClr val="383A42"/>
                </a:solidFill>
                <a:latin typeface="Consolas" panose="020B0609020204030204" pitchFamily="49" charset="0"/>
              </a:rPr>
              <a:t>id=</a:t>
            </a:r>
            <a:r>
              <a:rPr lang="en-US" b="0" i="0" u="none" strike="noStrike" baseline="0" dirty="0">
                <a:solidFill>
                  <a:srgbClr val="50A24F"/>
                </a:solidFill>
                <a:latin typeface="Consolas" panose="020B0609020204030204" pitchFamily="49" charset="0"/>
              </a:rPr>
              <a:t>"save" </a:t>
            </a:r>
            <a:r>
              <a:rPr lang="en-US" b="0" i="0" u="none" strike="noStrike" baseline="0" dirty="0">
                <a:solidFill>
                  <a:srgbClr val="383A42"/>
                </a:solidFill>
                <a:latin typeface="Consolas" panose="020B0609020204030204" pitchFamily="49" charset="0"/>
              </a:rPr>
              <a:t>value=</a:t>
            </a:r>
            <a:r>
              <a:rPr lang="en-US" b="0" i="0" u="none" strike="noStrike" baseline="0" dirty="0">
                <a:solidFill>
                  <a:srgbClr val="50A24F"/>
                </a:solidFill>
                <a:latin typeface="Consolas" panose="020B0609020204030204" pitchFamily="49" charset="0"/>
              </a:rPr>
              <a:t>"save" </a:t>
            </a:r>
            <a:r>
              <a:rPr lang="en-US" b="0" i="0" u="none" strike="noStrike" baseline="0" dirty="0">
                <a:solidFill>
                  <a:srgbClr val="383A42"/>
                </a:solidFill>
                <a:latin typeface="Consolas" panose="020B0609020204030204" pitchFamily="49" charset="0"/>
              </a:rPr>
              <a:t>/&gt;</a:t>
            </a:r>
          </a:p>
          <a:p>
            <a:pPr marL="0" indent="0" algn="l">
              <a:buNone/>
            </a:pPr>
            <a:r>
              <a:rPr lang="en-US" sz="1800" b="0" i="0" u="none" strike="noStrike" baseline="0" dirty="0">
                <a:solidFill>
                  <a:srgbClr val="000000"/>
                </a:solidFill>
                <a:latin typeface="BookAntiqua"/>
              </a:rPr>
              <a:t>And the event listener:</a:t>
            </a:r>
          </a:p>
          <a:p>
            <a:pPr marL="594000" lvl="2" indent="0">
              <a:buNone/>
            </a:pPr>
            <a:r>
              <a:rPr lang="en-US" b="0" i="0" u="none" strike="noStrike" baseline="0" dirty="0" err="1">
                <a:solidFill>
                  <a:srgbClr val="C28501"/>
                </a:solidFill>
                <a:latin typeface="Consolas" panose="020B0609020204030204" pitchFamily="49" charset="0"/>
              </a:rPr>
              <a:t>document</a:t>
            </a:r>
            <a:r>
              <a:rPr lang="en-US" b="0" i="0" u="none" strike="noStrike" baseline="0" dirty="0" err="1">
                <a:solidFill>
                  <a:srgbClr val="383A42"/>
                </a:solidFill>
                <a:latin typeface="Consolas" panose="020B0609020204030204" pitchFamily="49" charset="0"/>
              </a:rPr>
              <a:t>.getElementById</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"save"</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383A42"/>
                </a:solidFill>
                <a:latin typeface="Consolas" panose="020B0609020204030204" pitchFamily="49" charset="0"/>
              </a:rPr>
              <a:t>addEventListener</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"click"</a:t>
            </a:r>
            <a:r>
              <a:rPr lang="en-US" b="0" i="0" u="none" strike="noStrike" baseline="0" dirty="0">
                <a:solidFill>
                  <a:srgbClr val="383A42"/>
                </a:solidFill>
                <a:latin typeface="Consolas" panose="020B0609020204030204" pitchFamily="49" charset="0"/>
              </a:rPr>
              <a:t>, </a:t>
            </a:r>
            <a:r>
              <a:rPr lang="en-US" b="0" i="0" u="none" strike="noStrike" baseline="0" dirty="0">
                <a:solidFill>
                  <a:srgbClr val="A726A5"/>
                </a:solidFill>
                <a:latin typeface="Consolas" panose="020B0609020204030204" pitchFamily="49" charset="0"/>
              </a:rPr>
              <a:t>function </a:t>
            </a:r>
            <a:r>
              <a:rPr lang="en-US" b="0" i="0" u="none" strike="noStrike" baseline="0" dirty="0">
                <a:solidFill>
                  <a:srgbClr val="383A42"/>
                </a:solidFill>
                <a:latin typeface="Consolas" panose="020B0609020204030204" pitchFamily="49" charset="0"/>
              </a:rPr>
              <a:t>() {</a:t>
            </a:r>
          </a:p>
          <a:p>
            <a:pPr marL="594000" lvl="2" indent="0">
              <a:buNone/>
            </a:pPr>
            <a:r>
              <a:rPr lang="en-US" b="0" i="0" u="none" strike="noStrike" baseline="0" dirty="0">
                <a:solidFill>
                  <a:srgbClr val="A726A5"/>
                </a:solidFill>
                <a:latin typeface="Consolas" panose="020B0609020204030204" pitchFamily="49" charset="0"/>
              </a:rPr>
              <a:t>	let </a:t>
            </a:r>
            <a:r>
              <a:rPr lang="en-US" b="0" i="0" u="none" strike="noStrike" baseline="0" dirty="0" err="1">
                <a:solidFill>
                  <a:srgbClr val="383A42"/>
                </a:solidFill>
                <a:latin typeface="Consolas" panose="020B0609020204030204" pitchFamily="49" charset="0"/>
              </a:rPr>
              <a:t>dataURL</a:t>
            </a:r>
            <a:r>
              <a:rPr lang="en-US" b="0" i="0" u="none" strike="noStrike" baseline="0" dirty="0">
                <a:solidFill>
                  <a:srgbClr val="383A42"/>
                </a:solidFill>
                <a:latin typeface="Consolas" panose="020B0609020204030204" pitchFamily="49" charset="0"/>
              </a:rPr>
              <a:t> = </a:t>
            </a:r>
            <a:r>
              <a:rPr lang="en-US" b="0" i="0" u="none" strike="noStrike" baseline="0" dirty="0" err="1">
                <a:solidFill>
                  <a:srgbClr val="383A42"/>
                </a:solidFill>
                <a:latin typeface="Consolas" panose="020B0609020204030204" pitchFamily="49" charset="0"/>
              </a:rPr>
              <a:t>canvas.toDataURL</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C28501"/>
                </a:solidFill>
                <a:latin typeface="Consolas" panose="020B0609020204030204" pitchFamily="49" charset="0"/>
              </a:rPr>
              <a:t>	</a:t>
            </a:r>
            <a:r>
              <a:rPr lang="en-US" b="0" i="0" u="none" strike="noStrike" baseline="0" dirty="0" err="1">
                <a:solidFill>
                  <a:srgbClr val="C28501"/>
                </a:solidFill>
                <a:latin typeface="Consolas" panose="020B0609020204030204" pitchFamily="49" charset="0"/>
              </a:rPr>
              <a:t>document</a:t>
            </a:r>
            <a:r>
              <a:rPr lang="en-US" b="0" i="0" u="none" strike="noStrike" baseline="0" dirty="0" err="1">
                <a:solidFill>
                  <a:srgbClr val="383A42"/>
                </a:solidFill>
                <a:latin typeface="Consolas" panose="020B0609020204030204" pitchFamily="49" charset="0"/>
              </a:rPr>
              <a:t>.getElementById</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"holder"</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383A42"/>
                </a:solidFill>
                <a:latin typeface="Consolas" panose="020B0609020204030204" pitchFamily="49" charset="0"/>
              </a:rPr>
              <a:t>src</a:t>
            </a:r>
            <a:r>
              <a:rPr lang="en-US" b="0" i="0" u="none" strike="noStrike" baseline="0" dirty="0">
                <a:solidFill>
                  <a:srgbClr val="383A42"/>
                </a:solidFill>
                <a:latin typeface="Consolas" panose="020B0609020204030204" pitchFamily="49" charset="0"/>
              </a:rPr>
              <a:t> = </a:t>
            </a:r>
            <a:r>
              <a:rPr lang="en-US" b="0" i="0" u="none" strike="noStrike" baseline="0" dirty="0" err="1">
                <a:solidFill>
                  <a:srgbClr val="383A42"/>
                </a:solidFill>
                <a:latin typeface="Consolas" panose="020B0609020204030204" pitchFamily="49" charset="0"/>
              </a:rPr>
              <a:t>dataURL</a:t>
            </a:r>
            <a:r>
              <a:rPr lang="en-US" b="0" i="0" u="none" strike="noStrike" baseline="0" dirty="0">
                <a:solidFill>
                  <a:srgbClr val="383A42"/>
                </a:solidFill>
                <a:latin typeface="Consolas" panose="020B0609020204030204" pitchFamily="49" charset="0"/>
              </a:rPr>
              <a:t>;</a:t>
            </a:r>
          </a:p>
          <a:p>
            <a:pPr marL="594000" lvl="2" indent="0">
              <a:buNone/>
            </a:pPr>
            <a:r>
              <a:rPr lang="en-US" b="0" i="0" u="none" strike="noStrike" baseline="0" dirty="0">
                <a:solidFill>
                  <a:srgbClr val="383A42"/>
                </a:solidFill>
                <a:latin typeface="Consolas" panose="020B0609020204030204" pitchFamily="49" charset="0"/>
              </a:rPr>
              <a:t>});</a:t>
            </a:r>
            <a:endParaRPr lang="en-US" dirty="0"/>
          </a:p>
        </p:txBody>
      </p:sp>
    </p:spTree>
    <p:extLst>
      <p:ext uri="{BB962C8B-B14F-4D97-AF65-F5344CB8AC3E}">
        <p14:creationId xmlns:p14="http://schemas.microsoft.com/office/powerpoint/2010/main" val="3650577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F4B6-B39A-4294-A4F0-C6CC8120153B}"/>
              </a:ext>
            </a:extLst>
          </p:cNvPr>
          <p:cNvSpPr>
            <a:spLocks noGrp="1"/>
          </p:cNvSpPr>
          <p:nvPr>
            <p:ph type="title"/>
          </p:nvPr>
        </p:nvSpPr>
        <p:spPr/>
        <p:txBody>
          <a:bodyPr/>
          <a:lstStyle/>
          <a:p>
            <a:r>
              <a:rPr lang="en-US" dirty="0"/>
              <a:t>Saving dynamic images</a:t>
            </a:r>
          </a:p>
        </p:txBody>
      </p:sp>
      <p:sp>
        <p:nvSpPr>
          <p:cNvPr id="3" name="Content Placeholder 2">
            <a:extLst>
              <a:ext uri="{FF2B5EF4-FFF2-40B4-BE49-F238E27FC236}">
                <a16:creationId xmlns:a16="http://schemas.microsoft.com/office/drawing/2014/main" id="{92024EA0-0358-435A-B46B-7887D2A39D94}"/>
              </a:ext>
            </a:extLst>
          </p:cNvPr>
          <p:cNvSpPr>
            <a:spLocks noGrp="1"/>
          </p:cNvSpPr>
          <p:nvPr>
            <p:ph idx="1"/>
          </p:nvPr>
        </p:nvSpPr>
        <p:spPr>
          <a:xfrm>
            <a:off x="428792" y="1905000"/>
            <a:ext cx="4617341" cy="4699000"/>
          </a:xfrm>
        </p:spPr>
        <p:txBody>
          <a:bodyPr>
            <a:normAutofit/>
          </a:bodyPr>
          <a:lstStyle/>
          <a:p>
            <a:pPr marL="0" indent="0" algn="l">
              <a:buNone/>
            </a:pPr>
            <a:r>
              <a:rPr lang="en-US" sz="1800" b="0" i="0" u="none" strike="noStrike" baseline="0" dirty="0">
                <a:latin typeface="BookAntiqua"/>
              </a:rPr>
              <a:t>Now whenever the save button gets clicked, it is going to update the image with the generated data URL from the canvas. Whatever content is within the canvas element will be turned into a base64 data image value and added to the page within an </a:t>
            </a:r>
            <a:r>
              <a:rPr lang="en-US" sz="1800" b="0" i="0" u="none" strike="noStrike" baseline="0" dirty="0" err="1">
                <a:latin typeface="BookAntiqua"/>
              </a:rPr>
              <a:t>img</a:t>
            </a:r>
            <a:r>
              <a:rPr lang="en-US" sz="1800" b="0" i="0" u="none" strike="noStrike" baseline="0" dirty="0">
                <a:latin typeface="BookAntiqua"/>
              </a:rPr>
              <a:t> tag.</a:t>
            </a:r>
          </a:p>
          <a:p>
            <a:pPr marL="0" indent="0" algn="l">
              <a:buNone/>
            </a:pPr>
            <a:r>
              <a:rPr lang="en-US" sz="1800" b="0" i="0" u="none" strike="noStrike" baseline="0" dirty="0">
                <a:latin typeface="BookAntiqua"/>
              </a:rPr>
              <a:t>In the following example, there is a canvas of 200 by 200 pixels and an empty image of the same size. When a color gets selected, a square of 100 by 100 pixels in that color is drawn on the canvas. When the save button gets clicked, this canvas gets converted to an image. This image can then be saved. Here is the code for the example:</a:t>
            </a:r>
            <a:endParaRPr lang="en-US" dirty="0"/>
          </a:p>
        </p:txBody>
      </p:sp>
      <p:sp>
        <p:nvSpPr>
          <p:cNvPr id="5" name="TextBox 4">
            <a:extLst>
              <a:ext uri="{FF2B5EF4-FFF2-40B4-BE49-F238E27FC236}">
                <a16:creationId xmlns:a16="http://schemas.microsoft.com/office/drawing/2014/main" id="{47C2AF41-83D4-4D18-9023-75DADA9BE6E0}"/>
              </a:ext>
            </a:extLst>
          </p:cNvPr>
          <p:cNvSpPr txBox="1"/>
          <p:nvPr/>
        </p:nvSpPr>
        <p:spPr>
          <a:xfrm>
            <a:off x="5108407" y="1905000"/>
            <a:ext cx="7083593" cy="5101397"/>
          </a:xfrm>
          <a:prstGeom prst="rect">
            <a:avLst/>
          </a:prstGeom>
          <a:noFill/>
        </p:spPr>
        <p:txBody>
          <a:bodyPr wrap="square">
            <a:spAutoFit/>
          </a:bodyPr>
          <a:lstStyle/>
          <a:p>
            <a:pPr algn="l"/>
            <a:r>
              <a:rPr lang="en-US" sz="1050" b="0" i="0" u="none" strike="noStrike" baseline="0" dirty="0">
                <a:solidFill>
                  <a:srgbClr val="4079F3"/>
                </a:solidFill>
                <a:latin typeface="Consolas" panose="020B0609020204030204" pitchFamily="49" charset="0"/>
              </a:rPr>
              <a:t>&lt;!doctype </a:t>
            </a:r>
            <a:r>
              <a:rPr lang="en-US" sz="1050" b="0" i="0" u="none" strike="noStrike" baseline="0" dirty="0">
                <a:solidFill>
                  <a:srgbClr val="383A42"/>
                </a:solidFill>
                <a:latin typeface="Consolas" panose="020B0609020204030204" pitchFamily="49" charset="0"/>
              </a:rPr>
              <a:t>html</a:t>
            </a:r>
            <a:r>
              <a:rPr lang="en-US" sz="1050" b="0" i="0" u="none" strike="noStrike" baseline="0" dirty="0">
                <a:solidFill>
                  <a:srgbClr val="4079F3"/>
                </a:solidFill>
                <a:latin typeface="Consolas" panose="020B0609020204030204" pitchFamily="49" charset="0"/>
              </a:rPr>
              <a:t>&gt;</a:t>
            </a:r>
          </a:p>
          <a:p>
            <a:pPr algn="l"/>
            <a:r>
              <a:rPr lang="en-US" sz="1050" b="0" i="0" u="none" strike="noStrike" baseline="0" dirty="0">
                <a:solidFill>
                  <a:srgbClr val="383A42"/>
                </a:solidFill>
                <a:latin typeface="Consolas" panose="020B0609020204030204" pitchFamily="49" charset="0"/>
              </a:rPr>
              <a:t>&lt;</a:t>
            </a:r>
            <a:r>
              <a:rPr lang="en-US" sz="1050" b="0" i="0" u="none" strike="noStrike" baseline="0" dirty="0">
                <a:solidFill>
                  <a:srgbClr val="E55649"/>
                </a:solidFill>
                <a:latin typeface="Consolas" panose="020B0609020204030204" pitchFamily="49" charset="0"/>
              </a:rPr>
              <a:t>html</a:t>
            </a:r>
            <a:r>
              <a:rPr lang="en-US" sz="1050" b="0" i="0" u="none" strike="noStrike" baseline="0" dirty="0">
                <a:solidFill>
                  <a:srgbClr val="383A42"/>
                </a:solidFill>
                <a:latin typeface="Consolas" panose="020B0609020204030204" pitchFamily="49" charset="0"/>
              </a:rPr>
              <a:t>&gt;</a:t>
            </a:r>
          </a:p>
          <a:p>
            <a:pPr lvl="1"/>
            <a:r>
              <a:rPr lang="en-US" sz="1050" b="0" i="0" u="none" strike="noStrike" baseline="0" dirty="0">
                <a:solidFill>
                  <a:srgbClr val="383A42"/>
                </a:solidFill>
                <a:latin typeface="Consolas" panose="020B0609020204030204" pitchFamily="49" charset="0"/>
              </a:rPr>
              <a:t>&lt;</a:t>
            </a:r>
            <a:r>
              <a:rPr lang="en-US" sz="1050" b="0" i="0" u="none" strike="noStrike" baseline="0" dirty="0">
                <a:solidFill>
                  <a:srgbClr val="E55649"/>
                </a:solidFill>
                <a:latin typeface="Consolas" panose="020B0609020204030204" pitchFamily="49" charset="0"/>
              </a:rPr>
              <a:t>head</a:t>
            </a:r>
            <a:r>
              <a:rPr lang="en-US" sz="1050" b="0" i="0" u="none" strike="noStrike" baseline="0" dirty="0">
                <a:solidFill>
                  <a:srgbClr val="383A42"/>
                </a:solidFill>
                <a:latin typeface="Consolas" panose="020B0609020204030204" pitchFamily="49" charset="0"/>
              </a:rPr>
              <a:t>&gt;</a:t>
            </a:r>
          </a:p>
          <a:p>
            <a:pPr lvl="2"/>
            <a:r>
              <a:rPr lang="en-US" sz="1050" b="0" i="0" u="none" strike="noStrike" baseline="0" dirty="0">
                <a:solidFill>
                  <a:srgbClr val="383A42"/>
                </a:solidFill>
                <a:latin typeface="Consolas" panose="020B0609020204030204" pitchFamily="49" charset="0"/>
              </a:rPr>
              <a:t>&lt;</a:t>
            </a:r>
            <a:r>
              <a:rPr lang="en-US" sz="1050" b="0" i="0" u="none" strike="noStrike" baseline="0" dirty="0">
                <a:solidFill>
                  <a:srgbClr val="E55649"/>
                </a:solidFill>
                <a:latin typeface="Consolas" panose="020B0609020204030204" pitchFamily="49" charset="0"/>
              </a:rPr>
              <a:t>style</a:t>
            </a:r>
            <a:r>
              <a:rPr lang="en-US" sz="1050" b="0" i="0" u="none" strike="noStrike" baseline="0" dirty="0">
                <a:solidFill>
                  <a:srgbClr val="383A42"/>
                </a:solidFill>
                <a:latin typeface="Consolas" panose="020B0609020204030204" pitchFamily="49" charset="0"/>
              </a:rPr>
              <a:t>&gt;</a:t>
            </a:r>
          </a:p>
          <a:p>
            <a:pPr lvl="3"/>
            <a:r>
              <a:rPr lang="en-US" sz="1050" b="0" i="0" u="none" strike="noStrike" baseline="0" dirty="0">
                <a:solidFill>
                  <a:srgbClr val="E55649"/>
                </a:solidFill>
                <a:latin typeface="Consolas" panose="020B0609020204030204" pitchFamily="49" charset="0"/>
              </a:rPr>
              <a:t>canvas </a:t>
            </a:r>
            <a:r>
              <a:rPr lang="en-US" sz="1050" b="0" i="0" u="none" strike="noStrike" baseline="0" dirty="0">
                <a:solidFill>
                  <a:srgbClr val="383A42"/>
                </a:solidFill>
                <a:latin typeface="Consolas" panose="020B0609020204030204" pitchFamily="49" charset="0"/>
              </a:rPr>
              <a:t>{ </a:t>
            </a:r>
            <a:r>
              <a:rPr lang="en-US" sz="1050" b="0" i="0" u="none" strike="noStrike" baseline="0" dirty="0">
                <a:solidFill>
                  <a:srgbClr val="50A24F"/>
                </a:solidFill>
                <a:latin typeface="Consolas" panose="020B0609020204030204" pitchFamily="49" charset="0"/>
              </a:rPr>
              <a:t>border</a:t>
            </a:r>
            <a:r>
              <a:rPr lang="en-US" sz="1050" b="0" i="0" u="none" strike="noStrike" baseline="0" dirty="0">
                <a:solidFill>
                  <a:srgbClr val="383A42"/>
                </a:solidFill>
                <a:latin typeface="Consolas" panose="020B0609020204030204" pitchFamily="49" charset="0"/>
              </a:rPr>
              <a:t>: </a:t>
            </a:r>
            <a:r>
              <a:rPr lang="en-US" sz="1050" b="0" i="0" u="none" strike="noStrike" baseline="0" dirty="0">
                <a:solidFill>
                  <a:srgbClr val="996801"/>
                </a:solidFill>
                <a:latin typeface="Consolas" panose="020B0609020204030204" pitchFamily="49" charset="0"/>
              </a:rPr>
              <a:t>1px </a:t>
            </a:r>
            <a:r>
              <a:rPr lang="en-US" sz="1050" b="0" i="0" u="none" strike="noStrike" baseline="0" dirty="0">
                <a:solidFill>
                  <a:srgbClr val="383A42"/>
                </a:solidFill>
                <a:latin typeface="Consolas" panose="020B0609020204030204" pitchFamily="49" charset="0"/>
              </a:rPr>
              <a:t>solid black; }</a:t>
            </a:r>
          </a:p>
          <a:p>
            <a:pPr lvl="2"/>
            <a:r>
              <a:rPr lang="en-US" sz="1050" b="0" i="0" u="none" strike="noStrike" baseline="0" dirty="0">
                <a:solidFill>
                  <a:srgbClr val="383A42"/>
                </a:solidFill>
                <a:latin typeface="Consolas" panose="020B0609020204030204" pitchFamily="49" charset="0"/>
              </a:rPr>
              <a:t>&lt;/</a:t>
            </a:r>
            <a:r>
              <a:rPr lang="en-US" sz="1050" b="0" i="0" u="none" strike="noStrike" baseline="0" dirty="0">
                <a:solidFill>
                  <a:srgbClr val="E55649"/>
                </a:solidFill>
                <a:latin typeface="Consolas" panose="020B0609020204030204" pitchFamily="49" charset="0"/>
              </a:rPr>
              <a:t>style</a:t>
            </a:r>
            <a:r>
              <a:rPr lang="en-US" sz="1050" b="0" i="0" u="none" strike="noStrike" baseline="0" dirty="0">
                <a:solidFill>
                  <a:srgbClr val="383A42"/>
                </a:solidFill>
                <a:latin typeface="Consolas" panose="020B0609020204030204" pitchFamily="49" charset="0"/>
              </a:rPr>
              <a:t>&gt;</a:t>
            </a:r>
          </a:p>
          <a:p>
            <a:pPr lvl="1"/>
            <a:r>
              <a:rPr lang="en-US" sz="1050" b="0" i="0" u="none" strike="noStrike" baseline="0" dirty="0">
                <a:solidFill>
                  <a:srgbClr val="383A42"/>
                </a:solidFill>
                <a:latin typeface="Consolas" panose="020B0609020204030204" pitchFamily="49" charset="0"/>
              </a:rPr>
              <a:t>&lt;/</a:t>
            </a:r>
            <a:r>
              <a:rPr lang="en-US" sz="1050" b="0" i="0" u="none" strike="noStrike" baseline="0" dirty="0">
                <a:solidFill>
                  <a:srgbClr val="E55649"/>
                </a:solidFill>
                <a:latin typeface="Consolas" panose="020B0609020204030204" pitchFamily="49" charset="0"/>
              </a:rPr>
              <a:t>head</a:t>
            </a:r>
            <a:r>
              <a:rPr lang="en-US" sz="1050" b="0" i="0" u="none" strike="noStrike" baseline="0" dirty="0">
                <a:solidFill>
                  <a:srgbClr val="383A42"/>
                </a:solidFill>
                <a:latin typeface="Consolas" panose="020B0609020204030204" pitchFamily="49" charset="0"/>
              </a:rPr>
              <a:t>&gt;</a:t>
            </a:r>
          </a:p>
          <a:p>
            <a:pPr lvl="1"/>
            <a:r>
              <a:rPr lang="en-US" sz="1050" b="0" i="0" u="none" strike="noStrike" baseline="0" dirty="0">
                <a:solidFill>
                  <a:srgbClr val="383A42"/>
                </a:solidFill>
                <a:latin typeface="Consolas" panose="020B0609020204030204" pitchFamily="49" charset="0"/>
              </a:rPr>
              <a:t>&lt;</a:t>
            </a:r>
            <a:r>
              <a:rPr lang="en-US" sz="1050" b="0" i="0" u="none" strike="noStrike" baseline="0" dirty="0">
                <a:solidFill>
                  <a:srgbClr val="E55649"/>
                </a:solidFill>
                <a:latin typeface="Consolas" panose="020B0609020204030204" pitchFamily="49" charset="0"/>
              </a:rPr>
              <a:t>body</a:t>
            </a:r>
            <a:r>
              <a:rPr lang="en-US" sz="1050" b="0" i="0" u="none" strike="noStrike" baseline="0" dirty="0">
                <a:solidFill>
                  <a:srgbClr val="383A42"/>
                </a:solidFill>
                <a:latin typeface="Consolas" panose="020B0609020204030204" pitchFamily="49" charset="0"/>
              </a:rPr>
              <a:t>&gt;</a:t>
            </a:r>
          </a:p>
          <a:p>
            <a:pPr lvl="2"/>
            <a:r>
              <a:rPr lang="en-US" sz="1050" b="0" i="0" u="none" strike="noStrike" baseline="0" dirty="0">
                <a:solidFill>
                  <a:srgbClr val="383A42"/>
                </a:solidFill>
                <a:latin typeface="Consolas" panose="020B0609020204030204" pitchFamily="49" charset="0"/>
              </a:rPr>
              <a:t>&lt;</a:t>
            </a:r>
            <a:r>
              <a:rPr lang="en-US" sz="1050" b="0" i="0" u="none" strike="noStrike" baseline="0" dirty="0">
                <a:solidFill>
                  <a:srgbClr val="E55649"/>
                </a:solidFill>
                <a:latin typeface="Consolas" panose="020B0609020204030204" pitchFamily="49" charset="0"/>
              </a:rPr>
              <a:t>canvas </a:t>
            </a:r>
            <a:r>
              <a:rPr lang="en-US" sz="1050" b="0" i="0" u="none" strike="noStrike" baseline="0" dirty="0">
                <a:solidFill>
                  <a:srgbClr val="996801"/>
                </a:solidFill>
                <a:latin typeface="Consolas" panose="020B0609020204030204" pitchFamily="49" charset="0"/>
              </a:rPr>
              <a:t>id</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"canvas"</a:t>
            </a:r>
            <a:r>
              <a:rPr lang="en-US" sz="1050" b="0" i="0" u="none" strike="noStrike" baseline="0" dirty="0">
                <a:solidFill>
                  <a:srgbClr val="383A42"/>
                </a:solidFill>
                <a:latin typeface="Consolas" panose="020B0609020204030204" pitchFamily="49" charset="0"/>
              </a:rPr>
              <a:t>&gt;&lt;/</a:t>
            </a:r>
            <a:r>
              <a:rPr lang="en-US" sz="1050" b="0" i="0" u="none" strike="noStrike" baseline="0" dirty="0">
                <a:solidFill>
                  <a:srgbClr val="E55649"/>
                </a:solidFill>
                <a:latin typeface="Consolas" panose="020B0609020204030204" pitchFamily="49" charset="0"/>
              </a:rPr>
              <a:t>canvas</a:t>
            </a:r>
            <a:r>
              <a:rPr lang="en-US" sz="1050" b="0" i="0" u="none" strike="noStrike" baseline="0" dirty="0">
                <a:solidFill>
                  <a:srgbClr val="383A42"/>
                </a:solidFill>
                <a:latin typeface="Consolas" panose="020B0609020204030204" pitchFamily="49" charset="0"/>
              </a:rPr>
              <a:t>&gt;</a:t>
            </a:r>
          </a:p>
          <a:p>
            <a:pPr lvl="2"/>
            <a:r>
              <a:rPr lang="en-US" sz="1050" b="0" i="0" u="none" strike="noStrike" baseline="0" dirty="0">
                <a:solidFill>
                  <a:srgbClr val="383A42"/>
                </a:solidFill>
                <a:latin typeface="Consolas" panose="020B0609020204030204" pitchFamily="49" charset="0"/>
              </a:rPr>
              <a:t>&lt;</a:t>
            </a:r>
            <a:r>
              <a:rPr lang="en-US" sz="1050" b="0" i="0" u="none" strike="noStrike" baseline="0" dirty="0">
                <a:solidFill>
                  <a:srgbClr val="E55649"/>
                </a:solidFill>
                <a:latin typeface="Consolas" panose="020B0609020204030204" pitchFamily="49" charset="0"/>
              </a:rPr>
              <a:t>input </a:t>
            </a:r>
            <a:r>
              <a:rPr lang="en-US" sz="1050" b="0" i="0" u="none" strike="noStrike" baseline="0" dirty="0">
                <a:solidFill>
                  <a:srgbClr val="996801"/>
                </a:solidFill>
                <a:latin typeface="Consolas" panose="020B0609020204030204" pitchFamily="49" charset="0"/>
              </a:rPr>
              <a:t>type</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"color" </a:t>
            </a:r>
            <a:r>
              <a:rPr lang="en-US" sz="1050" b="0" i="0" u="none" strike="noStrike" baseline="0" dirty="0">
                <a:solidFill>
                  <a:srgbClr val="996801"/>
                </a:solidFill>
                <a:latin typeface="Consolas" panose="020B0609020204030204" pitchFamily="49" charset="0"/>
              </a:rPr>
              <a:t>id</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a:t>
            </a:r>
            <a:r>
              <a:rPr lang="en-US" sz="1050" b="0" i="0" u="none" strike="noStrike" baseline="0" dirty="0" err="1">
                <a:solidFill>
                  <a:srgbClr val="50A24F"/>
                </a:solidFill>
                <a:latin typeface="Consolas" panose="020B0609020204030204" pitchFamily="49" charset="0"/>
              </a:rPr>
              <a:t>squareColor</a:t>
            </a:r>
            <a:r>
              <a:rPr lang="en-US" sz="1050" b="0" i="0" u="none" strike="noStrike" baseline="0" dirty="0">
                <a:solidFill>
                  <a:srgbClr val="50A24F"/>
                </a:solidFill>
                <a:latin typeface="Consolas" panose="020B0609020204030204" pitchFamily="49" charset="0"/>
              </a:rPr>
              <a:t>" </a:t>
            </a:r>
            <a:r>
              <a:rPr lang="en-US" sz="1050" b="0" i="0" u="none" strike="noStrike" baseline="0" dirty="0">
                <a:solidFill>
                  <a:srgbClr val="383A42"/>
                </a:solidFill>
                <a:latin typeface="Consolas" panose="020B0609020204030204" pitchFamily="49" charset="0"/>
              </a:rPr>
              <a:t>/&gt; &lt;</a:t>
            </a:r>
            <a:r>
              <a:rPr lang="en-US" sz="1050" b="0" i="0" u="none" strike="noStrike" baseline="0" dirty="0" err="1">
                <a:solidFill>
                  <a:srgbClr val="E55649"/>
                </a:solidFill>
                <a:latin typeface="Consolas" panose="020B0609020204030204" pitchFamily="49" charset="0"/>
              </a:rPr>
              <a:t>br</a:t>
            </a:r>
            <a:r>
              <a:rPr lang="en-US" sz="1050" b="0" i="0" u="none" strike="noStrike" baseline="0" dirty="0">
                <a:solidFill>
                  <a:srgbClr val="383A42"/>
                </a:solidFill>
                <a:latin typeface="Consolas" panose="020B0609020204030204" pitchFamily="49" charset="0"/>
              </a:rPr>
              <a:t>&gt;</a:t>
            </a:r>
          </a:p>
          <a:p>
            <a:pPr lvl="2"/>
            <a:r>
              <a:rPr lang="en-US" sz="1050" b="0" i="0" u="none" strike="noStrike" baseline="0" dirty="0">
                <a:solidFill>
                  <a:srgbClr val="383A42"/>
                </a:solidFill>
                <a:latin typeface="Consolas" panose="020B0609020204030204" pitchFamily="49" charset="0"/>
              </a:rPr>
              <a:t>&lt;</a:t>
            </a:r>
            <a:r>
              <a:rPr lang="en-US" sz="1050" b="0" i="0" u="none" strike="noStrike" baseline="0" dirty="0" err="1">
                <a:solidFill>
                  <a:srgbClr val="E55649"/>
                </a:solidFill>
                <a:latin typeface="Consolas" panose="020B0609020204030204" pitchFamily="49" charset="0"/>
              </a:rPr>
              <a:t>img</a:t>
            </a:r>
            <a:r>
              <a:rPr lang="en-US" sz="1050" b="0" i="0" u="none" strike="noStrike" baseline="0" dirty="0">
                <a:solidFill>
                  <a:srgbClr val="E55649"/>
                </a:solidFill>
                <a:latin typeface="Consolas" panose="020B0609020204030204" pitchFamily="49" charset="0"/>
              </a:rPr>
              <a:t> </a:t>
            </a:r>
            <a:r>
              <a:rPr lang="en-US" sz="1050" b="0" i="0" u="none" strike="noStrike" baseline="0" dirty="0" err="1">
                <a:solidFill>
                  <a:srgbClr val="996801"/>
                </a:solidFill>
                <a:latin typeface="Consolas" panose="020B0609020204030204" pitchFamily="49" charset="0"/>
              </a:rPr>
              <a:t>src</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 </a:t>
            </a:r>
            <a:r>
              <a:rPr lang="en-US" sz="1050" b="0" i="0" u="none" strike="noStrike" baseline="0" dirty="0">
                <a:solidFill>
                  <a:srgbClr val="996801"/>
                </a:solidFill>
                <a:latin typeface="Consolas" panose="020B0609020204030204" pitchFamily="49" charset="0"/>
              </a:rPr>
              <a:t>width</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"200" </a:t>
            </a:r>
            <a:r>
              <a:rPr lang="en-US" sz="1050" b="0" i="0" u="none" strike="noStrike" baseline="0" dirty="0">
                <a:solidFill>
                  <a:srgbClr val="996801"/>
                </a:solidFill>
                <a:latin typeface="Consolas" panose="020B0609020204030204" pitchFamily="49" charset="0"/>
              </a:rPr>
              <a:t>height</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"200" </a:t>
            </a:r>
            <a:r>
              <a:rPr lang="en-US" sz="1050" b="0" i="0" u="none" strike="noStrike" baseline="0" dirty="0">
                <a:solidFill>
                  <a:srgbClr val="996801"/>
                </a:solidFill>
                <a:latin typeface="Consolas" panose="020B0609020204030204" pitchFamily="49" charset="0"/>
              </a:rPr>
              <a:t>id</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"holder" </a:t>
            </a:r>
            <a:r>
              <a:rPr lang="en-US" sz="1050" b="0" i="0" u="none" strike="noStrike" baseline="0" dirty="0">
                <a:solidFill>
                  <a:srgbClr val="383A42"/>
                </a:solidFill>
                <a:latin typeface="Consolas" panose="020B0609020204030204" pitchFamily="49" charset="0"/>
              </a:rPr>
              <a:t>/&gt;</a:t>
            </a:r>
          </a:p>
          <a:p>
            <a:pPr lvl="2"/>
            <a:r>
              <a:rPr lang="en-US" sz="1050" b="0" i="0" u="none" strike="noStrike" baseline="0" dirty="0">
                <a:solidFill>
                  <a:srgbClr val="383A42"/>
                </a:solidFill>
                <a:latin typeface="Consolas" panose="020B0609020204030204" pitchFamily="49" charset="0"/>
              </a:rPr>
              <a:t>&lt;</a:t>
            </a:r>
            <a:r>
              <a:rPr lang="en-US" sz="1050" b="0" i="0" u="none" strike="noStrike" baseline="0" dirty="0">
                <a:solidFill>
                  <a:srgbClr val="E55649"/>
                </a:solidFill>
                <a:latin typeface="Consolas" panose="020B0609020204030204" pitchFamily="49" charset="0"/>
              </a:rPr>
              <a:t>input </a:t>
            </a:r>
            <a:r>
              <a:rPr lang="en-US" sz="1050" b="0" i="0" u="none" strike="noStrike" baseline="0" dirty="0">
                <a:solidFill>
                  <a:srgbClr val="996801"/>
                </a:solidFill>
                <a:latin typeface="Consolas" panose="020B0609020204030204" pitchFamily="49" charset="0"/>
              </a:rPr>
              <a:t>type</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"button" </a:t>
            </a:r>
            <a:r>
              <a:rPr lang="en-US" sz="1050" b="0" i="0" u="none" strike="noStrike" baseline="0" dirty="0">
                <a:solidFill>
                  <a:srgbClr val="996801"/>
                </a:solidFill>
                <a:latin typeface="Consolas" panose="020B0609020204030204" pitchFamily="49" charset="0"/>
              </a:rPr>
              <a:t>id</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"save" </a:t>
            </a:r>
            <a:r>
              <a:rPr lang="en-US" sz="1050" b="0" i="0" u="none" strike="noStrike" baseline="0" dirty="0">
                <a:solidFill>
                  <a:srgbClr val="996801"/>
                </a:solidFill>
                <a:latin typeface="Consolas" panose="020B0609020204030204" pitchFamily="49" charset="0"/>
              </a:rPr>
              <a:t>value</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"save" </a:t>
            </a:r>
            <a:r>
              <a:rPr lang="en-US" sz="1050" b="0" i="0" u="none" strike="noStrike" baseline="0" dirty="0">
                <a:solidFill>
                  <a:srgbClr val="383A42"/>
                </a:solidFill>
                <a:latin typeface="Consolas" panose="020B0609020204030204" pitchFamily="49" charset="0"/>
              </a:rPr>
              <a:t>/&gt;</a:t>
            </a:r>
          </a:p>
          <a:p>
            <a:pPr lvl="2"/>
            <a:r>
              <a:rPr lang="en-US" sz="1050" b="0" i="0" u="none" strike="noStrike" baseline="0" dirty="0">
                <a:solidFill>
                  <a:srgbClr val="383A42"/>
                </a:solidFill>
                <a:latin typeface="Consolas" panose="020B0609020204030204" pitchFamily="49" charset="0"/>
              </a:rPr>
              <a:t>&lt;</a:t>
            </a:r>
            <a:r>
              <a:rPr lang="en-US" sz="1050" b="0" i="0" u="none" strike="noStrike" baseline="0" dirty="0">
                <a:solidFill>
                  <a:srgbClr val="E55649"/>
                </a:solidFill>
                <a:latin typeface="Consolas" panose="020B0609020204030204" pitchFamily="49" charset="0"/>
              </a:rPr>
              <a:t>script</a:t>
            </a:r>
            <a:r>
              <a:rPr lang="en-US" sz="1050" b="0" i="0" u="none" strike="noStrike" baseline="0" dirty="0">
                <a:solidFill>
                  <a:srgbClr val="383A42"/>
                </a:solidFill>
                <a:latin typeface="Consolas" panose="020B0609020204030204" pitchFamily="49" charset="0"/>
              </a:rPr>
              <a:t>&gt;</a:t>
            </a:r>
          </a:p>
          <a:p>
            <a:pPr lvl="3"/>
            <a:r>
              <a:rPr lang="en-US" sz="1050" b="0" i="0" u="none" strike="noStrike" baseline="0" dirty="0">
                <a:solidFill>
                  <a:srgbClr val="A726A5"/>
                </a:solidFill>
                <a:latin typeface="Consolas" panose="020B0609020204030204" pitchFamily="49" charset="0"/>
              </a:rPr>
              <a:t>const </a:t>
            </a:r>
            <a:r>
              <a:rPr lang="en-US" sz="1050" b="0" i="0" u="none" strike="noStrike" baseline="0" dirty="0">
                <a:solidFill>
                  <a:srgbClr val="383A42"/>
                </a:solidFill>
                <a:latin typeface="Consolas" panose="020B0609020204030204" pitchFamily="49" charset="0"/>
              </a:rPr>
              <a:t>canvas = </a:t>
            </a:r>
            <a:r>
              <a:rPr lang="en-US" sz="1050" b="0" i="0" u="none" strike="noStrike" baseline="0" dirty="0" err="1">
                <a:solidFill>
                  <a:srgbClr val="C28501"/>
                </a:solidFill>
                <a:latin typeface="Consolas" panose="020B0609020204030204" pitchFamily="49" charset="0"/>
              </a:rPr>
              <a:t>document</a:t>
            </a:r>
            <a:r>
              <a:rPr lang="en-US" sz="1050" b="0" i="0" u="none" strike="noStrike" baseline="0" dirty="0" err="1">
                <a:solidFill>
                  <a:srgbClr val="383A42"/>
                </a:solidFill>
                <a:latin typeface="Consolas" panose="020B0609020204030204" pitchFamily="49" charset="0"/>
              </a:rPr>
              <a:t>.getElementById</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"canvas"</a:t>
            </a:r>
            <a:r>
              <a:rPr lang="en-US" sz="1050" b="0" i="0" u="none" strike="noStrike" baseline="0" dirty="0">
                <a:solidFill>
                  <a:srgbClr val="383A42"/>
                </a:solidFill>
                <a:latin typeface="Consolas" panose="020B0609020204030204" pitchFamily="49" charset="0"/>
              </a:rPr>
              <a:t>);</a:t>
            </a:r>
          </a:p>
          <a:p>
            <a:pPr lvl="3"/>
            <a:r>
              <a:rPr lang="en-US" sz="1050" b="0" i="0" u="none" strike="noStrike" baseline="0" dirty="0">
                <a:solidFill>
                  <a:srgbClr val="A726A5"/>
                </a:solidFill>
                <a:latin typeface="Consolas" panose="020B0609020204030204" pitchFamily="49" charset="0"/>
              </a:rPr>
              <a:t>const </a:t>
            </a:r>
            <a:r>
              <a:rPr lang="en-US" sz="1050" b="0" i="0" u="none" strike="noStrike" baseline="0" dirty="0" err="1">
                <a:solidFill>
                  <a:srgbClr val="383A42"/>
                </a:solidFill>
                <a:latin typeface="Consolas" panose="020B0609020204030204" pitchFamily="49" charset="0"/>
              </a:rPr>
              <a:t>ctx</a:t>
            </a:r>
            <a:r>
              <a:rPr lang="en-US" sz="1050" b="0" i="0" u="none" strike="noStrike" baseline="0" dirty="0">
                <a:solidFill>
                  <a:srgbClr val="383A42"/>
                </a:solidFill>
                <a:latin typeface="Consolas" panose="020B0609020204030204" pitchFamily="49" charset="0"/>
              </a:rPr>
              <a:t> = </a:t>
            </a:r>
            <a:r>
              <a:rPr lang="en-US" sz="1050" b="0" i="0" u="none" strike="noStrike" baseline="0" dirty="0" err="1">
                <a:solidFill>
                  <a:srgbClr val="383A42"/>
                </a:solidFill>
                <a:latin typeface="Consolas" panose="020B0609020204030204" pitchFamily="49" charset="0"/>
              </a:rPr>
              <a:t>canvas.getContext</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"2d"</a:t>
            </a:r>
            <a:r>
              <a:rPr lang="en-US" sz="1050" b="0" i="0" u="none" strike="noStrike" baseline="0" dirty="0">
                <a:solidFill>
                  <a:srgbClr val="383A42"/>
                </a:solidFill>
                <a:latin typeface="Consolas" panose="020B0609020204030204" pitchFamily="49" charset="0"/>
              </a:rPr>
              <a:t>);</a:t>
            </a:r>
          </a:p>
          <a:p>
            <a:pPr lvl="3"/>
            <a:r>
              <a:rPr lang="en-US" sz="1050" b="0" i="0" u="none" strike="noStrike" baseline="0" dirty="0" err="1">
                <a:solidFill>
                  <a:srgbClr val="383A42"/>
                </a:solidFill>
                <a:latin typeface="Consolas" panose="020B0609020204030204" pitchFamily="49" charset="0"/>
              </a:rPr>
              <a:t>canvas.width</a:t>
            </a:r>
            <a:r>
              <a:rPr lang="en-US" sz="1050" b="0" i="0" u="none" strike="noStrike" baseline="0" dirty="0">
                <a:solidFill>
                  <a:srgbClr val="383A42"/>
                </a:solidFill>
                <a:latin typeface="Consolas" panose="020B0609020204030204" pitchFamily="49" charset="0"/>
              </a:rPr>
              <a:t> = </a:t>
            </a:r>
            <a:r>
              <a:rPr lang="en-US" sz="1050" b="0" i="0" u="none" strike="noStrike" baseline="0" dirty="0">
                <a:solidFill>
                  <a:srgbClr val="996801"/>
                </a:solidFill>
                <a:latin typeface="Consolas" panose="020B0609020204030204" pitchFamily="49" charset="0"/>
              </a:rPr>
              <a:t>200</a:t>
            </a:r>
            <a:r>
              <a:rPr lang="en-US" sz="1050" b="0" i="0" u="none" strike="noStrike" baseline="0" dirty="0">
                <a:solidFill>
                  <a:srgbClr val="383A42"/>
                </a:solidFill>
                <a:latin typeface="Consolas" panose="020B0609020204030204" pitchFamily="49" charset="0"/>
              </a:rPr>
              <a:t>;</a:t>
            </a:r>
          </a:p>
          <a:p>
            <a:pPr lvl="3"/>
            <a:r>
              <a:rPr lang="en-US" sz="1050" b="0" i="0" u="none" strike="noStrike" baseline="0" dirty="0" err="1">
                <a:solidFill>
                  <a:srgbClr val="383A42"/>
                </a:solidFill>
                <a:latin typeface="Consolas" panose="020B0609020204030204" pitchFamily="49" charset="0"/>
              </a:rPr>
              <a:t>canvas.height</a:t>
            </a:r>
            <a:r>
              <a:rPr lang="en-US" sz="1050" b="0" i="0" u="none" strike="noStrike" baseline="0" dirty="0">
                <a:solidFill>
                  <a:srgbClr val="383A42"/>
                </a:solidFill>
                <a:latin typeface="Consolas" panose="020B0609020204030204" pitchFamily="49" charset="0"/>
              </a:rPr>
              <a:t> = </a:t>
            </a:r>
            <a:r>
              <a:rPr lang="en-US" sz="1050" b="0" i="0" u="none" strike="noStrike" baseline="0" dirty="0">
                <a:solidFill>
                  <a:srgbClr val="996801"/>
                </a:solidFill>
                <a:latin typeface="Consolas" panose="020B0609020204030204" pitchFamily="49" charset="0"/>
              </a:rPr>
              <a:t>200</a:t>
            </a:r>
            <a:r>
              <a:rPr lang="en-US" sz="1050" b="0" i="0" u="none" strike="noStrike" baseline="0" dirty="0">
                <a:solidFill>
                  <a:srgbClr val="383A42"/>
                </a:solidFill>
                <a:latin typeface="Consolas" panose="020B0609020204030204" pitchFamily="49" charset="0"/>
              </a:rPr>
              <a:t>;</a:t>
            </a:r>
          </a:p>
          <a:p>
            <a:pPr lvl="3"/>
            <a:r>
              <a:rPr lang="en-US" sz="1050" b="0" i="0" u="none" strike="noStrike" baseline="0" dirty="0">
                <a:solidFill>
                  <a:srgbClr val="A726A5"/>
                </a:solidFill>
                <a:latin typeface="Consolas" panose="020B0609020204030204" pitchFamily="49" charset="0"/>
              </a:rPr>
              <a:t>const </a:t>
            </a:r>
            <a:r>
              <a:rPr lang="en-US" sz="1050" b="0" i="0" u="none" strike="noStrike" baseline="0" dirty="0" err="1">
                <a:solidFill>
                  <a:srgbClr val="383A42"/>
                </a:solidFill>
                <a:latin typeface="Consolas" panose="020B0609020204030204" pitchFamily="49" charset="0"/>
              </a:rPr>
              <a:t>penColor</a:t>
            </a:r>
            <a:r>
              <a:rPr lang="en-US" sz="1050" b="0" i="0" u="none" strike="noStrike" baseline="0" dirty="0">
                <a:solidFill>
                  <a:srgbClr val="383A42"/>
                </a:solidFill>
                <a:latin typeface="Consolas" panose="020B0609020204030204" pitchFamily="49" charset="0"/>
              </a:rPr>
              <a:t> = </a:t>
            </a:r>
            <a:r>
              <a:rPr lang="en-US" sz="1050" b="0" i="0" u="none" strike="noStrike" baseline="0" dirty="0" err="1">
                <a:solidFill>
                  <a:srgbClr val="C28501"/>
                </a:solidFill>
                <a:latin typeface="Consolas" panose="020B0609020204030204" pitchFamily="49" charset="0"/>
              </a:rPr>
              <a:t>document</a:t>
            </a:r>
            <a:r>
              <a:rPr lang="en-US" sz="1050" b="0" i="0" u="none" strike="noStrike" baseline="0" dirty="0" err="1">
                <a:solidFill>
                  <a:srgbClr val="383A42"/>
                </a:solidFill>
                <a:latin typeface="Consolas" panose="020B0609020204030204" pitchFamily="49" charset="0"/>
              </a:rPr>
              <a:t>.getElementById</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a:t>
            </a:r>
            <a:r>
              <a:rPr lang="en-US" sz="1050" b="0" i="0" u="none" strike="noStrike" baseline="0" dirty="0" err="1">
                <a:solidFill>
                  <a:srgbClr val="50A24F"/>
                </a:solidFill>
                <a:latin typeface="Consolas" panose="020B0609020204030204" pitchFamily="49" charset="0"/>
              </a:rPr>
              <a:t>squareColor</a:t>
            </a:r>
            <a:r>
              <a:rPr lang="en-US" sz="1050" b="0" i="0" u="none" strike="noStrike" baseline="0" dirty="0">
                <a:solidFill>
                  <a:srgbClr val="50A24F"/>
                </a:solidFill>
                <a:latin typeface="Consolas" panose="020B0609020204030204" pitchFamily="49" charset="0"/>
              </a:rPr>
              <a:t>"</a:t>
            </a:r>
            <a:r>
              <a:rPr lang="en-US" sz="1050" b="0" i="0" u="none" strike="noStrike" baseline="0" dirty="0">
                <a:solidFill>
                  <a:srgbClr val="383A42"/>
                </a:solidFill>
                <a:latin typeface="Consolas" panose="020B0609020204030204" pitchFamily="49" charset="0"/>
              </a:rPr>
              <a:t>);</a:t>
            </a:r>
          </a:p>
          <a:p>
            <a:pPr lvl="3"/>
            <a:r>
              <a:rPr lang="en-US" sz="1050" b="0" i="0" u="none" strike="noStrike" baseline="0" dirty="0" err="1">
                <a:solidFill>
                  <a:srgbClr val="383A42"/>
                </a:solidFill>
                <a:latin typeface="Consolas" panose="020B0609020204030204" pitchFamily="49" charset="0"/>
              </a:rPr>
              <a:t>penColor.addEventListener</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"change"</a:t>
            </a:r>
            <a:r>
              <a:rPr lang="en-US" sz="1050" b="0" i="0" u="none" strike="noStrike" baseline="0" dirty="0">
                <a:solidFill>
                  <a:srgbClr val="383A42"/>
                </a:solidFill>
                <a:latin typeface="Consolas" panose="020B0609020204030204" pitchFamily="49" charset="0"/>
              </a:rPr>
              <a:t>, </a:t>
            </a:r>
            <a:r>
              <a:rPr lang="en-US" sz="1050" b="0" i="0" u="none" strike="noStrike" baseline="0" dirty="0">
                <a:solidFill>
                  <a:srgbClr val="A726A5"/>
                </a:solidFill>
                <a:latin typeface="Consolas" panose="020B0609020204030204" pitchFamily="49" charset="0"/>
              </a:rPr>
              <a:t>function </a:t>
            </a:r>
            <a:r>
              <a:rPr lang="en-US" sz="1050" b="0" i="0" u="none" strike="noStrike" baseline="0" dirty="0">
                <a:solidFill>
                  <a:srgbClr val="383A42"/>
                </a:solidFill>
                <a:latin typeface="Consolas" panose="020B0609020204030204" pitchFamily="49" charset="0"/>
              </a:rPr>
              <a:t>() {</a:t>
            </a:r>
          </a:p>
          <a:p>
            <a:pPr lvl="4"/>
            <a:r>
              <a:rPr lang="en-US" sz="1050" b="0" i="0" u="none" strike="noStrike" baseline="0" dirty="0">
                <a:solidFill>
                  <a:srgbClr val="383A42"/>
                </a:solidFill>
                <a:latin typeface="Consolas" panose="020B0609020204030204" pitchFamily="49" charset="0"/>
              </a:rPr>
              <a:t>color = </a:t>
            </a:r>
            <a:r>
              <a:rPr lang="en-US" sz="1050" b="0" i="0" u="none" strike="noStrike" baseline="0" dirty="0" err="1">
                <a:solidFill>
                  <a:srgbClr val="383A42"/>
                </a:solidFill>
                <a:latin typeface="Consolas" panose="020B0609020204030204" pitchFamily="49" charset="0"/>
              </a:rPr>
              <a:t>event.target.value</a:t>
            </a:r>
            <a:r>
              <a:rPr lang="en-US" sz="1050" b="0" i="0" u="none" strike="noStrike" baseline="0" dirty="0">
                <a:solidFill>
                  <a:srgbClr val="383A42"/>
                </a:solidFill>
                <a:latin typeface="Consolas" panose="020B0609020204030204" pitchFamily="49" charset="0"/>
              </a:rPr>
              <a:t>;</a:t>
            </a:r>
          </a:p>
          <a:p>
            <a:pPr lvl="4"/>
            <a:r>
              <a:rPr lang="en-US" sz="1050" b="0" i="0" u="none" strike="noStrike" baseline="0" dirty="0">
                <a:solidFill>
                  <a:srgbClr val="383A42"/>
                </a:solidFill>
                <a:latin typeface="Consolas" panose="020B0609020204030204" pitchFamily="49" charset="0"/>
              </a:rPr>
              <a:t>draw(color); });</a:t>
            </a:r>
          </a:p>
          <a:p>
            <a:pPr lvl="3"/>
            <a:r>
              <a:rPr lang="en-US" sz="1050" b="0" i="0" u="none" strike="noStrike" baseline="0" dirty="0" err="1">
                <a:solidFill>
                  <a:srgbClr val="C28501"/>
                </a:solidFill>
                <a:latin typeface="Consolas" panose="020B0609020204030204" pitchFamily="49" charset="0"/>
              </a:rPr>
              <a:t>document</a:t>
            </a:r>
            <a:r>
              <a:rPr lang="en-US" sz="1050" b="0" i="0" u="none" strike="noStrike" baseline="0" dirty="0" err="1">
                <a:solidFill>
                  <a:srgbClr val="383A42"/>
                </a:solidFill>
                <a:latin typeface="Consolas" panose="020B0609020204030204" pitchFamily="49" charset="0"/>
              </a:rPr>
              <a:t>.getElementById</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"save"</a:t>
            </a:r>
            <a:r>
              <a:rPr lang="en-US" sz="1050" b="0" i="0" u="none" strike="noStrike" baseline="0" dirty="0">
                <a:solidFill>
                  <a:srgbClr val="383A42"/>
                </a:solidFill>
                <a:latin typeface="Consolas" panose="020B0609020204030204" pitchFamily="49" charset="0"/>
              </a:rPr>
              <a:t>).</a:t>
            </a:r>
            <a:r>
              <a:rPr lang="en-US" sz="1050" b="0" i="0" u="none" strike="noStrike" baseline="0" dirty="0" err="1">
                <a:solidFill>
                  <a:srgbClr val="383A42"/>
                </a:solidFill>
                <a:latin typeface="Consolas" panose="020B0609020204030204" pitchFamily="49" charset="0"/>
              </a:rPr>
              <a:t>addEventListener</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"click"</a:t>
            </a:r>
            <a:r>
              <a:rPr lang="en-US" sz="1050" b="0" i="0" u="none" strike="noStrike" baseline="0" dirty="0">
                <a:solidFill>
                  <a:srgbClr val="383A42"/>
                </a:solidFill>
                <a:latin typeface="Consolas" panose="020B0609020204030204" pitchFamily="49" charset="0"/>
              </a:rPr>
              <a:t>, </a:t>
            </a:r>
            <a:r>
              <a:rPr lang="en-US" sz="1050" b="0" i="0" u="none" strike="noStrike" baseline="0" dirty="0">
                <a:solidFill>
                  <a:srgbClr val="A726A5"/>
                </a:solidFill>
                <a:latin typeface="Consolas" panose="020B0609020204030204" pitchFamily="49" charset="0"/>
              </a:rPr>
              <a:t>function </a:t>
            </a:r>
            <a:r>
              <a:rPr lang="en-US" sz="1050" b="0" i="0" u="none" strike="noStrike" baseline="0" dirty="0">
                <a:solidFill>
                  <a:srgbClr val="383A42"/>
                </a:solidFill>
                <a:latin typeface="Consolas" panose="020B0609020204030204" pitchFamily="49" charset="0"/>
              </a:rPr>
              <a:t>() {</a:t>
            </a:r>
          </a:p>
          <a:p>
            <a:pPr lvl="4"/>
            <a:r>
              <a:rPr lang="en-US" sz="1050" b="0" i="0" u="none" strike="noStrike" baseline="0" dirty="0">
                <a:solidFill>
                  <a:srgbClr val="A726A5"/>
                </a:solidFill>
                <a:latin typeface="Consolas" panose="020B0609020204030204" pitchFamily="49" charset="0"/>
              </a:rPr>
              <a:t>let </a:t>
            </a:r>
            <a:r>
              <a:rPr lang="en-US" sz="1050" b="0" i="0" u="none" strike="noStrike" baseline="0" dirty="0" err="1">
                <a:solidFill>
                  <a:srgbClr val="383A42"/>
                </a:solidFill>
                <a:latin typeface="Consolas" panose="020B0609020204030204" pitchFamily="49" charset="0"/>
              </a:rPr>
              <a:t>dataURL</a:t>
            </a:r>
            <a:r>
              <a:rPr lang="en-US" sz="1050" b="0" i="0" u="none" strike="noStrike" baseline="0" dirty="0">
                <a:solidFill>
                  <a:srgbClr val="383A42"/>
                </a:solidFill>
                <a:latin typeface="Consolas" panose="020B0609020204030204" pitchFamily="49" charset="0"/>
              </a:rPr>
              <a:t> = </a:t>
            </a:r>
            <a:r>
              <a:rPr lang="en-US" sz="1050" b="0" i="0" u="none" strike="noStrike" baseline="0" dirty="0" err="1">
                <a:solidFill>
                  <a:srgbClr val="383A42"/>
                </a:solidFill>
                <a:latin typeface="Consolas" panose="020B0609020204030204" pitchFamily="49" charset="0"/>
              </a:rPr>
              <a:t>canvas.toDataURL</a:t>
            </a:r>
            <a:r>
              <a:rPr lang="en-US" sz="1050" b="0" i="0" u="none" strike="noStrike" baseline="0" dirty="0">
                <a:solidFill>
                  <a:srgbClr val="383A42"/>
                </a:solidFill>
                <a:latin typeface="Consolas" panose="020B0609020204030204" pitchFamily="49" charset="0"/>
              </a:rPr>
              <a:t>();</a:t>
            </a:r>
          </a:p>
          <a:p>
            <a:pPr lvl="4"/>
            <a:r>
              <a:rPr lang="en-US" sz="1050" b="0" i="0" u="none" strike="noStrike" baseline="0" dirty="0" err="1">
                <a:solidFill>
                  <a:srgbClr val="C28501"/>
                </a:solidFill>
                <a:latin typeface="Consolas" panose="020B0609020204030204" pitchFamily="49" charset="0"/>
              </a:rPr>
              <a:t>document</a:t>
            </a:r>
            <a:r>
              <a:rPr lang="en-US" sz="1050" b="0" i="0" u="none" strike="noStrike" baseline="0" dirty="0" err="1">
                <a:solidFill>
                  <a:srgbClr val="383A42"/>
                </a:solidFill>
                <a:latin typeface="Consolas" panose="020B0609020204030204" pitchFamily="49" charset="0"/>
              </a:rPr>
              <a:t>.getElementById</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50A24F"/>
                </a:solidFill>
                <a:latin typeface="Consolas" panose="020B0609020204030204" pitchFamily="49" charset="0"/>
              </a:rPr>
              <a:t>"holder"</a:t>
            </a:r>
            <a:r>
              <a:rPr lang="en-US" sz="1050" b="0" i="0" u="none" strike="noStrike" baseline="0" dirty="0">
                <a:solidFill>
                  <a:srgbClr val="383A42"/>
                </a:solidFill>
                <a:latin typeface="Consolas" panose="020B0609020204030204" pitchFamily="49" charset="0"/>
              </a:rPr>
              <a:t>).</a:t>
            </a:r>
            <a:r>
              <a:rPr lang="en-US" sz="1050" b="0" i="0" u="none" strike="noStrike" baseline="0" dirty="0" err="1">
                <a:solidFill>
                  <a:srgbClr val="383A42"/>
                </a:solidFill>
                <a:latin typeface="Consolas" panose="020B0609020204030204" pitchFamily="49" charset="0"/>
              </a:rPr>
              <a:t>src</a:t>
            </a:r>
            <a:r>
              <a:rPr lang="en-US" sz="1050" b="0" i="0" u="none" strike="noStrike" baseline="0" dirty="0">
                <a:solidFill>
                  <a:srgbClr val="383A42"/>
                </a:solidFill>
                <a:latin typeface="Consolas" panose="020B0609020204030204" pitchFamily="49" charset="0"/>
              </a:rPr>
              <a:t> = </a:t>
            </a:r>
            <a:r>
              <a:rPr lang="en-US" sz="1050" b="0" i="0" u="none" strike="noStrike" baseline="0" dirty="0" err="1">
                <a:solidFill>
                  <a:srgbClr val="383A42"/>
                </a:solidFill>
                <a:latin typeface="Consolas" panose="020B0609020204030204" pitchFamily="49" charset="0"/>
              </a:rPr>
              <a:t>dataURL</a:t>
            </a:r>
            <a:r>
              <a:rPr lang="en-US" sz="1050" b="0" i="0" u="none" strike="noStrike" baseline="0" dirty="0">
                <a:solidFill>
                  <a:srgbClr val="383A42"/>
                </a:solidFill>
                <a:latin typeface="Consolas" panose="020B0609020204030204" pitchFamily="49" charset="0"/>
              </a:rPr>
              <a:t>; });</a:t>
            </a:r>
          </a:p>
          <a:p>
            <a:pPr lvl="3"/>
            <a:r>
              <a:rPr lang="en-US" sz="1050" b="0" i="0" u="none" strike="noStrike" baseline="0" dirty="0">
                <a:solidFill>
                  <a:srgbClr val="A726A5"/>
                </a:solidFill>
                <a:latin typeface="Consolas" panose="020B0609020204030204" pitchFamily="49" charset="0"/>
              </a:rPr>
              <a:t>function </a:t>
            </a:r>
            <a:r>
              <a:rPr lang="en-US" sz="1050" b="0" i="0" u="none" strike="noStrike" baseline="0" dirty="0">
                <a:solidFill>
                  <a:srgbClr val="4079F3"/>
                </a:solidFill>
                <a:latin typeface="Consolas" panose="020B0609020204030204" pitchFamily="49" charset="0"/>
              </a:rPr>
              <a:t>draw</a:t>
            </a:r>
            <a:r>
              <a:rPr lang="en-US" sz="1050" b="0" i="0" u="none" strike="noStrike" baseline="0" dirty="0">
                <a:solidFill>
                  <a:srgbClr val="383A42"/>
                </a:solidFill>
                <a:latin typeface="Consolas" panose="020B0609020204030204" pitchFamily="49" charset="0"/>
              </a:rPr>
              <a:t>(color) {</a:t>
            </a:r>
          </a:p>
          <a:p>
            <a:pPr lvl="4"/>
            <a:r>
              <a:rPr lang="en-US" sz="1050" b="0" i="0" u="none" strike="noStrike" baseline="0" dirty="0" err="1">
                <a:solidFill>
                  <a:srgbClr val="383A42"/>
                </a:solidFill>
                <a:latin typeface="Consolas" panose="020B0609020204030204" pitchFamily="49" charset="0"/>
              </a:rPr>
              <a:t>ctx.fillStyle</a:t>
            </a:r>
            <a:r>
              <a:rPr lang="en-US" sz="1050" b="0" i="0" u="none" strike="noStrike" baseline="0" dirty="0">
                <a:solidFill>
                  <a:srgbClr val="383A42"/>
                </a:solidFill>
                <a:latin typeface="Consolas" panose="020B0609020204030204" pitchFamily="49" charset="0"/>
              </a:rPr>
              <a:t> = color;</a:t>
            </a:r>
          </a:p>
          <a:p>
            <a:pPr lvl="4"/>
            <a:r>
              <a:rPr lang="en-US" sz="1050" b="0" i="0" u="none" strike="noStrike" baseline="0" dirty="0" err="1">
                <a:solidFill>
                  <a:srgbClr val="383A42"/>
                </a:solidFill>
                <a:latin typeface="Consolas" panose="020B0609020204030204" pitchFamily="49" charset="0"/>
              </a:rPr>
              <a:t>ctx.fillRect</a:t>
            </a:r>
            <a:r>
              <a:rPr lang="en-US" sz="1050" b="0" i="0" u="none" strike="noStrike" baseline="0" dirty="0">
                <a:solidFill>
                  <a:srgbClr val="383A42"/>
                </a:solidFill>
                <a:latin typeface="Consolas" panose="020B0609020204030204" pitchFamily="49" charset="0"/>
              </a:rPr>
              <a:t>(</a:t>
            </a:r>
            <a:r>
              <a:rPr lang="en-US" sz="1050" b="0" i="0" u="none" strike="noStrike" baseline="0" dirty="0">
                <a:solidFill>
                  <a:srgbClr val="996801"/>
                </a:solidFill>
                <a:latin typeface="Consolas" panose="020B0609020204030204" pitchFamily="49" charset="0"/>
              </a:rPr>
              <a:t>70</a:t>
            </a:r>
            <a:r>
              <a:rPr lang="en-US" sz="1050" b="0" i="0" u="none" strike="noStrike" baseline="0" dirty="0">
                <a:solidFill>
                  <a:srgbClr val="383A42"/>
                </a:solidFill>
                <a:latin typeface="Consolas" panose="020B0609020204030204" pitchFamily="49" charset="0"/>
              </a:rPr>
              <a:t>, </a:t>
            </a:r>
            <a:r>
              <a:rPr lang="en-US" sz="1050" b="0" i="0" u="none" strike="noStrike" baseline="0" dirty="0">
                <a:solidFill>
                  <a:srgbClr val="996801"/>
                </a:solidFill>
                <a:latin typeface="Consolas" panose="020B0609020204030204" pitchFamily="49" charset="0"/>
              </a:rPr>
              <a:t>70</a:t>
            </a:r>
            <a:r>
              <a:rPr lang="en-US" sz="1050" b="0" i="0" u="none" strike="noStrike" baseline="0" dirty="0">
                <a:solidFill>
                  <a:srgbClr val="383A42"/>
                </a:solidFill>
                <a:latin typeface="Consolas" panose="020B0609020204030204" pitchFamily="49" charset="0"/>
              </a:rPr>
              <a:t>, </a:t>
            </a:r>
            <a:r>
              <a:rPr lang="en-US" sz="1050" b="0" i="0" u="none" strike="noStrike" baseline="0" dirty="0">
                <a:solidFill>
                  <a:srgbClr val="996801"/>
                </a:solidFill>
                <a:latin typeface="Consolas" panose="020B0609020204030204" pitchFamily="49" charset="0"/>
              </a:rPr>
              <a:t>100</a:t>
            </a:r>
            <a:r>
              <a:rPr lang="en-US" sz="1050" b="0" i="0" u="none" strike="noStrike" baseline="0" dirty="0">
                <a:solidFill>
                  <a:srgbClr val="383A42"/>
                </a:solidFill>
                <a:latin typeface="Consolas" panose="020B0609020204030204" pitchFamily="49" charset="0"/>
              </a:rPr>
              <a:t>, </a:t>
            </a:r>
            <a:r>
              <a:rPr lang="en-US" sz="1050" b="0" i="0" u="none" strike="noStrike" baseline="0" dirty="0">
                <a:solidFill>
                  <a:srgbClr val="996801"/>
                </a:solidFill>
                <a:latin typeface="Consolas" panose="020B0609020204030204" pitchFamily="49" charset="0"/>
              </a:rPr>
              <a:t>100</a:t>
            </a:r>
            <a:r>
              <a:rPr lang="en-US" sz="1050" b="0" i="0" u="none" strike="noStrike" baseline="0" dirty="0">
                <a:solidFill>
                  <a:srgbClr val="383A42"/>
                </a:solidFill>
                <a:latin typeface="Consolas" panose="020B0609020204030204" pitchFamily="49" charset="0"/>
              </a:rPr>
              <a:t>); }</a:t>
            </a:r>
          </a:p>
          <a:p>
            <a:pPr lvl="2"/>
            <a:r>
              <a:rPr lang="en-US" sz="1050" b="0" i="0" u="none" strike="noStrike" baseline="0" dirty="0">
                <a:solidFill>
                  <a:srgbClr val="383A42"/>
                </a:solidFill>
                <a:latin typeface="Consolas" panose="020B0609020204030204" pitchFamily="49" charset="0"/>
              </a:rPr>
              <a:t>&lt;/</a:t>
            </a:r>
            <a:r>
              <a:rPr lang="en-US" sz="1050" b="0" i="0" u="none" strike="noStrike" baseline="0" dirty="0">
                <a:solidFill>
                  <a:srgbClr val="E55649"/>
                </a:solidFill>
                <a:latin typeface="Consolas" panose="020B0609020204030204" pitchFamily="49" charset="0"/>
              </a:rPr>
              <a:t>script</a:t>
            </a:r>
            <a:r>
              <a:rPr lang="en-US" sz="1050" b="0" i="0" u="none" strike="noStrike" baseline="0" dirty="0">
                <a:solidFill>
                  <a:srgbClr val="383A42"/>
                </a:solidFill>
                <a:latin typeface="Consolas" panose="020B0609020204030204" pitchFamily="49" charset="0"/>
              </a:rPr>
              <a:t>&gt;</a:t>
            </a:r>
          </a:p>
          <a:p>
            <a:pPr lvl="1"/>
            <a:r>
              <a:rPr lang="en-US" sz="1050" b="0" i="0" u="none" strike="noStrike" baseline="0" dirty="0">
                <a:solidFill>
                  <a:srgbClr val="383A42"/>
                </a:solidFill>
                <a:latin typeface="Consolas" panose="020B0609020204030204" pitchFamily="49" charset="0"/>
              </a:rPr>
              <a:t>&lt;/</a:t>
            </a:r>
            <a:r>
              <a:rPr lang="en-US" sz="1050" b="0" i="0" u="none" strike="noStrike" baseline="0" dirty="0">
                <a:solidFill>
                  <a:srgbClr val="E55649"/>
                </a:solidFill>
                <a:latin typeface="Consolas" panose="020B0609020204030204" pitchFamily="49" charset="0"/>
              </a:rPr>
              <a:t>body</a:t>
            </a:r>
            <a:r>
              <a:rPr lang="en-US" sz="1050" b="0" i="0" u="none" strike="noStrike" baseline="0" dirty="0">
                <a:solidFill>
                  <a:srgbClr val="383A42"/>
                </a:solidFill>
                <a:latin typeface="Consolas" panose="020B0609020204030204" pitchFamily="49" charset="0"/>
              </a:rPr>
              <a:t>&gt;</a:t>
            </a:r>
          </a:p>
          <a:p>
            <a:pPr algn="l"/>
            <a:r>
              <a:rPr lang="en-US" sz="1050" b="0" i="0" u="none" strike="noStrike" baseline="0" dirty="0">
                <a:solidFill>
                  <a:srgbClr val="383A42"/>
                </a:solidFill>
                <a:latin typeface="Consolas" panose="020B0609020204030204" pitchFamily="49" charset="0"/>
              </a:rPr>
              <a:t>&lt;/</a:t>
            </a:r>
            <a:r>
              <a:rPr lang="en-US" sz="1050" b="0" i="0" u="none" strike="noStrike" baseline="0" dirty="0">
                <a:solidFill>
                  <a:srgbClr val="E55649"/>
                </a:solidFill>
                <a:latin typeface="Consolas" panose="020B0609020204030204" pitchFamily="49" charset="0"/>
              </a:rPr>
              <a:t>html</a:t>
            </a:r>
            <a:r>
              <a:rPr lang="en-US" sz="1050" b="0" i="0" u="none" strike="noStrike" baseline="0" dirty="0">
                <a:solidFill>
                  <a:srgbClr val="383A42"/>
                </a:solidFill>
                <a:latin typeface="Consolas" panose="020B0609020204030204" pitchFamily="49" charset="0"/>
              </a:rPr>
              <a:t>&gt;</a:t>
            </a:r>
            <a:endParaRPr lang="en-US" sz="1050" dirty="0"/>
          </a:p>
        </p:txBody>
      </p:sp>
    </p:spTree>
    <p:extLst>
      <p:ext uri="{BB962C8B-B14F-4D97-AF65-F5344CB8AC3E}">
        <p14:creationId xmlns:p14="http://schemas.microsoft.com/office/powerpoint/2010/main" val="2860786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F4B6-B39A-4294-A4F0-C6CC8120153B}"/>
              </a:ext>
            </a:extLst>
          </p:cNvPr>
          <p:cNvSpPr>
            <a:spLocks noGrp="1"/>
          </p:cNvSpPr>
          <p:nvPr>
            <p:ph type="title"/>
          </p:nvPr>
        </p:nvSpPr>
        <p:spPr/>
        <p:txBody>
          <a:bodyPr/>
          <a:lstStyle/>
          <a:p>
            <a:r>
              <a:rPr lang="en-US" dirty="0"/>
              <a:t>Saving dynamic images</a:t>
            </a:r>
          </a:p>
        </p:txBody>
      </p:sp>
      <p:sp>
        <p:nvSpPr>
          <p:cNvPr id="3" name="Content Placeholder 2">
            <a:extLst>
              <a:ext uri="{FF2B5EF4-FFF2-40B4-BE49-F238E27FC236}">
                <a16:creationId xmlns:a16="http://schemas.microsoft.com/office/drawing/2014/main" id="{92024EA0-0358-435A-B46B-7887D2A39D94}"/>
              </a:ext>
            </a:extLst>
          </p:cNvPr>
          <p:cNvSpPr>
            <a:spLocks noGrp="1"/>
          </p:cNvSpPr>
          <p:nvPr>
            <p:ph idx="1"/>
          </p:nvPr>
        </p:nvSpPr>
        <p:spPr>
          <a:xfrm>
            <a:off x="491066" y="1905000"/>
            <a:ext cx="4617341" cy="4699000"/>
          </a:xfrm>
        </p:spPr>
        <p:txBody>
          <a:bodyPr>
            <a:normAutofit/>
          </a:bodyPr>
          <a:lstStyle/>
          <a:p>
            <a:pPr marL="0" indent="0" algn="l">
              <a:buNone/>
            </a:pPr>
            <a:r>
              <a:rPr lang="en-US" sz="1800" b="0" i="0" u="none" strike="noStrike" baseline="0" dirty="0">
                <a:latin typeface="BookAntiqua"/>
              </a:rPr>
              <a:t>Here is what it looks like after saving the image:</a:t>
            </a:r>
            <a:endParaRPr lang="en-US" dirty="0"/>
          </a:p>
        </p:txBody>
      </p:sp>
      <p:pic>
        <p:nvPicPr>
          <p:cNvPr id="6" name="Picture 5">
            <a:extLst>
              <a:ext uri="{FF2B5EF4-FFF2-40B4-BE49-F238E27FC236}">
                <a16:creationId xmlns:a16="http://schemas.microsoft.com/office/drawing/2014/main" id="{F5832002-34BC-4CAA-9744-7BA9CF3268C9}"/>
              </a:ext>
            </a:extLst>
          </p:cNvPr>
          <p:cNvPicPr>
            <a:picLocks noChangeAspect="1"/>
          </p:cNvPicPr>
          <p:nvPr/>
        </p:nvPicPr>
        <p:blipFill>
          <a:blip r:embed="rId2"/>
          <a:stretch>
            <a:fillRect/>
          </a:stretch>
        </p:blipFill>
        <p:spPr>
          <a:xfrm>
            <a:off x="5308601" y="1963583"/>
            <a:ext cx="6302208" cy="4784098"/>
          </a:xfrm>
          <a:prstGeom prst="rect">
            <a:avLst/>
          </a:prstGeom>
        </p:spPr>
      </p:pic>
    </p:spTree>
    <p:extLst>
      <p:ext uri="{BB962C8B-B14F-4D97-AF65-F5344CB8AC3E}">
        <p14:creationId xmlns:p14="http://schemas.microsoft.com/office/powerpoint/2010/main" val="927789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E506-75A4-4BE1-A1B6-C69A998EDE9F}"/>
              </a:ext>
            </a:extLst>
          </p:cNvPr>
          <p:cNvSpPr>
            <a:spLocks noGrp="1"/>
          </p:cNvSpPr>
          <p:nvPr>
            <p:ph type="title"/>
          </p:nvPr>
        </p:nvSpPr>
        <p:spPr/>
        <p:txBody>
          <a:bodyPr/>
          <a:lstStyle/>
          <a:p>
            <a:r>
              <a:rPr lang="en-US" dirty="0"/>
              <a:t>Media on the page</a:t>
            </a:r>
          </a:p>
        </p:txBody>
      </p:sp>
      <p:sp>
        <p:nvSpPr>
          <p:cNvPr id="3" name="Content Placeholder 2">
            <a:extLst>
              <a:ext uri="{FF2B5EF4-FFF2-40B4-BE49-F238E27FC236}">
                <a16:creationId xmlns:a16="http://schemas.microsoft.com/office/drawing/2014/main" id="{F4F705C8-BCBF-4189-86A0-463D800BC407}"/>
              </a:ext>
            </a:extLst>
          </p:cNvPr>
          <p:cNvSpPr>
            <a:spLocks noGrp="1"/>
          </p:cNvSpPr>
          <p:nvPr>
            <p:ph idx="1"/>
          </p:nvPr>
        </p:nvSpPr>
        <p:spPr>
          <a:xfrm>
            <a:off x="581192" y="2180496"/>
            <a:ext cx="11029615" cy="4271104"/>
          </a:xfrm>
        </p:spPr>
        <p:txBody>
          <a:bodyPr>
            <a:normAutofit/>
          </a:bodyPr>
          <a:lstStyle/>
          <a:p>
            <a:pPr marL="0" indent="0" algn="l">
              <a:buNone/>
            </a:pPr>
            <a:r>
              <a:rPr lang="en-US" sz="1800" b="0" i="0" u="none" strike="noStrike" baseline="0" dirty="0">
                <a:solidFill>
                  <a:srgbClr val="000000"/>
                </a:solidFill>
                <a:latin typeface="BookAntiqua"/>
              </a:rPr>
              <a:t>There are special elements for media on the page. We are going to show you how to add audio and video and how to embed YouTube on a webpage. </a:t>
            </a:r>
          </a:p>
          <a:p>
            <a:pPr marL="0" indent="0" algn="l">
              <a:buNone/>
            </a:pPr>
            <a:r>
              <a:rPr lang="en-US" sz="1800" b="0" i="0" u="none" strike="noStrike" baseline="0" dirty="0">
                <a:solidFill>
                  <a:srgbClr val="000000"/>
                </a:solidFill>
                <a:latin typeface="BookAntiqua"/>
              </a:rPr>
              <a:t>Adding an audio player to a page is very simple:</a:t>
            </a:r>
          </a:p>
          <a:p>
            <a:pPr marL="594000" lvl="2" indent="0">
              <a:buNone/>
            </a:pPr>
            <a:r>
              <a:rPr lang="en-US" b="0" i="0" u="none" strike="noStrike" baseline="0" dirty="0">
                <a:solidFill>
                  <a:srgbClr val="4079F3"/>
                </a:solidFill>
                <a:latin typeface="Consolas" panose="020B0609020204030204" pitchFamily="49" charset="0"/>
              </a:rPr>
              <a:t>&lt;!DOCTYPE </a:t>
            </a:r>
            <a:r>
              <a:rPr lang="en-US" b="0" i="0" u="none" strike="noStrike" baseline="0" dirty="0">
                <a:solidFill>
                  <a:srgbClr val="383A42"/>
                </a:solidFill>
                <a:latin typeface="Consolas" panose="020B0609020204030204" pitchFamily="49" charset="0"/>
              </a:rPr>
              <a:t>html</a:t>
            </a:r>
            <a:r>
              <a:rPr lang="en-US" b="0" i="0" u="none" strike="noStrike" baseline="0" dirty="0">
                <a:solidFill>
                  <a:srgbClr val="4079F3"/>
                </a:solidFill>
                <a:latin typeface="Consolas" panose="020B0609020204030204" pitchFamily="49" charset="0"/>
              </a:rPr>
              <a:t>&gt;</a:t>
            </a:r>
          </a:p>
          <a:p>
            <a:pPr marL="594000" lvl="2"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html</a:t>
            </a:r>
            <a:r>
              <a:rPr lang="en-US" b="0" i="0" u="none" strike="noStrike" baseline="0" dirty="0">
                <a:solidFill>
                  <a:srgbClr val="383A42"/>
                </a:solidFill>
                <a:latin typeface="Consolas" panose="020B0609020204030204" pitchFamily="49" charset="0"/>
              </a:rPr>
              <a:t>&gt;</a:t>
            </a:r>
          </a:p>
          <a:p>
            <a:pPr marL="594000" lvl="2" indent="0">
              <a:buNone/>
            </a:pPr>
            <a:r>
              <a:rPr lang="en-US" b="0" i="0" u="none" strike="noStrike" baseline="0" dirty="0">
                <a:solidFill>
                  <a:srgbClr val="383A42"/>
                </a:solidFill>
                <a:latin typeface="Consolas" panose="020B0609020204030204" pitchFamily="49" charset="0"/>
              </a:rPr>
              <a:t>	&lt;</a:t>
            </a:r>
            <a:r>
              <a:rPr lang="en-US" b="0" i="0" u="none" strike="noStrike" baseline="0" dirty="0">
                <a:solidFill>
                  <a:srgbClr val="E55649"/>
                </a:solidFill>
                <a:latin typeface="Consolas" panose="020B0609020204030204" pitchFamily="49" charset="0"/>
              </a:rPr>
              <a:t>body</a:t>
            </a:r>
            <a:r>
              <a:rPr lang="en-US" b="0" i="0" u="none" strike="noStrike" baseline="0" dirty="0">
                <a:solidFill>
                  <a:srgbClr val="383A42"/>
                </a:solidFill>
                <a:latin typeface="Consolas" panose="020B0609020204030204" pitchFamily="49" charset="0"/>
              </a:rPr>
              <a:t>&gt;</a:t>
            </a:r>
          </a:p>
          <a:p>
            <a:pPr marL="594000" lvl="2" indent="0">
              <a:buNone/>
            </a:pPr>
            <a:r>
              <a:rPr lang="en-US" b="0" i="0" u="none" strike="noStrike" baseline="0" dirty="0">
                <a:solidFill>
                  <a:srgbClr val="383A42"/>
                </a:solidFill>
                <a:latin typeface="Consolas" panose="020B0609020204030204" pitchFamily="49" charset="0"/>
              </a:rPr>
              <a:t>		&lt;</a:t>
            </a:r>
            <a:r>
              <a:rPr lang="en-US" b="0" i="0" u="none" strike="noStrike" baseline="0" dirty="0">
                <a:solidFill>
                  <a:srgbClr val="E55649"/>
                </a:solidFill>
                <a:latin typeface="Consolas" panose="020B0609020204030204" pitchFamily="49" charset="0"/>
              </a:rPr>
              <a:t>audio </a:t>
            </a:r>
            <a:r>
              <a:rPr lang="en-US" b="0" i="0" u="none" strike="noStrike" baseline="0" dirty="0">
                <a:solidFill>
                  <a:srgbClr val="996801"/>
                </a:solidFill>
                <a:latin typeface="Consolas" panose="020B0609020204030204" pitchFamily="49" charset="0"/>
              </a:rPr>
              <a:t>controls</a:t>
            </a:r>
            <a:r>
              <a:rPr lang="en-US" b="0" i="0" u="none" strike="noStrike" baseline="0" dirty="0">
                <a:solidFill>
                  <a:srgbClr val="383A42"/>
                </a:solidFill>
                <a:latin typeface="Consolas" panose="020B0609020204030204" pitchFamily="49" charset="0"/>
              </a:rPr>
              <a:t>&gt;</a:t>
            </a:r>
          </a:p>
          <a:p>
            <a:pPr marL="594000" lvl="2" indent="0">
              <a:buNone/>
            </a:pPr>
            <a:r>
              <a:rPr lang="fr-FR" b="0" i="0" u="none" strike="noStrike" baseline="0" dirty="0">
                <a:solidFill>
                  <a:srgbClr val="383A42"/>
                </a:solidFill>
                <a:latin typeface="Consolas" panose="020B0609020204030204" pitchFamily="49" charset="0"/>
              </a:rPr>
              <a:t>			&lt;</a:t>
            </a:r>
            <a:r>
              <a:rPr lang="fr-FR" b="0" i="0" u="none" strike="noStrike" baseline="0" dirty="0">
                <a:solidFill>
                  <a:srgbClr val="E55649"/>
                </a:solidFill>
                <a:latin typeface="Consolas" panose="020B0609020204030204" pitchFamily="49" charset="0"/>
              </a:rPr>
              <a:t>source </a:t>
            </a:r>
            <a:r>
              <a:rPr lang="fr-FR" b="0" i="0" u="none" strike="noStrike" baseline="0" dirty="0">
                <a:solidFill>
                  <a:srgbClr val="996801"/>
                </a:solidFill>
                <a:latin typeface="Consolas" panose="020B0609020204030204" pitchFamily="49" charset="0"/>
              </a:rPr>
              <a:t>src</a:t>
            </a:r>
            <a:r>
              <a:rPr lang="fr-FR" b="0" i="0" u="none" strike="noStrike" baseline="0" dirty="0">
                <a:solidFill>
                  <a:srgbClr val="383A42"/>
                </a:solidFill>
                <a:latin typeface="Consolas" panose="020B0609020204030204" pitchFamily="49" charset="0"/>
              </a:rPr>
              <a:t>=</a:t>
            </a:r>
            <a:r>
              <a:rPr lang="fr-FR" b="0" i="0" u="none" strike="noStrike" baseline="0" dirty="0">
                <a:solidFill>
                  <a:srgbClr val="50A24F"/>
                </a:solidFill>
                <a:latin typeface="Consolas" panose="020B0609020204030204" pitchFamily="49" charset="0"/>
              </a:rPr>
              <a:t>"sound.ogg" </a:t>
            </a:r>
            <a:r>
              <a:rPr lang="fr-FR" b="0" i="0" u="none" strike="noStrike" baseline="0" dirty="0">
                <a:solidFill>
                  <a:srgbClr val="996801"/>
                </a:solidFill>
                <a:latin typeface="Consolas" panose="020B0609020204030204" pitchFamily="49" charset="0"/>
              </a:rPr>
              <a:t>type</a:t>
            </a:r>
            <a:r>
              <a:rPr lang="fr-FR" b="0" i="0" u="none" strike="noStrike" baseline="0" dirty="0">
                <a:solidFill>
                  <a:srgbClr val="383A42"/>
                </a:solidFill>
                <a:latin typeface="Consolas" panose="020B0609020204030204" pitchFamily="49" charset="0"/>
              </a:rPr>
              <a:t>=</a:t>
            </a:r>
            <a:r>
              <a:rPr lang="fr-FR" b="0" i="0" u="none" strike="noStrike" baseline="0" dirty="0">
                <a:solidFill>
                  <a:srgbClr val="50A24F"/>
                </a:solidFill>
                <a:latin typeface="Consolas" panose="020B0609020204030204" pitchFamily="49" charset="0"/>
              </a:rPr>
              <a:t>"audio/</a:t>
            </a:r>
            <a:r>
              <a:rPr lang="fr-FR" b="0" i="0" u="none" strike="noStrike" baseline="0" dirty="0" err="1">
                <a:solidFill>
                  <a:srgbClr val="50A24F"/>
                </a:solidFill>
                <a:latin typeface="Consolas" panose="020B0609020204030204" pitchFamily="49" charset="0"/>
              </a:rPr>
              <a:t>ogg</a:t>
            </a:r>
            <a:r>
              <a:rPr lang="fr-FR" b="0" i="0" u="none" strike="noStrike" baseline="0" dirty="0">
                <a:solidFill>
                  <a:srgbClr val="50A24F"/>
                </a:solidFill>
                <a:latin typeface="Consolas" panose="020B0609020204030204" pitchFamily="49" charset="0"/>
              </a:rPr>
              <a:t>"</a:t>
            </a:r>
            <a:r>
              <a:rPr lang="fr-FR" b="0" i="0" u="none" strike="noStrike" baseline="0" dirty="0">
                <a:solidFill>
                  <a:srgbClr val="383A42"/>
                </a:solidFill>
                <a:latin typeface="Consolas" panose="020B0609020204030204" pitchFamily="49" charset="0"/>
              </a:rPr>
              <a:t>&gt;</a:t>
            </a:r>
          </a:p>
          <a:p>
            <a:pPr marL="594000" lvl="2" indent="0">
              <a:buNone/>
            </a:pPr>
            <a:r>
              <a:rPr lang="en-US" b="0" i="0" u="none" strike="noStrike" baseline="0" dirty="0">
                <a:solidFill>
                  <a:srgbClr val="383A42"/>
                </a:solidFill>
                <a:latin typeface="Consolas" panose="020B0609020204030204" pitchFamily="49" charset="0"/>
              </a:rPr>
              <a:t>			&lt;</a:t>
            </a:r>
            <a:r>
              <a:rPr lang="en-US" b="0" i="0" u="none" strike="noStrike" baseline="0" dirty="0">
                <a:solidFill>
                  <a:srgbClr val="E55649"/>
                </a:solidFill>
                <a:latin typeface="Consolas" panose="020B0609020204030204" pitchFamily="49" charset="0"/>
              </a:rPr>
              <a:t>source </a:t>
            </a:r>
            <a:r>
              <a:rPr lang="en-US" b="0" i="0" u="none" strike="noStrike" baseline="0" dirty="0" err="1">
                <a:solidFill>
                  <a:srgbClr val="996801"/>
                </a:solidFill>
                <a:latin typeface="Consolas" panose="020B0609020204030204" pitchFamily="49" charset="0"/>
              </a:rPr>
              <a:t>src</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"sound.mp3" </a:t>
            </a:r>
            <a:r>
              <a:rPr lang="en-US" b="0" i="0" u="none" strike="noStrike" baseline="0" dirty="0">
                <a:solidFill>
                  <a:srgbClr val="996801"/>
                </a:solidFill>
                <a:latin typeface="Consolas" panose="020B0609020204030204" pitchFamily="49" charset="0"/>
              </a:rPr>
              <a:t>type</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"audio/mpeg"</a:t>
            </a:r>
            <a:r>
              <a:rPr lang="en-US" b="0" i="0" u="none" strike="noStrike" baseline="0" dirty="0">
                <a:solidFill>
                  <a:srgbClr val="383A42"/>
                </a:solidFill>
                <a:latin typeface="Consolas" panose="020B0609020204030204" pitchFamily="49" charset="0"/>
              </a:rPr>
              <a:t>&gt;</a:t>
            </a:r>
          </a:p>
          <a:p>
            <a:pPr marL="594000" lvl="2" indent="0">
              <a:buNone/>
            </a:pPr>
            <a:r>
              <a:rPr lang="en-US" b="0" i="0" u="none" strike="noStrike" baseline="0" dirty="0">
                <a:solidFill>
                  <a:srgbClr val="383A42"/>
                </a:solidFill>
                <a:latin typeface="Consolas" panose="020B0609020204030204" pitchFamily="49" charset="0"/>
              </a:rPr>
              <a:t>		&lt;/</a:t>
            </a:r>
            <a:r>
              <a:rPr lang="en-US" b="0" i="0" u="none" strike="noStrike" baseline="0" dirty="0">
                <a:solidFill>
                  <a:srgbClr val="E55649"/>
                </a:solidFill>
                <a:latin typeface="Consolas" panose="020B0609020204030204" pitchFamily="49" charset="0"/>
              </a:rPr>
              <a:t>audio</a:t>
            </a:r>
            <a:r>
              <a:rPr lang="en-US" b="0" i="0" u="none" strike="noStrike" baseline="0" dirty="0">
                <a:solidFill>
                  <a:srgbClr val="383A42"/>
                </a:solidFill>
                <a:latin typeface="Consolas" panose="020B0609020204030204" pitchFamily="49" charset="0"/>
              </a:rPr>
              <a:t>&gt;</a:t>
            </a:r>
          </a:p>
          <a:p>
            <a:pPr marL="594000" lvl="2" indent="0">
              <a:buNone/>
            </a:pPr>
            <a:r>
              <a:rPr lang="en-US" b="0" i="0" u="none" strike="noStrike" baseline="0" dirty="0">
                <a:solidFill>
                  <a:srgbClr val="383A42"/>
                </a:solidFill>
                <a:latin typeface="Consolas" panose="020B0609020204030204" pitchFamily="49" charset="0"/>
              </a:rPr>
              <a:t>	&lt;/</a:t>
            </a:r>
            <a:r>
              <a:rPr lang="en-US" b="0" i="0" u="none" strike="noStrike" baseline="0" dirty="0">
                <a:solidFill>
                  <a:srgbClr val="E55649"/>
                </a:solidFill>
                <a:latin typeface="Consolas" panose="020B0609020204030204" pitchFamily="49" charset="0"/>
              </a:rPr>
              <a:t>body</a:t>
            </a:r>
            <a:r>
              <a:rPr lang="en-US" b="0" i="0" u="none" strike="noStrike" baseline="0" dirty="0">
                <a:solidFill>
                  <a:srgbClr val="383A42"/>
                </a:solidFill>
                <a:latin typeface="Consolas" panose="020B0609020204030204" pitchFamily="49" charset="0"/>
              </a:rPr>
              <a:t>&gt;</a:t>
            </a:r>
          </a:p>
          <a:p>
            <a:pPr marL="594000" lvl="2"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html</a:t>
            </a:r>
            <a:r>
              <a:rPr lang="en-US" b="0" i="0" u="none" strike="noStrike" baseline="0" dirty="0">
                <a:solidFill>
                  <a:srgbClr val="383A42"/>
                </a:solidFill>
                <a:latin typeface="Consolas" panose="020B0609020204030204" pitchFamily="49" charset="0"/>
              </a:rPr>
              <a:t>&gt;</a:t>
            </a:r>
            <a:endParaRPr lang="en-US" dirty="0"/>
          </a:p>
        </p:txBody>
      </p:sp>
    </p:spTree>
    <p:extLst>
      <p:ext uri="{BB962C8B-B14F-4D97-AF65-F5344CB8AC3E}">
        <p14:creationId xmlns:p14="http://schemas.microsoft.com/office/powerpoint/2010/main" val="24994334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E506-75A4-4BE1-A1B6-C69A998EDE9F}"/>
              </a:ext>
            </a:extLst>
          </p:cNvPr>
          <p:cNvSpPr>
            <a:spLocks noGrp="1"/>
          </p:cNvSpPr>
          <p:nvPr>
            <p:ph type="title"/>
          </p:nvPr>
        </p:nvSpPr>
        <p:spPr/>
        <p:txBody>
          <a:bodyPr/>
          <a:lstStyle/>
          <a:p>
            <a:r>
              <a:rPr lang="en-US" dirty="0"/>
              <a:t>Media on the page</a:t>
            </a:r>
          </a:p>
        </p:txBody>
      </p:sp>
      <p:sp>
        <p:nvSpPr>
          <p:cNvPr id="3" name="Content Placeholder 2">
            <a:extLst>
              <a:ext uri="{FF2B5EF4-FFF2-40B4-BE49-F238E27FC236}">
                <a16:creationId xmlns:a16="http://schemas.microsoft.com/office/drawing/2014/main" id="{F4F705C8-BCBF-4189-86A0-463D800BC407}"/>
              </a:ext>
            </a:extLst>
          </p:cNvPr>
          <p:cNvSpPr>
            <a:spLocks noGrp="1"/>
          </p:cNvSpPr>
          <p:nvPr>
            <p:ph idx="1"/>
          </p:nvPr>
        </p:nvSpPr>
        <p:spPr>
          <a:xfrm>
            <a:off x="581192" y="2180496"/>
            <a:ext cx="11029615" cy="4271104"/>
          </a:xfrm>
        </p:spPr>
        <p:txBody>
          <a:bodyPr>
            <a:normAutofit lnSpcReduction="10000"/>
          </a:bodyPr>
          <a:lstStyle/>
          <a:p>
            <a:pPr marL="0" indent="0" algn="l">
              <a:buNone/>
            </a:pPr>
            <a:r>
              <a:rPr lang="en-US" sz="1800" b="0" i="0" u="none" strike="noStrike" baseline="0" dirty="0">
                <a:solidFill>
                  <a:srgbClr val="000000"/>
                </a:solidFill>
                <a:latin typeface="BookAntiqua"/>
              </a:rPr>
              <a:t>You specify the </a:t>
            </a:r>
            <a:r>
              <a:rPr lang="en-US" sz="1800" b="0" i="0" u="none" strike="noStrike" baseline="0" dirty="0">
                <a:solidFill>
                  <a:srgbClr val="000000"/>
                </a:solidFill>
                <a:latin typeface="Consolas" panose="020B0609020204030204" pitchFamily="49" charset="0"/>
              </a:rPr>
              <a:t>controls </a:t>
            </a:r>
            <a:r>
              <a:rPr lang="en-US" sz="1800" b="0" i="0" u="none" strike="noStrike" baseline="0" dirty="0">
                <a:solidFill>
                  <a:srgbClr val="000000"/>
                </a:solidFill>
                <a:latin typeface="BookAntiqua"/>
              </a:rPr>
              <a:t>attribute if you want the user to be able to control pause and play and the volume. If you want it to start automatically, you'll have to add the attribute </a:t>
            </a:r>
            <a:r>
              <a:rPr lang="en-US" sz="1800" b="0" i="0" u="none" strike="noStrike" baseline="0" dirty="0" err="1">
                <a:solidFill>
                  <a:srgbClr val="000000"/>
                </a:solidFill>
                <a:latin typeface="Consolas" panose="020B0609020204030204" pitchFamily="49" charset="0"/>
              </a:rPr>
              <a:t>autoplay</a:t>
            </a:r>
            <a:r>
              <a:rPr lang="en-US" sz="1800" b="0" i="0" u="none" strike="noStrike" baseline="0" dirty="0">
                <a:solidFill>
                  <a:srgbClr val="000000"/>
                </a:solidFill>
                <a:latin typeface="BookAntiqua"/>
              </a:rPr>
              <a:t>. With the source element, you specify the audio files that can be played. The browser will choose only one and will choose the first one (from top to bottom) that it supports.</a:t>
            </a:r>
          </a:p>
          <a:p>
            <a:pPr marL="0" indent="0" algn="l">
              <a:buNone/>
            </a:pPr>
            <a:r>
              <a:rPr lang="en-US" sz="1800" b="0" i="0" u="none" strike="noStrike" baseline="0" dirty="0">
                <a:solidFill>
                  <a:srgbClr val="000000"/>
                </a:solidFill>
                <a:latin typeface="BookAntiqua"/>
              </a:rPr>
              <a:t>Adding a video to a webpage is very similar to adding audio. Here's how to do it:</a:t>
            </a:r>
          </a:p>
          <a:p>
            <a:pPr marL="594000" lvl="2"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video </a:t>
            </a:r>
            <a:r>
              <a:rPr lang="en-US" b="0" i="0" u="none" strike="noStrike" baseline="0" dirty="0">
                <a:solidFill>
                  <a:srgbClr val="996801"/>
                </a:solidFill>
                <a:latin typeface="Consolas" panose="020B0609020204030204" pitchFamily="49" charset="0"/>
              </a:rPr>
              <a:t>width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"1024" </a:t>
            </a:r>
            <a:r>
              <a:rPr lang="en-US" b="0" i="0" u="none" strike="noStrike" baseline="0" dirty="0">
                <a:solidFill>
                  <a:srgbClr val="996801"/>
                </a:solidFill>
                <a:latin typeface="Consolas" panose="020B0609020204030204" pitchFamily="49" charset="0"/>
              </a:rPr>
              <a:t>height</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"576" </a:t>
            </a:r>
            <a:r>
              <a:rPr lang="en-US" b="0" i="0" u="none" strike="noStrike" baseline="0" dirty="0">
                <a:solidFill>
                  <a:srgbClr val="996801"/>
                </a:solidFill>
                <a:latin typeface="Consolas" panose="020B0609020204030204" pitchFamily="49" charset="0"/>
              </a:rPr>
              <a:t>controls</a:t>
            </a:r>
            <a:r>
              <a:rPr lang="en-US" b="0" i="0" u="none" strike="noStrike" baseline="0" dirty="0">
                <a:solidFill>
                  <a:srgbClr val="383A42"/>
                </a:solidFill>
                <a:latin typeface="Consolas" panose="020B0609020204030204" pitchFamily="49" charset="0"/>
              </a:rPr>
              <a:t>&gt;</a:t>
            </a:r>
          </a:p>
          <a:p>
            <a:pPr marL="594000" lvl="2" indent="0">
              <a:buNone/>
            </a:pPr>
            <a:r>
              <a:rPr lang="en-US" b="0" i="0" u="none" strike="noStrike" baseline="0" dirty="0">
                <a:solidFill>
                  <a:srgbClr val="383A42"/>
                </a:solidFill>
                <a:latin typeface="Consolas" panose="020B0609020204030204" pitchFamily="49" charset="0"/>
              </a:rPr>
              <a:t>	&lt;</a:t>
            </a:r>
            <a:r>
              <a:rPr lang="en-US" b="0" i="0" u="none" strike="noStrike" baseline="0" dirty="0">
                <a:solidFill>
                  <a:srgbClr val="E55649"/>
                </a:solidFill>
                <a:latin typeface="Consolas" panose="020B0609020204030204" pitchFamily="49" charset="0"/>
              </a:rPr>
              <a:t>source </a:t>
            </a:r>
            <a:r>
              <a:rPr lang="en-US" b="0" i="0" u="none" strike="noStrike" baseline="0" dirty="0" err="1">
                <a:solidFill>
                  <a:srgbClr val="996801"/>
                </a:solidFill>
                <a:latin typeface="Consolas" panose="020B0609020204030204" pitchFamily="49" charset="0"/>
              </a:rPr>
              <a:t>src</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"movie.mp4" </a:t>
            </a:r>
            <a:r>
              <a:rPr lang="en-US" b="0" i="0" u="none" strike="noStrike" baseline="0" dirty="0">
                <a:solidFill>
                  <a:srgbClr val="996801"/>
                </a:solidFill>
                <a:latin typeface="Consolas" panose="020B0609020204030204" pitchFamily="49" charset="0"/>
              </a:rPr>
              <a:t>type</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"video/mp4"</a:t>
            </a:r>
            <a:r>
              <a:rPr lang="en-US" b="0" i="0" u="none" strike="noStrike" baseline="0" dirty="0">
                <a:solidFill>
                  <a:srgbClr val="383A42"/>
                </a:solidFill>
                <a:latin typeface="Consolas" panose="020B0609020204030204" pitchFamily="49" charset="0"/>
              </a:rPr>
              <a:t>&gt;</a:t>
            </a:r>
          </a:p>
          <a:p>
            <a:pPr marL="594000" lvl="2" indent="0">
              <a:buNone/>
            </a:pPr>
            <a:r>
              <a:rPr lang="en-US" b="0" i="0" u="none" strike="noStrike" baseline="0" dirty="0">
                <a:solidFill>
                  <a:srgbClr val="383A42"/>
                </a:solidFill>
                <a:latin typeface="Consolas" panose="020B0609020204030204" pitchFamily="49" charset="0"/>
              </a:rPr>
              <a:t>	&lt;</a:t>
            </a:r>
            <a:r>
              <a:rPr lang="en-US" b="0" i="0" u="none" strike="noStrike" baseline="0" dirty="0">
                <a:solidFill>
                  <a:srgbClr val="E55649"/>
                </a:solidFill>
                <a:latin typeface="Consolas" panose="020B0609020204030204" pitchFamily="49" charset="0"/>
              </a:rPr>
              <a:t>source </a:t>
            </a:r>
            <a:r>
              <a:rPr lang="en-US" b="0" i="0" u="none" strike="noStrike" baseline="0" dirty="0" err="1">
                <a:solidFill>
                  <a:srgbClr val="996801"/>
                </a:solidFill>
                <a:latin typeface="Consolas" panose="020B0609020204030204" pitchFamily="49" charset="0"/>
              </a:rPr>
              <a:t>src</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"movie.ogg" </a:t>
            </a:r>
            <a:r>
              <a:rPr lang="en-US" b="0" i="0" u="none" strike="noStrike" baseline="0" dirty="0">
                <a:solidFill>
                  <a:srgbClr val="996801"/>
                </a:solidFill>
                <a:latin typeface="Consolas" panose="020B0609020204030204" pitchFamily="49" charset="0"/>
              </a:rPr>
              <a:t>type</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"video/</a:t>
            </a:r>
            <a:r>
              <a:rPr lang="en-US" b="0" i="0" u="none" strike="noStrike" baseline="0" dirty="0" err="1">
                <a:solidFill>
                  <a:srgbClr val="50A24F"/>
                </a:solidFill>
                <a:latin typeface="Consolas" panose="020B0609020204030204" pitchFamily="49" charset="0"/>
              </a:rPr>
              <a:t>ogg</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&gt;</a:t>
            </a:r>
          </a:p>
          <a:p>
            <a:pPr marL="594000" lvl="2"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video</a:t>
            </a:r>
            <a:r>
              <a:rPr lang="en-US" b="0" i="0" u="none" strike="noStrike" baseline="0" dirty="0">
                <a:solidFill>
                  <a:srgbClr val="383A42"/>
                </a:solidFill>
                <a:latin typeface="Consolas" panose="020B0609020204030204" pitchFamily="49" charset="0"/>
              </a:rPr>
              <a:t>&gt;</a:t>
            </a:r>
          </a:p>
          <a:p>
            <a:pPr marL="0" indent="0" algn="l">
              <a:buNone/>
            </a:pPr>
            <a:r>
              <a:rPr lang="en-US" sz="1800" b="0" i="0" u="none" strike="noStrike" baseline="0" dirty="0">
                <a:solidFill>
                  <a:srgbClr val="000000"/>
                </a:solidFill>
                <a:latin typeface="BookAntiqua"/>
              </a:rPr>
              <a:t>Often you would want to link to YouTube instead. Here's how to do that:</a:t>
            </a:r>
          </a:p>
          <a:p>
            <a:pPr marL="594000" lvl="2"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iframe </a:t>
            </a:r>
            <a:r>
              <a:rPr lang="en-US" b="0" i="0" u="none" strike="noStrike" baseline="0" dirty="0">
                <a:solidFill>
                  <a:srgbClr val="996801"/>
                </a:solidFill>
                <a:latin typeface="Consolas" panose="020B0609020204030204" pitchFamily="49" charset="0"/>
              </a:rPr>
              <a:t>width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"1024“ </a:t>
            </a:r>
            <a:r>
              <a:rPr lang="en-US" b="0" i="0" u="none" strike="noStrike" baseline="0" dirty="0">
                <a:solidFill>
                  <a:srgbClr val="996801"/>
                </a:solidFill>
                <a:latin typeface="Consolas" panose="020B0609020204030204" pitchFamily="49" charset="0"/>
              </a:rPr>
              <a:t>height</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"576“ </a:t>
            </a:r>
            <a:r>
              <a:rPr lang="en-US" b="0" i="0" u="none" strike="noStrike" baseline="0" dirty="0" err="1">
                <a:solidFill>
                  <a:srgbClr val="996801"/>
                </a:solidFill>
                <a:latin typeface="Consolas" panose="020B0609020204030204" pitchFamily="49" charset="0"/>
              </a:rPr>
              <a:t>src</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"https://www.youtube.com/embed/v6VTv7czb1Y"</a:t>
            </a:r>
            <a:r>
              <a:rPr lang="en-US" b="0" i="0" u="none" strike="noStrike" baseline="0" dirty="0">
                <a:solidFill>
                  <a:srgbClr val="383A42"/>
                </a:solidFill>
                <a:latin typeface="Consolas" panose="020B0609020204030204" pitchFamily="49" charset="0"/>
              </a:rPr>
              <a:t>&gt;&lt;/</a:t>
            </a:r>
            <a:r>
              <a:rPr lang="en-US" b="0" i="0" u="none" strike="noStrike" baseline="0" dirty="0">
                <a:solidFill>
                  <a:srgbClr val="E55649"/>
                </a:solidFill>
                <a:latin typeface="Consolas" panose="020B0609020204030204" pitchFamily="49" charset="0"/>
              </a:rPr>
              <a:t>iframe</a:t>
            </a:r>
            <a:r>
              <a:rPr lang="en-US" b="0" i="0" u="none" strike="noStrike" baseline="0" dirty="0">
                <a:solidFill>
                  <a:srgbClr val="383A42"/>
                </a:solidFill>
                <a:latin typeface="Consolas" panose="020B0609020204030204" pitchFamily="49" charset="0"/>
              </a:rPr>
              <a:t>&gt;</a:t>
            </a:r>
          </a:p>
          <a:p>
            <a:pPr marL="0" indent="0" algn="l">
              <a:buNone/>
            </a:pPr>
            <a:r>
              <a:rPr lang="en-US" sz="1800" b="0" i="0" u="none" strike="noStrike" baseline="0" dirty="0">
                <a:latin typeface="BookAntiqua"/>
              </a:rPr>
              <a:t>You will have to use the </a:t>
            </a:r>
            <a:r>
              <a:rPr lang="en-US" sz="1800" b="0" i="0" u="none" strike="noStrike" baseline="0" dirty="0">
                <a:latin typeface="Consolas" panose="020B0609020204030204" pitchFamily="49" charset="0"/>
              </a:rPr>
              <a:t>iframe </a:t>
            </a:r>
            <a:r>
              <a:rPr lang="en-US" sz="1800" b="0" i="0" u="none" strike="noStrike" baseline="0" dirty="0">
                <a:latin typeface="BookAntiqua"/>
              </a:rPr>
              <a:t>element. This is a special element that allows another webpage inside the current webpage. And you can then add the YouTube embed link as a source. The last code after </a:t>
            </a:r>
            <a:r>
              <a:rPr lang="en-US" sz="1800" b="0" i="0" u="none" strike="noStrike" baseline="0" dirty="0">
                <a:latin typeface="Consolas" panose="020B0609020204030204" pitchFamily="49" charset="0"/>
              </a:rPr>
              <a:t>embed </a:t>
            </a:r>
            <a:r>
              <a:rPr lang="en-US" sz="1800" b="0" i="0" u="none" strike="noStrike" baseline="0" dirty="0">
                <a:latin typeface="BookAntiqua"/>
              </a:rPr>
              <a:t>comes from the video URL.</a:t>
            </a:r>
            <a:endParaRPr lang="en-US" dirty="0"/>
          </a:p>
        </p:txBody>
      </p:sp>
    </p:spTree>
    <p:extLst>
      <p:ext uri="{BB962C8B-B14F-4D97-AF65-F5344CB8AC3E}">
        <p14:creationId xmlns:p14="http://schemas.microsoft.com/office/powerpoint/2010/main" val="6684536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E506-75A4-4BE1-A1B6-C69A998EDE9F}"/>
              </a:ext>
            </a:extLst>
          </p:cNvPr>
          <p:cNvSpPr>
            <a:spLocks noGrp="1"/>
          </p:cNvSpPr>
          <p:nvPr>
            <p:ph type="title"/>
          </p:nvPr>
        </p:nvSpPr>
        <p:spPr/>
        <p:txBody>
          <a:bodyPr/>
          <a:lstStyle/>
          <a:p>
            <a:r>
              <a:rPr lang="en-US" dirty="0"/>
              <a:t>Media on the page</a:t>
            </a:r>
          </a:p>
        </p:txBody>
      </p:sp>
      <p:sp>
        <p:nvSpPr>
          <p:cNvPr id="3" name="Content Placeholder 2">
            <a:extLst>
              <a:ext uri="{FF2B5EF4-FFF2-40B4-BE49-F238E27FC236}">
                <a16:creationId xmlns:a16="http://schemas.microsoft.com/office/drawing/2014/main" id="{F4F705C8-BCBF-4189-86A0-463D800BC407}"/>
              </a:ext>
            </a:extLst>
          </p:cNvPr>
          <p:cNvSpPr>
            <a:spLocks noGrp="1"/>
          </p:cNvSpPr>
          <p:nvPr>
            <p:ph idx="1"/>
          </p:nvPr>
        </p:nvSpPr>
        <p:spPr>
          <a:xfrm>
            <a:off x="581192" y="2180496"/>
            <a:ext cx="11029615" cy="4271104"/>
          </a:xfrm>
        </p:spPr>
        <p:txBody>
          <a:bodyPr>
            <a:normAutofit/>
          </a:bodyPr>
          <a:lstStyle/>
          <a:p>
            <a:pPr marL="0" indent="0" algn="l">
              <a:buNone/>
            </a:pPr>
            <a:r>
              <a:rPr lang="en-US" sz="1800" b="0" i="0" u="none" strike="noStrike" baseline="0" dirty="0">
                <a:solidFill>
                  <a:srgbClr val="000000"/>
                </a:solidFill>
                <a:latin typeface="BookAntiqua"/>
              </a:rPr>
              <a:t>The height and width attributes of the video can be changed to make the video bigger or smaller. If you want to show it </a:t>
            </a:r>
            <a:r>
              <a:rPr lang="en-US" sz="1800" b="0" i="0" u="none" strike="noStrike" baseline="0" dirty="0" err="1">
                <a:solidFill>
                  <a:srgbClr val="000000"/>
                </a:solidFill>
                <a:latin typeface="BookAntiqua"/>
              </a:rPr>
              <a:t>fullscreen</a:t>
            </a:r>
            <a:r>
              <a:rPr lang="en-US" sz="1800" b="0" i="0" u="none" strike="noStrike" baseline="0" dirty="0">
                <a:solidFill>
                  <a:srgbClr val="000000"/>
                </a:solidFill>
                <a:latin typeface="BookAntiqua"/>
              </a:rPr>
              <a:t>, you can change the width and height like this:</a:t>
            </a:r>
          </a:p>
          <a:p>
            <a:pPr marL="594000" lvl="2"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iframe </a:t>
            </a:r>
            <a:r>
              <a:rPr lang="en-US" b="0" i="0" u="none" strike="noStrike" baseline="0" dirty="0">
                <a:solidFill>
                  <a:srgbClr val="996801"/>
                </a:solidFill>
                <a:latin typeface="Consolas" panose="020B0609020204030204" pitchFamily="49" charset="0"/>
              </a:rPr>
              <a:t>width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"100%" </a:t>
            </a:r>
            <a:r>
              <a:rPr lang="en-US" b="0" i="0" u="none" strike="noStrike" baseline="0" dirty="0">
                <a:solidFill>
                  <a:srgbClr val="996801"/>
                </a:solidFill>
                <a:latin typeface="Consolas" panose="020B0609020204030204" pitchFamily="49" charset="0"/>
              </a:rPr>
              <a:t>height</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"100%" </a:t>
            </a:r>
            <a:r>
              <a:rPr lang="en-US" b="0" i="0" u="none" strike="noStrike" baseline="0" dirty="0" err="1">
                <a:solidFill>
                  <a:srgbClr val="996801"/>
                </a:solidFill>
                <a:latin typeface="Consolas" panose="020B0609020204030204" pitchFamily="49" charset="0"/>
              </a:rPr>
              <a:t>src</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"https://www.youtube.com/embed/v6VTv7czb1Y"</a:t>
            </a:r>
            <a:r>
              <a:rPr lang="en-US" b="0" i="0" u="none" strike="noStrike" baseline="0" dirty="0">
                <a:solidFill>
                  <a:srgbClr val="383A42"/>
                </a:solidFill>
                <a:latin typeface="Consolas" panose="020B0609020204030204" pitchFamily="49" charset="0"/>
              </a:rPr>
              <a:t>&gt;&lt;/</a:t>
            </a:r>
            <a:r>
              <a:rPr lang="en-US" b="0" i="0" u="none" strike="noStrike" baseline="0" dirty="0">
                <a:solidFill>
                  <a:srgbClr val="E55649"/>
                </a:solidFill>
                <a:latin typeface="Consolas" panose="020B0609020204030204" pitchFamily="49" charset="0"/>
              </a:rPr>
              <a:t>iframe</a:t>
            </a:r>
            <a:r>
              <a:rPr lang="en-US" b="0" i="0" u="none" strike="noStrike" baseline="0" dirty="0">
                <a:solidFill>
                  <a:srgbClr val="383A42"/>
                </a:solidFill>
                <a:latin typeface="Consolas" panose="020B0609020204030204" pitchFamily="49" charset="0"/>
              </a:rPr>
              <a:t>&gt;</a:t>
            </a:r>
          </a:p>
          <a:p>
            <a:pPr marL="0" indent="0" algn="l">
              <a:buNone/>
            </a:pPr>
            <a:r>
              <a:rPr lang="en-US" sz="1800" b="0" i="0" u="none" strike="noStrike" baseline="0" dirty="0">
                <a:solidFill>
                  <a:srgbClr val="000000"/>
                </a:solidFill>
                <a:latin typeface="BookAntiqua"/>
              </a:rPr>
              <a:t>If you want it to be only a part of the screen, you can adjust the width and height attributes accordingly.</a:t>
            </a:r>
          </a:p>
          <a:p>
            <a:pPr marL="0" indent="0" algn="l">
              <a:buNone/>
            </a:pPr>
            <a:r>
              <a:rPr lang="en-US" sz="1800" b="0" i="0" u="none" strike="noStrike" baseline="0" dirty="0">
                <a:solidFill>
                  <a:srgbClr val="000000"/>
                </a:solidFill>
                <a:latin typeface="BookAntiqua"/>
              </a:rPr>
              <a:t>You can </a:t>
            </a:r>
            <a:r>
              <a:rPr lang="en-US" sz="1800" b="0" i="0" u="none" strike="noStrike" baseline="0" dirty="0" err="1">
                <a:solidFill>
                  <a:srgbClr val="000000"/>
                </a:solidFill>
                <a:latin typeface="BookAntiqua"/>
              </a:rPr>
              <a:t>autoplay</a:t>
            </a:r>
            <a:r>
              <a:rPr lang="en-US" sz="1800" b="0" i="0" u="none" strike="noStrike" baseline="0" dirty="0">
                <a:solidFill>
                  <a:srgbClr val="000000"/>
                </a:solidFill>
                <a:latin typeface="BookAntiqua"/>
              </a:rPr>
              <a:t> these as well with the </a:t>
            </a:r>
            <a:r>
              <a:rPr lang="en-US" sz="1800" b="0" i="0" u="none" strike="noStrike" baseline="0" dirty="0" err="1">
                <a:solidFill>
                  <a:srgbClr val="000000"/>
                </a:solidFill>
                <a:latin typeface="BookAntiqua"/>
              </a:rPr>
              <a:t>autoplay</a:t>
            </a:r>
            <a:r>
              <a:rPr lang="en-US" sz="1800" b="0" i="0" u="none" strike="noStrike" baseline="0" dirty="0">
                <a:solidFill>
                  <a:srgbClr val="000000"/>
                </a:solidFill>
                <a:latin typeface="BookAntiqua"/>
              </a:rPr>
              <a:t> attribute. If you use </a:t>
            </a:r>
            <a:r>
              <a:rPr lang="en-US" sz="1800" b="0" i="0" u="none" strike="noStrike" baseline="0" dirty="0" err="1">
                <a:solidFill>
                  <a:srgbClr val="000000"/>
                </a:solidFill>
                <a:latin typeface="BookAntiqua"/>
              </a:rPr>
              <a:t>autoplay</a:t>
            </a:r>
            <a:r>
              <a:rPr lang="en-US" sz="1800" b="0" i="0" u="none" strike="noStrike" baseline="0" dirty="0">
                <a:solidFill>
                  <a:srgbClr val="000000"/>
                </a:solidFill>
                <a:latin typeface="BookAntiqua"/>
              </a:rPr>
              <a:t> on more than one, none of them will </a:t>
            </a:r>
            <a:r>
              <a:rPr lang="en-US" sz="1800" b="0" i="0" u="none" strike="noStrike" baseline="0" dirty="0" err="1">
                <a:solidFill>
                  <a:srgbClr val="000000"/>
                </a:solidFill>
                <a:latin typeface="BookAntiqua"/>
              </a:rPr>
              <a:t>autoplay</a:t>
            </a:r>
            <a:r>
              <a:rPr lang="en-US" sz="1800" b="0" i="0" u="none" strike="noStrike" baseline="0" dirty="0">
                <a:solidFill>
                  <a:srgbClr val="000000"/>
                </a:solidFill>
                <a:latin typeface="BookAntiqua"/>
              </a:rPr>
              <a:t> to protect the visitor from getting all that noise from the webpage. It is typically considered annoying if your video starts making noise in the browser. Adding the attribute muted will avoid this.</a:t>
            </a:r>
            <a:endParaRPr lang="en-US" dirty="0"/>
          </a:p>
        </p:txBody>
      </p:sp>
    </p:spTree>
    <p:extLst>
      <p:ext uri="{BB962C8B-B14F-4D97-AF65-F5344CB8AC3E}">
        <p14:creationId xmlns:p14="http://schemas.microsoft.com/office/powerpoint/2010/main" val="24041556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9466-057B-441D-9036-7EEEA8A51951}"/>
              </a:ext>
            </a:extLst>
          </p:cNvPr>
          <p:cNvSpPr>
            <a:spLocks noGrp="1"/>
          </p:cNvSpPr>
          <p:nvPr>
            <p:ph type="title"/>
          </p:nvPr>
        </p:nvSpPr>
        <p:spPr/>
        <p:txBody>
          <a:bodyPr/>
          <a:lstStyle/>
          <a:p>
            <a:r>
              <a:rPr lang="en-US" dirty="0"/>
              <a:t>Digital accessibility in HTML</a:t>
            </a:r>
          </a:p>
        </p:txBody>
      </p:sp>
      <p:sp>
        <p:nvSpPr>
          <p:cNvPr id="3" name="Content Placeholder 2">
            <a:extLst>
              <a:ext uri="{FF2B5EF4-FFF2-40B4-BE49-F238E27FC236}">
                <a16:creationId xmlns:a16="http://schemas.microsoft.com/office/drawing/2014/main" id="{B93CAE6C-6449-4460-BD20-14756055C32B}"/>
              </a:ext>
            </a:extLst>
          </p:cNvPr>
          <p:cNvSpPr>
            <a:spLocks noGrp="1"/>
          </p:cNvSpPr>
          <p:nvPr>
            <p:ph idx="1"/>
          </p:nvPr>
        </p:nvSpPr>
        <p:spPr>
          <a:xfrm>
            <a:off x="581192" y="2180496"/>
            <a:ext cx="11029615" cy="4406571"/>
          </a:xfrm>
        </p:spPr>
        <p:txBody>
          <a:bodyPr>
            <a:normAutofit/>
          </a:bodyPr>
          <a:lstStyle/>
          <a:p>
            <a:pPr marL="0" indent="0" algn="l">
              <a:buNone/>
            </a:pPr>
            <a:r>
              <a:rPr lang="en-US" sz="1800" b="0" i="0" u="none" strike="noStrike" baseline="0" dirty="0">
                <a:latin typeface="BookAntiqua"/>
              </a:rPr>
              <a:t>Digital accessibility is of huge importance for visually impaired people or those unable to use a mouse. In order to use the internet with little or no vision, screen readers are in place. This is a special piece of software that reads what is on the screen or converts it to braille using special devices connected to the computer. People that cannot use a mouse will often rely on speech to give the computer instructions.</a:t>
            </a:r>
          </a:p>
          <a:p>
            <a:pPr marL="0" indent="0" algn="l">
              <a:buNone/>
            </a:pPr>
            <a:r>
              <a:rPr lang="en-US" sz="1800" b="0" i="0" u="none" strike="noStrike" baseline="0" dirty="0">
                <a:latin typeface="BookAntiqua"/>
              </a:rPr>
              <a:t>Early web applications were terrible in terms of accessibility. Luckily, WAI-ARIA created a technical specification of how to make the internet digitally accessible. Dynamic parts can be recognized if implemented correctly, and by adding semantics and metadata to the HTML, it's better useable for external tooling.</a:t>
            </a:r>
          </a:p>
          <a:p>
            <a:pPr marL="0" indent="0" algn="l">
              <a:buNone/>
            </a:pPr>
            <a:r>
              <a:rPr lang="en-US" sz="1800" b="0" i="0" u="none" strike="noStrike" baseline="0" dirty="0">
                <a:latin typeface="BookAntiqua"/>
              </a:rPr>
              <a:t>Semantics might be one of the most important parts here. This comes down to using the right HTML element for the right purpose. If something should be clicked, it is best to make it a </a:t>
            </a:r>
            <a:r>
              <a:rPr lang="en-US" sz="1800" b="0" i="0" u="none" strike="noStrike" baseline="0" dirty="0">
                <a:latin typeface="Consolas" panose="020B0609020204030204" pitchFamily="49" charset="0"/>
              </a:rPr>
              <a:t>&lt;button&gt; </a:t>
            </a:r>
            <a:r>
              <a:rPr lang="en-US" sz="1800" b="0" i="0" u="none" strike="noStrike" baseline="0" dirty="0">
                <a:latin typeface="BookAntiqua"/>
              </a:rPr>
              <a:t>element and not a </a:t>
            </a:r>
            <a:r>
              <a:rPr lang="en-US" sz="1800" b="0" i="0" u="none" strike="noStrike" baseline="0" dirty="0">
                <a:latin typeface="Consolas" panose="020B0609020204030204" pitchFamily="49" charset="0"/>
              </a:rPr>
              <a:t>&lt;span&gt;</a:t>
            </a:r>
            <a:r>
              <a:rPr lang="en-US" sz="1800" b="0" i="0" u="none" strike="noStrike" baseline="0" dirty="0">
                <a:latin typeface="BookAntiqua"/>
              </a:rPr>
              <a:t>, for example. If it is a button, it is possible to navigate to it with the </a:t>
            </a:r>
            <a:r>
              <a:rPr lang="en-US" sz="1800" b="0" i="1" u="none" strike="noStrike" baseline="0" dirty="0">
                <a:latin typeface="BookAntiqua-Italic"/>
              </a:rPr>
              <a:t>Tab </a:t>
            </a:r>
            <a:r>
              <a:rPr lang="en-US" sz="1800" b="0" i="0" u="none" strike="noStrike" baseline="0" dirty="0">
                <a:latin typeface="BookAntiqua"/>
              </a:rPr>
              <a:t>key and click it using </a:t>
            </a:r>
            <a:r>
              <a:rPr lang="en-US" sz="1800" b="0" i="1" u="none" strike="noStrike" baseline="0" dirty="0">
                <a:latin typeface="BookAntiqua-Italic"/>
              </a:rPr>
              <a:t>Enter</a:t>
            </a:r>
            <a:r>
              <a:rPr lang="en-US" sz="1800" b="0" i="0" u="none" strike="noStrike" baseline="0" dirty="0">
                <a:latin typeface="BookAntiqua"/>
              </a:rPr>
              <a:t>.</a:t>
            </a:r>
          </a:p>
          <a:p>
            <a:pPr marL="0" indent="0" algn="l">
              <a:buNone/>
            </a:pPr>
            <a:r>
              <a:rPr lang="en-US" sz="1800" b="0" i="0" u="none" strike="noStrike" baseline="0" dirty="0">
                <a:latin typeface="BookAntiqua"/>
              </a:rPr>
              <a:t>The same goes for headers. You can create something that looks like a header using a special class and give it a layout, but the screen readers are looking for </a:t>
            </a:r>
            <a:r>
              <a:rPr lang="en-US" sz="1800" b="0" i="0" u="none" strike="noStrike" baseline="0" dirty="0">
                <a:latin typeface="Consolas" panose="020B0609020204030204" pitchFamily="49" charset="0"/>
              </a:rPr>
              <a:t>h1</a:t>
            </a:r>
            <a:r>
              <a:rPr lang="en-US" sz="1800" b="0" i="0" u="none" strike="noStrike" baseline="0" dirty="0">
                <a:latin typeface="BookAntiqua"/>
              </a:rPr>
              <a:t>, </a:t>
            </a:r>
            <a:r>
              <a:rPr lang="en-US" sz="1800" b="0" i="0" u="none" strike="noStrike" baseline="0" dirty="0">
                <a:latin typeface="Consolas" panose="020B0609020204030204" pitchFamily="49" charset="0"/>
              </a:rPr>
              <a:t>h2</a:t>
            </a:r>
            <a:r>
              <a:rPr lang="en-US" sz="1800" b="0" i="0" u="none" strike="noStrike" baseline="0" dirty="0">
                <a:latin typeface="BookAntiqua"/>
              </a:rPr>
              <a:t>, and </a:t>
            </a:r>
            <a:r>
              <a:rPr lang="en-US" sz="1800" b="0" i="0" u="none" strike="noStrike" baseline="0" dirty="0">
                <a:latin typeface="Consolas" panose="020B0609020204030204" pitchFamily="49" charset="0"/>
              </a:rPr>
              <a:t>h3</a:t>
            </a:r>
            <a:r>
              <a:rPr lang="en-US" sz="1800" b="0" i="0" u="none" strike="noStrike" baseline="0" dirty="0">
                <a:latin typeface="BookAntiqua"/>
              </a:rPr>
              <a:t>. You should always use the header elements for headers. This helps the screen readers and improves the accessibility of your website. And as a bonus, it helps you rank higher in Google as well because bots also check out the headers to see what is important on your site.</a:t>
            </a:r>
            <a:endParaRPr lang="en-US" dirty="0"/>
          </a:p>
        </p:txBody>
      </p:sp>
    </p:spTree>
    <p:extLst>
      <p:ext uri="{BB962C8B-B14F-4D97-AF65-F5344CB8AC3E}">
        <p14:creationId xmlns:p14="http://schemas.microsoft.com/office/powerpoint/2010/main" val="110984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0C-3715-41BA-AF27-9BED77206082}"/>
              </a:ext>
            </a:extLst>
          </p:cNvPr>
          <p:cNvSpPr>
            <a:spLocks noGrp="1"/>
          </p:cNvSpPr>
          <p:nvPr>
            <p:ph type="title"/>
          </p:nvPr>
        </p:nvSpPr>
        <p:spPr/>
        <p:txBody>
          <a:bodyPr/>
          <a:lstStyle/>
          <a:p>
            <a:r>
              <a:rPr lang="en-US" dirty="0"/>
              <a:t>Local file reader</a:t>
            </a:r>
          </a:p>
        </p:txBody>
      </p:sp>
      <p:sp>
        <p:nvSpPr>
          <p:cNvPr id="3" name="Content Placeholder 2">
            <a:extLst>
              <a:ext uri="{FF2B5EF4-FFF2-40B4-BE49-F238E27FC236}">
                <a16:creationId xmlns:a16="http://schemas.microsoft.com/office/drawing/2014/main" id="{378A9E83-93BC-418D-BDA9-34667C0EFABA}"/>
              </a:ext>
            </a:extLst>
          </p:cNvPr>
          <p:cNvSpPr>
            <a:spLocks noGrp="1"/>
          </p:cNvSpPr>
          <p:nvPr>
            <p:ph idx="1"/>
          </p:nvPr>
        </p:nvSpPr>
        <p:spPr>
          <a:xfrm>
            <a:off x="581192" y="2180496"/>
            <a:ext cx="11029615" cy="4474304"/>
          </a:xfrm>
        </p:spPr>
        <p:txBody>
          <a:bodyPr>
            <a:normAutofit/>
          </a:bodyPr>
          <a:lstStyle/>
          <a:p>
            <a:pPr marL="0" indent="0" algn="l">
              <a:buNone/>
            </a:pPr>
            <a:r>
              <a:rPr lang="en-US" sz="1800" b="0" i="0" u="none" strike="noStrike" baseline="0" dirty="0">
                <a:solidFill>
                  <a:srgbClr val="000000"/>
                </a:solidFill>
                <a:latin typeface="BookAntiqua"/>
              </a:rPr>
              <a:t>Let's first make sure that the browser you are </a:t>
            </a:r>
            <a:br>
              <a:rPr lang="en-US" sz="1800" b="0" i="0" u="none" strike="noStrike" baseline="0" dirty="0">
                <a:solidFill>
                  <a:srgbClr val="000000"/>
                </a:solidFill>
                <a:latin typeface="BookAntiqua"/>
              </a:rPr>
            </a:br>
            <a:r>
              <a:rPr lang="en-US" sz="1800" b="0" i="0" u="none" strike="noStrike" baseline="0" dirty="0">
                <a:solidFill>
                  <a:srgbClr val="000000"/>
                </a:solidFill>
                <a:latin typeface="BookAntiqua"/>
              </a:rPr>
              <a:t>using supports this. We can run a simple script </a:t>
            </a:r>
            <a:br>
              <a:rPr lang="en-US" sz="1800" b="0" i="0" u="none" strike="noStrike" baseline="0" dirty="0">
                <a:solidFill>
                  <a:srgbClr val="000000"/>
                </a:solidFill>
                <a:latin typeface="BookAntiqua"/>
              </a:rPr>
            </a:br>
            <a:r>
              <a:rPr lang="en-US" sz="1800" b="0" i="0" u="none" strike="noStrike" baseline="0" dirty="0">
                <a:solidFill>
                  <a:srgbClr val="000000"/>
                </a:solidFill>
                <a:latin typeface="BookAntiqua"/>
              </a:rPr>
              <a:t>to check whether it does:</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If you open this file in your browser it should say </a:t>
            </a:r>
            <a:r>
              <a:rPr lang="en-US" sz="1800" b="1" i="0" u="none" strike="noStrike" baseline="0" dirty="0">
                <a:solidFill>
                  <a:srgbClr val="000000"/>
                </a:solidFill>
                <a:latin typeface="BookAntiqua-Bold"/>
              </a:rPr>
              <a:t>Good to go! </a:t>
            </a:r>
            <a:r>
              <a:rPr lang="en-US" sz="1800" b="0" i="0" u="none" strike="noStrike" baseline="0" dirty="0">
                <a:solidFill>
                  <a:srgbClr val="000000"/>
                </a:solidFill>
                <a:latin typeface="BookAntiqua"/>
              </a:rPr>
              <a:t>when your browser supports file reading. Try updating your browser or using another one if it says </a:t>
            </a:r>
            <a:r>
              <a:rPr lang="en-US" sz="1800" b="1" i="0" u="none" strike="noStrike" baseline="0" dirty="0">
                <a:solidFill>
                  <a:srgbClr val="000000"/>
                </a:solidFill>
                <a:latin typeface="BookAntiqua-Bold"/>
              </a:rPr>
              <a:t>No </a:t>
            </a:r>
            <a:r>
              <a:rPr lang="en-US" sz="1800" b="1" i="0" u="none" strike="noStrike" baseline="0" dirty="0" err="1">
                <a:solidFill>
                  <a:srgbClr val="000000"/>
                </a:solidFill>
                <a:latin typeface="BookAntiqua-Bold"/>
              </a:rPr>
              <a:t>FileReader</a:t>
            </a:r>
            <a:r>
              <a:rPr lang="en-US" sz="1800" b="1" i="0" u="none" strike="noStrike" baseline="0" dirty="0">
                <a:solidFill>
                  <a:srgbClr val="000000"/>
                </a:solidFill>
                <a:latin typeface="BookAntiqua-Bold"/>
              </a:rPr>
              <a:t> :(</a:t>
            </a:r>
            <a:r>
              <a:rPr lang="en-US" sz="1800" b="0" i="0" u="none" strike="noStrike" baseline="0" dirty="0">
                <a:solidFill>
                  <a:srgbClr val="000000"/>
                </a:solidFill>
                <a:latin typeface="BookAntiqua"/>
              </a:rPr>
              <a:t>. Browsers that will work are, for example, Chrome and Firefox.</a:t>
            </a:r>
            <a:endParaRPr lang="en-US" dirty="0"/>
          </a:p>
        </p:txBody>
      </p:sp>
      <p:sp>
        <p:nvSpPr>
          <p:cNvPr id="5" name="TextBox 4">
            <a:extLst>
              <a:ext uri="{FF2B5EF4-FFF2-40B4-BE49-F238E27FC236}">
                <a16:creationId xmlns:a16="http://schemas.microsoft.com/office/drawing/2014/main" id="{EC54874F-E1CD-4BA1-9F32-9269FE1C4498}"/>
              </a:ext>
            </a:extLst>
          </p:cNvPr>
          <p:cNvSpPr txBox="1"/>
          <p:nvPr/>
        </p:nvSpPr>
        <p:spPr>
          <a:xfrm>
            <a:off x="4741333" y="2310702"/>
            <a:ext cx="7332134" cy="3108543"/>
          </a:xfrm>
          <a:prstGeom prst="rect">
            <a:avLst/>
          </a:prstGeom>
          <a:noFill/>
        </p:spPr>
        <p:txBody>
          <a:bodyPr wrap="square">
            <a:spAutoFit/>
          </a:bodyPr>
          <a:lstStyle/>
          <a:p>
            <a:pPr marL="594000" lvl="2" indent="0">
              <a:buNone/>
            </a:pPr>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marL="594000" lvl="2"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marL="936000" lvl="3"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marL="1393200" lvl="4"/>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"message"</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marL="1393200" lvl="4"/>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marL="1850400" lvl="5"/>
            <a:r>
              <a:rPr lang="da-DK" sz="1400" b="0" i="0" u="none" strike="noStrike" baseline="0" dirty="0">
                <a:solidFill>
                  <a:srgbClr val="A726A5"/>
                </a:solidFill>
                <a:latin typeface="Consolas" panose="020B0609020204030204" pitchFamily="49" charset="0"/>
              </a:rPr>
              <a:t>let </a:t>
            </a:r>
            <a:r>
              <a:rPr lang="da-DK" sz="1400" b="0" i="0" u="none" strike="noStrike" baseline="0" dirty="0">
                <a:solidFill>
                  <a:srgbClr val="383A42"/>
                </a:solidFill>
                <a:latin typeface="Consolas" panose="020B0609020204030204" pitchFamily="49" charset="0"/>
              </a:rPr>
              <a:t>message = </a:t>
            </a:r>
            <a:r>
              <a:rPr lang="da-DK" sz="1400" b="0" i="0" u="none" strike="noStrike" baseline="0" dirty="0">
                <a:solidFill>
                  <a:srgbClr val="C28501"/>
                </a:solidFill>
                <a:latin typeface="Consolas" panose="020B0609020204030204" pitchFamily="49" charset="0"/>
              </a:rPr>
              <a:t>document</a:t>
            </a:r>
            <a:r>
              <a:rPr lang="da-DK" sz="1400" b="0" i="0" u="none" strike="noStrike" baseline="0" dirty="0">
                <a:solidFill>
                  <a:srgbClr val="383A42"/>
                </a:solidFill>
                <a:latin typeface="Consolas" panose="020B0609020204030204" pitchFamily="49" charset="0"/>
              </a:rPr>
              <a:t>.getElementById(</a:t>
            </a:r>
            <a:r>
              <a:rPr lang="da-DK" sz="1400" b="0" i="0" u="none" strike="noStrike" baseline="0" dirty="0">
                <a:solidFill>
                  <a:srgbClr val="50A24F"/>
                </a:solidFill>
                <a:latin typeface="Consolas" panose="020B0609020204030204" pitchFamily="49" charset="0"/>
              </a:rPr>
              <a:t>"message"</a:t>
            </a:r>
            <a:r>
              <a:rPr lang="da-DK" sz="1400" b="0" i="0" u="none" strike="noStrike" baseline="0" dirty="0">
                <a:solidFill>
                  <a:srgbClr val="383A42"/>
                </a:solidFill>
                <a:latin typeface="Consolas" panose="020B0609020204030204" pitchFamily="49" charset="0"/>
              </a:rPr>
              <a:t>);</a:t>
            </a:r>
          </a:p>
          <a:p>
            <a:pPr marL="1850400" lvl="5"/>
            <a:r>
              <a:rPr lang="en-US" sz="1400" b="0" i="0" u="none" strike="noStrike" baseline="0" dirty="0">
                <a:solidFill>
                  <a:srgbClr val="A726A5"/>
                </a:solidFill>
                <a:latin typeface="Consolas" panose="020B0609020204030204" pitchFamily="49" charset="0"/>
              </a:rPr>
              <a:t>if </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C28501"/>
                </a:solidFill>
                <a:latin typeface="Consolas" panose="020B0609020204030204" pitchFamily="49" charset="0"/>
              </a:rPr>
              <a:t>window</a:t>
            </a:r>
            <a:r>
              <a:rPr lang="en-US" sz="1400" b="0" i="0" u="none" strike="noStrike" baseline="0" dirty="0" err="1">
                <a:solidFill>
                  <a:srgbClr val="383A42"/>
                </a:solidFill>
                <a:latin typeface="Consolas" panose="020B0609020204030204" pitchFamily="49" charset="0"/>
              </a:rPr>
              <a:t>.FileReader</a:t>
            </a:r>
            <a:r>
              <a:rPr lang="en-US" sz="1400" b="0" i="0" u="none" strike="noStrike" baseline="0" dirty="0">
                <a:solidFill>
                  <a:srgbClr val="383A42"/>
                </a:solidFill>
                <a:latin typeface="Consolas" panose="020B0609020204030204" pitchFamily="49" charset="0"/>
              </a:rPr>
              <a:t>) {</a:t>
            </a:r>
          </a:p>
          <a:p>
            <a:pPr marL="1850400" lvl="5"/>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message.innerText</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"Good to go!"</a:t>
            </a:r>
            <a:r>
              <a:rPr lang="en-US" sz="1400" b="0" i="0" u="none" strike="noStrike" baseline="0" dirty="0">
                <a:solidFill>
                  <a:srgbClr val="383A42"/>
                </a:solidFill>
                <a:latin typeface="Consolas" panose="020B0609020204030204" pitchFamily="49" charset="0"/>
              </a:rPr>
              <a:t>;</a:t>
            </a:r>
          </a:p>
          <a:p>
            <a:pPr marL="1850400" lvl="5"/>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A726A5"/>
                </a:solidFill>
                <a:latin typeface="Consolas" panose="020B0609020204030204" pitchFamily="49" charset="0"/>
              </a:rPr>
              <a:t>else </a:t>
            </a:r>
            <a:r>
              <a:rPr lang="en-US" sz="1400" b="0" i="0" u="none" strike="noStrike" baseline="0" dirty="0">
                <a:solidFill>
                  <a:srgbClr val="383A42"/>
                </a:solidFill>
                <a:latin typeface="Consolas" panose="020B0609020204030204" pitchFamily="49" charset="0"/>
              </a:rPr>
              <a:t>{</a:t>
            </a:r>
          </a:p>
          <a:p>
            <a:pPr marL="1850400" lvl="5"/>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message.innerText</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"No </a:t>
            </a:r>
            <a:r>
              <a:rPr lang="en-US" sz="1400" b="0" i="0" u="none" strike="noStrike" baseline="0" dirty="0" err="1">
                <a:solidFill>
                  <a:srgbClr val="50A24F"/>
                </a:solidFill>
                <a:latin typeface="Consolas" panose="020B0609020204030204" pitchFamily="49" charset="0"/>
              </a:rPr>
              <a:t>FileReader</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383A42"/>
                </a:solidFill>
                <a:latin typeface="Consolas" panose="020B0609020204030204" pitchFamily="49" charset="0"/>
              </a:rPr>
              <a:t>;</a:t>
            </a:r>
          </a:p>
          <a:p>
            <a:pPr marL="1850400" lvl="5"/>
            <a:r>
              <a:rPr lang="en-US" sz="1400" b="0" i="0" u="none" strike="noStrike" baseline="0" dirty="0">
                <a:solidFill>
                  <a:srgbClr val="383A42"/>
                </a:solidFill>
                <a:latin typeface="Consolas" panose="020B0609020204030204" pitchFamily="49" charset="0"/>
              </a:rPr>
              <a:t>}</a:t>
            </a:r>
          </a:p>
          <a:p>
            <a:pPr marL="1393200" lvl="4"/>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marL="936000" lvl="3"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marL="594000" lvl="2"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p:txBody>
      </p:sp>
    </p:spTree>
    <p:extLst>
      <p:ext uri="{BB962C8B-B14F-4D97-AF65-F5344CB8AC3E}">
        <p14:creationId xmlns:p14="http://schemas.microsoft.com/office/powerpoint/2010/main" val="2513467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9466-057B-441D-9036-7EEEA8A51951}"/>
              </a:ext>
            </a:extLst>
          </p:cNvPr>
          <p:cNvSpPr>
            <a:spLocks noGrp="1"/>
          </p:cNvSpPr>
          <p:nvPr>
            <p:ph type="title"/>
          </p:nvPr>
        </p:nvSpPr>
        <p:spPr/>
        <p:txBody>
          <a:bodyPr/>
          <a:lstStyle/>
          <a:p>
            <a:r>
              <a:rPr lang="en-US" dirty="0"/>
              <a:t>Digital accessibility in HTML</a:t>
            </a:r>
          </a:p>
        </p:txBody>
      </p:sp>
      <p:sp>
        <p:nvSpPr>
          <p:cNvPr id="3" name="Content Placeholder 2">
            <a:extLst>
              <a:ext uri="{FF2B5EF4-FFF2-40B4-BE49-F238E27FC236}">
                <a16:creationId xmlns:a16="http://schemas.microsoft.com/office/drawing/2014/main" id="{B93CAE6C-6449-4460-BD20-14756055C32B}"/>
              </a:ext>
            </a:extLst>
          </p:cNvPr>
          <p:cNvSpPr>
            <a:spLocks noGrp="1"/>
          </p:cNvSpPr>
          <p:nvPr>
            <p:ph idx="1"/>
          </p:nvPr>
        </p:nvSpPr>
        <p:spPr>
          <a:xfrm>
            <a:off x="581192" y="2180496"/>
            <a:ext cx="11029615" cy="4406571"/>
          </a:xfrm>
        </p:spPr>
        <p:txBody>
          <a:bodyPr>
            <a:normAutofit/>
          </a:bodyPr>
          <a:lstStyle/>
          <a:p>
            <a:pPr marL="0" indent="0" algn="l">
              <a:buNone/>
            </a:pPr>
            <a:r>
              <a:rPr lang="en-US" sz="1800" b="0" i="0" u="none" strike="noStrike" baseline="0" dirty="0">
                <a:solidFill>
                  <a:srgbClr val="000000"/>
                </a:solidFill>
                <a:latin typeface="BookAntiqua"/>
              </a:rPr>
              <a:t>It is also important to use labels and link text that is descriptive. If the link part is only </a:t>
            </a:r>
            <a:r>
              <a:rPr lang="en-US" sz="1800" b="1" i="0" u="none" strike="noStrike" baseline="0" dirty="0">
                <a:solidFill>
                  <a:srgbClr val="000000"/>
                </a:solidFill>
                <a:latin typeface="BookAntiqua-Bold"/>
              </a:rPr>
              <a:t>Click here</a:t>
            </a:r>
            <a:r>
              <a:rPr lang="en-US" sz="1800" b="0" i="0" u="none" strike="noStrike" baseline="0" dirty="0">
                <a:solidFill>
                  <a:srgbClr val="000000"/>
                </a:solidFill>
                <a:latin typeface="BookAntiqua"/>
              </a:rPr>
              <a:t>, that is not helpful. Something like </a:t>
            </a:r>
            <a:r>
              <a:rPr lang="en-US" sz="1800" b="1" i="0" u="none" strike="noStrike" baseline="0" dirty="0">
                <a:solidFill>
                  <a:srgbClr val="000000"/>
                </a:solidFill>
                <a:latin typeface="BookAntiqua-Bold"/>
              </a:rPr>
              <a:t>Click here to sign up for the summer event </a:t>
            </a:r>
            <a:r>
              <a:rPr lang="en-US" sz="1800" b="0" i="0" u="none" strike="noStrike" baseline="0" dirty="0">
                <a:solidFill>
                  <a:srgbClr val="000000"/>
                </a:solidFill>
                <a:latin typeface="BookAntiqua"/>
              </a:rPr>
              <a:t>is much better.</a:t>
            </a:r>
          </a:p>
          <a:p>
            <a:pPr marL="0" indent="0" algn="l">
              <a:buNone/>
            </a:pPr>
            <a:r>
              <a:rPr lang="en-US" sz="1800" b="0" i="0" u="none" strike="noStrike" baseline="0" dirty="0">
                <a:solidFill>
                  <a:srgbClr val="000000"/>
                </a:solidFill>
                <a:latin typeface="BookAntiqua"/>
              </a:rPr>
              <a:t>Throughout this book, we have also done something wrong with our input boxes. In order to make input fields accessible, you'll have to add a label element. This will make it easier for screen readers to pick up on what the input box is about. So this is generally bad practice:</a:t>
            </a:r>
          </a:p>
          <a:p>
            <a:pPr marL="594000" lvl="2" indent="0">
              <a:buNone/>
            </a:pPr>
            <a:r>
              <a:rPr lang="en-US" b="0" i="0" u="none" strike="noStrike" baseline="0" dirty="0">
                <a:solidFill>
                  <a:srgbClr val="383A42"/>
                </a:solidFill>
                <a:latin typeface="Consolas" panose="020B0609020204030204" pitchFamily="49" charset="0"/>
              </a:rPr>
              <a:t>&lt;input type=</a:t>
            </a:r>
            <a:r>
              <a:rPr lang="en-US" b="0" i="0" u="none" strike="noStrike" baseline="0" dirty="0">
                <a:solidFill>
                  <a:srgbClr val="50A24F"/>
                </a:solidFill>
                <a:latin typeface="Consolas" panose="020B0609020204030204" pitchFamily="49" charset="0"/>
              </a:rPr>
              <a:t>"text" </a:t>
            </a:r>
            <a:r>
              <a:rPr lang="en-US" b="0" i="0" u="none" strike="noStrike" baseline="0" dirty="0">
                <a:solidFill>
                  <a:srgbClr val="383A42"/>
                </a:solidFill>
                <a:latin typeface="Consolas" panose="020B0609020204030204" pitchFamily="49" charset="0"/>
              </a:rPr>
              <a:t>id=</a:t>
            </a:r>
            <a:r>
              <a:rPr lang="en-US" b="0" i="0" u="none" strike="noStrike" baseline="0" dirty="0">
                <a:solidFill>
                  <a:srgbClr val="50A24F"/>
                </a:solidFill>
                <a:latin typeface="Consolas" panose="020B0609020204030204" pitchFamily="49" charset="0"/>
              </a:rPr>
              <a:t>"address" </a:t>
            </a:r>
            <a:r>
              <a:rPr lang="en-US" b="0" i="0" u="none" strike="noStrike" baseline="0" dirty="0">
                <a:solidFill>
                  <a:srgbClr val="383A42"/>
                </a:solidFill>
                <a:latin typeface="Consolas" panose="020B0609020204030204" pitchFamily="49" charset="0"/>
              </a:rPr>
              <a:t>/&gt;</a:t>
            </a:r>
          </a:p>
          <a:p>
            <a:pPr marL="0" indent="0" algn="l">
              <a:buNone/>
            </a:pPr>
            <a:r>
              <a:rPr lang="en-US" sz="1800" b="0" i="0" u="none" strike="noStrike" baseline="0" dirty="0">
                <a:solidFill>
                  <a:srgbClr val="000000"/>
                </a:solidFill>
                <a:latin typeface="BookAntiqua"/>
              </a:rPr>
              <a:t>And this is much better, because now screen readers can read it too (and therefore visually impaired people can understand it):</a:t>
            </a:r>
          </a:p>
          <a:p>
            <a:pPr marL="594000" lvl="2" indent="0">
              <a:buNone/>
            </a:pPr>
            <a:r>
              <a:rPr lang="en-US" b="0" i="0" u="none" strike="noStrike" baseline="0" dirty="0">
                <a:solidFill>
                  <a:srgbClr val="383A42"/>
                </a:solidFill>
                <a:latin typeface="Consolas" panose="020B0609020204030204" pitchFamily="49" charset="0"/>
              </a:rPr>
              <a:t>&lt;label </a:t>
            </a:r>
            <a:r>
              <a:rPr lang="en-US" b="0" i="0" u="none" strike="noStrike" baseline="0" dirty="0">
                <a:solidFill>
                  <a:srgbClr val="A726A5"/>
                </a:solidFill>
                <a:latin typeface="Consolas" panose="020B0609020204030204" pitchFamily="49" charset="0"/>
              </a:rPr>
              <a:t>for</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"address"</a:t>
            </a:r>
            <a:r>
              <a:rPr lang="en-US" b="0" i="0" u="none" strike="noStrike" baseline="0" dirty="0">
                <a:solidFill>
                  <a:srgbClr val="383A42"/>
                </a:solidFill>
                <a:latin typeface="Consolas" panose="020B0609020204030204" pitchFamily="49" charset="0"/>
              </a:rPr>
              <a:t>&gt;Address:&lt;</a:t>
            </a:r>
            <a:r>
              <a:rPr lang="en-US" b="0" i="0" u="none" strike="noStrike" baseline="0" dirty="0">
                <a:solidFill>
                  <a:srgbClr val="50A24F"/>
                </a:solidFill>
                <a:latin typeface="Consolas" panose="020B0609020204030204" pitchFamily="49" charset="0"/>
              </a:rPr>
              <a:t>/label&gt;</a:t>
            </a:r>
          </a:p>
          <a:p>
            <a:pPr marL="594000" lvl="2" indent="0">
              <a:buNone/>
            </a:pPr>
            <a:r>
              <a:rPr lang="en-US" b="0" i="0" u="none" strike="noStrike" baseline="0" dirty="0">
                <a:solidFill>
                  <a:srgbClr val="50A24F"/>
                </a:solidFill>
                <a:latin typeface="Consolas" panose="020B0609020204030204" pitchFamily="49" charset="0"/>
              </a:rPr>
              <a:t>&lt;input type="text" id="address" /</a:t>
            </a:r>
            <a:r>
              <a:rPr lang="en-US" b="0" i="0" u="none" strike="noStrike" baseline="0" dirty="0">
                <a:solidFill>
                  <a:srgbClr val="383A42"/>
                </a:solidFill>
                <a:latin typeface="Consolas" panose="020B0609020204030204" pitchFamily="49" charset="0"/>
              </a:rPr>
              <a:t>&gt;</a:t>
            </a:r>
            <a:endParaRPr lang="en-US" dirty="0"/>
          </a:p>
        </p:txBody>
      </p:sp>
    </p:spTree>
    <p:extLst>
      <p:ext uri="{BB962C8B-B14F-4D97-AF65-F5344CB8AC3E}">
        <p14:creationId xmlns:p14="http://schemas.microsoft.com/office/powerpoint/2010/main" val="11853532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9466-057B-441D-9036-7EEEA8A51951}"/>
              </a:ext>
            </a:extLst>
          </p:cNvPr>
          <p:cNvSpPr>
            <a:spLocks noGrp="1"/>
          </p:cNvSpPr>
          <p:nvPr>
            <p:ph type="title"/>
          </p:nvPr>
        </p:nvSpPr>
        <p:spPr/>
        <p:txBody>
          <a:bodyPr/>
          <a:lstStyle/>
          <a:p>
            <a:r>
              <a:rPr lang="en-US" dirty="0"/>
              <a:t>Digital accessibility in HTML</a:t>
            </a:r>
          </a:p>
        </p:txBody>
      </p:sp>
      <p:sp>
        <p:nvSpPr>
          <p:cNvPr id="3" name="Content Placeholder 2">
            <a:extLst>
              <a:ext uri="{FF2B5EF4-FFF2-40B4-BE49-F238E27FC236}">
                <a16:creationId xmlns:a16="http://schemas.microsoft.com/office/drawing/2014/main" id="{B93CAE6C-6449-4460-BD20-14756055C32B}"/>
              </a:ext>
            </a:extLst>
          </p:cNvPr>
          <p:cNvSpPr>
            <a:spLocks noGrp="1"/>
          </p:cNvSpPr>
          <p:nvPr>
            <p:ph idx="1"/>
          </p:nvPr>
        </p:nvSpPr>
        <p:spPr>
          <a:xfrm>
            <a:off x="581192" y="2180496"/>
            <a:ext cx="11029615" cy="4406571"/>
          </a:xfrm>
        </p:spPr>
        <p:txBody>
          <a:bodyPr>
            <a:normAutofit/>
          </a:bodyPr>
          <a:lstStyle/>
          <a:p>
            <a:pPr marL="0" indent="0" algn="l">
              <a:buNone/>
            </a:pPr>
            <a:r>
              <a:rPr lang="en-US" sz="1800" b="0" i="0" u="none" strike="noStrike" baseline="0" dirty="0">
                <a:solidFill>
                  <a:srgbClr val="000000"/>
                </a:solidFill>
                <a:latin typeface="BookAntiqua"/>
              </a:rPr>
              <a:t>One last one that you may know already is the </a:t>
            </a:r>
            <a:r>
              <a:rPr lang="en-US" sz="1800" b="0" i="0" u="none" strike="noStrike" baseline="0" dirty="0">
                <a:solidFill>
                  <a:srgbClr val="000000"/>
                </a:solidFill>
                <a:latin typeface="Consolas" panose="020B0609020204030204" pitchFamily="49" charset="0"/>
              </a:rPr>
              <a:t>alt </a:t>
            </a:r>
            <a:r>
              <a:rPr lang="en-US" sz="1800" b="0" i="0" u="none" strike="noStrike" baseline="0" dirty="0">
                <a:solidFill>
                  <a:srgbClr val="000000"/>
                </a:solidFill>
                <a:latin typeface="BookAntiqua"/>
              </a:rPr>
              <a:t>attribute for images. If the screen reader encounters an image, it will read the </a:t>
            </a:r>
            <a:r>
              <a:rPr lang="en-US" sz="1800" b="0" i="0" u="none" strike="noStrike" baseline="0" dirty="0">
                <a:solidFill>
                  <a:srgbClr val="000000"/>
                </a:solidFill>
                <a:latin typeface="Consolas" panose="020B0609020204030204" pitchFamily="49" charset="0"/>
              </a:rPr>
              <a:t>alt </a:t>
            </a:r>
            <a:r>
              <a:rPr lang="en-US" sz="1800" b="0" i="0" u="none" strike="noStrike" baseline="0" dirty="0">
                <a:solidFill>
                  <a:srgbClr val="000000"/>
                </a:solidFill>
                <a:latin typeface="BookAntiqua"/>
              </a:rPr>
              <a:t>description. So make sure that these are descriptive, even if the image is not important. Since there is clearly no way to know it's not important if you cannot see the image, all you'll know is that you cannot see some picture. Here is how to add </a:t>
            </a:r>
            <a:r>
              <a:rPr lang="en-US" sz="1800" b="0" i="0" u="none" strike="noStrike" baseline="0" dirty="0">
                <a:solidFill>
                  <a:srgbClr val="000000"/>
                </a:solidFill>
                <a:latin typeface="Consolas" panose="020B0609020204030204" pitchFamily="49" charset="0"/>
              </a:rPr>
              <a:t>alt </a:t>
            </a:r>
            <a:r>
              <a:rPr lang="en-US" sz="1800" b="0" i="0" u="none" strike="noStrike" baseline="0" dirty="0">
                <a:solidFill>
                  <a:srgbClr val="000000"/>
                </a:solidFill>
                <a:latin typeface="BookAntiqua"/>
              </a:rPr>
              <a:t>text:</a:t>
            </a:r>
          </a:p>
          <a:p>
            <a:pPr marL="594000" lvl="2" indent="0">
              <a:buNone/>
            </a:pPr>
            <a:r>
              <a:rPr lang="en-US" b="0" i="0" u="none" strike="noStrike" baseline="0" dirty="0">
                <a:solidFill>
                  <a:srgbClr val="383A42"/>
                </a:solidFill>
                <a:latin typeface="Consolas" panose="020B0609020204030204" pitchFamily="49" charset="0"/>
              </a:rPr>
              <a:t>&lt;</a:t>
            </a:r>
            <a:r>
              <a:rPr lang="en-US" b="0" i="0" u="none" strike="noStrike" baseline="0" dirty="0" err="1">
                <a:solidFill>
                  <a:srgbClr val="E55649"/>
                </a:solidFill>
                <a:latin typeface="Consolas" panose="020B0609020204030204" pitchFamily="49" charset="0"/>
              </a:rPr>
              <a:t>img</a:t>
            </a:r>
            <a:r>
              <a:rPr lang="en-US" b="0" i="0" u="none" strike="noStrike" baseline="0" dirty="0">
                <a:solidFill>
                  <a:srgbClr val="E55649"/>
                </a:solidFill>
                <a:latin typeface="Consolas" panose="020B0609020204030204" pitchFamily="49" charset="0"/>
              </a:rPr>
              <a:t> </a:t>
            </a:r>
            <a:r>
              <a:rPr lang="en-US" b="0" i="0" u="none" strike="noStrike" baseline="0" dirty="0" err="1">
                <a:solidFill>
                  <a:srgbClr val="996801"/>
                </a:solidFill>
                <a:latin typeface="Consolas" panose="020B0609020204030204" pitchFamily="49" charset="0"/>
              </a:rPr>
              <a:t>src</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"umbrella.jpg" </a:t>
            </a:r>
            <a:r>
              <a:rPr lang="en-US" b="0" i="0" u="none" strike="noStrike" baseline="0" dirty="0">
                <a:solidFill>
                  <a:srgbClr val="996801"/>
                </a:solidFill>
                <a:latin typeface="Consolas" panose="020B0609020204030204" pitchFamily="49" charset="0"/>
              </a:rPr>
              <a:t>width</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"200" </a:t>
            </a:r>
            <a:r>
              <a:rPr lang="en-US" b="0" i="0" u="none" strike="noStrike" baseline="0" dirty="0">
                <a:solidFill>
                  <a:srgbClr val="996801"/>
                </a:solidFill>
                <a:latin typeface="Consolas" panose="020B0609020204030204" pitchFamily="49" charset="0"/>
              </a:rPr>
              <a:t>height</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"200" </a:t>
            </a:r>
            <a:r>
              <a:rPr lang="en-US" b="0" i="0" u="none" strike="noStrike" baseline="0" dirty="0">
                <a:solidFill>
                  <a:srgbClr val="996801"/>
                </a:solidFill>
                <a:latin typeface="Consolas" panose="020B0609020204030204" pitchFamily="49" charset="0"/>
              </a:rPr>
              <a:t>alt</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"rainbow colored umbrella" </a:t>
            </a:r>
            <a:r>
              <a:rPr lang="en-US" b="0" i="0" u="none" strike="noStrike" baseline="0" dirty="0">
                <a:solidFill>
                  <a:srgbClr val="383A42"/>
                </a:solidFill>
                <a:latin typeface="Consolas" panose="020B0609020204030204" pitchFamily="49" charset="0"/>
              </a:rPr>
              <a:t>/&gt;</a:t>
            </a:r>
          </a:p>
          <a:p>
            <a:pPr marL="0" indent="0" algn="l">
              <a:buNone/>
            </a:pPr>
            <a:r>
              <a:rPr lang="en-US" sz="1800" b="0" i="0" u="none" strike="noStrike" baseline="0" dirty="0">
                <a:solidFill>
                  <a:srgbClr val="000000"/>
                </a:solidFill>
                <a:latin typeface="BookAntiqua"/>
              </a:rPr>
              <a:t>These tips are not that important for practicing and testing purposes, but they are of great use when you are going to create professional apps. Taking accessibility into account will make your app more accessible for everyone. And as I said, Google will (currently) reward this good behavior by ranking you more highly and your app will be more profitable since more people can use it!</a:t>
            </a:r>
            <a:endParaRPr lang="en-US" dirty="0"/>
          </a:p>
        </p:txBody>
      </p:sp>
    </p:spTree>
    <p:extLst>
      <p:ext uri="{BB962C8B-B14F-4D97-AF65-F5344CB8AC3E}">
        <p14:creationId xmlns:p14="http://schemas.microsoft.com/office/powerpoint/2010/main" val="27822781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9466-057B-441D-9036-7EEEA8A51951}"/>
              </a:ext>
            </a:extLst>
          </p:cNvPr>
          <p:cNvSpPr>
            <a:spLocks noGrp="1"/>
          </p:cNvSpPr>
          <p:nvPr>
            <p:ph type="title"/>
          </p:nvPr>
        </p:nvSpPr>
        <p:spPr/>
        <p:txBody>
          <a:bodyPr/>
          <a:lstStyle/>
          <a:p>
            <a:r>
              <a:rPr lang="en-US" dirty="0"/>
              <a:t>Digital accessibility in HTML</a:t>
            </a:r>
          </a:p>
        </p:txBody>
      </p:sp>
      <p:sp>
        <p:nvSpPr>
          <p:cNvPr id="3" name="Content Placeholder 2">
            <a:extLst>
              <a:ext uri="{FF2B5EF4-FFF2-40B4-BE49-F238E27FC236}">
                <a16:creationId xmlns:a16="http://schemas.microsoft.com/office/drawing/2014/main" id="{B93CAE6C-6449-4460-BD20-14756055C32B}"/>
              </a:ext>
            </a:extLst>
          </p:cNvPr>
          <p:cNvSpPr>
            <a:spLocks noGrp="1"/>
          </p:cNvSpPr>
          <p:nvPr>
            <p:ph idx="1"/>
          </p:nvPr>
        </p:nvSpPr>
        <p:spPr>
          <a:xfrm>
            <a:off x="581192" y="2180496"/>
            <a:ext cx="5159208" cy="4211837"/>
          </a:xfrm>
        </p:spPr>
        <p:txBody>
          <a:bodyPr>
            <a:normAutofit/>
          </a:bodyPr>
          <a:lstStyle/>
          <a:p>
            <a:pPr marL="0" indent="0" algn="l">
              <a:buNone/>
            </a:pPr>
            <a:r>
              <a:rPr lang="en-US" sz="1800" b="0" i="0" u="none" strike="noStrike" baseline="0" dirty="0">
                <a:latin typeface="BookAntiqua"/>
              </a:rPr>
              <a:t>This exercise will create a continuous animation of text moving from top to bottom. The final effect produced will show characters moving down the screen within the canvas element and appearing to disappear and fade as they approach the bottom of the screen as more new characters will be added to the canvas in their place. The random character can be either a 0 or 1, and will be in place in the position according to the number, which will represent the vertical position of where the character is drawn.</a:t>
            </a:r>
          </a:p>
          <a:p>
            <a:pPr marL="0" indent="0" algn="l">
              <a:buNone/>
            </a:pPr>
            <a:r>
              <a:rPr lang="en-US" sz="1800" b="0" i="0" u="none" strike="noStrike" baseline="0" dirty="0">
                <a:latin typeface="BookAntiqua"/>
              </a:rPr>
              <a:t>The canvas will be filled with a black background, which is going to use opacity to create the fading effect once it's redrawn:</a:t>
            </a:r>
            <a:endParaRPr lang="en-US" dirty="0"/>
          </a:p>
        </p:txBody>
      </p:sp>
      <p:pic>
        <p:nvPicPr>
          <p:cNvPr id="5" name="Picture 4">
            <a:extLst>
              <a:ext uri="{FF2B5EF4-FFF2-40B4-BE49-F238E27FC236}">
                <a16:creationId xmlns:a16="http://schemas.microsoft.com/office/drawing/2014/main" id="{2D7C8C22-3B03-47EF-A552-B2809CEB9D79}"/>
              </a:ext>
            </a:extLst>
          </p:cNvPr>
          <p:cNvPicPr>
            <a:picLocks noChangeAspect="1"/>
          </p:cNvPicPr>
          <p:nvPr/>
        </p:nvPicPr>
        <p:blipFill>
          <a:blip r:embed="rId2"/>
          <a:stretch>
            <a:fillRect/>
          </a:stretch>
        </p:blipFill>
        <p:spPr>
          <a:xfrm>
            <a:off x="5819608" y="2396067"/>
            <a:ext cx="5791200" cy="3930814"/>
          </a:xfrm>
          <a:prstGeom prst="rect">
            <a:avLst/>
          </a:prstGeom>
        </p:spPr>
      </p:pic>
    </p:spTree>
    <p:extLst>
      <p:ext uri="{BB962C8B-B14F-4D97-AF65-F5344CB8AC3E}">
        <p14:creationId xmlns:p14="http://schemas.microsoft.com/office/powerpoint/2010/main" val="39433801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9466-057B-441D-9036-7EEEA8A51951}"/>
              </a:ext>
            </a:extLst>
          </p:cNvPr>
          <p:cNvSpPr>
            <a:spLocks noGrp="1"/>
          </p:cNvSpPr>
          <p:nvPr>
            <p:ph type="title"/>
          </p:nvPr>
        </p:nvSpPr>
        <p:spPr/>
        <p:txBody>
          <a:bodyPr/>
          <a:lstStyle/>
          <a:p>
            <a:r>
              <a:rPr lang="en-US" dirty="0"/>
              <a:t>Digital accessibility in HTML</a:t>
            </a:r>
          </a:p>
        </p:txBody>
      </p:sp>
      <p:sp>
        <p:nvSpPr>
          <p:cNvPr id="3" name="Content Placeholder 2">
            <a:extLst>
              <a:ext uri="{FF2B5EF4-FFF2-40B4-BE49-F238E27FC236}">
                <a16:creationId xmlns:a16="http://schemas.microsoft.com/office/drawing/2014/main" id="{B93CAE6C-6449-4460-BD20-14756055C32B}"/>
              </a:ext>
            </a:extLst>
          </p:cNvPr>
          <p:cNvSpPr>
            <a:spLocks noGrp="1"/>
          </p:cNvSpPr>
          <p:nvPr>
            <p:ph idx="1"/>
          </p:nvPr>
        </p:nvSpPr>
        <p:spPr>
          <a:xfrm>
            <a:off x="581191" y="1938867"/>
            <a:ext cx="11029615" cy="4614333"/>
          </a:xfrm>
        </p:spPr>
        <p:txBody>
          <a:bodyPr>
            <a:normAutofit fontScale="92500" lnSpcReduction="10000"/>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Create a simple HTML document, and in JavaScript create a canvas element and add the </a:t>
            </a:r>
            <a:r>
              <a:rPr lang="en-US" sz="1800" b="0" i="0" u="none" strike="noStrike" baseline="0" dirty="0" err="1">
                <a:latin typeface="Consolas" panose="020B0609020204030204" pitchFamily="49" charset="0"/>
              </a:rPr>
              <a:t>getContent</a:t>
            </a:r>
            <a:r>
              <a:rPr lang="en-US" sz="1800" b="0" i="0" u="none" strike="noStrike" baseline="0" dirty="0">
                <a:latin typeface="Consolas" panose="020B0609020204030204" pitchFamily="49" charset="0"/>
              </a:rPr>
              <a:t> </a:t>
            </a:r>
            <a:r>
              <a:rPr lang="en-US" sz="1800" b="0" i="0" u="none" strike="noStrike" baseline="0" dirty="0">
                <a:latin typeface="BookAntiqua"/>
              </a:rPr>
              <a:t>element as </a:t>
            </a:r>
            <a:r>
              <a:rPr lang="en-US" sz="1800" b="0" i="0" u="none" strike="noStrike" baseline="0" dirty="0">
                <a:latin typeface="Consolas" panose="020B0609020204030204" pitchFamily="49" charset="0"/>
              </a:rPr>
              <a:t>2d</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Select that canvas element and set the attribute height and width to 500x400. Prepend it to the body of your document.</a:t>
            </a:r>
          </a:p>
          <a:p>
            <a:pPr marL="666900" lvl="1" indent="-342900">
              <a:buFont typeface="+mj-lt"/>
              <a:buAutoNum type="arabicPeriod"/>
            </a:pPr>
            <a:r>
              <a:rPr lang="en-US" sz="1800" b="0" i="0" u="none" strike="noStrike" baseline="0" dirty="0">
                <a:latin typeface="BookAntiqua"/>
              </a:rPr>
              <a:t>Create an empty array named </a:t>
            </a:r>
            <a:r>
              <a:rPr lang="en-US" sz="1800" b="0" i="0" u="none" strike="noStrike" baseline="0" dirty="0" err="1">
                <a:latin typeface="Consolas" panose="020B0609020204030204" pitchFamily="49" charset="0"/>
              </a:rPr>
              <a:t>colVal</a:t>
            </a:r>
            <a:r>
              <a:rPr lang="en-US" sz="1800" b="0" i="0" u="none" strike="noStrike" baseline="0" dirty="0">
                <a:latin typeface="Consolas" panose="020B0609020204030204" pitchFamily="49" charset="0"/>
              </a:rPr>
              <a:t> </a:t>
            </a:r>
            <a:r>
              <a:rPr lang="en-US" sz="1800" b="0" i="0" u="none" strike="noStrike" baseline="0" dirty="0">
                <a:latin typeface="BookAntiqua"/>
              </a:rPr>
              <a:t>and create a loop to add a number of items into the array that will have a value of 0. The number of items you need to add to the array can be determined by dividing the width by ten, which should be the width between each column. The values in the array will be the starting vertical position of the content for the </a:t>
            </a:r>
            <a:r>
              <a:rPr lang="en-US" sz="1800" b="0" i="0" u="none" strike="noStrike" baseline="0" dirty="0" err="1">
                <a:latin typeface="Consolas" panose="020B0609020204030204" pitchFamily="49" charset="0"/>
              </a:rPr>
              <a:t>fillText</a:t>
            </a:r>
            <a:r>
              <a:rPr lang="en-US" sz="1800" b="0" i="0" u="none" strike="noStrike" baseline="0" dirty="0">
                <a:latin typeface="Consolas" panose="020B0609020204030204" pitchFamily="49" charset="0"/>
              </a:rPr>
              <a:t>() </a:t>
            </a:r>
            <a:r>
              <a:rPr lang="en-US" sz="1800" b="0" i="0" u="none" strike="noStrike" baseline="0" dirty="0">
                <a:latin typeface="BookAntiqua"/>
              </a:rPr>
              <a:t>method that you will set up.</a:t>
            </a:r>
          </a:p>
          <a:p>
            <a:pPr marL="666900" lvl="1" indent="-342900">
              <a:buFont typeface="+mj-lt"/>
              <a:buAutoNum type="arabicPeriod"/>
            </a:pPr>
            <a:r>
              <a:rPr lang="en-US" sz="1800" b="0" i="0" u="none" strike="noStrike" baseline="0" dirty="0">
                <a:latin typeface="BookAntiqua"/>
              </a:rPr>
              <a:t>Create the main Matrix function to run at 50 millisecond intervals.</a:t>
            </a:r>
          </a:p>
          <a:p>
            <a:pPr marL="666900" lvl="1" indent="-342900">
              <a:buFont typeface="+mj-lt"/>
              <a:buAutoNum type="arabicPeriod"/>
            </a:pPr>
            <a:r>
              <a:rPr lang="en-US" sz="1800" b="0" i="0" u="none" strike="noStrike" baseline="0" dirty="0">
                <a:latin typeface="BookAntiqua"/>
              </a:rPr>
              <a:t>Set the </a:t>
            </a:r>
            <a:r>
              <a:rPr lang="en-US" sz="1800" b="0" i="0" u="none" strike="noStrike" baseline="0" dirty="0" err="1">
                <a:latin typeface="Consolas" panose="020B0609020204030204" pitchFamily="49" charset="0"/>
              </a:rPr>
              <a:t>fillStyle</a:t>
            </a:r>
            <a:r>
              <a:rPr lang="en-US" sz="1800" b="0" i="0" u="none" strike="noStrike" baseline="0" dirty="0">
                <a:latin typeface="Consolas" panose="020B0609020204030204" pitchFamily="49" charset="0"/>
              </a:rPr>
              <a:t> </a:t>
            </a:r>
            <a:r>
              <a:rPr lang="en-US" sz="1800" b="0" i="0" u="none" strike="noStrike" baseline="0" dirty="0">
                <a:latin typeface="BookAntiqua"/>
              </a:rPr>
              <a:t>to be black with .05 opacity, so that when it layers on top of the existing elements it will produce a fading effect. </a:t>
            </a:r>
          </a:p>
          <a:p>
            <a:pPr marL="666900" lvl="1" indent="-342900">
              <a:buFont typeface="+mj-lt"/>
              <a:buAutoNum type="arabicPeriod"/>
            </a:pPr>
            <a:r>
              <a:rPr lang="en-US" sz="1800" b="0" i="0" u="none" strike="noStrike" baseline="0" dirty="0">
                <a:latin typeface="BookAntiqua"/>
              </a:rPr>
              <a:t>Set the canvas font color to be green.</a:t>
            </a:r>
          </a:p>
          <a:p>
            <a:pPr marL="666900" lvl="1" indent="-342900">
              <a:buFont typeface="+mj-lt"/>
              <a:buAutoNum type="arabicPeriod"/>
            </a:pPr>
            <a:r>
              <a:rPr lang="en-US" sz="1800" b="0" i="0" u="none" strike="noStrike" baseline="0" dirty="0">
                <a:latin typeface="BookAntiqua"/>
              </a:rPr>
              <a:t>Using an array map, iterate all the current items in the </a:t>
            </a:r>
            <a:r>
              <a:rPr lang="en-US" sz="1800" b="0" i="0" u="none" strike="noStrike" baseline="0" dirty="0" err="1">
                <a:latin typeface="Consolas" panose="020B0609020204030204" pitchFamily="49" charset="0"/>
              </a:rPr>
              <a:t>colVal</a:t>
            </a:r>
            <a:r>
              <a:rPr lang="en-US" sz="1800" b="0" i="0" u="none" strike="noStrike" baseline="0" dirty="0">
                <a:latin typeface="Consolas" panose="020B0609020204030204" pitchFamily="49" charset="0"/>
              </a:rPr>
              <a:t> </a:t>
            </a:r>
            <a:r>
              <a:rPr lang="en-US" sz="1800" b="0" i="0" u="none" strike="noStrike" baseline="0" dirty="0">
                <a:latin typeface="BookAntiqua"/>
              </a:rPr>
              <a:t>array, which holds the vertical position for the output text.</a:t>
            </a:r>
            <a:endParaRPr lang="en-US" sz="1800" dirty="0"/>
          </a:p>
        </p:txBody>
      </p:sp>
    </p:spTree>
    <p:extLst>
      <p:ext uri="{BB962C8B-B14F-4D97-AF65-F5344CB8AC3E}">
        <p14:creationId xmlns:p14="http://schemas.microsoft.com/office/powerpoint/2010/main" val="11633038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9466-057B-441D-9036-7EEEA8A51951}"/>
              </a:ext>
            </a:extLst>
          </p:cNvPr>
          <p:cNvSpPr>
            <a:spLocks noGrp="1"/>
          </p:cNvSpPr>
          <p:nvPr>
            <p:ph type="title"/>
          </p:nvPr>
        </p:nvSpPr>
        <p:spPr/>
        <p:txBody>
          <a:bodyPr/>
          <a:lstStyle/>
          <a:p>
            <a:r>
              <a:rPr lang="en-US" dirty="0"/>
              <a:t>Digital accessibility in HTML</a:t>
            </a:r>
          </a:p>
        </p:txBody>
      </p:sp>
      <p:sp>
        <p:nvSpPr>
          <p:cNvPr id="3" name="Content Placeholder 2">
            <a:extLst>
              <a:ext uri="{FF2B5EF4-FFF2-40B4-BE49-F238E27FC236}">
                <a16:creationId xmlns:a16="http://schemas.microsoft.com/office/drawing/2014/main" id="{B93CAE6C-6449-4460-BD20-14756055C32B}"/>
              </a:ext>
            </a:extLst>
          </p:cNvPr>
          <p:cNvSpPr>
            <a:spLocks noGrp="1"/>
          </p:cNvSpPr>
          <p:nvPr>
            <p:ph idx="1"/>
          </p:nvPr>
        </p:nvSpPr>
        <p:spPr>
          <a:xfrm>
            <a:off x="581191" y="2180496"/>
            <a:ext cx="11029615" cy="4211837"/>
          </a:xfrm>
        </p:spPr>
        <p:txBody>
          <a:bodyPr>
            <a:normAutofit/>
          </a:bodyPr>
          <a:lstStyle/>
          <a:p>
            <a:pPr marL="666900" lvl="1" indent="-342900">
              <a:buFont typeface="+mj-lt"/>
              <a:buAutoNum type="arabicPeriod" startAt="8"/>
            </a:pPr>
            <a:r>
              <a:rPr lang="en-US" sz="1700" b="0" i="0" u="none" strike="noStrike" baseline="0" dirty="0">
                <a:latin typeface="BookAntiqua"/>
              </a:rPr>
              <a:t>Within the map, set the characters to display. We want it to alternate between 0 and 1 so, using </a:t>
            </a:r>
            <a:r>
              <a:rPr lang="en-US" sz="1700" b="0" i="0" u="none" strike="noStrike" baseline="0" dirty="0" err="1">
                <a:latin typeface="Consolas" panose="020B0609020204030204" pitchFamily="49" charset="0"/>
              </a:rPr>
              <a:t>Math.random</a:t>
            </a:r>
            <a:r>
              <a:rPr lang="en-US" sz="1700" b="0" i="0" u="none" strike="noStrike" baseline="0" dirty="0">
                <a:latin typeface="Consolas" panose="020B0609020204030204" pitchFamily="49" charset="0"/>
              </a:rPr>
              <a:t>()</a:t>
            </a:r>
            <a:r>
              <a:rPr lang="en-US" sz="1700" b="0" i="0" u="none" strike="noStrike" baseline="0" dirty="0">
                <a:latin typeface="BookAntiqua"/>
              </a:rPr>
              <a:t>, generate a value of either 0 or 1 for the text output. You can use a ternary operator to do this.</a:t>
            </a:r>
          </a:p>
          <a:p>
            <a:pPr marL="666900" lvl="1" indent="-342900">
              <a:buFont typeface="+mj-lt"/>
              <a:buAutoNum type="arabicPeriod" startAt="8"/>
            </a:pPr>
            <a:r>
              <a:rPr lang="en-US" sz="1700" b="0" i="0" u="none" strike="noStrike" baseline="0" dirty="0">
                <a:latin typeface="BookAntiqua"/>
              </a:rPr>
              <a:t>Set the position of x using the index value multiplied by 10, which is the start of each new letter. Using the index from the </a:t>
            </a:r>
            <a:r>
              <a:rPr lang="en-US" sz="1700" b="0" i="0" u="none" strike="noStrike" baseline="0" dirty="0" err="1">
                <a:latin typeface="Consolas" panose="020B0609020204030204" pitchFamily="49" charset="0"/>
              </a:rPr>
              <a:t>colVal</a:t>
            </a:r>
            <a:r>
              <a:rPr lang="en-US" sz="1700" b="0" i="0" u="none" strike="noStrike" baseline="0" dirty="0">
                <a:latin typeface="Consolas" panose="020B0609020204030204" pitchFamily="49" charset="0"/>
              </a:rPr>
              <a:t> </a:t>
            </a:r>
            <a:r>
              <a:rPr lang="en-US" sz="1700" b="0" i="0" u="none" strike="noStrike" baseline="0" dirty="0">
                <a:latin typeface="BookAntiqua"/>
              </a:rPr>
              <a:t>array, this will create separate columns of moving characters.</a:t>
            </a:r>
          </a:p>
          <a:p>
            <a:pPr marL="666900" lvl="1" indent="-342900">
              <a:buFont typeface="+mj-lt"/>
              <a:buAutoNum type="arabicPeriod" startAt="8"/>
            </a:pPr>
            <a:r>
              <a:rPr lang="en-US" sz="1700" b="0" i="0" u="none" strike="noStrike" baseline="0" dirty="0">
                <a:latin typeface="BookAntiqua"/>
              </a:rPr>
              <a:t>Create the character within the canvas using the </a:t>
            </a:r>
            <a:r>
              <a:rPr lang="en-US" sz="1700" b="0" i="0" u="none" strike="noStrike" baseline="0" dirty="0" err="1">
                <a:latin typeface="BookAntiqua"/>
              </a:rPr>
              <a:t>ctx</a:t>
            </a:r>
            <a:r>
              <a:rPr lang="en-US" sz="1700" b="0" i="0" u="none" strike="noStrike" baseline="0" dirty="0">
                <a:latin typeface="BookAntiqua"/>
              </a:rPr>
              <a:t> </a:t>
            </a:r>
            <a:r>
              <a:rPr lang="en-US" sz="1700" b="0" i="0" u="none" strike="noStrike" baseline="0" dirty="0" err="1">
                <a:latin typeface="Consolas" panose="020B0609020204030204" pitchFamily="49" charset="0"/>
              </a:rPr>
              <a:t>fillText</a:t>
            </a:r>
            <a:r>
              <a:rPr lang="en-US" sz="1700" b="0" i="0" u="none" strike="noStrike" baseline="0" dirty="0">
                <a:latin typeface="Consolas" panose="020B0609020204030204" pitchFamily="49" charset="0"/>
              </a:rPr>
              <a:t>() </a:t>
            </a:r>
            <a:r>
              <a:rPr lang="en-US" sz="1700" b="0" i="0" u="none" strike="noStrike" baseline="0" dirty="0">
                <a:latin typeface="BookAntiqua"/>
              </a:rPr>
              <a:t>method, setting the output character to the random 0 or 1 value, using </a:t>
            </a:r>
            <a:r>
              <a:rPr lang="en-US" sz="1700" b="0" i="0" u="none" strike="noStrike" baseline="0" dirty="0" err="1">
                <a:latin typeface="Consolas" panose="020B0609020204030204" pitchFamily="49" charset="0"/>
              </a:rPr>
              <a:t>posX</a:t>
            </a:r>
            <a:r>
              <a:rPr lang="en-US" sz="1700" b="0" i="0" u="none" strike="noStrike" baseline="0" dirty="0">
                <a:latin typeface="Consolas" panose="020B0609020204030204" pitchFamily="49" charset="0"/>
              </a:rPr>
              <a:t> </a:t>
            </a:r>
            <a:r>
              <a:rPr lang="en-US" sz="1700" b="0" i="0" u="none" strike="noStrike" baseline="0" dirty="0">
                <a:latin typeface="BookAntiqua"/>
              </a:rPr>
              <a:t>for the column </a:t>
            </a:r>
            <a:r>
              <a:rPr lang="en-US" sz="1700" b="0" i="1" u="none" strike="noStrike" baseline="0" dirty="0">
                <a:latin typeface="BookAntiqua-Italic"/>
              </a:rPr>
              <a:t>x </a:t>
            </a:r>
            <a:r>
              <a:rPr lang="en-US" sz="1700" b="0" i="0" u="none" strike="noStrike" baseline="0" dirty="0">
                <a:latin typeface="BookAntiqua"/>
              </a:rPr>
              <a:t>position, and </a:t>
            </a:r>
            <a:r>
              <a:rPr lang="en-US" sz="1700" b="0" i="0" u="none" strike="noStrike" baseline="0" dirty="0" err="1">
                <a:latin typeface="Consolas" panose="020B0609020204030204" pitchFamily="49" charset="0"/>
              </a:rPr>
              <a:t>posY</a:t>
            </a:r>
            <a:r>
              <a:rPr lang="en-US" sz="1700" b="0" i="0" u="none" strike="noStrike" baseline="0" dirty="0">
                <a:latin typeface="BookAntiqua"/>
              </a:rPr>
              <a:t>, which is the value in the </a:t>
            </a:r>
            <a:r>
              <a:rPr lang="en-US" sz="1700" b="0" i="0" u="none" strike="noStrike" baseline="0" dirty="0" err="1">
                <a:latin typeface="Consolas" panose="020B0609020204030204" pitchFamily="49" charset="0"/>
              </a:rPr>
              <a:t>colVal</a:t>
            </a:r>
            <a:r>
              <a:rPr lang="en-US" sz="1700" b="0" i="0" u="none" strike="noStrike" baseline="0" dirty="0">
                <a:latin typeface="Consolas" panose="020B0609020204030204" pitchFamily="49" charset="0"/>
              </a:rPr>
              <a:t> </a:t>
            </a:r>
            <a:r>
              <a:rPr lang="en-US" sz="1700" b="0" i="0" u="none" strike="noStrike" baseline="0" dirty="0">
                <a:latin typeface="BookAntiqua"/>
              </a:rPr>
              <a:t>array for the item, as the position of the </a:t>
            </a:r>
            <a:r>
              <a:rPr lang="en-US" sz="1700" b="0" i="1" u="none" strike="noStrike" baseline="0" dirty="0">
                <a:latin typeface="BookAntiqua-Italic"/>
              </a:rPr>
              <a:t>y </a:t>
            </a:r>
            <a:r>
              <a:rPr lang="en-US" sz="1700" b="0" i="0" u="none" strike="noStrike" baseline="0" dirty="0">
                <a:latin typeface="BookAntiqua"/>
              </a:rPr>
              <a:t>axis for the output.</a:t>
            </a:r>
          </a:p>
          <a:p>
            <a:pPr marL="666900" lvl="1" indent="-342900">
              <a:buFont typeface="+mj-lt"/>
              <a:buAutoNum type="arabicPeriod" startAt="8"/>
            </a:pPr>
            <a:r>
              <a:rPr lang="en-US" sz="1700" b="0" i="0" u="none" strike="noStrike" baseline="0" dirty="0">
                <a:latin typeface="BookAntiqua"/>
              </a:rPr>
              <a:t>Add a condition that checks if the position of </a:t>
            </a:r>
            <a:r>
              <a:rPr lang="en-US" sz="1700" b="0" i="1" u="none" strike="noStrike" baseline="0" dirty="0">
                <a:latin typeface="BookAntiqua-Italic"/>
              </a:rPr>
              <a:t>y </a:t>
            </a:r>
            <a:r>
              <a:rPr lang="en-US" sz="1700" b="0" i="0" u="none" strike="noStrike" baseline="0" dirty="0">
                <a:latin typeface="BookAntiqua"/>
              </a:rPr>
              <a:t>is greater than 100 plus a random value of 0-300. The larger the number, the longer the number will fall on the </a:t>
            </a:r>
            <a:r>
              <a:rPr lang="en-US" sz="1700" b="0" i="1" u="none" strike="noStrike" baseline="0" dirty="0">
                <a:latin typeface="BookAntiqua-Italic"/>
              </a:rPr>
              <a:t>y </a:t>
            </a:r>
            <a:r>
              <a:rPr lang="en-US" sz="1700" b="0" i="0" u="none" strike="noStrike" baseline="0" dirty="0">
                <a:latin typeface="BookAntiqua"/>
              </a:rPr>
              <a:t>position. This is random so not all numbers end at the same spot. This will create a staggered effect after the initial drop.</a:t>
            </a:r>
          </a:p>
          <a:p>
            <a:pPr marL="666900" lvl="1" indent="-342900">
              <a:buFont typeface="+mj-lt"/>
              <a:buAutoNum type="arabicPeriod" startAt="8"/>
            </a:pPr>
            <a:r>
              <a:rPr lang="en-US" sz="1700" b="0" i="0" u="none" strike="noStrike" baseline="0" dirty="0">
                <a:latin typeface="BookAntiqua"/>
              </a:rPr>
              <a:t>If the position of </a:t>
            </a:r>
            <a:r>
              <a:rPr lang="en-US" sz="1700" b="0" i="1" u="none" strike="noStrike" baseline="0" dirty="0">
                <a:latin typeface="BookAntiqua-Italic"/>
              </a:rPr>
              <a:t>y </a:t>
            </a:r>
            <a:r>
              <a:rPr lang="en-US" sz="1700" b="0" i="0" u="none" strike="noStrike" baseline="0" dirty="0">
                <a:latin typeface="BookAntiqua"/>
              </a:rPr>
              <a:t>is not past the random value and 100, increment the value of the index item by 10. Assign this value of </a:t>
            </a:r>
            <a:r>
              <a:rPr lang="en-US" sz="1700" b="0" i="1" u="none" strike="noStrike" baseline="0" dirty="0">
                <a:latin typeface="BookAntiqua-Italic"/>
              </a:rPr>
              <a:t>y </a:t>
            </a:r>
            <a:r>
              <a:rPr lang="en-US" sz="1700" b="0" i="0" u="none" strike="noStrike" baseline="0" dirty="0">
                <a:latin typeface="BookAntiqua"/>
              </a:rPr>
              <a:t>back to the item in the </a:t>
            </a:r>
            <a:r>
              <a:rPr lang="en-US" sz="1700" b="0" i="0" u="none" strike="noStrike" baseline="0" dirty="0" err="1">
                <a:latin typeface="Consolas" panose="020B0609020204030204" pitchFamily="49" charset="0"/>
              </a:rPr>
              <a:t>colVal</a:t>
            </a:r>
            <a:r>
              <a:rPr lang="en-US" sz="1700" b="0" i="0" u="none" strike="noStrike" baseline="0" dirty="0">
                <a:latin typeface="Consolas" panose="020B0609020204030204" pitchFamily="49" charset="0"/>
              </a:rPr>
              <a:t> </a:t>
            </a:r>
            <a:r>
              <a:rPr lang="en-US" sz="1700" b="0" i="0" u="none" strike="noStrike" baseline="0" dirty="0">
                <a:latin typeface="BookAntiqua"/>
              </a:rPr>
              <a:t>array, which can then be used in the next iteration. This will move the letter down 10 pixels on the canvas within the next draw round.</a:t>
            </a:r>
            <a:endParaRPr lang="en-US" sz="1700" dirty="0"/>
          </a:p>
        </p:txBody>
      </p:sp>
    </p:spTree>
    <p:extLst>
      <p:ext uri="{BB962C8B-B14F-4D97-AF65-F5344CB8AC3E}">
        <p14:creationId xmlns:p14="http://schemas.microsoft.com/office/powerpoint/2010/main" val="38014360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6B50-62C9-4966-9C4A-B49E41377073}"/>
              </a:ext>
            </a:extLst>
          </p:cNvPr>
          <p:cNvSpPr>
            <a:spLocks noGrp="1"/>
          </p:cNvSpPr>
          <p:nvPr>
            <p:ph type="title"/>
          </p:nvPr>
        </p:nvSpPr>
        <p:spPr/>
        <p:txBody>
          <a:bodyPr/>
          <a:lstStyle/>
          <a:p>
            <a:r>
              <a:rPr lang="en-US" dirty="0"/>
              <a:t>Countdown clock</a:t>
            </a:r>
          </a:p>
        </p:txBody>
      </p:sp>
      <p:sp>
        <p:nvSpPr>
          <p:cNvPr id="3" name="Content Placeholder 2">
            <a:extLst>
              <a:ext uri="{FF2B5EF4-FFF2-40B4-BE49-F238E27FC236}">
                <a16:creationId xmlns:a16="http://schemas.microsoft.com/office/drawing/2014/main" id="{1AE5CB15-DA4C-4CAE-88C7-38FD1EE01A54}"/>
              </a:ext>
            </a:extLst>
          </p:cNvPr>
          <p:cNvSpPr>
            <a:spLocks noGrp="1"/>
          </p:cNvSpPr>
          <p:nvPr>
            <p:ph idx="1"/>
          </p:nvPr>
        </p:nvSpPr>
        <p:spPr>
          <a:xfrm>
            <a:off x="581192" y="2057400"/>
            <a:ext cx="11029615" cy="3285067"/>
          </a:xfrm>
        </p:spPr>
        <p:txBody>
          <a:bodyPr anchor="t">
            <a:normAutofit/>
          </a:bodyPr>
          <a:lstStyle/>
          <a:p>
            <a:pPr marL="0" indent="0" algn="l">
              <a:buNone/>
            </a:pPr>
            <a:r>
              <a:rPr lang="en-US" sz="1700" b="0" i="0" u="none" strike="noStrike" baseline="0" dirty="0">
                <a:solidFill>
                  <a:srgbClr val="000000"/>
                </a:solidFill>
                <a:latin typeface="BookAntiqua"/>
              </a:rPr>
              <a:t>This exercise will produce a real-time countdown clock that will display the amount of time in days, hours, minutes, and seconds left until the date value within the input date field. Adjusting the input date field will update the  countdown clock. It will also use local storage to capture and save the value in the input field, so if the page is refreshed, the input field will still retain the date value and the countdown clock can continue to count down to that date value from the input field. You can use the following HTML template:</a:t>
            </a:r>
          </a:p>
        </p:txBody>
      </p:sp>
      <p:sp>
        <p:nvSpPr>
          <p:cNvPr id="5" name="TextBox 4">
            <a:extLst>
              <a:ext uri="{FF2B5EF4-FFF2-40B4-BE49-F238E27FC236}">
                <a16:creationId xmlns:a16="http://schemas.microsoft.com/office/drawing/2014/main" id="{5AB79101-BB35-4837-9BA3-E4ECA1D42B04}"/>
              </a:ext>
            </a:extLst>
          </p:cNvPr>
          <p:cNvSpPr txBox="1"/>
          <p:nvPr/>
        </p:nvSpPr>
        <p:spPr>
          <a:xfrm>
            <a:off x="3937000" y="3313486"/>
            <a:ext cx="6096000" cy="3416320"/>
          </a:xfrm>
          <a:prstGeom prst="rect">
            <a:avLst/>
          </a:prstGeom>
          <a:noFill/>
        </p:spPr>
        <p:txBody>
          <a:bodyPr wrap="square">
            <a:spAutoFit/>
          </a:bodyPr>
          <a:lstStyle/>
          <a:p>
            <a:pPr algn="l"/>
            <a:r>
              <a:rPr lang="en-US" sz="1200" b="0" i="0" u="none" strike="noStrike" baseline="0" dirty="0">
                <a:solidFill>
                  <a:srgbClr val="4079F3"/>
                </a:solidFill>
                <a:latin typeface="Consolas" panose="020B0609020204030204" pitchFamily="49" charset="0"/>
              </a:rPr>
              <a:t>&lt;!doctype </a:t>
            </a:r>
            <a:r>
              <a:rPr lang="en-US" sz="1200" b="0" i="0" u="none" strike="noStrike" baseline="0" dirty="0">
                <a:solidFill>
                  <a:srgbClr val="383A42"/>
                </a:solidFill>
                <a:latin typeface="Consolas" panose="020B0609020204030204" pitchFamily="49" charset="0"/>
              </a:rPr>
              <a:t>html</a:t>
            </a:r>
            <a:r>
              <a:rPr lang="en-US" sz="1200" b="0" i="0" u="none" strike="noStrike" baseline="0" dirty="0">
                <a:solidFill>
                  <a:srgbClr val="4079F3"/>
                </a:solidFill>
                <a:latin typeface="Consolas" panose="020B0609020204030204" pitchFamily="49" charset="0"/>
              </a:rPr>
              <a:t>&gt;</a:t>
            </a:r>
          </a:p>
          <a:p>
            <a:pPr algn="l"/>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html</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head</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title</a:t>
            </a:r>
            <a:r>
              <a:rPr lang="en-US" sz="1200" b="0" i="0" u="none" strike="noStrike" baseline="0" dirty="0">
                <a:solidFill>
                  <a:srgbClr val="383A42"/>
                </a:solidFill>
                <a:latin typeface="Consolas" panose="020B0609020204030204" pitchFamily="49" charset="0"/>
              </a:rPr>
              <a:t>&gt;JavaScript&lt;/</a:t>
            </a:r>
            <a:r>
              <a:rPr lang="en-US" sz="1200" b="0" i="0" u="none" strike="noStrike" baseline="0" dirty="0">
                <a:solidFill>
                  <a:srgbClr val="E55649"/>
                </a:solidFill>
                <a:latin typeface="Consolas" panose="020B0609020204030204" pitchFamily="49" charset="0"/>
              </a:rPr>
              <a:t>title</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style</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996801"/>
                </a:solidFill>
                <a:latin typeface="Consolas" panose="020B0609020204030204" pitchFamily="49" charset="0"/>
              </a:rPr>
              <a:t>.clock </a:t>
            </a:r>
            <a:r>
              <a:rPr lang="en-US" sz="1200" b="0" i="0" u="none" strike="noStrike" baseline="0" dirty="0">
                <a:solidFill>
                  <a:srgbClr val="383A42"/>
                </a:solidFill>
                <a:latin typeface="Consolas" panose="020B0609020204030204" pitchFamily="49" charset="0"/>
              </a:rPr>
              <a:t>{</a:t>
            </a:r>
          </a:p>
          <a:p>
            <a:pPr lvl="4"/>
            <a:r>
              <a:rPr lang="en-US" sz="1200" b="0" i="0" u="none" strike="noStrike" baseline="0" dirty="0">
                <a:solidFill>
                  <a:srgbClr val="50A24F"/>
                </a:solidFill>
                <a:latin typeface="Consolas" panose="020B0609020204030204" pitchFamily="49" charset="0"/>
              </a:rPr>
              <a:t>background-color</a:t>
            </a:r>
            <a:r>
              <a:rPr lang="en-US" sz="1200" b="0" i="0" u="none" strike="noStrike" baseline="0" dirty="0">
                <a:solidFill>
                  <a:srgbClr val="383A42"/>
                </a:solidFill>
                <a:latin typeface="Consolas" panose="020B0609020204030204" pitchFamily="49" charset="0"/>
              </a:rPr>
              <a:t>: blue;</a:t>
            </a:r>
          </a:p>
          <a:p>
            <a:pPr lvl="4"/>
            <a:r>
              <a:rPr lang="en-US" sz="1200" b="0" i="0" u="none" strike="noStrike" baseline="0" dirty="0">
                <a:solidFill>
                  <a:srgbClr val="50A24F"/>
                </a:solidFill>
                <a:latin typeface="Consolas" panose="020B0609020204030204" pitchFamily="49" charset="0"/>
              </a:rPr>
              <a:t>width</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400px</a:t>
            </a:r>
            <a:r>
              <a:rPr lang="en-US" sz="1200" b="0" i="0" u="none" strike="noStrike" baseline="0" dirty="0">
                <a:solidFill>
                  <a:srgbClr val="383A42"/>
                </a:solidFill>
                <a:latin typeface="Consolas" panose="020B0609020204030204" pitchFamily="49" charset="0"/>
              </a:rPr>
              <a:t>;</a:t>
            </a:r>
          </a:p>
          <a:p>
            <a:pPr lvl="4"/>
            <a:r>
              <a:rPr lang="en-US" sz="1200" b="0" i="0" u="none" strike="noStrike" baseline="0" dirty="0">
                <a:solidFill>
                  <a:srgbClr val="50A24F"/>
                </a:solidFill>
                <a:latin typeface="Consolas" panose="020B0609020204030204" pitchFamily="49" charset="0"/>
              </a:rPr>
              <a:t>text-align</a:t>
            </a:r>
            <a:r>
              <a:rPr lang="en-US" sz="1200" b="0" i="0" u="none" strike="noStrike" baseline="0" dirty="0">
                <a:solidFill>
                  <a:srgbClr val="383A42"/>
                </a:solidFill>
                <a:latin typeface="Consolas" panose="020B0609020204030204" pitchFamily="49" charset="0"/>
              </a:rPr>
              <a:t>: center;</a:t>
            </a:r>
          </a:p>
          <a:p>
            <a:pPr lvl="4"/>
            <a:r>
              <a:rPr lang="en-US" sz="1200" b="0" i="0" u="none" strike="noStrike" baseline="0" dirty="0">
                <a:solidFill>
                  <a:srgbClr val="50A24F"/>
                </a:solidFill>
                <a:latin typeface="Consolas" panose="020B0609020204030204" pitchFamily="49" charset="0"/>
              </a:rPr>
              <a:t>color</a:t>
            </a:r>
            <a:r>
              <a:rPr lang="en-US" sz="1200" b="0" i="0" u="none" strike="noStrike" baseline="0" dirty="0">
                <a:solidFill>
                  <a:srgbClr val="383A42"/>
                </a:solidFill>
                <a:latin typeface="Consolas" panose="020B0609020204030204" pitchFamily="49" charset="0"/>
              </a:rPr>
              <a:t>: white;</a:t>
            </a:r>
          </a:p>
          <a:p>
            <a:pPr lvl="4"/>
            <a:r>
              <a:rPr lang="en-US" sz="1200" b="0" i="0" u="none" strike="noStrike" baseline="0" dirty="0">
                <a:solidFill>
                  <a:srgbClr val="50A24F"/>
                </a:solidFill>
                <a:latin typeface="Consolas" panose="020B0609020204030204" pitchFamily="49" charset="0"/>
              </a:rPr>
              <a:t>font-size</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1em</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996801"/>
                </a:solidFill>
                <a:latin typeface="Consolas" panose="020B0609020204030204" pitchFamily="49" charset="0"/>
              </a:rPr>
              <a:t>.clock</a:t>
            </a:r>
            <a:r>
              <a:rPr lang="en-US" sz="1200" b="0" i="0" u="none" strike="noStrike" baseline="0" dirty="0">
                <a:solidFill>
                  <a:srgbClr val="383A42"/>
                </a:solidFill>
                <a:latin typeface="Consolas" panose="020B0609020204030204" pitchFamily="49" charset="0"/>
              </a:rPr>
              <a:t>&gt;</a:t>
            </a:r>
            <a:r>
              <a:rPr lang="en-US" sz="1200" b="0" i="0" u="none" strike="noStrike" baseline="0" dirty="0">
                <a:solidFill>
                  <a:srgbClr val="E55649"/>
                </a:solidFill>
                <a:latin typeface="Consolas" panose="020B0609020204030204" pitchFamily="49" charset="0"/>
              </a:rPr>
              <a:t>span </a:t>
            </a:r>
            <a:r>
              <a:rPr lang="en-US" sz="1200" b="0" i="0" u="none" strike="noStrike" baseline="0" dirty="0">
                <a:solidFill>
                  <a:srgbClr val="383A42"/>
                </a:solidFill>
                <a:latin typeface="Consolas" panose="020B0609020204030204" pitchFamily="49" charset="0"/>
              </a:rPr>
              <a:t>{</a:t>
            </a:r>
          </a:p>
          <a:p>
            <a:pPr lvl="4"/>
            <a:r>
              <a:rPr lang="en-US" sz="1200" b="0" i="0" u="none" strike="noStrike" baseline="0" dirty="0">
                <a:solidFill>
                  <a:srgbClr val="50A24F"/>
                </a:solidFill>
                <a:latin typeface="Consolas" panose="020B0609020204030204" pitchFamily="49" charset="0"/>
              </a:rPr>
              <a:t>padding</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10px</a:t>
            </a:r>
            <a:r>
              <a:rPr lang="en-US" sz="1200" b="0" i="0" u="none" strike="noStrike" baseline="0" dirty="0">
                <a:solidFill>
                  <a:srgbClr val="383A42"/>
                </a:solidFill>
                <a:latin typeface="Consolas" panose="020B0609020204030204" pitchFamily="49" charset="0"/>
              </a:rPr>
              <a:t>;</a:t>
            </a:r>
          </a:p>
          <a:p>
            <a:pPr lvl="4"/>
            <a:r>
              <a:rPr lang="en-US" sz="1200" b="0" i="0" u="none" strike="noStrike" baseline="0" dirty="0">
                <a:solidFill>
                  <a:srgbClr val="50A24F"/>
                </a:solidFill>
                <a:latin typeface="Consolas" panose="020B0609020204030204" pitchFamily="49" charset="0"/>
              </a:rPr>
              <a:t>border-radius</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10px</a:t>
            </a:r>
            <a:r>
              <a:rPr lang="en-US" sz="1200" b="0" i="0" u="none" strike="noStrike" baseline="0" dirty="0">
                <a:solidFill>
                  <a:srgbClr val="383A42"/>
                </a:solidFill>
                <a:latin typeface="Consolas" panose="020B0609020204030204" pitchFamily="49" charset="0"/>
              </a:rPr>
              <a:t>;</a:t>
            </a:r>
          </a:p>
          <a:p>
            <a:pPr lvl="4"/>
            <a:r>
              <a:rPr lang="en-US" sz="1200" b="0" i="0" u="none" strike="noStrike" baseline="0" dirty="0">
                <a:solidFill>
                  <a:srgbClr val="50A24F"/>
                </a:solidFill>
                <a:latin typeface="Consolas" panose="020B0609020204030204" pitchFamily="49" charset="0"/>
              </a:rPr>
              <a:t>background-color</a:t>
            </a:r>
            <a:r>
              <a:rPr lang="en-US" sz="1200" b="0" i="0" u="none" strike="noStrike" baseline="0" dirty="0">
                <a:solidFill>
                  <a:srgbClr val="383A42"/>
                </a:solidFill>
                <a:latin typeface="Consolas" panose="020B0609020204030204" pitchFamily="49" charset="0"/>
              </a:rPr>
              <a:t>: black;</a:t>
            </a:r>
          </a:p>
          <a:p>
            <a:pPr lvl="3"/>
            <a:r>
              <a:rPr lang="en-US" sz="1200" b="0" i="0" u="none" strike="noStrike" baseline="0" dirty="0">
                <a:solidFill>
                  <a:srgbClr val="383A42"/>
                </a:solidFill>
                <a:latin typeface="Consolas" panose="020B0609020204030204" pitchFamily="49" charset="0"/>
              </a:rPr>
              <a:t>}</a:t>
            </a:r>
          </a:p>
          <a:p>
            <a:pPr lvl="3"/>
            <a:endParaRPr lang="en-US" sz="1200" dirty="0"/>
          </a:p>
        </p:txBody>
      </p:sp>
      <p:sp>
        <p:nvSpPr>
          <p:cNvPr id="7" name="TextBox 6">
            <a:extLst>
              <a:ext uri="{FF2B5EF4-FFF2-40B4-BE49-F238E27FC236}">
                <a16:creationId xmlns:a16="http://schemas.microsoft.com/office/drawing/2014/main" id="{41483CE9-85AD-4C2E-9BA9-55B2F891757C}"/>
              </a:ext>
            </a:extLst>
          </p:cNvPr>
          <p:cNvSpPr txBox="1"/>
          <p:nvPr/>
        </p:nvSpPr>
        <p:spPr>
          <a:xfrm>
            <a:off x="5782732" y="6444664"/>
            <a:ext cx="1591734" cy="307777"/>
          </a:xfrm>
          <a:prstGeom prst="rect">
            <a:avLst/>
          </a:prstGeom>
          <a:noFill/>
        </p:spPr>
        <p:txBody>
          <a:bodyPr wrap="square">
            <a:spAutoFit/>
          </a:bodyPr>
          <a:lstStyle/>
          <a:p>
            <a:r>
              <a:rPr lang="en-US" sz="1400" b="0" i="0" u="none" strike="noStrike" baseline="0" dirty="0">
                <a:solidFill>
                  <a:srgbClr val="000000"/>
                </a:solidFill>
                <a:latin typeface="BookAntiqua"/>
              </a:rPr>
              <a:t>Continues </a:t>
            </a:r>
            <a:r>
              <a:rPr lang="en-US" sz="1400" b="0" i="0" u="none" strike="noStrike" baseline="0" dirty="0">
                <a:solidFill>
                  <a:srgbClr val="000000"/>
                </a:solidFill>
                <a:latin typeface="BookAntiqua"/>
                <a:sym typeface="Wingdings" panose="05000000000000000000" pitchFamily="2" charset="2"/>
              </a:rPr>
              <a:t></a:t>
            </a:r>
            <a:endParaRPr lang="en-US" sz="1400" dirty="0"/>
          </a:p>
        </p:txBody>
      </p:sp>
    </p:spTree>
    <p:extLst>
      <p:ext uri="{BB962C8B-B14F-4D97-AF65-F5344CB8AC3E}">
        <p14:creationId xmlns:p14="http://schemas.microsoft.com/office/powerpoint/2010/main" val="37480450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6B50-62C9-4966-9C4A-B49E41377073}"/>
              </a:ext>
            </a:extLst>
          </p:cNvPr>
          <p:cNvSpPr>
            <a:spLocks noGrp="1"/>
          </p:cNvSpPr>
          <p:nvPr>
            <p:ph type="title"/>
          </p:nvPr>
        </p:nvSpPr>
        <p:spPr/>
        <p:txBody>
          <a:bodyPr/>
          <a:lstStyle/>
          <a:p>
            <a:r>
              <a:rPr lang="en-US" dirty="0"/>
              <a:t>Countdown clock</a:t>
            </a:r>
          </a:p>
        </p:txBody>
      </p:sp>
      <p:sp>
        <p:nvSpPr>
          <p:cNvPr id="5" name="TextBox 4">
            <a:extLst>
              <a:ext uri="{FF2B5EF4-FFF2-40B4-BE49-F238E27FC236}">
                <a16:creationId xmlns:a16="http://schemas.microsoft.com/office/drawing/2014/main" id="{5AB79101-BB35-4837-9BA3-E4ECA1D42B04}"/>
              </a:ext>
            </a:extLst>
          </p:cNvPr>
          <p:cNvSpPr txBox="1"/>
          <p:nvPr/>
        </p:nvSpPr>
        <p:spPr>
          <a:xfrm>
            <a:off x="3375485" y="1955830"/>
            <a:ext cx="6881324" cy="4708981"/>
          </a:xfrm>
          <a:prstGeom prst="rect">
            <a:avLst/>
          </a:prstGeom>
          <a:noFill/>
        </p:spPr>
        <p:txBody>
          <a:bodyPr wrap="square">
            <a:spAutoFit/>
          </a:bodyPr>
          <a:lstStyle/>
          <a:p>
            <a:pPr lvl="2"/>
            <a:r>
              <a:rPr lang="en-US" sz="1200" b="0" i="0" u="none" strike="noStrike" baseline="0" dirty="0">
                <a:solidFill>
                  <a:srgbClr val="996801"/>
                </a:solidFill>
                <a:latin typeface="Consolas" panose="020B0609020204030204" pitchFamily="49" charset="0"/>
              </a:rPr>
              <a:t>.clock</a:t>
            </a:r>
            <a:r>
              <a:rPr lang="en-US" sz="1200" b="0" i="0" u="none" strike="noStrike" baseline="0" dirty="0">
                <a:solidFill>
                  <a:srgbClr val="383A42"/>
                </a:solidFill>
                <a:latin typeface="Consolas" panose="020B0609020204030204" pitchFamily="49" charset="0"/>
              </a:rPr>
              <a:t>&gt;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a:t>
            </a:r>
            <a:r>
              <a:rPr lang="en-US" sz="1200" b="0" i="0" u="none" strike="noStrike" baseline="0" dirty="0">
                <a:solidFill>
                  <a:srgbClr val="E55649"/>
                </a:solidFill>
                <a:latin typeface="Consolas" panose="020B0609020204030204" pitchFamily="49" charset="0"/>
              </a:rPr>
              <a:t>span </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50A24F"/>
                </a:solidFill>
                <a:latin typeface="Consolas" panose="020B0609020204030204" pitchFamily="49" charset="0"/>
              </a:rPr>
              <a:t>padding</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5px</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50A24F"/>
                </a:solidFill>
                <a:latin typeface="Consolas" panose="020B0609020204030204" pitchFamily="49" charset="0"/>
              </a:rPr>
              <a:t>border-radius</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10px</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50A24F"/>
                </a:solidFill>
                <a:latin typeface="Consolas" panose="020B0609020204030204" pitchFamily="49" charset="0"/>
              </a:rPr>
              <a:t>background-color</a:t>
            </a:r>
            <a:r>
              <a:rPr lang="en-US" sz="1200" b="0" i="0" u="none" strike="noStrike" baseline="0" dirty="0">
                <a:solidFill>
                  <a:srgbClr val="383A42"/>
                </a:solidFill>
                <a:latin typeface="Consolas" panose="020B0609020204030204" pitchFamily="49" charset="0"/>
              </a:rPr>
              <a:t>: red;</a:t>
            </a:r>
          </a:p>
          <a:p>
            <a:pPr lvl="2"/>
            <a:r>
              <a:rPr lang="en-US" sz="1200" b="0" i="0" u="none" strike="noStrike" baseline="0" dirty="0">
                <a:solidFill>
                  <a:srgbClr val="383A42"/>
                </a:solidFill>
                <a:latin typeface="Consolas" panose="020B0609020204030204" pitchFamily="49" charset="0"/>
              </a:rPr>
              <a:t>}</a:t>
            </a:r>
          </a:p>
          <a:p>
            <a:pPr lvl="2"/>
            <a:r>
              <a:rPr lang="en-US" sz="1200" b="0" i="0" u="none" strike="noStrike" baseline="0" dirty="0">
                <a:solidFill>
                  <a:srgbClr val="E55649"/>
                </a:solidFill>
                <a:latin typeface="Consolas" panose="020B0609020204030204" pitchFamily="49" charset="0"/>
              </a:rPr>
              <a:t>input </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50A24F"/>
                </a:solidFill>
                <a:latin typeface="Consolas" panose="020B0609020204030204" pitchFamily="49" charset="0"/>
              </a:rPr>
              <a:t>padding</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15px</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50A24F"/>
                </a:solidFill>
                <a:latin typeface="Consolas" panose="020B0609020204030204" pitchFamily="49" charset="0"/>
              </a:rPr>
              <a:t>margin</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20px</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50A24F"/>
                </a:solidFill>
                <a:latin typeface="Consolas" panose="020B0609020204030204" pitchFamily="49" charset="0"/>
              </a:rPr>
              <a:t>font-size</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1.5em</a:t>
            </a:r>
            <a:r>
              <a:rPr lang="en-US" sz="1200" b="0" i="0" u="none" strike="noStrike" baseline="0" dirty="0">
                <a:solidFill>
                  <a:srgbClr val="383A42"/>
                </a:solidFill>
                <a:latin typeface="Consolas" panose="020B0609020204030204" pitchFamily="49" charset="0"/>
              </a:rPr>
              <a:t>;</a:t>
            </a:r>
          </a:p>
          <a:p>
            <a:pPr lvl="2"/>
            <a:r>
              <a:rPr lang="en-US" sz="1200" b="0" i="0" u="none" strike="noStrike" baseline="0" dirty="0">
                <a:solidFill>
                  <a:srgbClr val="383A42"/>
                </a:solidFill>
                <a:latin typeface="Consolas" panose="020B0609020204030204" pitchFamily="49" charset="0"/>
              </a:rPr>
              <a: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style</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head</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body</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div</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input </a:t>
            </a:r>
            <a:r>
              <a:rPr lang="en-US" sz="1200" b="0" i="0" u="none" strike="noStrike" baseline="0" dirty="0">
                <a:solidFill>
                  <a:srgbClr val="996801"/>
                </a:solidFill>
                <a:latin typeface="Consolas" panose="020B0609020204030204" pitchFamily="49" charset="0"/>
              </a:rPr>
              <a:t>type</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"date" </a:t>
            </a:r>
            <a:r>
              <a:rPr lang="en-US" sz="1200" b="0" i="0" u="none" strike="noStrike" baseline="0" dirty="0">
                <a:solidFill>
                  <a:srgbClr val="996801"/>
                </a:solidFill>
                <a:latin typeface="Consolas" panose="020B0609020204030204" pitchFamily="49" charset="0"/>
              </a:rPr>
              <a:t>name</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a:t>
            </a:r>
            <a:r>
              <a:rPr lang="en-US" sz="1200" b="0" i="0" u="none" strike="noStrike" baseline="0" dirty="0" err="1">
                <a:solidFill>
                  <a:srgbClr val="50A24F"/>
                </a:solidFill>
                <a:latin typeface="Consolas" panose="020B0609020204030204" pitchFamily="49" charset="0"/>
              </a:rPr>
              <a:t>endDate</a:t>
            </a:r>
            <a:r>
              <a:rPr lang="en-US" sz="1200" b="0" i="0" u="none" strike="noStrike" baseline="0" dirty="0">
                <a:solidFill>
                  <a:srgbClr val="50A24F"/>
                </a:solidFill>
                <a:latin typeface="Consolas" panose="020B0609020204030204" pitchFamily="49" charset="0"/>
              </a:rPr>
              <a:t>"</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div </a:t>
            </a:r>
            <a:r>
              <a:rPr lang="en-US" sz="1200" b="0" i="0" u="none" strike="noStrike" baseline="0" dirty="0">
                <a:solidFill>
                  <a:srgbClr val="996801"/>
                </a:solidFill>
                <a:latin typeface="Consolas" panose="020B0609020204030204" pitchFamily="49" charset="0"/>
              </a:rPr>
              <a:t>class</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"clock"</a:t>
            </a:r>
            <a:r>
              <a:rPr lang="en-US" sz="1200" b="0" i="0" u="none" strike="noStrike" baseline="0" dirty="0">
                <a:solidFill>
                  <a:srgbClr val="383A42"/>
                </a:solidFill>
                <a:latin typeface="Consolas" panose="020B0609020204030204" pitchFamily="49" charset="0"/>
              </a:rPr>
              <a:t>&gt; </a:t>
            </a:r>
            <a:br>
              <a:rPr lang="en-US" sz="1200" b="0" i="0" u="none" strike="noStrike" baseline="0" dirty="0">
                <a:solidFill>
                  <a:srgbClr val="383A42"/>
                </a:solidFill>
                <a:latin typeface="Consolas" panose="020B0609020204030204" pitchFamily="49" charset="0"/>
              </a:rPr>
            </a:br>
            <a:r>
              <a:rPr lang="en-US" sz="1200" b="0" i="0" u="none" strike="noStrike" baseline="0" dirty="0">
                <a:solidFill>
                  <a:srgbClr val="383A42"/>
                </a:solidFill>
                <a:latin typeface="Consolas" panose="020B0609020204030204" pitchFamily="49" charset="0"/>
              </a:rPr>
              <a:t>	&lt;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&gt;&lt;</a:t>
            </a:r>
            <a:r>
              <a:rPr lang="en-US" sz="1200" b="0" i="0" u="none" strike="noStrike" baseline="0" dirty="0">
                <a:solidFill>
                  <a:srgbClr val="E55649"/>
                </a:solidFill>
                <a:latin typeface="Consolas" panose="020B0609020204030204" pitchFamily="49" charset="0"/>
              </a:rPr>
              <a:t>span </a:t>
            </a:r>
            <a:r>
              <a:rPr lang="en-US" sz="1200" b="0" i="0" u="none" strike="noStrike" baseline="0" dirty="0">
                <a:solidFill>
                  <a:srgbClr val="996801"/>
                </a:solidFill>
                <a:latin typeface="Consolas" panose="020B0609020204030204" pitchFamily="49" charset="0"/>
              </a:rPr>
              <a:t>class</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"days"</a:t>
            </a:r>
            <a:r>
              <a:rPr lang="en-US" sz="1200" b="0" i="0" u="none" strike="noStrike" baseline="0" dirty="0">
                <a:solidFill>
                  <a:srgbClr val="383A42"/>
                </a:solidFill>
                <a:latin typeface="Consolas" panose="020B0609020204030204" pitchFamily="49" charset="0"/>
              </a:rPr>
              <a:t>&gt;0&lt;/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 Days&lt;/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 </a:t>
            </a:r>
            <a:br>
              <a:rPr lang="en-US" sz="1200" b="0" i="0" u="none" strike="noStrike" baseline="0" dirty="0">
                <a:solidFill>
                  <a:srgbClr val="383A42"/>
                </a:solidFill>
                <a:latin typeface="Consolas" panose="020B0609020204030204" pitchFamily="49" charset="0"/>
              </a:rPr>
            </a:br>
            <a:r>
              <a:rPr lang="en-US" sz="1200" b="0" i="0" u="none" strike="noStrike" baseline="0" dirty="0">
                <a:solidFill>
                  <a:srgbClr val="383A42"/>
                </a:solidFill>
                <a:latin typeface="Consolas" panose="020B0609020204030204" pitchFamily="49" charset="0"/>
              </a:rPr>
              <a:t>	&lt;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&gt;&lt;</a:t>
            </a:r>
            <a:r>
              <a:rPr lang="en-US" sz="1200" b="0" i="0" u="none" strike="noStrike" baseline="0" dirty="0">
                <a:solidFill>
                  <a:srgbClr val="E55649"/>
                </a:solidFill>
                <a:latin typeface="Consolas" panose="020B0609020204030204" pitchFamily="49" charset="0"/>
              </a:rPr>
              <a:t>span </a:t>
            </a:r>
            <a:r>
              <a:rPr lang="en-US" sz="1200" b="0" i="0" u="none" strike="noStrike" baseline="0" dirty="0">
                <a:solidFill>
                  <a:srgbClr val="996801"/>
                </a:solidFill>
                <a:latin typeface="Consolas" panose="020B0609020204030204" pitchFamily="49" charset="0"/>
              </a:rPr>
              <a:t>class</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"hours"</a:t>
            </a:r>
            <a:r>
              <a:rPr lang="en-US" sz="1200" b="0" i="0" u="none" strike="noStrike" baseline="0" dirty="0">
                <a:solidFill>
                  <a:srgbClr val="383A42"/>
                </a:solidFill>
                <a:latin typeface="Consolas" panose="020B0609020204030204" pitchFamily="49" charset="0"/>
              </a:rPr>
              <a:t>&gt;0&lt;/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 Hours&lt;/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 </a:t>
            </a:r>
            <a:br>
              <a:rPr lang="en-US" sz="1200" b="0" i="0" u="none" strike="noStrike" baseline="0" dirty="0">
                <a:solidFill>
                  <a:srgbClr val="383A42"/>
                </a:solidFill>
                <a:latin typeface="Consolas" panose="020B0609020204030204" pitchFamily="49" charset="0"/>
              </a:rPr>
            </a:br>
            <a:r>
              <a:rPr lang="en-US" sz="1200" b="0" i="0" u="none" strike="noStrike" baseline="0" dirty="0">
                <a:solidFill>
                  <a:srgbClr val="383A42"/>
                </a:solidFill>
                <a:latin typeface="Consolas" panose="020B0609020204030204" pitchFamily="49" charset="0"/>
              </a:rPr>
              <a:t>	&lt;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&gt;&lt;</a:t>
            </a:r>
            <a:r>
              <a:rPr lang="en-US" sz="1200" b="0" i="0" u="none" strike="noStrike" baseline="0" dirty="0">
                <a:solidFill>
                  <a:srgbClr val="E55649"/>
                </a:solidFill>
                <a:latin typeface="Consolas" panose="020B0609020204030204" pitchFamily="49" charset="0"/>
              </a:rPr>
              <a:t>span </a:t>
            </a:r>
            <a:r>
              <a:rPr lang="en-US" sz="1200" b="0" i="0" u="none" strike="noStrike" baseline="0" dirty="0">
                <a:solidFill>
                  <a:srgbClr val="996801"/>
                </a:solidFill>
                <a:latin typeface="Consolas" panose="020B0609020204030204" pitchFamily="49" charset="0"/>
              </a:rPr>
              <a:t>class</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"minutes"</a:t>
            </a:r>
            <a:r>
              <a:rPr lang="en-US" sz="1200" b="0" i="0" u="none" strike="noStrike" baseline="0" dirty="0">
                <a:solidFill>
                  <a:srgbClr val="383A42"/>
                </a:solidFill>
                <a:latin typeface="Consolas" panose="020B0609020204030204" pitchFamily="49" charset="0"/>
              </a:rPr>
              <a:t>&gt;0&lt;/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 Minutes&lt;/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 </a:t>
            </a:r>
            <a:br>
              <a:rPr lang="en-US" sz="1200" b="0" i="0" u="none" strike="noStrike" baseline="0" dirty="0">
                <a:solidFill>
                  <a:srgbClr val="383A42"/>
                </a:solidFill>
                <a:latin typeface="Consolas" panose="020B0609020204030204" pitchFamily="49" charset="0"/>
              </a:rPr>
            </a:br>
            <a:r>
              <a:rPr lang="en-US" sz="1200" b="0" i="0" u="none" strike="noStrike" baseline="0" dirty="0">
                <a:solidFill>
                  <a:srgbClr val="383A42"/>
                </a:solidFill>
                <a:latin typeface="Consolas" panose="020B0609020204030204" pitchFamily="49" charset="0"/>
              </a:rPr>
              <a:t>	&lt;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&gt;&lt;</a:t>
            </a:r>
            <a:r>
              <a:rPr lang="en-US" sz="1200" b="0" i="0" u="none" strike="noStrike" baseline="0" dirty="0">
                <a:solidFill>
                  <a:srgbClr val="E55649"/>
                </a:solidFill>
                <a:latin typeface="Consolas" panose="020B0609020204030204" pitchFamily="49" charset="0"/>
              </a:rPr>
              <a:t>span </a:t>
            </a:r>
            <a:r>
              <a:rPr lang="en-US" sz="1200" b="0" i="0" u="none" strike="noStrike" baseline="0" dirty="0">
                <a:solidFill>
                  <a:srgbClr val="996801"/>
                </a:solidFill>
                <a:latin typeface="Consolas" panose="020B0609020204030204" pitchFamily="49" charset="0"/>
              </a:rPr>
              <a:t>class</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"seconds"</a:t>
            </a:r>
            <a:r>
              <a:rPr lang="en-US" sz="1200" b="0" i="0" u="none" strike="noStrike" baseline="0" dirty="0">
                <a:solidFill>
                  <a:srgbClr val="383A42"/>
                </a:solidFill>
                <a:latin typeface="Consolas" panose="020B0609020204030204" pitchFamily="49" charset="0"/>
              </a:rPr>
              <a:t>&gt;0&lt;/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 Seconds&lt;/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div</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div</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script</a:t>
            </a:r>
            <a:r>
              <a:rPr lang="en-US" sz="1200" b="0" i="0" u="none" strike="noStrike" baseline="0" dirty="0">
                <a:solidFill>
                  <a:srgbClr val="383A42"/>
                </a:solidFill>
                <a:latin typeface="Consolas" panose="020B0609020204030204" pitchFamily="49" charset="0"/>
              </a:rPr>
              <a:t>&gt;&lt;/</a:t>
            </a:r>
            <a:r>
              <a:rPr lang="en-US" sz="1200" b="0" i="0" u="none" strike="noStrike" baseline="0" dirty="0">
                <a:solidFill>
                  <a:srgbClr val="E55649"/>
                </a:solidFill>
                <a:latin typeface="Consolas" panose="020B0609020204030204" pitchFamily="49" charset="0"/>
              </a:rPr>
              <a:t>script</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body</a:t>
            </a:r>
            <a:r>
              <a:rPr lang="en-US" sz="1200" b="0" i="0" u="none" strike="noStrike" baseline="0" dirty="0">
                <a:solidFill>
                  <a:srgbClr val="383A42"/>
                </a:solidFill>
                <a:latin typeface="Consolas" panose="020B0609020204030204" pitchFamily="49" charset="0"/>
              </a:rPr>
              <a:t>&gt;</a:t>
            </a:r>
          </a:p>
          <a:p>
            <a:pPr algn="l"/>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html</a:t>
            </a:r>
            <a:r>
              <a:rPr lang="en-US" sz="1200" b="0" i="0" u="none" strike="noStrike" baseline="0" dirty="0">
                <a:solidFill>
                  <a:srgbClr val="383A42"/>
                </a:solidFill>
                <a:latin typeface="Consolas" panose="020B0609020204030204" pitchFamily="49" charset="0"/>
              </a:rPr>
              <a:t>&gt;</a:t>
            </a:r>
            <a:endParaRPr lang="en-US" sz="1050" dirty="0"/>
          </a:p>
        </p:txBody>
      </p:sp>
    </p:spTree>
    <p:extLst>
      <p:ext uri="{BB962C8B-B14F-4D97-AF65-F5344CB8AC3E}">
        <p14:creationId xmlns:p14="http://schemas.microsoft.com/office/powerpoint/2010/main" val="40183165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6B50-62C9-4966-9C4A-B49E41377073}"/>
              </a:ext>
            </a:extLst>
          </p:cNvPr>
          <p:cNvSpPr>
            <a:spLocks noGrp="1"/>
          </p:cNvSpPr>
          <p:nvPr>
            <p:ph type="title"/>
          </p:nvPr>
        </p:nvSpPr>
        <p:spPr/>
        <p:txBody>
          <a:bodyPr/>
          <a:lstStyle/>
          <a:p>
            <a:r>
              <a:rPr lang="en-US" dirty="0"/>
              <a:t>Countdown clock</a:t>
            </a:r>
          </a:p>
        </p:txBody>
      </p:sp>
      <p:sp>
        <p:nvSpPr>
          <p:cNvPr id="3" name="Content Placeholder 2">
            <a:extLst>
              <a:ext uri="{FF2B5EF4-FFF2-40B4-BE49-F238E27FC236}">
                <a16:creationId xmlns:a16="http://schemas.microsoft.com/office/drawing/2014/main" id="{1AE5CB15-DA4C-4CAE-88C7-38FD1EE01A54}"/>
              </a:ext>
            </a:extLst>
          </p:cNvPr>
          <p:cNvSpPr>
            <a:spLocks noGrp="1"/>
          </p:cNvSpPr>
          <p:nvPr>
            <p:ph idx="1"/>
          </p:nvPr>
        </p:nvSpPr>
        <p:spPr>
          <a:xfrm>
            <a:off x="581192" y="2057400"/>
            <a:ext cx="11029615" cy="4495800"/>
          </a:xfrm>
        </p:spPr>
        <p:txBody>
          <a:bodyPr anchor="ctr">
            <a:normAutofit/>
          </a:bodyPr>
          <a:lstStyle/>
          <a:p>
            <a:pPr marL="0" indent="0" algn="l">
              <a:buNone/>
            </a:pPr>
            <a:r>
              <a:rPr lang="en-US" sz="1800" b="0" i="0" u="none" strike="noStrike" baseline="0" dirty="0">
                <a:latin typeface="BookAntiqua"/>
              </a:rPr>
              <a:t>We have created page elements including input with a type of date, a main </a:t>
            </a:r>
            <a:r>
              <a:rPr lang="en-US" sz="1800" b="0" i="0" u="none" strike="noStrike" baseline="0" dirty="0">
                <a:latin typeface="Consolas" panose="020B0609020204030204" pitchFamily="49" charset="0"/>
              </a:rPr>
              <a:t>clock </a:t>
            </a:r>
            <a:r>
              <a:rPr lang="en-US" sz="1800" b="0" i="0" u="none" strike="noStrike" baseline="0" dirty="0">
                <a:latin typeface="BookAntiqua"/>
              </a:rPr>
              <a:t>container, and added spans for </a:t>
            </a:r>
            <a:r>
              <a:rPr lang="en-US" sz="1800" b="0" i="0" u="none" strike="noStrike" baseline="0" dirty="0">
                <a:latin typeface="Consolas" panose="020B0609020204030204" pitchFamily="49" charset="0"/>
              </a:rPr>
              <a:t>days</a:t>
            </a:r>
            <a:r>
              <a:rPr lang="en-US" sz="1800" b="0" i="0" u="none" strike="noStrike" baseline="0" dirty="0">
                <a:latin typeface="BookAntiqua"/>
              </a:rPr>
              <a:t>, </a:t>
            </a:r>
            <a:r>
              <a:rPr lang="en-US" sz="1800" b="0" i="0" u="none" strike="noStrike" baseline="0" dirty="0">
                <a:latin typeface="Consolas" panose="020B0609020204030204" pitchFamily="49" charset="0"/>
              </a:rPr>
              <a:t>hours</a:t>
            </a:r>
            <a:r>
              <a:rPr lang="en-US" sz="1800" b="0" i="0" u="none" strike="noStrike" baseline="0" dirty="0">
                <a:latin typeface="BookAntiqua"/>
              </a:rPr>
              <a:t>, </a:t>
            </a:r>
            <a:r>
              <a:rPr lang="en-US" sz="1800" b="0" i="0" u="none" strike="noStrike" baseline="0" dirty="0">
                <a:latin typeface="Consolas" panose="020B0609020204030204" pitchFamily="49" charset="0"/>
              </a:rPr>
              <a:t>minutes</a:t>
            </a:r>
            <a:r>
              <a:rPr lang="en-US" sz="1800" b="0" i="0" u="none" strike="noStrike" baseline="0" dirty="0">
                <a:latin typeface="BookAntiqua"/>
              </a:rPr>
              <a:t>, and </a:t>
            </a:r>
            <a:r>
              <a:rPr lang="en-US" sz="1800" b="0" i="0" u="none" strike="noStrike" baseline="0" dirty="0">
                <a:latin typeface="Consolas" panose="020B0609020204030204" pitchFamily="49" charset="0"/>
              </a:rPr>
              <a:t>seconds</a:t>
            </a:r>
            <a:r>
              <a:rPr lang="en-US" sz="1800" b="0" i="0" u="none" strike="noStrike" baseline="0" dirty="0">
                <a:latin typeface="BookAntiqua"/>
              </a:rPr>
              <a:t>. They have been labeled and CSS applied as needed.</a:t>
            </a:r>
          </a:p>
          <a:p>
            <a:pPr marL="0" indent="0" algn="l">
              <a:buNone/>
            </a:pPr>
            <a:r>
              <a:rPr lang="en-US" sz="1800" b="0" i="0" u="none" strike="noStrike" baseline="0" dirty="0">
                <a:latin typeface="BookAntiqua"/>
              </a:rPr>
              <a:t>You can take the following steps:</a:t>
            </a:r>
          </a:p>
          <a:p>
            <a:pPr marL="666900" lvl="1" indent="-342900">
              <a:buFont typeface="+mj-lt"/>
              <a:buAutoNum type="arabicPeriod"/>
            </a:pPr>
            <a:r>
              <a:rPr lang="en-US" sz="1800" b="0" i="0" u="none" strike="noStrike" baseline="0" dirty="0">
                <a:latin typeface="BookAntiqua"/>
              </a:rPr>
              <a:t>Select the page elements as JavaScript objects, as well as selecting the main clock output area as the value of a JavaScript object.</a:t>
            </a:r>
          </a:p>
          <a:p>
            <a:pPr marL="666900" lvl="1" indent="-342900">
              <a:buFont typeface="+mj-lt"/>
              <a:buAutoNum type="arabicPeriod"/>
            </a:pPr>
            <a:r>
              <a:rPr lang="en-US" sz="1800" b="0" i="0" u="none" strike="noStrike" baseline="0" dirty="0">
                <a:latin typeface="BookAntiqua"/>
              </a:rPr>
              <a:t>Create variables for the </a:t>
            </a:r>
            <a:r>
              <a:rPr lang="en-US" sz="1800" b="0" i="0" u="none" strike="noStrike" baseline="0" dirty="0" err="1">
                <a:latin typeface="Consolas" panose="020B0609020204030204" pitchFamily="49" charset="0"/>
              </a:rPr>
              <a:t>timeInterval</a:t>
            </a:r>
            <a:r>
              <a:rPr lang="en-US" sz="1800" b="0" i="0" u="none" strike="noStrike" baseline="0" dirty="0">
                <a:latin typeface="Consolas" panose="020B0609020204030204" pitchFamily="49" charset="0"/>
              </a:rPr>
              <a:t> </a:t>
            </a:r>
            <a:r>
              <a:rPr lang="en-US" sz="1800" b="0" i="0" u="none" strike="noStrike" baseline="0" dirty="0">
                <a:latin typeface="BookAntiqua"/>
              </a:rPr>
              <a:t>and a global Boolean value that can be used to stop the clock timer.</a:t>
            </a:r>
          </a:p>
          <a:p>
            <a:pPr marL="666900" lvl="1" indent="-342900">
              <a:buFont typeface="+mj-lt"/>
              <a:buAutoNum type="arabicPeriod"/>
            </a:pPr>
            <a:r>
              <a:rPr lang="en-US" sz="1800" b="0" i="0" u="none" strike="noStrike" baseline="0" dirty="0">
                <a:latin typeface="BookAntiqua"/>
              </a:rPr>
              <a:t>Check the local storage if there is an item for countdown already set. If there is, use that value.</a:t>
            </a:r>
          </a:p>
          <a:p>
            <a:pPr marL="666900" lvl="1" indent="-342900">
              <a:buFont typeface="+mj-lt"/>
              <a:buAutoNum type="arabicPeriod"/>
            </a:pPr>
            <a:r>
              <a:rPr lang="en-US" sz="1800" b="0" i="0" u="none" strike="noStrike" baseline="0" dirty="0">
                <a:latin typeface="BookAntiqua"/>
              </a:rPr>
              <a:t>Create a condition and function to start the clock as the saved value and set the input field date value to the local storage saved value.</a:t>
            </a:r>
          </a:p>
          <a:p>
            <a:pPr marL="666900" lvl="1" indent="-342900">
              <a:buFont typeface="+mj-lt"/>
              <a:buAutoNum type="arabicPeriod"/>
            </a:pPr>
            <a:r>
              <a:rPr lang="en-US" sz="1800" b="0" i="0" u="none" strike="noStrike" baseline="0" dirty="0">
                <a:latin typeface="BookAntiqua"/>
              </a:rPr>
              <a:t>Add an event listener to invoke a function if the value of the input field is changed. Clear the interval if it has changed and set the new </a:t>
            </a:r>
            <a:r>
              <a:rPr lang="en-US" sz="1800" b="0" i="0" u="none" strike="noStrike" baseline="0" dirty="0" err="1">
                <a:latin typeface="Consolas" panose="020B0609020204030204" pitchFamily="49" charset="0"/>
              </a:rPr>
              <a:t>endDate</a:t>
            </a:r>
            <a:r>
              <a:rPr lang="en-US" sz="1800" b="0" i="0" u="none" strike="noStrike" baseline="0" dirty="0">
                <a:latin typeface="Consolas" panose="020B0609020204030204" pitchFamily="49" charset="0"/>
              </a:rPr>
              <a:t> </a:t>
            </a:r>
            <a:r>
              <a:rPr lang="en-US" sz="1800" b="0" i="0" u="none" strike="noStrike" baseline="0" dirty="0">
                <a:latin typeface="BookAntiqua"/>
              </a:rPr>
              <a:t>value in the local storage.</a:t>
            </a:r>
          </a:p>
          <a:p>
            <a:pPr marL="666900" lvl="1" indent="-342900">
              <a:buFont typeface="+mj-lt"/>
              <a:buAutoNum type="arabicPeriod"/>
            </a:pPr>
            <a:r>
              <a:rPr lang="en-US" sz="1800" b="0" i="0" u="none" strike="noStrike" baseline="0" dirty="0">
                <a:latin typeface="BookAntiqua"/>
              </a:rPr>
              <a:t>Start the clock with the start clock function from that new </a:t>
            </a:r>
            <a:r>
              <a:rPr lang="en-US" sz="1800" b="0" i="0" u="none" strike="noStrike" baseline="0" dirty="0" err="1">
                <a:latin typeface="Consolas" panose="020B0609020204030204" pitchFamily="49" charset="0"/>
              </a:rPr>
              <a:t>endDate</a:t>
            </a:r>
            <a:r>
              <a:rPr lang="en-US" sz="1800" b="0" i="0" u="none" strike="noStrike" baseline="0" dirty="0">
                <a:latin typeface="Consolas" panose="020B0609020204030204" pitchFamily="49" charset="0"/>
              </a:rPr>
              <a:t> </a:t>
            </a:r>
            <a:r>
              <a:rPr lang="en-US" sz="1800" b="0" i="0" u="none" strike="noStrike" baseline="0" dirty="0">
                <a:latin typeface="BookAntiqua"/>
              </a:rPr>
              <a:t>input value.</a:t>
            </a:r>
          </a:p>
        </p:txBody>
      </p:sp>
    </p:spTree>
    <p:extLst>
      <p:ext uri="{BB962C8B-B14F-4D97-AF65-F5344CB8AC3E}">
        <p14:creationId xmlns:p14="http://schemas.microsoft.com/office/powerpoint/2010/main" val="11363595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6B50-62C9-4966-9C4A-B49E41377073}"/>
              </a:ext>
            </a:extLst>
          </p:cNvPr>
          <p:cNvSpPr>
            <a:spLocks noGrp="1"/>
          </p:cNvSpPr>
          <p:nvPr>
            <p:ph type="title"/>
          </p:nvPr>
        </p:nvSpPr>
        <p:spPr/>
        <p:txBody>
          <a:bodyPr/>
          <a:lstStyle/>
          <a:p>
            <a:r>
              <a:rPr lang="en-US" dirty="0"/>
              <a:t>Countdown clock</a:t>
            </a:r>
          </a:p>
        </p:txBody>
      </p:sp>
      <p:sp>
        <p:nvSpPr>
          <p:cNvPr id="3" name="Content Placeholder 2">
            <a:extLst>
              <a:ext uri="{FF2B5EF4-FFF2-40B4-BE49-F238E27FC236}">
                <a16:creationId xmlns:a16="http://schemas.microsoft.com/office/drawing/2014/main" id="{1AE5CB15-DA4C-4CAE-88C7-38FD1EE01A54}"/>
              </a:ext>
            </a:extLst>
          </p:cNvPr>
          <p:cNvSpPr>
            <a:spLocks noGrp="1"/>
          </p:cNvSpPr>
          <p:nvPr>
            <p:ph idx="1"/>
          </p:nvPr>
        </p:nvSpPr>
        <p:spPr>
          <a:xfrm>
            <a:off x="581192" y="2057399"/>
            <a:ext cx="11029615" cy="4639733"/>
          </a:xfrm>
        </p:spPr>
        <p:txBody>
          <a:bodyPr anchor="ctr">
            <a:normAutofit/>
          </a:bodyPr>
          <a:lstStyle/>
          <a:p>
            <a:pPr marL="666900" lvl="1" indent="-342900">
              <a:buFont typeface="+mj-lt"/>
              <a:buAutoNum type="arabicPeriod" startAt="7"/>
            </a:pPr>
            <a:r>
              <a:rPr lang="en-US" sz="1800" b="0" i="0" u="none" strike="noStrike" baseline="0" dirty="0">
                <a:latin typeface="BookAntiqua"/>
              </a:rPr>
              <a:t>Create a function to start the clock that is used to start the counter. Within that function, you can create a function that updates the counter and outputs the new clock time values into the page clock container area.</a:t>
            </a:r>
          </a:p>
          <a:p>
            <a:pPr marL="666900" lvl="1" indent="-342900">
              <a:buFont typeface="+mj-lt"/>
              <a:buAutoNum type="arabicPeriod" startAt="7"/>
            </a:pPr>
            <a:r>
              <a:rPr lang="en-US" sz="1800" b="0" i="0" u="none" strike="noStrike" baseline="0" dirty="0">
                <a:latin typeface="BookAntiqua"/>
              </a:rPr>
              <a:t>Within this function, check if </a:t>
            </a:r>
            <a:r>
              <a:rPr lang="en-US" sz="1800" b="0" i="0" u="none" strike="noStrike" baseline="0" dirty="0" err="1">
                <a:latin typeface="Consolas" panose="020B0609020204030204" pitchFamily="49" charset="0"/>
              </a:rPr>
              <a:t>timeLeft</a:t>
            </a:r>
            <a:r>
              <a:rPr lang="en-US" sz="1800" b="0" i="0" u="none" strike="noStrike" baseline="0" dirty="0">
                <a:latin typeface="Consolas" panose="020B0609020204030204" pitchFamily="49" charset="0"/>
              </a:rPr>
              <a:t> </a:t>
            </a:r>
            <a:r>
              <a:rPr lang="en-US" sz="1800" b="0" i="0" u="none" strike="noStrike" baseline="0" dirty="0">
                <a:latin typeface="BookAntiqua"/>
              </a:rPr>
              <a:t>is less than the counter time. Create a separate function to handle this. If it's less, stop the timer.</a:t>
            </a:r>
          </a:p>
          <a:p>
            <a:pPr marL="666900" lvl="1" indent="-342900">
              <a:buFont typeface="+mj-lt"/>
              <a:buAutoNum type="arabicPeriod" startAt="7"/>
            </a:pPr>
            <a:r>
              <a:rPr lang="en-US" sz="1800" b="0" i="0" u="none" strike="noStrike" baseline="0" dirty="0">
                <a:latin typeface="BookAntiqua"/>
              </a:rPr>
              <a:t>If the time left is more and has a value within the object, then output the object by property names and match the property names you use in the time left function object to the class names you use in your webpage elements so they match and you can save time rewriting them. Loop through all the object values and assign the values within the </a:t>
            </a:r>
            <a:r>
              <a:rPr lang="en-US" sz="1800" b="0" i="0" u="none" strike="noStrike" baseline="0" dirty="0" err="1">
                <a:latin typeface="Consolas" panose="020B0609020204030204" pitchFamily="49" charset="0"/>
              </a:rPr>
              <a:t>innerHTML</a:t>
            </a:r>
            <a:r>
              <a:rPr lang="en-US" sz="1800" b="0" i="0" u="none" strike="noStrike" baseline="0" dirty="0">
                <a:latin typeface="Consolas" panose="020B0609020204030204" pitchFamily="49" charset="0"/>
              </a:rPr>
              <a:t> </a:t>
            </a:r>
            <a:r>
              <a:rPr lang="en-US" sz="1800" b="0" i="0" u="none" strike="noStrike" baseline="0" dirty="0">
                <a:latin typeface="BookAntiqua"/>
              </a:rPr>
              <a:t>page element.</a:t>
            </a:r>
          </a:p>
          <a:p>
            <a:pPr marL="666900" lvl="1" indent="-342900">
              <a:buFont typeface="+mj-lt"/>
              <a:buAutoNum type="arabicPeriod" startAt="7"/>
            </a:pPr>
            <a:r>
              <a:rPr lang="en-US" sz="1800" b="0" i="0" u="none" strike="noStrike" baseline="0" dirty="0">
                <a:latin typeface="BookAntiqua"/>
              </a:rPr>
              <a:t>In the time left function, get the current date. Using </a:t>
            </a:r>
            <a:r>
              <a:rPr lang="en-US" sz="1800" b="0" i="0" u="none" strike="noStrike" baseline="0" dirty="0" err="1">
                <a:latin typeface="Consolas" panose="020B0609020204030204" pitchFamily="49" charset="0"/>
              </a:rPr>
              <a:t>Date.parse</a:t>
            </a:r>
            <a:r>
              <a:rPr lang="en-US" sz="1800" b="0" i="0" u="none" strike="noStrike" baseline="0" dirty="0">
                <a:latin typeface="Consolas" panose="020B0609020204030204" pitchFamily="49" charset="0"/>
              </a:rPr>
              <a:t>()</a:t>
            </a:r>
            <a:r>
              <a:rPr lang="en-US" sz="1800" b="0" i="0" u="none" strike="noStrike" baseline="0" dirty="0">
                <a:latin typeface="BookAntiqua"/>
              </a:rPr>
              <a:t>, parse the date and calculate the total milliseconds left until the counter ends. Return the values of the total days, hours, minutes, and seconds as a response object to use in the update function.</a:t>
            </a:r>
          </a:p>
          <a:p>
            <a:pPr marL="666900" lvl="1" indent="-342900">
              <a:buFont typeface="+mj-lt"/>
              <a:buAutoNum type="arabicPeriod" startAt="7"/>
            </a:pPr>
            <a:r>
              <a:rPr lang="en-US" sz="1800" b="0" i="0" u="none" strike="noStrike" baseline="0" dirty="0">
                <a:latin typeface="BookAntiqua"/>
              </a:rPr>
              <a:t>If the counter is false and has passed the end time, then clear the interval. If the counter is still valid, set the interval to run the update function every 1,000 milliseconds.</a:t>
            </a:r>
            <a:endParaRPr lang="en-US" sz="1800" b="0" i="0" u="none" strike="noStrike" baseline="0" dirty="0">
              <a:solidFill>
                <a:srgbClr val="000000"/>
              </a:solidFill>
              <a:latin typeface="BookAntiqua"/>
            </a:endParaRPr>
          </a:p>
        </p:txBody>
      </p:sp>
    </p:spTree>
    <p:extLst>
      <p:ext uri="{BB962C8B-B14F-4D97-AF65-F5344CB8AC3E}">
        <p14:creationId xmlns:p14="http://schemas.microsoft.com/office/powerpoint/2010/main" val="29870805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A31A-A006-47C8-A60F-7317DDC84B75}"/>
              </a:ext>
            </a:extLst>
          </p:cNvPr>
          <p:cNvSpPr>
            <a:spLocks noGrp="1"/>
          </p:cNvSpPr>
          <p:nvPr>
            <p:ph type="title"/>
          </p:nvPr>
        </p:nvSpPr>
        <p:spPr/>
        <p:txBody>
          <a:bodyPr/>
          <a:lstStyle/>
          <a:p>
            <a:r>
              <a:rPr lang="en-US" dirty="0"/>
              <a:t>Online paint app</a:t>
            </a:r>
          </a:p>
        </p:txBody>
      </p:sp>
      <p:sp>
        <p:nvSpPr>
          <p:cNvPr id="3" name="Content Placeholder 2">
            <a:extLst>
              <a:ext uri="{FF2B5EF4-FFF2-40B4-BE49-F238E27FC236}">
                <a16:creationId xmlns:a16="http://schemas.microsoft.com/office/drawing/2014/main" id="{B90E977D-AAB8-477A-BCE8-2AEBDC89F525}"/>
              </a:ext>
            </a:extLst>
          </p:cNvPr>
          <p:cNvSpPr>
            <a:spLocks noGrp="1"/>
          </p:cNvSpPr>
          <p:nvPr>
            <p:ph idx="1"/>
          </p:nvPr>
        </p:nvSpPr>
        <p:spPr/>
        <p:txBody>
          <a:bodyPr/>
          <a:lstStyle/>
          <a:p>
            <a:pPr marL="0" indent="0" algn="l">
              <a:buNone/>
            </a:pPr>
            <a:r>
              <a:rPr lang="en-US" sz="1800" b="0" i="0" u="none" strike="noStrike" baseline="0" dirty="0">
                <a:latin typeface="BookAntiqua"/>
              </a:rPr>
              <a:t>Create a drawing application where the user can draw using their mouse in the canvas element. When the user is within the canvas element and clicks down on the mouse button, holding the button down will add lines, producing a drawing effect within the canvas element. The color and width of the drawing pencil can be changed dynamically for more functionality. In addition, this app will include a button to save and download the image from the canvas element, as well as clearing the current canvas content.</a:t>
            </a:r>
            <a:endParaRPr lang="en-US" dirty="0"/>
          </a:p>
        </p:txBody>
      </p:sp>
    </p:spTree>
    <p:extLst>
      <p:ext uri="{BB962C8B-B14F-4D97-AF65-F5344CB8AC3E}">
        <p14:creationId xmlns:p14="http://schemas.microsoft.com/office/powerpoint/2010/main" val="30118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AFCD-08B0-4339-AE5E-AD4E5A6B63F1}"/>
              </a:ext>
            </a:extLst>
          </p:cNvPr>
          <p:cNvSpPr>
            <a:spLocks noGrp="1"/>
          </p:cNvSpPr>
          <p:nvPr>
            <p:ph type="title"/>
          </p:nvPr>
        </p:nvSpPr>
        <p:spPr/>
        <p:txBody>
          <a:bodyPr/>
          <a:lstStyle/>
          <a:p>
            <a:r>
              <a:rPr lang="en-US" dirty="0"/>
              <a:t>Uploading files</a:t>
            </a:r>
          </a:p>
        </p:txBody>
      </p:sp>
      <p:sp>
        <p:nvSpPr>
          <p:cNvPr id="3" name="Content Placeholder 2">
            <a:extLst>
              <a:ext uri="{FF2B5EF4-FFF2-40B4-BE49-F238E27FC236}">
                <a16:creationId xmlns:a16="http://schemas.microsoft.com/office/drawing/2014/main" id="{BC0E4F13-F6D9-4355-A7FF-7EE0E27000A7}"/>
              </a:ext>
            </a:extLst>
          </p:cNvPr>
          <p:cNvSpPr>
            <a:spLocks noGrp="1"/>
          </p:cNvSpPr>
          <p:nvPr>
            <p:ph idx="1"/>
          </p:nvPr>
        </p:nvSpPr>
        <p:spPr>
          <a:xfrm>
            <a:off x="581192" y="2180496"/>
            <a:ext cx="11029615" cy="4279571"/>
          </a:xfrm>
        </p:spPr>
        <p:txBody>
          <a:bodyPr anchor="t">
            <a:normAutofit/>
          </a:bodyPr>
          <a:lstStyle/>
          <a:p>
            <a:pPr marL="0" indent="0" algn="l">
              <a:buNone/>
            </a:pPr>
            <a:r>
              <a:rPr lang="en-US" sz="1800" b="0" i="0" u="none" strike="noStrike" baseline="0" dirty="0">
                <a:solidFill>
                  <a:srgbClr val="000000"/>
                </a:solidFill>
                <a:latin typeface="BookAntiqua"/>
              </a:rPr>
              <a:t>Uploading files is actually easier than you might think. We indicate we want to upload a file by adding an input of type </a:t>
            </a:r>
            <a:r>
              <a:rPr lang="en-US" sz="1800" b="0" i="0" u="none" strike="noStrike" baseline="0" dirty="0">
                <a:solidFill>
                  <a:srgbClr val="000000"/>
                </a:solidFill>
                <a:latin typeface="Consolas" panose="020B0609020204030204" pitchFamily="49" charset="0"/>
              </a:rPr>
              <a:t>file</a:t>
            </a:r>
            <a:r>
              <a:rPr lang="en-US" sz="1800" b="0" i="0" u="none" strike="noStrike" baseline="0" dirty="0">
                <a:solidFill>
                  <a:srgbClr val="000000"/>
                </a:solidFill>
                <a:latin typeface="BookAntiqua"/>
              </a:rPr>
              <a:t>. Here is a basic script that does just that:</a:t>
            </a:r>
          </a:p>
          <a:p>
            <a:pPr marL="594000" lvl="2" indent="0">
              <a:buNone/>
            </a:pPr>
            <a:endParaRPr lang="en-US" dirty="0"/>
          </a:p>
        </p:txBody>
      </p:sp>
      <p:sp>
        <p:nvSpPr>
          <p:cNvPr id="5" name="TextBox 4">
            <a:extLst>
              <a:ext uri="{FF2B5EF4-FFF2-40B4-BE49-F238E27FC236}">
                <a16:creationId xmlns:a16="http://schemas.microsoft.com/office/drawing/2014/main" id="{E57E7297-004B-4775-A66F-40C448E98D1D}"/>
              </a:ext>
            </a:extLst>
          </p:cNvPr>
          <p:cNvSpPr txBox="1"/>
          <p:nvPr/>
        </p:nvSpPr>
        <p:spPr>
          <a:xfrm>
            <a:off x="1879599" y="3047301"/>
            <a:ext cx="8432799" cy="3108543"/>
          </a:xfrm>
          <a:prstGeom prst="rect">
            <a:avLst/>
          </a:prstGeom>
          <a:noFill/>
        </p:spPr>
        <p:txBody>
          <a:bodyPr wrap="square">
            <a:spAutoFit/>
          </a:bodyPr>
          <a:lstStyle/>
          <a:p>
            <a:pPr marL="594000" lvl="2" indent="0">
              <a:buNone/>
            </a:pPr>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marL="594000" lvl="2"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marL="594000" lvl="2" indent="0">
              <a:buNone/>
            </a:pPr>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marL="594000" lvl="2" indent="0">
              <a:buNone/>
            </a:pPr>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"file" </a:t>
            </a:r>
            <a:r>
              <a:rPr lang="en-US" sz="1400" b="0" i="0" u="none" strike="noStrike" baseline="0" dirty="0" err="1">
                <a:solidFill>
                  <a:srgbClr val="996801"/>
                </a:solidFill>
                <a:latin typeface="Consolas" panose="020B0609020204030204" pitchFamily="49" charset="0"/>
              </a:rPr>
              <a:t>onchange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uploadFile</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this.files</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383A42"/>
                </a:solidFill>
                <a:latin typeface="Consolas" panose="020B0609020204030204" pitchFamily="49" charset="0"/>
              </a:rPr>
              <a:t>/&gt;</a:t>
            </a:r>
          </a:p>
          <a:p>
            <a:pPr marL="594000" lvl="2" indent="0">
              <a:buNone/>
            </a:pPr>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"message"</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marL="594000" lvl="2" indent="0">
              <a:buNone/>
            </a:pPr>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marL="594000" lvl="2" indent="0">
              <a:buNone/>
            </a:pPr>
            <a:r>
              <a:rPr lang="da-DK" sz="1400" b="0" i="0" u="none" strike="noStrike" baseline="0" dirty="0">
                <a:solidFill>
                  <a:srgbClr val="A726A5"/>
                </a:solidFill>
                <a:latin typeface="Consolas" panose="020B0609020204030204" pitchFamily="49" charset="0"/>
              </a:rPr>
              <a:t>			let </a:t>
            </a:r>
            <a:r>
              <a:rPr lang="da-DK" sz="1400" b="0" i="0" u="none" strike="noStrike" baseline="0" dirty="0">
                <a:solidFill>
                  <a:srgbClr val="383A42"/>
                </a:solidFill>
                <a:latin typeface="Consolas" panose="020B0609020204030204" pitchFamily="49" charset="0"/>
              </a:rPr>
              <a:t>message = </a:t>
            </a:r>
            <a:r>
              <a:rPr lang="da-DK" sz="1400" b="0" i="0" u="none" strike="noStrike" baseline="0" dirty="0">
                <a:solidFill>
                  <a:srgbClr val="C28501"/>
                </a:solidFill>
                <a:latin typeface="Consolas" panose="020B0609020204030204" pitchFamily="49" charset="0"/>
              </a:rPr>
              <a:t>document</a:t>
            </a:r>
            <a:r>
              <a:rPr lang="da-DK" sz="1400" b="0" i="0" u="none" strike="noStrike" baseline="0" dirty="0">
                <a:solidFill>
                  <a:srgbClr val="383A42"/>
                </a:solidFill>
                <a:latin typeface="Consolas" panose="020B0609020204030204" pitchFamily="49" charset="0"/>
              </a:rPr>
              <a:t>.getElementById(</a:t>
            </a:r>
            <a:r>
              <a:rPr lang="da-DK" sz="1400" b="0" i="0" u="none" strike="noStrike" baseline="0" dirty="0">
                <a:solidFill>
                  <a:srgbClr val="50A24F"/>
                </a:solidFill>
                <a:latin typeface="Consolas" panose="020B0609020204030204" pitchFamily="49" charset="0"/>
              </a:rPr>
              <a:t>"message"</a:t>
            </a:r>
            <a:r>
              <a:rPr lang="da-DK" sz="1400" b="0" i="0" u="none" strike="noStrike" baseline="0" dirty="0">
                <a:solidFill>
                  <a:srgbClr val="383A42"/>
                </a:solidFill>
                <a:latin typeface="Consolas" panose="020B0609020204030204" pitchFamily="49" charset="0"/>
              </a:rPr>
              <a:t>);</a:t>
            </a:r>
          </a:p>
          <a:p>
            <a:pPr marL="594000" lvl="2" indent="0">
              <a:buNone/>
            </a:pPr>
            <a:r>
              <a:rPr lang="en-US" sz="1400" b="0" i="0" u="none" strike="noStrike" baseline="0" dirty="0">
                <a:solidFill>
                  <a:srgbClr val="A726A5"/>
                </a:solidFill>
                <a:latin typeface="Consolas" panose="020B0609020204030204" pitchFamily="49" charset="0"/>
              </a:rPr>
              <a:t>			function </a:t>
            </a:r>
            <a:r>
              <a:rPr lang="en-US" sz="1400" b="0" i="0" u="none" strike="noStrike" baseline="0" dirty="0" err="1">
                <a:solidFill>
                  <a:srgbClr val="4079F3"/>
                </a:solidFill>
                <a:latin typeface="Consolas" panose="020B0609020204030204" pitchFamily="49" charset="0"/>
              </a:rPr>
              <a:t>uploadFile</a:t>
            </a:r>
            <a:r>
              <a:rPr lang="en-US" sz="1400" b="0" i="0" u="none" strike="noStrike" baseline="0" dirty="0">
                <a:solidFill>
                  <a:srgbClr val="383A42"/>
                </a:solidFill>
                <a:latin typeface="Consolas" panose="020B0609020204030204" pitchFamily="49" charset="0"/>
              </a:rPr>
              <a:t>(files) {</a:t>
            </a:r>
          </a:p>
          <a:p>
            <a:pPr marL="594000" lvl="2" indent="0">
              <a:buNone/>
            </a:pPr>
            <a:r>
              <a:rPr lang="en-US" sz="1400" b="0" i="0" u="none" strike="noStrike" baseline="0" dirty="0">
                <a:solidFill>
                  <a:srgbClr val="C28501"/>
                </a:solidFill>
                <a:latin typeface="Consolas" panose="020B0609020204030204" pitchFamily="49" charset="0"/>
              </a:rPr>
              <a:t>				console</a:t>
            </a:r>
            <a:r>
              <a:rPr lang="en-US" sz="1400" b="0" i="0" u="none" strike="noStrike" baseline="0" dirty="0">
                <a:solidFill>
                  <a:srgbClr val="383A42"/>
                </a:solidFill>
                <a:latin typeface="Consolas" panose="020B0609020204030204" pitchFamily="49" charset="0"/>
              </a:rPr>
              <a:t>.log(files[</a:t>
            </a:r>
            <a:r>
              <a:rPr lang="en-US" sz="1400" b="0" i="0" u="none" strike="noStrike" baseline="0" dirty="0">
                <a:solidFill>
                  <a:srgbClr val="996801"/>
                </a:solidFill>
                <a:latin typeface="Consolas" panose="020B0609020204030204" pitchFamily="49" charset="0"/>
              </a:rPr>
              <a:t>0</a:t>
            </a:r>
            <a:r>
              <a:rPr lang="en-US" sz="1400" b="0" i="0" u="none" strike="noStrike" baseline="0" dirty="0">
                <a:solidFill>
                  <a:srgbClr val="383A42"/>
                </a:solidFill>
                <a:latin typeface="Consolas" panose="020B0609020204030204" pitchFamily="49" charset="0"/>
              </a:rPr>
              <a:t>]);</a:t>
            </a:r>
          </a:p>
          <a:p>
            <a:pPr marL="594000" lvl="2" indent="0">
              <a:buNone/>
            </a:pP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message.innerText</a:t>
            </a:r>
            <a:r>
              <a:rPr lang="en-US" sz="1400" b="0" i="0" u="none" strike="noStrike" baseline="0" dirty="0">
                <a:solidFill>
                  <a:srgbClr val="383A42"/>
                </a:solidFill>
                <a:latin typeface="Consolas" panose="020B0609020204030204" pitchFamily="49" charset="0"/>
              </a:rPr>
              <a:t> = files[</a:t>
            </a:r>
            <a:r>
              <a:rPr lang="en-US" sz="1400" b="0" i="0" u="none" strike="noStrike" baseline="0" dirty="0">
                <a:solidFill>
                  <a:srgbClr val="996801"/>
                </a:solidFill>
                <a:latin typeface="Consolas" panose="020B0609020204030204" pitchFamily="49" charset="0"/>
              </a:rPr>
              <a:t>0</a:t>
            </a:r>
            <a:r>
              <a:rPr lang="en-US" sz="1400" b="0" i="0" u="none" strike="noStrike" baseline="0" dirty="0">
                <a:solidFill>
                  <a:srgbClr val="383A42"/>
                </a:solidFill>
                <a:latin typeface="Consolas" panose="020B0609020204030204" pitchFamily="49" charset="0"/>
              </a:rPr>
              <a:t>].name;</a:t>
            </a:r>
          </a:p>
          <a:p>
            <a:pPr marL="594000" lvl="2" indent="0">
              <a:buNone/>
            </a:pPr>
            <a:r>
              <a:rPr lang="en-US" sz="1400" b="0" i="0" u="none" strike="noStrike" baseline="0" dirty="0">
                <a:solidFill>
                  <a:srgbClr val="383A42"/>
                </a:solidFill>
                <a:latin typeface="Consolas" panose="020B0609020204030204" pitchFamily="49" charset="0"/>
              </a:rPr>
              <a:t>			}</a:t>
            </a:r>
          </a:p>
          <a:p>
            <a:pPr marL="594000" lvl="2" indent="0">
              <a:buNone/>
            </a:pPr>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marL="594000" lvl="2" indent="0">
              <a:buNone/>
            </a:pPr>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marL="594000" lvl="2"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4049704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A31A-A006-47C8-A60F-7317DDC84B75}"/>
              </a:ext>
            </a:extLst>
          </p:cNvPr>
          <p:cNvSpPr>
            <a:spLocks noGrp="1"/>
          </p:cNvSpPr>
          <p:nvPr>
            <p:ph type="title"/>
          </p:nvPr>
        </p:nvSpPr>
        <p:spPr/>
        <p:txBody>
          <a:bodyPr/>
          <a:lstStyle/>
          <a:p>
            <a:r>
              <a:rPr lang="en-US" dirty="0"/>
              <a:t>Online paint app</a:t>
            </a:r>
          </a:p>
        </p:txBody>
      </p:sp>
      <p:sp>
        <p:nvSpPr>
          <p:cNvPr id="3" name="Content Placeholder 2">
            <a:extLst>
              <a:ext uri="{FF2B5EF4-FFF2-40B4-BE49-F238E27FC236}">
                <a16:creationId xmlns:a16="http://schemas.microsoft.com/office/drawing/2014/main" id="{B90E977D-AAB8-477A-BCE8-2AEBDC89F525}"/>
              </a:ext>
            </a:extLst>
          </p:cNvPr>
          <p:cNvSpPr>
            <a:spLocks noGrp="1"/>
          </p:cNvSpPr>
          <p:nvPr>
            <p:ph idx="1"/>
          </p:nvPr>
        </p:nvSpPr>
        <p:spPr>
          <a:xfrm>
            <a:off x="581192" y="2091267"/>
            <a:ext cx="11029616" cy="4411133"/>
          </a:xfrm>
        </p:spPr>
        <p:txBody>
          <a:bodyPr anchor="t">
            <a:normAutofit/>
          </a:bodyPr>
          <a:lstStyle/>
          <a:p>
            <a:pPr marL="0" indent="0" algn="l">
              <a:buNone/>
            </a:pPr>
            <a:r>
              <a:rPr lang="en-US" sz="1700" b="0" i="0" u="none" strike="noStrike" baseline="0" dirty="0">
                <a:latin typeface="BookAntiqua"/>
              </a:rPr>
              <a:t>You can use the following template and add the JavaScript code:</a:t>
            </a:r>
            <a:endParaRPr lang="en-US" sz="1700" dirty="0"/>
          </a:p>
        </p:txBody>
      </p:sp>
      <p:sp>
        <p:nvSpPr>
          <p:cNvPr id="5" name="TextBox 4">
            <a:extLst>
              <a:ext uri="{FF2B5EF4-FFF2-40B4-BE49-F238E27FC236}">
                <a16:creationId xmlns:a16="http://schemas.microsoft.com/office/drawing/2014/main" id="{18422285-D696-408C-A8BA-C0EDB6D787DD}"/>
              </a:ext>
            </a:extLst>
          </p:cNvPr>
          <p:cNvSpPr txBox="1"/>
          <p:nvPr/>
        </p:nvSpPr>
        <p:spPr>
          <a:xfrm>
            <a:off x="2175934" y="2451249"/>
            <a:ext cx="9508066" cy="4154984"/>
          </a:xfrm>
          <a:prstGeom prst="rect">
            <a:avLst/>
          </a:prstGeom>
          <a:noFill/>
        </p:spPr>
        <p:txBody>
          <a:bodyPr wrap="square">
            <a:spAutoFit/>
          </a:bodyPr>
          <a:lstStyle/>
          <a:p>
            <a:pPr algn="l"/>
            <a:r>
              <a:rPr lang="en-US" sz="1200" b="0" i="0" u="none" strike="noStrike" baseline="0" dirty="0">
                <a:solidFill>
                  <a:srgbClr val="4079F3"/>
                </a:solidFill>
                <a:latin typeface="Consolas" panose="020B0609020204030204" pitchFamily="49" charset="0"/>
              </a:rPr>
              <a:t>&lt;!doctype </a:t>
            </a:r>
            <a:r>
              <a:rPr lang="en-US" sz="1200" b="0" i="0" u="none" strike="noStrike" baseline="0" dirty="0">
                <a:solidFill>
                  <a:srgbClr val="383A42"/>
                </a:solidFill>
                <a:latin typeface="Consolas" panose="020B0609020204030204" pitchFamily="49" charset="0"/>
              </a:rPr>
              <a:t>html</a:t>
            </a:r>
            <a:r>
              <a:rPr lang="en-US" sz="1200" b="0" i="0" u="none" strike="noStrike" baseline="0" dirty="0">
                <a:solidFill>
                  <a:srgbClr val="4079F3"/>
                </a:solidFill>
                <a:latin typeface="Consolas" panose="020B0609020204030204" pitchFamily="49" charset="0"/>
              </a:rPr>
              <a:t>&gt;</a:t>
            </a:r>
          </a:p>
          <a:p>
            <a:pPr algn="l"/>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html</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head</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	&lt;</a:t>
            </a:r>
            <a:r>
              <a:rPr lang="en-US" sz="1200" b="0" i="0" u="none" strike="noStrike" baseline="0" dirty="0">
                <a:solidFill>
                  <a:srgbClr val="E55649"/>
                </a:solidFill>
                <a:latin typeface="Consolas" panose="020B0609020204030204" pitchFamily="49" charset="0"/>
              </a:rPr>
              <a:t>title</a:t>
            </a:r>
            <a:r>
              <a:rPr lang="en-US" sz="1200" b="0" i="0" u="none" strike="noStrike" baseline="0" dirty="0">
                <a:solidFill>
                  <a:srgbClr val="383A42"/>
                </a:solidFill>
                <a:latin typeface="Consolas" panose="020B0609020204030204" pitchFamily="49" charset="0"/>
              </a:rPr>
              <a:t>&gt;Canvas HTML5&lt;/</a:t>
            </a:r>
            <a:r>
              <a:rPr lang="en-US" sz="1200" b="0" i="0" u="none" strike="noStrike" baseline="0" dirty="0">
                <a:solidFill>
                  <a:srgbClr val="E55649"/>
                </a:solidFill>
                <a:latin typeface="Consolas" panose="020B0609020204030204" pitchFamily="49" charset="0"/>
              </a:rPr>
              <a:t>title</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style</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4079F3"/>
                </a:solidFill>
                <a:latin typeface="Consolas" panose="020B0609020204030204" pitchFamily="49" charset="0"/>
              </a:rPr>
              <a:t>#canvas </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50A24F"/>
                </a:solidFill>
                <a:latin typeface="Consolas" panose="020B0609020204030204" pitchFamily="49" charset="0"/>
              </a:rPr>
              <a:t>	border</a:t>
            </a:r>
            <a:r>
              <a:rPr lang="en-US" sz="1200" b="0" i="0" u="none" strike="noStrike" baseline="0" dirty="0">
                <a:solidFill>
                  <a:srgbClr val="383A42"/>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1px </a:t>
            </a:r>
            <a:r>
              <a:rPr lang="en-US" sz="1200" b="0" i="0" u="none" strike="noStrike" baseline="0" dirty="0">
                <a:solidFill>
                  <a:srgbClr val="383A42"/>
                </a:solidFill>
                <a:latin typeface="Consolas" panose="020B0609020204030204" pitchFamily="49" charset="0"/>
              </a:rPr>
              <a:t>solid black;</a:t>
            </a:r>
          </a:p>
          <a:p>
            <a:pPr lvl="3"/>
            <a:r>
              <a:rPr lang="en-US" sz="1200" b="0" i="0" u="none" strike="noStrike" baseline="0" dirty="0">
                <a:solidFill>
                  <a:srgbClr val="383A42"/>
                </a:solidFill>
                <a:latin typeface="Consolas" panose="020B0609020204030204" pitchFamily="49" charset="0"/>
              </a:rPr>
              <a: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style</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head</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body</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canvas </a:t>
            </a:r>
            <a:r>
              <a:rPr lang="en-US" sz="1200" b="0" i="0" u="none" strike="noStrike" baseline="0" dirty="0">
                <a:solidFill>
                  <a:srgbClr val="996801"/>
                </a:solidFill>
                <a:latin typeface="Consolas" panose="020B0609020204030204" pitchFamily="49" charset="0"/>
              </a:rPr>
              <a:t>id</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"canvas" </a:t>
            </a:r>
            <a:r>
              <a:rPr lang="en-US" sz="1200" b="0" i="0" u="none" strike="noStrike" baseline="0" dirty="0">
                <a:solidFill>
                  <a:srgbClr val="996801"/>
                </a:solidFill>
                <a:latin typeface="Consolas" panose="020B0609020204030204" pitchFamily="49" charset="0"/>
              </a:rPr>
              <a:t>width</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"600" </a:t>
            </a:r>
            <a:r>
              <a:rPr lang="en-US" sz="1200" b="0" i="0" u="none" strike="noStrike" baseline="0" dirty="0">
                <a:solidFill>
                  <a:srgbClr val="996801"/>
                </a:solidFill>
                <a:latin typeface="Consolas" panose="020B0609020204030204" pitchFamily="49" charset="0"/>
              </a:rPr>
              <a:t>height</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"400"</a:t>
            </a:r>
            <a:r>
              <a:rPr lang="en-US" sz="1200" b="0" i="0" u="none" strike="noStrike" baseline="0" dirty="0">
                <a:solidFill>
                  <a:srgbClr val="383A42"/>
                </a:solidFill>
                <a:latin typeface="Consolas" panose="020B0609020204030204" pitchFamily="49" charset="0"/>
              </a:rPr>
              <a:t>&gt;&lt;/</a:t>
            </a:r>
            <a:r>
              <a:rPr lang="en-US" sz="1200" b="0" i="0" u="none" strike="noStrike" baseline="0" dirty="0">
                <a:solidFill>
                  <a:srgbClr val="E55649"/>
                </a:solidFill>
                <a:latin typeface="Consolas" panose="020B0609020204030204" pitchFamily="49" charset="0"/>
              </a:rPr>
              <a:t>canvas</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div</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button </a:t>
            </a:r>
            <a:r>
              <a:rPr lang="en-US" sz="1200" b="0" i="0" u="none" strike="noStrike" baseline="0" dirty="0">
                <a:solidFill>
                  <a:srgbClr val="996801"/>
                </a:solidFill>
                <a:latin typeface="Consolas" panose="020B0609020204030204" pitchFamily="49" charset="0"/>
              </a:rPr>
              <a:t>class</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"save"</a:t>
            </a:r>
            <a:r>
              <a:rPr lang="en-US" sz="1200" b="0" i="0" u="none" strike="noStrike" baseline="0" dirty="0">
                <a:solidFill>
                  <a:srgbClr val="383A42"/>
                </a:solidFill>
                <a:latin typeface="Consolas" panose="020B0609020204030204" pitchFamily="49" charset="0"/>
              </a:rPr>
              <a:t>&gt;Save&lt;/</a:t>
            </a:r>
            <a:r>
              <a:rPr lang="en-US" sz="1200" b="0" i="0" u="none" strike="noStrike" baseline="0" dirty="0">
                <a:solidFill>
                  <a:srgbClr val="E55649"/>
                </a:solidFill>
                <a:latin typeface="Consolas" panose="020B0609020204030204" pitchFamily="49" charset="0"/>
              </a:rPr>
              <a:t>button</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button </a:t>
            </a:r>
            <a:r>
              <a:rPr lang="en-US" sz="1200" b="0" i="0" u="none" strike="noStrike" baseline="0" dirty="0">
                <a:solidFill>
                  <a:srgbClr val="996801"/>
                </a:solidFill>
                <a:latin typeface="Consolas" panose="020B0609020204030204" pitchFamily="49" charset="0"/>
              </a:rPr>
              <a:t>class</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"clear"</a:t>
            </a:r>
            <a:r>
              <a:rPr lang="en-US" sz="1200" b="0" i="0" u="none" strike="noStrike" baseline="0" dirty="0">
                <a:solidFill>
                  <a:srgbClr val="383A42"/>
                </a:solidFill>
                <a:latin typeface="Consolas" panose="020B0609020204030204" pitchFamily="49" charset="0"/>
              </a:rPr>
              <a:t>&gt;clear&lt;/</a:t>
            </a:r>
            <a:r>
              <a:rPr lang="en-US" sz="1200" b="0" i="0" u="none" strike="noStrike" baseline="0" dirty="0">
                <a:solidFill>
                  <a:srgbClr val="E55649"/>
                </a:solidFill>
                <a:latin typeface="Consolas" panose="020B0609020204030204" pitchFamily="49" charset="0"/>
              </a:rPr>
              <a:t>button</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&gt;Color: &lt;</a:t>
            </a:r>
            <a:r>
              <a:rPr lang="en-US" sz="1200" b="0" i="0" u="none" strike="noStrike" baseline="0" dirty="0">
                <a:solidFill>
                  <a:srgbClr val="E55649"/>
                </a:solidFill>
                <a:latin typeface="Consolas" panose="020B0609020204030204" pitchFamily="49" charset="0"/>
              </a:rPr>
              <a:t>input </a:t>
            </a:r>
            <a:r>
              <a:rPr lang="en-US" sz="1200" b="0" i="0" u="none" strike="noStrike" baseline="0" dirty="0">
                <a:solidFill>
                  <a:srgbClr val="996801"/>
                </a:solidFill>
                <a:latin typeface="Consolas" panose="020B0609020204030204" pitchFamily="49" charset="0"/>
              </a:rPr>
              <a:t>type</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"color" </a:t>
            </a:r>
            <a:r>
              <a:rPr lang="en-US" sz="1200" b="0" i="0" u="none" strike="noStrike" baseline="0" dirty="0">
                <a:solidFill>
                  <a:srgbClr val="996801"/>
                </a:solidFill>
                <a:latin typeface="Consolas" panose="020B0609020204030204" pitchFamily="49" charset="0"/>
              </a:rPr>
              <a:t>value</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"#ffff00" </a:t>
            </a:r>
            <a:r>
              <a:rPr lang="en-US" sz="1200" b="0" i="0" u="none" strike="noStrike" baseline="0" dirty="0">
                <a:solidFill>
                  <a:srgbClr val="996801"/>
                </a:solidFill>
                <a:latin typeface="Consolas" panose="020B0609020204030204" pitchFamily="49" charset="0"/>
              </a:rPr>
              <a:t>id</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a:t>
            </a:r>
            <a:r>
              <a:rPr lang="en-US" sz="1200" b="0" i="0" u="none" strike="noStrike" baseline="0" dirty="0" err="1">
                <a:solidFill>
                  <a:srgbClr val="50A24F"/>
                </a:solidFill>
                <a:latin typeface="Consolas" panose="020B0609020204030204" pitchFamily="49" charset="0"/>
              </a:rPr>
              <a:t>penColor</a:t>
            </a:r>
            <a:r>
              <a:rPr lang="en-US" sz="1200" b="0" i="0" u="none" strike="noStrike" baseline="0" dirty="0">
                <a:solidFill>
                  <a:srgbClr val="50A24F"/>
                </a:solidFill>
                <a:latin typeface="Consolas" panose="020B0609020204030204" pitchFamily="49" charset="0"/>
              </a:rPr>
              <a:t>"</a:t>
            </a:r>
            <a:r>
              <a:rPr lang="en-US" sz="1200" b="0" i="0" u="none" strike="noStrike" baseline="0" dirty="0">
                <a:solidFill>
                  <a:srgbClr val="383A42"/>
                </a:solidFill>
                <a:latin typeface="Consolas" panose="020B0609020204030204" pitchFamily="49" charset="0"/>
              </a:rPr>
              <a:t>&gt;&lt;/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&gt;Width: &lt;</a:t>
            </a:r>
            <a:r>
              <a:rPr lang="en-US" sz="1200" b="0" i="0" u="none" strike="noStrike" baseline="0" dirty="0">
                <a:solidFill>
                  <a:srgbClr val="E55649"/>
                </a:solidFill>
                <a:latin typeface="Consolas" panose="020B0609020204030204" pitchFamily="49" charset="0"/>
              </a:rPr>
              <a:t>input </a:t>
            </a:r>
            <a:r>
              <a:rPr lang="en-US" sz="1200" b="0" i="0" u="none" strike="noStrike" baseline="0" dirty="0">
                <a:solidFill>
                  <a:srgbClr val="996801"/>
                </a:solidFill>
                <a:latin typeface="Consolas" panose="020B0609020204030204" pitchFamily="49" charset="0"/>
              </a:rPr>
              <a:t>type</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"range" </a:t>
            </a:r>
            <a:r>
              <a:rPr lang="en-US" sz="1200" b="0" i="0" u="none" strike="noStrike" baseline="0" dirty="0">
                <a:solidFill>
                  <a:srgbClr val="996801"/>
                </a:solidFill>
                <a:latin typeface="Consolas" panose="020B0609020204030204" pitchFamily="49" charset="0"/>
              </a:rPr>
              <a:t>min</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"1" </a:t>
            </a:r>
            <a:r>
              <a:rPr lang="en-US" sz="1200" b="0" i="0" u="none" strike="noStrike" baseline="0" dirty="0">
                <a:solidFill>
                  <a:srgbClr val="996801"/>
                </a:solidFill>
                <a:latin typeface="Consolas" panose="020B0609020204030204" pitchFamily="49" charset="0"/>
              </a:rPr>
              <a:t>max</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"20" </a:t>
            </a:r>
            <a:r>
              <a:rPr lang="en-US" sz="1200" b="0" i="0" u="none" strike="noStrike" baseline="0" dirty="0">
                <a:solidFill>
                  <a:srgbClr val="996801"/>
                </a:solidFill>
                <a:latin typeface="Consolas" panose="020B0609020204030204" pitchFamily="49" charset="0"/>
              </a:rPr>
              <a:t>value</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"10" </a:t>
            </a:r>
            <a:r>
              <a:rPr lang="en-US" sz="1200" b="0" i="0" u="none" strike="noStrike" baseline="0" dirty="0">
                <a:solidFill>
                  <a:srgbClr val="996801"/>
                </a:solidFill>
                <a:latin typeface="Consolas" panose="020B0609020204030204" pitchFamily="49" charset="0"/>
              </a:rPr>
              <a:t>id</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a:t>
            </a:r>
            <a:r>
              <a:rPr lang="en-US" sz="1200" b="0" i="0" u="none" strike="noStrike" baseline="0" dirty="0" err="1">
                <a:solidFill>
                  <a:srgbClr val="50A24F"/>
                </a:solidFill>
                <a:latin typeface="Consolas" panose="020B0609020204030204" pitchFamily="49" charset="0"/>
              </a:rPr>
              <a:t>penWidth</a:t>
            </a:r>
            <a:r>
              <a:rPr lang="en-US" sz="1200" b="0" i="0" u="none" strike="noStrike" baseline="0" dirty="0">
                <a:solidFill>
                  <a:srgbClr val="50A24F"/>
                </a:solidFill>
                <a:latin typeface="Consolas" panose="020B0609020204030204" pitchFamily="49" charset="0"/>
              </a:rPr>
              <a:t>"</a:t>
            </a:r>
            <a:r>
              <a:rPr lang="en-US" sz="1200" b="0" i="0" u="none" strike="noStrike" baseline="0" dirty="0">
                <a:solidFill>
                  <a:srgbClr val="383A42"/>
                </a:solidFill>
                <a:latin typeface="Consolas" panose="020B0609020204030204" pitchFamily="49" charset="0"/>
              </a:rPr>
              <a:t>&gt;&lt;/</a:t>
            </a:r>
            <a:r>
              <a:rPr lang="en-US" sz="1200" b="0" i="0" u="none" strike="noStrike" baseline="0" dirty="0">
                <a:solidFill>
                  <a:srgbClr val="E55649"/>
                </a:solidFill>
                <a:latin typeface="Consolas" panose="020B0609020204030204" pitchFamily="49" charset="0"/>
              </a:rPr>
              <a:t>span</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div</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div </a:t>
            </a:r>
            <a:r>
              <a:rPr lang="en-US" sz="1200" b="0" i="0" u="none" strike="noStrike" baseline="0" dirty="0">
                <a:solidFill>
                  <a:srgbClr val="996801"/>
                </a:solidFill>
                <a:latin typeface="Consolas" panose="020B0609020204030204" pitchFamily="49" charset="0"/>
              </a:rPr>
              <a:t>class</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"output"</a:t>
            </a:r>
            <a:r>
              <a:rPr lang="en-US" sz="1200" b="0" i="0" u="none" strike="noStrike" baseline="0" dirty="0">
                <a:solidFill>
                  <a:srgbClr val="383A42"/>
                </a:solidFill>
                <a:latin typeface="Consolas" panose="020B0609020204030204" pitchFamily="49" charset="0"/>
              </a:rPr>
              <a:t>&gt;&lt;/</a:t>
            </a:r>
            <a:r>
              <a:rPr lang="en-US" sz="1200" b="0" i="0" u="none" strike="noStrike" baseline="0" dirty="0">
                <a:solidFill>
                  <a:srgbClr val="E55649"/>
                </a:solidFill>
                <a:latin typeface="Consolas" panose="020B0609020204030204" pitchFamily="49" charset="0"/>
              </a:rPr>
              <a:t>div</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script</a:t>
            </a:r>
            <a:r>
              <a:rPr lang="en-US" sz="1200" b="0" i="0" u="none" strike="noStrike" baseline="0" dirty="0">
                <a:solidFill>
                  <a:srgbClr val="383A42"/>
                </a:solidFill>
                <a:latin typeface="Consolas" panose="020B0609020204030204" pitchFamily="49" charset="0"/>
              </a:rPr>
              <a:t>&gt;&lt;/</a:t>
            </a:r>
            <a:r>
              <a:rPr lang="en-US" sz="1200" b="0" i="0" u="none" strike="noStrike" baseline="0" dirty="0">
                <a:solidFill>
                  <a:srgbClr val="E55649"/>
                </a:solidFill>
                <a:latin typeface="Consolas" panose="020B0609020204030204" pitchFamily="49" charset="0"/>
              </a:rPr>
              <a:t>script</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body</a:t>
            </a:r>
            <a:r>
              <a:rPr lang="en-US" sz="1200" b="0" i="0" u="none" strike="noStrike" baseline="0" dirty="0">
                <a:solidFill>
                  <a:srgbClr val="383A42"/>
                </a:solidFill>
                <a:latin typeface="Consolas" panose="020B0609020204030204" pitchFamily="49" charset="0"/>
              </a:rPr>
              <a:t>&gt;</a:t>
            </a:r>
          </a:p>
          <a:p>
            <a:pPr algn="l"/>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html</a:t>
            </a:r>
            <a:r>
              <a:rPr lang="en-US" sz="1200" b="0" i="0" u="none" strike="noStrike" baseline="0" dirty="0">
                <a:solidFill>
                  <a:srgbClr val="383A42"/>
                </a:solidFill>
                <a:latin typeface="Consolas" panose="020B0609020204030204" pitchFamily="49" charset="0"/>
              </a:rPr>
              <a:t>&gt;</a:t>
            </a:r>
            <a:endParaRPr lang="en-US" sz="1200" dirty="0"/>
          </a:p>
        </p:txBody>
      </p:sp>
    </p:spTree>
    <p:extLst>
      <p:ext uri="{BB962C8B-B14F-4D97-AF65-F5344CB8AC3E}">
        <p14:creationId xmlns:p14="http://schemas.microsoft.com/office/powerpoint/2010/main" val="19615615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A31A-A006-47C8-A60F-7317DDC84B75}"/>
              </a:ext>
            </a:extLst>
          </p:cNvPr>
          <p:cNvSpPr>
            <a:spLocks noGrp="1"/>
          </p:cNvSpPr>
          <p:nvPr>
            <p:ph type="title"/>
          </p:nvPr>
        </p:nvSpPr>
        <p:spPr/>
        <p:txBody>
          <a:bodyPr/>
          <a:lstStyle/>
          <a:p>
            <a:r>
              <a:rPr lang="en-US" dirty="0"/>
              <a:t>Online paint app</a:t>
            </a:r>
          </a:p>
        </p:txBody>
      </p:sp>
      <p:sp>
        <p:nvSpPr>
          <p:cNvPr id="3" name="Content Placeholder 2">
            <a:extLst>
              <a:ext uri="{FF2B5EF4-FFF2-40B4-BE49-F238E27FC236}">
                <a16:creationId xmlns:a16="http://schemas.microsoft.com/office/drawing/2014/main" id="{B90E977D-AAB8-477A-BCE8-2AEBDC89F525}"/>
              </a:ext>
            </a:extLst>
          </p:cNvPr>
          <p:cNvSpPr>
            <a:spLocks noGrp="1"/>
          </p:cNvSpPr>
          <p:nvPr>
            <p:ph idx="1"/>
          </p:nvPr>
        </p:nvSpPr>
        <p:spPr>
          <a:xfrm>
            <a:off x="581192" y="2091267"/>
            <a:ext cx="11029616" cy="4411133"/>
          </a:xfrm>
        </p:spPr>
        <p:txBody>
          <a:bodyPr anchor="t">
            <a:normAutofit lnSpcReduction="10000"/>
          </a:bodyPr>
          <a:lstStyle/>
          <a:p>
            <a:pPr marL="0" indent="0" algn="l">
              <a:buNone/>
            </a:pPr>
            <a:r>
              <a:rPr lang="en-US" sz="1800" b="0" i="0" u="none" strike="noStrike" baseline="0" dirty="0">
                <a:latin typeface="BookAntiqua"/>
              </a:rPr>
              <a:t>We have created a button to save and a button to clear, an input for color using the HTML5 color type, and the range type to get a numeric value for the pen width. We have also added page elements for the canvas and an output area.</a:t>
            </a:r>
          </a:p>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Using JavaScript, select all the page elements as JavaScript objects and set up the canvas element to draw into.</a:t>
            </a:r>
          </a:p>
          <a:p>
            <a:pPr marL="666900" lvl="1" indent="-342900">
              <a:buFont typeface="+mj-lt"/>
              <a:buAutoNum type="arabicPeriod"/>
            </a:pPr>
            <a:r>
              <a:rPr lang="en-US" sz="1800" b="0" i="0" u="none" strike="noStrike" baseline="0" dirty="0">
                <a:latin typeface="BookAntiqua"/>
              </a:rPr>
              <a:t>Set a variable to track the location of the pen.</a:t>
            </a:r>
          </a:p>
          <a:p>
            <a:pPr marL="666900" lvl="1" indent="-342900">
              <a:buFont typeface="+mj-lt"/>
              <a:buAutoNum type="arabicPeriod"/>
            </a:pPr>
            <a:r>
              <a:rPr lang="en-US" sz="1800" b="0" i="0" u="none" strike="noStrike" baseline="0" dirty="0">
                <a:latin typeface="BookAntiqua"/>
              </a:rPr>
              <a:t>On the canvas, add an event listener to track mouse movement. Update the pen position to the </a:t>
            </a:r>
            <a:r>
              <a:rPr lang="en-US" sz="1800" b="0" i="0" u="none" strike="noStrike" baseline="0" dirty="0" err="1">
                <a:latin typeface="Consolas" panose="020B0609020204030204" pitchFamily="49" charset="0"/>
              </a:rPr>
              <a:t>lastX</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lastY</a:t>
            </a:r>
            <a:r>
              <a:rPr lang="en-US" sz="1800" b="0" i="0" u="none" strike="noStrike" baseline="0" dirty="0">
                <a:latin typeface="Consolas" panose="020B0609020204030204" pitchFamily="49" charset="0"/>
              </a:rPr>
              <a:t> </a:t>
            </a:r>
            <a:r>
              <a:rPr lang="en-US" sz="1800" b="0" i="0" u="none" strike="noStrike" baseline="0" dirty="0">
                <a:latin typeface="BookAntiqua"/>
              </a:rPr>
              <a:t>positions, and then set the location position to </a:t>
            </a:r>
            <a:r>
              <a:rPr lang="en-US" sz="1800" b="0" i="0" u="none" strike="noStrike" baseline="0" dirty="0" err="1">
                <a:latin typeface="Consolas" panose="020B0609020204030204" pitchFamily="49" charset="0"/>
              </a:rPr>
              <a:t>clientX</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clientY</a:t>
            </a:r>
            <a:r>
              <a:rPr lang="en-US" sz="1800" b="0" i="0" u="none" strike="noStrike" baseline="0" dirty="0">
                <a:latin typeface="BookAntiqua"/>
              </a:rPr>
              <a:t>. Create a function to draw at the pen position and invoke the draw function.</a:t>
            </a:r>
          </a:p>
          <a:p>
            <a:pPr marL="666900" lvl="1" indent="-342900">
              <a:buFont typeface="+mj-lt"/>
              <a:buAutoNum type="arabicPeriod"/>
            </a:pPr>
            <a:r>
              <a:rPr lang="en-US" sz="1800" b="0" i="0" u="none" strike="noStrike" baseline="0" dirty="0">
                <a:latin typeface="BookAntiqua"/>
              </a:rPr>
              <a:t>For </a:t>
            </a:r>
            <a:r>
              <a:rPr lang="en-US" sz="1800" b="0" i="0" u="none" strike="noStrike" baseline="0" dirty="0" err="1">
                <a:latin typeface="Consolas" panose="020B0609020204030204" pitchFamily="49" charset="0"/>
              </a:rPr>
              <a:t>mousedown</a:t>
            </a:r>
            <a:r>
              <a:rPr lang="en-US" sz="1800" b="0" i="0" u="none" strike="noStrike" baseline="0" dirty="0">
                <a:latin typeface="BookAntiqua"/>
              </a:rPr>
              <a:t>, set </a:t>
            </a:r>
            <a:r>
              <a:rPr lang="en-US" sz="1800" b="0" i="0" u="none" strike="noStrike" baseline="0" dirty="0">
                <a:latin typeface="Consolas" panose="020B0609020204030204" pitchFamily="49" charset="0"/>
              </a:rPr>
              <a:t>draw </a:t>
            </a:r>
            <a:r>
              <a:rPr lang="en-US" sz="1800" b="0" i="0" u="none" strike="noStrike" baseline="0" dirty="0">
                <a:latin typeface="BookAntiqua"/>
              </a:rPr>
              <a:t>to </a:t>
            </a:r>
            <a:r>
              <a:rPr lang="en-US" sz="1800" b="0" i="0" u="none" strike="noStrike" baseline="0" dirty="0">
                <a:latin typeface="Consolas" panose="020B0609020204030204" pitchFamily="49" charset="0"/>
              </a:rPr>
              <a:t>true</a:t>
            </a:r>
            <a:r>
              <a:rPr lang="en-US" sz="1800" b="0" i="0" u="none" strike="noStrike" baseline="0" dirty="0">
                <a:latin typeface="BookAntiqua"/>
              </a:rPr>
              <a:t>, and for </a:t>
            </a:r>
            <a:r>
              <a:rPr lang="en-US" sz="1800" b="0" i="0" u="none" strike="noStrike" baseline="0" dirty="0" err="1">
                <a:latin typeface="Consolas" panose="020B0609020204030204" pitchFamily="49" charset="0"/>
              </a:rPr>
              <a:t>mouseup</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mouseout</a:t>
            </a:r>
            <a:r>
              <a:rPr lang="en-US" sz="1800" b="0" i="0" u="none" strike="noStrike" baseline="0" dirty="0">
                <a:latin typeface="BookAntiqua"/>
              </a:rPr>
              <a:t>, set </a:t>
            </a:r>
            <a:r>
              <a:rPr lang="en-US" sz="1800" b="0" i="0" u="none" strike="noStrike" baseline="0" dirty="0">
                <a:latin typeface="Consolas" panose="020B0609020204030204" pitchFamily="49" charset="0"/>
              </a:rPr>
              <a:t>draw </a:t>
            </a:r>
            <a:r>
              <a:rPr lang="en-US" sz="1800" b="0" i="0" u="none" strike="noStrike" baseline="0" dirty="0">
                <a:latin typeface="BookAntiqua"/>
              </a:rPr>
              <a:t>to </a:t>
            </a:r>
            <a:r>
              <a:rPr lang="en-US" sz="1800" b="0" i="0" u="none" strike="noStrike" baseline="0" dirty="0">
                <a:latin typeface="Consolas" panose="020B0609020204030204" pitchFamily="49" charset="0"/>
              </a:rPr>
              <a:t>false</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Within the draw function, begin the move path at the pen location values and set the stroke style to the pen color and stroke width to the pen width. These can be changed by clicking the inputs and updating their HTML values. Add the stroke and close the drawing path.</a:t>
            </a:r>
          </a:p>
          <a:p>
            <a:pPr marL="666900" lvl="1" indent="-342900">
              <a:buFont typeface="+mj-lt"/>
              <a:buAutoNum type="arabicPeriod"/>
            </a:pPr>
            <a:endParaRPr lang="en-US" sz="1800" b="0" i="0" u="none" strike="noStrike" baseline="0" dirty="0">
              <a:latin typeface="BookAntiqua"/>
            </a:endParaRPr>
          </a:p>
        </p:txBody>
      </p:sp>
    </p:spTree>
    <p:extLst>
      <p:ext uri="{BB962C8B-B14F-4D97-AF65-F5344CB8AC3E}">
        <p14:creationId xmlns:p14="http://schemas.microsoft.com/office/powerpoint/2010/main" val="41801889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A31A-A006-47C8-A60F-7317DDC84B75}"/>
              </a:ext>
            </a:extLst>
          </p:cNvPr>
          <p:cNvSpPr>
            <a:spLocks noGrp="1"/>
          </p:cNvSpPr>
          <p:nvPr>
            <p:ph type="title"/>
          </p:nvPr>
        </p:nvSpPr>
        <p:spPr/>
        <p:txBody>
          <a:bodyPr/>
          <a:lstStyle/>
          <a:p>
            <a:r>
              <a:rPr lang="en-US" dirty="0"/>
              <a:t>Online paint app</a:t>
            </a:r>
          </a:p>
        </p:txBody>
      </p:sp>
      <p:sp>
        <p:nvSpPr>
          <p:cNvPr id="3" name="Content Placeholder 2">
            <a:extLst>
              <a:ext uri="{FF2B5EF4-FFF2-40B4-BE49-F238E27FC236}">
                <a16:creationId xmlns:a16="http://schemas.microsoft.com/office/drawing/2014/main" id="{B90E977D-AAB8-477A-BCE8-2AEBDC89F525}"/>
              </a:ext>
            </a:extLst>
          </p:cNvPr>
          <p:cNvSpPr>
            <a:spLocks noGrp="1"/>
          </p:cNvSpPr>
          <p:nvPr>
            <p:ph idx="1"/>
          </p:nvPr>
        </p:nvSpPr>
        <p:spPr>
          <a:xfrm>
            <a:off x="581192" y="2091267"/>
            <a:ext cx="11029616" cy="4411133"/>
          </a:xfrm>
        </p:spPr>
        <p:txBody>
          <a:bodyPr anchor="ctr">
            <a:normAutofit/>
          </a:bodyPr>
          <a:lstStyle/>
          <a:p>
            <a:pPr marL="666900" lvl="1" indent="-342900">
              <a:buFont typeface="+mj-lt"/>
              <a:buAutoNum type="arabicPeriod"/>
            </a:pPr>
            <a:r>
              <a:rPr lang="en-US" b="0" i="0" u="none" strike="noStrike" baseline="0" dirty="0">
                <a:solidFill>
                  <a:srgbClr val="000000"/>
                </a:solidFill>
                <a:latin typeface="BookAntiqua"/>
              </a:rPr>
              <a:t>Which statements below are the correct way to prepare to draw?</a:t>
            </a:r>
          </a:p>
          <a:p>
            <a:pPr marL="936000" lvl="3" indent="0">
              <a:buNone/>
            </a:pPr>
            <a:r>
              <a:rPr lang="en-US" b="0" i="0" u="none" strike="noStrike" baseline="0" dirty="0">
                <a:solidFill>
                  <a:srgbClr val="A726A5"/>
                </a:solidFill>
                <a:latin typeface="Consolas" panose="020B0609020204030204" pitchFamily="49" charset="0"/>
              </a:rPr>
              <a:t>const </a:t>
            </a:r>
            <a:r>
              <a:rPr lang="en-US" b="0" i="0" u="none" strike="noStrike" baseline="0" dirty="0">
                <a:solidFill>
                  <a:srgbClr val="000000"/>
                </a:solidFill>
                <a:latin typeface="Consolas" panose="020B0609020204030204" pitchFamily="49" charset="0"/>
              </a:rPr>
              <a:t>canvas = </a:t>
            </a:r>
            <a:r>
              <a:rPr lang="en-US" b="0" i="0" u="none" strike="noStrike" baseline="0" dirty="0" err="1">
                <a:solidFill>
                  <a:srgbClr val="C28501"/>
                </a:solidFill>
                <a:latin typeface="Consolas" panose="020B0609020204030204" pitchFamily="49" charset="0"/>
              </a:rPr>
              <a:t>document</a:t>
            </a:r>
            <a:r>
              <a:rPr lang="en-US" b="0" i="0" u="none" strike="noStrike" baseline="0" dirty="0" err="1">
                <a:solidFill>
                  <a:srgbClr val="000000"/>
                </a:solidFill>
                <a:latin typeface="Consolas" panose="020B0609020204030204" pitchFamily="49" charset="0"/>
              </a:rPr>
              <a:t>.getElementById</a:t>
            </a:r>
            <a:r>
              <a:rPr lang="en-US" b="0" i="0" u="none" strike="noStrike" baseline="0" dirty="0">
                <a:solidFill>
                  <a:srgbClr val="000000"/>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"canvas"</a:t>
            </a:r>
            <a:r>
              <a:rPr lang="en-US" b="0" i="0" u="none" strike="noStrike" baseline="0" dirty="0">
                <a:solidFill>
                  <a:srgbClr val="000000"/>
                </a:solidFill>
                <a:latin typeface="Consolas" panose="020B0609020204030204" pitchFamily="49" charset="0"/>
              </a:rPr>
              <a:t>);</a:t>
            </a:r>
          </a:p>
          <a:p>
            <a:pPr marL="936000" lvl="3" indent="0">
              <a:buNone/>
            </a:pPr>
            <a:r>
              <a:rPr lang="en-US" b="0" i="0" u="none" strike="noStrike" baseline="0" dirty="0">
                <a:solidFill>
                  <a:srgbClr val="A726A5"/>
                </a:solidFill>
                <a:latin typeface="Consolas" panose="020B0609020204030204" pitchFamily="49" charset="0"/>
              </a:rPr>
              <a:t>const </a:t>
            </a:r>
            <a:r>
              <a:rPr lang="en-US" b="0" i="0" u="none" strike="noStrike" baseline="0" dirty="0" err="1">
                <a:solidFill>
                  <a:srgbClr val="000000"/>
                </a:solidFill>
                <a:latin typeface="Consolas" panose="020B0609020204030204" pitchFamily="49" charset="0"/>
              </a:rPr>
              <a:t>ctx</a:t>
            </a:r>
            <a:r>
              <a:rPr lang="en-US" b="0" i="0" u="none" strike="noStrike" baseline="0" dirty="0">
                <a:solidFill>
                  <a:srgbClr val="000000"/>
                </a:solidFill>
                <a:latin typeface="Consolas" panose="020B0609020204030204" pitchFamily="49" charset="0"/>
              </a:rPr>
              <a:t> = </a:t>
            </a:r>
            <a:r>
              <a:rPr lang="en-US" b="0" i="0" u="none" strike="noStrike" baseline="0" dirty="0" err="1">
                <a:solidFill>
                  <a:srgbClr val="000000"/>
                </a:solidFill>
                <a:latin typeface="Consolas" panose="020B0609020204030204" pitchFamily="49" charset="0"/>
              </a:rPr>
              <a:t>canvas.getContext</a:t>
            </a:r>
            <a:r>
              <a:rPr lang="en-US" b="0" i="0" u="none" strike="noStrike" baseline="0" dirty="0">
                <a:solidFill>
                  <a:srgbClr val="000000"/>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"2d"</a:t>
            </a:r>
            <a:r>
              <a:rPr lang="en-US" b="0" i="0" u="none" strike="noStrike" baseline="0" dirty="0">
                <a:solidFill>
                  <a:srgbClr val="000000"/>
                </a:solidFill>
                <a:latin typeface="Consolas" panose="020B0609020204030204" pitchFamily="49" charset="0"/>
              </a:rPr>
              <a:t>);</a:t>
            </a:r>
          </a:p>
          <a:p>
            <a:pPr marL="936000" lvl="3" indent="0">
              <a:buNone/>
            </a:pPr>
            <a:r>
              <a:rPr lang="pt-BR" b="0" i="0" u="none" strike="noStrike" baseline="0" dirty="0">
                <a:solidFill>
                  <a:srgbClr val="A726A5"/>
                </a:solidFill>
                <a:latin typeface="Consolas" panose="020B0609020204030204" pitchFamily="49" charset="0"/>
              </a:rPr>
              <a:t>var </a:t>
            </a:r>
            <a:r>
              <a:rPr lang="pt-BR" b="0" i="0" u="none" strike="noStrike" baseline="0" dirty="0">
                <a:solidFill>
                  <a:srgbClr val="000000"/>
                </a:solidFill>
                <a:latin typeface="Consolas" panose="020B0609020204030204" pitchFamily="49" charset="0"/>
              </a:rPr>
              <a:t>canvas = </a:t>
            </a:r>
            <a:r>
              <a:rPr lang="pt-BR" b="0" i="0" u="none" strike="noStrike" baseline="0" dirty="0">
                <a:solidFill>
                  <a:srgbClr val="C28501"/>
                </a:solidFill>
                <a:latin typeface="Consolas" panose="020B0609020204030204" pitchFamily="49" charset="0"/>
              </a:rPr>
              <a:t>document</a:t>
            </a:r>
            <a:r>
              <a:rPr lang="pt-BR" b="0" i="0" u="none" strike="noStrike" baseline="0" dirty="0">
                <a:solidFill>
                  <a:srgbClr val="000000"/>
                </a:solidFill>
                <a:latin typeface="Consolas" panose="020B0609020204030204" pitchFamily="49" charset="0"/>
              </a:rPr>
              <a:t>.getElementById(</a:t>
            </a:r>
            <a:r>
              <a:rPr lang="pt-BR" b="0" i="0" u="none" strike="noStrike" baseline="0" dirty="0">
                <a:solidFill>
                  <a:srgbClr val="50A24F"/>
                </a:solidFill>
                <a:latin typeface="Consolas" panose="020B0609020204030204" pitchFamily="49" charset="0"/>
              </a:rPr>
              <a:t>"canvas"</a:t>
            </a:r>
            <a:r>
              <a:rPr lang="pt-BR" b="0" i="0" u="none" strike="noStrike" baseline="0" dirty="0">
                <a:solidFill>
                  <a:srgbClr val="000000"/>
                </a:solidFill>
                <a:latin typeface="Consolas" panose="020B0609020204030204" pitchFamily="49" charset="0"/>
              </a:rPr>
              <a:t>);</a:t>
            </a:r>
          </a:p>
          <a:p>
            <a:pPr marL="936000" lvl="3" indent="0">
              <a:buNone/>
            </a:pPr>
            <a:r>
              <a:rPr lang="en-US" b="0" i="0" u="none" strike="noStrike" baseline="0" dirty="0">
                <a:solidFill>
                  <a:srgbClr val="A726A5"/>
                </a:solidFill>
                <a:latin typeface="Consolas" panose="020B0609020204030204" pitchFamily="49" charset="0"/>
              </a:rPr>
              <a:t>var </a:t>
            </a:r>
            <a:r>
              <a:rPr lang="en-US" b="0" i="0" u="none" strike="noStrike" baseline="0" dirty="0" err="1">
                <a:solidFill>
                  <a:srgbClr val="000000"/>
                </a:solidFill>
                <a:latin typeface="Consolas" panose="020B0609020204030204" pitchFamily="49" charset="0"/>
              </a:rPr>
              <a:t>ctx</a:t>
            </a:r>
            <a:r>
              <a:rPr lang="en-US" b="0" i="0" u="none" strike="noStrike" baseline="0" dirty="0">
                <a:solidFill>
                  <a:srgbClr val="000000"/>
                </a:solidFill>
                <a:latin typeface="Consolas" panose="020B0609020204030204" pitchFamily="49" charset="0"/>
              </a:rPr>
              <a:t> = </a:t>
            </a:r>
            <a:r>
              <a:rPr lang="en-US" b="0" i="0" u="none" strike="noStrike" baseline="0" dirty="0" err="1">
                <a:solidFill>
                  <a:srgbClr val="000000"/>
                </a:solidFill>
                <a:latin typeface="Consolas" panose="020B0609020204030204" pitchFamily="49" charset="0"/>
              </a:rPr>
              <a:t>getContext</a:t>
            </a:r>
            <a:r>
              <a:rPr lang="en-US" b="0" i="0" u="none" strike="noStrike" baseline="0" dirty="0">
                <a:solidFill>
                  <a:srgbClr val="000000"/>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"canvas"</a:t>
            </a:r>
            <a:r>
              <a:rPr lang="en-US" b="0" i="0" u="none" strike="noStrike" baseline="0" dirty="0">
                <a:solidFill>
                  <a:srgbClr val="000000"/>
                </a:solidFill>
                <a:latin typeface="Consolas" panose="020B0609020204030204" pitchFamily="49" charset="0"/>
              </a:rPr>
              <a:t>);</a:t>
            </a:r>
          </a:p>
          <a:p>
            <a:pPr marL="936000" lvl="3" indent="0">
              <a:buNone/>
            </a:pPr>
            <a:r>
              <a:rPr lang="en-US" b="0" i="0" u="none" strike="noStrike" baseline="0" dirty="0">
                <a:solidFill>
                  <a:srgbClr val="A726A5"/>
                </a:solidFill>
                <a:latin typeface="Consolas" panose="020B0609020204030204" pitchFamily="49" charset="0"/>
              </a:rPr>
              <a:t>var </a:t>
            </a:r>
            <a:r>
              <a:rPr lang="en-US" b="0" i="0" u="none" strike="noStrike" baseline="0" dirty="0" err="1">
                <a:solidFill>
                  <a:srgbClr val="000000"/>
                </a:solidFill>
                <a:latin typeface="Consolas" panose="020B0609020204030204" pitchFamily="49" charset="0"/>
              </a:rPr>
              <a:t>ctx</a:t>
            </a:r>
            <a:r>
              <a:rPr lang="en-US" b="0" i="0" u="none" strike="noStrike" baseline="0" dirty="0">
                <a:solidFill>
                  <a:srgbClr val="000000"/>
                </a:solidFill>
                <a:latin typeface="Consolas" panose="020B0609020204030204" pitchFamily="49" charset="0"/>
              </a:rPr>
              <a:t> = </a:t>
            </a:r>
            <a:r>
              <a:rPr lang="en-US" b="0" i="0" u="none" strike="noStrike" baseline="0" dirty="0" err="1">
                <a:solidFill>
                  <a:srgbClr val="000000"/>
                </a:solidFill>
                <a:latin typeface="Consolas" panose="020B0609020204030204" pitchFamily="49" charset="0"/>
              </a:rPr>
              <a:t>canvas.getContext</a:t>
            </a:r>
            <a:r>
              <a:rPr lang="en-US" b="0" i="0" u="none" strike="noStrike" baseline="0" dirty="0">
                <a:solidFill>
                  <a:srgbClr val="000000"/>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"canvas"</a:t>
            </a:r>
            <a:r>
              <a:rPr lang="en-US" b="0" i="0" u="none" strike="noStrike" baseline="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67934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A31A-A006-47C8-A60F-7317DDC84B75}"/>
              </a:ext>
            </a:extLst>
          </p:cNvPr>
          <p:cNvSpPr>
            <a:spLocks noGrp="1"/>
          </p:cNvSpPr>
          <p:nvPr>
            <p:ph type="title"/>
          </p:nvPr>
        </p:nvSpPr>
        <p:spPr/>
        <p:txBody>
          <a:bodyPr/>
          <a:lstStyle/>
          <a:p>
            <a:r>
              <a:rPr lang="en-US" dirty="0"/>
              <a:t>Online paint app</a:t>
            </a:r>
          </a:p>
        </p:txBody>
      </p:sp>
      <p:sp>
        <p:nvSpPr>
          <p:cNvPr id="3" name="Content Placeholder 2">
            <a:extLst>
              <a:ext uri="{FF2B5EF4-FFF2-40B4-BE49-F238E27FC236}">
                <a16:creationId xmlns:a16="http://schemas.microsoft.com/office/drawing/2014/main" id="{B90E977D-AAB8-477A-BCE8-2AEBDC89F525}"/>
              </a:ext>
            </a:extLst>
          </p:cNvPr>
          <p:cNvSpPr>
            <a:spLocks noGrp="1"/>
          </p:cNvSpPr>
          <p:nvPr>
            <p:ph idx="1"/>
          </p:nvPr>
        </p:nvSpPr>
        <p:spPr>
          <a:xfrm>
            <a:off x="581192" y="2091267"/>
            <a:ext cx="11029616" cy="4411133"/>
          </a:xfrm>
        </p:spPr>
        <p:txBody>
          <a:bodyPr anchor="ctr">
            <a:normAutofit/>
          </a:bodyPr>
          <a:lstStyle/>
          <a:p>
            <a:pPr marL="666900" lvl="1" indent="-342900">
              <a:buFont typeface="+mj-lt"/>
              <a:buAutoNum type="arabicPeriod" startAt="2"/>
            </a:pPr>
            <a:r>
              <a:rPr lang="en-US" sz="1800" b="0" i="0" u="none" strike="noStrike" baseline="0" dirty="0">
                <a:solidFill>
                  <a:srgbClr val="000000"/>
                </a:solidFill>
                <a:latin typeface="BookAntiqua"/>
              </a:rPr>
              <a:t>What will the following code do?</a:t>
            </a:r>
          </a:p>
          <a:p>
            <a:pPr marL="936000" lvl="3"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canvas </a:t>
            </a:r>
            <a:r>
              <a:rPr lang="en-US" b="0" i="0" u="none" strike="noStrike" baseline="0" dirty="0">
                <a:solidFill>
                  <a:srgbClr val="996801"/>
                </a:solidFill>
                <a:latin typeface="Consolas" panose="020B0609020204030204" pitchFamily="49" charset="0"/>
              </a:rPr>
              <a:t>id</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"canvas"</a:t>
            </a:r>
            <a:r>
              <a:rPr lang="en-US" b="0" i="0" u="none" strike="noStrike" baseline="0" dirty="0">
                <a:solidFill>
                  <a:srgbClr val="383A42"/>
                </a:solidFill>
                <a:latin typeface="Consolas" panose="020B0609020204030204" pitchFamily="49" charset="0"/>
              </a:rPr>
              <a:t>&gt;&lt;/</a:t>
            </a:r>
            <a:r>
              <a:rPr lang="en-US" b="0" i="0" u="none" strike="noStrike" baseline="0" dirty="0">
                <a:solidFill>
                  <a:srgbClr val="E55649"/>
                </a:solidFill>
                <a:latin typeface="Consolas" panose="020B0609020204030204" pitchFamily="49" charset="0"/>
              </a:rPr>
              <a:t>canvas</a:t>
            </a:r>
            <a:r>
              <a:rPr lang="en-US" b="0" i="0" u="none" strike="noStrike" baseline="0" dirty="0">
                <a:solidFill>
                  <a:srgbClr val="383A42"/>
                </a:solidFill>
                <a:latin typeface="Consolas" panose="020B0609020204030204" pitchFamily="49" charset="0"/>
              </a:rPr>
              <a:t>&gt;</a:t>
            </a:r>
          </a:p>
          <a:p>
            <a:pPr marL="936000" lvl="3"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script</a:t>
            </a:r>
            <a:r>
              <a:rPr lang="en-US" b="0" i="0" u="none" strike="noStrike" baseline="0" dirty="0">
                <a:solidFill>
                  <a:srgbClr val="383A42"/>
                </a:solidFill>
                <a:latin typeface="Consolas" panose="020B0609020204030204" pitchFamily="49" charset="0"/>
              </a:rPr>
              <a:t>&gt;</a:t>
            </a:r>
          </a:p>
          <a:p>
            <a:pPr marL="936000" lvl="3" indent="0">
              <a:buNone/>
            </a:pPr>
            <a:r>
              <a:rPr lang="pt-BR" b="0" i="0" u="none" strike="noStrike" baseline="0" dirty="0">
                <a:solidFill>
                  <a:srgbClr val="A726A5"/>
                </a:solidFill>
                <a:latin typeface="Consolas" panose="020B0609020204030204" pitchFamily="49" charset="0"/>
              </a:rPr>
              <a:t>	var </a:t>
            </a:r>
            <a:r>
              <a:rPr lang="pt-BR" b="0" i="0" u="none" strike="noStrike" baseline="0" dirty="0">
                <a:solidFill>
                  <a:srgbClr val="383A42"/>
                </a:solidFill>
                <a:latin typeface="Consolas" panose="020B0609020204030204" pitchFamily="49" charset="0"/>
              </a:rPr>
              <a:t>canvas = </a:t>
            </a:r>
            <a:r>
              <a:rPr lang="pt-BR" b="0" i="0" u="none" strike="noStrike" baseline="0" dirty="0">
                <a:solidFill>
                  <a:srgbClr val="C28501"/>
                </a:solidFill>
                <a:latin typeface="Consolas" panose="020B0609020204030204" pitchFamily="49" charset="0"/>
              </a:rPr>
              <a:t>document</a:t>
            </a:r>
            <a:r>
              <a:rPr lang="pt-BR" b="0" i="0" u="none" strike="noStrike" baseline="0" dirty="0">
                <a:solidFill>
                  <a:srgbClr val="383A42"/>
                </a:solidFill>
                <a:latin typeface="Consolas" panose="020B0609020204030204" pitchFamily="49" charset="0"/>
              </a:rPr>
              <a:t>.getElementById(</a:t>
            </a:r>
            <a:r>
              <a:rPr lang="pt-BR" b="0" i="0" u="none" strike="noStrike" baseline="0" dirty="0">
                <a:solidFill>
                  <a:srgbClr val="50A24F"/>
                </a:solidFill>
                <a:latin typeface="Consolas" panose="020B0609020204030204" pitchFamily="49" charset="0"/>
              </a:rPr>
              <a:t>"canvas"</a:t>
            </a:r>
            <a:r>
              <a:rPr lang="pt-BR"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A726A5"/>
                </a:solidFill>
                <a:latin typeface="Consolas" panose="020B0609020204030204" pitchFamily="49" charset="0"/>
              </a:rPr>
              <a:t>	var </a:t>
            </a:r>
            <a:r>
              <a:rPr lang="en-US" b="0" i="0" u="none" strike="noStrike" baseline="0" dirty="0" err="1">
                <a:solidFill>
                  <a:srgbClr val="383A42"/>
                </a:solidFill>
                <a:latin typeface="Consolas" panose="020B0609020204030204" pitchFamily="49" charset="0"/>
              </a:rPr>
              <a:t>ctx</a:t>
            </a:r>
            <a:r>
              <a:rPr lang="en-US" b="0" i="0" u="none" strike="noStrike" baseline="0" dirty="0">
                <a:solidFill>
                  <a:srgbClr val="383A42"/>
                </a:solidFill>
                <a:latin typeface="Consolas" panose="020B0609020204030204" pitchFamily="49" charset="0"/>
              </a:rPr>
              <a:t> = </a:t>
            </a:r>
            <a:r>
              <a:rPr lang="en-US" b="0" i="0" u="none" strike="noStrike" baseline="0" dirty="0" err="1">
                <a:solidFill>
                  <a:srgbClr val="383A42"/>
                </a:solidFill>
                <a:latin typeface="Consolas" panose="020B0609020204030204" pitchFamily="49" charset="0"/>
              </a:rPr>
              <a:t>canvas.getContext</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"2d"</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canvas.height</a:t>
            </a:r>
            <a:r>
              <a:rPr lang="en-US" b="0" i="0" u="none" strike="noStrike" baseline="0" dirty="0">
                <a:solidFill>
                  <a:srgbClr val="383A42"/>
                </a:solidFill>
                <a:latin typeface="Consolas" panose="020B0609020204030204" pitchFamily="49" charset="0"/>
              </a:rPr>
              <a:t> = </a:t>
            </a:r>
            <a:r>
              <a:rPr lang="en-US" b="0" i="0" u="none" strike="noStrike" baseline="0" dirty="0">
                <a:solidFill>
                  <a:srgbClr val="996801"/>
                </a:solidFill>
                <a:latin typeface="Consolas" panose="020B0609020204030204" pitchFamily="49" charset="0"/>
              </a:rPr>
              <a:t>600</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canvas.width</a:t>
            </a:r>
            <a:r>
              <a:rPr lang="en-US" b="0" i="0" u="none" strike="noStrike" baseline="0" dirty="0">
                <a:solidFill>
                  <a:srgbClr val="383A42"/>
                </a:solidFill>
                <a:latin typeface="Consolas" panose="020B0609020204030204" pitchFamily="49" charset="0"/>
              </a:rPr>
              <a:t> = </a:t>
            </a:r>
            <a:r>
              <a:rPr lang="en-US" b="0" i="0" u="none" strike="noStrike" baseline="0" dirty="0">
                <a:solidFill>
                  <a:srgbClr val="996801"/>
                </a:solidFill>
                <a:latin typeface="Consolas" panose="020B0609020204030204" pitchFamily="49" charset="0"/>
              </a:rPr>
              <a:t>500</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ctx.beginPath</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ctx.fillStyle</a:t>
            </a:r>
            <a:r>
              <a:rPr lang="en-US" b="0" i="0" u="none" strike="noStrike" baseline="0" dirty="0">
                <a:solidFill>
                  <a:srgbClr val="383A42"/>
                </a:solidFill>
                <a:latin typeface="Consolas" panose="020B0609020204030204" pitchFamily="49" charset="0"/>
              </a:rPr>
              <a:t> = </a:t>
            </a:r>
            <a:r>
              <a:rPr lang="en-US" b="0" i="0" u="none" strike="noStrike" baseline="0" dirty="0">
                <a:solidFill>
                  <a:srgbClr val="50A24F"/>
                </a:solidFill>
                <a:latin typeface="Consolas" panose="020B0609020204030204" pitchFamily="49" charset="0"/>
              </a:rPr>
              <a:t>"red"</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383A42"/>
                </a:solidFill>
                <a:latin typeface="Consolas" panose="020B0609020204030204" pitchFamily="49" charset="0"/>
              </a:rPr>
              <a:t>	ctx.arc(</a:t>
            </a:r>
            <a:r>
              <a:rPr lang="en-US" b="0" i="0" u="none" strike="noStrike" baseline="0" dirty="0">
                <a:solidFill>
                  <a:srgbClr val="996801"/>
                </a:solidFill>
                <a:latin typeface="Consolas" panose="020B0609020204030204" pitchFamily="49" charset="0"/>
              </a:rPr>
              <a:t>50</a:t>
            </a:r>
            <a:r>
              <a:rPr lang="en-US" b="0" i="0" u="none" strike="noStrike" baseline="0" dirty="0">
                <a:solidFill>
                  <a:srgbClr val="383A42"/>
                </a:solidFill>
                <a:latin typeface="Consolas" panose="020B0609020204030204" pitchFamily="49" charset="0"/>
              </a:rPr>
              <a:t>, </a:t>
            </a:r>
            <a:r>
              <a:rPr lang="en-US" b="0" i="0" u="none" strike="noStrike" baseline="0" dirty="0">
                <a:solidFill>
                  <a:srgbClr val="996801"/>
                </a:solidFill>
                <a:latin typeface="Consolas" panose="020B0609020204030204" pitchFamily="49" charset="0"/>
              </a:rPr>
              <a:t>50</a:t>
            </a:r>
            <a:r>
              <a:rPr lang="en-US" b="0" i="0" u="none" strike="noStrike" baseline="0" dirty="0">
                <a:solidFill>
                  <a:srgbClr val="383A42"/>
                </a:solidFill>
                <a:latin typeface="Consolas" panose="020B0609020204030204" pitchFamily="49" charset="0"/>
              </a:rPr>
              <a:t>, </a:t>
            </a:r>
            <a:r>
              <a:rPr lang="en-US" b="0" i="0" u="none" strike="noStrike" baseline="0" dirty="0">
                <a:solidFill>
                  <a:srgbClr val="996801"/>
                </a:solidFill>
                <a:latin typeface="Consolas" panose="020B0609020204030204" pitchFamily="49" charset="0"/>
              </a:rPr>
              <a:t>50</a:t>
            </a:r>
            <a:r>
              <a:rPr lang="en-US" b="0" i="0" u="none" strike="noStrike" baseline="0" dirty="0">
                <a:solidFill>
                  <a:srgbClr val="383A42"/>
                </a:solidFill>
                <a:latin typeface="Consolas" panose="020B0609020204030204" pitchFamily="49" charset="0"/>
              </a:rPr>
              <a:t>, </a:t>
            </a:r>
            <a:r>
              <a:rPr lang="en-US" b="0" i="0" u="none" strike="noStrike" baseline="0" dirty="0">
                <a:solidFill>
                  <a:srgbClr val="996801"/>
                </a:solidFill>
                <a:latin typeface="Consolas" panose="020B0609020204030204" pitchFamily="49" charset="0"/>
              </a:rPr>
              <a:t>0</a:t>
            </a: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C28501"/>
                </a:solidFill>
                <a:latin typeface="Consolas" panose="020B0609020204030204" pitchFamily="49" charset="0"/>
              </a:rPr>
              <a:t>Math</a:t>
            </a:r>
            <a:r>
              <a:rPr lang="en-US" b="0" i="0" u="none" strike="noStrike" baseline="0" dirty="0" err="1">
                <a:solidFill>
                  <a:srgbClr val="383A42"/>
                </a:solidFill>
                <a:latin typeface="Consolas" panose="020B0609020204030204" pitchFamily="49" charset="0"/>
              </a:rPr>
              <a:t>.PI</a:t>
            </a:r>
            <a:r>
              <a:rPr lang="en-US" b="0" i="0" u="none" strike="noStrike" baseline="0" dirty="0">
                <a:solidFill>
                  <a:srgbClr val="383A42"/>
                </a:solidFill>
                <a:latin typeface="Consolas" panose="020B0609020204030204" pitchFamily="49" charset="0"/>
              </a:rPr>
              <a:t> * </a:t>
            </a:r>
            <a:r>
              <a:rPr lang="en-US" b="0" i="0" u="none" strike="noStrike" baseline="0" dirty="0">
                <a:solidFill>
                  <a:srgbClr val="996801"/>
                </a:solidFill>
                <a:latin typeface="Consolas" panose="020B0609020204030204" pitchFamily="49" charset="0"/>
              </a:rPr>
              <a:t>2</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ctx.fill</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383A42"/>
                </a:solidFill>
                <a:latin typeface="Consolas" panose="020B0609020204030204" pitchFamily="49" charset="0"/>
              </a:rPr>
              <a:t>	</a:t>
            </a:r>
            <a:r>
              <a:rPr lang="en-US" b="0" i="0" u="none" strike="noStrike" baseline="0" dirty="0" err="1">
                <a:solidFill>
                  <a:srgbClr val="383A42"/>
                </a:solidFill>
                <a:latin typeface="Consolas" panose="020B0609020204030204" pitchFamily="49" charset="0"/>
              </a:rPr>
              <a:t>ctx.closePath</a:t>
            </a:r>
            <a:r>
              <a:rPr lang="en-US" b="0" i="0" u="none" strike="noStrike" baseline="0" dirty="0">
                <a:solidFill>
                  <a:srgbClr val="383A42"/>
                </a:solidFill>
                <a:latin typeface="Consolas" panose="020B0609020204030204" pitchFamily="49" charset="0"/>
              </a:rPr>
              <a:t>();</a:t>
            </a:r>
          </a:p>
          <a:p>
            <a:pPr marL="936000" lvl="3"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script</a:t>
            </a:r>
            <a:r>
              <a:rPr lang="en-US" b="0" i="0" u="none" strike="noStrike" baseline="0" dirty="0">
                <a:solidFill>
                  <a:srgbClr val="383A42"/>
                </a:solidFill>
                <a:latin typeface="Consolas" panose="020B0609020204030204" pitchFamily="49" charset="0"/>
              </a:rPr>
              <a:t>&gt;</a:t>
            </a:r>
          </a:p>
          <a:p>
            <a:pPr marL="666900" lvl="1" indent="-342900">
              <a:buFont typeface="+mj-lt"/>
              <a:buAutoNum type="arabicPeriod" startAt="2"/>
            </a:pPr>
            <a:r>
              <a:rPr lang="en-US" sz="1800" b="0" i="0" u="none" strike="noStrike" baseline="0" dirty="0">
                <a:latin typeface="BookAntiqua"/>
              </a:rPr>
              <a:t>What are all three methods required to draw a line within the canvas element, and in what order?</a:t>
            </a:r>
            <a:endParaRPr lang="en-US" b="0" i="0" u="none" strike="noStrike" baseline="0" dirty="0">
              <a:latin typeface="BookAntiqua"/>
            </a:endParaRPr>
          </a:p>
        </p:txBody>
      </p:sp>
      <p:sp>
        <p:nvSpPr>
          <p:cNvPr id="5" name="TextBox 4">
            <a:extLst>
              <a:ext uri="{FF2B5EF4-FFF2-40B4-BE49-F238E27FC236}">
                <a16:creationId xmlns:a16="http://schemas.microsoft.com/office/drawing/2014/main" id="{7DC0229A-EC06-49D4-9776-4407A2BD8BCA}"/>
              </a:ext>
            </a:extLst>
          </p:cNvPr>
          <p:cNvSpPr txBox="1"/>
          <p:nvPr/>
        </p:nvSpPr>
        <p:spPr>
          <a:xfrm>
            <a:off x="6477001" y="2380103"/>
            <a:ext cx="3623733" cy="1200329"/>
          </a:xfrm>
          <a:prstGeom prst="rect">
            <a:avLst/>
          </a:prstGeom>
          <a:noFill/>
        </p:spPr>
        <p:txBody>
          <a:bodyPr wrap="square">
            <a:spAutoFit/>
          </a:bodyPr>
          <a:lstStyle/>
          <a:p>
            <a:pPr marL="285750" indent="-285750" algn="l">
              <a:buClr>
                <a:schemeClr val="accent2">
                  <a:lumMod val="60000"/>
                  <a:lumOff val="40000"/>
                </a:schemeClr>
              </a:buClr>
              <a:buFont typeface="Arial" panose="020B0604020202020204" pitchFamily="34" charset="0"/>
              <a:buChar char="•"/>
            </a:pPr>
            <a:r>
              <a:rPr lang="en-US" sz="1800" b="0" i="0" u="none" strike="noStrike" baseline="0" dirty="0">
                <a:latin typeface="BookAntiqua"/>
              </a:rPr>
              <a:t>Nothing, the code has errors</a:t>
            </a:r>
          </a:p>
          <a:p>
            <a:pPr marL="285750" indent="-285750" algn="l">
              <a:buClr>
                <a:schemeClr val="accent2">
                  <a:lumMod val="60000"/>
                  <a:lumOff val="40000"/>
                </a:schemeClr>
              </a:buClr>
              <a:buFont typeface="Arial" panose="020B0604020202020204" pitchFamily="34" charset="0"/>
              <a:buChar char="•"/>
            </a:pPr>
            <a:r>
              <a:rPr lang="en-US" sz="1800" b="0" i="0" u="none" strike="noStrike" baseline="0" dirty="0">
                <a:latin typeface="BookAntiqua"/>
              </a:rPr>
              <a:t>Draws a red square</a:t>
            </a:r>
          </a:p>
          <a:p>
            <a:pPr marL="285750" indent="-285750" algn="l">
              <a:buClr>
                <a:schemeClr val="accent2">
                  <a:lumMod val="60000"/>
                  <a:lumOff val="40000"/>
                </a:schemeClr>
              </a:buClr>
              <a:buFont typeface="Arial" panose="020B0604020202020204" pitchFamily="34" charset="0"/>
              <a:buChar char="•"/>
            </a:pPr>
            <a:r>
              <a:rPr lang="en-US" sz="1800" b="0" i="0" u="none" strike="noStrike" baseline="0" dirty="0">
                <a:latin typeface="BookAntiqua"/>
              </a:rPr>
              <a:t>Draws a red circle</a:t>
            </a:r>
          </a:p>
          <a:p>
            <a:pPr marL="285750" indent="-285750" algn="l">
              <a:buClr>
                <a:schemeClr val="accent2">
                  <a:lumMod val="60000"/>
                  <a:lumOff val="40000"/>
                </a:schemeClr>
              </a:buClr>
              <a:buFont typeface="Arial" panose="020B0604020202020204" pitchFamily="34" charset="0"/>
              <a:buChar char="•"/>
            </a:pPr>
            <a:r>
              <a:rPr lang="en-US" sz="1800" b="0" i="0" u="none" strike="noStrike" baseline="0" dirty="0">
                <a:latin typeface="BookAntiqua"/>
              </a:rPr>
              <a:t>Draws half a circle</a:t>
            </a:r>
            <a:endParaRPr lang="en-US" dirty="0"/>
          </a:p>
        </p:txBody>
      </p:sp>
    </p:spTree>
    <p:extLst>
      <p:ext uri="{BB962C8B-B14F-4D97-AF65-F5344CB8AC3E}">
        <p14:creationId xmlns:p14="http://schemas.microsoft.com/office/powerpoint/2010/main" val="1779149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565C0906-2C2B-4155-80F8-8F8D353ADA48}"/>
              </a:ext>
            </a:extLst>
          </p:cNvPr>
          <p:cNvSpPr>
            <a:spLocks noGrp="1"/>
          </p:cNvSpPr>
          <p:nvPr>
            <p:ph idx="1"/>
          </p:nvPr>
        </p:nvSpPr>
        <p:spPr>
          <a:xfrm>
            <a:off x="581192" y="2180496"/>
            <a:ext cx="11029615" cy="4229269"/>
          </a:xfrm>
        </p:spPr>
        <p:txBody>
          <a:bodyPr>
            <a:normAutofit/>
          </a:bodyPr>
          <a:lstStyle/>
          <a:p>
            <a:pPr marL="0" indent="0" algn="l">
              <a:buNone/>
            </a:pPr>
            <a:r>
              <a:rPr lang="en-US" sz="1800" b="0" i="0" u="none" strike="noStrike" baseline="0" dirty="0">
                <a:latin typeface="BookAntiqua"/>
              </a:rPr>
              <a:t>We have discussed a lot of great additions to our JavaScript toolbox using HTML5 in this chapter. These new skills will really enhance our capabilities to build interactive web apps. We started off with the local file reader, which enabled us to upload and read files using several methods, such as the </a:t>
            </a:r>
            <a:r>
              <a:rPr lang="en-US" sz="1800" b="0" i="0" u="none" strike="noStrike" baseline="0" dirty="0" err="1">
                <a:latin typeface="Consolas" panose="020B0609020204030204" pitchFamily="49" charset="0"/>
              </a:rPr>
              <a:t>readAsText</a:t>
            </a:r>
            <a:r>
              <a:rPr lang="en-US" sz="1800" b="0" i="0" u="none" strike="noStrike" baseline="0" dirty="0">
                <a:latin typeface="Consolas" panose="020B0609020204030204" pitchFamily="49" charset="0"/>
              </a:rPr>
              <a:t>() </a:t>
            </a:r>
            <a:r>
              <a:rPr lang="en-US" sz="1800" b="0" i="0" u="none" strike="noStrike" baseline="0" dirty="0">
                <a:latin typeface="BookAntiqua"/>
              </a:rPr>
              <a:t>method. Then we saw how to get the </a:t>
            </a:r>
            <a:r>
              <a:rPr lang="en-US" sz="1800" b="0" i="0" u="none" strike="noStrike" baseline="0" dirty="0" err="1">
                <a:latin typeface="Consolas" panose="020B0609020204030204" pitchFamily="49" charset="0"/>
              </a:rPr>
              <a:t>GeoLocation</a:t>
            </a:r>
            <a:r>
              <a:rPr lang="en-US" sz="1800" b="0" i="0" u="none" strike="noStrike" baseline="0" dirty="0">
                <a:latin typeface="Consolas" panose="020B0609020204030204" pitchFamily="49" charset="0"/>
              </a:rPr>
              <a:t> </a:t>
            </a:r>
            <a:r>
              <a:rPr lang="en-US" sz="1800" b="0" i="0" u="none" strike="noStrike" baseline="0" dirty="0">
                <a:latin typeface="BookAntiqua"/>
              </a:rPr>
              <a:t>of a user. This can be great to personalize suggestions, for example, for restaurants or parking spots.</a:t>
            </a:r>
          </a:p>
          <a:p>
            <a:pPr marL="0" indent="0" algn="l">
              <a:buNone/>
            </a:pPr>
            <a:r>
              <a:rPr lang="en-US" sz="1800" b="0" i="0" u="none" strike="noStrike" baseline="0" dirty="0">
                <a:latin typeface="BookAntiqua"/>
              </a:rPr>
              <a:t>The canvas was yet another amazing addition to what we can do with web page(s). Canvases allow us to draw, write text, add images (by drawing and uploading), and create complete animations. This all can be done using the methods on the canvas. </a:t>
            </a:r>
          </a:p>
          <a:p>
            <a:pPr marL="0" indent="0" algn="l">
              <a:buNone/>
            </a:pPr>
            <a:r>
              <a:rPr lang="en-US" sz="1800" b="0" i="0" u="none" strike="noStrike" baseline="0" dirty="0">
                <a:latin typeface="BookAntiqua"/>
              </a:rPr>
              <a:t>We then had a look at media on the page and how to add audio and video. Finally, we discussed the topic of digital accessibility and how to make sure your website is accessible for everybody, with and without a screen reader.</a:t>
            </a:r>
          </a:p>
          <a:p>
            <a:pPr marL="0" indent="0" algn="l">
              <a:buNone/>
            </a:pPr>
            <a:r>
              <a:rPr lang="en-US" sz="1800" b="0" i="0" u="none" strike="noStrike" baseline="0" dirty="0">
                <a:latin typeface="BookAntiqua"/>
              </a:rPr>
              <a:t>And at this point, we can say, you did it! You've worked your way through so many basic and advanced web development topics. In the final chapter, we are going to be exploring the next steps for you to take your skills to the next level beyond pure JavaScript, which is what this book has focused on.</a:t>
            </a:r>
            <a:endParaRPr lang="en-US" dirty="0"/>
          </a:p>
        </p:txBody>
      </p:sp>
    </p:spTree>
    <p:extLst>
      <p:ext uri="{BB962C8B-B14F-4D97-AF65-F5344CB8AC3E}">
        <p14:creationId xmlns:p14="http://schemas.microsoft.com/office/powerpoint/2010/main" val="3139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AFCD-08B0-4339-AE5E-AD4E5A6B63F1}"/>
              </a:ext>
            </a:extLst>
          </p:cNvPr>
          <p:cNvSpPr>
            <a:spLocks noGrp="1"/>
          </p:cNvSpPr>
          <p:nvPr>
            <p:ph type="title"/>
          </p:nvPr>
        </p:nvSpPr>
        <p:spPr/>
        <p:txBody>
          <a:bodyPr/>
          <a:lstStyle/>
          <a:p>
            <a:r>
              <a:rPr lang="en-US" dirty="0"/>
              <a:t>Uploading files</a:t>
            </a:r>
          </a:p>
        </p:txBody>
      </p:sp>
      <p:sp>
        <p:nvSpPr>
          <p:cNvPr id="3" name="Content Placeholder 2">
            <a:extLst>
              <a:ext uri="{FF2B5EF4-FFF2-40B4-BE49-F238E27FC236}">
                <a16:creationId xmlns:a16="http://schemas.microsoft.com/office/drawing/2014/main" id="{BC0E4F13-F6D9-4355-A7FF-7EE0E27000A7}"/>
              </a:ext>
            </a:extLst>
          </p:cNvPr>
          <p:cNvSpPr>
            <a:spLocks noGrp="1"/>
          </p:cNvSpPr>
          <p:nvPr>
            <p:ph idx="1"/>
          </p:nvPr>
        </p:nvSpPr>
        <p:spPr>
          <a:xfrm>
            <a:off x="581192" y="2180496"/>
            <a:ext cx="11029615" cy="4279571"/>
          </a:xfrm>
        </p:spPr>
        <p:txBody>
          <a:bodyPr anchor="ctr">
            <a:normAutofit/>
          </a:bodyPr>
          <a:lstStyle/>
          <a:p>
            <a:pPr marL="0" indent="0" algn="l">
              <a:buNone/>
            </a:pPr>
            <a:r>
              <a:rPr lang="en-US" sz="1800" b="0" i="0" u="none" strike="noStrike" baseline="0" dirty="0">
                <a:latin typeface="BookAntiqua"/>
              </a:rPr>
              <a:t>It gives a blank HTML page with a </a:t>
            </a:r>
            <a:r>
              <a:rPr lang="en-US" sz="1800" b="1" i="0" u="none" strike="noStrike" baseline="0" dirty="0">
                <a:latin typeface="BookAntiqua-Bold"/>
              </a:rPr>
              <a:t>Choose file </a:t>
            </a:r>
            <a:r>
              <a:rPr lang="en-US" sz="1800" b="0" i="0" u="none" strike="noStrike" baseline="0" dirty="0">
                <a:latin typeface="BookAntiqua"/>
              </a:rPr>
              <a:t>button and the </a:t>
            </a:r>
            <a:r>
              <a:rPr lang="en-US" sz="1800" b="1" i="0" u="none" strike="noStrike" baseline="0" dirty="0">
                <a:latin typeface="BookAntiqua-Bold"/>
              </a:rPr>
              <a:t>No file chosen </a:t>
            </a:r>
            <a:r>
              <a:rPr lang="en-US" sz="1800" b="0" i="0" u="none" strike="noStrike" baseline="0" dirty="0">
                <a:latin typeface="BookAntiqua"/>
              </a:rPr>
              <a:t>comment behind it. Clicking on the button pops up the filesystem and you can select a file. After selecting the file, the JavaScript gets triggered. And as you can see, we are sending in the property files that are active in our body. This is a list of files. Therefore, we are grabbing the 0th index, the first element in the list. Files are represented as objects.</a:t>
            </a:r>
          </a:p>
          <a:p>
            <a:pPr marL="0" indent="0" algn="l">
              <a:buNone/>
            </a:pPr>
            <a:r>
              <a:rPr lang="en-US" sz="1800" b="0" i="0" u="none" strike="noStrike" baseline="0" dirty="0">
                <a:latin typeface="BookAntiqua"/>
              </a:rPr>
              <a:t>The file object gets logged to the console here, which enables you to see all the properties and associated values. Some of the important properties are the </a:t>
            </a:r>
            <a:r>
              <a:rPr lang="en-US" sz="1800" b="0" i="0" u="none" strike="noStrike" baseline="0" dirty="0">
                <a:latin typeface="Consolas" panose="020B0609020204030204" pitchFamily="49" charset="0"/>
              </a:rPr>
              <a:t>name</a:t>
            </a:r>
            <a:r>
              <a:rPr lang="en-US" sz="1800" b="0" i="0" u="none" strike="noStrike" baseline="0" dirty="0">
                <a:latin typeface="BookAntiqua"/>
              </a:rPr>
              <a:t>, </a:t>
            </a:r>
            <a:r>
              <a:rPr lang="en-US" sz="1800" b="0" i="0" u="none" strike="noStrike" baseline="0" dirty="0">
                <a:latin typeface="Consolas" panose="020B0609020204030204" pitchFamily="49" charset="0"/>
              </a:rPr>
              <a:t>size</a:t>
            </a:r>
            <a:r>
              <a:rPr lang="en-US" sz="1800" b="0" i="0" u="none" strike="noStrike" baseline="0" dirty="0">
                <a:latin typeface="BookAntiqua"/>
              </a:rPr>
              <a:t>, </a:t>
            </a:r>
            <a:r>
              <a:rPr lang="en-US" sz="1800" b="0" i="0" u="none" strike="noStrike" baseline="0" dirty="0">
                <a:latin typeface="Consolas" panose="020B0609020204030204" pitchFamily="49" charset="0"/>
              </a:rPr>
              <a:t>type</a:t>
            </a:r>
            <a:r>
              <a:rPr lang="en-US" sz="1800" b="0" i="0" u="none" strike="noStrike" baseline="0" dirty="0">
                <a:latin typeface="BookAntiqua"/>
              </a:rPr>
              <a:t>, and </a:t>
            </a:r>
            <a:r>
              <a:rPr lang="en-US" sz="1800" b="0" i="0" u="none" strike="noStrike" baseline="0" dirty="0" err="1">
                <a:latin typeface="Consolas" panose="020B0609020204030204" pitchFamily="49" charset="0"/>
              </a:rPr>
              <a:t>lastModified</a:t>
            </a:r>
            <a:r>
              <a:rPr lang="en-US" sz="1800" b="0" i="0" u="none" strike="noStrike" baseline="0" dirty="0">
                <a:latin typeface="BookAntiqua"/>
              </a:rPr>
              <a:t>, but there are many more.</a:t>
            </a:r>
            <a:endParaRPr lang="en-US" dirty="0"/>
          </a:p>
        </p:txBody>
      </p:sp>
    </p:spTree>
    <p:extLst>
      <p:ext uri="{BB962C8B-B14F-4D97-AF65-F5344CB8AC3E}">
        <p14:creationId xmlns:p14="http://schemas.microsoft.com/office/powerpoint/2010/main" val="3676728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AFCD-08B0-4339-AE5E-AD4E5A6B63F1}"/>
              </a:ext>
            </a:extLst>
          </p:cNvPr>
          <p:cNvSpPr>
            <a:spLocks noGrp="1"/>
          </p:cNvSpPr>
          <p:nvPr>
            <p:ph type="title"/>
          </p:nvPr>
        </p:nvSpPr>
        <p:spPr/>
        <p:txBody>
          <a:bodyPr/>
          <a:lstStyle/>
          <a:p>
            <a:r>
              <a:rPr lang="en-US" dirty="0"/>
              <a:t>Uploading files</a:t>
            </a:r>
          </a:p>
        </p:txBody>
      </p:sp>
      <p:sp>
        <p:nvSpPr>
          <p:cNvPr id="3" name="Content Placeholder 2">
            <a:extLst>
              <a:ext uri="{FF2B5EF4-FFF2-40B4-BE49-F238E27FC236}">
                <a16:creationId xmlns:a16="http://schemas.microsoft.com/office/drawing/2014/main" id="{BC0E4F13-F6D9-4355-A7FF-7EE0E27000A7}"/>
              </a:ext>
            </a:extLst>
          </p:cNvPr>
          <p:cNvSpPr>
            <a:spLocks noGrp="1"/>
          </p:cNvSpPr>
          <p:nvPr>
            <p:ph idx="1"/>
          </p:nvPr>
        </p:nvSpPr>
        <p:spPr>
          <a:xfrm>
            <a:off x="581192" y="2180496"/>
            <a:ext cx="11029615" cy="4279571"/>
          </a:xfrm>
        </p:spPr>
        <p:txBody>
          <a:bodyPr anchor="t">
            <a:normAutofit/>
          </a:bodyPr>
          <a:lstStyle/>
          <a:p>
            <a:pPr marL="0" indent="0" algn="l">
              <a:buNone/>
            </a:pPr>
            <a:r>
              <a:rPr lang="en-US" sz="1800" b="0" i="0" u="none" strike="noStrike" baseline="0" dirty="0">
                <a:latin typeface="BookAntiqua"/>
              </a:rPr>
              <a:t>We are putting the name of our file in the </a:t>
            </a:r>
            <a:r>
              <a:rPr lang="en-US" sz="1800" b="0" i="0" u="none" strike="noStrike" baseline="0" dirty="0" err="1">
                <a:latin typeface="Consolas" panose="020B0609020204030204" pitchFamily="49" charset="0"/>
              </a:rPr>
              <a:t>innerText</a:t>
            </a:r>
            <a:r>
              <a:rPr lang="en-US" sz="1800" b="0" i="0" u="none" strike="noStrike" baseline="0" dirty="0">
                <a:latin typeface="Consolas" panose="020B0609020204030204" pitchFamily="49" charset="0"/>
              </a:rPr>
              <a:t> </a:t>
            </a:r>
            <a:r>
              <a:rPr lang="en-US" sz="1800" b="0" i="0" u="none" strike="noStrike" baseline="0" dirty="0">
                <a:latin typeface="BookAntiqua"/>
              </a:rPr>
              <a:t>of our </a:t>
            </a:r>
            <a:r>
              <a:rPr lang="en-US" sz="1800" b="0" i="0" u="none" strike="noStrike" baseline="0" dirty="0">
                <a:latin typeface="Consolas" panose="020B0609020204030204" pitchFamily="49" charset="0"/>
              </a:rPr>
              <a:t>div </a:t>
            </a:r>
            <a:r>
              <a:rPr lang="en-US" sz="1800" b="0" i="0" u="none" strike="noStrike" baseline="0" dirty="0">
                <a:latin typeface="BookAntiqua"/>
              </a:rPr>
              <a:t>message. So, on the screen, you will see the name of the file appear in the </a:t>
            </a:r>
            <a:r>
              <a:rPr lang="en-US" sz="1800" b="0" i="0" u="none" strike="noStrike" baseline="0" dirty="0">
                <a:latin typeface="Consolas" panose="020B0609020204030204" pitchFamily="49" charset="0"/>
              </a:rPr>
              <a:t>div</a:t>
            </a:r>
            <a:r>
              <a:rPr lang="en-US" sz="1800" b="0" i="0" u="none" strike="noStrike" baseline="0" dirty="0">
                <a:latin typeface="BookAntiqua"/>
              </a:rPr>
              <a:t>. We can do something similar for multiple files. Here is how to upload multiple files at the same time:</a:t>
            </a:r>
            <a:endParaRPr lang="en-US" dirty="0"/>
          </a:p>
        </p:txBody>
      </p:sp>
      <p:sp>
        <p:nvSpPr>
          <p:cNvPr id="5" name="TextBox 4">
            <a:extLst>
              <a:ext uri="{FF2B5EF4-FFF2-40B4-BE49-F238E27FC236}">
                <a16:creationId xmlns:a16="http://schemas.microsoft.com/office/drawing/2014/main" id="{CBEC4237-32E8-4D30-AC20-4DC9BD562477}"/>
              </a:ext>
            </a:extLst>
          </p:cNvPr>
          <p:cNvSpPr txBox="1"/>
          <p:nvPr/>
        </p:nvSpPr>
        <p:spPr>
          <a:xfrm>
            <a:off x="2256365" y="3275324"/>
            <a:ext cx="7679268" cy="3108543"/>
          </a:xfrm>
          <a:prstGeom prst="rect">
            <a:avLst/>
          </a:prstGeom>
          <a:noFill/>
        </p:spPr>
        <p:txBody>
          <a:bodyPr wrap="square">
            <a:spAutoFit/>
          </a:bodyPr>
          <a:lstStyle/>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"file" </a:t>
            </a:r>
            <a:r>
              <a:rPr lang="en-US" sz="1400" b="0" i="0" u="none" strike="noStrike" baseline="0" dirty="0">
                <a:solidFill>
                  <a:srgbClr val="996801"/>
                </a:solidFill>
                <a:latin typeface="Consolas" panose="020B0609020204030204" pitchFamily="49" charset="0"/>
              </a:rPr>
              <a:t>multiple </a:t>
            </a:r>
            <a:r>
              <a:rPr lang="en-US" sz="1400" b="0" i="0" u="none" strike="noStrike" baseline="0" dirty="0" err="1">
                <a:solidFill>
                  <a:srgbClr val="996801"/>
                </a:solidFill>
                <a:latin typeface="Consolas" panose="020B0609020204030204" pitchFamily="49" charset="0"/>
              </a:rPr>
              <a:t>onchange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uploadFile</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this.files</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"message"</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3"/>
            <a:r>
              <a:rPr lang="da-DK" sz="1400" b="0" i="0" u="none" strike="noStrike" baseline="0" dirty="0">
                <a:solidFill>
                  <a:srgbClr val="A726A5"/>
                </a:solidFill>
                <a:latin typeface="Consolas" panose="020B0609020204030204" pitchFamily="49" charset="0"/>
              </a:rPr>
              <a:t>let </a:t>
            </a:r>
            <a:r>
              <a:rPr lang="da-DK" sz="1400" b="0" i="0" u="none" strike="noStrike" baseline="0" dirty="0">
                <a:solidFill>
                  <a:srgbClr val="383A42"/>
                </a:solidFill>
                <a:latin typeface="Consolas" panose="020B0609020204030204" pitchFamily="49" charset="0"/>
              </a:rPr>
              <a:t>message = </a:t>
            </a:r>
            <a:r>
              <a:rPr lang="da-DK" sz="1400" b="0" i="0" u="none" strike="noStrike" baseline="0" dirty="0">
                <a:solidFill>
                  <a:srgbClr val="C28501"/>
                </a:solidFill>
                <a:latin typeface="Consolas" panose="020B0609020204030204" pitchFamily="49" charset="0"/>
              </a:rPr>
              <a:t>document</a:t>
            </a:r>
            <a:r>
              <a:rPr lang="da-DK" sz="1400" b="0" i="0" u="none" strike="noStrike" baseline="0" dirty="0">
                <a:solidFill>
                  <a:srgbClr val="383A42"/>
                </a:solidFill>
                <a:latin typeface="Consolas" panose="020B0609020204030204" pitchFamily="49" charset="0"/>
              </a:rPr>
              <a:t>.getElementById(</a:t>
            </a:r>
            <a:r>
              <a:rPr lang="da-DK" sz="1400" b="0" i="0" u="none" strike="noStrike" baseline="0" dirty="0">
                <a:solidFill>
                  <a:srgbClr val="50A24F"/>
                </a:solidFill>
                <a:latin typeface="Consolas" panose="020B0609020204030204" pitchFamily="49" charset="0"/>
              </a:rPr>
              <a:t>"message"</a:t>
            </a:r>
            <a:r>
              <a:rPr lang="da-DK"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uploadFile</a:t>
            </a:r>
            <a:r>
              <a:rPr lang="en-US" sz="1400" b="0" i="0" u="none" strike="noStrike" baseline="0" dirty="0">
                <a:solidFill>
                  <a:srgbClr val="383A42"/>
                </a:solidFill>
                <a:latin typeface="Consolas" panose="020B0609020204030204" pitchFamily="49" charset="0"/>
              </a:rPr>
              <a:t>(files) {</a:t>
            </a:r>
          </a:p>
          <a:p>
            <a:pPr lvl="4"/>
            <a:r>
              <a:rPr lang="nn-NO" sz="1400" b="0" i="0" u="none" strike="noStrike" baseline="0" dirty="0">
                <a:solidFill>
                  <a:srgbClr val="A726A5"/>
                </a:solidFill>
                <a:latin typeface="Consolas" panose="020B0609020204030204" pitchFamily="49" charset="0"/>
              </a:rPr>
              <a:t>for </a:t>
            </a:r>
            <a:r>
              <a:rPr lang="nn-NO" sz="1400" b="0" i="0" u="none" strike="noStrike" baseline="0" dirty="0">
                <a:solidFill>
                  <a:srgbClr val="383A42"/>
                </a:solidFill>
                <a:latin typeface="Consolas" panose="020B0609020204030204" pitchFamily="49" charset="0"/>
              </a:rPr>
              <a:t>(</a:t>
            </a:r>
            <a:r>
              <a:rPr lang="nn-NO" sz="1400" b="0" i="0" u="none" strike="noStrike" baseline="0" dirty="0">
                <a:solidFill>
                  <a:srgbClr val="A726A5"/>
                </a:solidFill>
                <a:latin typeface="Consolas" panose="020B0609020204030204" pitchFamily="49" charset="0"/>
              </a:rPr>
              <a:t>let </a:t>
            </a:r>
            <a:r>
              <a:rPr lang="nn-NO" sz="1400" b="0" i="0" u="none" strike="noStrike" baseline="0" dirty="0">
                <a:solidFill>
                  <a:srgbClr val="383A42"/>
                </a:solidFill>
                <a:latin typeface="Consolas" panose="020B0609020204030204" pitchFamily="49" charset="0"/>
              </a:rPr>
              <a:t>i = </a:t>
            </a:r>
            <a:r>
              <a:rPr lang="nn-NO" sz="1400" b="0" i="0" u="none" strike="noStrike" baseline="0" dirty="0">
                <a:solidFill>
                  <a:srgbClr val="996801"/>
                </a:solidFill>
                <a:latin typeface="Consolas" panose="020B0609020204030204" pitchFamily="49" charset="0"/>
              </a:rPr>
              <a:t>0</a:t>
            </a:r>
            <a:r>
              <a:rPr lang="nn-NO" sz="1400" b="0" i="0" u="none" strike="noStrike" baseline="0" dirty="0">
                <a:solidFill>
                  <a:srgbClr val="383A42"/>
                </a:solidFill>
                <a:latin typeface="Consolas" panose="020B0609020204030204" pitchFamily="49" charset="0"/>
              </a:rPr>
              <a:t>; i &lt; files.length; i++) {</a:t>
            </a:r>
          </a:p>
          <a:p>
            <a:pPr lvl="4"/>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message.innerHTML</a:t>
            </a:r>
            <a:r>
              <a:rPr lang="en-US" sz="1400" b="0" i="0" u="none" strike="noStrike" baseline="0" dirty="0">
                <a:solidFill>
                  <a:srgbClr val="383A42"/>
                </a:solidFill>
                <a:latin typeface="Consolas" panose="020B0609020204030204" pitchFamily="49" charset="0"/>
              </a:rPr>
              <a:t> += files[</a:t>
            </a:r>
            <a:r>
              <a:rPr lang="en-US" sz="1400" b="0" i="0" u="none" strike="noStrike" baseline="0" dirty="0" err="1">
                <a:solidFill>
                  <a:srgbClr val="383A42"/>
                </a:solidFill>
                <a:latin typeface="Consolas" panose="020B0609020204030204" pitchFamily="49" charset="0"/>
              </a:rPr>
              <a:t>i</a:t>
            </a:r>
            <a:r>
              <a:rPr lang="en-US" sz="1400" b="0" i="0" u="none" strike="noStrike" baseline="0" dirty="0">
                <a:solidFill>
                  <a:srgbClr val="383A42"/>
                </a:solidFill>
                <a:latin typeface="Consolas" panose="020B0609020204030204" pitchFamily="49" charset="0"/>
              </a:rPr>
              <a:t>].name + </a:t>
            </a:r>
            <a:r>
              <a:rPr lang="en-US" sz="1400" b="0" i="0" u="none" strike="noStrike" baseline="0" dirty="0">
                <a:solidFill>
                  <a:srgbClr val="50A24F"/>
                </a:solidFill>
                <a:latin typeface="Consolas" panose="020B0609020204030204" pitchFamily="49" charset="0"/>
              </a:rPr>
              <a:t>"&lt;</a:t>
            </a:r>
            <a:r>
              <a:rPr lang="en-US" sz="1400" b="0" i="0" u="none" strike="noStrike" baseline="0" dirty="0" err="1">
                <a:solidFill>
                  <a:srgbClr val="50A24F"/>
                </a:solidFill>
                <a:latin typeface="Consolas" panose="020B0609020204030204" pitchFamily="49" charset="0"/>
              </a:rPr>
              <a:t>br</a:t>
            </a:r>
            <a:r>
              <a:rPr lang="en-US" sz="1400" b="0" i="0" u="none" strike="noStrike" baseline="0" dirty="0">
                <a:solidFill>
                  <a:srgbClr val="50A24F"/>
                </a:solidFill>
                <a:latin typeface="Consolas" panose="020B0609020204030204" pitchFamily="49" charset="0"/>
              </a:rPr>
              <a:t>&gt;"</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4946918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9970</TotalTime>
  <Words>11441</Words>
  <Application>Microsoft Office PowerPoint</Application>
  <PresentationFormat>Widescreen</PresentationFormat>
  <Paragraphs>867</Paragraphs>
  <Slides>74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Arial</vt:lpstr>
      <vt:lpstr>BookAntiqua</vt:lpstr>
      <vt:lpstr>BookAntiqua-Bold</vt:lpstr>
      <vt:lpstr>BookAntiqua-Italic</vt:lpstr>
      <vt:lpstr>Calibri</vt:lpstr>
      <vt:lpstr>Consolas</vt:lpstr>
      <vt:lpstr>Consolas-Italic</vt:lpstr>
      <vt:lpstr>Gill Sans MT</vt:lpstr>
      <vt:lpstr>Wingdings 2</vt:lpstr>
      <vt:lpstr>Dividend</vt:lpstr>
      <vt:lpstr>JavaScript Chapter 14: HTML5, Canvas, and JavaScript</vt:lpstr>
      <vt:lpstr>Introduction</vt:lpstr>
      <vt:lpstr>Introduction</vt:lpstr>
      <vt:lpstr>Introducing HTML5 with JavaScript</vt:lpstr>
      <vt:lpstr>Local file reader</vt:lpstr>
      <vt:lpstr>Local file reader</vt:lpstr>
      <vt:lpstr>Uploading files</vt:lpstr>
      <vt:lpstr>Uploading files</vt:lpstr>
      <vt:lpstr>Uploading files</vt:lpstr>
      <vt:lpstr>Uploading files</vt:lpstr>
      <vt:lpstr>Reading files</vt:lpstr>
      <vt:lpstr>Reading files</vt:lpstr>
      <vt:lpstr>Practice exercise 14.1</vt:lpstr>
      <vt:lpstr>Practice exercise 14.1</vt:lpstr>
      <vt:lpstr>Practice exercise 14.1</vt:lpstr>
      <vt:lpstr>Getting position data with GeoLocation</vt:lpstr>
      <vt:lpstr>Getting position data with GeoLocation</vt:lpstr>
      <vt:lpstr>Getting position data with GeoLocation</vt:lpstr>
      <vt:lpstr>HTML5 canvas</vt:lpstr>
      <vt:lpstr>HTML5 canvas</vt:lpstr>
      <vt:lpstr>HTML5 canvas</vt:lpstr>
      <vt:lpstr>HTML5 canvas</vt:lpstr>
      <vt:lpstr>Practice exercise 14.2</vt:lpstr>
      <vt:lpstr>Practice exercise 14.2</vt:lpstr>
      <vt:lpstr>Dynamic canvas</vt:lpstr>
      <vt:lpstr>Adding lines and circles to the canvas</vt:lpstr>
      <vt:lpstr>Adding lines and circles to the canvas</vt:lpstr>
      <vt:lpstr>Adding lines and circles to the canvas</vt:lpstr>
      <vt:lpstr>Adding lines and circles to the canvas</vt:lpstr>
      <vt:lpstr>Practice exercise 14.3</vt:lpstr>
      <vt:lpstr>Practice exercise 14.3</vt:lpstr>
      <vt:lpstr>Adding text to the canvas</vt:lpstr>
      <vt:lpstr>Adding text to the canvas</vt:lpstr>
      <vt:lpstr>Practice exercise 14.4</vt:lpstr>
      <vt:lpstr>Practice exercise 14.4</vt:lpstr>
      <vt:lpstr>Adding and uploading images to the canvas</vt:lpstr>
      <vt:lpstr>Adding and uploading images to the canvas</vt:lpstr>
      <vt:lpstr>Adding and uploading images to the canvas</vt:lpstr>
      <vt:lpstr>Adding and uploading images to the canvas</vt:lpstr>
      <vt:lpstr>Adding and uploading images to the canvas</vt:lpstr>
      <vt:lpstr>Practice exercise 14.5</vt:lpstr>
      <vt:lpstr>Adding animations to the canvas</vt:lpstr>
      <vt:lpstr>Adding animations to the canvas</vt:lpstr>
      <vt:lpstr>Practice exercise 14.6</vt:lpstr>
      <vt:lpstr>Practice exercise 14.6</vt:lpstr>
      <vt:lpstr>Drawing on canvas with a mouse</vt:lpstr>
      <vt:lpstr>Drawing on canvas with a mouse</vt:lpstr>
      <vt:lpstr>Drawing on canvas with a mouse</vt:lpstr>
      <vt:lpstr>Drawing on canvas with a mouse</vt:lpstr>
      <vt:lpstr>Drawing on canvas with a mouse</vt:lpstr>
      <vt:lpstr>Practice exercise 14.7</vt:lpstr>
      <vt:lpstr>Practice exercise 14.7</vt:lpstr>
      <vt:lpstr>Saving dynamic images</vt:lpstr>
      <vt:lpstr>Saving dynamic images</vt:lpstr>
      <vt:lpstr>Saving dynamic images</vt:lpstr>
      <vt:lpstr>Media on the page</vt:lpstr>
      <vt:lpstr>Media on the page</vt:lpstr>
      <vt:lpstr>Media on the page</vt:lpstr>
      <vt:lpstr>Digital accessibility in HTML</vt:lpstr>
      <vt:lpstr>Digital accessibility in HTML</vt:lpstr>
      <vt:lpstr>Digital accessibility in HTML</vt:lpstr>
      <vt:lpstr>Digital accessibility in HTML</vt:lpstr>
      <vt:lpstr>Digital accessibility in HTML</vt:lpstr>
      <vt:lpstr>Digital accessibility in HTML</vt:lpstr>
      <vt:lpstr>Countdown clock</vt:lpstr>
      <vt:lpstr>Countdown clock</vt:lpstr>
      <vt:lpstr>Countdown clock</vt:lpstr>
      <vt:lpstr>Countdown clock</vt:lpstr>
      <vt:lpstr>Online paint app</vt:lpstr>
      <vt:lpstr>Online paint app</vt:lpstr>
      <vt:lpstr>Online paint app</vt:lpstr>
      <vt:lpstr>Online paint app</vt:lpstr>
      <vt:lpstr>Online paint app</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147</cp:revision>
  <dcterms:created xsi:type="dcterms:W3CDTF">2022-01-06T00:17:01Z</dcterms:created>
  <dcterms:modified xsi:type="dcterms:W3CDTF">2023-02-10T02:33:08Z</dcterms:modified>
</cp:coreProperties>
</file>