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37"/>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43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What jQuery does" id="{17B374EF-F427-4EE5-9AC4-7AB502B9FB0D}">
          <p14:sldIdLst>
            <p14:sldId id="824"/>
            <p14:sldId id="825"/>
            <p14:sldId id="826"/>
          </p14:sldIdLst>
        </p14:section>
        <p14:section name="Why jQuery works well" id="{A143FE12-84E8-4B2B-BD17-6CA59EC97C65}">
          <p14:sldIdLst>
            <p14:sldId id="827"/>
            <p14:sldId id="828"/>
            <p14:sldId id="829"/>
          </p14:sldIdLst>
        </p14:section>
        <p14:section name="Making our first jQuery-powered web page" id="{1ED52D4A-C8B8-47CF-AE60-785949B38A70}">
          <p14:sldIdLst>
            <p14:sldId id="830"/>
          </p14:sldIdLst>
        </p14:section>
        <p14:section name="Downloading jQuery" id="{E4198147-67E5-4EB5-A60B-7648F7CC0779}">
          <p14:sldIdLst>
            <p14:sldId id="831"/>
          </p14:sldIdLst>
        </p14:section>
        <p14:section name="Setting up jQuery in an HTML document" id="{2EE77251-8DF6-43D0-BC5F-44E4957A7B8A}">
          <p14:sldIdLst>
            <p14:sldId id="832"/>
            <p14:sldId id="833"/>
            <p14:sldId id="834"/>
            <p14:sldId id="835"/>
          </p14:sldIdLst>
        </p14:section>
        <p14:section name="Adding our jQuery code" id="{9D79698A-07C0-4056-A13F-1FC99E562824}">
          <p14:sldIdLst>
            <p14:sldId id="836"/>
          </p14:sldIdLst>
        </p14:section>
        <p14:section name="Finding the poem text" id="{DFA5CF5D-BA35-4756-94FC-2B56AC7AFC0E}">
          <p14:sldIdLst>
            <p14:sldId id="837"/>
          </p14:sldIdLst>
        </p14:section>
        <p14:section name="Injecting the new class" id="{786E6F46-7FD9-497B-AB1C-3ABB7EBD9053}">
          <p14:sldIdLst>
            <p14:sldId id="838"/>
          </p14:sldIdLst>
        </p14:section>
        <p14:section name="Executing the code" id="{5CD3E0E2-D870-4BCE-B181-F5395EFECC67}">
          <p14:sldIdLst>
            <p14:sldId id="839"/>
            <p14:sldId id="840"/>
          </p14:sldIdLst>
        </p14:section>
        <p14:section name="The finished product" id="{6C96D546-919A-46BA-893B-8C7EF5A18074}">
          <p14:sldIdLst>
            <p14:sldId id="841"/>
          </p14:sldIdLst>
        </p14:section>
        <p14:section name="Plain JavaScript versus jQuery" id="{D789242A-EE4B-4ED6-94E9-4CE249EBECB1}">
          <p14:sldIdLst>
            <p14:sldId id="842"/>
            <p14:sldId id="843"/>
          </p14:sldIdLst>
        </p14:section>
        <p14:section name="Using development tools" id="{16802E2B-1465-4B3B-9F18-2A8E6B758A75}">
          <p14:sldIdLst>
            <p14:sldId id="844"/>
            <p14:sldId id="845"/>
          </p14:sldIdLst>
        </p14:section>
        <p14:section name="Chrome Developer Tools" id="{9EAEB705-699C-4F98-B451-C588C8623EF9}">
          <p14:sldIdLst>
            <p14:sldId id="846"/>
            <p14:sldId id="847"/>
            <p14:sldId id="848"/>
            <p14:sldId id="849"/>
            <p14:sldId id="850"/>
            <p14:sldId id="851"/>
            <p14:sldId id="852"/>
            <p14:sldId id="853"/>
            <p14:sldId id="854"/>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315C3EFB-0A27-4E75-A90A-6B086E365DC1}"/>
    <pc:docChg chg="undo redo custSel addSld delSld modSld sldOrd addSection delSection modSection">
      <pc:chgData name="Boban Srezovski" userId="d2c5dd452d77a740" providerId="LiveId" clId="{315C3EFB-0A27-4E75-A90A-6B086E365DC1}" dt="2023-01-29T21:28:36.998" v="1246" actId="6549"/>
      <pc:docMkLst>
        <pc:docMk/>
      </pc:docMkLst>
      <pc:sldChg chg="addSp delSp modSp mod">
        <pc:chgData name="Boban Srezovski" userId="d2c5dd452d77a740" providerId="LiveId" clId="{315C3EFB-0A27-4E75-A90A-6B086E365DC1}" dt="2023-01-29T20:25:52.716" v="77" actId="1440"/>
        <pc:sldMkLst>
          <pc:docMk/>
          <pc:sldMk cId="4120532793" sldId="269"/>
        </pc:sldMkLst>
        <pc:picChg chg="add mod">
          <ac:chgData name="Boban Srezovski" userId="d2c5dd452d77a740" providerId="LiveId" clId="{315C3EFB-0A27-4E75-A90A-6B086E365DC1}" dt="2023-01-29T20:25:52.716" v="77" actId="1440"/>
          <ac:picMkLst>
            <pc:docMk/>
            <pc:sldMk cId="4120532793" sldId="269"/>
            <ac:picMk id="4" creationId="{3920DC16-6C3E-4BB1-95B5-4BFA8317C049}"/>
          </ac:picMkLst>
        </pc:picChg>
        <pc:picChg chg="del">
          <ac:chgData name="Boban Srezovski" userId="d2c5dd452d77a740" providerId="LiveId" clId="{315C3EFB-0A27-4E75-A90A-6B086E365DC1}" dt="2023-01-29T20:25:15.061" v="68" actId="478"/>
          <ac:picMkLst>
            <pc:docMk/>
            <pc:sldMk cId="4120532793" sldId="269"/>
            <ac:picMk id="11" creationId="{6B4B924C-694C-4813-89BB-32F7E9F985FE}"/>
          </ac:picMkLst>
        </pc:picChg>
      </pc:sldChg>
      <pc:sldChg chg="modSp mod">
        <pc:chgData name="Boban Srezovski" userId="d2c5dd452d77a740" providerId="LiveId" clId="{315C3EFB-0A27-4E75-A90A-6B086E365DC1}" dt="2023-01-29T21:28:36.998" v="1246" actId="6549"/>
        <pc:sldMkLst>
          <pc:docMk/>
          <pc:sldMk cId="31396738" sldId="435"/>
        </pc:sldMkLst>
        <pc:spChg chg="mod">
          <ac:chgData name="Boban Srezovski" userId="d2c5dd452d77a740" providerId="LiveId" clId="{315C3EFB-0A27-4E75-A90A-6B086E365DC1}" dt="2023-01-29T21:28:36.998" v="1246" actId="6549"/>
          <ac:spMkLst>
            <pc:docMk/>
            <pc:sldMk cId="31396738" sldId="435"/>
            <ac:spMk id="4" creationId="{87A9B92C-24E2-4FE5-8506-F035CE63EADF}"/>
          </ac:spMkLst>
        </pc:spChg>
      </pc:sldChg>
      <pc:sldChg chg="modSp mod">
        <pc:chgData name="Boban Srezovski" userId="d2c5dd452d77a740" providerId="LiveId" clId="{315C3EFB-0A27-4E75-A90A-6B086E365DC1}" dt="2023-01-29T20:22:53.148" v="31" actId="6549"/>
        <pc:sldMkLst>
          <pc:docMk/>
          <pc:sldMk cId="1269418464" sldId="822"/>
        </pc:sldMkLst>
        <pc:spChg chg="mod">
          <ac:chgData name="Boban Srezovski" userId="d2c5dd452d77a740" providerId="LiveId" clId="{315C3EFB-0A27-4E75-A90A-6B086E365DC1}" dt="2023-01-29T20:22:53.148" v="31" actId="6549"/>
          <ac:spMkLst>
            <pc:docMk/>
            <pc:sldMk cId="1269418464" sldId="822"/>
            <ac:spMk id="5" creationId="{4D529A59-3EF9-496E-86DF-8565800F4F12}"/>
          </ac:spMkLst>
        </pc:spChg>
      </pc:sldChg>
      <pc:sldChg chg="modSp add mod">
        <pc:chgData name="Boban Srezovski" userId="d2c5dd452d77a740" providerId="LiveId" clId="{315C3EFB-0A27-4E75-A90A-6B086E365DC1}" dt="2023-01-29T20:23:23.243" v="50" actId="6549"/>
        <pc:sldMkLst>
          <pc:docMk/>
          <pc:sldMk cId="2265381914" sldId="823"/>
        </pc:sldMkLst>
        <pc:spChg chg="mod">
          <ac:chgData name="Boban Srezovski" userId="d2c5dd452d77a740" providerId="LiveId" clId="{315C3EFB-0A27-4E75-A90A-6B086E365DC1}" dt="2023-01-29T20:23:23.243" v="50" actId="6549"/>
          <ac:spMkLst>
            <pc:docMk/>
            <pc:sldMk cId="2265381914" sldId="823"/>
            <ac:spMk id="5" creationId="{4D529A59-3EF9-496E-86DF-8565800F4F12}"/>
          </ac:spMkLst>
        </pc:spChg>
      </pc:sldChg>
      <pc:sldChg chg="modSp new mod">
        <pc:chgData name="Boban Srezovski" userId="d2c5dd452d77a740" providerId="LiveId" clId="{315C3EFB-0A27-4E75-A90A-6B086E365DC1}" dt="2023-01-29T20:30:35.540" v="260" actId="404"/>
        <pc:sldMkLst>
          <pc:docMk/>
          <pc:sldMk cId="3037821202" sldId="824"/>
        </pc:sldMkLst>
        <pc:spChg chg="mod">
          <ac:chgData name="Boban Srezovski" userId="d2c5dd452d77a740" providerId="LiveId" clId="{315C3EFB-0A27-4E75-A90A-6B086E365DC1}" dt="2023-01-29T20:25:00.221" v="56"/>
          <ac:spMkLst>
            <pc:docMk/>
            <pc:sldMk cId="3037821202" sldId="824"/>
            <ac:spMk id="2" creationId="{8D2FB480-DE23-406E-9CE0-AA3B649B99D4}"/>
          </ac:spMkLst>
        </pc:spChg>
        <pc:spChg chg="mod">
          <ac:chgData name="Boban Srezovski" userId="d2c5dd452d77a740" providerId="LiveId" clId="{315C3EFB-0A27-4E75-A90A-6B086E365DC1}" dt="2023-01-29T20:30:35.540" v="260" actId="404"/>
          <ac:spMkLst>
            <pc:docMk/>
            <pc:sldMk cId="3037821202" sldId="824"/>
            <ac:spMk id="3" creationId="{101736E6-D712-4920-ABDD-3C5FDD5BC98C}"/>
          </ac:spMkLst>
        </pc:spChg>
      </pc:sldChg>
      <pc:sldChg chg="modSp add mod">
        <pc:chgData name="Boban Srezovski" userId="d2c5dd452d77a740" providerId="LiveId" clId="{315C3EFB-0A27-4E75-A90A-6B086E365DC1}" dt="2023-01-29T20:28:38.031" v="173" actId="20577"/>
        <pc:sldMkLst>
          <pc:docMk/>
          <pc:sldMk cId="129123074" sldId="825"/>
        </pc:sldMkLst>
        <pc:spChg chg="mod">
          <ac:chgData name="Boban Srezovski" userId="d2c5dd452d77a740" providerId="LiveId" clId="{315C3EFB-0A27-4E75-A90A-6B086E365DC1}" dt="2023-01-29T20:28:38.031" v="173" actId="20577"/>
          <ac:spMkLst>
            <pc:docMk/>
            <pc:sldMk cId="129123074" sldId="825"/>
            <ac:spMk id="3" creationId="{101736E6-D712-4920-ABDD-3C5FDD5BC98C}"/>
          </ac:spMkLst>
        </pc:spChg>
      </pc:sldChg>
      <pc:sldChg chg="modSp add mod">
        <pc:chgData name="Boban Srezovski" userId="d2c5dd452d77a740" providerId="LiveId" clId="{315C3EFB-0A27-4E75-A90A-6B086E365DC1}" dt="2023-01-29T20:30:18.401" v="258" actId="20577"/>
        <pc:sldMkLst>
          <pc:docMk/>
          <pc:sldMk cId="856962050" sldId="826"/>
        </pc:sldMkLst>
        <pc:spChg chg="mod">
          <ac:chgData name="Boban Srezovski" userId="d2c5dd452d77a740" providerId="LiveId" clId="{315C3EFB-0A27-4E75-A90A-6B086E365DC1}" dt="2023-01-29T20:30:18.401" v="258" actId="20577"/>
          <ac:spMkLst>
            <pc:docMk/>
            <pc:sldMk cId="856962050" sldId="826"/>
            <ac:spMk id="3" creationId="{101736E6-D712-4920-ABDD-3C5FDD5BC98C}"/>
          </ac:spMkLst>
        </pc:spChg>
      </pc:sldChg>
      <pc:sldChg chg="modSp new mod">
        <pc:chgData name="Boban Srezovski" userId="d2c5dd452d77a740" providerId="LiveId" clId="{315C3EFB-0A27-4E75-A90A-6B086E365DC1}" dt="2023-01-29T20:32:04.675" v="319"/>
        <pc:sldMkLst>
          <pc:docMk/>
          <pc:sldMk cId="2680564590" sldId="827"/>
        </pc:sldMkLst>
        <pc:spChg chg="mod">
          <ac:chgData name="Boban Srezovski" userId="d2c5dd452d77a740" providerId="LiveId" clId="{315C3EFB-0A27-4E75-A90A-6B086E365DC1}" dt="2023-01-29T20:30:49.088" v="264"/>
          <ac:spMkLst>
            <pc:docMk/>
            <pc:sldMk cId="2680564590" sldId="827"/>
            <ac:spMk id="2" creationId="{43B3E598-2E56-4AB6-A346-82E7123E950C}"/>
          </ac:spMkLst>
        </pc:spChg>
        <pc:spChg chg="mod">
          <ac:chgData name="Boban Srezovski" userId="d2c5dd452d77a740" providerId="LiveId" clId="{315C3EFB-0A27-4E75-A90A-6B086E365DC1}" dt="2023-01-29T20:32:04.675" v="319"/>
          <ac:spMkLst>
            <pc:docMk/>
            <pc:sldMk cId="2680564590" sldId="827"/>
            <ac:spMk id="3" creationId="{4C931E0A-ABA6-42B5-97B5-8950CBC6203C}"/>
          </ac:spMkLst>
        </pc:spChg>
      </pc:sldChg>
      <pc:sldChg chg="modSp add mod ord">
        <pc:chgData name="Boban Srezovski" userId="d2c5dd452d77a740" providerId="LiveId" clId="{315C3EFB-0A27-4E75-A90A-6B086E365DC1}" dt="2023-01-29T20:33:08.683" v="377" actId="20577"/>
        <pc:sldMkLst>
          <pc:docMk/>
          <pc:sldMk cId="4262182296" sldId="828"/>
        </pc:sldMkLst>
        <pc:spChg chg="mod">
          <ac:chgData name="Boban Srezovski" userId="d2c5dd452d77a740" providerId="LiveId" clId="{315C3EFB-0A27-4E75-A90A-6B086E365DC1}" dt="2023-01-29T20:33:08.683" v="377" actId="20577"/>
          <ac:spMkLst>
            <pc:docMk/>
            <pc:sldMk cId="4262182296" sldId="828"/>
            <ac:spMk id="3" creationId="{4C931E0A-ABA6-42B5-97B5-8950CBC6203C}"/>
          </ac:spMkLst>
        </pc:spChg>
      </pc:sldChg>
      <pc:sldChg chg="modSp add mod">
        <pc:chgData name="Boban Srezovski" userId="d2c5dd452d77a740" providerId="LiveId" clId="{315C3EFB-0A27-4E75-A90A-6B086E365DC1}" dt="2023-01-29T20:33:36.043" v="407" actId="6549"/>
        <pc:sldMkLst>
          <pc:docMk/>
          <pc:sldMk cId="67497819" sldId="829"/>
        </pc:sldMkLst>
        <pc:spChg chg="mod">
          <ac:chgData name="Boban Srezovski" userId="d2c5dd452d77a740" providerId="LiveId" clId="{315C3EFB-0A27-4E75-A90A-6B086E365DC1}" dt="2023-01-29T20:33:36.043" v="407" actId="6549"/>
          <ac:spMkLst>
            <pc:docMk/>
            <pc:sldMk cId="67497819" sldId="829"/>
            <ac:spMk id="3" creationId="{4C931E0A-ABA6-42B5-97B5-8950CBC6203C}"/>
          </ac:spMkLst>
        </pc:spChg>
      </pc:sldChg>
      <pc:sldChg chg="modSp new mod">
        <pc:chgData name="Boban Srezovski" userId="d2c5dd452d77a740" providerId="LiveId" clId="{315C3EFB-0A27-4E75-A90A-6B086E365DC1}" dt="2023-01-29T20:34:26.279" v="423" actId="122"/>
        <pc:sldMkLst>
          <pc:docMk/>
          <pc:sldMk cId="4089373661" sldId="830"/>
        </pc:sldMkLst>
        <pc:spChg chg="mod">
          <ac:chgData name="Boban Srezovski" userId="d2c5dd452d77a740" providerId="LiveId" clId="{315C3EFB-0A27-4E75-A90A-6B086E365DC1}" dt="2023-01-29T20:34:06.569" v="415" actId="6549"/>
          <ac:spMkLst>
            <pc:docMk/>
            <pc:sldMk cId="4089373661" sldId="830"/>
            <ac:spMk id="2" creationId="{6F43B656-3424-4B9F-AD1B-50E7B593E650}"/>
          </ac:spMkLst>
        </pc:spChg>
        <pc:spChg chg="mod">
          <ac:chgData name="Boban Srezovski" userId="d2c5dd452d77a740" providerId="LiveId" clId="{315C3EFB-0A27-4E75-A90A-6B086E365DC1}" dt="2023-01-29T20:34:26.279" v="423" actId="122"/>
          <ac:spMkLst>
            <pc:docMk/>
            <pc:sldMk cId="4089373661" sldId="830"/>
            <ac:spMk id="3" creationId="{27EA8D4C-65CD-431C-8ECB-03C8447E577A}"/>
          </ac:spMkLst>
        </pc:spChg>
      </pc:sldChg>
      <pc:sldChg chg="modSp new mod">
        <pc:chgData name="Boban Srezovski" userId="d2c5dd452d77a740" providerId="LiveId" clId="{315C3EFB-0A27-4E75-A90A-6B086E365DC1}" dt="2023-01-29T20:35:34.489" v="486" actId="14100"/>
        <pc:sldMkLst>
          <pc:docMk/>
          <pc:sldMk cId="1137772517" sldId="831"/>
        </pc:sldMkLst>
        <pc:spChg chg="mod">
          <ac:chgData name="Boban Srezovski" userId="d2c5dd452d77a740" providerId="LiveId" clId="{315C3EFB-0A27-4E75-A90A-6B086E365DC1}" dt="2023-01-29T20:34:39.041" v="431"/>
          <ac:spMkLst>
            <pc:docMk/>
            <pc:sldMk cId="1137772517" sldId="831"/>
            <ac:spMk id="2" creationId="{7BDFB165-04A5-4D8B-A2D3-1E637018CC83}"/>
          </ac:spMkLst>
        </pc:spChg>
        <pc:spChg chg="mod">
          <ac:chgData name="Boban Srezovski" userId="d2c5dd452d77a740" providerId="LiveId" clId="{315C3EFB-0A27-4E75-A90A-6B086E365DC1}" dt="2023-01-29T20:35:34.489" v="486" actId="14100"/>
          <ac:spMkLst>
            <pc:docMk/>
            <pc:sldMk cId="1137772517" sldId="831"/>
            <ac:spMk id="3" creationId="{BE719EDC-C6B5-4BCD-94B2-0FB19497BD65}"/>
          </ac:spMkLst>
        </pc:spChg>
      </pc:sldChg>
      <pc:sldChg chg="addSp delSp modSp new mod">
        <pc:chgData name="Boban Srezovski" userId="d2c5dd452d77a740" providerId="LiveId" clId="{315C3EFB-0A27-4E75-A90A-6B086E365DC1}" dt="2023-01-29T20:49:47.505" v="536" actId="1076"/>
        <pc:sldMkLst>
          <pc:docMk/>
          <pc:sldMk cId="57455540" sldId="832"/>
        </pc:sldMkLst>
        <pc:spChg chg="mod">
          <ac:chgData name="Boban Srezovski" userId="d2c5dd452d77a740" providerId="LiveId" clId="{315C3EFB-0A27-4E75-A90A-6B086E365DC1}" dt="2023-01-29T20:47:54.043" v="506"/>
          <ac:spMkLst>
            <pc:docMk/>
            <pc:sldMk cId="57455540" sldId="832"/>
            <ac:spMk id="2" creationId="{ED8CE505-5A5B-4D5D-AC7B-932902E49B90}"/>
          </ac:spMkLst>
        </pc:spChg>
        <pc:spChg chg="mod">
          <ac:chgData name="Boban Srezovski" userId="d2c5dd452d77a740" providerId="LiveId" clId="{315C3EFB-0A27-4E75-A90A-6B086E365DC1}" dt="2023-01-29T20:48:27.311" v="517" actId="14100"/>
          <ac:spMkLst>
            <pc:docMk/>
            <pc:sldMk cId="57455540" sldId="832"/>
            <ac:spMk id="3" creationId="{DA93E571-7493-47C4-B744-C622AD24577E}"/>
          </ac:spMkLst>
        </pc:spChg>
        <pc:picChg chg="add del mod">
          <ac:chgData name="Boban Srezovski" userId="d2c5dd452d77a740" providerId="LiveId" clId="{315C3EFB-0A27-4E75-A90A-6B086E365DC1}" dt="2023-01-29T20:49:22.991" v="530" actId="478"/>
          <ac:picMkLst>
            <pc:docMk/>
            <pc:sldMk cId="57455540" sldId="832"/>
            <ac:picMk id="5" creationId="{782D376C-44E7-404F-963C-B2F9AD7D5720}"/>
          </ac:picMkLst>
        </pc:picChg>
        <pc:picChg chg="add del mod">
          <ac:chgData name="Boban Srezovski" userId="d2c5dd452d77a740" providerId="LiveId" clId="{315C3EFB-0A27-4E75-A90A-6B086E365DC1}" dt="2023-01-29T20:49:22.697" v="529" actId="478"/>
          <ac:picMkLst>
            <pc:docMk/>
            <pc:sldMk cId="57455540" sldId="832"/>
            <ac:picMk id="7" creationId="{8284862B-DF0A-40EA-9C70-B48FF4DBAB6C}"/>
          </ac:picMkLst>
        </pc:picChg>
        <pc:picChg chg="add del mod">
          <ac:chgData name="Boban Srezovski" userId="d2c5dd452d77a740" providerId="LiveId" clId="{315C3EFB-0A27-4E75-A90A-6B086E365DC1}" dt="2023-01-29T20:49:37.573" v="534" actId="478"/>
          <ac:picMkLst>
            <pc:docMk/>
            <pc:sldMk cId="57455540" sldId="832"/>
            <ac:picMk id="9" creationId="{EE977361-E5A4-4C53-85EB-435E34E960C0}"/>
          </ac:picMkLst>
        </pc:picChg>
        <pc:picChg chg="add mod">
          <ac:chgData name="Boban Srezovski" userId="d2c5dd452d77a740" providerId="LiveId" clId="{315C3EFB-0A27-4E75-A90A-6B086E365DC1}" dt="2023-01-29T20:49:47.505" v="536" actId="1076"/>
          <ac:picMkLst>
            <pc:docMk/>
            <pc:sldMk cId="57455540" sldId="832"/>
            <ac:picMk id="11" creationId="{5CF8F966-4BBD-4D42-85B1-5184C4C7E62F}"/>
          </ac:picMkLst>
        </pc:picChg>
      </pc:sldChg>
      <pc:sldChg chg="modSp new del mod">
        <pc:chgData name="Boban Srezovski" userId="d2c5dd452d77a740" providerId="LiveId" clId="{315C3EFB-0A27-4E75-A90A-6B086E365DC1}" dt="2023-01-29T20:47:50.095" v="504" actId="680"/>
        <pc:sldMkLst>
          <pc:docMk/>
          <pc:sldMk cId="2231837042" sldId="832"/>
        </pc:sldMkLst>
        <pc:spChg chg="mod">
          <ac:chgData name="Boban Srezovski" userId="d2c5dd452d77a740" providerId="LiveId" clId="{315C3EFB-0A27-4E75-A90A-6B086E365DC1}" dt="2023-01-29T20:47:49.561" v="503"/>
          <ac:spMkLst>
            <pc:docMk/>
            <pc:sldMk cId="2231837042" sldId="832"/>
            <ac:spMk id="2" creationId="{872B40E1-7EB3-49CC-A51C-1D9FB83BA7B1}"/>
          </ac:spMkLst>
        </pc:spChg>
      </pc:sldChg>
      <pc:sldChg chg="addSp delSp modSp add mod">
        <pc:chgData name="Boban Srezovski" userId="d2c5dd452d77a740" providerId="LiveId" clId="{315C3EFB-0A27-4E75-A90A-6B086E365DC1}" dt="2023-01-29T20:50:10.671" v="544" actId="1076"/>
        <pc:sldMkLst>
          <pc:docMk/>
          <pc:sldMk cId="339358199" sldId="833"/>
        </pc:sldMkLst>
        <pc:spChg chg="del">
          <ac:chgData name="Boban Srezovski" userId="d2c5dd452d77a740" providerId="LiveId" clId="{315C3EFB-0A27-4E75-A90A-6B086E365DC1}" dt="2023-01-29T20:49:57.038" v="538" actId="478"/>
          <ac:spMkLst>
            <pc:docMk/>
            <pc:sldMk cId="339358199" sldId="833"/>
            <ac:spMk id="3" creationId="{DA93E571-7493-47C4-B744-C622AD24577E}"/>
          </ac:spMkLst>
        </pc:spChg>
        <pc:spChg chg="add del mod">
          <ac:chgData name="Boban Srezovski" userId="d2c5dd452d77a740" providerId="LiveId" clId="{315C3EFB-0A27-4E75-A90A-6B086E365DC1}" dt="2023-01-29T20:49:59.872" v="539" actId="478"/>
          <ac:spMkLst>
            <pc:docMk/>
            <pc:sldMk cId="339358199" sldId="833"/>
            <ac:spMk id="5" creationId="{C62C90E2-0F84-4156-A64F-F94EF70D6179}"/>
          </ac:spMkLst>
        </pc:spChg>
        <pc:picChg chg="add mod">
          <ac:chgData name="Boban Srezovski" userId="d2c5dd452d77a740" providerId="LiveId" clId="{315C3EFB-0A27-4E75-A90A-6B086E365DC1}" dt="2023-01-29T20:50:02.775" v="541" actId="1076"/>
          <ac:picMkLst>
            <pc:docMk/>
            <pc:sldMk cId="339358199" sldId="833"/>
            <ac:picMk id="7" creationId="{AA84DC78-03A2-4DDC-9E13-CC475543E3D3}"/>
          </ac:picMkLst>
        </pc:picChg>
        <pc:picChg chg="add mod">
          <ac:chgData name="Boban Srezovski" userId="d2c5dd452d77a740" providerId="LiveId" clId="{315C3EFB-0A27-4E75-A90A-6B086E365DC1}" dt="2023-01-29T20:50:10.671" v="544" actId="1076"/>
          <ac:picMkLst>
            <pc:docMk/>
            <pc:sldMk cId="339358199" sldId="833"/>
            <ac:picMk id="9" creationId="{D198096D-56D3-4901-92C6-3BB5293EC894}"/>
          </ac:picMkLst>
        </pc:picChg>
        <pc:picChg chg="del">
          <ac:chgData name="Boban Srezovski" userId="d2c5dd452d77a740" providerId="LiveId" clId="{315C3EFB-0A27-4E75-A90A-6B086E365DC1}" dt="2023-01-29T20:50:03.472" v="542" actId="478"/>
          <ac:picMkLst>
            <pc:docMk/>
            <pc:sldMk cId="339358199" sldId="833"/>
            <ac:picMk id="11" creationId="{5CF8F966-4BBD-4D42-85B1-5184C4C7E62F}"/>
          </ac:picMkLst>
        </pc:picChg>
      </pc:sldChg>
      <pc:sldChg chg="addSp delSp modSp add mod">
        <pc:chgData name="Boban Srezovski" userId="d2c5dd452d77a740" providerId="LiveId" clId="{315C3EFB-0A27-4E75-A90A-6B086E365DC1}" dt="2023-01-29T20:53:33.057" v="587"/>
        <pc:sldMkLst>
          <pc:docMk/>
          <pc:sldMk cId="1234956834" sldId="834"/>
        </pc:sldMkLst>
        <pc:spChg chg="add mod">
          <ac:chgData name="Boban Srezovski" userId="d2c5dd452d77a740" providerId="LiveId" clId="{315C3EFB-0A27-4E75-A90A-6B086E365DC1}" dt="2023-01-29T20:53:33.057" v="587"/>
          <ac:spMkLst>
            <pc:docMk/>
            <pc:sldMk cId="1234956834" sldId="834"/>
            <ac:spMk id="5" creationId="{27402E5B-FA66-479A-87FE-5908D88A5A9E}"/>
          </ac:spMkLst>
        </pc:spChg>
        <pc:picChg chg="add mod">
          <ac:chgData name="Boban Srezovski" userId="d2c5dd452d77a740" providerId="LiveId" clId="{315C3EFB-0A27-4E75-A90A-6B086E365DC1}" dt="2023-01-29T20:52:53.351" v="564" actId="1076"/>
          <ac:picMkLst>
            <pc:docMk/>
            <pc:sldMk cId="1234956834" sldId="834"/>
            <ac:picMk id="4" creationId="{D6245ED6-E493-439B-BBD7-C62A58F021AE}"/>
          </ac:picMkLst>
        </pc:picChg>
        <pc:picChg chg="del mod">
          <ac:chgData name="Boban Srezovski" userId="d2c5dd452d77a740" providerId="LiveId" clId="{315C3EFB-0A27-4E75-A90A-6B086E365DC1}" dt="2023-01-29T20:50:41.481" v="547" actId="478"/>
          <ac:picMkLst>
            <pc:docMk/>
            <pc:sldMk cId="1234956834" sldId="834"/>
            <ac:picMk id="7" creationId="{AA84DC78-03A2-4DDC-9E13-CC475543E3D3}"/>
          </ac:picMkLst>
        </pc:picChg>
        <pc:picChg chg="del">
          <ac:chgData name="Boban Srezovski" userId="d2c5dd452d77a740" providerId="LiveId" clId="{315C3EFB-0A27-4E75-A90A-6B086E365DC1}" dt="2023-01-29T20:50:41.727" v="548" actId="478"/>
          <ac:picMkLst>
            <pc:docMk/>
            <pc:sldMk cId="1234956834" sldId="834"/>
            <ac:picMk id="9" creationId="{D198096D-56D3-4901-92C6-3BB5293EC894}"/>
          </ac:picMkLst>
        </pc:picChg>
      </pc:sldChg>
      <pc:sldChg chg="addSp delSp modSp add mod">
        <pc:chgData name="Boban Srezovski" userId="d2c5dd452d77a740" providerId="LiveId" clId="{315C3EFB-0A27-4E75-A90A-6B086E365DC1}" dt="2023-01-29T21:07:15.965" v="633" actId="14100"/>
        <pc:sldMkLst>
          <pc:docMk/>
          <pc:sldMk cId="1297763576" sldId="835"/>
        </pc:sldMkLst>
        <pc:spChg chg="mod">
          <ac:chgData name="Boban Srezovski" userId="d2c5dd452d77a740" providerId="LiveId" clId="{315C3EFB-0A27-4E75-A90A-6B086E365DC1}" dt="2023-01-29T21:07:04.574" v="630" actId="1076"/>
          <ac:spMkLst>
            <pc:docMk/>
            <pc:sldMk cId="1297763576" sldId="835"/>
            <ac:spMk id="5" creationId="{27402E5B-FA66-479A-87FE-5908D88A5A9E}"/>
          </ac:spMkLst>
        </pc:spChg>
        <pc:picChg chg="del">
          <ac:chgData name="Boban Srezovski" userId="d2c5dd452d77a740" providerId="LiveId" clId="{315C3EFB-0A27-4E75-A90A-6B086E365DC1}" dt="2023-01-29T20:53:47.864" v="594" actId="478"/>
          <ac:picMkLst>
            <pc:docMk/>
            <pc:sldMk cId="1297763576" sldId="835"/>
            <ac:picMk id="4" creationId="{D6245ED6-E493-439B-BBD7-C62A58F021AE}"/>
          </ac:picMkLst>
        </pc:picChg>
        <pc:picChg chg="add mod">
          <ac:chgData name="Boban Srezovski" userId="d2c5dd452d77a740" providerId="LiveId" clId="{315C3EFB-0A27-4E75-A90A-6B086E365DC1}" dt="2023-01-29T21:07:15.965" v="633" actId="14100"/>
          <ac:picMkLst>
            <pc:docMk/>
            <pc:sldMk cId="1297763576" sldId="835"/>
            <ac:picMk id="6" creationId="{859E1728-92E7-406B-A6D9-ABA2C62A17F7}"/>
          </ac:picMkLst>
        </pc:picChg>
      </pc:sldChg>
      <pc:sldChg chg="add del">
        <pc:chgData name="Boban Srezovski" userId="d2c5dd452d77a740" providerId="LiveId" clId="{315C3EFB-0A27-4E75-A90A-6B086E365DC1}" dt="2023-01-29T20:50:48.574" v="552"/>
        <pc:sldMkLst>
          <pc:docMk/>
          <pc:sldMk cId="1730009736" sldId="835"/>
        </pc:sldMkLst>
      </pc:sldChg>
      <pc:sldChg chg="add del">
        <pc:chgData name="Boban Srezovski" userId="d2c5dd452d77a740" providerId="LiveId" clId="{315C3EFB-0A27-4E75-A90A-6B086E365DC1}" dt="2023-01-29T20:50:44.693" v="550"/>
        <pc:sldMkLst>
          <pc:docMk/>
          <pc:sldMk cId="4263927468" sldId="835"/>
        </pc:sldMkLst>
      </pc:sldChg>
      <pc:sldChg chg="add del">
        <pc:chgData name="Boban Srezovski" userId="d2c5dd452d77a740" providerId="LiveId" clId="{315C3EFB-0A27-4E75-A90A-6B086E365DC1}" dt="2023-01-29T20:53:40.160" v="592"/>
        <pc:sldMkLst>
          <pc:docMk/>
          <pc:sldMk cId="815961972" sldId="836"/>
        </pc:sldMkLst>
      </pc:sldChg>
      <pc:sldChg chg="modSp new mod">
        <pc:chgData name="Boban Srezovski" userId="d2c5dd452d77a740" providerId="LiveId" clId="{315C3EFB-0A27-4E75-A90A-6B086E365DC1}" dt="2023-01-29T21:09:10.784" v="649" actId="20577"/>
        <pc:sldMkLst>
          <pc:docMk/>
          <pc:sldMk cId="2029391472" sldId="836"/>
        </pc:sldMkLst>
        <pc:spChg chg="mod">
          <ac:chgData name="Boban Srezovski" userId="d2c5dd452d77a740" providerId="LiveId" clId="{315C3EFB-0A27-4E75-A90A-6B086E365DC1}" dt="2023-01-29T21:08:46.779" v="639"/>
          <ac:spMkLst>
            <pc:docMk/>
            <pc:sldMk cId="2029391472" sldId="836"/>
            <ac:spMk id="2" creationId="{BA8AE5F2-D17F-47E7-A7D4-50F1D4217ACB}"/>
          </ac:spMkLst>
        </pc:spChg>
        <pc:spChg chg="mod">
          <ac:chgData name="Boban Srezovski" userId="d2c5dd452d77a740" providerId="LiveId" clId="{315C3EFB-0A27-4E75-A90A-6B086E365DC1}" dt="2023-01-29T21:09:10.784" v="649" actId="20577"/>
          <ac:spMkLst>
            <pc:docMk/>
            <pc:sldMk cId="2029391472" sldId="836"/>
            <ac:spMk id="3" creationId="{9B93D57B-6030-43E6-968A-916158727F7B}"/>
          </ac:spMkLst>
        </pc:spChg>
      </pc:sldChg>
      <pc:sldChg chg="modSp new mod">
        <pc:chgData name="Boban Srezovski" userId="d2c5dd452d77a740" providerId="LiveId" clId="{315C3EFB-0A27-4E75-A90A-6B086E365DC1}" dt="2023-01-29T21:09:56.021" v="683" actId="14100"/>
        <pc:sldMkLst>
          <pc:docMk/>
          <pc:sldMk cId="1562624393" sldId="837"/>
        </pc:sldMkLst>
        <pc:spChg chg="mod">
          <ac:chgData name="Boban Srezovski" userId="d2c5dd452d77a740" providerId="LiveId" clId="{315C3EFB-0A27-4E75-A90A-6B086E365DC1}" dt="2023-01-29T21:09:33.877" v="655"/>
          <ac:spMkLst>
            <pc:docMk/>
            <pc:sldMk cId="1562624393" sldId="837"/>
            <ac:spMk id="2" creationId="{B4DDD769-E29A-4869-A24E-1F41DC3A6B3E}"/>
          </ac:spMkLst>
        </pc:spChg>
        <pc:spChg chg="mod">
          <ac:chgData name="Boban Srezovski" userId="d2c5dd452d77a740" providerId="LiveId" clId="{315C3EFB-0A27-4E75-A90A-6B086E365DC1}" dt="2023-01-29T21:09:56.021" v="683" actId="14100"/>
          <ac:spMkLst>
            <pc:docMk/>
            <pc:sldMk cId="1562624393" sldId="837"/>
            <ac:spMk id="3" creationId="{102F11DB-5FED-4229-9E55-257A7ED5FCE6}"/>
          </ac:spMkLst>
        </pc:spChg>
      </pc:sldChg>
      <pc:sldChg chg="modSp new mod">
        <pc:chgData name="Boban Srezovski" userId="d2c5dd452d77a740" providerId="LiveId" clId="{315C3EFB-0A27-4E75-A90A-6B086E365DC1}" dt="2023-01-29T21:12:02.488" v="795" actId="6549"/>
        <pc:sldMkLst>
          <pc:docMk/>
          <pc:sldMk cId="454209393" sldId="838"/>
        </pc:sldMkLst>
        <pc:spChg chg="mod">
          <ac:chgData name="Boban Srezovski" userId="d2c5dd452d77a740" providerId="LiveId" clId="{315C3EFB-0A27-4E75-A90A-6B086E365DC1}" dt="2023-01-29T21:10:07.421" v="689"/>
          <ac:spMkLst>
            <pc:docMk/>
            <pc:sldMk cId="454209393" sldId="838"/>
            <ac:spMk id="2" creationId="{76503377-1BC7-4977-A315-A86AF23E04D5}"/>
          </ac:spMkLst>
        </pc:spChg>
        <pc:spChg chg="mod">
          <ac:chgData name="Boban Srezovski" userId="d2c5dd452d77a740" providerId="LiveId" clId="{315C3EFB-0A27-4E75-A90A-6B086E365DC1}" dt="2023-01-29T21:12:02.488" v="795" actId="6549"/>
          <ac:spMkLst>
            <pc:docMk/>
            <pc:sldMk cId="454209393" sldId="838"/>
            <ac:spMk id="3" creationId="{A9B27D80-7239-4024-9414-75CE54EB84CD}"/>
          </ac:spMkLst>
        </pc:spChg>
      </pc:sldChg>
      <pc:sldChg chg="modSp new mod">
        <pc:chgData name="Boban Srezovski" userId="d2c5dd452d77a740" providerId="LiveId" clId="{315C3EFB-0A27-4E75-A90A-6B086E365DC1}" dt="2023-01-29T21:11:45.296" v="776" actId="14100"/>
        <pc:sldMkLst>
          <pc:docMk/>
          <pc:sldMk cId="3203271090" sldId="839"/>
        </pc:sldMkLst>
        <pc:spChg chg="mod">
          <ac:chgData name="Boban Srezovski" userId="d2c5dd452d77a740" providerId="LiveId" clId="{315C3EFB-0A27-4E75-A90A-6B086E365DC1}" dt="2023-01-29T21:10:21.298" v="697"/>
          <ac:spMkLst>
            <pc:docMk/>
            <pc:sldMk cId="3203271090" sldId="839"/>
            <ac:spMk id="2" creationId="{1CFF8A39-0A1D-47C8-845D-A97FDAE5DDF6}"/>
          </ac:spMkLst>
        </pc:spChg>
        <pc:spChg chg="mod">
          <ac:chgData name="Boban Srezovski" userId="d2c5dd452d77a740" providerId="LiveId" clId="{315C3EFB-0A27-4E75-A90A-6B086E365DC1}" dt="2023-01-29T21:11:45.296" v="776" actId="14100"/>
          <ac:spMkLst>
            <pc:docMk/>
            <pc:sldMk cId="3203271090" sldId="839"/>
            <ac:spMk id="3" creationId="{C9F3ACA0-773D-4EC3-9D1E-9548CBA9A68E}"/>
          </ac:spMkLst>
        </pc:spChg>
      </pc:sldChg>
      <pc:sldChg chg="addSp delSp modSp add mod">
        <pc:chgData name="Boban Srezovski" userId="d2c5dd452d77a740" providerId="LiveId" clId="{315C3EFB-0A27-4E75-A90A-6B086E365DC1}" dt="2023-01-29T21:20:17.909" v="953" actId="14100"/>
        <pc:sldMkLst>
          <pc:docMk/>
          <pc:sldMk cId="1226654422" sldId="840"/>
        </pc:sldMkLst>
        <pc:spChg chg="del mod">
          <ac:chgData name="Boban Srezovski" userId="d2c5dd452d77a740" providerId="LiveId" clId="{315C3EFB-0A27-4E75-A90A-6B086E365DC1}" dt="2023-01-29T21:12:29.637" v="798" actId="478"/>
          <ac:spMkLst>
            <pc:docMk/>
            <pc:sldMk cId="1226654422" sldId="840"/>
            <ac:spMk id="3" creationId="{C9F3ACA0-773D-4EC3-9D1E-9548CBA9A68E}"/>
          </ac:spMkLst>
        </pc:spChg>
        <pc:spChg chg="add mod">
          <ac:chgData name="Boban Srezovski" userId="d2c5dd452d77a740" providerId="LiveId" clId="{315C3EFB-0A27-4E75-A90A-6B086E365DC1}" dt="2023-01-29T21:20:17.909" v="953" actId="14100"/>
          <ac:spMkLst>
            <pc:docMk/>
            <pc:sldMk cId="1226654422" sldId="840"/>
            <ac:spMk id="5" creationId="{210AE825-00D6-4DD7-9789-81455B762224}"/>
          </ac:spMkLst>
        </pc:spChg>
      </pc:sldChg>
      <pc:sldChg chg="addSp modSp new mod">
        <pc:chgData name="Boban Srezovski" userId="d2c5dd452d77a740" providerId="LiveId" clId="{315C3EFB-0A27-4E75-A90A-6B086E365DC1}" dt="2023-01-29T21:14:41.608" v="885" actId="6549"/>
        <pc:sldMkLst>
          <pc:docMk/>
          <pc:sldMk cId="2048003181" sldId="841"/>
        </pc:sldMkLst>
        <pc:spChg chg="mod">
          <ac:chgData name="Boban Srezovski" userId="d2c5dd452d77a740" providerId="LiveId" clId="{315C3EFB-0A27-4E75-A90A-6B086E365DC1}" dt="2023-01-29T21:14:10.178" v="868"/>
          <ac:spMkLst>
            <pc:docMk/>
            <pc:sldMk cId="2048003181" sldId="841"/>
            <ac:spMk id="2" creationId="{16C8BAD5-769B-4FF8-A6E4-ACC6F91181FF}"/>
          </ac:spMkLst>
        </pc:spChg>
        <pc:spChg chg="mod">
          <ac:chgData name="Boban Srezovski" userId="d2c5dd452d77a740" providerId="LiveId" clId="{315C3EFB-0A27-4E75-A90A-6B086E365DC1}" dt="2023-01-29T21:14:41.608" v="885" actId="6549"/>
          <ac:spMkLst>
            <pc:docMk/>
            <pc:sldMk cId="2048003181" sldId="841"/>
            <ac:spMk id="3" creationId="{593F4DFA-E94B-4004-9678-566EC5F9CCA3}"/>
          </ac:spMkLst>
        </pc:spChg>
        <pc:picChg chg="add mod">
          <ac:chgData name="Boban Srezovski" userId="d2c5dd452d77a740" providerId="LiveId" clId="{315C3EFB-0A27-4E75-A90A-6B086E365DC1}" dt="2023-01-29T21:14:22.213" v="871" actId="1076"/>
          <ac:picMkLst>
            <pc:docMk/>
            <pc:sldMk cId="2048003181" sldId="841"/>
            <ac:picMk id="5" creationId="{2592DDBE-EF2C-40C0-B9D8-0B3625A3AF78}"/>
          </ac:picMkLst>
        </pc:picChg>
      </pc:sldChg>
      <pc:sldChg chg="modSp new mod">
        <pc:chgData name="Boban Srezovski" userId="d2c5dd452d77a740" providerId="LiveId" clId="{315C3EFB-0A27-4E75-A90A-6B086E365DC1}" dt="2023-01-29T21:20:51.960" v="977" actId="114"/>
        <pc:sldMkLst>
          <pc:docMk/>
          <pc:sldMk cId="2504107995" sldId="842"/>
        </pc:sldMkLst>
        <pc:spChg chg="mod">
          <ac:chgData name="Boban Srezovski" userId="d2c5dd452d77a740" providerId="LiveId" clId="{315C3EFB-0A27-4E75-A90A-6B086E365DC1}" dt="2023-01-29T21:16:13.726" v="891"/>
          <ac:spMkLst>
            <pc:docMk/>
            <pc:sldMk cId="2504107995" sldId="842"/>
            <ac:spMk id="2" creationId="{55D4A470-5B8A-40F4-871D-0376E562BC90}"/>
          </ac:spMkLst>
        </pc:spChg>
        <pc:spChg chg="mod">
          <ac:chgData name="Boban Srezovski" userId="d2c5dd452d77a740" providerId="LiveId" clId="{315C3EFB-0A27-4E75-A90A-6B086E365DC1}" dt="2023-01-29T21:20:51.960" v="977" actId="114"/>
          <ac:spMkLst>
            <pc:docMk/>
            <pc:sldMk cId="2504107995" sldId="842"/>
            <ac:spMk id="3" creationId="{EC669032-0B3E-4D73-A77B-B490B8A38352}"/>
          </ac:spMkLst>
        </pc:spChg>
      </pc:sldChg>
      <pc:sldChg chg="modSp new mod">
        <pc:chgData name="Boban Srezovski" userId="d2c5dd452d77a740" providerId="LiveId" clId="{315C3EFB-0A27-4E75-A90A-6B086E365DC1}" dt="2023-01-29T21:21:38.030" v="997" actId="20577"/>
        <pc:sldMkLst>
          <pc:docMk/>
          <pc:sldMk cId="3687966463" sldId="843"/>
        </pc:sldMkLst>
        <pc:spChg chg="mod">
          <ac:chgData name="Boban Srezovski" userId="d2c5dd452d77a740" providerId="LiveId" clId="{315C3EFB-0A27-4E75-A90A-6B086E365DC1}" dt="2023-01-29T21:21:14.691" v="980"/>
          <ac:spMkLst>
            <pc:docMk/>
            <pc:sldMk cId="3687966463" sldId="843"/>
            <ac:spMk id="2" creationId="{559CD65E-3C61-4C5A-A7F9-68145373383A}"/>
          </ac:spMkLst>
        </pc:spChg>
        <pc:spChg chg="mod">
          <ac:chgData name="Boban Srezovski" userId="d2c5dd452d77a740" providerId="LiveId" clId="{315C3EFB-0A27-4E75-A90A-6B086E365DC1}" dt="2023-01-29T21:21:38.030" v="997" actId="20577"/>
          <ac:spMkLst>
            <pc:docMk/>
            <pc:sldMk cId="3687966463" sldId="843"/>
            <ac:spMk id="3" creationId="{C732048D-7A44-43C4-921C-963A2448F114}"/>
          </ac:spMkLst>
        </pc:spChg>
      </pc:sldChg>
      <pc:sldChg chg="modSp new mod">
        <pc:chgData name="Boban Srezovski" userId="d2c5dd452d77a740" providerId="LiveId" clId="{315C3EFB-0A27-4E75-A90A-6B086E365DC1}" dt="2023-01-29T21:25:53.935" v="1110" actId="27636"/>
        <pc:sldMkLst>
          <pc:docMk/>
          <pc:sldMk cId="1947923486" sldId="844"/>
        </pc:sldMkLst>
        <pc:spChg chg="mod">
          <ac:chgData name="Boban Srezovski" userId="d2c5dd452d77a740" providerId="LiveId" clId="{315C3EFB-0A27-4E75-A90A-6B086E365DC1}" dt="2023-01-29T21:22:09.712" v="1003"/>
          <ac:spMkLst>
            <pc:docMk/>
            <pc:sldMk cId="1947923486" sldId="844"/>
            <ac:spMk id="2" creationId="{CD096CFA-1236-4B8A-9876-52FED81F780B}"/>
          </ac:spMkLst>
        </pc:spChg>
        <pc:spChg chg="mod">
          <ac:chgData name="Boban Srezovski" userId="d2c5dd452d77a740" providerId="LiveId" clId="{315C3EFB-0A27-4E75-A90A-6B086E365DC1}" dt="2023-01-29T21:25:53.935" v="1110" actId="27636"/>
          <ac:spMkLst>
            <pc:docMk/>
            <pc:sldMk cId="1947923486" sldId="844"/>
            <ac:spMk id="3" creationId="{6CCA5F6D-D30C-4B19-B910-397E731C579E}"/>
          </ac:spMkLst>
        </pc:spChg>
      </pc:sldChg>
      <pc:sldChg chg="modSp add mod">
        <pc:chgData name="Boban Srezovski" userId="d2c5dd452d77a740" providerId="LiveId" clId="{315C3EFB-0A27-4E75-A90A-6B086E365DC1}" dt="2023-01-29T21:26:18.624" v="1132" actId="403"/>
        <pc:sldMkLst>
          <pc:docMk/>
          <pc:sldMk cId="61997688" sldId="845"/>
        </pc:sldMkLst>
        <pc:spChg chg="mod">
          <ac:chgData name="Boban Srezovski" userId="d2c5dd452d77a740" providerId="LiveId" clId="{315C3EFB-0A27-4E75-A90A-6B086E365DC1}" dt="2023-01-29T21:26:18.624" v="1132" actId="403"/>
          <ac:spMkLst>
            <pc:docMk/>
            <pc:sldMk cId="61997688" sldId="845"/>
            <ac:spMk id="3" creationId="{6CCA5F6D-D30C-4B19-B910-397E731C579E}"/>
          </ac:spMkLst>
        </pc:spChg>
      </pc:sldChg>
      <pc:sldChg chg="modSp new mod">
        <pc:chgData name="Boban Srezovski" userId="d2c5dd452d77a740" providerId="LiveId" clId="{315C3EFB-0A27-4E75-A90A-6B086E365DC1}" dt="2023-01-29T21:26:45.744" v="1157" actId="6549"/>
        <pc:sldMkLst>
          <pc:docMk/>
          <pc:sldMk cId="1631154335" sldId="846"/>
        </pc:sldMkLst>
        <pc:spChg chg="mod">
          <ac:chgData name="Boban Srezovski" userId="d2c5dd452d77a740" providerId="LiveId" clId="{315C3EFB-0A27-4E75-A90A-6B086E365DC1}" dt="2023-01-29T21:22:34.588" v="1014"/>
          <ac:spMkLst>
            <pc:docMk/>
            <pc:sldMk cId="1631154335" sldId="846"/>
            <ac:spMk id="2" creationId="{48F23F8F-3B22-4109-A8BB-3BAF53571BBD}"/>
          </ac:spMkLst>
        </pc:spChg>
        <pc:spChg chg="mod">
          <ac:chgData name="Boban Srezovski" userId="d2c5dd452d77a740" providerId="LiveId" clId="{315C3EFB-0A27-4E75-A90A-6B086E365DC1}" dt="2023-01-29T21:26:45.744" v="1157" actId="6549"/>
          <ac:spMkLst>
            <pc:docMk/>
            <pc:sldMk cId="1631154335" sldId="846"/>
            <ac:spMk id="3" creationId="{E405AC3A-B30E-4E17-9A7A-C9E62B8CE953}"/>
          </ac:spMkLst>
        </pc:spChg>
      </pc:sldChg>
      <pc:sldChg chg="addSp delSp modSp add mod">
        <pc:chgData name="Boban Srezovski" userId="d2c5dd452d77a740" providerId="LiveId" clId="{315C3EFB-0A27-4E75-A90A-6B086E365DC1}" dt="2023-01-29T21:23:00.804" v="1025" actId="1076"/>
        <pc:sldMkLst>
          <pc:docMk/>
          <pc:sldMk cId="957789546" sldId="847"/>
        </pc:sldMkLst>
        <pc:spChg chg="del">
          <ac:chgData name="Boban Srezovski" userId="d2c5dd452d77a740" providerId="LiveId" clId="{315C3EFB-0A27-4E75-A90A-6B086E365DC1}" dt="2023-01-29T21:22:51.814" v="1020" actId="478"/>
          <ac:spMkLst>
            <pc:docMk/>
            <pc:sldMk cId="957789546" sldId="847"/>
            <ac:spMk id="3" creationId="{E405AC3A-B30E-4E17-9A7A-C9E62B8CE953}"/>
          </ac:spMkLst>
        </pc:spChg>
        <pc:spChg chg="add del mod">
          <ac:chgData name="Boban Srezovski" userId="d2c5dd452d77a740" providerId="LiveId" clId="{315C3EFB-0A27-4E75-A90A-6B086E365DC1}" dt="2023-01-29T21:22:52.407" v="1021" actId="478"/>
          <ac:spMkLst>
            <pc:docMk/>
            <pc:sldMk cId="957789546" sldId="847"/>
            <ac:spMk id="5" creationId="{6314B2D6-F2B4-4E06-9D7C-7BCC185F8921}"/>
          </ac:spMkLst>
        </pc:spChg>
        <pc:picChg chg="add mod">
          <ac:chgData name="Boban Srezovski" userId="d2c5dd452d77a740" providerId="LiveId" clId="{315C3EFB-0A27-4E75-A90A-6B086E365DC1}" dt="2023-01-29T21:23:00.804" v="1025" actId="1076"/>
          <ac:picMkLst>
            <pc:docMk/>
            <pc:sldMk cId="957789546" sldId="847"/>
            <ac:picMk id="7" creationId="{DDF104F9-B9F5-4BED-8452-F45FF0CA65B3}"/>
          </ac:picMkLst>
        </pc:picChg>
      </pc:sldChg>
      <pc:sldChg chg="addSp delSp modSp add mod ord">
        <pc:chgData name="Boban Srezovski" userId="d2c5dd452d77a740" providerId="LiveId" clId="{315C3EFB-0A27-4E75-A90A-6B086E365DC1}" dt="2023-01-29T21:26:58.352" v="1171" actId="6549"/>
        <pc:sldMkLst>
          <pc:docMk/>
          <pc:sldMk cId="3143698471" sldId="848"/>
        </pc:sldMkLst>
        <pc:spChg chg="mod">
          <ac:chgData name="Boban Srezovski" userId="d2c5dd452d77a740" providerId="LiveId" clId="{315C3EFB-0A27-4E75-A90A-6B086E365DC1}" dt="2023-01-29T21:26:58.352" v="1171" actId="6549"/>
          <ac:spMkLst>
            <pc:docMk/>
            <pc:sldMk cId="3143698471" sldId="848"/>
            <ac:spMk id="3" creationId="{E405AC3A-B30E-4E17-9A7A-C9E62B8CE953}"/>
          </ac:spMkLst>
        </pc:spChg>
        <pc:spChg chg="add del">
          <ac:chgData name="Boban Srezovski" userId="d2c5dd452d77a740" providerId="LiveId" clId="{315C3EFB-0A27-4E75-A90A-6B086E365DC1}" dt="2023-01-29T21:23:14.954" v="1032" actId="22"/>
          <ac:spMkLst>
            <pc:docMk/>
            <pc:sldMk cId="3143698471" sldId="848"/>
            <ac:spMk id="5" creationId="{FE469537-9B3C-4C21-AEED-6076568E581C}"/>
          </ac:spMkLst>
        </pc:spChg>
      </pc:sldChg>
      <pc:sldChg chg="addSp delSp modSp add mod">
        <pc:chgData name="Boban Srezovski" userId="d2c5dd452d77a740" providerId="LiveId" clId="{315C3EFB-0A27-4E75-A90A-6B086E365DC1}" dt="2023-01-29T21:23:27.130" v="1038" actId="478"/>
        <pc:sldMkLst>
          <pc:docMk/>
          <pc:sldMk cId="3084477792" sldId="849"/>
        </pc:sldMkLst>
        <pc:spChg chg="del">
          <ac:chgData name="Boban Srezovski" userId="d2c5dd452d77a740" providerId="LiveId" clId="{315C3EFB-0A27-4E75-A90A-6B086E365DC1}" dt="2023-01-29T21:23:20.023" v="1034" actId="478"/>
          <ac:spMkLst>
            <pc:docMk/>
            <pc:sldMk cId="3084477792" sldId="849"/>
            <ac:spMk id="3" creationId="{E405AC3A-B30E-4E17-9A7A-C9E62B8CE953}"/>
          </ac:spMkLst>
        </pc:spChg>
        <pc:spChg chg="add del mod">
          <ac:chgData name="Boban Srezovski" userId="d2c5dd452d77a740" providerId="LiveId" clId="{315C3EFB-0A27-4E75-A90A-6B086E365DC1}" dt="2023-01-29T21:23:27.130" v="1038" actId="478"/>
          <ac:spMkLst>
            <pc:docMk/>
            <pc:sldMk cId="3084477792" sldId="849"/>
            <ac:spMk id="5" creationId="{B692F794-CBEB-46C1-9FCE-F8C62991E4EA}"/>
          </ac:spMkLst>
        </pc:spChg>
        <pc:picChg chg="add mod">
          <ac:chgData name="Boban Srezovski" userId="d2c5dd452d77a740" providerId="LiveId" clId="{315C3EFB-0A27-4E75-A90A-6B086E365DC1}" dt="2023-01-29T21:23:24.500" v="1037" actId="1076"/>
          <ac:picMkLst>
            <pc:docMk/>
            <pc:sldMk cId="3084477792" sldId="849"/>
            <ac:picMk id="7" creationId="{F9105790-4BA4-4673-A890-1E645489AE98}"/>
          </ac:picMkLst>
        </pc:picChg>
      </pc:sldChg>
      <pc:sldChg chg="addSp delSp modSp new mod">
        <pc:chgData name="Boban Srezovski" userId="d2c5dd452d77a740" providerId="LiveId" clId="{315C3EFB-0A27-4E75-A90A-6B086E365DC1}" dt="2023-01-29T21:27:13.189" v="1185" actId="6549"/>
        <pc:sldMkLst>
          <pc:docMk/>
          <pc:sldMk cId="2004531474" sldId="850"/>
        </pc:sldMkLst>
        <pc:spChg chg="mod">
          <ac:chgData name="Boban Srezovski" userId="d2c5dd452d77a740" providerId="LiveId" clId="{315C3EFB-0A27-4E75-A90A-6B086E365DC1}" dt="2023-01-29T21:23:45.432" v="1043"/>
          <ac:spMkLst>
            <pc:docMk/>
            <pc:sldMk cId="2004531474" sldId="850"/>
            <ac:spMk id="2" creationId="{1C3C8769-BE67-4B57-B710-0577B94D825F}"/>
          </ac:spMkLst>
        </pc:spChg>
        <pc:spChg chg="mod">
          <ac:chgData name="Boban Srezovski" userId="d2c5dd452d77a740" providerId="LiveId" clId="{315C3EFB-0A27-4E75-A90A-6B086E365DC1}" dt="2023-01-29T21:27:13.189" v="1185" actId="6549"/>
          <ac:spMkLst>
            <pc:docMk/>
            <pc:sldMk cId="2004531474" sldId="850"/>
            <ac:spMk id="3" creationId="{6386CEE0-70B0-4D8F-9432-DB523EFAABB0}"/>
          </ac:spMkLst>
        </pc:spChg>
        <pc:spChg chg="add del">
          <ac:chgData name="Boban Srezovski" userId="d2c5dd452d77a740" providerId="LiveId" clId="{315C3EFB-0A27-4E75-A90A-6B086E365DC1}" dt="2023-01-29T21:23:41.497" v="1041" actId="22"/>
          <ac:spMkLst>
            <pc:docMk/>
            <pc:sldMk cId="2004531474" sldId="850"/>
            <ac:spMk id="5" creationId="{850C8978-65AF-4A6E-9FE8-15517E686F50}"/>
          </ac:spMkLst>
        </pc:spChg>
      </pc:sldChg>
      <pc:sldChg chg="addSp delSp modSp new mod">
        <pc:chgData name="Boban Srezovski" userId="d2c5dd452d77a740" providerId="LiveId" clId="{315C3EFB-0A27-4E75-A90A-6B086E365DC1}" dt="2023-01-29T21:23:54.739" v="1046"/>
        <pc:sldMkLst>
          <pc:docMk/>
          <pc:sldMk cId="180464459" sldId="851"/>
        </pc:sldMkLst>
        <pc:spChg chg="mod">
          <ac:chgData name="Boban Srezovski" userId="d2c5dd452d77a740" providerId="LiveId" clId="{315C3EFB-0A27-4E75-A90A-6B086E365DC1}" dt="2023-01-29T21:23:54.739" v="1046"/>
          <ac:spMkLst>
            <pc:docMk/>
            <pc:sldMk cId="180464459" sldId="851"/>
            <ac:spMk id="2" creationId="{13557BA4-2C9E-4B82-9157-50E9F1D58760}"/>
          </ac:spMkLst>
        </pc:spChg>
        <pc:spChg chg="del">
          <ac:chgData name="Boban Srezovski" userId="d2c5dd452d77a740" providerId="LiveId" clId="{315C3EFB-0A27-4E75-A90A-6B086E365DC1}" dt="2023-01-29T21:23:50.525" v="1045" actId="22"/>
          <ac:spMkLst>
            <pc:docMk/>
            <pc:sldMk cId="180464459" sldId="851"/>
            <ac:spMk id="3" creationId="{CEC61E0C-75E8-49AD-9BA7-0BF2555EDB73}"/>
          </ac:spMkLst>
        </pc:spChg>
        <pc:picChg chg="add mod ord">
          <ac:chgData name="Boban Srezovski" userId="d2c5dd452d77a740" providerId="LiveId" clId="{315C3EFB-0A27-4E75-A90A-6B086E365DC1}" dt="2023-01-29T21:23:50.525" v="1045" actId="22"/>
          <ac:picMkLst>
            <pc:docMk/>
            <pc:sldMk cId="180464459" sldId="851"/>
            <ac:picMk id="5" creationId="{59C6BED6-017E-4141-BAB0-0C1AFC9A3BD5}"/>
          </ac:picMkLst>
        </pc:picChg>
      </pc:sldChg>
      <pc:sldChg chg="modSp new mod">
        <pc:chgData name="Boban Srezovski" userId="d2c5dd452d77a740" providerId="LiveId" clId="{315C3EFB-0A27-4E75-A90A-6B086E365DC1}" dt="2023-01-29T21:28:02.989" v="1205" actId="404"/>
        <pc:sldMkLst>
          <pc:docMk/>
          <pc:sldMk cId="3005228768" sldId="852"/>
        </pc:sldMkLst>
        <pc:spChg chg="mod">
          <ac:chgData name="Boban Srezovski" userId="d2c5dd452d77a740" providerId="LiveId" clId="{315C3EFB-0A27-4E75-A90A-6B086E365DC1}" dt="2023-01-29T21:24:07.716" v="1050"/>
          <ac:spMkLst>
            <pc:docMk/>
            <pc:sldMk cId="3005228768" sldId="852"/>
            <ac:spMk id="2" creationId="{DC5C13BD-F8D4-4166-BA15-4B5852DD4B88}"/>
          </ac:spMkLst>
        </pc:spChg>
        <pc:spChg chg="mod">
          <ac:chgData name="Boban Srezovski" userId="d2c5dd452d77a740" providerId="LiveId" clId="{315C3EFB-0A27-4E75-A90A-6B086E365DC1}" dt="2023-01-29T21:28:02.989" v="1205" actId="404"/>
          <ac:spMkLst>
            <pc:docMk/>
            <pc:sldMk cId="3005228768" sldId="852"/>
            <ac:spMk id="3" creationId="{915E550F-99CC-470C-A865-BB1A22921AEB}"/>
          </ac:spMkLst>
        </pc:spChg>
      </pc:sldChg>
      <pc:sldChg chg="addSp delSp modSp new mod">
        <pc:chgData name="Boban Srezovski" userId="d2c5dd452d77a740" providerId="LiveId" clId="{315C3EFB-0A27-4E75-A90A-6B086E365DC1}" dt="2023-01-29T21:24:14.098" v="1052" actId="22"/>
        <pc:sldMkLst>
          <pc:docMk/>
          <pc:sldMk cId="3596166112" sldId="853"/>
        </pc:sldMkLst>
        <pc:spChg chg="del">
          <ac:chgData name="Boban Srezovski" userId="d2c5dd452d77a740" providerId="LiveId" clId="{315C3EFB-0A27-4E75-A90A-6B086E365DC1}" dt="2023-01-29T21:24:14.098" v="1052" actId="22"/>
          <ac:spMkLst>
            <pc:docMk/>
            <pc:sldMk cId="3596166112" sldId="853"/>
            <ac:spMk id="3" creationId="{58835BCE-9101-4B9E-8CD4-2DB07903C557}"/>
          </ac:spMkLst>
        </pc:spChg>
        <pc:picChg chg="add mod ord">
          <ac:chgData name="Boban Srezovski" userId="d2c5dd452d77a740" providerId="LiveId" clId="{315C3EFB-0A27-4E75-A90A-6B086E365DC1}" dt="2023-01-29T21:24:14.098" v="1052" actId="22"/>
          <ac:picMkLst>
            <pc:docMk/>
            <pc:sldMk cId="3596166112" sldId="853"/>
            <ac:picMk id="5" creationId="{4BEAF9BA-AC99-419E-A824-D9D3919B654E}"/>
          </ac:picMkLst>
        </pc:picChg>
      </pc:sldChg>
      <pc:sldChg chg="modSp add mod ord">
        <pc:chgData name="Boban Srezovski" userId="d2c5dd452d77a740" providerId="LiveId" clId="{315C3EFB-0A27-4E75-A90A-6B086E365DC1}" dt="2023-01-29T21:28:17.286" v="1211" actId="122"/>
        <pc:sldMkLst>
          <pc:docMk/>
          <pc:sldMk cId="3247111946" sldId="854"/>
        </pc:sldMkLst>
        <pc:spChg chg="mod">
          <ac:chgData name="Boban Srezovski" userId="d2c5dd452d77a740" providerId="LiveId" clId="{315C3EFB-0A27-4E75-A90A-6B086E365DC1}" dt="2023-01-29T21:28:17.286" v="1211" actId="122"/>
          <ac:spMkLst>
            <pc:docMk/>
            <pc:sldMk cId="3247111946" sldId="854"/>
            <ac:spMk id="3" creationId="{915E550F-99CC-470C-A865-BB1A22921AEB}"/>
          </ac:spMkLst>
        </pc:spChg>
      </pc:sldChg>
    </pc:docChg>
  </pc:docChgLst>
  <pc:docChgLst>
    <pc:chgData name="Boban Srezovski" userId="d2c5dd452d77a740" providerId="LiveId" clId="{16F77398-2A1C-49CB-901B-5EB004DE2683}"/>
    <pc:docChg chg="custSel modSld">
      <pc:chgData name="Boban Srezovski" userId="d2c5dd452d77a740" providerId="LiveId" clId="{16F77398-2A1C-49CB-901B-5EB004DE2683}" dt="2023-02-10T14:29:29.971" v="2"/>
      <pc:docMkLst>
        <pc:docMk/>
      </pc:docMkLst>
      <pc:sldChg chg="addSp delSp modSp mod">
        <pc:chgData name="Boban Srezovski" userId="d2c5dd452d77a740" providerId="LiveId" clId="{16F77398-2A1C-49CB-901B-5EB004DE2683}" dt="2023-02-10T14:29:29.971" v="2"/>
        <pc:sldMkLst>
          <pc:docMk/>
          <pc:sldMk cId="4120532793" sldId="269"/>
        </pc:sldMkLst>
        <pc:picChg chg="del">
          <ac:chgData name="Boban Srezovski" userId="d2c5dd452d77a740" providerId="LiveId" clId="{16F77398-2A1C-49CB-901B-5EB004DE2683}" dt="2023-02-10T14:28:32.210" v="1" actId="478"/>
          <ac:picMkLst>
            <pc:docMk/>
            <pc:sldMk cId="4120532793" sldId="269"/>
            <ac:picMk id="4" creationId="{3920DC16-6C3E-4BB1-95B5-4BFA8317C049}"/>
          </ac:picMkLst>
        </pc:picChg>
        <pc:picChg chg="add mod">
          <ac:chgData name="Boban Srezovski" userId="d2c5dd452d77a740" providerId="LiveId" clId="{16F77398-2A1C-49CB-901B-5EB004DE2683}" dt="2023-02-10T14:29:29.971" v="2"/>
          <ac:picMkLst>
            <pc:docMk/>
            <pc:sldMk cId="4120532793" sldId="269"/>
            <ac:picMk id="5" creationId="{4A9D3F46-3FAE-46F3-A60B-B19AFA012E3F}"/>
          </ac:picMkLst>
        </pc:picChg>
        <pc:picChg chg="del">
          <ac:chgData name="Boban Srezovski" userId="d2c5dd452d77a740" providerId="LiveId" clId="{16F77398-2A1C-49CB-901B-5EB004DE2683}" dt="2023-02-10T14:28:31.871" v="0" actId="478"/>
          <ac:picMkLst>
            <pc:docMk/>
            <pc:sldMk cId="4120532793" sldId="269"/>
            <ac:picMk id="13" creationId="{6B3E9E01-D7BC-43C7-A0CC-945328E693C1}"/>
          </ac:picMkLst>
        </pc:picChg>
      </pc:sldChg>
    </pc:docChg>
  </pc:docChgLst>
  <pc:docChgLst>
    <pc:chgData name="Boban Srezovski" userId="d2c5dd452d77a740" providerId="LiveId" clId="{AF7F8F6A-4168-40CE-B232-6543E0125481}"/>
    <pc:docChg chg="undo custSel modSld">
      <pc:chgData name="Boban Srezovski" userId="d2c5dd452d77a740" providerId="LiveId" clId="{AF7F8F6A-4168-40CE-B232-6543E0125481}" dt="2022-06-30T22:06:55.177" v="4"/>
      <pc:docMkLst>
        <pc:docMk/>
      </pc:docMkLst>
      <pc:sldChg chg="modSp mod">
        <pc:chgData name="Boban Srezovski" userId="d2c5dd452d77a740" providerId="LiveId" clId="{AF7F8F6A-4168-40CE-B232-6543E0125481}" dt="2022-06-30T22:06:55.177" v="4"/>
        <pc:sldMkLst>
          <pc:docMk/>
          <pc:sldMk cId="4120532793" sldId="269"/>
        </pc:sldMkLst>
        <pc:spChg chg="mod">
          <ac:chgData name="Boban Srezovski" userId="d2c5dd452d77a740" providerId="LiveId" clId="{AF7F8F6A-4168-40CE-B232-6543E0125481}" dt="2022-06-30T22:06:55.177" v="4"/>
          <ac:spMkLst>
            <pc:docMk/>
            <pc:sldMk cId="4120532793" sldId="269"/>
            <ac:spMk id="2" creationId="{D6A451ED-E201-46BE-B207-BB09860B7F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2/10/2023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Learning jQuery </a:t>
            </a:r>
            <a:br>
              <a:rPr lang="en-US" sz="4000" dirty="0"/>
            </a:br>
            <a:r>
              <a:rPr lang="en-US" sz="2800" dirty="0"/>
              <a:t>Chapter 1: Getting Started</a:t>
            </a:r>
            <a:endParaRPr lang="en-US" sz="4000" dirty="0"/>
          </a:p>
        </p:txBody>
      </p:sp>
      <p:pic>
        <p:nvPicPr>
          <p:cNvPr id="5" name="Picture 4">
            <a:extLst>
              <a:ext uri="{FF2B5EF4-FFF2-40B4-BE49-F238E27FC236}">
                <a16:creationId xmlns:a16="http://schemas.microsoft.com/office/drawing/2014/main" id="{4A9D3F46-3FAE-46F3-A60B-B19AFA012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B656-3424-4B9F-AD1B-50E7B593E650}"/>
              </a:ext>
            </a:extLst>
          </p:cNvPr>
          <p:cNvSpPr>
            <a:spLocks noGrp="1"/>
          </p:cNvSpPr>
          <p:nvPr>
            <p:ph type="title"/>
          </p:nvPr>
        </p:nvSpPr>
        <p:spPr/>
        <p:txBody>
          <a:bodyPr/>
          <a:lstStyle/>
          <a:p>
            <a:r>
              <a:rPr lang="en-US" dirty="0"/>
              <a:t>Making our first jQuery-powered web page</a:t>
            </a:r>
          </a:p>
        </p:txBody>
      </p:sp>
      <p:sp>
        <p:nvSpPr>
          <p:cNvPr id="3" name="Content Placeholder 2">
            <a:extLst>
              <a:ext uri="{FF2B5EF4-FFF2-40B4-BE49-F238E27FC236}">
                <a16:creationId xmlns:a16="http://schemas.microsoft.com/office/drawing/2014/main" id="{27EA8D4C-65CD-431C-8ECB-03C8447E577A}"/>
              </a:ext>
            </a:extLst>
          </p:cNvPr>
          <p:cNvSpPr>
            <a:spLocks noGrp="1"/>
          </p:cNvSpPr>
          <p:nvPr>
            <p:ph idx="1"/>
          </p:nvPr>
        </p:nvSpPr>
        <p:spPr/>
        <p:txBody>
          <a:bodyPr/>
          <a:lstStyle/>
          <a:p>
            <a:pPr marL="0" indent="0" algn="ctr">
              <a:buNone/>
            </a:pPr>
            <a:r>
              <a:rPr lang="en-US" sz="1800" b="0" i="0" u="none" strike="noStrike" baseline="0" dirty="0">
                <a:latin typeface="BookAntiqua"/>
              </a:rPr>
              <a:t>Now that we have covered the range of features available to us with jQuery, we can examine how to put the library into action. To get started, we need to download a copy of jQuery.</a:t>
            </a:r>
            <a:endParaRPr lang="en-US" dirty="0"/>
          </a:p>
        </p:txBody>
      </p:sp>
    </p:spTree>
    <p:extLst>
      <p:ext uri="{BB962C8B-B14F-4D97-AF65-F5344CB8AC3E}">
        <p14:creationId xmlns:p14="http://schemas.microsoft.com/office/powerpoint/2010/main" val="408937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165-04A5-4D8B-A2D3-1E637018CC83}"/>
              </a:ext>
            </a:extLst>
          </p:cNvPr>
          <p:cNvSpPr>
            <a:spLocks noGrp="1"/>
          </p:cNvSpPr>
          <p:nvPr>
            <p:ph type="title"/>
          </p:nvPr>
        </p:nvSpPr>
        <p:spPr/>
        <p:txBody>
          <a:bodyPr/>
          <a:lstStyle/>
          <a:p>
            <a:r>
              <a:rPr lang="en-US" dirty="0"/>
              <a:t>Downloading jQuery</a:t>
            </a:r>
          </a:p>
        </p:txBody>
      </p:sp>
      <p:sp>
        <p:nvSpPr>
          <p:cNvPr id="3" name="Content Placeholder 2">
            <a:extLst>
              <a:ext uri="{FF2B5EF4-FFF2-40B4-BE49-F238E27FC236}">
                <a16:creationId xmlns:a16="http://schemas.microsoft.com/office/drawing/2014/main" id="{BE719EDC-C6B5-4BCD-94B2-0FB19497BD65}"/>
              </a:ext>
            </a:extLst>
          </p:cNvPr>
          <p:cNvSpPr>
            <a:spLocks noGrp="1"/>
          </p:cNvSpPr>
          <p:nvPr>
            <p:ph idx="1"/>
          </p:nvPr>
        </p:nvSpPr>
        <p:spPr>
          <a:xfrm>
            <a:off x="581192" y="1972733"/>
            <a:ext cx="11029615" cy="4775199"/>
          </a:xfrm>
        </p:spPr>
        <p:txBody>
          <a:bodyPr>
            <a:normAutofit lnSpcReduction="10000"/>
          </a:bodyPr>
          <a:lstStyle/>
          <a:p>
            <a:pPr marL="0" indent="0" algn="l">
              <a:buNone/>
            </a:pPr>
            <a:r>
              <a:rPr lang="en-US" b="0" i="0" u="none" strike="noStrike" baseline="0" dirty="0">
                <a:latin typeface="BookAntiqua"/>
              </a:rPr>
              <a:t>No installation is required. To use jQuery, we just need a publicly available copy of the file, no matter whether that copy is on an external site or our own. Since JavaScript is an interpreted language, there is no compilation or build phase to worry about. Whenever we need a page to have jQuery available, we will simply refer to the file's location from a </a:t>
            </a:r>
            <a:r>
              <a:rPr lang="en-US" b="0" i="0" u="none" strike="noStrike" baseline="0" dirty="0">
                <a:latin typeface="CourierStd"/>
              </a:rPr>
              <a:t>&lt;script&gt; </a:t>
            </a:r>
            <a:r>
              <a:rPr lang="en-US" b="0" i="0" u="none" strike="noStrike" baseline="0" dirty="0">
                <a:latin typeface="BookAntiqua"/>
              </a:rPr>
              <a:t>element in the HTML document.</a:t>
            </a:r>
          </a:p>
          <a:p>
            <a:pPr marL="0" indent="0" algn="l">
              <a:buNone/>
            </a:pPr>
            <a:r>
              <a:rPr lang="en-US" b="0" i="0" u="none" strike="noStrike" baseline="0" dirty="0">
                <a:latin typeface="BookAntiqua"/>
              </a:rPr>
              <a:t>The official jQuery website (</a:t>
            </a:r>
            <a:r>
              <a:rPr lang="en-US" b="0" i="0" u="none" strike="noStrike" baseline="0" dirty="0">
                <a:latin typeface="CourierStd"/>
              </a:rPr>
              <a:t>http://jquery.com/) </a:t>
            </a:r>
            <a:r>
              <a:rPr lang="en-US" b="0" i="0" u="none" strike="noStrike" baseline="0" dirty="0">
                <a:latin typeface="BookAntiqua"/>
              </a:rPr>
              <a:t>always has the most up-to-date stable version of the library, which can be downloaded right from the home page of the site. Several versions of jQuery may be available at any given moment; the most appropriate for us as site developers will be the latest uncompressed version of the library. This can be replaced with a compressed version in production environments.</a:t>
            </a:r>
          </a:p>
          <a:p>
            <a:pPr marL="0" indent="0" algn="l">
              <a:buNone/>
            </a:pPr>
            <a:r>
              <a:rPr lang="en-US" b="0" i="0" u="none" strike="noStrike" baseline="0" dirty="0">
                <a:latin typeface="BookAntiqua"/>
              </a:rPr>
              <a:t>As jQuery's popularity has grown, companies have made the file freely available through their </a:t>
            </a:r>
            <a:r>
              <a:rPr lang="en-US" b="1" i="0" u="none" strike="noStrike" baseline="0" dirty="0">
                <a:latin typeface="BookAntiqua-Bold"/>
              </a:rPr>
              <a:t>Content Delivery Networks </a:t>
            </a:r>
            <a:r>
              <a:rPr lang="en-US" b="0" i="0" u="none" strike="noStrike" baseline="0" dirty="0">
                <a:latin typeface="BookAntiqua"/>
              </a:rPr>
              <a:t>(</a:t>
            </a:r>
            <a:r>
              <a:rPr lang="en-US" b="1" i="0" u="none" strike="noStrike" baseline="0" dirty="0">
                <a:latin typeface="BookAntiqua-Bold"/>
              </a:rPr>
              <a:t>CDNs</a:t>
            </a:r>
            <a:r>
              <a:rPr lang="en-US" b="0" i="0" u="none" strike="noStrike" baseline="0" dirty="0">
                <a:latin typeface="BookAntiqua"/>
              </a:rPr>
              <a:t>). Most notably, Google </a:t>
            </a:r>
            <a:r>
              <a:rPr lang="nn-NO" b="0" i="0" u="none" strike="noStrike" baseline="0" dirty="0">
                <a:latin typeface="BookAntiqua"/>
              </a:rPr>
              <a:t>(</a:t>
            </a:r>
            <a:r>
              <a:rPr lang="nn-NO" b="0" i="0" u="none" strike="noStrike" baseline="0" dirty="0">
                <a:latin typeface="CourierStd"/>
              </a:rPr>
              <a:t>https://developers.google.com/speed/libraries/devguide</a:t>
            </a:r>
            <a:r>
              <a:rPr lang="nn-NO" b="0" i="0" u="none" strike="noStrike" baseline="0" dirty="0">
                <a:latin typeface="BookAntiqua"/>
              </a:rPr>
              <a:t>), Microsoft </a:t>
            </a:r>
            <a:r>
              <a:rPr lang="en-US" b="0" i="0" u="none" strike="noStrike" baseline="0" dirty="0">
                <a:latin typeface="BookAntiqua"/>
              </a:rPr>
              <a:t>(</a:t>
            </a:r>
            <a:r>
              <a:rPr lang="en-US" b="0" i="0" u="none" strike="noStrike" baseline="0" dirty="0">
                <a:latin typeface="CourierStd"/>
              </a:rPr>
              <a:t>http://www.asp.net/ajaxlibrary/cdn.ashx</a:t>
            </a:r>
            <a:r>
              <a:rPr lang="en-US" b="0" i="0" u="none" strike="noStrike" baseline="0" dirty="0">
                <a:latin typeface="BookAntiqua"/>
              </a:rPr>
              <a:t>), and the jQuery project itself (</a:t>
            </a:r>
            <a:r>
              <a:rPr lang="en-US" b="0" i="0" u="none" strike="noStrike" baseline="0" dirty="0">
                <a:latin typeface="CourierStd"/>
              </a:rPr>
              <a:t>http://code.jquery.com</a:t>
            </a:r>
            <a:r>
              <a:rPr lang="en-US" b="0" i="0" u="none" strike="noStrike" baseline="0" dirty="0">
                <a:latin typeface="BookAntiqua"/>
              </a:rPr>
              <a:t>) offer the file on powerful, low-latency servers distributed around the world for fast download regardless of the user's location. While a CDN-hosted copy of jQuery has speed advantages due to server distribution and caching, using a local copy can be convenient during development. Throughout this book, we'll use a copy of the file stored on our own system, which will allow us to run our code whether we're connected to the Internet or not.</a:t>
            </a:r>
            <a:endParaRPr lang="en-US" dirty="0"/>
          </a:p>
        </p:txBody>
      </p:sp>
    </p:spTree>
    <p:extLst>
      <p:ext uri="{BB962C8B-B14F-4D97-AF65-F5344CB8AC3E}">
        <p14:creationId xmlns:p14="http://schemas.microsoft.com/office/powerpoint/2010/main" val="113777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505-5A5B-4D5D-AC7B-932902E49B90}"/>
              </a:ext>
            </a:extLst>
          </p:cNvPr>
          <p:cNvSpPr>
            <a:spLocks noGrp="1"/>
          </p:cNvSpPr>
          <p:nvPr>
            <p:ph type="title"/>
          </p:nvPr>
        </p:nvSpPr>
        <p:spPr/>
        <p:txBody>
          <a:bodyPr/>
          <a:lstStyle/>
          <a:p>
            <a:r>
              <a:rPr lang="en-US" sz="2800" b="1" i="0" u="none" strike="noStrike" baseline="0" dirty="0">
                <a:latin typeface="Arial-BoldMT"/>
              </a:rPr>
              <a:t>Setting up jQuery in an HTML document</a:t>
            </a:r>
            <a:endParaRPr lang="en-US" dirty="0"/>
          </a:p>
        </p:txBody>
      </p:sp>
      <p:sp>
        <p:nvSpPr>
          <p:cNvPr id="3" name="Content Placeholder 2">
            <a:extLst>
              <a:ext uri="{FF2B5EF4-FFF2-40B4-BE49-F238E27FC236}">
                <a16:creationId xmlns:a16="http://schemas.microsoft.com/office/drawing/2014/main" id="{DA93E571-7493-47C4-B744-C622AD24577E}"/>
              </a:ext>
            </a:extLst>
          </p:cNvPr>
          <p:cNvSpPr>
            <a:spLocks noGrp="1"/>
          </p:cNvSpPr>
          <p:nvPr>
            <p:ph idx="1"/>
          </p:nvPr>
        </p:nvSpPr>
        <p:spPr>
          <a:xfrm>
            <a:off x="581192" y="2180496"/>
            <a:ext cx="4354875" cy="3678303"/>
          </a:xfrm>
        </p:spPr>
        <p:txBody>
          <a:bodyPr/>
          <a:lstStyle/>
          <a:p>
            <a:pPr marL="0" indent="0" algn="l">
              <a:buNone/>
            </a:pPr>
            <a:r>
              <a:rPr lang="en-US" sz="1800" b="0" i="0" u="none" strike="noStrike" baseline="0" dirty="0">
                <a:latin typeface="BookAntiqua"/>
              </a:rPr>
              <a:t>There are three pieces to most examples of jQuery usage: the HTML document, CSS files to style it, and JavaScript files to act on it. For our first example, we'll use a page with a book excerpt that has a number of classes applied to portions of it. This page includes a reference to the latest version of the jQuery library, which we have downloaded, renamed </a:t>
            </a:r>
            <a:r>
              <a:rPr lang="en-US" sz="1800" b="0" i="0" u="none" strike="noStrike" baseline="0" dirty="0">
                <a:latin typeface="CourierStd"/>
              </a:rPr>
              <a:t>jquery.js</a:t>
            </a:r>
            <a:r>
              <a:rPr lang="en-US" sz="1800" b="0" i="0" u="none" strike="noStrike" baseline="0" dirty="0">
                <a:latin typeface="BookAntiqua"/>
              </a:rPr>
              <a:t>, and placed in our local project directory:</a:t>
            </a:r>
            <a:endParaRPr lang="en-US" dirty="0"/>
          </a:p>
        </p:txBody>
      </p:sp>
      <p:pic>
        <p:nvPicPr>
          <p:cNvPr id="11" name="Picture 10">
            <a:extLst>
              <a:ext uri="{FF2B5EF4-FFF2-40B4-BE49-F238E27FC236}">
                <a16:creationId xmlns:a16="http://schemas.microsoft.com/office/drawing/2014/main" id="{5CF8F966-4BBD-4D42-85B1-5184C4C7E62F}"/>
              </a:ext>
            </a:extLst>
          </p:cNvPr>
          <p:cNvPicPr>
            <a:picLocks noChangeAspect="1"/>
          </p:cNvPicPr>
          <p:nvPr/>
        </p:nvPicPr>
        <p:blipFill>
          <a:blip r:embed="rId2"/>
          <a:stretch>
            <a:fillRect/>
          </a:stretch>
        </p:blipFill>
        <p:spPr>
          <a:xfrm>
            <a:off x="6096000" y="2602970"/>
            <a:ext cx="4152900" cy="3057525"/>
          </a:xfrm>
          <a:prstGeom prst="rect">
            <a:avLst/>
          </a:prstGeom>
        </p:spPr>
      </p:pic>
    </p:spTree>
    <p:extLst>
      <p:ext uri="{BB962C8B-B14F-4D97-AF65-F5344CB8AC3E}">
        <p14:creationId xmlns:p14="http://schemas.microsoft.com/office/powerpoint/2010/main" val="5745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505-5A5B-4D5D-AC7B-932902E49B90}"/>
              </a:ext>
            </a:extLst>
          </p:cNvPr>
          <p:cNvSpPr>
            <a:spLocks noGrp="1"/>
          </p:cNvSpPr>
          <p:nvPr>
            <p:ph type="title"/>
          </p:nvPr>
        </p:nvSpPr>
        <p:spPr/>
        <p:txBody>
          <a:bodyPr/>
          <a:lstStyle/>
          <a:p>
            <a:r>
              <a:rPr lang="en-US" sz="2800" b="1" i="0" u="none" strike="noStrike" baseline="0" dirty="0">
                <a:latin typeface="Arial-BoldMT"/>
              </a:rPr>
              <a:t>Setting up jQuery in an HTML document</a:t>
            </a:r>
            <a:endParaRPr lang="en-US" dirty="0"/>
          </a:p>
        </p:txBody>
      </p:sp>
      <p:pic>
        <p:nvPicPr>
          <p:cNvPr id="7" name="Picture 6">
            <a:extLst>
              <a:ext uri="{FF2B5EF4-FFF2-40B4-BE49-F238E27FC236}">
                <a16:creationId xmlns:a16="http://schemas.microsoft.com/office/drawing/2014/main" id="{AA84DC78-03A2-4DDC-9E13-CC475543E3D3}"/>
              </a:ext>
            </a:extLst>
          </p:cNvPr>
          <p:cNvPicPr>
            <a:picLocks noChangeAspect="1"/>
          </p:cNvPicPr>
          <p:nvPr/>
        </p:nvPicPr>
        <p:blipFill>
          <a:blip r:embed="rId2"/>
          <a:stretch>
            <a:fillRect/>
          </a:stretch>
        </p:blipFill>
        <p:spPr>
          <a:xfrm>
            <a:off x="670983" y="2197100"/>
            <a:ext cx="5600700" cy="3733800"/>
          </a:xfrm>
          <a:prstGeom prst="rect">
            <a:avLst/>
          </a:prstGeom>
        </p:spPr>
      </p:pic>
      <p:pic>
        <p:nvPicPr>
          <p:cNvPr id="9" name="Picture 8">
            <a:extLst>
              <a:ext uri="{FF2B5EF4-FFF2-40B4-BE49-F238E27FC236}">
                <a16:creationId xmlns:a16="http://schemas.microsoft.com/office/drawing/2014/main" id="{D198096D-56D3-4901-92C6-3BB5293EC894}"/>
              </a:ext>
            </a:extLst>
          </p:cNvPr>
          <p:cNvPicPr>
            <a:picLocks noChangeAspect="1"/>
          </p:cNvPicPr>
          <p:nvPr/>
        </p:nvPicPr>
        <p:blipFill>
          <a:blip r:embed="rId3"/>
          <a:stretch>
            <a:fillRect/>
          </a:stretch>
        </p:blipFill>
        <p:spPr>
          <a:xfrm>
            <a:off x="5745692" y="2354262"/>
            <a:ext cx="5238750" cy="3419475"/>
          </a:xfrm>
          <a:prstGeom prst="rect">
            <a:avLst/>
          </a:prstGeom>
        </p:spPr>
      </p:pic>
    </p:spTree>
    <p:extLst>
      <p:ext uri="{BB962C8B-B14F-4D97-AF65-F5344CB8AC3E}">
        <p14:creationId xmlns:p14="http://schemas.microsoft.com/office/powerpoint/2010/main" val="33935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505-5A5B-4D5D-AC7B-932902E49B90}"/>
              </a:ext>
            </a:extLst>
          </p:cNvPr>
          <p:cNvSpPr>
            <a:spLocks noGrp="1"/>
          </p:cNvSpPr>
          <p:nvPr>
            <p:ph type="title"/>
          </p:nvPr>
        </p:nvSpPr>
        <p:spPr/>
        <p:txBody>
          <a:bodyPr/>
          <a:lstStyle/>
          <a:p>
            <a:r>
              <a:rPr lang="en-US" sz="2800" b="1" i="0" u="none" strike="noStrike" baseline="0" dirty="0">
                <a:latin typeface="Arial-BoldMT"/>
              </a:rPr>
              <a:t>Setting up jQuery in an HTML document</a:t>
            </a:r>
            <a:endParaRPr lang="en-US" dirty="0"/>
          </a:p>
        </p:txBody>
      </p:sp>
      <p:sp>
        <p:nvSpPr>
          <p:cNvPr id="5" name="Content Placeholder 2">
            <a:extLst>
              <a:ext uri="{FF2B5EF4-FFF2-40B4-BE49-F238E27FC236}">
                <a16:creationId xmlns:a16="http://schemas.microsoft.com/office/drawing/2014/main" id="{27402E5B-FA66-479A-87FE-5908D88A5A9E}"/>
              </a:ext>
            </a:extLst>
          </p:cNvPr>
          <p:cNvSpPr>
            <a:spLocks noGrp="1"/>
          </p:cNvSpPr>
          <p:nvPr>
            <p:ph idx="1"/>
          </p:nvPr>
        </p:nvSpPr>
        <p:spPr>
          <a:xfrm>
            <a:off x="581192" y="2180496"/>
            <a:ext cx="11029616" cy="4296504"/>
          </a:xfrm>
        </p:spPr>
        <p:txBody>
          <a:bodyPr anchor="t"/>
          <a:lstStyle/>
          <a:p>
            <a:pPr marL="0" indent="0" algn="l">
              <a:buNone/>
            </a:pPr>
            <a:r>
              <a:rPr lang="en-US" sz="1800" b="0" i="0" u="none" strike="noStrike" baseline="0" dirty="0">
                <a:latin typeface="BookAntiqua"/>
              </a:rPr>
              <a:t>Immediately following the normal HTML preamble, the stylesheet is loaded. For this example, we'll use a simple one:</a:t>
            </a:r>
          </a:p>
          <a:p>
            <a:pPr marL="0" indent="0" algn="l">
              <a:buNone/>
            </a:pPr>
            <a:endParaRPr lang="en-US" dirty="0">
              <a:latin typeface="BookAntiqua"/>
            </a:endParaRPr>
          </a:p>
          <a:p>
            <a:pPr marL="0" indent="0" algn="l">
              <a:buNone/>
            </a:pPr>
            <a:r>
              <a:rPr lang="en-US" sz="1800" b="0" i="0" u="none" strike="noStrike" baseline="0" dirty="0">
                <a:latin typeface="BookAntiqua"/>
              </a:rPr>
              <a:t>After the stylesheet is referenced, the JavaScript files </a:t>
            </a:r>
            <a:br>
              <a:rPr lang="en-US" sz="1800" b="0" i="0" u="none" strike="noStrike" baseline="0" dirty="0">
                <a:latin typeface="BookAntiqua"/>
              </a:rPr>
            </a:br>
            <a:r>
              <a:rPr lang="en-US" sz="1800" b="0" i="0" u="none" strike="noStrike" baseline="0" dirty="0">
                <a:latin typeface="BookAntiqua"/>
              </a:rPr>
              <a:t>are included. It is important that the script tag for the </a:t>
            </a:r>
            <a:br>
              <a:rPr lang="en-US" sz="1800" b="0" i="0" u="none" strike="noStrike" baseline="0" dirty="0">
                <a:latin typeface="BookAntiqua"/>
              </a:rPr>
            </a:br>
            <a:r>
              <a:rPr lang="en-US" sz="1800" b="0" i="0" u="none" strike="noStrike" baseline="0" dirty="0">
                <a:latin typeface="BookAntiqua"/>
              </a:rPr>
              <a:t>jQuery library be placed before the tag for our custom </a:t>
            </a:r>
            <a:br>
              <a:rPr lang="en-US" sz="1800" b="0" i="0" u="none" strike="noStrike" baseline="0" dirty="0">
                <a:latin typeface="BookAntiqua"/>
              </a:rPr>
            </a:br>
            <a:r>
              <a:rPr lang="en-US" sz="1800" b="0" i="0" u="none" strike="noStrike" baseline="0" dirty="0">
                <a:latin typeface="BookAntiqua"/>
              </a:rPr>
              <a:t>scripts; otherwise, the jQuery framework will not be </a:t>
            </a:r>
            <a:br>
              <a:rPr lang="en-US" sz="1800" b="0" i="0" u="none" strike="noStrike" baseline="0" dirty="0">
                <a:latin typeface="BookAntiqua"/>
              </a:rPr>
            </a:br>
            <a:r>
              <a:rPr lang="en-US" sz="1800" b="0" i="0" u="none" strike="noStrike" baseline="0" dirty="0">
                <a:latin typeface="BookAntiqua"/>
              </a:rPr>
              <a:t>available when our code attempts to reference it.</a:t>
            </a:r>
          </a:p>
          <a:p>
            <a:pPr marL="0" indent="0" algn="l">
              <a:buNone/>
            </a:pPr>
            <a:endParaRPr lang="en-US" dirty="0">
              <a:latin typeface="BookAntiqua"/>
            </a:endParaRPr>
          </a:p>
          <a:p>
            <a:pPr marL="0" indent="0" algn="l">
              <a:buNone/>
            </a:pPr>
            <a:endParaRPr lang="en-US" dirty="0"/>
          </a:p>
        </p:txBody>
      </p:sp>
      <p:pic>
        <p:nvPicPr>
          <p:cNvPr id="4" name="Picture 3">
            <a:extLst>
              <a:ext uri="{FF2B5EF4-FFF2-40B4-BE49-F238E27FC236}">
                <a16:creationId xmlns:a16="http://schemas.microsoft.com/office/drawing/2014/main" id="{D6245ED6-E493-439B-BBD7-C62A58F021AE}"/>
              </a:ext>
            </a:extLst>
          </p:cNvPr>
          <p:cNvPicPr>
            <a:picLocks noChangeAspect="1"/>
          </p:cNvPicPr>
          <p:nvPr/>
        </p:nvPicPr>
        <p:blipFill>
          <a:blip r:embed="rId2"/>
          <a:stretch>
            <a:fillRect/>
          </a:stretch>
        </p:blipFill>
        <p:spPr>
          <a:xfrm>
            <a:off x="5793303" y="2588023"/>
            <a:ext cx="5075794" cy="4189544"/>
          </a:xfrm>
          <a:prstGeom prst="rect">
            <a:avLst/>
          </a:prstGeom>
        </p:spPr>
      </p:pic>
    </p:spTree>
    <p:extLst>
      <p:ext uri="{BB962C8B-B14F-4D97-AF65-F5344CB8AC3E}">
        <p14:creationId xmlns:p14="http://schemas.microsoft.com/office/powerpoint/2010/main" val="123495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505-5A5B-4D5D-AC7B-932902E49B90}"/>
              </a:ext>
            </a:extLst>
          </p:cNvPr>
          <p:cNvSpPr>
            <a:spLocks noGrp="1"/>
          </p:cNvSpPr>
          <p:nvPr>
            <p:ph type="title"/>
          </p:nvPr>
        </p:nvSpPr>
        <p:spPr/>
        <p:txBody>
          <a:bodyPr/>
          <a:lstStyle/>
          <a:p>
            <a:r>
              <a:rPr lang="en-US" sz="2800" b="1" i="0" u="none" strike="noStrike" baseline="0" dirty="0">
                <a:latin typeface="Arial-BoldMT"/>
              </a:rPr>
              <a:t>Setting up jQuery in an HTML document</a:t>
            </a:r>
            <a:endParaRPr lang="en-US" dirty="0"/>
          </a:p>
        </p:txBody>
      </p:sp>
      <p:sp>
        <p:nvSpPr>
          <p:cNvPr id="5" name="Content Placeholder 2">
            <a:extLst>
              <a:ext uri="{FF2B5EF4-FFF2-40B4-BE49-F238E27FC236}">
                <a16:creationId xmlns:a16="http://schemas.microsoft.com/office/drawing/2014/main" id="{27402E5B-FA66-479A-87FE-5908D88A5A9E}"/>
              </a:ext>
            </a:extLst>
          </p:cNvPr>
          <p:cNvSpPr>
            <a:spLocks noGrp="1"/>
          </p:cNvSpPr>
          <p:nvPr>
            <p:ph idx="1"/>
          </p:nvPr>
        </p:nvSpPr>
        <p:spPr>
          <a:xfrm>
            <a:off x="581192" y="2235199"/>
            <a:ext cx="9976741" cy="4123845"/>
          </a:xfrm>
        </p:spPr>
        <p:txBody>
          <a:bodyPr anchor="t">
            <a:normAutofit fontScale="92500" lnSpcReduction="20000"/>
          </a:bodyPr>
          <a:lstStyle/>
          <a:p>
            <a:pPr marL="0" indent="0" algn="l">
              <a:buNone/>
            </a:pPr>
            <a:r>
              <a:rPr lang="en-US" sz="1800" b="0" i="0" u="none" strike="noStrike" baseline="0" dirty="0">
                <a:latin typeface="BookAntiqua"/>
              </a:rPr>
              <a:t>Now we have a page that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will use jQuery to apply a new style to the poem text.</a:t>
            </a:r>
            <a:endParaRPr lang="en-US" dirty="0"/>
          </a:p>
        </p:txBody>
      </p:sp>
      <p:pic>
        <p:nvPicPr>
          <p:cNvPr id="6" name="Picture 5">
            <a:extLst>
              <a:ext uri="{FF2B5EF4-FFF2-40B4-BE49-F238E27FC236}">
                <a16:creationId xmlns:a16="http://schemas.microsoft.com/office/drawing/2014/main" id="{859E1728-92E7-406B-A6D9-ABA2C62A17F7}"/>
              </a:ext>
            </a:extLst>
          </p:cNvPr>
          <p:cNvPicPr>
            <a:picLocks noChangeAspect="1"/>
          </p:cNvPicPr>
          <p:nvPr/>
        </p:nvPicPr>
        <p:blipFill>
          <a:blip r:embed="rId2"/>
          <a:stretch>
            <a:fillRect/>
          </a:stretch>
        </p:blipFill>
        <p:spPr>
          <a:xfrm>
            <a:off x="5825067" y="2166888"/>
            <a:ext cx="5785741" cy="4123845"/>
          </a:xfrm>
          <a:prstGeom prst="rect">
            <a:avLst/>
          </a:prstGeom>
        </p:spPr>
      </p:pic>
    </p:spTree>
    <p:extLst>
      <p:ext uri="{BB962C8B-B14F-4D97-AF65-F5344CB8AC3E}">
        <p14:creationId xmlns:p14="http://schemas.microsoft.com/office/powerpoint/2010/main" val="129776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E5F2-D17F-47E7-A7D4-50F1D4217ACB}"/>
              </a:ext>
            </a:extLst>
          </p:cNvPr>
          <p:cNvSpPr>
            <a:spLocks noGrp="1"/>
          </p:cNvSpPr>
          <p:nvPr>
            <p:ph type="title"/>
          </p:nvPr>
        </p:nvSpPr>
        <p:spPr/>
        <p:txBody>
          <a:bodyPr/>
          <a:lstStyle/>
          <a:p>
            <a:r>
              <a:rPr lang="en-US" dirty="0"/>
              <a:t>Adding our jQuery code</a:t>
            </a:r>
          </a:p>
        </p:txBody>
      </p:sp>
      <p:sp>
        <p:nvSpPr>
          <p:cNvPr id="3" name="Content Placeholder 2">
            <a:extLst>
              <a:ext uri="{FF2B5EF4-FFF2-40B4-BE49-F238E27FC236}">
                <a16:creationId xmlns:a16="http://schemas.microsoft.com/office/drawing/2014/main" id="{9B93D57B-6030-43E6-968A-916158727F7B}"/>
              </a:ext>
            </a:extLst>
          </p:cNvPr>
          <p:cNvSpPr>
            <a:spLocks noGrp="1"/>
          </p:cNvSpPr>
          <p:nvPr>
            <p:ph idx="1"/>
          </p:nvPr>
        </p:nvSpPr>
        <p:spPr/>
        <p:txBody>
          <a:bodyPr/>
          <a:lstStyle/>
          <a:p>
            <a:pPr marL="0" indent="0" algn="l">
              <a:buNone/>
            </a:pPr>
            <a:r>
              <a:rPr lang="en-US" sz="1800" b="0" i="0" u="none" strike="noStrike" baseline="0" dirty="0">
                <a:latin typeface="BookAntiqua"/>
              </a:rPr>
              <a:t>Our custom code will go in the second, currently empty, JavaScript file, which we included from the HTML using </a:t>
            </a:r>
            <a:r>
              <a:rPr lang="en-US" sz="1800" b="0" i="0" u="none" strike="noStrike" baseline="0" dirty="0">
                <a:latin typeface="CourierStd"/>
              </a:rPr>
              <a:t>&lt;script </a:t>
            </a:r>
            <a:r>
              <a:rPr lang="en-US" sz="1800" b="0" i="0" u="none" strike="noStrike" baseline="0" dirty="0" err="1">
                <a:latin typeface="CourierStd"/>
              </a:rPr>
              <a:t>src</a:t>
            </a:r>
            <a:r>
              <a:rPr lang="en-US" sz="1800" b="0" i="0" u="none" strike="noStrike" baseline="0" dirty="0">
                <a:latin typeface="CourierStd"/>
              </a:rPr>
              <a:t>="01.js"&gt;&lt;/script&gt;</a:t>
            </a:r>
            <a:r>
              <a:rPr lang="en-US" sz="1800" b="0" i="0" u="none" strike="noStrike" baseline="0" dirty="0">
                <a:latin typeface="BookAntiqua"/>
              </a:rPr>
              <a:t>. For this example, we only need three lines of code:</a:t>
            </a:r>
          </a:p>
          <a:p>
            <a:pPr marL="594000" lvl="2" indent="0">
              <a:buNone/>
            </a:pPr>
            <a:r>
              <a:rPr lang="en-US" sz="1600" b="0" i="0" u="none" strike="noStrike" baseline="0" dirty="0">
                <a:latin typeface="CourierStd"/>
              </a:rPr>
              <a:t>$(document).ready(function() {</a:t>
            </a:r>
          </a:p>
          <a:p>
            <a:pPr marL="594000" lvl="2" indent="0">
              <a:buNone/>
            </a:pPr>
            <a:r>
              <a:rPr lang="en-US" sz="1600" b="0" i="0" u="none" strike="noStrike" baseline="0" dirty="0">
                <a:latin typeface="CourierStd"/>
              </a:rPr>
              <a:t>	$('</a:t>
            </a:r>
            <a:r>
              <a:rPr lang="en-US" sz="1600" b="0" i="0" u="none" strike="noStrike" baseline="0" dirty="0" err="1">
                <a:latin typeface="CourierStd"/>
              </a:rPr>
              <a:t>div.poem</a:t>
            </a:r>
            <a:r>
              <a:rPr lang="en-US" sz="1600" b="0" i="0" u="none" strike="noStrike" baseline="0" dirty="0">
                <a:latin typeface="CourierStd"/>
              </a:rPr>
              <a:t>-stanza').</a:t>
            </a:r>
            <a:r>
              <a:rPr lang="en-US" sz="1600" b="0" i="0" u="none" strike="noStrike" baseline="0" dirty="0" err="1">
                <a:latin typeface="CourierStd"/>
              </a:rPr>
              <a:t>addClass</a:t>
            </a:r>
            <a:r>
              <a:rPr lang="en-US" sz="1600" b="0" i="0" u="none" strike="noStrike" baseline="0" dirty="0">
                <a:latin typeface="CourierStd"/>
              </a:rPr>
              <a:t>('highlight');</a:t>
            </a:r>
          </a:p>
          <a:p>
            <a:pPr marL="594000" lvl="2" indent="0">
              <a:buNone/>
            </a:pPr>
            <a:r>
              <a:rPr lang="en-US" sz="1600" b="0" i="0" u="none" strike="noStrike" baseline="0" dirty="0">
                <a:latin typeface="CourierStd"/>
              </a:rPr>
              <a:t>});</a:t>
            </a:r>
          </a:p>
          <a:p>
            <a:pPr marL="0" indent="0" algn="l">
              <a:buNone/>
            </a:pPr>
            <a:r>
              <a:rPr lang="en-US" sz="1800" b="0" i="0" u="none" strike="noStrike" baseline="0" dirty="0">
                <a:latin typeface="BookAntiqua"/>
              </a:rPr>
              <a:t>We'll next step through this script piece by piece to see how it works.</a:t>
            </a:r>
            <a:endParaRPr lang="en-US" dirty="0"/>
          </a:p>
        </p:txBody>
      </p:sp>
    </p:spTree>
    <p:extLst>
      <p:ext uri="{BB962C8B-B14F-4D97-AF65-F5344CB8AC3E}">
        <p14:creationId xmlns:p14="http://schemas.microsoft.com/office/powerpoint/2010/main" val="202939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D769-E29A-4869-A24E-1F41DC3A6B3E}"/>
              </a:ext>
            </a:extLst>
          </p:cNvPr>
          <p:cNvSpPr>
            <a:spLocks noGrp="1"/>
          </p:cNvSpPr>
          <p:nvPr>
            <p:ph type="title"/>
          </p:nvPr>
        </p:nvSpPr>
        <p:spPr/>
        <p:txBody>
          <a:bodyPr/>
          <a:lstStyle/>
          <a:p>
            <a:r>
              <a:rPr lang="en-US" dirty="0"/>
              <a:t>Finding the poem text</a:t>
            </a:r>
          </a:p>
        </p:txBody>
      </p:sp>
      <p:sp>
        <p:nvSpPr>
          <p:cNvPr id="3" name="Content Placeholder 2">
            <a:extLst>
              <a:ext uri="{FF2B5EF4-FFF2-40B4-BE49-F238E27FC236}">
                <a16:creationId xmlns:a16="http://schemas.microsoft.com/office/drawing/2014/main" id="{102F11DB-5FED-4229-9E55-257A7ED5FCE6}"/>
              </a:ext>
            </a:extLst>
          </p:cNvPr>
          <p:cNvSpPr>
            <a:spLocks noGrp="1"/>
          </p:cNvSpPr>
          <p:nvPr>
            <p:ph idx="1"/>
          </p:nvPr>
        </p:nvSpPr>
        <p:spPr>
          <a:xfrm>
            <a:off x="581192" y="2180496"/>
            <a:ext cx="11029615" cy="3873171"/>
          </a:xfrm>
        </p:spPr>
        <p:txBody>
          <a:bodyPr>
            <a:normAutofit/>
          </a:bodyPr>
          <a:lstStyle/>
          <a:p>
            <a:pPr marL="0" indent="0" algn="l">
              <a:buNone/>
            </a:pPr>
            <a:r>
              <a:rPr lang="en-US" sz="1800" b="0" i="0" u="none" strike="noStrike" baseline="0" dirty="0">
                <a:latin typeface="BookAntiqua"/>
              </a:rPr>
              <a:t>The fundamental operation in jQuery is selecting a part of the document. This is done with the </a:t>
            </a:r>
            <a:r>
              <a:rPr lang="en-US" sz="1800" b="0" i="0" u="none" strike="noStrike" baseline="0" dirty="0">
                <a:latin typeface="CourierStd"/>
              </a:rPr>
              <a:t>$() </a:t>
            </a:r>
            <a:r>
              <a:rPr lang="en-US" sz="1800" b="0" i="0" u="none" strike="noStrike" baseline="0" dirty="0">
                <a:latin typeface="BookAntiqua"/>
              </a:rPr>
              <a:t>function. Typically, it takes a string as a parameter, which can contain any CSS selector expression. In this case, we wish to find all of the </a:t>
            </a:r>
            <a:r>
              <a:rPr lang="en-US" sz="1800" b="0" i="0" u="none" strike="noStrike" baseline="0" dirty="0">
                <a:latin typeface="CourierStd"/>
              </a:rPr>
              <a:t>&lt;div&gt; </a:t>
            </a:r>
            <a:r>
              <a:rPr lang="en-US" sz="1800" b="0" i="0" u="none" strike="noStrike" baseline="0" dirty="0">
                <a:latin typeface="BookAntiqua"/>
              </a:rPr>
              <a:t>elements in the document that have the poem-stanza class applied to them, so the selector is very simple. However, we will cover much more sophisticated options through the course of the book. We will walk through many ways of locating parts of a document in </a:t>
            </a:r>
            <a:r>
              <a:rPr lang="en-US" sz="1800" b="0" i="1" u="none" strike="noStrike" baseline="0" dirty="0">
                <a:latin typeface="BookAntiqua-Italic"/>
              </a:rPr>
              <a:t>Chapter 2</a:t>
            </a:r>
            <a:r>
              <a:rPr lang="en-US" sz="1800" b="0" i="0" u="none" strike="noStrike" baseline="0" dirty="0">
                <a:latin typeface="BookAntiqua"/>
              </a:rPr>
              <a:t>, </a:t>
            </a:r>
            <a:r>
              <a:rPr lang="en-US" sz="1800" b="0" i="1" u="none" strike="noStrike" baseline="0" dirty="0">
                <a:latin typeface="BookAntiqua-Italic"/>
              </a:rPr>
              <a:t>Selecting Elements</a:t>
            </a:r>
            <a:r>
              <a:rPr lang="en-US" sz="1800" b="0" i="0" u="none" strike="noStrike" baseline="0" dirty="0">
                <a:latin typeface="BookAntiqua"/>
              </a:rPr>
              <a:t>.</a:t>
            </a:r>
          </a:p>
          <a:p>
            <a:pPr marL="0" indent="0" algn="l">
              <a:buNone/>
            </a:pPr>
            <a:r>
              <a:rPr lang="en-US" sz="1800" b="0" i="0" u="none" strike="noStrike" baseline="0" dirty="0">
                <a:latin typeface="BookAntiqua"/>
              </a:rPr>
              <a:t>When called, the </a:t>
            </a:r>
            <a:r>
              <a:rPr lang="en-US" sz="1800" b="0" i="0" u="none" strike="noStrike" baseline="0" dirty="0">
                <a:latin typeface="CourierStd"/>
              </a:rPr>
              <a:t>$() </a:t>
            </a:r>
            <a:r>
              <a:rPr lang="en-US" sz="1800" b="0" i="0" u="none" strike="noStrike" baseline="0" dirty="0">
                <a:latin typeface="BookAntiqua"/>
              </a:rPr>
              <a:t>function returns a new jQuery object instance, which is the basic building block we will be working with from now on. This object encapsulates zero or more DOM elements and allows us to interact with them in many different ways. In this case, we wish to modify the appearance of these parts of the page and we will accomplish this by changing the classes applied to the poem text.</a:t>
            </a:r>
            <a:endParaRPr lang="en-US" dirty="0"/>
          </a:p>
        </p:txBody>
      </p:sp>
    </p:spTree>
    <p:extLst>
      <p:ext uri="{BB962C8B-B14F-4D97-AF65-F5344CB8AC3E}">
        <p14:creationId xmlns:p14="http://schemas.microsoft.com/office/powerpoint/2010/main" val="156262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3377-1BC7-4977-A315-A86AF23E04D5}"/>
              </a:ext>
            </a:extLst>
          </p:cNvPr>
          <p:cNvSpPr>
            <a:spLocks noGrp="1"/>
          </p:cNvSpPr>
          <p:nvPr>
            <p:ph type="title"/>
          </p:nvPr>
        </p:nvSpPr>
        <p:spPr/>
        <p:txBody>
          <a:bodyPr/>
          <a:lstStyle/>
          <a:p>
            <a:r>
              <a:rPr lang="en-US" dirty="0"/>
              <a:t>Injecting the new class</a:t>
            </a:r>
          </a:p>
        </p:txBody>
      </p:sp>
      <p:sp>
        <p:nvSpPr>
          <p:cNvPr id="3" name="Content Placeholder 2">
            <a:extLst>
              <a:ext uri="{FF2B5EF4-FFF2-40B4-BE49-F238E27FC236}">
                <a16:creationId xmlns:a16="http://schemas.microsoft.com/office/drawing/2014/main" id="{A9B27D80-7239-4024-9414-75CE54EB84CD}"/>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 </a:t>
            </a:r>
            <a:r>
              <a:rPr lang="en-US" sz="1800" b="0" i="0" u="none" strike="noStrike" baseline="0" dirty="0">
                <a:latin typeface="BookAntiqua"/>
              </a:rPr>
              <a:t>method, like most jQuery methods, is named self-descriptively; it applies a CSS class to the part of the page that we have selected. Its only parameter is the name of the class to add. This method, and its counterpart, </a:t>
            </a:r>
            <a:r>
              <a:rPr lang="en-US" sz="1800" b="0" i="0" u="none" strike="noStrike" baseline="0" dirty="0">
                <a:latin typeface="CourierStd"/>
              </a:rPr>
              <a:t>.</a:t>
            </a:r>
            <a:r>
              <a:rPr lang="en-US" sz="1800" b="0" i="0" u="none" strike="noStrike" baseline="0" dirty="0" err="1">
                <a:latin typeface="CourierStd"/>
              </a:rPr>
              <a:t>removeClass</a:t>
            </a:r>
            <a:r>
              <a:rPr lang="en-US" sz="1800" b="0" i="0" u="none" strike="noStrike" baseline="0" dirty="0">
                <a:latin typeface="CourierStd"/>
              </a:rPr>
              <a:t>()</a:t>
            </a:r>
            <a:r>
              <a:rPr lang="en-US" sz="1800" b="0" i="0" u="none" strike="noStrike" baseline="0" dirty="0">
                <a:latin typeface="BookAntiqua"/>
              </a:rPr>
              <a:t>, will allow us to easily observe jQuery in action as we explore the different selector expressions available to us. For now, our example simply adds the </a:t>
            </a:r>
            <a:r>
              <a:rPr lang="en-US" sz="1800" b="0" i="0" u="none" strike="noStrike" baseline="0" dirty="0">
                <a:latin typeface="CourierStd"/>
              </a:rPr>
              <a:t>highlight </a:t>
            </a:r>
            <a:r>
              <a:rPr lang="en-US" sz="1800" b="0" i="0" u="none" strike="noStrike" baseline="0" dirty="0">
                <a:latin typeface="BookAntiqua"/>
              </a:rPr>
              <a:t>class, which our stylesheet has defined as italicized text with a gray background and a border.</a:t>
            </a:r>
          </a:p>
          <a:p>
            <a:pPr marL="0" indent="0" algn="l">
              <a:buNone/>
            </a:pPr>
            <a:r>
              <a:rPr lang="en-US" sz="1800" b="0" i="0" u="none" strike="noStrike" baseline="0" dirty="0">
                <a:latin typeface="BookAntiqua"/>
              </a:rPr>
              <a:t>Note that no iteration is necessary to add the class to all the poem stanzas. As we discussed, jQuery uses implicit iteration within methods such as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a:t>
            </a:r>
            <a:r>
              <a:rPr lang="en-US" sz="1800" b="0" i="0" u="none" strike="noStrike" baseline="0" dirty="0">
                <a:latin typeface="BookAntiqua"/>
              </a:rPr>
              <a:t>, so a single function call is all it takes to alter all the selected parts of the document.</a:t>
            </a:r>
            <a:endParaRPr lang="en-US" dirty="0"/>
          </a:p>
        </p:txBody>
      </p:sp>
    </p:spTree>
    <p:extLst>
      <p:ext uri="{BB962C8B-B14F-4D97-AF65-F5344CB8AC3E}">
        <p14:creationId xmlns:p14="http://schemas.microsoft.com/office/powerpoint/2010/main" val="454209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8A39-0A1D-47C8-845D-A97FDAE5DDF6}"/>
              </a:ext>
            </a:extLst>
          </p:cNvPr>
          <p:cNvSpPr>
            <a:spLocks noGrp="1"/>
          </p:cNvSpPr>
          <p:nvPr>
            <p:ph type="title"/>
          </p:nvPr>
        </p:nvSpPr>
        <p:spPr/>
        <p:txBody>
          <a:bodyPr/>
          <a:lstStyle/>
          <a:p>
            <a:r>
              <a:rPr lang="en-US" dirty="0"/>
              <a:t>Executing the code</a:t>
            </a:r>
          </a:p>
        </p:txBody>
      </p:sp>
      <p:sp>
        <p:nvSpPr>
          <p:cNvPr id="3" name="Content Placeholder 2">
            <a:extLst>
              <a:ext uri="{FF2B5EF4-FFF2-40B4-BE49-F238E27FC236}">
                <a16:creationId xmlns:a16="http://schemas.microsoft.com/office/drawing/2014/main" id="{C9F3ACA0-773D-4EC3-9D1E-9548CBA9A68E}"/>
              </a:ext>
            </a:extLst>
          </p:cNvPr>
          <p:cNvSpPr>
            <a:spLocks noGrp="1"/>
          </p:cNvSpPr>
          <p:nvPr>
            <p:ph idx="1"/>
          </p:nvPr>
        </p:nvSpPr>
        <p:spPr>
          <a:xfrm>
            <a:off x="423333" y="2180496"/>
            <a:ext cx="11387667" cy="4338837"/>
          </a:xfrm>
        </p:spPr>
        <p:txBody>
          <a:bodyPr>
            <a:noAutofit/>
          </a:bodyPr>
          <a:lstStyle/>
          <a:p>
            <a:pPr marL="0" indent="0" algn="l">
              <a:buNone/>
            </a:pPr>
            <a:r>
              <a:rPr lang="en-US" sz="1700" b="0" i="0" u="none" strike="noStrike" baseline="0" dirty="0">
                <a:latin typeface="BookAntiqua"/>
              </a:rPr>
              <a:t>Taken together, </a:t>
            </a:r>
            <a:r>
              <a:rPr lang="en-US" sz="1700" b="0" i="0" u="none" strike="noStrike" baseline="0" dirty="0">
                <a:latin typeface="CourierStd"/>
              </a:rPr>
              <a:t>$() </a:t>
            </a:r>
            <a:r>
              <a:rPr lang="en-US" sz="1700" b="0" i="0" u="none" strike="noStrike" baseline="0" dirty="0">
                <a:latin typeface="BookAntiqua"/>
              </a:rPr>
              <a:t>and </a:t>
            </a:r>
            <a:r>
              <a:rPr lang="en-US" sz="1700" b="0" i="0" u="none" strike="noStrike" baseline="0" dirty="0">
                <a:latin typeface="CourierStd"/>
              </a:rPr>
              <a:t>.</a:t>
            </a:r>
            <a:r>
              <a:rPr lang="en-US" sz="1700" b="0" i="0" u="none" strike="noStrike" baseline="0" dirty="0" err="1">
                <a:latin typeface="CourierStd"/>
              </a:rPr>
              <a:t>addClass</a:t>
            </a:r>
            <a:r>
              <a:rPr lang="en-US" sz="1700" b="0" i="0" u="none" strike="noStrike" baseline="0" dirty="0">
                <a:latin typeface="CourierStd"/>
              </a:rPr>
              <a:t>() </a:t>
            </a:r>
            <a:r>
              <a:rPr lang="en-US" sz="1700" b="0" i="0" u="none" strike="noStrike" baseline="0" dirty="0">
                <a:latin typeface="BookAntiqua"/>
              </a:rPr>
              <a:t>are enough for us to accomplish our goal of changing the appearance of the poem text. However, if this line of code is inserted alone in the document header, it will have no effect. JavaScript code is generally run as soon as it is encountered in the browser, and at the time the header is being processed, no HTML is yet present to style. We need to delay the execution of the code until after the DOM is available for our use. </a:t>
            </a:r>
          </a:p>
          <a:p>
            <a:pPr marL="0" indent="0" algn="l">
              <a:buNone/>
            </a:pPr>
            <a:r>
              <a:rPr lang="en-US" sz="1700" b="0" i="0" u="none" strike="noStrike" baseline="0" dirty="0">
                <a:latin typeface="BookAntiqua"/>
              </a:rPr>
              <a:t>With the </a:t>
            </a:r>
            <a:r>
              <a:rPr lang="en-US" sz="1700" b="0" i="0" u="none" strike="noStrike" baseline="0" dirty="0">
                <a:latin typeface="CourierStd"/>
              </a:rPr>
              <a:t>$(document).ready() </a:t>
            </a:r>
            <a:r>
              <a:rPr lang="en-US" sz="1700" b="0" i="0" u="none" strike="noStrike" baseline="0" dirty="0">
                <a:latin typeface="BookAntiqua"/>
              </a:rPr>
              <a:t>construct, jQuery allows us to schedule function calls for firing once the DOM is loaded—without necessarily waiting for images to fully render. While this event scheduling is possible without the aid of jQuery, </a:t>
            </a:r>
            <a:r>
              <a:rPr lang="en-US" sz="1700" b="0" i="0" u="none" strike="noStrike" baseline="0" dirty="0">
                <a:latin typeface="CourierStd"/>
              </a:rPr>
              <a:t>$(document).ready() </a:t>
            </a:r>
            <a:r>
              <a:rPr lang="en-US" sz="1700" b="0" i="0" u="none" strike="noStrike" baseline="0" dirty="0">
                <a:latin typeface="BookAntiqua"/>
              </a:rPr>
              <a:t>provides an especially elegant cross-browser solution that includes the following features: </a:t>
            </a:r>
          </a:p>
          <a:p>
            <a:pPr lvl="1">
              <a:buFont typeface="Arial" panose="020B0604020202020204" pitchFamily="34" charset="0"/>
              <a:buChar char="•"/>
            </a:pPr>
            <a:r>
              <a:rPr lang="en-US" sz="1700" b="0" i="0" u="none" strike="noStrike" baseline="0" dirty="0">
                <a:latin typeface="BookAntiqua"/>
              </a:rPr>
              <a:t>It uses the browser's native DOM-ready implementations when available and adds a </a:t>
            </a:r>
            <a:r>
              <a:rPr lang="en-US" sz="1700" b="0" i="0" u="none" strike="noStrike" baseline="0" dirty="0" err="1">
                <a:latin typeface="CourierStd"/>
              </a:rPr>
              <a:t>window.onload</a:t>
            </a:r>
            <a:r>
              <a:rPr lang="en-US" sz="1700" b="0" i="0" u="none" strike="noStrike" baseline="0" dirty="0">
                <a:latin typeface="CourierStd"/>
              </a:rPr>
              <a:t> </a:t>
            </a:r>
            <a:r>
              <a:rPr lang="en-US" sz="1700" b="0" i="0" u="none" strike="noStrike" baseline="0" dirty="0">
                <a:latin typeface="BookAntiqua"/>
              </a:rPr>
              <a:t>event handler as a safety net</a:t>
            </a:r>
          </a:p>
          <a:p>
            <a:pPr lvl="1">
              <a:buFont typeface="Arial" panose="020B0604020202020204" pitchFamily="34" charset="0"/>
              <a:buChar char="•"/>
            </a:pPr>
            <a:r>
              <a:rPr lang="en-US" sz="1700" b="0" i="0" u="none" strike="noStrike" baseline="0" dirty="0">
                <a:latin typeface="BookAntiqua"/>
              </a:rPr>
              <a:t>It allows for multiple calls to </a:t>
            </a:r>
            <a:r>
              <a:rPr lang="en-US" sz="1700" b="0" i="0" u="none" strike="noStrike" baseline="0" dirty="0">
                <a:latin typeface="CourierStd"/>
              </a:rPr>
              <a:t>$(document).ready() </a:t>
            </a:r>
            <a:r>
              <a:rPr lang="en-US" sz="1700" b="0" i="0" u="none" strike="noStrike" baseline="0" dirty="0">
                <a:latin typeface="BookAntiqua"/>
              </a:rPr>
              <a:t>and executes them in the order in which they are called</a:t>
            </a:r>
          </a:p>
          <a:p>
            <a:pPr lvl="1">
              <a:buFont typeface="Arial" panose="020B0604020202020204" pitchFamily="34" charset="0"/>
              <a:buChar char="•"/>
            </a:pPr>
            <a:r>
              <a:rPr lang="en-US" sz="1700" b="0" i="0" u="none" strike="noStrike" baseline="0" dirty="0">
                <a:latin typeface="BookAntiqua"/>
              </a:rPr>
              <a:t>It executes functions passed to </a:t>
            </a:r>
            <a:r>
              <a:rPr lang="en-US" sz="1700" b="0" i="0" u="none" strike="noStrike" baseline="0" dirty="0">
                <a:latin typeface="CourierStd"/>
              </a:rPr>
              <a:t>$(document).ready() </a:t>
            </a:r>
            <a:r>
              <a:rPr lang="en-US" sz="1700" b="0" i="0" u="none" strike="noStrike" baseline="0" dirty="0">
                <a:latin typeface="BookAntiqua"/>
              </a:rPr>
              <a:t>even if it is called after the browser event has already occurred</a:t>
            </a:r>
          </a:p>
          <a:p>
            <a:pPr lvl="1">
              <a:buFont typeface="Arial" panose="020B0604020202020204" pitchFamily="34" charset="0"/>
              <a:buChar char="•"/>
            </a:pPr>
            <a:r>
              <a:rPr lang="en-US" sz="1700" b="0" i="0" u="none" strike="noStrike" baseline="0" dirty="0">
                <a:latin typeface="BookAntiqua"/>
              </a:rPr>
              <a:t>It handles the event scheduling asynchronously to allow scripts to delay if necessary</a:t>
            </a:r>
          </a:p>
          <a:p>
            <a:pPr lvl="1">
              <a:buFont typeface="Arial" panose="020B0604020202020204" pitchFamily="34" charset="0"/>
              <a:buChar char="•"/>
            </a:pPr>
            <a:r>
              <a:rPr lang="en-US" sz="1700" b="0" i="0" u="none" strike="noStrike" baseline="0" dirty="0">
                <a:latin typeface="BookAntiqua"/>
              </a:rPr>
              <a:t>It simulates a DOM-ready event in some older browsers by repeatedly checking for the existence of a DOM method that typically becomes available at the same time that the DOM as a whole is ready</a:t>
            </a:r>
            <a:endParaRPr lang="en-US" sz="1700" dirty="0"/>
          </a:p>
        </p:txBody>
      </p:sp>
    </p:spTree>
    <p:extLst>
      <p:ext uri="{BB962C8B-B14F-4D97-AF65-F5344CB8AC3E}">
        <p14:creationId xmlns:p14="http://schemas.microsoft.com/office/powerpoint/2010/main" val="320327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Today's </a:t>
            </a:r>
            <a:r>
              <a:rPr lang="en-US" sz="1800" b="1" i="0" u="none" strike="noStrike" baseline="0" dirty="0">
                <a:latin typeface="BookAntiqua-Bold"/>
              </a:rPr>
              <a:t>World Wide Web </a:t>
            </a:r>
            <a:r>
              <a:rPr lang="en-US" sz="1800" b="0" i="0" u="none" strike="noStrike" baseline="0" dirty="0">
                <a:latin typeface="BookAntiqua"/>
              </a:rPr>
              <a:t>(</a:t>
            </a:r>
            <a:r>
              <a:rPr lang="en-US" sz="1800" b="1" i="0" u="none" strike="noStrike" baseline="0" dirty="0">
                <a:latin typeface="BookAntiqua-Bold"/>
              </a:rPr>
              <a:t>WWW</a:t>
            </a:r>
            <a:r>
              <a:rPr lang="en-US" sz="1800" b="0" i="0" u="none" strike="noStrike" baseline="0" dirty="0">
                <a:latin typeface="BookAntiqua"/>
              </a:rPr>
              <a:t>) is a dynamic environment and its users set a high bar for both the style and function of sites. To build interesting and interactive sites, developers are turning to JavaScript libraries such as jQuery to automate common tasks and to simplify complicated ones. One reason the jQuery library is a popular choice is its ability to assist in a wide range of tasks.</a:t>
            </a:r>
          </a:p>
          <a:p>
            <a:pPr marL="0" indent="0" algn="l">
              <a:buNone/>
            </a:pPr>
            <a:r>
              <a:rPr lang="en-US" sz="1800" b="0" i="0" u="none" strike="noStrike" baseline="0" dirty="0">
                <a:latin typeface="BookAntiqua"/>
              </a:rPr>
              <a:t>It can seem challenging to know where to begin because jQuery performs so many different functions. Yet, there is a coherence and symmetry to the design of the library; many of its concepts are borrowed from the structure of HTML and </a:t>
            </a:r>
            <a:r>
              <a:rPr lang="en-US" sz="1800" b="1" i="0" u="none" strike="noStrike" baseline="0" dirty="0">
                <a:latin typeface="BookAntiqua-Bold"/>
              </a:rPr>
              <a:t>Cascading Style Sheets </a:t>
            </a:r>
            <a:r>
              <a:rPr lang="en-US" sz="1800" b="0" i="0" u="none" strike="noStrike" baseline="0" dirty="0">
                <a:latin typeface="BookAntiqua"/>
              </a:rPr>
              <a:t>(</a:t>
            </a:r>
            <a:r>
              <a:rPr lang="en-US" sz="1800" b="1" i="0" u="none" strike="noStrike" baseline="0" dirty="0">
                <a:latin typeface="BookAntiqua-Bold"/>
              </a:rPr>
              <a:t>CSS</a:t>
            </a:r>
            <a:r>
              <a:rPr lang="en-US" sz="1800" b="0" i="0" u="none" strike="noStrike" baseline="0" dirty="0">
                <a:latin typeface="BookAntiqua"/>
              </a:rPr>
              <a:t>). The library's design lends itself to a quick start for designers with little programming experience, since many have more experience with these technologies than they do with JavaScript. In fact, in this opening chapter we'll write a functioning jQuery program in just three lines of code. On the other hand, experienced programmers will also be aided by this conceptual consistency, as we'll see in the later, more advanced chapters.</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8A39-0A1D-47C8-845D-A97FDAE5DDF6}"/>
              </a:ext>
            </a:extLst>
          </p:cNvPr>
          <p:cNvSpPr>
            <a:spLocks noGrp="1"/>
          </p:cNvSpPr>
          <p:nvPr>
            <p:ph type="title"/>
          </p:nvPr>
        </p:nvSpPr>
        <p:spPr/>
        <p:txBody>
          <a:bodyPr/>
          <a:lstStyle/>
          <a:p>
            <a:r>
              <a:rPr lang="en-US" dirty="0"/>
              <a:t>Executing the code</a:t>
            </a:r>
          </a:p>
        </p:txBody>
      </p:sp>
      <p:sp>
        <p:nvSpPr>
          <p:cNvPr id="5" name="Content Placeholder 4">
            <a:extLst>
              <a:ext uri="{FF2B5EF4-FFF2-40B4-BE49-F238E27FC236}">
                <a16:creationId xmlns:a16="http://schemas.microsoft.com/office/drawing/2014/main" id="{210AE825-00D6-4DD7-9789-81455B762224}"/>
              </a:ext>
            </a:extLst>
          </p:cNvPr>
          <p:cNvSpPr>
            <a:spLocks noGrp="1"/>
          </p:cNvSpPr>
          <p:nvPr>
            <p:ph idx="1"/>
          </p:nvPr>
        </p:nvSpPr>
        <p:spPr>
          <a:xfrm>
            <a:off x="474133" y="1930400"/>
            <a:ext cx="11136675" cy="4800599"/>
          </a:xfrm>
        </p:spPr>
        <p:txBody>
          <a:bodyPr>
            <a:normAutofit fontScale="92500" lnSpcReduction="20000"/>
          </a:bodyPr>
          <a:lstStyle/>
          <a:p>
            <a:pPr marL="0" indent="0" algn="l">
              <a:buNone/>
            </a:pPr>
            <a:r>
              <a:rPr lang="en-US" sz="1800" b="0" i="0" u="none" strike="noStrike" baseline="0" dirty="0">
                <a:latin typeface="BookAntiqua"/>
              </a:rPr>
              <a:t>The </a:t>
            </a:r>
            <a:r>
              <a:rPr lang="en-US" sz="1800" b="0" i="0" u="none" strike="noStrike" baseline="0" dirty="0">
                <a:latin typeface="CourierStd"/>
              </a:rPr>
              <a:t>.ready() </a:t>
            </a:r>
            <a:r>
              <a:rPr lang="en-US" sz="1800" b="0" i="0" u="none" strike="noStrike" baseline="0" dirty="0">
                <a:latin typeface="BookAntiqua"/>
              </a:rPr>
              <a:t>method's parameter can accept a reference to an already defined function, as shown in the following code snippet:</a:t>
            </a:r>
          </a:p>
          <a:p>
            <a:pPr marL="324000" lvl="1" indent="0">
              <a:buNone/>
            </a:pPr>
            <a:r>
              <a:rPr lang="en-US" sz="1500" b="0" i="0" u="none" strike="noStrike" baseline="0" dirty="0">
                <a:latin typeface="CourierStd"/>
              </a:rPr>
              <a:t>function </a:t>
            </a:r>
            <a:r>
              <a:rPr lang="en-US" sz="1500" b="0" i="0" u="none" strike="noStrike" baseline="0" dirty="0" err="1">
                <a:latin typeface="CourierStd"/>
              </a:rPr>
              <a:t>addHighlightClass</a:t>
            </a:r>
            <a:r>
              <a:rPr lang="en-US" sz="1500" b="0" i="0" u="none" strike="noStrike" baseline="0" dirty="0">
                <a:latin typeface="CourierStd"/>
              </a:rPr>
              <a:t>() {</a:t>
            </a:r>
          </a:p>
          <a:p>
            <a:pPr marL="324000" lvl="1" indent="0">
              <a:buNone/>
            </a:pPr>
            <a:r>
              <a:rPr lang="en-US" sz="1500" b="0" i="0" u="none" strike="noStrike" baseline="0" dirty="0">
                <a:latin typeface="CourierStd"/>
              </a:rPr>
              <a:t>	$('</a:t>
            </a:r>
            <a:r>
              <a:rPr lang="en-US" sz="1500" b="0" i="0" u="none" strike="noStrike" baseline="0" dirty="0" err="1">
                <a:latin typeface="CourierStd"/>
              </a:rPr>
              <a:t>div.poem</a:t>
            </a:r>
            <a:r>
              <a:rPr lang="en-US" sz="1500" b="0" i="0" u="none" strike="noStrike" baseline="0" dirty="0">
                <a:latin typeface="CourierStd"/>
              </a:rPr>
              <a:t>-stanza').</a:t>
            </a:r>
            <a:r>
              <a:rPr lang="en-US" sz="1500" b="0" i="0" u="none" strike="noStrike" baseline="0" dirty="0" err="1">
                <a:latin typeface="CourierStd"/>
              </a:rPr>
              <a:t>addClass</a:t>
            </a:r>
            <a:r>
              <a:rPr lang="en-US" sz="1500" b="0" i="0" u="none" strike="noStrike" baseline="0" dirty="0">
                <a:latin typeface="CourierStd"/>
              </a:rPr>
              <a:t>('highlight');</a:t>
            </a:r>
          </a:p>
          <a:p>
            <a:pPr marL="324000" lvl="1" indent="0">
              <a:buNone/>
            </a:pPr>
            <a:r>
              <a:rPr lang="en-US" sz="1500" b="0" i="0" u="none" strike="noStrike" baseline="0" dirty="0">
                <a:latin typeface="CourierStd"/>
              </a:rPr>
              <a:t>}</a:t>
            </a:r>
          </a:p>
          <a:p>
            <a:pPr marL="324000" lvl="1" indent="0">
              <a:buNone/>
            </a:pPr>
            <a:r>
              <a:rPr lang="en-US" sz="1500" b="0" i="0" u="none" strike="noStrike" baseline="0" dirty="0">
                <a:latin typeface="CourierStd"/>
              </a:rPr>
              <a:t>$(document).ready(</a:t>
            </a:r>
            <a:r>
              <a:rPr lang="en-US" sz="1500" b="0" i="0" u="none" strike="noStrike" baseline="0" dirty="0" err="1">
                <a:latin typeface="CourierStd"/>
              </a:rPr>
              <a:t>addHighlightClass</a:t>
            </a:r>
            <a:r>
              <a:rPr lang="en-US" sz="1500" b="0" i="0" u="none" strike="noStrike" baseline="0" dirty="0">
                <a:latin typeface="CourierStd"/>
              </a:rPr>
              <a:t>);</a:t>
            </a:r>
          </a:p>
          <a:p>
            <a:pPr marL="594000" lvl="2" indent="0">
              <a:buNone/>
            </a:pPr>
            <a:r>
              <a:rPr lang="en-US" b="0" i="1" u="none" strike="noStrike" baseline="0" dirty="0">
                <a:latin typeface="BookAntiqua-Italic"/>
              </a:rPr>
              <a:t>Listing 1.1</a:t>
            </a:r>
            <a:endParaRPr lang="en-US" b="0" i="0" u="none" strike="noStrike" baseline="0" dirty="0">
              <a:latin typeface="CourierStd"/>
            </a:endParaRPr>
          </a:p>
          <a:p>
            <a:pPr marL="0" indent="0" algn="l">
              <a:buNone/>
            </a:pPr>
            <a:r>
              <a:rPr lang="en-US" sz="1800" b="0" i="0" u="none" strike="noStrike" baseline="0" dirty="0">
                <a:latin typeface="BookAntiqua"/>
              </a:rPr>
              <a:t>However, as demonstrated in the original version of the script and repeated, the method can also accept an anonymous function:</a:t>
            </a:r>
          </a:p>
          <a:p>
            <a:pPr marL="324000" lvl="1" indent="0">
              <a:buNone/>
            </a:pPr>
            <a:r>
              <a:rPr lang="en-US" sz="1500" b="0" i="0" u="none" strike="noStrike" baseline="0" dirty="0">
                <a:latin typeface="CourierStd"/>
              </a:rPr>
              <a:t>$(document).ready(function() {</a:t>
            </a:r>
          </a:p>
          <a:p>
            <a:pPr marL="324000" lvl="1" indent="0">
              <a:buNone/>
            </a:pPr>
            <a:r>
              <a:rPr lang="en-US" sz="1500" b="0" i="0" u="none" strike="noStrike" baseline="0" dirty="0">
                <a:latin typeface="CourierStd"/>
              </a:rPr>
              <a:t>	$('</a:t>
            </a:r>
            <a:r>
              <a:rPr lang="en-US" sz="1500" b="0" i="0" u="none" strike="noStrike" baseline="0" dirty="0" err="1">
                <a:latin typeface="CourierStd"/>
              </a:rPr>
              <a:t>div.poem</a:t>
            </a:r>
            <a:r>
              <a:rPr lang="en-US" sz="1500" b="0" i="0" u="none" strike="noStrike" baseline="0" dirty="0">
                <a:latin typeface="CourierStd"/>
              </a:rPr>
              <a:t>-stanza').</a:t>
            </a:r>
            <a:r>
              <a:rPr lang="en-US" sz="1500" b="0" i="0" u="none" strike="noStrike" baseline="0" dirty="0" err="1">
                <a:latin typeface="CourierStd"/>
              </a:rPr>
              <a:t>addClass</a:t>
            </a:r>
            <a:r>
              <a:rPr lang="en-US" sz="1500" b="0" i="0" u="none" strike="noStrike" baseline="0" dirty="0">
                <a:latin typeface="CourierStd"/>
              </a:rPr>
              <a:t>('highlight');</a:t>
            </a:r>
          </a:p>
          <a:p>
            <a:pPr marL="324000" lvl="1" indent="0">
              <a:buNone/>
            </a:pPr>
            <a:r>
              <a:rPr lang="en-US" sz="1500" b="0" i="0" u="none" strike="noStrike" baseline="0" dirty="0">
                <a:latin typeface="CourierStd"/>
              </a:rPr>
              <a:t>});</a:t>
            </a:r>
          </a:p>
          <a:p>
            <a:pPr marL="594000" lvl="2" indent="0">
              <a:buNone/>
            </a:pPr>
            <a:r>
              <a:rPr lang="en-US" b="0" i="1" u="none" strike="noStrike" baseline="0" dirty="0">
                <a:latin typeface="BookAntiqua-Italic"/>
              </a:rPr>
              <a:t>Listing 1.1</a:t>
            </a:r>
          </a:p>
          <a:p>
            <a:pPr marL="0" indent="0" algn="l">
              <a:buNone/>
            </a:pPr>
            <a:r>
              <a:rPr lang="en-US" sz="1800" b="0" i="0" u="none" strike="noStrike" baseline="0" dirty="0">
                <a:latin typeface="BookAntiqua"/>
              </a:rPr>
              <a:t>This anonymous function idiom is convenient in jQuery code for methods that take a function as an argument when that function isn't reusable. Moreover, the closure it creates can be an advanced and powerful tool. It may also have unintended consequences and ramifications on memory use, however, if not dealt with carefully. The topic of closures is discussed fully in </a:t>
            </a:r>
            <a:r>
              <a:rPr lang="en-US" sz="1800" b="0" i="1" u="none" strike="noStrike" baseline="0" dirty="0">
                <a:latin typeface="BookAntiqua-Italic"/>
              </a:rPr>
              <a:t>Appendix A , JavaScript Closures</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22665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BAD5-769B-4FF8-A6E4-ACC6F91181FF}"/>
              </a:ext>
            </a:extLst>
          </p:cNvPr>
          <p:cNvSpPr>
            <a:spLocks noGrp="1"/>
          </p:cNvSpPr>
          <p:nvPr>
            <p:ph type="title"/>
          </p:nvPr>
        </p:nvSpPr>
        <p:spPr/>
        <p:txBody>
          <a:bodyPr/>
          <a:lstStyle/>
          <a:p>
            <a:r>
              <a:rPr lang="en-US" dirty="0"/>
              <a:t>The finished product</a:t>
            </a:r>
          </a:p>
        </p:txBody>
      </p:sp>
      <p:sp>
        <p:nvSpPr>
          <p:cNvPr id="3" name="Content Placeholder 2">
            <a:extLst>
              <a:ext uri="{FF2B5EF4-FFF2-40B4-BE49-F238E27FC236}">
                <a16:creationId xmlns:a16="http://schemas.microsoft.com/office/drawing/2014/main" id="{593F4DFA-E94B-4004-9678-566EC5F9CCA3}"/>
              </a:ext>
            </a:extLst>
          </p:cNvPr>
          <p:cNvSpPr>
            <a:spLocks noGrp="1"/>
          </p:cNvSpPr>
          <p:nvPr>
            <p:ph idx="1"/>
          </p:nvPr>
        </p:nvSpPr>
        <p:spPr>
          <a:xfrm>
            <a:off x="581192" y="2180496"/>
            <a:ext cx="5218475" cy="4465837"/>
          </a:xfrm>
        </p:spPr>
        <p:txBody>
          <a:bodyPr/>
          <a:lstStyle/>
          <a:p>
            <a:pPr marL="0" indent="0">
              <a:buNone/>
            </a:pPr>
            <a:r>
              <a:rPr lang="en-US" sz="1800" b="0" i="0" u="none" strike="noStrike" baseline="0" dirty="0">
                <a:latin typeface="BookAntiqua"/>
              </a:rPr>
              <a:t>Now that our JavaScript is in place, the page looks like this:</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The poem stanzas are now italicized and enclosed in boxes, as specified by the </a:t>
            </a:r>
            <a:r>
              <a:rPr lang="en-US" sz="1800" b="0" i="0" u="none" strike="noStrike" baseline="0" dirty="0">
                <a:latin typeface="CourierStd"/>
              </a:rPr>
              <a:t>01.css </a:t>
            </a:r>
            <a:r>
              <a:rPr lang="en-US" sz="1800" b="0" i="0" u="none" strike="noStrike" baseline="0" dirty="0">
                <a:latin typeface="BookAntiqua"/>
              </a:rPr>
              <a:t>stylesheet, due to the insertion of the </a:t>
            </a:r>
            <a:r>
              <a:rPr lang="en-US" sz="1800" b="0" i="0" u="none" strike="noStrike" baseline="0" dirty="0">
                <a:latin typeface="CourierStd"/>
              </a:rPr>
              <a:t>highlight </a:t>
            </a:r>
            <a:r>
              <a:rPr lang="en-US" sz="1800" b="0" i="0" u="none" strike="noStrike" baseline="0" dirty="0">
                <a:latin typeface="BookAntiqua"/>
              </a:rPr>
              <a:t>class by the JavaScript code.</a:t>
            </a:r>
            <a:endParaRPr lang="en-US" dirty="0"/>
          </a:p>
        </p:txBody>
      </p:sp>
      <p:pic>
        <p:nvPicPr>
          <p:cNvPr id="5" name="Picture 4">
            <a:extLst>
              <a:ext uri="{FF2B5EF4-FFF2-40B4-BE49-F238E27FC236}">
                <a16:creationId xmlns:a16="http://schemas.microsoft.com/office/drawing/2014/main" id="{2592DDBE-EF2C-40C0-B9D8-0B3625A3AF78}"/>
              </a:ext>
            </a:extLst>
          </p:cNvPr>
          <p:cNvPicPr>
            <a:picLocks noChangeAspect="1"/>
          </p:cNvPicPr>
          <p:nvPr/>
        </p:nvPicPr>
        <p:blipFill>
          <a:blip r:embed="rId2"/>
          <a:stretch>
            <a:fillRect/>
          </a:stretch>
        </p:blipFill>
        <p:spPr>
          <a:xfrm>
            <a:off x="5895540" y="2082799"/>
            <a:ext cx="5715267" cy="4358217"/>
          </a:xfrm>
          <a:prstGeom prst="rect">
            <a:avLst/>
          </a:prstGeom>
        </p:spPr>
      </p:pic>
    </p:spTree>
    <p:extLst>
      <p:ext uri="{BB962C8B-B14F-4D97-AF65-F5344CB8AC3E}">
        <p14:creationId xmlns:p14="http://schemas.microsoft.com/office/powerpoint/2010/main" val="2048003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A470-5B8A-40F4-871D-0376E562BC90}"/>
              </a:ext>
            </a:extLst>
          </p:cNvPr>
          <p:cNvSpPr>
            <a:spLocks noGrp="1"/>
          </p:cNvSpPr>
          <p:nvPr>
            <p:ph type="title"/>
          </p:nvPr>
        </p:nvSpPr>
        <p:spPr/>
        <p:txBody>
          <a:bodyPr/>
          <a:lstStyle/>
          <a:p>
            <a:r>
              <a:rPr lang="en-US" dirty="0"/>
              <a:t>Plain JavaScript versus jQuery</a:t>
            </a:r>
          </a:p>
        </p:txBody>
      </p:sp>
      <p:sp>
        <p:nvSpPr>
          <p:cNvPr id="3" name="Content Placeholder 2">
            <a:extLst>
              <a:ext uri="{FF2B5EF4-FFF2-40B4-BE49-F238E27FC236}">
                <a16:creationId xmlns:a16="http://schemas.microsoft.com/office/drawing/2014/main" id="{EC669032-0B3E-4D73-A77B-B490B8A38352}"/>
              </a:ext>
            </a:extLst>
          </p:cNvPr>
          <p:cNvSpPr>
            <a:spLocks noGrp="1"/>
          </p:cNvSpPr>
          <p:nvPr>
            <p:ph idx="1"/>
          </p:nvPr>
        </p:nvSpPr>
        <p:spPr>
          <a:xfrm>
            <a:off x="581192" y="2180496"/>
            <a:ext cx="11029615" cy="4448904"/>
          </a:xfrm>
        </p:spPr>
        <p:txBody>
          <a:bodyPr>
            <a:normAutofit fontScale="92500" lnSpcReduction="20000"/>
          </a:bodyPr>
          <a:lstStyle/>
          <a:p>
            <a:pPr marL="0" indent="0" algn="l">
              <a:buNone/>
            </a:pPr>
            <a:r>
              <a:rPr lang="en-US" sz="2100" b="0" i="0" u="none" strike="noStrike" baseline="0" dirty="0">
                <a:latin typeface="BookAntiqua"/>
              </a:rPr>
              <a:t>Even a task as simple as this can be complicated without jQuery at our disposal. In plain JavaScript, we could add the </a:t>
            </a:r>
            <a:r>
              <a:rPr lang="en-US" sz="2100" b="0" i="0" u="none" strike="noStrike" baseline="0" dirty="0">
                <a:latin typeface="CourierStd"/>
              </a:rPr>
              <a:t>highlight </a:t>
            </a:r>
            <a:r>
              <a:rPr lang="en-US" sz="2100" b="0" i="0" u="none" strike="noStrike" baseline="0" dirty="0">
                <a:latin typeface="BookAntiqua"/>
              </a:rPr>
              <a:t>class in this way:</a:t>
            </a:r>
          </a:p>
          <a:p>
            <a:pPr marL="324000" lvl="1" indent="0">
              <a:buNone/>
            </a:pPr>
            <a:r>
              <a:rPr lang="en-US" sz="1500" b="0" i="0" u="none" strike="noStrike" baseline="0" dirty="0" err="1">
                <a:latin typeface="CourierStd"/>
              </a:rPr>
              <a:t>window.onload</a:t>
            </a:r>
            <a:r>
              <a:rPr lang="en-US" sz="1500" b="0" i="0" u="none" strike="noStrike" baseline="0" dirty="0">
                <a:latin typeface="CourierStd"/>
              </a:rPr>
              <a:t> = function() {</a:t>
            </a:r>
          </a:p>
          <a:p>
            <a:pPr marL="594000" lvl="2" indent="0">
              <a:buNone/>
            </a:pPr>
            <a:r>
              <a:rPr lang="en-US" sz="1500" b="0" i="0" u="none" strike="noStrike" baseline="0" dirty="0">
                <a:latin typeface="CourierStd"/>
              </a:rPr>
              <a:t>var </a:t>
            </a:r>
            <a:r>
              <a:rPr lang="en-US" sz="1500" b="0" i="0" u="none" strike="noStrike" baseline="0" dirty="0" err="1">
                <a:latin typeface="CourierStd"/>
              </a:rPr>
              <a:t>divs</a:t>
            </a:r>
            <a:r>
              <a:rPr lang="en-US" sz="1500" b="0" i="0" u="none" strike="noStrike" baseline="0" dirty="0">
                <a:latin typeface="CourierStd"/>
              </a:rPr>
              <a:t> = </a:t>
            </a:r>
            <a:r>
              <a:rPr lang="en-US" sz="1500" b="0" i="0" u="none" strike="noStrike" baseline="0" dirty="0" err="1">
                <a:latin typeface="CourierStd"/>
              </a:rPr>
              <a:t>document.getElementsByTagName</a:t>
            </a:r>
            <a:r>
              <a:rPr lang="en-US" sz="1500" b="0" i="0" u="none" strike="noStrike" baseline="0" dirty="0">
                <a:latin typeface="CourierStd"/>
              </a:rPr>
              <a:t>('div');</a:t>
            </a:r>
          </a:p>
          <a:p>
            <a:pPr marL="594000" lvl="2" indent="0">
              <a:buNone/>
            </a:pPr>
            <a:r>
              <a:rPr lang="en-US" sz="1500" b="0" i="0" u="none" strike="noStrike" baseline="0" dirty="0">
                <a:latin typeface="CourierStd"/>
              </a:rPr>
              <a:t>for (var </a:t>
            </a:r>
            <a:r>
              <a:rPr lang="en-US" sz="1500" b="0" i="0" u="none" strike="noStrike" baseline="0" dirty="0" err="1">
                <a:latin typeface="CourierStd"/>
              </a:rPr>
              <a:t>i</a:t>
            </a:r>
            <a:r>
              <a:rPr lang="en-US" sz="1500" b="0" i="0" u="none" strike="noStrike" baseline="0" dirty="0">
                <a:latin typeface="CourierStd"/>
              </a:rPr>
              <a:t> = 0; </a:t>
            </a:r>
            <a:r>
              <a:rPr lang="en-US" sz="1500" b="0" i="0" u="none" strike="noStrike" baseline="0" dirty="0" err="1">
                <a:latin typeface="CourierStd"/>
              </a:rPr>
              <a:t>i</a:t>
            </a:r>
            <a:r>
              <a:rPr lang="en-US" sz="1500" b="0" i="0" u="none" strike="noStrike" baseline="0" dirty="0">
                <a:latin typeface="CourierStd"/>
              </a:rPr>
              <a:t> &lt; </a:t>
            </a:r>
            <a:r>
              <a:rPr lang="en-US" sz="1500" b="0" i="0" u="none" strike="noStrike" baseline="0" dirty="0" err="1">
                <a:latin typeface="CourierStd"/>
              </a:rPr>
              <a:t>divs.length</a:t>
            </a:r>
            <a:r>
              <a:rPr lang="en-US" sz="1500" b="0" i="0" u="none" strike="noStrike" baseline="0" dirty="0">
                <a:latin typeface="CourierStd"/>
              </a:rPr>
              <a:t>; </a:t>
            </a:r>
            <a:r>
              <a:rPr lang="en-US" sz="1500" b="0" i="0" u="none" strike="noStrike" baseline="0" dirty="0" err="1">
                <a:latin typeface="CourierStd"/>
              </a:rPr>
              <a:t>i</a:t>
            </a:r>
            <a:r>
              <a:rPr lang="en-US" sz="1500" b="0" i="0" u="none" strike="noStrike" baseline="0" dirty="0">
                <a:latin typeface="CourierStd"/>
              </a:rPr>
              <a:t>++) {</a:t>
            </a:r>
          </a:p>
          <a:p>
            <a:pPr marL="936000" lvl="3" indent="0">
              <a:buNone/>
            </a:pPr>
            <a:r>
              <a:rPr lang="en-US" sz="1500" b="0" i="0" u="none" strike="noStrike" baseline="0" dirty="0">
                <a:latin typeface="CourierStd"/>
              </a:rPr>
              <a:t>if (</a:t>
            </a:r>
            <a:r>
              <a:rPr lang="en-US" sz="1500" b="0" i="0" u="none" strike="noStrike" baseline="0" dirty="0" err="1">
                <a:latin typeface="CourierStd"/>
              </a:rPr>
              <a:t>hasClass</a:t>
            </a:r>
            <a:r>
              <a:rPr lang="en-US" sz="1500" b="0" i="0" u="none" strike="noStrike" baseline="0" dirty="0">
                <a:latin typeface="CourierStd"/>
              </a:rPr>
              <a:t>(</a:t>
            </a:r>
            <a:r>
              <a:rPr lang="en-US" sz="1500" b="0" i="0" u="none" strike="noStrike" baseline="0" dirty="0" err="1">
                <a:latin typeface="CourierStd"/>
              </a:rPr>
              <a:t>divs</a:t>
            </a:r>
            <a:r>
              <a:rPr lang="en-US" sz="1500" b="0" i="0" u="none" strike="noStrike" baseline="0" dirty="0">
                <a:latin typeface="CourierStd"/>
              </a:rPr>
              <a:t>[</a:t>
            </a:r>
            <a:r>
              <a:rPr lang="en-US" sz="1500" b="0" i="0" u="none" strike="noStrike" baseline="0" dirty="0" err="1">
                <a:latin typeface="CourierStd"/>
              </a:rPr>
              <a:t>i</a:t>
            </a:r>
            <a:r>
              <a:rPr lang="en-US" sz="1500" b="0" i="0" u="none" strike="noStrike" baseline="0" dirty="0">
                <a:latin typeface="CourierStd"/>
              </a:rPr>
              <a:t>], 'poem-stanza’)&amp;&amp; !</a:t>
            </a:r>
            <a:r>
              <a:rPr lang="en-US" sz="1500" b="0" i="0" u="none" strike="noStrike" baseline="0" dirty="0" err="1">
                <a:latin typeface="CourierStd"/>
              </a:rPr>
              <a:t>hasClass</a:t>
            </a:r>
            <a:r>
              <a:rPr lang="en-US" sz="1500" b="0" i="0" u="none" strike="noStrike" baseline="0" dirty="0">
                <a:latin typeface="CourierStd"/>
              </a:rPr>
              <a:t>(</a:t>
            </a:r>
            <a:r>
              <a:rPr lang="en-US" sz="1500" b="0" i="0" u="none" strike="noStrike" baseline="0" dirty="0" err="1">
                <a:latin typeface="CourierStd"/>
              </a:rPr>
              <a:t>divs</a:t>
            </a:r>
            <a:r>
              <a:rPr lang="en-US" sz="1500" b="0" i="0" u="none" strike="noStrike" baseline="0" dirty="0">
                <a:latin typeface="CourierStd"/>
              </a:rPr>
              <a:t>[</a:t>
            </a:r>
            <a:r>
              <a:rPr lang="en-US" sz="1500" b="0" i="0" u="none" strike="noStrike" baseline="0" dirty="0" err="1">
                <a:latin typeface="CourierStd"/>
              </a:rPr>
              <a:t>i</a:t>
            </a:r>
            <a:r>
              <a:rPr lang="en-US" sz="1500" b="0" i="0" u="none" strike="noStrike" baseline="0" dirty="0">
                <a:latin typeface="CourierStd"/>
              </a:rPr>
              <a:t>], 'highlight')) {</a:t>
            </a:r>
          </a:p>
          <a:p>
            <a:pPr marL="936000" lvl="3" indent="0">
              <a:buNone/>
            </a:pPr>
            <a:r>
              <a:rPr lang="en-US" sz="1500" b="0" i="0" u="none" strike="noStrike" baseline="0" dirty="0">
                <a:latin typeface="CourierStd"/>
              </a:rPr>
              <a:t>	</a:t>
            </a:r>
            <a:r>
              <a:rPr lang="en-US" sz="1500" b="0" i="0" u="none" strike="noStrike" baseline="0" dirty="0" err="1">
                <a:latin typeface="CourierStd"/>
              </a:rPr>
              <a:t>divs</a:t>
            </a:r>
            <a:r>
              <a:rPr lang="en-US" sz="1500" b="0" i="0" u="none" strike="noStrike" baseline="0" dirty="0">
                <a:latin typeface="CourierStd"/>
              </a:rPr>
              <a:t>[</a:t>
            </a:r>
            <a:r>
              <a:rPr lang="en-US" sz="1500" b="0" i="0" u="none" strike="noStrike" baseline="0" dirty="0" err="1">
                <a:latin typeface="CourierStd"/>
              </a:rPr>
              <a:t>i</a:t>
            </a:r>
            <a:r>
              <a:rPr lang="en-US" sz="1500" b="0" i="0" u="none" strike="noStrike" baseline="0" dirty="0">
                <a:latin typeface="CourierStd"/>
              </a:rPr>
              <a:t>].</a:t>
            </a:r>
            <a:r>
              <a:rPr lang="en-US" sz="1500" b="0" i="0" u="none" strike="noStrike" baseline="0" dirty="0" err="1">
                <a:latin typeface="CourierStd"/>
              </a:rPr>
              <a:t>className</a:t>
            </a:r>
            <a:r>
              <a:rPr lang="en-US" sz="1500" b="0" i="0" u="none" strike="noStrike" baseline="0" dirty="0">
                <a:latin typeface="CourierStd"/>
              </a:rPr>
              <a:t> += ' highlight’;</a:t>
            </a:r>
          </a:p>
          <a:p>
            <a:pPr marL="936000" lvl="3" indent="0">
              <a:buNone/>
            </a:pPr>
            <a:r>
              <a:rPr lang="en-US" sz="1500" b="0" i="0" u="none" strike="noStrike" baseline="0" dirty="0">
                <a:latin typeface="CourierStd"/>
              </a:rPr>
              <a:t>}</a:t>
            </a:r>
          </a:p>
          <a:p>
            <a:pPr marL="594000" lvl="2" indent="0">
              <a:buNone/>
            </a:pPr>
            <a:r>
              <a:rPr lang="en-US" sz="1500" b="0" i="0" u="none" strike="noStrike" baseline="0" dirty="0">
                <a:latin typeface="CourierStd"/>
              </a:rPr>
              <a:t>}</a:t>
            </a:r>
          </a:p>
          <a:p>
            <a:pPr marL="594000" lvl="2" indent="0">
              <a:buNone/>
            </a:pPr>
            <a:r>
              <a:rPr lang="en-US" sz="1500" b="0" i="0" u="none" strike="noStrike" baseline="0" dirty="0">
                <a:latin typeface="CourierStd"/>
              </a:rPr>
              <a:t>function </a:t>
            </a:r>
            <a:r>
              <a:rPr lang="en-US" sz="1500" b="0" i="0" u="none" strike="noStrike" baseline="0" dirty="0" err="1">
                <a:latin typeface="CourierStd"/>
              </a:rPr>
              <a:t>hasClass</a:t>
            </a:r>
            <a:r>
              <a:rPr lang="en-US" sz="1500" b="0" i="0" u="none" strike="noStrike" baseline="0" dirty="0">
                <a:latin typeface="CourierStd"/>
              </a:rPr>
              <a:t>( </a:t>
            </a:r>
            <a:r>
              <a:rPr lang="en-US" sz="1500" b="0" i="0" u="none" strike="noStrike" baseline="0" dirty="0" err="1">
                <a:latin typeface="CourierStd"/>
              </a:rPr>
              <a:t>elem</a:t>
            </a:r>
            <a:r>
              <a:rPr lang="en-US" sz="1500" b="0" i="0" u="none" strike="noStrike" baseline="0" dirty="0">
                <a:latin typeface="CourierStd"/>
              </a:rPr>
              <a:t>, </a:t>
            </a:r>
            <a:r>
              <a:rPr lang="en-US" sz="1500" b="0" i="0" u="none" strike="noStrike" baseline="0" dirty="0" err="1">
                <a:latin typeface="CourierStd"/>
              </a:rPr>
              <a:t>cls</a:t>
            </a:r>
            <a:r>
              <a:rPr lang="en-US" sz="1500" b="0" i="0" u="none" strike="noStrike" baseline="0" dirty="0">
                <a:latin typeface="CourierStd"/>
              </a:rPr>
              <a:t> ) {</a:t>
            </a:r>
          </a:p>
          <a:p>
            <a:pPr marL="936000" lvl="3" indent="0">
              <a:buNone/>
            </a:pPr>
            <a:r>
              <a:rPr lang="en-US" sz="1500" b="0" i="0" u="none" strike="noStrike" baseline="0" dirty="0">
                <a:latin typeface="CourierStd"/>
              </a:rPr>
              <a:t>var </a:t>
            </a:r>
            <a:r>
              <a:rPr lang="en-US" sz="1500" b="0" i="0" u="none" strike="noStrike" baseline="0" dirty="0" err="1">
                <a:latin typeface="CourierStd"/>
              </a:rPr>
              <a:t>reClass</a:t>
            </a:r>
            <a:r>
              <a:rPr lang="en-US" sz="1500" b="0" i="0" u="none" strike="noStrike" baseline="0" dirty="0">
                <a:latin typeface="CourierStd"/>
              </a:rPr>
              <a:t> = new </a:t>
            </a:r>
            <a:r>
              <a:rPr lang="en-US" sz="1500" b="0" i="0" u="none" strike="noStrike" baseline="0" dirty="0" err="1">
                <a:latin typeface="CourierStd"/>
              </a:rPr>
              <a:t>RegExp</a:t>
            </a:r>
            <a:r>
              <a:rPr lang="en-US" sz="1500" b="0" i="0" u="none" strike="noStrike" baseline="0" dirty="0">
                <a:latin typeface="CourierStd"/>
              </a:rPr>
              <a:t>(' ' + </a:t>
            </a:r>
            <a:r>
              <a:rPr lang="en-US" sz="1500" b="0" i="0" u="none" strike="noStrike" baseline="0" dirty="0" err="1">
                <a:latin typeface="CourierStd"/>
              </a:rPr>
              <a:t>cls</a:t>
            </a:r>
            <a:r>
              <a:rPr lang="en-US" sz="1500" b="0" i="0" u="none" strike="noStrike" baseline="0" dirty="0">
                <a:latin typeface="CourierStd"/>
              </a:rPr>
              <a:t> + ' ');</a:t>
            </a:r>
          </a:p>
          <a:p>
            <a:pPr marL="936000" lvl="3" indent="0">
              <a:buNone/>
            </a:pPr>
            <a:r>
              <a:rPr lang="en-US" sz="1500" b="0" i="0" u="none" strike="noStrike" baseline="0" dirty="0">
                <a:latin typeface="CourierStd"/>
              </a:rPr>
              <a:t>return </a:t>
            </a:r>
            <a:r>
              <a:rPr lang="en-US" sz="1500" b="0" i="0" u="none" strike="noStrike" baseline="0" dirty="0" err="1">
                <a:latin typeface="CourierStd"/>
              </a:rPr>
              <a:t>reClass.test</a:t>
            </a:r>
            <a:r>
              <a:rPr lang="en-US" sz="1500" b="0" i="0" u="none" strike="noStrike" baseline="0" dirty="0">
                <a:latin typeface="CourierStd"/>
              </a:rPr>
              <a:t>(' ' + </a:t>
            </a:r>
            <a:r>
              <a:rPr lang="en-US" sz="1500" b="0" i="0" u="none" strike="noStrike" baseline="0" dirty="0" err="1">
                <a:latin typeface="CourierStd"/>
              </a:rPr>
              <a:t>elem.className</a:t>
            </a:r>
            <a:r>
              <a:rPr lang="en-US" sz="1500" b="0" i="0" u="none" strike="noStrike" baseline="0" dirty="0">
                <a:latin typeface="CourierStd"/>
              </a:rPr>
              <a:t> + ' ');</a:t>
            </a:r>
          </a:p>
          <a:p>
            <a:pPr marL="594000" lvl="2" indent="0">
              <a:buNone/>
            </a:pPr>
            <a:r>
              <a:rPr lang="en-US" sz="1500" b="0" i="0" u="none" strike="noStrike" baseline="0" dirty="0">
                <a:latin typeface="CourierStd"/>
              </a:rPr>
              <a:t>}</a:t>
            </a:r>
          </a:p>
          <a:p>
            <a:pPr marL="324000" lvl="1" indent="0">
              <a:buNone/>
            </a:pPr>
            <a:r>
              <a:rPr lang="en-US" sz="1500" b="0" i="0" u="none" strike="noStrike" baseline="0" dirty="0">
                <a:latin typeface="CourierStd"/>
              </a:rPr>
              <a:t>}; </a:t>
            </a:r>
          </a:p>
          <a:p>
            <a:pPr marL="594000" lvl="2" indent="0">
              <a:buNone/>
            </a:pPr>
            <a:r>
              <a:rPr lang="en-US" sz="1300" b="0" i="1" u="none" strike="noStrike" baseline="0" dirty="0">
                <a:latin typeface="BookAntiqua-Italic"/>
              </a:rPr>
              <a:t>				</a:t>
            </a:r>
            <a:r>
              <a:rPr lang="en-US" sz="1500" b="0" i="1" u="none" strike="noStrike" baseline="0" dirty="0">
                <a:latin typeface="BookAntiqua-Italic"/>
              </a:rPr>
              <a:t>Listing 1.3</a:t>
            </a:r>
            <a:endParaRPr lang="en-US" sz="1100" i="1" dirty="0"/>
          </a:p>
        </p:txBody>
      </p:sp>
    </p:spTree>
    <p:extLst>
      <p:ext uri="{BB962C8B-B14F-4D97-AF65-F5344CB8AC3E}">
        <p14:creationId xmlns:p14="http://schemas.microsoft.com/office/powerpoint/2010/main" val="250410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D65E-3C61-4C5A-A7F9-68145373383A}"/>
              </a:ext>
            </a:extLst>
          </p:cNvPr>
          <p:cNvSpPr>
            <a:spLocks noGrp="1"/>
          </p:cNvSpPr>
          <p:nvPr>
            <p:ph type="title"/>
          </p:nvPr>
        </p:nvSpPr>
        <p:spPr/>
        <p:txBody>
          <a:bodyPr/>
          <a:lstStyle/>
          <a:p>
            <a:r>
              <a:rPr lang="en-US" dirty="0"/>
              <a:t>Plain JavaScript versus jQuery</a:t>
            </a:r>
          </a:p>
        </p:txBody>
      </p:sp>
      <p:sp>
        <p:nvSpPr>
          <p:cNvPr id="3" name="Content Placeholder 2">
            <a:extLst>
              <a:ext uri="{FF2B5EF4-FFF2-40B4-BE49-F238E27FC236}">
                <a16:creationId xmlns:a16="http://schemas.microsoft.com/office/drawing/2014/main" id="{C732048D-7A44-43C4-921C-963A2448F114}"/>
              </a:ext>
            </a:extLst>
          </p:cNvPr>
          <p:cNvSpPr>
            <a:spLocks noGrp="1"/>
          </p:cNvSpPr>
          <p:nvPr>
            <p:ph idx="1"/>
          </p:nvPr>
        </p:nvSpPr>
        <p:spPr/>
        <p:txBody>
          <a:bodyPr/>
          <a:lstStyle/>
          <a:p>
            <a:pPr marL="0" indent="0" algn="l">
              <a:buNone/>
            </a:pPr>
            <a:r>
              <a:rPr lang="en-US" sz="1800" b="0" i="0" u="none" strike="noStrike" baseline="0" dirty="0">
                <a:latin typeface="BookAntiqua"/>
              </a:rPr>
              <a:t>Despite its length, this solution does not handle many of the situations that jQuery takes care of for us in </a:t>
            </a:r>
            <a:r>
              <a:rPr lang="en-US" sz="1800" b="0" i="1" u="none" strike="noStrike" baseline="0" dirty="0">
                <a:latin typeface="BookAntiqua-Italic"/>
              </a:rPr>
              <a:t>Listing 1.2</a:t>
            </a:r>
            <a:r>
              <a:rPr lang="en-US" sz="1800" b="0" i="0" u="none" strike="noStrike" baseline="0" dirty="0">
                <a:latin typeface="BookAntiqua"/>
              </a:rPr>
              <a:t>, such as:</a:t>
            </a:r>
          </a:p>
          <a:p>
            <a:pPr lvl="1">
              <a:buFont typeface="Arial" panose="020B0604020202020204" pitchFamily="34" charset="0"/>
              <a:buChar char="•"/>
            </a:pPr>
            <a:r>
              <a:rPr lang="en-US" b="0" i="0" u="none" strike="noStrike" baseline="0" dirty="0">
                <a:latin typeface="BookAntiqua"/>
              </a:rPr>
              <a:t>Properly respecting other </a:t>
            </a:r>
            <a:r>
              <a:rPr lang="en-US" b="0" i="0" u="none" strike="noStrike" baseline="0" dirty="0" err="1">
                <a:latin typeface="CourierStd"/>
              </a:rPr>
              <a:t>window.onload</a:t>
            </a:r>
            <a:r>
              <a:rPr lang="en-US" b="0" i="0" u="none" strike="noStrike" baseline="0" dirty="0">
                <a:latin typeface="CourierStd"/>
              </a:rPr>
              <a:t> </a:t>
            </a:r>
            <a:r>
              <a:rPr lang="en-US" b="0" i="0" u="none" strike="noStrike" baseline="0" dirty="0">
                <a:latin typeface="BookAntiqua"/>
              </a:rPr>
              <a:t>event handlers</a:t>
            </a:r>
            <a:endParaRPr lang="en-US" sz="1800" b="0" i="0" u="none" strike="noStrike" baseline="0" dirty="0">
              <a:latin typeface="BookAntiqua"/>
            </a:endParaRPr>
          </a:p>
          <a:p>
            <a:pPr lvl="1">
              <a:buFont typeface="Arial" panose="020B0604020202020204" pitchFamily="34" charset="0"/>
              <a:buChar char="•"/>
            </a:pPr>
            <a:r>
              <a:rPr lang="en-US" sz="1800" b="0" i="0" u="none" strike="noStrike" baseline="0" dirty="0">
                <a:latin typeface="BookAntiqua"/>
              </a:rPr>
              <a:t>Acting as soon as the DOM is ready</a:t>
            </a:r>
          </a:p>
          <a:p>
            <a:pPr lvl="1">
              <a:buFont typeface="Arial" panose="020B0604020202020204" pitchFamily="34" charset="0"/>
              <a:buChar char="•"/>
            </a:pPr>
            <a:r>
              <a:rPr lang="en-US" sz="1800" b="0" i="0" u="none" strike="noStrike" baseline="0" dirty="0">
                <a:latin typeface="BookAntiqua"/>
              </a:rPr>
              <a:t>Optimizing element retrieval and other tasks with modern DOM methods</a:t>
            </a:r>
          </a:p>
          <a:p>
            <a:pPr marL="0" indent="0" algn="l">
              <a:buNone/>
            </a:pPr>
            <a:r>
              <a:rPr lang="en-US" sz="1800" b="0" i="0" u="none" strike="noStrike" baseline="0" dirty="0">
                <a:latin typeface="BookAntiqua"/>
              </a:rPr>
              <a:t>We can see that our jQuery-driven code is easier to write, simpler to read, and faster to execute than its plain JavaScript equivalent.</a:t>
            </a:r>
            <a:endParaRPr lang="en-US" dirty="0"/>
          </a:p>
        </p:txBody>
      </p:sp>
    </p:spTree>
    <p:extLst>
      <p:ext uri="{BB962C8B-B14F-4D97-AF65-F5344CB8AC3E}">
        <p14:creationId xmlns:p14="http://schemas.microsoft.com/office/powerpoint/2010/main" val="368796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CFA-1236-4B8A-9876-52FED81F780B}"/>
              </a:ext>
            </a:extLst>
          </p:cNvPr>
          <p:cNvSpPr>
            <a:spLocks noGrp="1"/>
          </p:cNvSpPr>
          <p:nvPr>
            <p:ph type="title"/>
          </p:nvPr>
        </p:nvSpPr>
        <p:spPr/>
        <p:txBody>
          <a:bodyPr/>
          <a:lstStyle/>
          <a:p>
            <a:r>
              <a:rPr lang="en-US" dirty="0"/>
              <a:t>Using development tools</a:t>
            </a:r>
          </a:p>
        </p:txBody>
      </p:sp>
      <p:sp>
        <p:nvSpPr>
          <p:cNvPr id="3" name="Content Placeholder 2">
            <a:extLst>
              <a:ext uri="{FF2B5EF4-FFF2-40B4-BE49-F238E27FC236}">
                <a16:creationId xmlns:a16="http://schemas.microsoft.com/office/drawing/2014/main" id="{6CCA5F6D-D30C-4B19-B910-397E731C579E}"/>
              </a:ext>
            </a:extLst>
          </p:cNvPr>
          <p:cNvSpPr>
            <a:spLocks noGrp="1"/>
          </p:cNvSpPr>
          <p:nvPr>
            <p:ph idx="1"/>
          </p:nvPr>
        </p:nvSpPr>
        <p:spPr>
          <a:xfrm>
            <a:off x="457199" y="2180496"/>
            <a:ext cx="11438467" cy="4313437"/>
          </a:xfrm>
        </p:spPr>
        <p:txBody>
          <a:bodyPr>
            <a:normAutofit/>
          </a:bodyPr>
          <a:lstStyle/>
          <a:p>
            <a:pPr marL="0" indent="0" algn="l">
              <a:buNone/>
            </a:pPr>
            <a:r>
              <a:rPr lang="en-US" sz="1800" b="0" i="0" u="none" strike="noStrike" baseline="0" dirty="0">
                <a:latin typeface="BookAntiqua"/>
              </a:rPr>
              <a:t>As this code comparison has shown, jQuery code is typically shorter and clearer than its basic JavaScript equivalent. However, this doesn't mean we will always write code that is free from bugs, or that we will intuitively understand what is happening on our pages at all times. Our jQuery coding experience will be much smoother with the assistance of standard development tools.</a:t>
            </a:r>
          </a:p>
          <a:p>
            <a:pPr marL="0" indent="0" algn="l">
              <a:buNone/>
            </a:pPr>
            <a:r>
              <a:rPr lang="en-US" sz="1800" b="0" i="0" u="none" strike="noStrike" baseline="0" dirty="0">
                <a:latin typeface="BookAntiqua"/>
              </a:rPr>
              <a:t>High-quality development tools are available in all modern browsers. We can feel free to use the environment that is most comfortable to us. Options include:</a:t>
            </a:r>
          </a:p>
          <a:p>
            <a:pPr lvl="1">
              <a:buFont typeface="Arial" panose="020B0604020202020204" pitchFamily="34" charset="0"/>
              <a:buChar char="•"/>
            </a:pPr>
            <a:r>
              <a:rPr lang="en-US" sz="1800" b="0" i="0" u="none" strike="noStrike" baseline="0" dirty="0">
                <a:latin typeface="BookAntiqua"/>
              </a:rPr>
              <a:t>Internet Explorer Developer Tools (</a:t>
            </a:r>
            <a:r>
              <a:rPr lang="en-US" sz="1800" b="0" i="0" u="none" strike="noStrike" baseline="0" dirty="0">
                <a:latin typeface="CourierStd"/>
                <a:hlinkClick r:id="rId2"/>
              </a:rPr>
              <a:t>http://msdn.microsoft.com/</a:t>
            </a:r>
            <a:r>
              <a:rPr lang="en-US" sz="1800" b="0" i="0" u="none" strike="noStrike" baseline="0" dirty="0">
                <a:latin typeface="CourierStd"/>
              </a:rPr>
              <a:t>en-us/library/dd565628.aspx</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Safari Web Inspector </a:t>
            </a:r>
            <a:br>
              <a:rPr lang="en-US" sz="1800" b="0" i="0" u="none" strike="noStrike" baseline="0" dirty="0">
                <a:latin typeface="BookAntiqua"/>
              </a:rPr>
            </a:br>
            <a:r>
              <a:rPr lang="en-US" sz="1800" b="0" i="0" u="none" strike="noStrike" baseline="0" dirty="0">
                <a:latin typeface="BookAntiqua"/>
              </a:rPr>
              <a:t>(</a:t>
            </a:r>
            <a:r>
              <a:rPr lang="en-US" sz="1800" b="0" i="0" u="none" strike="noStrike" baseline="0" dirty="0">
                <a:latin typeface="CourierStd"/>
              </a:rPr>
              <a:t>http://developer.apple.com/technologies/safari/developer-tools.html</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Chrome Developer Tools (</a:t>
            </a:r>
            <a:r>
              <a:rPr lang="en-US" sz="1800" b="0" i="0" u="none" strike="noStrike" baseline="0" dirty="0">
                <a:latin typeface="CourierStd"/>
              </a:rPr>
              <a:t>https://developers.google.com/chrome-developer-tools/</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Firebug for Firefox (</a:t>
            </a:r>
            <a:r>
              <a:rPr lang="en-US" sz="1800" b="0" i="0" u="none" strike="noStrike" baseline="0" dirty="0">
                <a:latin typeface="CourierStd"/>
              </a:rPr>
              <a:t>http://getfirebug.com/</a:t>
            </a:r>
            <a:r>
              <a:rPr lang="en-US" sz="1800" b="0" i="0" u="none" strike="noStrike" baseline="0" dirty="0">
                <a:latin typeface="BookAntiqua"/>
              </a:rPr>
              <a:t>)</a:t>
            </a:r>
          </a:p>
          <a:p>
            <a:pPr lvl="1">
              <a:buFont typeface="Arial" panose="020B0604020202020204" pitchFamily="34" charset="0"/>
              <a:buChar char="•"/>
            </a:pPr>
            <a:r>
              <a:rPr lang="nn-NO" sz="1800" b="0" i="0" u="none" strike="noStrike" baseline="0" dirty="0">
                <a:latin typeface="BookAntiqua"/>
              </a:rPr>
              <a:t>Opera Dragonfly (</a:t>
            </a:r>
            <a:r>
              <a:rPr lang="nn-NO" sz="1800" b="0" i="0" u="none" strike="noStrike" baseline="0" dirty="0">
                <a:latin typeface="CourierStd"/>
              </a:rPr>
              <a:t>http://www.opera.com/dragonfly/</a:t>
            </a:r>
            <a:r>
              <a:rPr lang="nn-NO" sz="1800" b="0" i="0" u="none" strike="noStrike" baseline="0" dirty="0">
                <a:latin typeface="BookAntiqua"/>
              </a:rPr>
              <a:t>)</a:t>
            </a:r>
            <a:endParaRPr lang="en-US" sz="1800" dirty="0"/>
          </a:p>
        </p:txBody>
      </p:sp>
    </p:spTree>
    <p:extLst>
      <p:ext uri="{BB962C8B-B14F-4D97-AF65-F5344CB8AC3E}">
        <p14:creationId xmlns:p14="http://schemas.microsoft.com/office/powerpoint/2010/main" val="194792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CFA-1236-4B8A-9876-52FED81F780B}"/>
              </a:ext>
            </a:extLst>
          </p:cNvPr>
          <p:cNvSpPr>
            <a:spLocks noGrp="1"/>
          </p:cNvSpPr>
          <p:nvPr>
            <p:ph type="title"/>
          </p:nvPr>
        </p:nvSpPr>
        <p:spPr/>
        <p:txBody>
          <a:bodyPr/>
          <a:lstStyle/>
          <a:p>
            <a:r>
              <a:rPr lang="en-US" dirty="0"/>
              <a:t>Using development tools</a:t>
            </a:r>
          </a:p>
        </p:txBody>
      </p:sp>
      <p:sp>
        <p:nvSpPr>
          <p:cNvPr id="3" name="Content Placeholder 2">
            <a:extLst>
              <a:ext uri="{FF2B5EF4-FFF2-40B4-BE49-F238E27FC236}">
                <a16:creationId xmlns:a16="http://schemas.microsoft.com/office/drawing/2014/main" id="{6CCA5F6D-D30C-4B19-B910-397E731C579E}"/>
              </a:ext>
            </a:extLst>
          </p:cNvPr>
          <p:cNvSpPr>
            <a:spLocks noGrp="1"/>
          </p:cNvSpPr>
          <p:nvPr>
            <p:ph idx="1"/>
          </p:nvPr>
        </p:nvSpPr>
        <p:spPr>
          <a:xfrm>
            <a:off x="581192" y="2180496"/>
            <a:ext cx="11029615" cy="4186437"/>
          </a:xfrm>
        </p:spPr>
        <p:txBody>
          <a:bodyPr>
            <a:normAutofit/>
          </a:bodyPr>
          <a:lstStyle/>
          <a:p>
            <a:pPr marL="0" indent="0" algn="l">
              <a:buNone/>
            </a:pPr>
            <a:r>
              <a:rPr lang="en-US" sz="1800" b="0" i="0" u="none" strike="noStrike" baseline="0" dirty="0">
                <a:latin typeface="BookAntiqua"/>
              </a:rPr>
              <a:t>Each of these toolkits offers similar development features, including:</a:t>
            </a:r>
          </a:p>
          <a:p>
            <a:pPr lvl="1">
              <a:buFont typeface="Arial" panose="020B0604020202020204" pitchFamily="34" charset="0"/>
              <a:buChar char="•"/>
            </a:pPr>
            <a:r>
              <a:rPr lang="en-US" sz="1800" b="0" i="0" u="none" strike="noStrike" baseline="0" dirty="0">
                <a:latin typeface="BookAntiqua"/>
              </a:rPr>
              <a:t>Exploring and modifying aspects of the DOM</a:t>
            </a:r>
          </a:p>
          <a:p>
            <a:pPr lvl="1">
              <a:buFont typeface="Arial" panose="020B0604020202020204" pitchFamily="34" charset="0"/>
              <a:buChar char="•"/>
            </a:pPr>
            <a:r>
              <a:rPr lang="en-US" sz="1800" b="0" i="0" u="none" strike="noStrike" baseline="0" dirty="0">
                <a:latin typeface="BookAntiqua"/>
              </a:rPr>
              <a:t>Investigating the relationship between CSS and its effect on page presentation</a:t>
            </a:r>
          </a:p>
          <a:p>
            <a:pPr lvl="1">
              <a:buFont typeface="Arial" panose="020B0604020202020204" pitchFamily="34" charset="0"/>
              <a:buChar char="•"/>
            </a:pPr>
            <a:r>
              <a:rPr lang="en-US" sz="1800" b="0" i="0" u="none" strike="noStrike" baseline="0" dirty="0">
                <a:latin typeface="BookAntiqua"/>
              </a:rPr>
              <a:t>Convenient tracing of script execution through special methods</a:t>
            </a:r>
          </a:p>
          <a:p>
            <a:pPr lvl="1">
              <a:buFont typeface="Arial" panose="020B0604020202020204" pitchFamily="34" charset="0"/>
              <a:buChar char="•"/>
            </a:pPr>
            <a:r>
              <a:rPr lang="en-US" sz="1800" b="0" i="0" u="none" strike="noStrike" baseline="0" dirty="0">
                <a:latin typeface="BookAntiqua"/>
              </a:rPr>
              <a:t>Pausing execution of running scripts and inspecting variable values</a:t>
            </a:r>
          </a:p>
          <a:p>
            <a:pPr marL="0" indent="0" algn="l">
              <a:buNone/>
            </a:pPr>
            <a:r>
              <a:rPr lang="en-US" sz="1800" b="0" i="0" u="none" strike="noStrike" baseline="0" dirty="0">
                <a:latin typeface="BookAntiqua"/>
              </a:rPr>
              <a:t>While the details of these features vary from one browser to the next, the general concepts remain constant. In this book, some examples will require the use of one of these toolkits; we will use Chrome Developer Tools for these demonstrations, but development tools for other browsers are fine alternatives.</a:t>
            </a:r>
            <a:endParaRPr lang="en-US" dirty="0"/>
          </a:p>
        </p:txBody>
      </p:sp>
    </p:spTree>
    <p:extLst>
      <p:ext uri="{BB962C8B-B14F-4D97-AF65-F5344CB8AC3E}">
        <p14:creationId xmlns:p14="http://schemas.microsoft.com/office/powerpoint/2010/main" val="61997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3F8F-3B22-4109-A8BB-3BAF53571BBD}"/>
              </a:ext>
            </a:extLst>
          </p:cNvPr>
          <p:cNvSpPr>
            <a:spLocks noGrp="1"/>
          </p:cNvSpPr>
          <p:nvPr>
            <p:ph type="title"/>
          </p:nvPr>
        </p:nvSpPr>
        <p:spPr/>
        <p:txBody>
          <a:bodyPr/>
          <a:lstStyle/>
          <a:p>
            <a:r>
              <a:rPr lang="en-US" dirty="0"/>
              <a:t>Chrome Developer Tools</a:t>
            </a:r>
          </a:p>
        </p:txBody>
      </p:sp>
      <p:sp>
        <p:nvSpPr>
          <p:cNvPr id="3" name="Content Placeholder 2">
            <a:extLst>
              <a:ext uri="{FF2B5EF4-FFF2-40B4-BE49-F238E27FC236}">
                <a16:creationId xmlns:a16="http://schemas.microsoft.com/office/drawing/2014/main" id="{E405AC3A-B30E-4E17-9A7A-C9E62B8CE953}"/>
              </a:ext>
            </a:extLst>
          </p:cNvPr>
          <p:cNvSpPr>
            <a:spLocks noGrp="1"/>
          </p:cNvSpPr>
          <p:nvPr>
            <p:ph idx="1"/>
          </p:nvPr>
        </p:nvSpPr>
        <p:spPr>
          <a:xfrm>
            <a:off x="581192" y="2180496"/>
            <a:ext cx="11029615" cy="4288037"/>
          </a:xfrm>
        </p:spPr>
        <p:txBody>
          <a:bodyPr>
            <a:normAutofit/>
          </a:bodyPr>
          <a:lstStyle/>
          <a:p>
            <a:pPr marL="0" indent="0" algn="l">
              <a:buNone/>
            </a:pPr>
            <a:r>
              <a:rPr lang="en-US" sz="1800" b="0" i="0" u="none" strike="noStrike" baseline="0" dirty="0">
                <a:latin typeface="BookAntiqua"/>
              </a:rPr>
              <a:t>Up-to-date instructions for accessing and using Chrome Developer Tools can be found on the project's documentation pages at </a:t>
            </a:r>
            <a:br>
              <a:rPr lang="en-US" sz="1800" b="0" i="0" u="none" strike="noStrike" baseline="0" dirty="0">
                <a:latin typeface="BookAntiqua"/>
              </a:rPr>
            </a:br>
            <a:r>
              <a:rPr lang="en-US" sz="1800" b="0" i="0" u="none" strike="noStrike" baseline="0" dirty="0">
                <a:latin typeface="CourierStd"/>
              </a:rPr>
              <a:t>https://developers.google.com/chrome-developer-tools/docs/overview</a:t>
            </a:r>
            <a:r>
              <a:rPr lang="en-US" sz="1800" b="0" i="0" u="none" strike="noStrike" baseline="0" dirty="0">
                <a:latin typeface="BookAntiqua"/>
              </a:rPr>
              <a:t>. </a:t>
            </a:r>
            <a:br>
              <a:rPr lang="en-US" sz="1800" b="0" i="0" u="none" strike="noStrike" baseline="0" dirty="0">
                <a:latin typeface="BookAntiqua"/>
              </a:rPr>
            </a:br>
            <a:r>
              <a:rPr lang="en-US" sz="1800" b="0" i="0" u="none" strike="noStrike" baseline="0" dirty="0">
                <a:latin typeface="BookAntiqua"/>
              </a:rPr>
              <a:t>The tools are too involved to explore in great detail here, but a survey of some of the most relevant features will be useful to us.</a:t>
            </a:r>
          </a:p>
          <a:p>
            <a:pPr marL="0" indent="0" algn="l">
              <a:buNone/>
            </a:pPr>
            <a:r>
              <a:rPr lang="en-US" sz="1800" b="0" i="0" u="none" strike="noStrike" baseline="0" dirty="0">
                <a:latin typeface="BookAntiqua"/>
              </a:rPr>
              <a:t>When Chrome Developer Tools is activated, a new panel appears offering information about the current page. In the default </a:t>
            </a:r>
            <a:r>
              <a:rPr lang="en-US" sz="1800" b="1" i="0" u="none" strike="noStrike" baseline="0" dirty="0">
                <a:latin typeface="BookAntiqua-Bold"/>
              </a:rPr>
              <a:t>Elements </a:t>
            </a:r>
            <a:r>
              <a:rPr lang="en-US" sz="1800" b="0" i="0" u="none" strike="noStrike" baseline="0" dirty="0">
                <a:latin typeface="BookAntiqua"/>
              </a:rPr>
              <a:t>tab of this panel, we can see a representation of the page structure on the left-hand side and details of the selected element (such as the CSS rules that apply to it) on the right-hand side. This tab is especially useful for investigating the structure of the page and debugging CSS issues.</a:t>
            </a:r>
            <a:endParaRPr lang="en-US" dirty="0"/>
          </a:p>
        </p:txBody>
      </p:sp>
    </p:spTree>
    <p:extLst>
      <p:ext uri="{BB962C8B-B14F-4D97-AF65-F5344CB8AC3E}">
        <p14:creationId xmlns:p14="http://schemas.microsoft.com/office/powerpoint/2010/main" val="163115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3F8F-3B22-4109-A8BB-3BAF53571BBD}"/>
              </a:ext>
            </a:extLst>
          </p:cNvPr>
          <p:cNvSpPr>
            <a:spLocks noGrp="1"/>
          </p:cNvSpPr>
          <p:nvPr>
            <p:ph type="title"/>
          </p:nvPr>
        </p:nvSpPr>
        <p:spPr/>
        <p:txBody>
          <a:bodyPr/>
          <a:lstStyle/>
          <a:p>
            <a:r>
              <a:rPr lang="en-US" dirty="0"/>
              <a:t>Chrome Developer Tools</a:t>
            </a:r>
          </a:p>
        </p:txBody>
      </p:sp>
      <p:pic>
        <p:nvPicPr>
          <p:cNvPr id="7" name="Picture 6">
            <a:extLst>
              <a:ext uri="{FF2B5EF4-FFF2-40B4-BE49-F238E27FC236}">
                <a16:creationId xmlns:a16="http://schemas.microsoft.com/office/drawing/2014/main" id="{DDF104F9-B9F5-4BED-8452-F45FF0CA65B3}"/>
              </a:ext>
            </a:extLst>
          </p:cNvPr>
          <p:cNvPicPr>
            <a:picLocks noChangeAspect="1"/>
          </p:cNvPicPr>
          <p:nvPr/>
        </p:nvPicPr>
        <p:blipFill>
          <a:blip r:embed="rId2"/>
          <a:stretch>
            <a:fillRect/>
          </a:stretch>
        </p:blipFill>
        <p:spPr>
          <a:xfrm>
            <a:off x="2980267" y="2046458"/>
            <a:ext cx="6231466" cy="4537785"/>
          </a:xfrm>
          <a:prstGeom prst="rect">
            <a:avLst/>
          </a:prstGeom>
        </p:spPr>
      </p:pic>
    </p:spTree>
    <p:extLst>
      <p:ext uri="{BB962C8B-B14F-4D97-AF65-F5344CB8AC3E}">
        <p14:creationId xmlns:p14="http://schemas.microsoft.com/office/powerpoint/2010/main" val="95778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3F8F-3B22-4109-A8BB-3BAF53571BBD}"/>
              </a:ext>
            </a:extLst>
          </p:cNvPr>
          <p:cNvSpPr>
            <a:spLocks noGrp="1"/>
          </p:cNvSpPr>
          <p:nvPr>
            <p:ph type="title"/>
          </p:nvPr>
        </p:nvSpPr>
        <p:spPr/>
        <p:txBody>
          <a:bodyPr/>
          <a:lstStyle/>
          <a:p>
            <a:r>
              <a:rPr lang="en-US" dirty="0"/>
              <a:t>Chrome Developer Tools</a:t>
            </a:r>
          </a:p>
        </p:txBody>
      </p:sp>
      <p:sp>
        <p:nvSpPr>
          <p:cNvPr id="3" name="Content Placeholder 2">
            <a:extLst>
              <a:ext uri="{FF2B5EF4-FFF2-40B4-BE49-F238E27FC236}">
                <a16:creationId xmlns:a16="http://schemas.microsoft.com/office/drawing/2014/main" id="{E405AC3A-B30E-4E17-9A7A-C9E62B8CE953}"/>
              </a:ext>
            </a:extLst>
          </p:cNvPr>
          <p:cNvSpPr>
            <a:spLocks noGrp="1"/>
          </p:cNvSpPr>
          <p:nvPr>
            <p:ph idx="1"/>
          </p:nvPr>
        </p:nvSpPr>
        <p:spPr>
          <a:xfrm>
            <a:off x="581192" y="2180496"/>
            <a:ext cx="11029615" cy="4169504"/>
          </a:xfrm>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Sources </a:t>
            </a:r>
            <a:r>
              <a:rPr lang="en-US" sz="1800" b="0" i="0" u="none" strike="noStrike" baseline="0" dirty="0">
                <a:latin typeface="BookAntiqua"/>
              </a:rPr>
              <a:t>tab allows us to view the contents of all loaded scripts on the page. By right-clicking on a line number, we can set a breakpoint, set a conditional breakpoint, or have the script continue to that line after another breakpoint is reached. Breakpoints are effective ways to pause the execution of a script and examine what occurs in a step-by-step fashion. On the right-hand side of the page, we can enter a list of variables and expressions we wish to know the value of at any time.</a:t>
            </a:r>
            <a:endParaRPr lang="en-US" dirty="0"/>
          </a:p>
        </p:txBody>
      </p:sp>
    </p:spTree>
    <p:extLst>
      <p:ext uri="{BB962C8B-B14F-4D97-AF65-F5344CB8AC3E}">
        <p14:creationId xmlns:p14="http://schemas.microsoft.com/office/powerpoint/2010/main" val="3143698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3F8F-3B22-4109-A8BB-3BAF53571BBD}"/>
              </a:ext>
            </a:extLst>
          </p:cNvPr>
          <p:cNvSpPr>
            <a:spLocks noGrp="1"/>
          </p:cNvSpPr>
          <p:nvPr>
            <p:ph type="title"/>
          </p:nvPr>
        </p:nvSpPr>
        <p:spPr/>
        <p:txBody>
          <a:bodyPr/>
          <a:lstStyle/>
          <a:p>
            <a:r>
              <a:rPr lang="en-US" dirty="0"/>
              <a:t>Chrome Developer Tools</a:t>
            </a:r>
          </a:p>
        </p:txBody>
      </p:sp>
      <p:pic>
        <p:nvPicPr>
          <p:cNvPr id="7" name="Picture 6">
            <a:extLst>
              <a:ext uri="{FF2B5EF4-FFF2-40B4-BE49-F238E27FC236}">
                <a16:creationId xmlns:a16="http://schemas.microsoft.com/office/drawing/2014/main" id="{F9105790-4BA4-4673-A890-1E645489AE98}"/>
              </a:ext>
            </a:extLst>
          </p:cNvPr>
          <p:cNvPicPr>
            <a:picLocks noChangeAspect="1"/>
          </p:cNvPicPr>
          <p:nvPr/>
        </p:nvPicPr>
        <p:blipFill>
          <a:blip r:embed="rId2"/>
          <a:stretch>
            <a:fillRect/>
          </a:stretch>
        </p:blipFill>
        <p:spPr>
          <a:xfrm>
            <a:off x="2638777" y="2097617"/>
            <a:ext cx="6914444" cy="4568472"/>
          </a:xfrm>
          <a:prstGeom prst="rect">
            <a:avLst/>
          </a:prstGeom>
        </p:spPr>
      </p:pic>
    </p:spTree>
    <p:extLst>
      <p:ext uri="{BB962C8B-B14F-4D97-AF65-F5344CB8AC3E}">
        <p14:creationId xmlns:p14="http://schemas.microsoft.com/office/powerpoint/2010/main" val="308447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In this chapter, we will cover:</a:t>
            </a:r>
          </a:p>
          <a:p>
            <a:pPr lvl="1">
              <a:buFont typeface="Arial" panose="020B0604020202020204" pitchFamily="34" charset="0"/>
              <a:buChar char="•"/>
            </a:pPr>
            <a:r>
              <a:rPr lang="en-US" sz="1800" b="0" i="0" u="none" strike="noStrike" baseline="0" dirty="0">
                <a:latin typeface="BookAntiqua"/>
              </a:rPr>
              <a:t>The primary features of jQuery</a:t>
            </a:r>
          </a:p>
          <a:p>
            <a:pPr lvl="1">
              <a:buFont typeface="Arial" panose="020B0604020202020204" pitchFamily="34" charset="0"/>
              <a:buChar char="•"/>
            </a:pPr>
            <a:r>
              <a:rPr lang="en-US" sz="1800" b="0" i="0" u="none" strike="noStrike" baseline="0" dirty="0">
                <a:latin typeface="BookAntiqua"/>
              </a:rPr>
              <a:t>Setting up a jQuery code environment</a:t>
            </a:r>
          </a:p>
          <a:p>
            <a:pPr lvl="1">
              <a:buFont typeface="Arial" panose="020B0604020202020204" pitchFamily="34" charset="0"/>
              <a:buChar char="•"/>
            </a:pPr>
            <a:r>
              <a:rPr lang="en-US" sz="1800" b="0" i="0" u="none" strike="noStrike" baseline="0" dirty="0">
                <a:latin typeface="BookAntiqua"/>
              </a:rPr>
              <a:t>A simple working jQuery script example</a:t>
            </a:r>
          </a:p>
          <a:p>
            <a:pPr lvl="1">
              <a:buFont typeface="Arial" panose="020B0604020202020204" pitchFamily="34" charset="0"/>
              <a:buChar char="•"/>
            </a:pPr>
            <a:r>
              <a:rPr lang="en-US" sz="1800" b="0" i="0" u="none" strike="noStrike" baseline="0" dirty="0">
                <a:latin typeface="BookAntiqua"/>
              </a:rPr>
              <a:t>Reasons to choose the jQuery approach over plain JavaScript code</a:t>
            </a:r>
          </a:p>
          <a:p>
            <a:pPr lvl="1">
              <a:buFont typeface="Arial" panose="020B0604020202020204" pitchFamily="34" charset="0"/>
              <a:buChar char="•"/>
            </a:pPr>
            <a:r>
              <a:rPr lang="en-US" sz="1800" b="0" i="0" u="none" strike="noStrike" baseline="0" dirty="0">
                <a:latin typeface="BookAntiqua"/>
              </a:rPr>
              <a:t>Common JavaScript development tools</a:t>
            </a:r>
            <a:endParaRPr lang="en-US" sz="1800" dirty="0"/>
          </a:p>
        </p:txBody>
      </p:sp>
    </p:spTree>
    <p:extLst>
      <p:ext uri="{BB962C8B-B14F-4D97-AF65-F5344CB8AC3E}">
        <p14:creationId xmlns:p14="http://schemas.microsoft.com/office/powerpoint/2010/main" val="2265381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8769-BE67-4B57-B710-0577B94D825F}"/>
              </a:ext>
            </a:extLst>
          </p:cNvPr>
          <p:cNvSpPr>
            <a:spLocks noGrp="1"/>
          </p:cNvSpPr>
          <p:nvPr>
            <p:ph type="title"/>
          </p:nvPr>
        </p:nvSpPr>
        <p:spPr/>
        <p:txBody>
          <a:bodyPr/>
          <a:lstStyle/>
          <a:p>
            <a:r>
              <a:rPr lang="en-US" dirty="0"/>
              <a:t>Chrome Developer Tools</a:t>
            </a:r>
          </a:p>
        </p:txBody>
      </p:sp>
      <p:sp>
        <p:nvSpPr>
          <p:cNvPr id="3" name="Content Placeholder 2">
            <a:extLst>
              <a:ext uri="{FF2B5EF4-FFF2-40B4-BE49-F238E27FC236}">
                <a16:creationId xmlns:a16="http://schemas.microsoft.com/office/drawing/2014/main" id="{6386CEE0-70B0-4D8F-9432-DB523EFAABB0}"/>
              </a:ext>
            </a:extLst>
          </p:cNvPr>
          <p:cNvSpPr>
            <a:spLocks noGrp="1"/>
          </p:cNvSpPr>
          <p:nvPr>
            <p:ph idx="1"/>
          </p:nvPr>
        </p:nvSpPr>
        <p:spPr>
          <a:xfrm>
            <a:off x="581192" y="2180496"/>
            <a:ext cx="11029615" cy="4177971"/>
          </a:xfrm>
        </p:spPr>
        <p:txBody>
          <a:bodyPr/>
          <a:lstStyle/>
          <a:p>
            <a:pPr marL="0" indent="0" algn="l">
              <a:buNone/>
            </a:pPr>
            <a:r>
              <a:rPr lang="en-US" sz="1800" b="0" i="0" u="none" strike="noStrike" baseline="0" dirty="0">
                <a:latin typeface="BookAntiqua"/>
              </a:rPr>
              <a:t>The </a:t>
            </a:r>
            <a:r>
              <a:rPr lang="en-US" sz="1800" b="1" i="0" u="none" strike="noStrike" baseline="0" dirty="0">
                <a:latin typeface="BookAntiqua-Bold"/>
              </a:rPr>
              <a:t>Console </a:t>
            </a:r>
            <a:r>
              <a:rPr lang="en-US" sz="1800" b="0" i="0" u="none" strike="noStrike" baseline="0" dirty="0">
                <a:latin typeface="BookAntiqua"/>
              </a:rPr>
              <a:t>tab will be of most frequent use to us while learning jQuery. A field at the bottom of the panel allows us to enter any JavaScript statement, and the result of the statement is then presented in the panel.</a:t>
            </a:r>
          </a:p>
          <a:p>
            <a:pPr marL="0" indent="0" algn="l">
              <a:buNone/>
            </a:pPr>
            <a:r>
              <a:rPr lang="en-US" sz="1800" b="0" i="0" u="none" strike="noStrike" baseline="0" dirty="0">
                <a:latin typeface="BookAntiqua"/>
              </a:rPr>
              <a:t>In this example, we perform the same jQuery selector as in </a:t>
            </a:r>
            <a:r>
              <a:rPr lang="en-US" sz="1800" b="0" i="1" u="none" strike="noStrike" baseline="0" dirty="0">
                <a:latin typeface="BookAntiqua-Italic"/>
              </a:rPr>
              <a:t>Listing 1.2</a:t>
            </a:r>
            <a:r>
              <a:rPr lang="en-US" sz="1800" b="0" i="0" u="none" strike="noStrike" baseline="0" dirty="0">
                <a:latin typeface="BookAntiqua"/>
              </a:rPr>
              <a:t>, but we are not performing any action on the selected elements. Even so, the statement gives us interesting information: we see that the result of the selector is a jQuery object pointing to the two </a:t>
            </a:r>
            <a:r>
              <a:rPr lang="en-US" sz="1800" b="0" i="0" u="none" strike="noStrike" baseline="0" dirty="0">
                <a:latin typeface="CourierStd"/>
              </a:rPr>
              <a:t>.poem-stanza </a:t>
            </a:r>
            <a:r>
              <a:rPr lang="en-US" sz="1800" b="0" i="0" u="none" strike="noStrike" baseline="0" dirty="0">
                <a:latin typeface="BookAntiqua"/>
              </a:rPr>
              <a:t>elements on the page. We can use this console feature to quickly try out jQuery code at any time, right from within the browser.</a:t>
            </a:r>
            <a:endParaRPr lang="en-US" dirty="0"/>
          </a:p>
        </p:txBody>
      </p:sp>
    </p:spTree>
    <p:extLst>
      <p:ext uri="{BB962C8B-B14F-4D97-AF65-F5344CB8AC3E}">
        <p14:creationId xmlns:p14="http://schemas.microsoft.com/office/powerpoint/2010/main" val="2004531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7BA4-2C9E-4B82-9157-50E9F1D58760}"/>
              </a:ext>
            </a:extLst>
          </p:cNvPr>
          <p:cNvSpPr>
            <a:spLocks noGrp="1"/>
          </p:cNvSpPr>
          <p:nvPr>
            <p:ph type="title"/>
          </p:nvPr>
        </p:nvSpPr>
        <p:spPr/>
        <p:txBody>
          <a:bodyPr/>
          <a:lstStyle/>
          <a:p>
            <a:r>
              <a:rPr lang="en-US" dirty="0"/>
              <a:t>Chrome Developer Tools</a:t>
            </a:r>
          </a:p>
        </p:txBody>
      </p:sp>
      <p:pic>
        <p:nvPicPr>
          <p:cNvPr id="5" name="Content Placeholder 4">
            <a:extLst>
              <a:ext uri="{FF2B5EF4-FFF2-40B4-BE49-F238E27FC236}">
                <a16:creationId xmlns:a16="http://schemas.microsoft.com/office/drawing/2014/main" id="{59C6BED6-017E-4141-BAB0-0C1AFC9A3BD5}"/>
              </a:ext>
            </a:extLst>
          </p:cNvPr>
          <p:cNvPicPr>
            <a:picLocks noGrp="1" noChangeAspect="1"/>
          </p:cNvPicPr>
          <p:nvPr>
            <p:ph idx="1"/>
          </p:nvPr>
        </p:nvPicPr>
        <p:blipFill>
          <a:blip r:embed="rId2"/>
          <a:stretch>
            <a:fillRect/>
          </a:stretch>
        </p:blipFill>
        <p:spPr>
          <a:xfrm>
            <a:off x="1806222" y="2422966"/>
            <a:ext cx="8579556" cy="3194756"/>
          </a:xfrm>
        </p:spPr>
      </p:pic>
    </p:spTree>
    <p:extLst>
      <p:ext uri="{BB962C8B-B14F-4D97-AF65-F5344CB8AC3E}">
        <p14:creationId xmlns:p14="http://schemas.microsoft.com/office/powerpoint/2010/main" val="18046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13BD-F8D4-4166-BA15-4B5852DD4B88}"/>
              </a:ext>
            </a:extLst>
          </p:cNvPr>
          <p:cNvSpPr>
            <a:spLocks noGrp="1"/>
          </p:cNvSpPr>
          <p:nvPr>
            <p:ph type="title"/>
          </p:nvPr>
        </p:nvSpPr>
        <p:spPr/>
        <p:txBody>
          <a:bodyPr/>
          <a:lstStyle/>
          <a:p>
            <a:r>
              <a:rPr lang="en-US" dirty="0"/>
              <a:t>Chrome Developer Tools</a:t>
            </a:r>
          </a:p>
        </p:txBody>
      </p:sp>
      <p:sp>
        <p:nvSpPr>
          <p:cNvPr id="3" name="Content Placeholder 2">
            <a:extLst>
              <a:ext uri="{FF2B5EF4-FFF2-40B4-BE49-F238E27FC236}">
                <a16:creationId xmlns:a16="http://schemas.microsoft.com/office/drawing/2014/main" id="{915E550F-99CC-470C-A865-BB1A22921AEB}"/>
              </a:ext>
            </a:extLst>
          </p:cNvPr>
          <p:cNvSpPr>
            <a:spLocks noGrp="1"/>
          </p:cNvSpPr>
          <p:nvPr>
            <p:ph idx="1"/>
          </p:nvPr>
        </p:nvSpPr>
        <p:spPr>
          <a:xfrm>
            <a:off x="581192" y="2180497"/>
            <a:ext cx="11029615" cy="4423504"/>
          </a:xfrm>
        </p:spPr>
        <p:txBody>
          <a:bodyPr>
            <a:normAutofit/>
          </a:bodyPr>
          <a:lstStyle/>
          <a:p>
            <a:pPr marL="0" indent="0" algn="l">
              <a:buNone/>
            </a:pPr>
            <a:r>
              <a:rPr lang="en-US" sz="1800" b="0" i="0" u="none" strike="noStrike" baseline="0" dirty="0">
                <a:latin typeface="BookAntiqua"/>
              </a:rPr>
              <a:t>In addition, we can interact with this console directly from our code using the </a:t>
            </a:r>
            <a:r>
              <a:rPr lang="en-US" sz="1800" b="0" i="0" u="none" strike="noStrike" baseline="0" dirty="0">
                <a:latin typeface="CourierStd"/>
              </a:rPr>
              <a:t>console.log() </a:t>
            </a:r>
            <a:r>
              <a:rPr lang="en-US" sz="1800" b="0" i="0" u="none" strike="noStrike" baseline="0" dirty="0">
                <a:latin typeface="BookAntiqua"/>
              </a:rPr>
              <a:t>method:</a:t>
            </a:r>
          </a:p>
          <a:p>
            <a:pPr marL="324000" lvl="1" indent="0">
              <a:buNone/>
            </a:pPr>
            <a:r>
              <a:rPr lang="en-US" b="0" i="0" u="none" strike="noStrike" baseline="0" dirty="0">
                <a:latin typeface="CourierStd"/>
              </a:rPr>
              <a:t>$(document).ready(function() {</a:t>
            </a:r>
          </a:p>
          <a:p>
            <a:pPr marL="594000" lvl="2" indent="0">
              <a:buNone/>
            </a:pPr>
            <a:r>
              <a:rPr lang="en-US" sz="1600" b="0" i="0" u="none" strike="noStrike" baseline="0" dirty="0">
                <a:latin typeface="CourierStd"/>
              </a:rPr>
              <a:t>console.log('hello');</a:t>
            </a:r>
          </a:p>
          <a:p>
            <a:pPr marL="594000" lvl="2" indent="0">
              <a:buNone/>
            </a:pPr>
            <a:r>
              <a:rPr lang="en-US" sz="1600" b="0" i="0" u="none" strike="noStrike" baseline="0" dirty="0">
                <a:latin typeface="CourierStd"/>
              </a:rPr>
              <a:t>console.log(52);</a:t>
            </a:r>
          </a:p>
          <a:p>
            <a:pPr marL="594000" lvl="2" indent="0">
              <a:buNone/>
            </a:pPr>
            <a:r>
              <a:rPr lang="en-US" sz="1600" b="0" i="0" u="none" strike="noStrike" baseline="0" dirty="0">
                <a:latin typeface="CourierStd"/>
              </a:rPr>
              <a:t>console.log($('</a:t>
            </a:r>
            <a:r>
              <a:rPr lang="en-US" sz="1600" b="0" i="0" u="none" strike="noStrike" baseline="0" dirty="0" err="1">
                <a:latin typeface="CourierStd"/>
              </a:rPr>
              <a:t>div.poem</a:t>
            </a:r>
            <a:r>
              <a:rPr lang="en-US" sz="1600" b="0" i="0" u="none" strike="noStrike" baseline="0" dirty="0">
                <a:latin typeface="CourierStd"/>
              </a:rPr>
              <a:t>-stanza'));</a:t>
            </a:r>
          </a:p>
          <a:p>
            <a:pPr marL="324000" lvl="1" indent="0">
              <a:buNone/>
            </a:pPr>
            <a:r>
              <a:rPr lang="en-US" b="0" i="0" u="none" strike="noStrike" baseline="0" dirty="0">
                <a:latin typeface="CourierStd"/>
              </a:rPr>
              <a:t>});</a:t>
            </a:r>
          </a:p>
          <a:p>
            <a:pPr marL="324000" lvl="1" indent="0">
              <a:buNone/>
            </a:pPr>
            <a:r>
              <a:rPr lang="en-US" b="0" i="1" u="none" strike="noStrike" baseline="0" dirty="0">
                <a:latin typeface="BookAntiqua-Italic"/>
              </a:rPr>
              <a:t>			</a:t>
            </a:r>
            <a:r>
              <a:rPr lang="en-US" sz="1400" b="0" i="1" u="none" strike="noStrike" baseline="0" dirty="0">
                <a:latin typeface="BookAntiqua-Italic"/>
              </a:rPr>
              <a:t>Listing 1.4</a:t>
            </a:r>
          </a:p>
          <a:p>
            <a:pPr marL="0" indent="0" algn="l">
              <a:buNone/>
            </a:pPr>
            <a:r>
              <a:rPr lang="en-US" sz="1800" b="0" i="0" u="none" strike="noStrike" baseline="0" dirty="0">
                <a:latin typeface="BookAntiqua"/>
              </a:rPr>
              <a:t>This code illustrates that we can pass any kind of expression into the </a:t>
            </a:r>
            <a:r>
              <a:rPr lang="en-US" sz="1800" b="0" i="0" u="none" strike="noStrike" baseline="0" dirty="0">
                <a:latin typeface="CourierStd"/>
              </a:rPr>
              <a:t>console.log() </a:t>
            </a:r>
            <a:r>
              <a:rPr lang="en-US" sz="1800" b="0" i="0" u="none" strike="noStrike" baseline="0" dirty="0">
                <a:latin typeface="BookAntiqua"/>
              </a:rPr>
              <a:t>method. Simple values such as strings and numbers are printed directly, and more complicated values such as jQuery objects are nicely formatted for our inspection.</a:t>
            </a:r>
            <a:endParaRPr lang="en-US" dirty="0"/>
          </a:p>
        </p:txBody>
      </p:sp>
    </p:spTree>
    <p:extLst>
      <p:ext uri="{BB962C8B-B14F-4D97-AF65-F5344CB8AC3E}">
        <p14:creationId xmlns:p14="http://schemas.microsoft.com/office/powerpoint/2010/main" val="3005228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F9D8-FF83-4E91-8B60-33DCD518A1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BEAF9BA-AC99-419E-A824-D9D3919B654E}"/>
              </a:ext>
            </a:extLst>
          </p:cNvPr>
          <p:cNvPicPr>
            <a:picLocks noGrp="1" noChangeAspect="1"/>
          </p:cNvPicPr>
          <p:nvPr>
            <p:ph idx="1"/>
          </p:nvPr>
        </p:nvPicPr>
        <p:blipFill>
          <a:blip r:embed="rId2"/>
          <a:stretch>
            <a:fillRect/>
          </a:stretch>
        </p:blipFill>
        <p:spPr>
          <a:xfrm>
            <a:off x="1828800" y="2422966"/>
            <a:ext cx="8534400" cy="3194756"/>
          </a:xfrm>
        </p:spPr>
      </p:pic>
    </p:spTree>
    <p:extLst>
      <p:ext uri="{BB962C8B-B14F-4D97-AF65-F5344CB8AC3E}">
        <p14:creationId xmlns:p14="http://schemas.microsoft.com/office/powerpoint/2010/main" val="3596166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13BD-F8D4-4166-BA15-4B5852DD4B88}"/>
              </a:ext>
            </a:extLst>
          </p:cNvPr>
          <p:cNvSpPr>
            <a:spLocks noGrp="1"/>
          </p:cNvSpPr>
          <p:nvPr>
            <p:ph type="title"/>
          </p:nvPr>
        </p:nvSpPr>
        <p:spPr/>
        <p:txBody>
          <a:bodyPr/>
          <a:lstStyle/>
          <a:p>
            <a:r>
              <a:rPr lang="en-US" dirty="0"/>
              <a:t>Chrome Developer Tools</a:t>
            </a:r>
          </a:p>
        </p:txBody>
      </p:sp>
      <p:sp>
        <p:nvSpPr>
          <p:cNvPr id="3" name="Content Placeholder 2">
            <a:extLst>
              <a:ext uri="{FF2B5EF4-FFF2-40B4-BE49-F238E27FC236}">
                <a16:creationId xmlns:a16="http://schemas.microsoft.com/office/drawing/2014/main" id="{915E550F-99CC-470C-A865-BB1A22921AEB}"/>
              </a:ext>
            </a:extLst>
          </p:cNvPr>
          <p:cNvSpPr>
            <a:spLocks noGrp="1"/>
          </p:cNvSpPr>
          <p:nvPr>
            <p:ph idx="1"/>
          </p:nvPr>
        </p:nvSpPr>
        <p:spPr/>
        <p:txBody>
          <a:bodyPr>
            <a:normAutofit/>
          </a:bodyPr>
          <a:lstStyle/>
          <a:p>
            <a:pPr marL="0" indent="0" algn="ctr">
              <a:buNone/>
            </a:pPr>
            <a:r>
              <a:rPr lang="en-US" sz="1800" b="0" i="0" u="none" strike="noStrike" baseline="0" dirty="0">
                <a:latin typeface="BookAntiqua"/>
              </a:rPr>
              <a:t>This </a:t>
            </a:r>
            <a:r>
              <a:rPr lang="en-US" sz="1800" b="0" i="0" u="none" strike="noStrike" baseline="0" dirty="0">
                <a:latin typeface="CourierStd"/>
              </a:rPr>
              <a:t>console.log()</a:t>
            </a:r>
            <a:r>
              <a:rPr lang="en-US" sz="1800" b="0" i="0" u="none" strike="noStrike" baseline="0" dirty="0">
                <a:latin typeface="BookAntiqua"/>
              </a:rPr>
              <a:t>function (which works in each of the browser developer tools we mentioned earlier) is a convenient alternative to the JavaScript </a:t>
            </a:r>
            <a:r>
              <a:rPr lang="en-US" sz="1800" b="0" i="0" u="none" strike="noStrike" baseline="0" dirty="0">
                <a:latin typeface="CourierStd"/>
              </a:rPr>
              <a:t>alert() </a:t>
            </a:r>
            <a:r>
              <a:rPr lang="en-US" sz="1800" b="0" i="0" u="none" strike="noStrike" baseline="0" dirty="0">
                <a:latin typeface="BookAntiqua"/>
              </a:rPr>
              <a:t>function, and will be very useful as we test our jQuery code.</a:t>
            </a:r>
            <a:endParaRPr lang="en-US" dirty="0"/>
          </a:p>
        </p:txBody>
      </p:sp>
    </p:spTree>
    <p:extLst>
      <p:ext uri="{BB962C8B-B14F-4D97-AF65-F5344CB8AC3E}">
        <p14:creationId xmlns:p14="http://schemas.microsoft.com/office/powerpoint/2010/main" val="3247111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161037"/>
          </a:xfrm>
        </p:spPr>
        <p:txBody>
          <a:bodyPr>
            <a:normAutofit/>
          </a:bodyPr>
          <a:lstStyle/>
          <a:p>
            <a:pPr marL="0" indent="0" algn="l">
              <a:buNone/>
            </a:pPr>
            <a:r>
              <a:rPr lang="en-US" sz="1800" b="0" i="0" u="none" strike="noStrike" baseline="0" dirty="0">
                <a:latin typeface="BookAntiqua"/>
              </a:rPr>
              <a:t>In this chapter, we have learned how to make jQuery available to JavaScript code on our web page, use the </a:t>
            </a:r>
            <a:r>
              <a:rPr lang="en-US" sz="1800" b="0" i="0" u="none" strike="noStrike" baseline="0" dirty="0">
                <a:latin typeface="CourierStd"/>
              </a:rPr>
              <a:t>$() </a:t>
            </a:r>
            <a:r>
              <a:rPr lang="en-US" sz="1800" b="0" i="0" u="none" strike="noStrike" baseline="0" dirty="0">
                <a:latin typeface="BookAntiqua"/>
              </a:rPr>
              <a:t>function to locate a part of the page that has a given class, call </a:t>
            </a:r>
            <a:r>
              <a:rPr lang="en-US" sz="1800" b="0" i="0" u="none" strike="noStrike" baseline="0" dirty="0">
                <a:latin typeface="CourierStd"/>
              </a:rPr>
              <a:t>.</a:t>
            </a:r>
            <a:r>
              <a:rPr lang="en-US" sz="1800" b="0" i="0" u="none" strike="noStrike" baseline="0" dirty="0" err="1">
                <a:latin typeface="CourierStd"/>
              </a:rPr>
              <a:t>addClass</a:t>
            </a:r>
            <a:r>
              <a:rPr lang="en-US" sz="1800" b="0" i="0" u="none" strike="noStrike" baseline="0" dirty="0">
                <a:latin typeface="CourierStd"/>
              </a:rPr>
              <a:t>() </a:t>
            </a:r>
            <a:r>
              <a:rPr lang="en-US" sz="1800" b="0" i="0" u="none" strike="noStrike" baseline="0" dirty="0">
                <a:latin typeface="BookAntiqua"/>
              </a:rPr>
              <a:t>to apply additional styling to this part of the page, and invoke </a:t>
            </a:r>
            <a:r>
              <a:rPr lang="en-US" sz="1800" b="0" i="0" u="none" strike="noStrike" baseline="0" dirty="0">
                <a:latin typeface="CourierStd"/>
              </a:rPr>
              <a:t>$(document).ready() </a:t>
            </a:r>
            <a:r>
              <a:rPr lang="en-US" sz="1800" b="0" i="0" u="none" strike="noStrike" baseline="0" dirty="0">
                <a:latin typeface="BookAntiqua"/>
              </a:rPr>
              <a:t>to cause this code to execute upon the loading of the  page. We have also explored the development tools we will be relying on when writing, testing, and debugging our jQuery code.</a:t>
            </a:r>
          </a:p>
          <a:p>
            <a:pPr marL="0" indent="0" algn="l">
              <a:buNone/>
            </a:pPr>
            <a:r>
              <a:rPr lang="en-US" sz="1800" b="0" i="0" u="none" strike="noStrike" baseline="0" dirty="0">
                <a:latin typeface="BookAntiqua"/>
              </a:rPr>
              <a:t>We now have an idea of why a developer would choose to use a JavaScript framework rather than writing all code from scratch, even for the most basic tasks. We also have seen some of the ways in which jQuery excels as a framework, why we might choose it over other options, and in general which tasks jQuery makes easier.</a:t>
            </a:r>
          </a:p>
          <a:p>
            <a:pPr marL="0" indent="0" algn="l">
              <a:buNone/>
            </a:pPr>
            <a:r>
              <a:rPr lang="en-US" sz="1800" b="0" i="0" u="none" strike="noStrike" baseline="0" dirty="0">
                <a:latin typeface="BookAntiqua"/>
              </a:rPr>
              <a:t>The simple example we have been using demonstrates how jQuery works, but is not very useful in real-world situations. In the next chapter, we will expand on </a:t>
            </a:r>
            <a:r>
              <a:rPr lang="en-US" sz="1800" b="0" i="0" u="none" strike="noStrike" baseline="0">
                <a:latin typeface="BookAntiqua"/>
              </a:rPr>
              <a:t>the code here </a:t>
            </a:r>
            <a:r>
              <a:rPr lang="en-US" sz="1800" b="0" i="0" u="none" strike="noStrike" baseline="0" dirty="0">
                <a:latin typeface="BookAntiqua"/>
              </a:rPr>
              <a:t>by exploring jQuery's sophisticated selector language, finding practical </a:t>
            </a:r>
            <a:r>
              <a:rPr lang="en-US" sz="1800" b="0" i="0" u="none" strike="noStrike" baseline="0">
                <a:latin typeface="BookAntiqua"/>
              </a:rPr>
              <a:t>uses for this </a:t>
            </a:r>
            <a:r>
              <a:rPr lang="en-US" sz="1800" b="0" i="0" u="none" strike="noStrike" baseline="0" dirty="0">
                <a:latin typeface="BookAntiqua"/>
              </a:rPr>
              <a:t>technique.</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B480-DE23-406E-9CE0-AA3B649B99D4}"/>
              </a:ext>
            </a:extLst>
          </p:cNvPr>
          <p:cNvSpPr>
            <a:spLocks noGrp="1"/>
          </p:cNvSpPr>
          <p:nvPr>
            <p:ph type="title"/>
          </p:nvPr>
        </p:nvSpPr>
        <p:spPr/>
        <p:txBody>
          <a:bodyPr/>
          <a:lstStyle/>
          <a:p>
            <a:r>
              <a:rPr lang="en-US" dirty="0"/>
              <a:t>What jQuery does</a:t>
            </a:r>
          </a:p>
        </p:txBody>
      </p:sp>
      <p:sp>
        <p:nvSpPr>
          <p:cNvPr id="3" name="Content Placeholder 2">
            <a:extLst>
              <a:ext uri="{FF2B5EF4-FFF2-40B4-BE49-F238E27FC236}">
                <a16:creationId xmlns:a16="http://schemas.microsoft.com/office/drawing/2014/main" id="{101736E6-D712-4920-ABDD-3C5FDD5BC98C}"/>
              </a:ext>
            </a:extLst>
          </p:cNvPr>
          <p:cNvSpPr>
            <a:spLocks noGrp="1"/>
          </p:cNvSpPr>
          <p:nvPr>
            <p:ph idx="1"/>
          </p:nvPr>
        </p:nvSpPr>
        <p:spPr>
          <a:xfrm>
            <a:off x="581192" y="1947333"/>
            <a:ext cx="11029615" cy="4809067"/>
          </a:xfrm>
        </p:spPr>
        <p:txBody>
          <a:bodyPr>
            <a:normAutofit lnSpcReduction="10000"/>
          </a:bodyPr>
          <a:lstStyle/>
          <a:p>
            <a:pPr marL="0" indent="0" algn="l">
              <a:buNone/>
            </a:pPr>
            <a:r>
              <a:rPr lang="en-US" sz="1800" b="0" i="0" u="none" strike="noStrike" baseline="0" dirty="0">
                <a:latin typeface="BookAntiqua"/>
              </a:rPr>
              <a:t>The jQuery library provides a general-purpose abstraction layer for common web scripting, and is therefore useful in almost every scripting situation. Its extensible nature means that we could never cover all the possible uses and functions in a single book, as plugins are constantly being developed to add new abilities. The core features, though, assist us in accomplishing the following tasks:</a:t>
            </a:r>
          </a:p>
          <a:p>
            <a:pPr lvl="1">
              <a:buFont typeface="Arial" panose="020B0604020202020204" pitchFamily="34" charset="0"/>
              <a:buChar char="•"/>
            </a:pPr>
            <a:r>
              <a:rPr lang="en-US" sz="1800" b="0" i="0" u="none" strike="noStrike" baseline="0" dirty="0">
                <a:latin typeface="BookAntiqua"/>
              </a:rPr>
              <a:t>• </a:t>
            </a:r>
            <a:r>
              <a:rPr lang="en-US" sz="1800" b="1" i="0" u="none" strike="noStrike" baseline="0" dirty="0">
                <a:latin typeface="BookAntiqua-Bold"/>
              </a:rPr>
              <a:t>Access elements in a document</a:t>
            </a:r>
            <a:r>
              <a:rPr lang="en-US" sz="1800" b="0" i="0" u="none" strike="noStrike" baseline="0" dirty="0">
                <a:latin typeface="BookAntiqua"/>
              </a:rPr>
              <a:t>: Without a JavaScript library, web developers often need to write many lines of code to traverse the </a:t>
            </a:r>
            <a:r>
              <a:rPr lang="en-US" sz="1800" b="1" i="0" u="none" strike="noStrike" baseline="0" dirty="0">
                <a:latin typeface="BookAntiqua-Bold"/>
              </a:rPr>
              <a:t>Document Object Model </a:t>
            </a:r>
            <a:r>
              <a:rPr lang="en-US" sz="1800" b="0" i="0" u="none" strike="noStrike" baseline="0" dirty="0">
                <a:latin typeface="BookAntiqua"/>
              </a:rPr>
              <a:t>(</a:t>
            </a:r>
            <a:r>
              <a:rPr lang="en-US" sz="1800" b="1" i="0" u="none" strike="noStrike" baseline="0" dirty="0">
                <a:latin typeface="BookAntiqua-Bold"/>
              </a:rPr>
              <a:t>DOM</a:t>
            </a:r>
            <a:r>
              <a:rPr lang="en-US" sz="1800" b="0" i="0" u="none" strike="noStrike" baseline="0" dirty="0">
                <a:latin typeface="BookAntiqua"/>
              </a:rPr>
              <a:t>) tree and locate specific portions of an HTML document's structure. With jQuery, developers have a robust and efficient selector mechanism at their disposal, making it easy to retrieve the exact piece of the document that needs to be inspected or manipulated.</a:t>
            </a:r>
          </a:p>
          <a:p>
            <a:pPr marL="324000" lvl="1" indent="0">
              <a:buNone/>
            </a:pPr>
            <a:r>
              <a:rPr lang="en-US" sz="1800" dirty="0">
                <a:latin typeface="CourierStd"/>
              </a:rPr>
              <a:t>		</a:t>
            </a:r>
            <a:r>
              <a:rPr lang="en-US" b="0" i="0" u="none" strike="noStrike" baseline="0" dirty="0">
                <a:latin typeface="CourierStd"/>
              </a:rPr>
              <a:t>$('</a:t>
            </a:r>
            <a:r>
              <a:rPr lang="en-US" b="0" i="0" u="none" strike="noStrike" baseline="0" dirty="0" err="1">
                <a:latin typeface="CourierStd"/>
              </a:rPr>
              <a:t>div.content</a:t>
            </a:r>
            <a:r>
              <a:rPr lang="en-US" b="0" i="0" u="none" strike="noStrike" baseline="0" dirty="0">
                <a:latin typeface="CourierStd"/>
              </a:rPr>
              <a:t>').find('p');</a:t>
            </a:r>
            <a:endParaRPr lang="en-US" sz="1700" b="0" i="0" u="none" strike="noStrike" baseline="0" dirty="0">
              <a:latin typeface="CourierStd"/>
            </a:endParaRPr>
          </a:p>
          <a:p>
            <a:pPr lvl="1">
              <a:buFont typeface="Arial" panose="020B0604020202020204" pitchFamily="34" charset="0"/>
              <a:buChar char="•"/>
            </a:pPr>
            <a:r>
              <a:rPr lang="en-US" sz="1800" b="0" i="0" u="none" strike="noStrike" baseline="0" dirty="0">
                <a:latin typeface="BookAntiqua"/>
              </a:rPr>
              <a:t>• </a:t>
            </a:r>
            <a:r>
              <a:rPr lang="en-US" sz="1800" b="1" i="0" u="none" strike="noStrike" baseline="0" dirty="0">
                <a:latin typeface="BookAntiqua-Bold"/>
              </a:rPr>
              <a:t>Modify the appearance of a web page</a:t>
            </a:r>
            <a:r>
              <a:rPr lang="en-US" sz="1800" b="0" i="0" u="none" strike="noStrike" baseline="0" dirty="0">
                <a:latin typeface="BookAntiqua"/>
              </a:rPr>
              <a:t>: CSS offers a powerful method of influencing the way a document is rendered, but it falls short when not all web browsers support the same standards. With jQuery, developers can bridge this gap, relying on the same standards support across all browsers In addition, jQuery can change the classes or individual style properties applied to a portion of the document even after the page has been rendered.</a:t>
            </a:r>
          </a:p>
          <a:p>
            <a:pPr marL="324000" lvl="1" indent="0">
              <a:buNone/>
            </a:pPr>
            <a:r>
              <a:rPr lang="en-US" sz="1800" b="0" i="0" u="none" strike="noStrike" baseline="0" dirty="0">
                <a:latin typeface="CourierStd"/>
              </a:rPr>
              <a:t>		</a:t>
            </a:r>
            <a:r>
              <a:rPr lang="en-US" b="0" i="0" u="none" strike="noStrike" baseline="0" dirty="0">
                <a:latin typeface="CourierStd"/>
              </a:rPr>
              <a:t>$('ul &gt; </a:t>
            </a:r>
            <a:r>
              <a:rPr lang="en-US" b="0" i="0" u="none" strike="noStrike" baseline="0" dirty="0" err="1">
                <a:latin typeface="CourierStd"/>
              </a:rPr>
              <a:t>li:first</a:t>
            </a:r>
            <a:r>
              <a:rPr lang="en-US" b="0" i="0" u="none" strike="noStrike" baseline="0" dirty="0">
                <a:latin typeface="CourierStd"/>
              </a:rPr>
              <a:t>').</a:t>
            </a:r>
            <a:r>
              <a:rPr lang="en-US" b="0" i="0" u="none" strike="noStrike" baseline="0" dirty="0" err="1">
                <a:latin typeface="CourierStd"/>
              </a:rPr>
              <a:t>addClass</a:t>
            </a:r>
            <a:r>
              <a:rPr lang="en-US" b="0" i="0" u="none" strike="noStrike" baseline="0" dirty="0">
                <a:latin typeface="CourierStd"/>
              </a:rPr>
              <a:t>('active');</a:t>
            </a:r>
            <a:endParaRPr lang="en-US" sz="1700" dirty="0"/>
          </a:p>
        </p:txBody>
      </p:sp>
    </p:spTree>
    <p:extLst>
      <p:ext uri="{BB962C8B-B14F-4D97-AF65-F5344CB8AC3E}">
        <p14:creationId xmlns:p14="http://schemas.microsoft.com/office/powerpoint/2010/main" val="303782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B480-DE23-406E-9CE0-AA3B649B99D4}"/>
              </a:ext>
            </a:extLst>
          </p:cNvPr>
          <p:cNvSpPr>
            <a:spLocks noGrp="1"/>
          </p:cNvSpPr>
          <p:nvPr>
            <p:ph type="title"/>
          </p:nvPr>
        </p:nvSpPr>
        <p:spPr/>
        <p:txBody>
          <a:bodyPr/>
          <a:lstStyle/>
          <a:p>
            <a:r>
              <a:rPr lang="en-US" dirty="0"/>
              <a:t>What jQuery does</a:t>
            </a:r>
          </a:p>
        </p:txBody>
      </p:sp>
      <p:sp>
        <p:nvSpPr>
          <p:cNvPr id="3" name="Content Placeholder 2">
            <a:extLst>
              <a:ext uri="{FF2B5EF4-FFF2-40B4-BE49-F238E27FC236}">
                <a16:creationId xmlns:a16="http://schemas.microsoft.com/office/drawing/2014/main" id="{101736E6-D712-4920-ABDD-3C5FDD5BC98C}"/>
              </a:ext>
            </a:extLst>
          </p:cNvPr>
          <p:cNvSpPr>
            <a:spLocks noGrp="1"/>
          </p:cNvSpPr>
          <p:nvPr>
            <p:ph idx="1"/>
          </p:nvPr>
        </p:nvSpPr>
        <p:spPr>
          <a:xfrm>
            <a:off x="581192" y="1947333"/>
            <a:ext cx="11029615" cy="4809067"/>
          </a:xfrm>
        </p:spPr>
        <p:txBody>
          <a:bodyPr>
            <a:normAutofit/>
          </a:bodyPr>
          <a:lstStyle/>
          <a:p>
            <a:pPr lvl="1">
              <a:buFont typeface="Arial" panose="020B0604020202020204" pitchFamily="34" charset="0"/>
              <a:buChar char="•"/>
            </a:pPr>
            <a:r>
              <a:rPr lang="en-US" sz="1800" b="1" i="0" u="none" strike="noStrike" baseline="0" dirty="0">
                <a:latin typeface="BookAntiqua-Bold"/>
              </a:rPr>
              <a:t>Alter the content of a document</a:t>
            </a:r>
            <a:r>
              <a:rPr lang="en-US" sz="1800" b="0" i="0" u="none" strike="noStrike" baseline="0" dirty="0">
                <a:latin typeface="BookAntiqua"/>
              </a:rPr>
              <a:t>: Not limited to mere cosmetic changes, jQuery can modify the content of a document itself with a few  keystrokes. Text can be changed, images can be inserted or swapped, lists can be reordered, or the entire structure of the HTML can be rewritten and extended—all with a single easy-to-use </a:t>
            </a:r>
            <a:r>
              <a:rPr lang="en-US" sz="1800" b="1" i="0" u="none" strike="noStrike" baseline="0" dirty="0">
                <a:latin typeface="BookAntiqua-Bold"/>
              </a:rPr>
              <a:t>Application Programming Interface </a:t>
            </a:r>
            <a:r>
              <a:rPr lang="en-US" sz="1800" b="0" i="0" u="none" strike="noStrike" baseline="0" dirty="0">
                <a:latin typeface="BookAntiqua"/>
              </a:rPr>
              <a:t>(</a:t>
            </a:r>
            <a:r>
              <a:rPr lang="en-US" sz="1800" b="1" i="0" u="none" strike="noStrike" baseline="0" dirty="0">
                <a:latin typeface="BookAntiqua-Bold"/>
              </a:rPr>
              <a:t>API</a:t>
            </a:r>
            <a:r>
              <a:rPr lang="en-US" sz="1800" b="0" i="0" u="none" strike="noStrike" baseline="0" dirty="0">
                <a:latin typeface="BookAntiqua"/>
              </a:rPr>
              <a:t>).</a:t>
            </a:r>
          </a:p>
          <a:p>
            <a:pPr marL="324000" lvl="1" indent="0">
              <a:buNone/>
            </a:pPr>
            <a:r>
              <a:rPr lang="en-US" b="0" i="0" u="none" strike="noStrike" baseline="0" dirty="0">
                <a:latin typeface="CourierStd"/>
              </a:rPr>
              <a:t>		$('#container').append('&lt;a </a:t>
            </a:r>
            <a:r>
              <a:rPr lang="en-US" b="0" i="0" u="none" strike="noStrike" baseline="0" dirty="0" err="1">
                <a:latin typeface="CourierStd"/>
              </a:rPr>
              <a:t>href</a:t>
            </a:r>
            <a:r>
              <a:rPr lang="en-US" b="0" i="0" u="none" strike="noStrike" baseline="0" dirty="0">
                <a:latin typeface="CourierStd"/>
              </a:rPr>
              <a:t>="more.html"&gt;more&lt;/a&gt;');</a:t>
            </a:r>
          </a:p>
          <a:p>
            <a:pPr lvl="1">
              <a:buFont typeface="Arial" panose="020B0604020202020204" pitchFamily="34" charset="0"/>
              <a:buChar char="•"/>
            </a:pPr>
            <a:r>
              <a:rPr lang="en-US" sz="1800" b="1" i="0" u="none" strike="noStrike" baseline="0" dirty="0">
                <a:latin typeface="BookAntiqua-Bold"/>
              </a:rPr>
              <a:t>Respond to a user's interaction</a:t>
            </a:r>
            <a:r>
              <a:rPr lang="en-US" sz="1800" b="0" i="0" u="none" strike="noStrike" baseline="0" dirty="0">
                <a:latin typeface="BookAntiqua"/>
              </a:rPr>
              <a:t>: Even the most elaborate and powerful behaviors are not useful if we can't control when they take place. The jQuery library offers an elegant way to intercept a wide variety of events, such as a user clicking on a link, without the need to clutter the HTML code itself with event handlers. At the same time, its event-handling API removes browser inconsistencies that often plague web developers.</a:t>
            </a:r>
          </a:p>
          <a:p>
            <a:pPr marL="324000" lvl="1" indent="0">
              <a:buNone/>
            </a:pPr>
            <a:r>
              <a:rPr lang="en-US" b="0" i="0" u="none" strike="noStrike" baseline="0" dirty="0">
                <a:latin typeface="CourierStd"/>
              </a:rPr>
              <a:t>		$('</a:t>
            </a:r>
            <a:r>
              <a:rPr lang="en-US" b="0" i="0" u="none" strike="noStrike" baseline="0" dirty="0" err="1">
                <a:latin typeface="CourierStd"/>
              </a:rPr>
              <a:t>button.show</a:t>
            </a:r>
            <a:r>
              <a:rPr lang="en-US" b="0" i="0" u="none" strike="noStrike" baseline="0" dirty="0">
                <a:latin typeface="CourierStd"/>
              </a:rPr>
              <a:t>-details').click(function() {</a:t>
            </a:r>
          </a:p>
          <a:p>
            <a:pPr marL="324000" lvl="1" indent="0">
              <a:buNone/>
            </a:pPr>
            <a:r>
              <a:rPr lang="en-US" b="0" i="0" u="none" strike="noStrike" baseline="0" dirty="0">
                <a:latin typeface="CourierStd"/>
              </a:rPr>
              <a:t>		$('</a:t>
            </a:r>
            <a:r>
              <a:rPr lang="en-US" b="0" i="0" u="none" strike="noStrike" baseline="0" dirty="0" err="1">
                <a:latin typeface="CourierStd"/>
              </a:rPr>
              <a:t>div.details</a:t>
            </a:r>
            <a:r>
              <a:rPr lang="en-US" b="0" i="0" u="none" strike="noStrike" baseline="0" dirty="0">
                <a:latin typeface="CourierStd"/>
              </a:rPr>
              <a:t>').show();</a:t>
            </a:r>
          </a:p>
          <a:p>
            <a:pPr marL="324000" lvl="1" indent="0">
              <a:buNone/>
            </a:pPr>
            <a:r>
              <a:rPr lang="en-US" b="0" i="0" u="none" strike="noStrike" baseline="0" dirty="0">
                <a:latin typeface="CourierStd"/>
              </a:rPr>
              <a:t>		});</a:t>
            </a:r>
            <a:endParaRPr lang="en-US" sz="1500" dirty="0"/>
          </a:p>
        </p:txBody>
      </p:sp>
    </p:spTree>
    <p:extLst>
      <p:ext uri="{BB962C8B-B14F-4D97-AF65-F5344CB8AC3E}">
        <p14:creationId xmlns:p14="http://schemas.microsoft.com/office/powerpoint/2010/main" val="12912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B480-DE23-406E-9CE0-AA3B649B99D4}"/>
              </a:ext>
            </a:extLst>
          </p:cNvPr>
          <p:cNvSpPr>
            <a:spLocks noGrp="1"/>
          </p:cNvSpPr>
          <p:nvPr>
            <p:ph type="title"/>
          </p:nvPr>
        </p:nvSpPr>
        <p:spPr/>
        <p:txBody>
          <a:bodyPr/>
          <a:lstStyle/>
          <a:p>
            <a:r>
              <a:rPr lang="en-US" dirty="0"/>
              <a:t>What jQuery does</a:t>
            </a:r>
          </a:p>
        </p:txBody>
      </p:sp>
      <p:sp>
        <p:nvSpPr>
          <p:cNvPr id="3" name="Content Placeholder 2">
            <a:extLst>
              <a:ext uri="{FF2B5EF4-FFF2-40B4-BE49-F238E27FC236}">
                <a16:creationId xmlns:a16="http://schemas.microsoft.com/office/drawing/2014/main" id="{101736E6-D712-4920-ABDD-3C5FDD5BC98C}"/>
              </a:ext>
            </a:extLst>
          </p:cNvPr>
          <p:cNvSpPr>
            <a:spLocks noGrp="1"/>
          </p:cNvSpPr>
          <p:nvPr>
            <p:ph idx="1"/>
          </p:nvPr>
        </p:nvSpPr>
        <p:spPr>
          <a:xfrm>
            <a:off x="581192" y="1947333"/>
            <a:ext cx="11029615" cy="4809067"/>
          </a:xfrm>
        </p:spPr>
        <p:txBody>
          <a:bodyPr>
            <a:normAutofit lnSpcReduction="10000"/>
          </a:bodyPr>
          <a:lstStyle/>
          <a:p>
            <a:pPr marL="879750" lvl="2" indent="-285750">
              <a:buFont typeface="Arial" panose="020B0604020202020204" pitchFamily="34" charset="0"/>
              <a:buChar char="•"/>
            </a:pPr>
            <a:r>
              <a:rPr lang="en-US" sz="1800" b="0" i="0" u="none" strike="noStrike" baseline="0" dirty="0">
                <a:latin typeface="BookAntiqua"/>
              </a:rPr>
              <a:t>• </a:t>
            </a:r>
            <a:r>
              <a:rPr lang="en-US" sz="1800" b="1" i="0" u="none" strike="noStrike" baseline="0" dirty="0">
                <a:latin typeface="BookAntiqua-Bold"/>
              </a:rPr>
              <a:t>Animate changes being made to a document</a:t>
            </a:r>
            <a:r>
              <a:rPr lang="en-US" sz="1800" b="0" i="0" u="none" strike="noStrike" baseline="0" dirty="0">
                <a:latin typeface="BookAntiqua"/>
              </a:rPr>
              <a:t>: To effectively implement such interactive behaviors, a designer must also provide visual feedback to the user. The jQuery library facilitates this by providing an array of effects such as fades and wipes, as well as a toolkit for crafting new ones.</a:t>
            </a:r>
          </a:p>
          <a:p>
            <a:pPr marL="594000" lvl="2" indent="0">
              <a:buNone/>
            </a:pPr>
            <a:r>
              <a:rPr lang="en-US" sz="1800" b="0" i="0" u="none" strike="noStrike" baseline="0" dirty="0">
                <a:latin typeface="CourierStd"/>
              </a:rPr>
              <a:t>		</a:t>
            </a:r>
            <a:r>
              <a:rPr lang="en-US" sz="1600" b="0" i="0" u="none" strike="noStrike" baseline="0" dirty="0">
                <a:latin typeface="CourierStd"/>
              </a:rPr>
              <a:t>$('</a:t>
            </a:r>
            <a:r>
              <a:rPr lang="en-US" sz="1600" b="0" i="0" u="none" strike="noStrike" baseline="0" dirty="0" err="1">
                <a:latin typeface="CourierStd"/>
              </a:rPr>
              <a:t>div.details</a:t>
            </a:r>
            <a:r>
              <a:rPr lang="en-US" sz="1600" b="0" i="0" u="none" strike="noStrike" baseline="0" dirty="0">
                <a:latin typeface="CourierStd"/>
              </a:rPr>
              <a:t>').</a:t>
            </a:r>
            <a:r>
              <a:rPr lang="en-US" sz="1600" b="0" i="0" u="none" strike="noStrike" baseline="0" dirty="0" err="1">
                <a:latin typeface="CourierStd"/>
              </a:rPr>
              <a:t>slideDown</a:t>
            </a:r>
            <a:r>
              <a:rPr lang="en-US" sz="1600" b="0" i="0" u="none" strike="noStrike" baseline="0" dirty="0">
                <a:latin typeface="CourierStd"/>
              </a:rPr>
              <a:t>();</a:t>
            </a:r>
            <a:endParaRPr lang="en-US" sz="1800" b="0" i="0" u="none" strike="noStrike" baseline="0" dirty="0">
              <a:latin typeface="CourierStd"/>
            </a:endParaRPr>
          </a:p>
          <a:p>
            <a:pPr marL="879750" lvl="2" indent="-285750">
              <a:buFont typeface="Arial" panose="020B0604020202020204" pitchFamily="34" charset="0"/>
              <a:buChar char="•"/>
            </a:pPr>
            <a:r>
              <a:rPr lang="en-US" sz="1800" b="1" i="0" u="none" strike="noStrike" baseline="0" dirty="0">
                <a:latin typeface="BookAntiqua-Bold"/>
              </a:rPr>
              <a:t>Retrieve information from a server without refreshing a page</a:t>
            </a:r>
            <a:r>
              <a:rPr lang="en-US" sz="1800" b="0" i="0" u="none" strike="noStrike" baseline="0" dirty="0">
                <a:latin typeface="BookAntiqua"/>
              </a:rPr>
              <a:t>: This code pattern is known as </a:t>
            </a:r>
            <a:r>
              <a:rPr lang="en-US" sz="1800" b="1" i="0" u="none" strike="noStrike" baseline="0" dirty="0">
                <a:latin typeface="BookAntiqua-Bold"/>
              </a:rPr>
              <a:t>Ajax</a:t>
            </a:r>
            <a:r>
              <a:rPr lang="en-US" sz="1800" b="0" i="0" u="none" strike="noStrike" baseline="0" dirty="0">
                <a:latin typeface="BookAntiqua"/>
              </a:rPr>
              <a:t>, which originally stood for </a:t>
            </a:r>
            <a:r>
              <a:rPr lang="en-US" sz="1800" b="1" i="0" u="none" strike="noStrike" baseline="0" dirty="0">
                <a:latin typeface="BookAntiqua-Bold"/>
              </a:rPr>
              <a:t>Asynchronous JavaScript and XML</a:t>
            </a:r>
            <a:r>
              <a:rPr lang="en-US" sz="1800" b="0" i="0" u="none" strike="noStrike" baseline="0" dirty="0">
                <a:latin typeface="BookAntiqua"/>
              </a:rPr>
              <a:t>, but has since come to represent a much greater set of technologies for communicating between the client and the server. The jQuery library removes the browser-specific complexity from this responsive, feature-rich process, allowing developers to focus on the server-end functionality.</a:t>
            </a:r>
          </a:p>
          <a:p>
            <a:pPr marL="594000" lvl="2" indent="0">
              <a:buNone/>
            </a:pPr>
            <a:r>
              <a:rPr lang="en-US" sz="1800" b="0" i="0" u="none" strike="noStrike" baseline="0" dirty="0">
                <a:latin typeface="CourierStd"/>
              </a:rPr>
              <a:t>	</a:t>
            </a:r>
            <a:r>
              <a:rPr lang="en-US" sz="1600" b="0" i="0" u="none" strike="noStrike" baseline="0" dirty="0">
                <a:latin typeface="CourierStd"/>
              </a:rPr>
              <a:t>	$('div.details').load('more.html #content’);</a:t>
            </a:r>
            <a:endParaRPr lang="en-US" sz="1800" b="0" i="0" u="none" strike="noStrike" baseline="0" dirty="0">
              <a:latin typeface="CourierStd"/>
            </a:endParaRPr>
          </a:p>
          <a:p>
            <a:pPr lvl="2">
              <a:buFont typeface="Arial" panose="020B0604020202020204" pitchFamily="34" charset="0"/>
              <a:buChar char="•"/>
            </a:pPr>
            <a:r>
              <a:rPr lang="en-US" sz="1800" b="1" i="0" u="none" strike="noStrike" baseline="0" dirty="0">
                <a:latin typeface="BookAntiqua-Bold"/>
              </a:rPr>
              <a:t>Simplify common JavaScript tasks</a:t>
            </a:r>
            <a:r>
              <a:rPr lang="en-US" sz="1800" b="0" i="0" u="none" strike="noStrike" baseline="0" dirty="0">
                <a:latin typeface="BookAntiqua"/>
              </a:rPr>
              <a:t>: In addition to all of the document specific features of jQuery, the library provides enhancements to basic JavaScript constructs such as iteration and array manipulation. </a:t>
            </a:r>
          </a:p>
          <a:p>
            <a:pPr marL="1332000" lvl="4" indent="0">
              <a:buNone/>
            </a:pPr>
            <a:r>
              <a:rPr lang="en-US" sz="1600" b="0" i="0" u="none" strike="noStrike" baseline="0" dirty="0">
                <a:latin typeface="CourierStd"/>
              </a:rPr>
              <a:t>$.each(obj, function(key, value) {</a:t>
            </a:r>
          </a:p>
          <a:p>
            <a:pPr marL="1332000" lvl="4" indent="0">
              <a:buNone/>
            </a:pPr>
            <a:r>
              <a:rPr lang="en-US" sz="1600" b="0" i="0" u="none" strike="noStrike" baseline="0" dirty="0">
                <a:latin typeface="CourierStd"/>
              </a:rPr>
              <a:t>total += value;</a:t>
            </a:r>
          </a:p>
          <a:p>
            <a:pPr marL="1332000" lvl="4" indent="0">
              <a:buNone/>
            </a:pPr>
            <a:r>
              <a:rPr lang="en-US" sz="1600" b="0" i="0" u="none" strike="noStrike" baseline="0" dirty="0">
                <a:latin typeface="CourierStd"/>
              </a:rPr>
              <a:t>});</a:t>
            </a:r>
            <a:endParaRPr lang="en-US" sz="1600" dirty="0"/>
          </a:p>
        </p:txBody>
      </p:sp>
    </p:spTree>
    <p:extLst>
      <p:ext uri="{BB962C8B-B14F-4D97-AF65-F5344CB8AC3E}">
        <p14:creationId xmlns:p14="http://schemas.microsoft.com/office/powerpoint/2010/main" val="85696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E598-2E56-4AB6-A346-82E7123E950C}"/>
              </a:ext>
            </a:extLst>
          </p:cNvPr>
          <p:cNvSpPr>
            <a:spLocks noGrp="1"/>
          </p:cNvSpPr>
          <p:nvPr>
            <p:ph type="title"/>
          </p:nvPr>
        </p:nvSpPr>
        <p:spPr/>
        <p:txBody>
          <a:bodyPr/>
          <a:lstStyle/>
          <a:p>
            <a:r>
              <a:rPr lang="en-US" dirty="0"/>
              <a:t>Why jQuery works well</a:t>
            </a:r>
          </a:p>
        </p:txBody>
      </p:sp>
      <p:sp>
        <p:nvSpPr>
          <p:cNvPr id="3" name="Content Placeholder 2">
            <a:extLst>
              <a:ext uri="{FF2B5EF4-FFF2-40B4-BE49-F238E27FC236}">
                <a16:creationId xmlns:a16="http://schemas.microsoft.com/office/drawing/2014/main" id="{4C931E0A-ABA6-42B5-97B5-8950CBC6203C}"/>
              </a:ext>
            </a:extLst>
          </p:cNvPr>
          <p:cNvSpPr>
            <a:spLocks noGrp="1"/>
          </p:cNvSpPr>
          <p:nvPr>
            <p:ph idx="1"/>
          </p:nvPr>
        </p:nvSpPr>
        <p:spPr>
          <a:xfrm>
            <a:off x="581192" y="1972732"/>
            <a:ext cx="11029615" cy="4521201"/>
          </a:xfrm>
        </p:spPr>
        <p:txBody>
          <a:bodyPr>
            <a:normAutofit/>
          </a:bodyPr>
          <a:lstStyle/>
          <a:p>
            <a:pPr marL="0" indent="0" algn="l">
              <a:buNone/>
            </a:pPr>
            <a:r>
              <a:rPr lang="en-US" sz="1800" b="0" i="0" u="none" strike="noStrike" baseline="0" dirty="0">
                <a:latin typeface="BookAntiqua"/>
              </a:rPr>
              <a:t>With the resurgence of interest in dynamic HTML comes a proliferation of JavaScript frameworks. Some are specialized, focusing on just one or two of the tasks previously mentioned. Others attempt to catalog every possible behavior and animation and serve these all up prepackaged. To maintain the wide range of features outlined earlier while remaining relatively compact, jQuery employs several strategies:</a:t>
            </a:r>
          </a:p>
          <a:p>
            <a:pPr lvl="1">
              <a:buFont typeface="Arial" panose="020B0604020202020204" pitchFamily="34" charset="0"/>
              <a:buChar char="•"/>
            </a:pPr>
            <a:r>
              <a:rPr lang="en-US" sz="1800" b="1" i="0" u="none" strike="noStrike" baseline="0" dirty="0">
                <a:latin typeface="BookAntiqua-Bold"/>
              </a:rPr>
              <a:t>Leverage knowledge of CSS</a:t>
            </a:r>
            <a:r>
              <a:rPr lang="en-US" sz="1800" b="0" i="0" u="none" strike="noStrike" baseline="0" dirty="0">
                <a:latin typeface="BookAntiqua"/>
              </a:rPr>
              <a:t>: By basing the mechanism for locating page elements on CSS selectors, jQuery inherits a terse yet legible way of expressing a document's structure. The jQuery library becomes an entry point for designers who want to add behaviors to their pages, because a prerequisite for doing professional web development is knowledge of CSS syntax.</a:t>
            </a:r>
          </a:p>
          <a:p>
            <a:pPr lvl="1">
              <a:buFont typeface="Arial" panose="020B0604020202020204" pitchFamily="34" charset="0"/>
              <a:buChar char="•"/>
            </a:pPr>
            <a:r>
              <a:rPr lang="en-US" sz="1800" b="1" i="0" u="none" strike="noStrike" baseline="0" dirty="0">
                <a:latin typeface="BookAntiqua-Bold"/>
              </a:rPr>
              <a:t>Support extensions</a:t>
            </a:r>
            <a:r>
              <a:rPr lang="en-US" sz="1800" b="0" i="0" u="none" strike="noStrike" baseline="0" dirty="0">
                <a:latin typeface="BookAntiqua"/>
              </a:rPr>
              <a:t>: In order to avoid "feature creep", jQuery relegates special-case uses to plugins. The method for creating new plugins is simple and well-documented, which has spurred the development of a wide variety of inventive and useful modules. Even most of the features in the basic jQuery download are internally realized through the plugin architecture, and can be removed if desired, yielding an even smaller library.</a:t>
            </a:r>
            <a:endParaRPr lang="en-US" sz="1800" dirty="0"/>
          </a:p>
        </p:txBody>
      </p:sp>
    </p:spTree>
    <p:extLst>
      <p:ext uri="{BB962C8B-B14F-4D97-AF65-F5344CB8AC3E}">
        <p14:creationId xmlns:p14="http://schemas.microsoft.com/office/powerpoint/2010/main" val="268056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E598-2E56-4AB6-A346-82E7123E950C}"/>
              </a:ext>
            </a:extLst>
          </p:cNvPr>
          <p:cNvSpPr>
            <a:spLocks noGrp="1"/>
          </p:cNvSpPr>
          <p:nvPr>
            <p:ph type="title"/>
          </p:nvPr>
        </p:nvSpPr>
        <p:spPr/>
        <p:txBody>
          <a:bodyPr/>
          <a:lstStyle/>
          <a:p>
            <a:r>
              <a:rPr lang="en-US" dirty="0"/>
              <a:t>Why jQuery works well</a:t>
            </a:r>
          </a:p>
        </p:txBody>
      </p:sp>
      <p:sp>
        <p:nvSpPr>
          <p:cNvPr id="3" name="Content Placeholder 2">
            <a:extLst>
              <a:ext uri="{FF2B5EF4-FFF2-40B4-BE49-F238E27FC236}">
                <a16:creationId xmlns:a16="http://schemas.microsoft.com/office/drawing/2014/main" id="{4C931E0A-ABA6-42B5-97B5-8950CBC6203C}"/>
              </a:ext>
            </a:extLst>
          </p:cNvPr>
          <p:cNvSpPr>
            <a:spLocks noGrp="1"/>
          </p:cNvSpPr>
          <p:nvPr>
            <p:ph idx="1"/>
          </p:nvPr>
        </p:nvSpPr>
        <p:spPr>
          <a:xfrm>
            <a:off x="581192" y="1972732"/>
            <a:ext cx="10865741" cy="4521201"/>
          </a:xfrm>
        </p:spPr>
        <p:txBody>
          <a:bodyPr>
            <a:normAutofit/>
          </a:bodyPr>
          <a:lstStyle/>
          <a:p>
            <a:pPr lvl="1">
              <a:buFont typeface="Arial" panose="020B0604020202020204" pitchFamily="34" charset="0"/>
              <a:buChar char="•"/>
            </a:pPr>
            <a:r>
              <a:rPr lang="en-US" sz="1800" b="1" i="0" u="none" strike="noStrike" baseline="0" dirty="0">
                <a:latin typeface="BookAntiqua-Bold"/>
              </a:rPr>
              <a:t>Abstract away browser quirks</a:t>
            </a:r>
            <a:r>
              <a:rPr lang="en-US" sz="1800" b="0" i="0" u="none" strike="noStrike" baseline="0" dirty="0">
                <a:latin typeface="BookAntiqua"/>
              </a:rPr>
              <a:t>: An unfortunate reality of web development is that each browser has its own set of deviations from published standards. A significant portion of any web application can be relegated to handling features differently on each platform. While the ever-evolving browser landscape makes a perfectly browser-neutral code base impossible for some advanced features, jQuery adds an abstraction layer that normalizes the common tasks, reducing the size of code while tremendously simplifying it.</a:t>
            </a:r>
          </a:p>
          <a:p>
            <a:pPr lvl="1">
              <a:buFont typeface="Arial" panose="020B0604020202020204" pitchFamily="34" charset="0"/>
              <a:buChar char="•"/>
            </a:pPr>
            <a:r>
              <a:rPr lang="en-US" sz="1800" b="1" i="0" u="none" strike="noStrike" baseline="0" dirty="0">
                <a:latin typeface="BookAntiqua-Bold"/>
              </a:rPr>
              <a:t>Always work with sets</a:t>
            </a:r>
            <a:r>
              <a:rPr lang="en-US" sz="1800" b="0" i="0" u="none" strike="noStrike" baseline="0" dirty="0">
                <a:latin typeface="BookAntiqua"/>
              </a:rPr>
              <a:t>: When we instruct jQuery to find all elements with the class </a:t>
            </a:r>
            <a:r>
              <a:rPr lang="en-US" sz="1800" b="0" i="0" u="none" strike="noStrike" baseline="0" dirty="0">
                <a:latin typeface="CourierStd"/>
              </a:rPr>
              <a:t>collapsible </a:t>
            </a:r>
            <a:r>
              <a:rPr lang="en-US" sz="1800" b="0" i="0" u="none" strike="noStrike" baseline="0" dirty="0">
                <a:latin typeface="BookAntiqua"/>
              </a:rPr>
              <a:t>and hide them, there is no need to loop through each returned element. Instead, methods such as </a:t>
            </a:r>
            <a:r>
              <a:rPr lang="en-US" sz="1800" b="0" i="0" u="none" strike="noStrike" baseline="0" dirty="0">
                <a:latin typeface="CourierStd"/>
              </a:rPr>
              <a:t>.hide() </a:t>
            </a:r>
            <a:r>
              <a:rPr lang="en-US" sz="1800" b="0" i="0" u="none" strike="noStrike" baseline="0" dirty="0">
                <a:latin typeface="BookAntiqua"/>
              </a:rPr>
              <a:t>are designed to automatically work on sets of objects instead of individual ones. This technique, called </a:t>
            </a:r>
            <a:r>
              <a:rPr lang="en-US" sz="1800" b="0" i="1" u="none" strike="noStrike" baseline="0" dirty="0">
                <a:latin typeface="BookAntiqua-Italic"/>
              </a:rPr>
              <a:t>implicit iteration</a:t>
            </a:r>
            <a:r>
              <a:rPr lang="en-US" sz="1800" b="0" i="0" u="none" strike="noStrike" baseline="0" dirty="0">
                <a:latin typeface="BookAntiqua"/>
              </a:rPr>
              <a:t>, means that many looping constructs become unnecessary, shortening code considerably.</a:t>
            </a:r>
          </a:p>
          <a:p>
            <a:pPr lvl="1">
              <a:buFont typeface="Arial" panose="020B0604020202020204" pitchFamily="34" charset="0"/>
              <a:buChar char="•"/>
            </a:pPr>
            <a:r>
              <a:rPr lang="en-US" sz="1800" b="1" i="0" u="none" strike="noStrike" baseline="0" dirty="0">
                <a:latin typeface="BookAntiqua-Bold"/>
              </a:rPr>
              <a:t>Allow multiple actions in one line</a:t>
            </a:r>
            <a:r>
              <a:rPr lang="en-US" sz="1800" b="0" i="0" u="none" strike="noStrike" baseline="0" dirty="0">
                <a:latin typeface="BookAntiqua"/>
              </a:rPr>
              <a:t>: To avoid overuse of temporary variables or wasteful repetition, jQuery employs a programming pattern called </a:t>
            </a:r>
            <a:r>
              <a:rPr lang="en-US" sz="1800" b="0" i="1" u="none" strike="noStrike" baseline="0" dirty="0">
                <a:latin typeface="BookAntiqua-Italic"/>
              </a:rPr>
              <a:t>chaining </a:t>
            </a:r>
            <a:r>
              <a:rPr lang="en-US" sz="1800" b="0" i="0" u="none" strike="noStrike" baseline="0" dirty="0">
                <a:latin typeface="BookAntiqua"/>
              </a:rPr>
              <a:t>for the majority of its methods. This means that the result of most operations on an object is the object itself, ready for the next action to be applied to it. </a:t>
            </a:r>
            <a:endParaRPr lang="en-US" sz="1800" dirty="0"/>
          </a:p>
        </p:txBody>
      </p:sp>
    </p:spTree>
    <p:extLst>
      <p:ext uri="{BB962C8B-B14F-4D97-AF65-F5344CB8AC3E}">
        <p14:creationId xmlns:p14="http://schemas.microsoft.com/office/powerpoint/2010/main" val="426218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E598-2E56-4AB6-A346-82E7123E950C}"/>
              </a:ext>
            </a:extLst>
          </p:cNvPr>
          <p:cNvSpPr>
            <a:spLocks noGrp="1"/>
          </p:cNvSpPr>
          <p:nvPr>
            <p:ph type="title"/>
          </p:nvPr>
        </p:nvSpPr>
        <p:spPr/>
        <p:txBody>
          <a:bodyPr/>
          <a:lstStyle/>
          <a:p>
            <a:r>
              <a:rPr lang="en-US" dirty="0"/>
              <a:t>Why jQuery works well</a:t>
            </a:r>
          </a:p>
        </p:txBody>
      </p:sp>
      <p:sp>
        <p:nvSpPr>
          <p:cNvPr id="3" name="Content Placeholder 2">
            <a:extLst>
              <a:ext uri="{FF2B5EF4-FFF2-40B4-BE49-F238E27FC236}">
                <a16:creationId xmlns:a16="http://schemas.microsoft.com/office/drawing/2014/main" id="{4C931E0A-ABA6-42B5-97B5-8950CBC6203C}"/>
              </a:ext>
            </a:extLst>
          </p:cNvPr>
          <p:cNvSpPr>
            <a:spLocks noGrp="1"/>
          </p:cNvSpPr>
          <p:nvPr>
            <p:ph idx="1"/>
          </p:nvPr>
        </p:nvSpPr>
        <p:spPr>
          <a:xfrm>
            <a:off x="581192" y="1972732"/>
            <a:ext cx="10865741" cy="4521201"/>
          </a:xfrm>
        </p:spPr>
        <p:txBody>
          <a:bodyPr>
            <a:normAutofit/>
          </a:bodyPr>
          <a:lstStyle/>
          <a:p>
            <a:pPr marL="0" indent="0" algn="l">
              <a:buNone/>
            </a:pPr>
            <a:r>
              <a:rPr lang="en-US" sz="1800" b="0" i="0" u="none" strike="noStrike" baseline="0" dirty="0">
                <a:latin typeface="BookAntiqua"/>
              </a:rPr>
              <a:t>These strategies keep the file size of the jQuery package small, while at the same time providing techniques for keeping our custom code that uses the library compact as well.</a:t>
            </a:r>
          </a:p>
          <a:p>
            <a:pPr marL="0" indent="0" algn="l">
              <a:buNone/>
            </a:pPr>
            <a:r>
              <a:rPr lang="en-US" sz="1800" b="0" i="0" u="none" strike="noStrike" baseline="0" dirty="0">
                <a:latin typeface="BookAntiqua"/>
              </a:rPr>
              <a:t>The elegance of the library comes about partly by design and partly due to the evolutionary process spurred by the vibrant community that has sprung up around the project. Users of jQuery gather to discuss not only the development of plugins, but also enhancements to the core library. The users and developers also assist in continually improving the official project documentation, which can be found at </a:t>
            </a:r>
            <a:r>
              <a:rPr lang="en-US" sz="1800" b="0" i="0" u="none" strike="noStrike" baseline="0" dirty="0">
                <a:latin typeface="CourierStd"/>
              </a:rPr>
              <a:t>http://api.jquery.com</a:t>
            </a:r>
            <a:r>
              <a:rPr lang="en-US" sz="1800" b="0" i="0" u="none" strike="noStrike" baseline="0" dirty="0">
                <a:latin typeface="BookAntiqua"/>
              </a:rPr>
              <a:t>.</a:t>
            </a:r>
          </a:p>
          <a:p>
            <a:pPr marL="0" indent="0" algn="l">
              <a:buNone/>
            </a:pPr>
            <a:r>
              <a:rPr lang="en-US" sz="1800" b="0" i="0" u="none" strike="noStrike" baseline="0" dirty="0">
                <a:latin typeface="BookAntiqua"/>
              </a:rPr>
              <a:t>Despite all the efforts required to engineer such a flexible and robust system, the end product is free for all to use. This open source project is licensed under the MIT License to permit free use of jQuery on any site and facilitate its use within proprietary software. If a project requires it, developers can relicense jQuery under the GNU Public License for inclusion in other GNU-licensed open source projects.</a:t>
            </a:r>
            <a:endParaRPr lang="en-US" sz="1800" dirty="0"/>
          </a:p>
        </p:txBody>
      </p:sp>
    </p:spTree>
    <p:extLst>
      <p:ext uri="{BB962C8B-B14F-4D97-AF65-F5344CB8AC3E}">
        <p14:creationId xmlns:p14="http://schemas.microsoft.com/office/powerpoint/2010/main" val="6749781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9819</TotalTime>
  <Words>4243</Words>
  <Application>Microsoft Office PowerPoint</Application>
  <PresentationFormat>Widescreen</PresentationFormat>
  <Paragraphs>174</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Arial-BoldMT</vt:lpstr>
      <vt:lpstr>BookAntiqua</vt:lpstr>
      <vt:lpstr>BookAntiqua-Bold</vt:lpstr>
      <vt:lpstr>BookAntiqua-Italic</vt:lpstr>
      <vt:lpstr>Calibri</vt:lpstr>
      <vt:lpstr>CourierStd</vt:lpstr>
      <vt:lpstr>Gill Sans MT</vt:lpstr>
      <vt:lpstr>Wingdings 2</vt:lpstr>
      <vt:lpstr>Dividend</vt:lpstr>
      <vt:lpstr>Learning jQuery  Chapter 1: Getting Started</vt:lpstr>
      <vt:lpstr>Introduction</vt:lpstr>
      <vt:lpstr>Introduction</vt:lpstr>
      <vt:lpstr>What jQuery does</vt:lpstr>
      <vt:lpstr>What jQuery does</vt:lpstr>
      <vt:lpstr>What jQuery does</vt:lpstr>
      <vt:lpstr>Why jQuery works well</vt:lpstr>
      <vt:lpstr>Why jQuery works well</vt:lpstr>
      <vt:lpstr>Why jQuery works well</vt:lpstr>
      <vt:lpstr>Making our first jQuery-powered web page</vt:lpstr>
      <vt:lpstr>Downloading jQuery</vt:lpstr>
      <vt:lpstr>Setting up jQuery in an HTML document</vt:lpstr>
      <vt:lpstr>Setting up jQuery in an HTML document</vt:lpstr>
      <vt:lpstr>Setting up jQuery in an HTML document</vt:lpstr>
      <vt:lpstr>Setting up jQuery in an HTML document</vt:lpstr>
      <vt:lpstr>Adding our jQuery code</vt:lpstr>
      <vt:lpstr>Finding the poem text</vt:lpstr>
      <vt:lpstr>Injecting the new class</vt:lpstr>
      <vt:lpstr>Executing the code</vt:lpstr>
      <vt:lpstr>Executing the code</vt:lpstr>
      <vt:lpstr>The finished product</vt:lpstr>
      <vt:lpstr>Plain JavaScript versus jQuery</vt:lpstr>
      <vt:lpstr>Plain JavaScript versus jQuery</vt:lpstr>
      <vt:lpstr>Using development tools</vt:lpstr>
      <vt:lpstr>Using development tools</vt:lpstr>
      <vt:lpstr>Chrome Developer Tools</vt:lpstr>
      <vt:lpstr>Chrome Developer Tools</vt:lpstr>
      <vt:lpstr>Chrome Developer Tools</vt:lpstr>
      <vt:lpstr>Chrome Developer Tools</vt:lpstr>
      <vt:lpstr>Chrome Developer Tools</vt:lpstr>
      <vt:lpstr>Chrome Developer Tools</vt:lpstr>
      <vt:lpstr>Chrome Developer Tools</vt:lpstr>
      <vt:lpstr>PowerPoint Presentation</vt:lpstr>
      <vt:lpstr>Chrome Developer Tools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147</cp:revision>
  <dcterms:created xsi:type="dcterms:W3CDTF">2022-01-06T00:17:01Z</dcterms:created>
  <dcterms:modified xsi:type="dcterms:W3CDTF">2023-02-10T14:29:31Z</dcterms:modified>
</cp:coreProperties>
</file>