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49"/>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858" r:id="rId39"/>
    <p:sldId id="859" r:id="rId40"/>
    <p:sldId id="860" r:id="rId41"/>
    <p:sldId id="861" r:id="rId42"/>
    <p:sldId id="862" r:id="rId43"/>
    <p:sldId id="863" r:id="rId44"/>
    <p:sldId id="864" r:id="rId45"/>
    <p:sldId id="865" r:id="rId46"/>
    <p:sldId id="866" r:id="rId47"/>
    <p:sldId id="43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Lst>
        </p14:section>
        <p14:section name="Understanding the DOM" id="{A17B114D-0CBA-4E2A-AAA1-A9F5A42DD86E}">
          <p14:sldIdLst>
            <p14:sldId id="823"/>
            <p14:sldId id="824"/>
          </p14:sldIdLst>
        </p14:section>
        <p14:section name="Using the $() function" id="{2E3A7080-8A59-45FF-BFB1-77A7D0F4F678}">
          <p14:sldIdLst>
            <p14:sldId id="825"/>
            <p14:sldId id="826"/>
            <p14:sldId id="827"/>
          </p14:sldIdLst>
        </p14:section>
        <p14:section name="CSS selectors" id="{D9F80432-2EEB-4F7D-BC1A-C7FDE6E710E1}">
          <p14:sldIdLst>
            <p14:sldId id="828"/>
            <p14:sldId id="829"/>
            <p14:sldId id="830"/>
          </p14:sldIdLst>
        </p14:section>
        <p14:section name="Styling list-item levels" id="{D7C2DD75-F6BD-48CC-8A37-55A69F99AA3F}">
          <p14:sldIdLst>
            <p14:sldId id="831"/>
            <p14:sldId id="832"/>
            <p14:sldId id="833"/>
            <p14:sldId id="834"/>
          </p14:sldIdLst>
        </p14:section>
        <p14:section name="Attribute selectors" id="{EA2F131A-1B08-4A87-A570-DFC72859A3A8}">
          <p14:sldIdLst>
            <p14:sldId id="835"/>
          </p14:sldIdLst>
        </p14:section>
        <p14:section name="Styling links" id="{45385AE1-B718-44F1-9EBC-E527639ECF28}">
          <p14:sldIdLst>
            <p14:sldId id="836"/>
            <p14:sldId id="837"/>
            <p14:sldId id="838"/>
            <p14:sldId id="839"/>
            <p14:sldId id="840"/>
            <p14:sldId id="841"/>
            <p14:sldId id="842"/>
          </p14:sldIdLst>
        </p14:section>
        <p14:section name="Custom selectors" id="{4958C9C3-E72F-4012-80D0-6EF279F24421}">
          <p14:sldIdLst>
            <p14:sldId id="843"/>
          </p14:sldIdLst>
        </p14:section>
        <p14:section name="Styling alternate rows" id="{41F37FE9-9CA0-4660-A32B-66237F56D251}">
          <p14:sldIdLst>
            <p14:sldId id="844"/>
            <p14:sldId id="845"/>
            <p14:sldId id="846"/>
            <p14:sldId id="847"/>
            <p14:sldId id="848"/>
            <p14:sldId id="849"/>
            <p14:sldId id="850"/>
          </p14:sldIdLst>
        </p14:section>
        <p14:section name="Finding elements based on textual content" id="{515DD47E-C3C3-4368-BEB4-F3720D20BAA9}">
          <p14:sldIdLst>
            <p14:sldId id="851"/>
            <p14:sldId id="852"/>
          </p14:sldIdLst>
        </p14:section>
        <p14:section name="Form selectors" id="{77AFCFDF-806D-49D5-9EEC-8054A6A753FB}">
          <p14:sldIdLst>
            <p14:sldId id="853"/>
            <p14:sldId id="854"/>
          </p14:sldIdLst>
        </p14:section>
        <p14:section name="DOM traversal methods" id="{354FFF0D-CCE1-4830-B811-FC380DFE82EA}">
          <p14:sldIdLst>
            <p14:sldId id="855"/>
            <p14:sldId id="856"/>
            <p14:sldId id="857"/>
            <p14:sldId id="858"/>
          </p14:sldIdLst>
        </p14:section>
        <p14:section name="Styling specific cells" id="{3034626A-BB41-4DC2-8905-F64BBF7F4E81}">
          <p14:sldIdLst>
            <p14:sldId id="859"/>
            <p14:sldId id="860"/>
            <p14:sldId id="861"/>
            <p14:sldId id="862"/>
          </p14:sldIdLst>
        </p14:section>
        <p14:section name="Chaining" id="{8C77B61A-4745-4F54-8907-ED21556B7FE0}">
          <p14:sldIdLst>
            <p14:sldId id="863"/>
            <p14:sldId id="864"/>
          </p14:sldIdLst>
        </p14:section>
        <p14:section name="Accessing DOM elements" id="{A041E852-92D2-4AA5-AEA4-4BA5A9122395}">
          <p14:sldIdLst>
            <p14:sldId id="865"/>
            <p14:sldId id="866"/>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FF74796E-3098-4F74-B685-B07EAE48FB1E}"/>
    <pc:docChg chg="custSel modSld">
      <pc:chgData name="Boban Srezovski" userId="d2c5dd452d77a740" providerId="LiveId" clId="{FF74796E-3098-4F74-B685-B07EAE48FB1E}" dt="2023-02-10T14:29:57.904" v="6" actId="478"/>
      <pc:docMkLst>
        <pc:docMk/>
      </pc:docMkLst>
      <pc:sldChg chg="addSp delSp modSp mod">
        <pc:chgData name="Boban Srezovski" userId="d2c5dd452d77a740" providerId="LiveId" clId="{FF74796E-3098-4F74-B685-B07EAE48FB1E}" dt="2023-02-10T14:29:57.904" v="6" actId="478"/>
        <pc:sldMkLst>
          <pc:docMk/>
          <pc:sldMk cId="4120532793" sldId="269"/>
        </pc:sldMkLst>
        <pc:picChg chg="add mod">
          <ac:chgData name="Boban Srezovski" userId="d2c5dd452d77a740" providerId="LiveId" clId="{FF74796E-3098-4F74-B685-B07EAE48FB1E}" dt="2023-02-10T14:29:46.870" v="2"/>
          <ac:picMkLst>
            <pc:docMk/>
            <pc:sldMk cId="4120532793" sldId="269"/>
            <ac:picMk id="5" creationId="{D7242350-ABC4-42B2-A2A1-6BDCB5DD8317}"/>
          </ac:picMkLst>
        </pc:picChg>
        <pc:picChg chg="add mod">
          <ac:chgData name="Boban Srezovski" userId="d2c5dd452d77a740" providerId="LiveId" clId="{FF74796E-3098-4F74-B685-B07EAE48FB1E}" dt="2023-02-10T14:29:54.534" v="5" actId="1076"/>
          <ac:picMkLst>
            <pc:docMk/>
            <pc:sldMk cId="4120532793" sldId="269"/>
            <ac:picMk id="6" creationId="{D7242350-ABC4-42B2-A2A1-6BDCB5DD8317}"/>
          </ac:picMkLst>
        </pc:picChg>
        <pc:picChg chg="del">
          <ac:chgData name="Boban Srezovski" userId="d2c5dd452d77a740" providerId="LiveId" clId="{FF74796E-3098-4F74-B685-B07EAE48FB1E}" dt="2023-02-10T14:29:57.904" v="6" actId="478"/>
          <ac:picMkLst>
            <pc:docMk/>
            <pc:sldMk cId="4120532793" sldId="269"/>
            <ac:picMk id="13" creationId="{6B3E9E01-D7BC-43C7-A0CC-945328E693C1}"/>
          </ac:picMkLst>
        </pc:picChg>
        <pc:picChg chg="del">
          <ac:chgData name="Boban Srezovski" userId="d2c5dd452d77a740" providerId="LiveId" clId="{FF74796E-3098-4F74-B685-B07EAE48FB1E}" dt="2023-02-10T14:29:44.115" v="0" actId="478"/>
          <ac:picMkLst>
            <pc:docMk/>
            <pc:sldMk cId="4120532793" sldId="269"/>
            <ac:picMk id="16" creationId="{BF007654-1713-44D5-B9C6-8C779F646B7B}"/>
          </ac:picMkLst>
        </pc:picChg>
      </pc:sldChg>
    </pc:docChg>
  </pc:docChgLst>
  <pc:docChgLst>
    <pc:chgData name="Boban Srezovski" userId="d2c5dd452d77a740" providerId="LiveId" clId="{494FE506-69EE-47AC-ACEC-0B59369C9322}"/>
    <pc:docChg chg="undo redo custSel addSld modSld sldOrd addSection delSection modSection">
      <pc:chgData name="Boban Srezovski" userId="d2c5dd452d77a740" providerId="LiveId" clId="{494FE506-69EE-47AC-ACEC-0B59369C9322}" dt="2023-02-03T01:28:25.205" v="1671" actId="1035"/>
      <pc:docMkLst>
        <pc:docMk/>
      </pc:docMkLst>
      <pc:sldChg chg="addSp delSp modSp mod">
        <pc:chgData name="Boban Srezovski" userId="d2c5dd452d77a740" providerId="LiveId" clId="{494FE506-69EE-47AC-ACEC-0B59369C9322}" dt="2023-02-03T01:28:25.205" v="1671" actId="1035"/>
        <pc:sldMkLst>
          <pc:docMk/>
          <pc:sldMk cId="4120532793" sldId="269"/>
        </pc:sldMkLst>
        <pc:picChg chg="add del mod">
          <ac:chgData name="Boban Srezovski" userId="d2c5dd452d77a740" providerId="LiveId" clId="{494FE506-69EE-47AC-ACEC-0B59369C9322}" dt="2023-02-02T21:40:26.438" v="1582" actId="478"/>
          <ac:picMkLst>
            <pc:docMk/>
            <pc:sldMk cId="4120532793" sldId="269"/>
            <ac:picMk id="4" creationId="{7DF4B453-F454-4A1F-9964-FB3FD4D9D43C}"/>
          </ac:picMkLst>
        </pc:picChg>
        <pc:picChg chg="add del mod modCrop">
          <ac:chgData name="Boban Srezovski" userId="d2c5dd452d77a740" providerId="LiveId" clId="{494FE506-69EE-47AC-ACEC-0B59369C9322}" dt="2023-02-03T00:20:27.983" v="1610" actId="478"/>
          <ac:picMkLst>
            <pc:docMk/>
            <pc:sldMk cId="4120532793" sldId="269"/>
            <ac:picMk id="5" creationId="{39CB8ECB-0EDE-424E-B957-FE4B8D08B559}"/>
          </ac:picMkLst>
        </pc:picChg>
        <pc:picChg chg="add del mod modCrop">
          <ac:chgData name="Boban Srezovski" userId="d2c5dd452d77a740" providerId="LiveId" clId="{494FE506-69EE-47AC-ACEC-0B59369C9322}" dt="2023-02-03T01:01:01.574" v="1620" actId="478"/>
          <ac:picMkLst>
            <pc:docMk/>
            <pc:sldMk cId="4120532793" sldId="269"/>
            <ac:picMk id="7" creationId="{91500AF3-D935-440A-A6B6-EE610AEADAC9}"/>
          </ac:picMkLst>
        </pc:picChg>
        <pc:picChg chg="add del mod modCrop">
          <ac:chgData name="Boban Srezovski" userId="d2c5dd452d77a740" providerId="LiveId" clId="{494FE506-69EE-47AC-ACEC-0B59369C9322}" dt="2023-02-03T01:04:56.718" v="1635" actId="478"/>
          <ac:picMkLst>
            <pc:docMk/>
            <pc:sldMk cId="4120532793" sldId="269"/>
            <ac:picMk id="9" creationId="{3799A10B-873D-46BA-89B8-5A5E44FCF22A}"/>
          </ac:picMkLst>
        </pc:picChg>
        <pc:picChg chg="add del mod modCrop">
          <ac:chgData name="Boban Srezovski" userId="d2c5dd452d77a740" providerId="LiveId" clId="{494FE506-69EE-47AC-ACEC-0B59369C9322}" dt="2023-02-03T01:26:57.322" v="1650" actId="478"/>
          <ac:picMkLst>
            <pc:docMk/>
            <pc:sldMk cId="4120532793" sldId="269"/>
            <ac:picMk id="11" creationId="{4A5B6769-67EE-4FE5-8797-893C98C3D0E2}"/>
          </ac:picMkLst>
        </pc:picChg>
        <pc:picChg chg="del">
          <ac:chgData name="Boban Srezovski" userId="d2c5dd452d77a740" providerId="LiveId" clId="{494FE506-69EE-47AC-ACEC-0B59369C9322}" dt="2023-01-29T21:28:54.102" v="0" actId="478"/>
          <ac:picMkLst>
            <pc:docMk/>
            <pc:sldMk cId="4120532793" sldId="269"/>
            <ac:picMk id="11" creationId="{6B4B924C-694C-4813-89BB-32F7E9F985FE}"/>
          </ac:picMkLst>
        </pc:picChg>
        <pc:picChg chg="add del mod">
          <ac:chgData name="Boban Srezovski" userId="d2c5dd452d77a740" providerId="LiveId" clId="{494FE506-69EE-47AC-ACEC-0B59369C9322}" dt="2023-02-03T01:27:07.404" v="1652" actId="478"/>
          <ac:picMkLst>
            <pc:docMk/>
            <pc:sldMk cId="4120532793" sldId="269"/>
            <ac:picMk id="14" creationId="{BF80B13E-A2F4-40FD-BE9C-0875722C0FBB}"/>
          </ac:picMkLst>
        </pc:picChg>
        <pc:picChg chg="add mod modCrop">
          <ac:chgData name="Boban Srezovski" userId="d2c5dd452d77a740" providerId="LiveId" clId="{494FE506-69EE-47AC-ACEC-0B59369C9322}" dt="2023-02-03T01:28:25.205" v="1671" actId="1035"/>
          <ac:picMkLst>
            <pc:docMk/>
            <pc:sldMk cId="4120532793" sldId="269"/>
            <ac:picMk id="16" creationId="{BF007654-1713-44D5-B9C6-8C779F646B7B}"/>
          </ac:picMkLst>
        </pc:picChg>
      </pc:sldChg>
      <pc:sldChg chg="modSp mod">
        <pc:chgData name="Boban Srezovski" userId="d2c5dd452d77a740" providerId="LiveId" clId="{494FE506-69EE-47AC-ACEC-0B59369C9322}" dt="2023-01-30T00:28:44.140" v="1581" actId="6549"/>
        <pc:sldMkLst>
          <pc:docMk/>
          <pc:sldMk cId="31396738" sldId="435"/>
        </pc:sldMkLst>
        <pc:spChg chg="mod">
          <ac:chgData name="Boban Srezovski" userId="d2c5dd452d77a740" providerId="LiveId" clId="{494FE506-69EE-47AC-ACEC-0B59369C9322}" dt="2023-01-30T00:28:44.140" v="1581" actId="6549"/>
          <ac:spMkLst>
            <pc:docMk/>
            <pc:sldMk cId="31396738" sldId="435"/>
            <ac:spMk id="4" creationId="{87A9B92C-24E2-4FE5-8506-F035CE63EADF}"/>
          </ac:spMkLst>
        </pc:spChg>
      </pc:sldChg>
      <pc:sldChg chg="modSp mod">
        <pc:chgData name="Boban Srezovski" userId="d2c5dd452d77a740" providerId="LiveId" clId="{494FE506-69EE-47AC-ACEC-0B59369C9322}" dt="2023-01-29T21:37:02.800" v="27" actId="403"/>
        <pc:sldMkLst>
          <pc:docMk/>
          <pc:sldMk cId="1269418464" sldId="822"/>
        </pc:sldMkLst>
        <pc:spChg chg="mod">
          <ac:chgData name="Boban Srezovski" userId="d2c5dd452d77a740" providerId="LiveId" clId="{494FE506-69EE-47AC-ACEC-0B59369C9322}" dt="2023-01-29T21:37:02.800" v="27" actId="403"/>
          <ac:spMkLst>
            <pc:docMk/>
            <pc:sldMk cId="1269418464" sldId="822"/>
            <ac:spMk id="5" creationId="{4D529A59-3EF9-496E-86DF-8565800F4F12}"/>
          </ac:spMkLst>
        </pc:spChg>
      </pc:sldChg>
      <pc:sldChg chg="addSp delSp modSp new mod">
        <pc:chgData name="Boban Srezovski" userId="d2c5dd452d77a740" providerId="LiveId" clId="{494FE506-69EE-47AC-ACEC-0B59369C9322}" dt="2023-01-29T21:48:29.209" v="77" actId="1035"/>
        <pc:sldMkLst>
          <pc:docMk/>
          <pc:sldMk cId="398962895" sldId="823"/>
        </pc:sldMkLst>
        <pc:spChg chg="mod">
          <ac:chgData name="Boban Srezovski" userId="d2c5dd452d77a740" providerId="LiveId" clId="{494FE506-69EE-47AC-ACEC-0B59369C9322}" dt="2023-01-29T21:41:29.779" v="33"/>
          <ac:spMkLst>
            <pc:docMk/>
            <pc:sldMk cId="398962895" sldId="823"/>
            <ac:spMk id="2" creationId="{73FE6197-70AF-46C0-84DE-A1166816B8FC}"/>
          </ac:spMkLst>
        </pc:spChg>
        <pc:spChg chg="mod">
          <ac:chgData name="Boban Srezovski" userId="d2c5dd452d77a740" providerId="LiveId" clId="{494FE506-69EE-47AC-ACEC-0B59369C9322}" dt="2023-01-29T21:48:03.579" v="67" actId="14100"/>
          <ac:spMkLst>
            <pc:docMk/>
            <pc:sldMk cId="398962895" sldId="823"/>
            <ac:spMk id="3" creationId="{C63E315E-F886-4B4F-87A3-8C3E76032614}"/>
          </ac:spMkLst>
        </pc:spChg>
        <pc:spChg chg="add del">
          <ac:chgData name="Boban Srezovski" userId="d2c5dd452d77a740" providerId="LiveId" clId="{494FE506-69EE-47AC-ACEC-0B59369C9322}" dt="2023-01-29T21:47:06.734" v="52" actId="22"/>
          <ac:spMkLst>
            <pc:docMk/>
            <pc:sldMk cId="398962895" sldId="823"/>
            <ac:spMk id="5" creationId="{606E14DD-CFE6-4F13-843A-D7628DF9CD0F}"/>
          </ac:spMkLst>
        </pc:spChg>
        <pc:spChg chg="add del mod">
          <ac:chgData name="Boban Srezovski" userId="d2c5dd452d77a740" providerId="LiveId" clId="{494FE506-69EE-47AC-ACEC-0B59369C9322}" dt="2023-01-29T21:47:22.495" v="57" actId="478"/>
          <ac:spMkLst>
            <pc:docMk/>
            <pc:sldMk cId="398962895" sldId="823"/>
            <ac:spMk id="7" creationId="{941E73D1-EFAA-4865-B575-4066A25ABE7A}"/>
          </ac:spMkLst>
        </pc:spChg>
        <pc:picChg chg="add mod ord">
          <ac:chgData name="Boban Srezovski" userId="d2c5dd452d77a740" providerId="LiveId" clId="{494FE506-69EE-47AC-ACEC-0B59369C9322}" dt="2023-01-29T21:48:29.209" v="77" actId="1035"/>
          <ac:picMkLst>
            <pc:docMk/>
            <pc:sldMk cId="398962895" sldId="823"/>
            <ac:picMk id="9" creationId="{8CEC27BA-CC72-42FD-9415-29FC4658D0A7}"/>
          </ac:picMkLst>
        </pc:picChg>
        <pc:picChg chg="add mod ord">
          <ac:chgData name="Boban Srezovski" userId="d2c5dd452d77a740" providerId="LiveId" clId="{494FE506-69EE-47AC-ACEC-0B59369C9322}" dt="2023-01-29T21:48:09.106" v="68" actId="1076"/>
          <ac:picMkLst>
            <pc:docMk/>
            <pc:sldMk cId="398962895" sldId="823"/>
            <ac:picMk id="11" creationId="{1A3EC04A-3B91-4C7F-A114-754BDD1184B8}"/>
          </ac:picMkLst>
        </pc:picChg>
      </pc:sldChg>
      <pc:sldChg chg="addSp delSp modSp add mod">
        <pc:chgData name="Boban Srezovski" userId="d2c5dd452d77a740" providerId="LiveId" clId="{494FE506-69EE-47AC-ACEC-0B59369C9322}" dt="2023-01-29T21:49:43.050" v="149" actId="1037"/>
        <pc:sldMkLst>
          <pc:docMk/>
          <pc:sldMk cId="2384315091" sldId="824"/>
        </pc:sldMkLst>
        <pc:spChg chg="mod">
          <ac:chgData name="Boban Srezovski" userId="d2c5dd452d77a740" providerId="LiveId" clId="{494FE506-69EE-47AC-ACEC-0B59369C9322}" dt="2023-01-29T21:49:43.050" v="149" actId="1037"/>
          <ac:spMkLst>
            <pc:docMk/>
            <pc:sldMk cId="2384315091" sldId="824"/>
            <ac:spMk id="3" creationId="{C63E315E-F886-4B4F-87A3-8C3E76032614}"/>
          </ac:spMkLst>
        </pc:spChg>
        <pc:picChg chg="add mod">
          <ac:chgData name="Boban Srezovski" userId="d2c5dd452d77a740" providerId="LiveId" clId="{494FE506-69EE-47AC-ACEC-0B59369C9322}" dt="2023-01-29T21:49:36.858" v="145" actId="1038"/>
          <ac:picMkLst>
            <pc:docMk/>
            <pc:sldMk cId="2384315091" sldId="824"/>
            <ac:picMk id="5" creationId="{2D5D7A3B-0D71-4722-BBAA-86C025D47FCE}"/>
          </ac:picMkLst>
        </pc:picChg>
        <pc:picChg chg="del">
          <ac:chgData name="Boban Srezovski" userId="d2c5dd452d77a740" providerId="LiveId" clId="{494FE506-69EE-47AC-ACEC-0B59369C9322}" dt="2023-01-29T21:48:49.555" v="81" actId="478"/>
          <ac:picMkLst>
            <pc:docMk/>
            <pc:sldMk cId="2384315091" sldId="824"/>
            <ac:picMk id="9" creationId="{8CEC27BA-CC72-42FD-9415-29FC4658D0A7}"/>
          </ac:picMkLst>
        </pc:picChg>
        <pc:picChg chg="del">
          <ac:chgData name="Boban Srezovski" userId="d2c5dd452d77a740" providerId="LiveId" clId="{494FE506-69EE-47AC-ACEC-0B59369C9322}" dt="2023-01-29T21:48:49.274" v="80" actId="478"/>
          <ac:picMkLst>
            <pc:docMk/>
            <pc:sldMk cId="2384315091" sldId="824"/>
            <ac:picMk id="11" creationId="{1A3EC04A-3B91-4C7F-A114-754BDD1184B8}"/>
          </ac:picMkLst>
        </pc:picChg>
      </pc:sldChg>
      <pc:sldChg chg="modSp new mod">
        <pc:chgData name="Boban Srezovski" userId="d2c5dd452d77a740" providerId="LiveId" clId="{494FE506-69EE-47AC-ACEC-0B59369C9322}" dt="2023-01-29T21:50:20.843" v="179" actId="6549"/>
        <pc:sldMkLst>
          <pc:docMk/>
          <pc:sldMk cId="552361658" sldId="825"/>
        </pc:sldMkLst>
        <pc:spChg chg="mod">
          <ac:chgData name="Boban Srezovski" userId="d2c5dd452d77a740" providerId="LiveId" clId="{494FE506-69EE-47AC-ACEC-0B59369C9322}" dt="2023-01-29T21:49:57.817" v="157"/>
          <ac:spMkLst>
            <pc:docMk/>
            <pc:sldMk cId="552361658" sldId="825"/>
            <ac:spMk id="2" creationId="{13158071-F907-4DBB-91EF-55CAE846CF3C}"/>
          </ac:spMkLst>
        </pc:spChg>
        <pc:spChg chg="mod">
          <ac:chgData name="Boban Srezovski" userId="d2c5dd452d77a740" providerId="LiveId" clId="{494FE506-69EE-47AC-ACEC-0B59369C9322}" dt="2023-01-29T21:50:20.843" v="179" actId="6549"/>
          <ac:spMkLst>
            <pc:docMk/>
            <pc:sldMk cId="552361658" sldId="825"/>
            <ac:spMk id="3" creationId="{EA6FDF6F-F08E-4D26-9D93-C9031B105A19}"/>
          </ac:spMkLst>
        </pc:spChg>
      </pc:sldChg>
      <pc:sldChg chg="addSp modSp add mod">
        <pc:chgData name="Boban Srezovski" userId="d2c5dd452d77a740" providerId="LiveId" clId="{494FE506-69EE-47AC-ACEC-0B59369C9322}" dt="2023-01-29T21:50:52.291" v="212" actId="1076"/>
        <pc:sldMkLst>
          <pc:docMk/>
          <pc:sldMk cId="2286274439" sldId="826"/>
        </pc:sldMkLst>
        <pc:spChg chg="mod">
          <ac:chgData name="Boban Srezovski" userId="d2c5dd452d77a740" providerId="LiveId" clId="{494FE506-69EE-47AC-ACEC-0B59369C9322}" dt="2023-01-29T21:50:49.042" v="204" actId="1036"/>
          <ac:spMkLst>
            <pc:docMk/>
            <pc:sldMk cId="2286274439" sldId="826"/>
            <ac:spMk id="3" creationId="{EA6FDF6F-F08E-4D26-9D93-C9031B105A19}"/>
          </ac:spMkLst>
        </pc:spChg>
        <pc:picChg chg="add mod">
          <ac:chgData name="Boban Srezovski" userId="d2c5dd452d77a740" providerId="LiveId" clId="{494FE506-69EE-47AC-ACEC-0B59369C9322}" dt="2023-01-29T21:50:52.291" v="212" actId="1076"/>
          <ac:picMkLst>
            <pc:docMk/>
            <pc:sldMk cId="2286274439" sldId="826"/>
            <ac:picMk id="5" creationId="{8B4B4131-121D-487A-B644-A16FCFD4F895}"/>
          </ac:picMkLst>
        </pc:picChg>
      </pc:sldChg>
      <pc:sldChg chg="delSp modSp add mod">
        <pc:chgData name="Boban Srezovski" userId="d2c5dd452d77a740" providerId="LiveId" clId="{494FE506-69EE-47AC-ACEC-0B59369C9322}" dt="2023-01-29T21:51:13.714" v="224" actId="6549"/>
        <pc:sldMkLst>
          <pc:docMk/>
          <pc:sldMk cId="3304393230" sldId="827"/>
        </pc:sldMkLst>
        <pc:spChg chg="mod">
          <ac:chgData name="Boban Srezovski" userId="d2c5dd452d77a740" providerId="LiveId" clId="{494FE506-69EE-47AC-ACEC-0B59369C9322}" dt="2023-01-29T21:51:13.714" v="224" actId="6549"/>
          <ac:spMkLst>
            <pc:docMk/>
            <pc:sldMk cId="3304393230" sldId="827"/>
            <ac:spMk id="3" creationId="{EA6FDF6F-F08E-4D26-9D93-C9031B105A19}"/>
          </ac:spMkLst>
        </pc:spChg>
        <pc:picChg chg="del">
          <ac:chgData name="Boban Srezovski" userId="d2c5dd452d77a740" providerId="LiveId" clId="{494FE506-69EE-47AC-ACEC-0B59369C9322}" dt="2023-01-29T21:51:04.092" v="213" actId="478"/>
          <ac:picMkLst>
            <pc:docMk/>
            <pc:sldMk cId="3304393230" sldId="827"/>
            <ac:picMk id="5" creationId="{8B4B4131-121D-487A-B644-A16FCFD4F895}"/>
          </ac:picMkLst>
        </pc:picChg>
      </pc:sldChg>
      <pc:sldChg chg="addSp modSp new mod">
        <pc:chgData name="Boban Srezovski" userId="d2c5dd452d77a740" providerId="LiveId" clId="{494FE506-69EE-47AC-ACEC-0B59369C9322}" dt="2023-01-29T21:56:19.129" v="341" actId="1035"/>
        <pc:sldMkLst>
          <pc:docMk/>
          <pc:sldMk cId="3797385906" sldId="828"/>
        </pc:sldMkLst>
        <pc:spChg chg="mod">
          <ac:chgData name="Boban Srezovski" userId="d2c5dd452d77a740" providerId="LiveId" clId="{494FE506-69EE-47AC-ACEC-0B59369C9322}" dt="2023-01-29T21:53:36.287" v="259"/>
          <ac:spMkLst>
            <pc:docMk/>
            <pc:sldMk cId="3797385906" sldId="828"/>
            <ac:spMk id="2" creationId="{40755A56-CC59-46D6-AF22-F272E71C5179}"/>
          </ac:spMkLst>
        </pc:spChg>
        <pc:spChg chg="mod">
          <ac:chgData name="Boban Srezovski" userId="d2c5dd452d77a740" providerId="LiveId" clId="{494FE506-69EE-47AC-ACEC-0B59369C9322}" dt="2023-01-29T21:53:04.218" v="244" actId="6549"/>
          <ac:spMkLst>
            <pc:docMk/>
            <pc:sldMk cId="3797385906" sldId="828"/>
            <ac:spMk id="3" creationId="{C9095F22-AE28-4F2D-9A95-FFCB87AB1648}"/>
          </ac:spMkLst>
        </pc:spChg>
        <pc:spChg chg="add mod">
          <ac:chgData name="Boban Srezovski" userId="d2c5dd452d77a740" providerId="LiveId" clId="{494FE506-69EE-47AC-ACEC-0B59369C9322}" dt="2023-01-29T21:56:07.921" v="337" actId="14100"/>
          <ac:spMkLst>
            <pc:docMk/>
            <pc:sldMk cId="3797385906" sldId="828"/>
            <ac:spMk id="7" creationId="{0A065254-953A-424F-AF29-2045BF53C39E}"/>
          </ac:spMkLst>
        </pc:spChg>
        <pc:picChg chg="add mod">
          <ac:chgData name="Boban Srezovski" userId="d2c5dd452d77a740" providerId="LiveId" clId="{494FE506-69EE-47AC-ACEC-0B59369C9322}" dt="2023-01-29T21:56:19.129" v="341" actId="1035"/>
          <ac:picMkLst>
            <pc:docMk/>
            <pc:sldMk cId="3797385906" sldId="828"/>
            <ac:picMk id="5" creationId="{A272C1BA-FD1C-409A-AAA2-DA4E414E5813}"/>
          </ac:picMkLst>
        </pc:picChg>
      </pc:sldChg>
      <pc:sldChg chg="addSp delSp modSp add mod">
        <pc:chgData name="Boban Srezovski" userId="d2c5dd452d77a740" providerId="LiveId" clId="{494FE506-69EE-47AC-ACEC-0B59369C9322}" dt="2023-01-29T21:55:34.475" v="292" actId="1038"/>
        <pc:sldMkLst>
          <pc:docMk/>
          <pc:sldMk cId="1727515018" sldId="829"/>
        </pc:sldMkLst>
        <pc:spChg chg="del">
          <ac:chgData name="Boban Srezovski" userId="d2c5dd452d77a740" providerId="LiveId" clId="{494FE506-69EE-47AC-ACEC-0B59369C9322}" dt="2023-01-29T21:54:44.629" v="262" actId="478"/>
          <ac:spMkLst>
            <pc:docMk/>
            <pc:sldMk cId="1727515018" sldId="829"/>
            <ac:spMk id="3" creationId="{C9095F22-AE28-4F2D-9A95-FFCB87AB1648}"/>
          </ac:spMkLst>
        </pc:spChg>
        <pc:spChg chg="add del mod">
          <ac:chgData name="Boban Srezovski" userId="d2c5dd452d77a740" providerId="LiveId" clId="{494FE506-69EE-47AC-ACEC-0B59369C9322}" dt="2023-01-29T21:54:45.146" v="263" actId="478"/>
          <ac:spMkLst>
            <pc:docMk/>
            <pc:sldMk cId="1727515018" sldId="829"/>
            <ac:spMk id="6" creationId="{1F29007C-E543-41F9-9A5F-893B0CE35BE7}"/>
          </ac:spMkLst>
        </pc:spChg>
        <pc:picChg chg="del">
          <ac:chgData name="Boban Srezovski" userId="d2c5dd452d77a740" providerId="LiveId" clId="{494FE506-69EE-47AC-ACEC-0B59369C9322}" dt="2023-01-29T21:54:42.938" v="261" actId="478"/>
          <ac:picMkLst>
            <pc:docMk/>
            <pc:sldMk cId="1727515018" sldId="829"/>
            <ac:picMk id="5" creationId="{A272C1BA-FD1C-409A-AAA2-DA4E414E5813}"/>
          </ac:picMkLst>
        </pc:picChg>
        <pc:picChg chg="add mod">
          <ac:chgData name="Boban Srezovski" userId="d2c5dd452d77a740" providerId="LiveId" clId="{494FE506-69EE-47AC-ACEC-0B59369C9322}" dt="2023-01-29T21:55:34.475" v="292" actId="1038"/>
          <ac:picMkLst>
            <pc:docMk/>
            <pc:sldMk cId="1727515018" sldId="829"/>
            <ac:picMk id="8" creationId="{4275FCCF-3BCA-48A8-B7C9-3FB80F36027E}"/>
          </ac:picMkLst>
        </pc:picChg>
        <pc:picChg chg="add mod">
          <ac:chgData name="Boban Srezovski" userId="d2c5dd452d77a740" providerId="LiveId" clId="{494FE506-69EE-47AC-ACEC-0B59369C9322}" dt="2023-01-29T21:55:34.475" v="292" actId="1038"/>
          <ac:picMkLst>
            <pc:docMk/>
            <pc:sldMk cId="1727515018" sldId="829"/>
            <ac:picMk id="10" creationId="{969FD210-82D0-40F9-B987-576423CD3FB9}"/>
          </ac:picMkLst>
        </pc:picChg>
      </pc:sldChg>
      <pc:sldChg chg="addSp delSp modSp add mod ord">
        <pc:chgData name="Boban Srezovski" userId="d2c5dd452d77a740" providerId="LiveId" clId="{494FE506-69EE-47AC-ACEC-0B59369C9322}" dt="2023-01-29T21:57:24.602" v="388" actId="1036"/>
        <pc:sldMkLst>
          <pc:docMk/>
          <pc:sldMk cId="4252736" sldId="830"/>
        </pc:sldMkLst>
        <pc:spChg chg="mod">
          <ac:chgData name="Boban Srezovski" userId="d2c5dd452d77a740" providerId="LiveId" clId="{494FE506-69EE-47AC-ACEC-0B59369C9322}" dt="2023-01-29T21:57:24.602" v="388" actId="1036"/>
          <ac:spMkLst>
            <pc:docMk/>
            <pc:sldMk cId="4252736" sldId="830"/>
            <ac:spMk id="3" creationId="{C9095F22-AE28-4F2D-9A95-FFCB87AB1648}"/>
          </ac:spMkLst>
        </pc:spChg>
        <pc:spChg chg="del">
          <ac:chgData name="Boban Srezovski" userId="d2c5dd452d77a740" providerId="LiveId" clId="{494FE506-69EE-47AC-ACEC-0B59369C9322}" dt="2023-01-29T21:56:42.121" v="348" actId="478"/>
          <ac:spMkLst>
            <pc:docMk/>
            <pc:sldMk cId="4252736" sldId="830"/>
            <ac:spMk id="7" creationId="{0A065254-953A-424F-AF29-2045BF53C39E}"/>
          </ac:spMkLst>
        </pc:spChg>
        <pc:picChg chg="del">
          <ac:chgData name="Boban Srezovski" userId="d2c5dd452d77a740" providerId="LiveId" clId="{494FE506-69EE-47AC-ACEC-0B59369C9322}" dt="2023-01-29T21:56:40.529" v="347" actId="478"/>
          <ac:picMkLst>
            <pc:docMk/>
            <pc:sldMk cId="4252736" sldId="830"/>
            <ac:picMk id="5" creationId="{A272C1BA-FD1C-409A-AAA2-DA4E414E5813}"/>
          </ac:picMkLst>
        </pc:picChg>
        <pc:picChg chg="add mod">
          <ac:chgData name="Boban Srezovski" userId="d2c5dd452d77a740" providerId="LiveId" clId="{494FE506-69EE-47AC-ACEC-0B59369C9322}" dt="2023-01-29T21:56:50.905" v="351" actId="1076"/>
          <ac:picMkLst>
            <pc:docMk/>
            <pc:sldMk cId="4252736" sldId="830"/>
            <ac:picMk id="6" creationId="{33193472-D454-4672-9224-1E6700391103}"/>
          </ac:picMkLst>
        </pc:picChg>
      </pc:sldChg>
      <pc:sldChg chg="modSp new mod">
        <pc:chgData name="Boban Srezovski" userId="d2c5dd452d77a740" providerId="LiveId" clId="{494FE506-69EE-47AC-ACEC-0B59369C9322}" dt="2023-01-29T21:58:56.730" v="429" actId="404"/>
        <pc:sldMkLst>
          <pc:docMk/>
          <pc:sldMk cId="2580274263" sldId="831"/>
        </pc:sldMkLst>
        <pc:spChg chg="mod">
          <ac:chgData name="Boban Srezovski" userId="d2c5dd452d77a740" providerId="LiveId" clId="{494FE506-69EE-47AC-ACEC-0B59369C9322}" dt="2023-01-29T21:57:48.841" v="396"/>
          <ac:spMkLst>
            <pc:docMk/>
            <pc:sldMk cId="2580274263" sldId="831"/>
            <ac:spMk id="2" creationId="{6B96BE66-B56F-46D8-89D3-671298E0276C}"/>
          </ac:spMkLst>
        </pc:spChg>
        <pc:spChg chg="mod">
          <ac:chgData name="Boban Srezovski" userId="d2c5dd452d77a740" providerId="LiveId" clId="{494FE506-69EE-47AC-ACEC-0B59369C9322}" dt="2023-01-29T21:58:56.730" v="429" actId="404"/>
          <ac:spMkLst>
            <pc:docMk/>
            <pc:sldMk cId="2580274263" sldId="831"/>
            <ac:spMk id="3" creationId="{F04D537E-3D48-498C-8372-86B34FC9FB16}"/>
          </ac:spMkLst>
        </pc:spChg>
      </pc:sldChg>
      <pc:sldChg chg="addSp modSp add mod">
        <pc:chgData name="Boban Srezovski" userId="d2c5dd452d77a740" providerId="LiveId" clId="{494FE506-69EE-47AC-ACEC-0B59369C9322}" dt="2023-01-29T21:59:36.496" v="450" actId="1076"/>
        <pc:sldMkLst>
          <pc:docMk/>
          <pc:sldMk cId="285694467" sldId="832"/>
        </pc:sldMkLst>
        <pc:spChg chg="mod">
          <ac:chgData name="Boban Srezovski" userId="d2c5dd452d77a740" providerId="LiveId" clId="{494FE506-69EE-47AC-ACEC-0B59369C9322}" dt="2023-01-29T21:59:28.590" v="448" actId="242"/>
          <ac:spMkLst>
            <pc:docMk/>
            <pc:sldMk cId="285694467" sldId="832"/>
            <ac:spMk id="3" creationId="{F04D537E-3D48-498C-8372-86B34FC9FB16}"/>
          </ac:spMkLst>
        </pc:spChg>
        <pc:picChg chg="add mod">
          <ac:chgData name="Boban Srezovski" userId="d2c5dd452d77a740" providerId="LiveId" clId="{494FE506-69EE-47AC-ACEC-0B59369C9322}" dt="2023-01-29T21:59:36.496" v="450" actId="1076"/>
          <ac:picMkLst>
            <pc:docMk/>
            <pc:sldMk cId="285694467" sldId="832"/>
            <ac:picMk id="5" creationId="{9B6E453A-2605-452A-B6D1-B8E9E661FAA7}"/>
          </ac:picMkLst>
        </pc:picChg>
      </pc:sldChg>
      <pc:sldChg chg="delSp modSp add mod">
        <pc:chgData name="Boban Srezovski" userId="d2c5dd452d77a740" providerId="LiveId" clId="{494FE506-69EE-47AC-ACEC-0B59369C9322}" dt="2023-01-29T22:00:37.488" v="479" actId="20577"/>
        <pc:sldMkLst>
          <pc:docMk/>
          <pc:sldMk cId="217130332" sldId="833"/>
        </pc:sldMkLst>
        <pc:spChg chg="mod">
          <ac:chgData name="Boban Srezovski" userId="d2c5dd452d77a740" providerId="LiveId" clId="{494FE506-69EE-47AC-ACEC-0B59369C9322}" dt="2023-01-29T22:00:37.488" v="479" actId="20577"/>
          <ac:spMkLst>
            <pc:docMk/>
            <pc:sldMk cId="217130332" sldId="833"/>
            <ac:spMk id="3" creationId="{F04D537E-3D48-498C-8372-86B34FC9FB16}"/>
          </ac:spMkLst>
        </pc:spChg>
        <pc:picChg chg="del">
          <ac:chgData name="Boban Srezovski" userId="d2c5dd452d77a740" providerId="LiveId" clId="{494FE506-69EE-47AC-ACEC-0B59369C9322}" dt="2023-01-29T21:59:50.649" v="453" actId="478"/>
          <ac:picMkLst>
            <pc:docMk/>
            <pc:sldMk cId="217130332" sldId="833"/>
            <ac:picMk id="5" creationId="{9B6E453A-2605-452A-B6D1-B8E9E661FAA7}"/>
          </ac:picMkLst>
        </pc:picChg>
      </pc:sldChg>
      <pc:sldChg chg="addSp delSp modSp add mod">
        <pc:chgData name="Boban Srezovski" userId="d2c5dd452d77a740" providerId="LiveId" clId="{494FE506-69EE-47AC-ACEC-0B59369C9322}" dt="2023-01-29T22:03:44.907" v="526"/>
        <pc:sldMkLst>
          <pc:docMk/>
          <pc:sldMk cId="2920941188" sldId="834"/>
        </pc:sldMkLst>
        <pc:spChg chg="mod">
          <ac:chgData name="Boban Srezovski" userId="d2c5dd452d77a740" providerId="LiveId" clId="{494FE506-69EE-47AC-ACEC-0B59369C9322}" dt="2023-01-29T22:03:44.907" v="526"/>
          <ac:spMkLst>
            <pc:docMk/>
            <pc:sldMk cId="2920941188" sldId="834"/>
            <ac:spMk id="3" creationId="{F04D537E-3D48-498C-8372-86B34FC9FB16}"/>
          </ac:spMkLst>
        </pc:spChg>
        <pc:picChg chg="add del mod">
          <ac:chgData name="Boban Srezovski" userId="d2c5dd452d77a740" providerId="LiveId" clId="{494FE506-69EE-47AC-ACEC-0B59369C9322}" dt="2023-01-29T22:00:59.169" v="484" actId="478"/>
          <ac:picMkLst>
            <pc:docMk/>
            <pc:sldMk cId="2920941188" sldId="834"/>
            <ac:picMk id="5" creationId="{295D75D8-020A-425E-A8A4-B81674AC62B5}"/>
          </ac:picMkLst>
        </pc:picChg>
        <pc:picChg chg="add del mod">
          <ac:chgData name="Boban Srezovski" userId="d2c5dd452d77a740" providerId="LiveId" clId="{494FE506-69EE-47AC-ACEC-0B59369C9322}" dt="2023-01-29T22:03:44.522" v="525" actId="478"/>
          <ac:picMkLst>
            <pc:docMk/>
            <pc:sldMk cId="2920941188" sldId="834"/>
            <ac:picMk id="7" creationId="{85BE3C71-8C00-4BAF-918A-CDF608DB5F19}"/>
          </ac:picMkLst>
        </pc:picChg>
      </pc:sldChg>
      <pc:sldChg chg="modSp new mod">
        <pc:chgData name="Boban Srezovski" userId="d2c5dd452d77a740" providerId="LiveId" clId="{494FE506-69EE-47AC-ACEC-0B59369C9322}" dt="2023-01-29T22:04:09.729" v="537" actId="20577"/>
        <pc:sldMkLst>
          <pc:docMk/>
          <pc:sldMk cId="3630899687" sldId="835"/>
        </pc:sldMkLst>
        <pc:spChg chg="mod">
          <ac:chgData name="Boban Srezovski" userId="d2c5dd452d77a740" providerId="LiveId" clId="{494FE506-69EE-47AC-ACEC-0B59369C9322}" dt="2023-01-29T22:03:56.570" v="528"/>
          <ac:spMkLst>
            <pc:docMk/>
            <pc:sldMk cId="3630899687" sldId="835"/>
            <ac:spMk id="2" creationId="{1091ED4C-512F-4BD0-BDB6-8FB74925AE0F}"/>
          </ac:spMkLst>
        </pc:spChg>
        <pc:spChg chg="mod">
          <ac:chgData name="Boban Srezovski" userId="d2c5dd452d77a740" providerId="LiveId" clId="{494FE506-69EE-47AC-ACEC-0B59369C9322}" dt="2023-01-29T22:04:09.729" v="537" actId="20577"/>
          <ac:spMkLst>
            <pc:docMk/>
            <pc:sldMk cId="3630899687" sldId="835"/>
            <ac:spMk id="3" creationId="{3DECC646-038A-4D18-8027-A5464BCC35DD}"/>
          </ac:spMkLst>
        </pc:spChg>
      </pc:sldChg>
      <pc:sldChg chg="addSp modSp new mod">
        <pc:chgData name="Boban Srezovski" userId="d2c5dd452d77a740" providerId="LiveId" clId="{494FE506-69EE-47AC-ACEC-0B59369C9322}" dt="2023-01-29T22:07:17.838" v="599" actId="15"/>
        <pc:sldMkLst>
          <pc:docMk/>
          <pc:sldMk cId="657476125" sldId="836"/>
        </pc:sldMkLst>
        <pc:spChg chg="mod">
          <ac:chgData name="Boban Srezovski" userId="d2c5dd452d77a740" providerId="LiveId" clId="{494FE506-69EE-47AC-ACEC-0B59369C9322}" dt="2023-01-29T22:04:35.238" v="543"/>
          <ac:spMkLst>
            <pc:docMk/>
            <pc:sldMk cId="657476125" sldId="836"/>
            <ac:spMk id="2" creationId="{2083ECF4-A92B-41A2-BEE7-BAF2471CC8F0}"/>
          </ac:spMkLst>
        </pc:spChg>
        <pc:spChg chg="mod">
          <ac:chgData name="Boban Srezovski" userId="d2c5dd452d77a740" providerId="LiveId" clId="{494FE506-69EE-47AC-ACEC-0B59369C9322}" dt="2023-01-29T22:05:38.632" v="581" actId="14100"/>
          <ac:spMkLst>
            <pc:docMk/>
            <pc:sldMk cId="657476125" sldId="836"/>
            <ac:spMk id="3" creationId="{2FED4F27-E3DF-4D94-BC1A-88B827F1423C}"/>
          </ac:spMkLst>
        </pc:spChg>
        <pc:spChg chg="add mod">
          <ac:chgData name="Boban Srezovski" userId="d2c5dd452d77a740" providerId="LiveId" clId="{494FE506-69EE-47AC-ACEC-0B59369C9322}" dt="2023-01-29T22:07:17.838" v="599" actId="15"/>
          <ac:spMkLst>
            <pc:docMk/>
            <pc:sldMk cId="657476125" sldId="836"/>
            <ac:spMk id="5" creationId="{40D5798D-09DD-42D3-9821-A9D612D7C5E7}"/>
          </ac:spMkLst>
        </pc:spChg>
      </pc:sldChg>
      <pc:sldChg chg="delSp modSp add mod">
        <pc:chgData name="Boban Srezovski" userId="d2c5dd452d77a740" providerId="LiveId" clId="{494FE506-69EE-47AC-ACEC-0B59369C9322}" dt="2023-01-29T22:08:18.552" v="613" actId="15"/>
        <pc:sldMkLst>
          <pc:docMk/>
          <pc:sldMk cId="2705022371" sldId="837"/>
        </pc:sldMkLst>
        <pc:spChg chg="mod">
          <ac:chgData name="Boban Srezovski" userId="d2c5dd452d77a740" providerId="LiveId" clId="{494FE506-69EE-47AC-ACEC-0B59369C9322}" dt="2023-01-29T22:08:18.552" v="613" actId="15"/>
          <ac:spMkLst>
            <pc:docMk/>
            <pc:sldMk cId="2705022371" sldId="837"/>
            <ac:spMk id="3" creationId="{2FED4F27-E3DF-4D94-BC1A-88B827F1423C}"/>
          </ac:spMkLst>
        </pc:spChg>
        <pc:spChg chg="del">
          <ac:chgData name="Boban Srezovski" userId="d2c5dd452d77a740" providerId="LiveId" clId="{494FE506-69EE-47AC-ACEC-0B59369C9322}" dt="2023-01-29T22:07:48.955" v="602" actId="478"/>
          <ac:spMkLst>
            <pc:docMk/>
            <pc:sldMk cId="2705022371" sldId="837"/>
            <ac:spMk id="5" creationId="{40D5798D-09DD-42D3-9821-A9D612D7C5E7}"/>
          </ac:spMkLst>
        </pc:spChg>
      </pc:sldChg>
      <pc:sldChg chg="addSp modSp add mod">
        <pc:chgData name="Boban Srezovski" userId="d2c5dd452d77a740" providerId="LiveId" clId="{494FE506-69EE-47AC-ACEC-0B59369C9322}" dt="2023-01-29T22:08:58.879" v="624" actId="1076"/>
        <pc:sldMkLst>
          <pc:docMk/>
          <pc:sldMk cId="2765919306" sldId="838"/>
        </pc:sldMkLst>
        <pc:spChg chg="mod">
          <ac:chgData name="Boban Srezovski" userId="d2c5dd452d77a740" providerId="LiveId" clId="{494FE506-69EE-47AC-ACEC-0B59369C9322}" dt="2023-01-29T22:08:55.968" v="623" actId="20577"/>
          <ac:spMkLst>
            <pc:docMk/>
            <pc:sldMk cId="2765919306" sldId="838"/>
            <ac:spMk id="3" creationId="{2FED4F27-E3DF-4D94-BC1A-88B827F1423C}"/>
          </ac:spMkLst>
        </pc:spChg>
        <pc:picChg chg="add mod">
          <ac:chgData name="Boban Srezovski" userId="d2c5dd452d77a740" providerId="LiveId" clId="{494FE506-69EE-47AC-ACEC-0B59369C9322}" dt="2023-01-29T22:08:58.879" v="624" actId="1076"/>
          <ac:picMkLst>
            <pc:docMk/>
            <pc:sldMk cId="2765919306" sldId="838"/>
            <ac:picMk id="5" creationId="{11E1ED2C-FE74-45CE-AE16-822BA7EF7A97}"/>
          </ac:picMkLst>
        </pc:picChg>
      </pc:sldChg>
      <pc:sldChg chg="delSp modSp add mod">
        <pc:chgData name="Boban Srezovski" userId="d2c5dd452d77a740" providerId="LiveId" clId="{494FE506-69EE-47AC-ACEC-0B59369C9322}" dt="2023-01-29T22:10:07.488" v="640" actId="20577"/>
        <pc:sldMkLst>
          <pc:docMk/>
          <pc:sldMk cId="3960588460" sldId="839"/>
        </pc:sldMkLst>
        <pc:spChg chg="mod">
          <ac:chgData name="Boban Srezovski" userId="d2c5dd452d77a740" providerId="LiveId" clId="{494FE506-69EE-47AC-ACEC-0B59369C9322}" dt="2023-01-29T22:10:07.488" v="640" actId="20577"/>
          <ac:spMkLst>
            <pc:docMk/>
            <pc:sldMk cId="3960588460" sldId="839"/>
            <ac:spMk id="3" creationId="{2FED4F27-E3DF-4D94-BC1A-88B827F1423C}"/>
          </ac:spMkLst>
        </pc:spChg>
        <pc:picChg chg="del">
          <ac:chgData name="Boban Srezovski" userId="d2c5dd452d77a740" providerId="LiveId" clId="{494FE506-69EE-47AC-ACEC-0B59369C9322}" dt="2023-01-29T22:09:48.505" v="627" actId="478"/>
          <ac:picMkLst>
            <pc:docMk/>
            <pc:sldMk cId="3960588460" sldId="839"/>
            <ac:picMk id="5" creationId="{11E1ED2C-FE74-45CE-AE16-822BA7EF7A97}"/>
          </ac:picMkLst>
        </pc:picChg>
      </pc:sldChg>
      <pc:sldChg chg="addSp delSp modSp add mod ord">
        <pc:chgData name="Boban Srezovski" userId="d2c5dd452d77a740" providerId="LiveId" clId="{494FE506-69EE-47AC-ACEC-0B59369C9322}" dt="2023-01-29T22:10:38.719" v="652" actId="1076"/>
        <pc:sldMkLst>
          <pc:docMk/>
          <pc:sldMk cId="2078828325" sldId="840"/>
        </pc:sldMkLst>
        <pc:spChg chg="mod">
          <ac:chgData name="Boban Srezovski" userId="d2c5dd452d77a740" providerId="LiveId" clId="{494FE506-69EE-47AC-ACEC-0B59369C9322}" dt="2023-01-29T22:10:37.857" v="651" actId="20577"/>
          <ac:spMkLst>
            <pc:docMk/>
            <pc:sldMk cId="2078828325" sldId="840"/>
            <ac:spMk id="3" creationId="{2FED4F27-E3DF-4D94-BC1A-88B827F1423C}"/>
          </ac:spMkLst>
        </pc:spChg>
        <pc:picChg chg="del">
          <ac:chgData name="Boban Srezovski" userId="d2c5dd452d77a740" providerId="LiveId" clId="{494FE506-69EE-47AC-ACEC-0B59369C9322}" dt="2023-01-29T22:10:21.985" v="645" actId="478"/>
          <ac:picMkLst>
            <pc:docMk/>
            <pc:sldMk cId="2078828325" sldId="840"/>
            <ac:picMk id="5" creationId="{11E1ED2C-FE74-45CE-AE16-822BA7EF7A97}"/>
          </ac:picMkLst>
        </pc:picChg>
        <pc:picChg chg="add mod">
          <ac:chgData name="Boban Srezovski" userId="d2c5dd452d77a740" providerId="LiveId" clId="{494FE506-69EE-47AC-ACEC-0B59369C9322}" dt="2023-01-29T22:10:38.719" v="652" actId="1076"/>
          <ac:picMkLst>
            <pc:docMk/>
            <pc:sldMk cId="2078828325" sldId="840"/>
            <ac:picMk id="6" creationId="{0C863299-D4EF-406C-A388-524F6EC8FB0D}"/>
          </ac:picMkLst>
        </pc:picChg>
      </pc:sldChg>
      <pc:sldChg chg="modSp add mod ord">
        <pc:chgData name="Boban Srezovski" userId="d2c5dd452d77a740" providerId="LiveId" clId="{494FE506-69EE-47AC-ACEC-0B59369C9322}" dt="2023-01-29T22:11:49.144" v="672" actId="403"/>
        <pc:sldMkLst>
          <pc:docMk/>
          <pc:sldMk cId="643310625" sldId="841"/>
        </pc:sldMkLst>
        <pc:spChg chg="mod">
          <ac:chgData name="Boban Srezovski" userId="d2c5dd452d77a740" providerId="LiveId" clId="{494FE506-69EE-47AC-ACEC-0B59369C9322}" dt="2023-01-29T22:11:49.144" v="672" actId="403"/>
          <ac:spMkLst>
            <pc:docMk/>
            <pc:sldMk cId="643310625" sldId="841"/>
            <ac:spMk id="3" creationId="{2FED4F27-E3DF-4D94-BC1A-88B827F1423C}"/>
          </ac:spMkLst>
        </pc:spChg>
      </pc:sldChg>
      <pc:sldChg chg="addSp delSp modSp add mod ord">
        <pc:chgData name="Boban Srezovski" userId="d2c5dd452d77a740" providerId="LiveId" clId="{494FE506-69EE-47AC-ACEC-0B59369C9322}" dt="2023-01-29T22:12:20.246" v="689" actId="1076"/>
        <pc:sldMkLst>
          <pc:docMk/>
          <pc:sldMk cId="3828054422" sldId="842"/>
        </pc:sldMkLst>
        <pc:spChg chg="mod">
          <ac:chgData name="Boban Srezovski" userId="d2c5dd452d77a740" providerId="LiveId" clId="{494FE506-69EE-47AC-ACEC-0B59369C9322}" dt="2023-01-29T22:12:11.135" v="686" actId="20577"/>
          <ac:spMkLst>
            <pc:docMk/>
            <pc:sldMk cId="3828054422" sldId="842"/>
            <ac:spMk id="3" creationId="{2FED4F27-E3DF-4D94-BC1A-88B827F1423C}"/>
          </ac:spMkLst>
        </pc:spChg>
        <pc:picChg chg="add mod">
          <ac:chgData name="Boban Srezovski" userId="d2c5dd452d77a740" providerId="LiveId" clId="{494FE506-69EE-47AC-ACEC-0B59369C9322}" dt="2023-01-29T22:12:20.246" v="689" actId="1076"/>
          <ac:picMkLst>
            <pc:docMk/>
            <pc:sldMk cId="3828054422" sldId="842"/>
            <ac:picMk id="5" creationId="{46D32CB9-3D35-46B2-9D70-40CC39238C77}"/>
          </ac:picMkLst>
        </pc:picChg>
        <pc:picChg chg="del">
          <ac:chgData name="Boban Srezovski" userId="d2c5dd452d77a740" providerId="LiveId" clId="{494FE506-69EE-47AC-ACEC-0B59369C9322}" dt="2023-01-29T22:12:12.169" v="687" actId="478"/>
          <ac:picMkLst>
            <pc:docMk/>
            <pc:sldMk cId="3828054422" sldId="842"/>
            <ac:picMk id="6" creationId="{0C863299-D4EF-406C-A388-524F6EC8FB0D}"/>
          </ac:picMkLst>
        </pc:picChg>
      </pc:sldChg>
      <pc:sldChg chg="modSp new mod">
        <pc:chgData name="Boban Srezovski" userId="d2c5dd452d77a740" providerId="LiveId" clId="{494FE506-69EE-47AC-ACEC-0B59369C9322}" dt="2023-01-29T22:16:17.394" v="745" actId="14100"/>
        <pc:sldMkLst>
          <pc:docMk/>
          <pc:sldMk cId="3855163587" sldId="843"/>
        </pc:sldMkLst>
        <pc:spChg chg="mod">
          <ac:chgData name="Boban Srezovski" userId="d2c5dd452d77a740" providerId="LiveId" clId="{494FE506-69EE-47AC-ACEC-0B59369C9322}" dt="2023-01-29T22:15:20.561" v="695"/>
          <ac:spMkLst>
            <pc:docMk/>
            <pc:sldMk cId="3855163587" sldId="843"/>
            <ac:spMk id="2" creationId="{2FB0788B-95A4-4544-9E4B-FD74C0645780}"/>
          </ac:spMkLst>
        </pc:spChg>
        <pc:spChg chg="mod">
          <ac:chgData name="Boban Srezovski" userId="d2c5dd452d77a740" providerId="LiveId" clId="{494FE506-69EE-47AC-ACEC-0B59369C9322}" dt="2023-01-29T22:16:17.394" v="745" actId="14100"/>
          <ac:spMkLst>
            <pc:docMk/>
            <pc:sldMk cId="3855163587" sldId="843"/>
            <ac:spMk id="3" creationId="{6E37721A-3056-4D23-9E6C-00275B8AFFC8}"/>
          </ac:spMkLst>
        </pc:spChg>
      </pc:sldChg>
      <pc:sldChg chg="addSp modSp new mod">
        <pc:chgData name="Boban Srezovski" userId="d2c5dd452d77a740" providerId="LiveId" clId="{494FE506-69EE-47AC-ACEC-0B59369C9322}" dt="2023-01-29T22:19:49.072" v="810" actId="20577"/>
        <pc:sldMkLst>
          <pc:docMk/>
          <pc:sldMk cId="2854773262" sldId="844"/>
        </pc:sldMkLst>
        <pc:spChg chg="mod">
          <ac:chgData name="Boban Srezovski" userId="d2c5dd452d77a740" providerId="LiveId" clId="{494FE506-69EE-47AC-ACEC-0B59369C9322}" dt="2023-01-29T22:16:32.430" v="751"/>
          <ac:spMkLst>
            <pc:docMk/>
            <pc:sldMk cId="2854773262" sldId="844"/>
            <ac:spMk id="2" creationId="{33C047B3-AE0F-4763-AFF5-16BEB4EE76E3}"/>
          </ac:spMkLst>
        </pc:spChg>
        <pc:spChg chg="mod">
          <ac:chgData name="Boban Srezovski" userId="d2c5dd452d77a740" providerId="LiveId" clId="{494FE506-69EE-47AC-ACEC-0B59369C9322}" dt="2023-01-29T22:17:49.823" v="783" actId="14100"/>
          <ac:spMkLst>
            <pc:docMk/>
            <pc:sldMk cId="2854773262" sldId="844"/>
            <ac:spMk id="3" creationId="{1EA0C762-BE72-49FB-921C-2368D4C9AF3C}"/>
          </ac:spMkLst>
        </pc:spChg>
        <pc:spChg chg="add mod">
          <ac:chgData name="Boban Srezovski" userId="d2c5dd452d77a740" providerId="LiveId" clId="{494FE506-69EE-47AC-ACEC-0B59369C9322}" dt="2023-01-29T22:19:49.072" v="810" actId="20577"/>
          <ac:spMkLst>
            <pc:docMk/>
            <pc:sldMk cId="2854773262" sldId="844"/>
            <ac:spMk id="7" creationId="{3A462F44-1140-4E2E-92D3-71FFBFC30E5D}"/>
          </ac:spMkLst>
        </pc:spChg>
        <pc:picChg chg="add mod">
          <ac:chgData name="Boban Srezovski" userId="d2c5dd452d77a740" providerId="LiveId" clId="{494FE506-69EE-47AC-ACEC-0B59369C9322}" dt="2023-01-29T22:17:52.486" v="784" actId="1076"/>
          <ac:picMkLst>
            <pc:docMk/>
            <pc:sldMk cId="2854773262" sldId="844"/>
            <ac:picMk id="5" creationId="{26F54B8B-95D4-4967-886C-E331D7DD5AA4}"/>
          </ac:picMkLst>
        </pc:picChg>
      </pc:sldChg>
      <pc:sldChg chg="addSp delSp modSp add mod">
        <pc:chgData name="Boban Srezovski" userId="d2c5dd452d77a740" providerId="LiveId" clId="{494FE506-69EE-47AC-ACEC-0B59369C9322}" dt="2023-01-29T22:20:37.823" v="873" actId="1038"/>
        <pc:sldMkLst>
          <pc:docMk/>
          <pc:sldMk cId="1706452847" sldId="845"/>
        </pc:sldMkLst>
        <pc:spChg chg="del">
          <ac:chgData name="Boban Srezovski" userId="d2c5dd452d77a740" providerId="LiveId" clId="{494FE506-69EE-47AC-ACEC-0B59369C9322}" dt="2023-01-29T22:19:05.898" v="800" actId="478"/>
          <ac:spMkLst>
            <pc:docMk/>
            <pc:sldMk cId="1706452847" sldId="845"/>
            <ac:spMk id="3" creationId="{1EA0C762-BE72-49FB-921C-2368D4C9AF3C}"/>
          </ac:spMkLst>
        </pc:spChg>
        <pc:spChg chg="add del mod">
          <ac:chgData name="Boban Srezovski" userId="d2c5dd452d77a740" providerId="LiveId" clId="{494FE506-69EE-47AC-ACEC-0B59369C9322}" dt="2023-01-29T22:19:10.383" v="803" actId="478"/>
          <ac:spMkLst>
            <pc:docMk/>
            <pc:sldMk cId="1706452847" sldId="845"/>
            <ac:spMk id="6" creationId="{79A09B7A-D57D-41F3-956E-7DE977AA0FF9}"/>
          </ac:spMkLst>
        </pc:spChg>
        <pc:spChg chg="del">
          <ac:chgData name="Boban Srezovski" userId="d2c5dd452d77a740" providerId="LiveId" clId="{494FE506-69EE-47AC-ACEC-0B59369C9322}" dt="2023-01-29T22:19:08.871" v="802" actId="478"/>
          <ac:spMkLst>
            <pc:docMk/>
            <pc:sldMk cId="1706452847" sldId="845"/>
            <ac:spMk id="7" creationId="{3A462F44-1140-4E2E-92D3-71FFBFC30E5D}"/>
          </ac:spMkLst>
        </pc:spChg>
        <pc:spChg chg="add mod">
          <ac:chgData name="Boban Srezovski" userId="d2c5dd452d77a740" providerId="LiveId" clId="{494FE506-69EE-47AC-ACEC-0B59369C9322}" dt="2023-01-29T22:20:37.823" v="873" actId="1038"/>
          <ac:spMkLst>
            <pc:docMk/>
            <pc:sldMk cId="1706452847" sldId="845"/>
            <ac:spMk id="10" creationId="{A8FF9025-042C-4C3D-8FC4-D090E21485AF}"/>
          </ac:spMkLst>
        </pc:spChg>
        <pc:picChg chg="del">
          <ac:chgData name="Boban Srezovski" userId="d2c5dd452d77a740" providerId="LiveId" clId="{494FE506-69EE-47AC-ACEC-0B59369C9322}" dt="2023-01-29T22:19:07.344" v="801" actId="478"/>
          <ac:picMkLst>
            <pc:docMk/>
            <pc:sldMk cId="1706452847" sldId="845"/>
            <ac:picMk id="5" creationId="{26F54B8B-95D4-4967-886C-E331D7DD5AA4}"/>
          </ac:picMkLst>
        </pc:picChg>
        <pc:picChg chg="add mod">
          <ac:chgData name="Boban Srezovski" userId="d2c5dd452d77a740" providerId="LiveId" clId="{494FE506-69EE-47AC-ACEC-0B59369C9322}" dt="2023-01-29T22:20:06.694" v="828" actId="1076"/>
          <ac:picMkLst>
            <pc:docMk/>
            <pc:sldMk cId="1706452847" sldId="845"/>
            <ac:picMk id="9" creationId="{1F23471D-6AAB-4A66-9D0C-44B1856672DA}"/>
          </ac:picMkLst>
        </pc:picChg>
        <pc:picChg chg="add mod">
          <ac:chgData name="Boban Srezovski" userId="d2c5dd452d77a740" providerId="LiveId" clId="{494FE506-69EE-47AC-ACEC-0B59369C9322}" dt="2023-01-29T22:20:35.028" v="857" actId="1038"/>
          <ac:picMkLst>
            <pc:docMk/>
            <pc:sldMk cId="1706452847" sldId="845"/>
            <ac:picMk id="12" creationId="{48E5951B-00E4-495F-88C0-5F36B4DA7AE3}"/>
          </ac:picMkLst>
        </pc:picChg>
      </pc:sldChg>
      <pc:sldChg chg="addSp delSp modSp add mod ord">
        <pc:chgData name="Boban Srezovski" userId="d2c5dd452d77a740" providerId="LiveId" clId="{494FE506-69EE-47AC-ACEC-0B59369C9322}" dt="2023-01-30T00:00:46.165" v="887" actId="1076"/>
        <pc:sldMkLst>
          <pc:docMk/>
          <pc:sldMk cId="1723221747" sldId="846"/>
        </pc:sldMkLst>
        <pc:spChg chg="mod">
          <ac:chgData name="Boban Srezovski" userId="d2c5dd452d77a740" providerId="LiveId" clId="{494FE506-69EE-47AC-ACEC-0B59369C9322}" dt="2023-01-30T00:00:43.710" v="886" actId="6549"/>
          <ac:spMkLst>
            <pc:docMk/>
            <pc:sldMk cId="1723221747" sldId="846"/>
            <ac:spMk id="3" creationId="{1EA0C762-BE72-49FB-921C-2368D4C9AF3C}"/>
          </ac:spMkLst>
        </pc:spChg>
        <pc:spChg chg="del">
          <ac:chgData name="Boban Srezovski" userId="d2c5dd452d77a740" providerId="LiveId" clId="{494FE506-69EE-47AC-ACEC-0B59369C9322}" dt="2023-01-30T00:00:00.542" v="879" actId="478"/>
          <ac:spMkLst>
            <pc:docMk/>
            <pc:sldMk cId="1723221747" sldId="846"/>
            <ac:spMk id="7" creationId="{3A462F44-1140-4E2E-92D3-71FFBFC30E5D}"/>
          </ac:spMkLst>
        </pc:spChg>
        <pc:picChg chg="del">
          <ac:chgData name="Boban Srezovski" userId="d2c5dd452d77a740" providerId="LiveId" clId="{494FE506-69EE-47AC-ACEC-0B59369C9322}" dt="2023-01-29T23:59:58.495" v="878" actId="478"/>
          <ac:picMkLst>
            <pc:docMk/>
            <pc:sldMk cId="1723221747" sldId="846"/>
            <ac:picMk id="5" creationId="{26F54B8B-95D4-4967-886C-E331D7DD5AA4}"/>
          </ac:picMkLst>
        </pc:picChg>
        <pc:picChg chg="add mod">
          <ac:chgData name="Boban Srezovski" userId="d2c5dd452d77a740" providerId="LiveId" clId="{494FE506-69EE-47AC-ACEC-0B59369C9322}" dt="2023-01-30T00:00:46.165" v="887" actId="1076"/>
          <ac:picMkLst>
            <pc:docMk/>
            <pc:sldMk cId="1723221747" sldId="846"/>
            <ac:picMk id="6" creationId="{33643D20-741D-4B74-A690-51F10B484B6E}"/>
          </ac:picMkLst>
        </pc:picChg>
      </pc:sldChg>
      <pc:sldChg chg="delSp modSp add mod">
        <pc:chgData name="Boban Srezovski" userId="d2c5dd452d77a740" providerId="LiveId" clId="{494FE506-69EE-47AC-ACEC-0B59369C9322}" dt="2023-01-30T00:01:54.162" v="921" actId="27636"/>
        <pc:sldMkLst>
          <pc:docMk/>
          <pc:sldMk cId="4137270413" sldId="847"/>
        </pc:sldMkLst>
        <pc:spChg chg="mod">
          <ac:chgData name="Boban Srezovski" userId="d2c5dd452d77a740" providerId="LiveId" clId="{494FE506-69EE-47AC-ACEC-0B59369C9322}" dt="2023-01-30T00:01:54.162" v="921" actId="27636"/>
          <ac:spMkLst>
            <pc:docMk/>
            <pc:sldMk cId="4137270413" sldId="847"/>
            <ac:spMk id="3" creationId="{1EA0C762-BE72-49FB-921C-2368D4C9AF3C}"/>
          </ac:spMkLst>
        </pc:spChg>
        <pc:picChg chg="del">
          <ac:chgData name="Boban Srezovski" userId="d2c5dd452d77a740" providerId="LiveId" clId="{494FE506-69EE-47AC-ACEC-0B59369C9322}" dt="2023-01-30T00:00:55.543" v="890" actId="478"/>
          <ac:picMkLst>
            <pc:docMk/>
            <pc:sldMk cId="4137270413" sldId="847"/>
            <ac:picMk id="6" creationId="{33643D20-741D-4B74-A690-51F10B484B6E}"/>
          </ac:picMkLst>
        </pc:picChg>
      </pc:sldChg>
      <pc:sldChg chg="addSp modSp add mod">
        <pc:chgData name="Boban Srezovski" userId="d2c5dd452d77a740" providerId="LiveId" clId="{494FE506-69EE-47AC-ACEC-0B59369C9322}" dt="2023-01-30T00:02:36.667" v="943" actId="1035"/>
        <pc:sldMkLst>
          <pc:docMk/>
          <pc:sldMk cId="4239444414" sldId="848"/>
        </pc:sldMkLst>
        <pc:spChg chg="mod">
          <ac:chgData name="Boban Srezovski" userId="d2c5dd452d77a740" providerId="LiveId" clId="{494FE506-69EE-47AC-ACEC-0B59369C9322}" dt="2023-01-30T00:02:27.079" v="937" actId="6549"/>
          <ac:spMkLst>
            <pc:docMk/>
            <pc:sldMk cId="4239444414" sldId="848"/>
            <ac:spMk id="3" creationId="{1EA0C762-BE72-49FB-921C-2368D4C9AF3C}"/>
          </ac:spMkLst>
        </pc:spChg>
        <pc:picChg chg="add mod">
          <ac:chgData name="Boban Srezovski" userId="d2c5dd452d77a740" providerId="LiveId" clId="{494FE506-69EE-47AC-ACEC-0B59369C9322}" dt="2023-01-30T00:02:36.667" v="943" actId="1035"/>
          <ac:picMkLst>
            <pc:docMk/>
            <pc:sldMk cId="4239444414" sldId="848"/>
            <ac:picMk id="5" creationId="{C97E56F4-BC19-4216-8C73-1FC30CE10D93}"/>
          </ac:picMkLst>
        </pc:picChg>
      </pc:sldChg>
      <pc:sldChg chg="delSp modSp add mod">
        <pc:chgData name="Boban Srezovski" userId="d2c5dd452d77a740" providerId="LiveId" clId="{494FE506-69EE-47AC-ACEC-0B59369C9322}" dt="2023-01-30T00:03:17.148" v="968" actId="20577"/>
        <pc:sldMkLst>
          <pc:docMk/>
          <pc:sldMk cId="1781861237" sldId="849"/>
        </pc:sldMkLst>
        <pc:spChg chg="mod">
          <ac:chgData name="Boban Srezovski" userId="d2c5dd452d77a740" providerId="LiveId" clId="{494FE506-69EE-47AC-ACEC-0B59369C9322}" dt="2023-01-30T00:03:17.148" v="968" actId="20577"/>
          <ac:spMkLst>
            <pc:docMk/>
            <pc:sldMk cId="1781861237" sldId="849"/>
            <ac:spMk id="3" creationId="{1EA0C762-BE72-49FB-921C-2368D4C9AF3C}"/>
          </ac:spMkLst>
        </pc:spChg>
        <pc:picChg chg="del">
          <ac:chgData name="Boban Srezovski" userId="d2c5dd452d77a740" providerId="LiveId" clId="{494FE506-69EE-47AC-ACEC-0B59369C9322}" dt="2023-01-30T00:02:50.758" v="948" actId="478"/>
          <ac:picMkLst>
            <pc:docMk/>
            <pc:sldMk cId="1781861237" sldId="849"/>
            <ac:picMk id="5" creationId="{C97E56F4-BC19-4216-8C73-1FC30CE10D93}"/>
          </ac:picMkLst>
        </pc:picChg>
      </pc:sldChg>
      <pc:sldChg chg="addSp modSp add mod">
        <pc:chgData name="Boban Srezovski" userId="d2c5dd452d77a740" providerId="LiveId" clId="{494FE506-69EE-47AC-ACEC-0B59369C9322}" dt="2023-01-30T00:04:05.684" v="981" actId="14100"/>
        <pc:sldMkLst>
          <pc:docMk/>
          <pc:sldMk cId="2561205005" sldId="850"/>
        </pc:sldMkLst>
        <pc:spChg chg="mod">
          <ac:chgData name="Boban Srezovski" userId="d2c5dd452d77a740" providerId="LiveId" clId="{494FE506-69EE-47AC-ACEC-0B59369C9322}" dt="2023-01-30T00:04:05.684" v="981" actId="14100"/>
          <ac:spMkLst>
            <pc:docMk/>
            <pc:sldMk cId="2561205005" sldId="850"/>
            <ac:spMk id="3" creationId="{1EA0C762-BE72-49FB-921C-2368D4C9AF3C}"/>
          </ac:spMkLst>
        </pc:spChg>
        <pc:picChg chg="add mod">
          <ac:chgData name="Boban Srezovski" userId="d2c5dd452d77a740" providerId="LiveId" clId="{494FE506-69EE-47AC-ACEC-0B59369C9322}" dt="2023-01-30T00:03:37.844" v="972" actId="1076"/>
          <ac:picMkLst>
            <pc:docMk/>
            <pc:sldMk cId="2561205005" sldId="850"/>
            <ac:picMk id="5" creationId="{077E908B-55F3-4BF5-A4CA-52CC68FD2A8C}"/>
          </ac:picMkLst>
        </pc:picChg>
      </pc:sldChg>
      <pc:sldChg chg="modSp new mod">
        <pc:chgData name="Boban Srezovski" userId="d2c5dd452d77a740" providerId="LiveId" clId="{494FE506-69EE-47AC-ACEC-0B59369C9322}" dt="2023-01-30T00:04:46.807" v="1008" actId="20577"/>
        <pc:sldMkLst>
          <pc:docMk/>
          <pc:sldMk cId="3702621322" sldId="851"/>
        </pc:sldMkLst>
        <pc:spChg chg="mod">
          <ac:chgData name="Boban Srezovski" userId="d2c5dd452d77a740" providerId="LiveId" clId="{494FE506-69EE-47AC-ACEC-0B59369C9322}" dt="2023-01-30T00:04:19.635" v="987"/>
          <ac:spMkLst>
            <pc:docMk/>
            <pc:sldMk cId="3702621322" sldId="851"/>
            <ac:spMk id="2" creationId="{5031781E-F236-46B9-96B8-9D5198FC1F64}"/>
          </ac:spMkLst>
        </pc:spChg>
        <pc:spChg chg="mod">
          <ac:chgData name="Boban Srezovski" userId="d2c5dd452d77a740" providerId="LiveId" clId="{494FE506-69EE-47AC-ACEC-0B59369C9322}" dt="2023-01-30T00:04:46.807" v="1008" actId="20577"/>
          <ac:spMkLst>
            <pc:docMk/>
            <pc:sldMk cId="3702621322" sldId="851"/>
            <ac:spMk id="3" creationId="{D5D40DDB-2D40-457D-B558-86E5FFF469F3}"/>
          </ac:spMkLst>
        </pc:spChg>
      </pc:sldChg>
      <pc:sldChg chg="addSp modSp add mod">
        <pc:chgData name="Boban Srezovski" userId="d2c5dd452d77a740" providerId="LiveId" clId="{494FE506-69EE-47AC-ACEC-0B59369C9322}" dt="2023-01-30T00:05:42.199" v="1037" actId="6549"/>
        <pc:sldMkLst>
          <pc:docMk/>
          <pc:sldMk cId="2479066189" sldId="852"/>
        </pc:sldMkLst>
        <pc:spChg chg="mod">
          <ac:chgData name="Boban Srezovski" userId="d2c5dd452d77a740" providerId="LiveId" clId="{494FE506-69EE-47AC-ACEC-0B59369C9322}" dt="2023-01-30T00:05:42.199" v="1037" actId="6549"/>
          <ac:spMkLst>
            <pc:docMk/>
            <pc:sldMk cId="2479066189" sldId="852"/>
            <ac:spMk id="3" creationId="{D5D40DDB-2D40-457D-B558-86E5FFF469F3}"/>
          </ac:spMkLst>
        </pc:spChg>
        <pc:picChg chg="add mod">
          <ac:chgData name="Boban Srezovski" userId="d2c5dd452d77a740" providerId="LiveId" clId="{494FE506-69EE-47AC-ACEC-0B59369C9322}" dt="2023-01-30T00:05:14.148" v="1012" actId="1076"/>
          <ac:picMkLst>
            <pc:docMk/>
            <pc:sldMk cId="2479066189" sldId="852"/>
            <ac:picMk id="5" creationId="{63301585-2CD2-4498-A6D8-E841F41A6F37}"/>
          </ac:picMkLst>
        </pc:picChg>
      </pc:sldChg>
      <pc:sldChg chg="addSp modSp new mod">
        <pc:chgData name="Boban Srezovski" userId="d2c5dd452d77a740" providerId="LiveId" clId="{494FE506-69EE-47AC-ACEC-0B59369C9322}" dt="2023-01-30T00:16:18.404" v="1146" actId="1035"/>
        <pc:sldMkLst>
          <pc:docMk/>
          <pc:sldMk cId="1447943516" sldId="853"/>
        </pc:sldMkLst>
        <pc:spChg chg="mod">
          <ac:chgData name="Boban Srezovski" userId="d2c5dd452d77a740" providerId="LiveId" clId="{494FE506-69EE-47AC-ACEC-0B59369C9322}" dt="2023-01-30T00:05:59.753" v="1043"/>
          <ac:spMkLst>
            <pc:docMk/>
            <pc:sldMk cId="1447943516" sldId="853"/>
            <ac:spMk id="2" creationId="{CF62E1D4-8DA9-4CF6-9C7D-624E92B96BA8}"/>
          </ac:spMkLst>
        </pc:spChg>
        <pc:spChg chg="mod">
          <ac:chgData name="Boban Srezovski" userId="d2c5dd452d77a740" providerId="LiveId" clId="{494FE506-69EE-47AC-ACEC-0B59369C9322}" dt="2023-01-30T00:16:14.527" v="1121" actId="1036"/>
          <ac:spMkLst>
            <pc:docMk/>
            <pc:sldMk cId="1447943516" sldId="853"/>
            <ac:spMk id="3" creationId="{981D4AF3-F7A8-4294-8CC9-8CFD6D5A483B}"/>
          </ac:spMkLst>
        </pc:spChg>
        <pc:picChg chg="add mod">
          <ac:chgData name="Boban Srezovski" userId="d2c5dd452d77a740" providerId="LiveId" clId="{494FE506-69EE-47AC-ACEC-0B59369C9322}" dt="2023-01-30T00:16:15.774" v="1133" actId="1035"/>
          <ac:picMkLst>
            <pc:docMk/>
            <pc:sldMk cId="1447943516" sldId="853"/>
            <ac:picMk id="5" creationId="{094A9A07-3136-4201-AFC4-FB97A1822E32}"/>
          </ac:picMkLst>
        </pc:picChg>
        <pc:picChg chg="add mod">
          <ac:chgData name="Boban Srezovski" userId="d2c5dd452d77a740" providerId="LiveId" clId="{494FE506-69EE-47AC-ACEC-0B59369C9322}" dt="2023-01-30T00:16:18.404" v="1146" actId="1035"/>
          <ac:picMkLst>
            <pc:docMk/>
            <pc:sldMk cId="1447943516" sldId="853"/>
            <ac:picMk id="7" creationId="{68FAB794-4580-4334-AF47-4D232B8C7E42}"/>
          </ac:picMkLst>
        </pc:picChg>
      </pc:sldChg>
      <pc:sldChg chg="delSp modSp add mod">
        <pc:chgData name="Boban Srezovski" userId="d2c5dd452d77a740" providerId="LiveId" clId="{494FE506-69EE-47AC-ACEC-0B59369C9322}" dt="2023-01-30T00:16:46.718" v="1160" actId="6549"/>
        <pc:sldMkLst>
          <pc:docMk/>
          <pc:sldMk cId="2405447850" sldId="854"/>
        </pc:sldMkLst>
        <pc:spChg chg="mod">
          <ac:chgData name="Boban Srezovski" userId="d2c5dd452d77a740" providerId="LiveId" clId="{494FE506-69EE-47AC-ACEC-0B59369C9322}" dt="2023-01-30T00:16:46.718" v="1160" actId="6549"/>
          <ac:spMkLst>
            <pc:docMk/>
            <pc:sldMk cId="2405447850" sldId="854"/>
            <ac:spMk id="3" creationId="{981D4AF3-F7A8-4294-8CC9-8CFD6D5A483B}"/>
          </ac:spMkLst>
        </pc:spChg>
        <pc:picChg chg="del">
          <ac:chgData name="Boban Srezovski" userId="d2c5dd452d77a740" providerId="LiveId" clId="{494FE506-69EE-47AC-ACEC-0B59369C9322}" dt="2023-01-30T00:16:28.965" v="1148" actId="478"/>
          <ac:picMkLst>
            <pc:docMk/>
            <pc:sldMk cId="2405447850" sldId="854"/>
            <ac:picMk id="5" creationId="{094A9A07-3136-4201-AFC4-FB97A1822E32}"/>
          </ac:picMkLst>
        </pc:picChg>
        <pc:picChg chg="del">
          <ac:chgData name="Boban Srezovski" userId="d2c5dd452d77a740" providerId="LiveId" clId="{494FE506-69EE-47AC-ACEC-0B59369C9322}" dt="2023-01-30T00:16:29.263" v="1149" actId="478"/>
          <ac:picMkLst>
            <pc:docMk/>
            <pc:sldMk cId="2405447850" sldId="854"/>
            <ac:picMk id="7" creationId="{68FAB794-4580-4334-AF47-4D232B8C7E42}"/>
          </ac:picMkLst>
        </pc:picChg>
      </pc:sldChg>
      <pc:sldChg chg="modSp new mod">
        <pc:chgData name="Boban Srezovski" userId="d2c5dd452d77a740" providerId="LiveId" clId="{494FE506-69EE-47AC-ACEC-0B59369C9322}" dt="2023-01-30T00:17:33.117" v="1195" actId="20577"/>
        <pc:sldMkLst>
          <pc:docMk/>
          <pc:sldMk cId="1589735541" sldId="855"/>
        </pc:sldMkLst>
        <pc:spChg chg="mod">
          <ac:chgData name="Boban Srezovski" userId="d2c5dd452d77a740" providerId="LiveId" clId="{494FE506-69EE-47AC-ACEC-0B59369C9322}" dt="2023-01-30T00:17:03.051" v="1166"/>
          <ac:spMkLst>
            <pc:docMk/>
            <pc:sldMk cId="1589735541" sldId="855"/>
            <ac:spMk id="2" creationId="{55B3C0D6-B0AD-45E1-89A3-E95A55672741}"/>
          </ac:spMkLst>
        </pc:spChg>
        <pc:spChg chg="mod">
          <ac:chgData name="Boban Srezovski" userId="d2c5dd452d77a740" providerId="LiveId" clId="{494FE506-69EE-47AC-ACEC-0B59369C9322}" dt="2023-01-30T00:17:33.117" v="1195" actId="20577"/>
          <ac:spMkLst>
            <pc:docMk/>
            <pc:sldMk cId="1589735541" sldId="855"/>
            <ac:spMk id="3" creationId="{EF451026-E1F9-47A9-A7F3-8FABEE5251E2}"/>
          </ac:spMkLst>
        </pc:spChg>
      </pc:sldChg>
      <pc:sldChg chg="modSp add mod">
        <pc:chgData name="Boban Srezovski" userId="d2c5dd452d77a740" providerId="LiveId" clId="{494FE506-69EE-47AC-ACEC-0B59369C9322}" dt="2023-01-30T00:17:58.597" v="1209" actId="403"/>
        <pc:sldMkLst>
          <pc:docMk/>
          <pc:sldMk cId="2504431105" sldId="856"/>
        </pc:sldMkLst>
        <pc:spChg chg="mod">
          <ac:chgData name="Boban Srezovski" userId="d2c5dd452d77a740" providerId="LiveId" clId="{494FE506-69EE-47AC-ACEC-0B59369C9322}" dt="2023-01-30T00:17:58.597" v="1209" actId="403"/>
          <ac:spMkLst>
            <pc:docMk/>
            <pc:sldMk cId="2504431105" sldId="856"/>
            <ac:spMk id="3" creationId="{EF451026-E1F9-47A9-A7F3-8FABEE5251E2}"/>
          </ac:spMkLst>
        </pc:spChg>
      </pc:sldChg>
      <pc:sldChg chg="modSp add mod">
        <pc:chgData name="Boban Srezovski" userId="d2c5dd452d77a740" providerId="LiveId" clId="{494FE506-69EE-47AC-ACEC-0B59369C9322}" dt="2023-01-30T00:19:04.804" v="1245" actId="6549"/>
        <pc:sldMkLst>
          <pc:docMk/>
          <pc:sldMk cId="150904321" sldId="857"/>
        </pc:sldMkLst>
        <pc:spChg chg="mod">
          <ac:chgData name="Boban Srezovski" userId="d2c5dd452d77a740" providerId="LiveId" clId="{494FE506-69EE-47AC-ACEC-0B59369C9322}" dt="2023-01-30T00:19:04.804" v="1245" actId="6549"/>
          <ac:spMkLst>
            <pc:docMk/>
            <pc:sldMk cId="150904321" sldId="857"/>
            <ac:spMk id="3" creationId="{EF451026-E1F9-47A9-A7F3-8FABEE5251E2}"/>
          </ac:spMkLst>
        </pc:spChg>
      </pc:sldChg>
      <pc:sldChg chg="addSp modSp add mod">
        <pc:chgData name="Boban Srezovski" userId="d2c5dd452d77a740" providerId="LiveId" clId="{494FE506-69EE-47AC-ACEC-0B59369C9322}" dt="2023-01-30T00:19:58.171" v="1280" actId="1076"/>
        <pc:sldMkLst>
          <pc:docMk/>
          <pc:sldMk cId="1464230843" sldId="858"/>
        </pc:sldMkLst>
        <pc:spChg chg="mod">
          <ac:chgData name="Boban Srezovski" userId="d2c5dd452d77a740" providerId="LiveId" clId="{494FE506-69EE-47AC-ACEC-0B59369C9322}" dt="2023-01-30T00:19:55.796" v="1279" actId="27636"/>
          <ac:spMkLst>
            <pc:docMk/>
            <pc:sldMk cId="1464230843" sldId="858"/>
            <ac:spMk id="3" creationId="{EF451026-E1F9-47A9-A7F3-8FABEE5251E2}"/>
          </ac:spMkLst>
        </pc:spChg>
        <pc:picChg chg="add mod">
          <ac:chgData name="Boban Srezovski" userId="d2c5dd452d77a740" providerId="LiveId" clId="{494FE506-69EE-47AC-ACEC-0B59369C9322}" dt="2023-01-30T00:19:58.171" v="1280" actId="1076"/>
          <ac:picMkLst>
            <pc:docMk/>
            <pc:sldMk cId="1464230843" sldId="858"/>
            <ac:picMk id="5" creationId="{36B3F1B6-7F74-49CE-AFA2-BE437116A59F}"/>
          </ac:picMkLst>
        </pc:picChg>
      </pc:sldChg>
      <pc:sldChg chg="addSp modSp new mod">
        <pc:chgData name="Boban Srezovski" userId="d2c5dd452d77a740" providerId="LiveId" clId="{494FE506-69EE-47AC-ACEC-0B59369C9322}" dt="2023-01-30T00:21:48.610" v="1324" actId="1076"/>
        <pc:sldMkLst>
          <pc:docMk/>
          <pc:sldMk cId="236841206" sldId="859"/>
        </pc:sldMkLst>
        <pc:spChg chg="mod">
          <ac:chgData name="Boban Srezovski" userId="d2c5dd452d77a740" providerId="LiveId" clId="{494FE506-69EE-47AC-ACEC-0B59369C9322}" dt="2023-01-30T00:20:13.756" v="1286"/>
          <ac:spMkLst>
            <pc:docMk/>
            <pc:sldMk cId="236841206" sldId="859"/>
            <ac:spMk id="2" creationId="{E774569C-EF68-4F7C-8D29-3D9253A36BA1}"/>
          </ac:spMkLst>
        </pc:spChg>
        <pc:spChg chg="mod">
          <ac:chgData name="Boban Srezovski" userId="d2c5dd452d77a740" providerId="LiveId" clId="{494FE506-69EE-47AC-ACEC-0B59369C9322}" dt="2023-01-30T00:21:38.851" v="1321" actId="1076"/>
          <ac:spMkLst>
            <pc:docMk/>
            <pc:sldMk cId="236841206" sldId="859"/>
            <ac:spMk id="3" creationId="{55C2D28E-DF90-4883-AC19-401D2FFBDA95}"/>
          </ac:spMkLst>
        </pc:spChg>
        <pc:picChg chg="add mod">
          <ac:chgData name="Boban Srezovski" userId="d2c5dd452d77a740" providerId="LiveId" clId="{494FE506-69EE-47AC-ACEC-0B59369C9322}" dt="2023-01-30T00:21:48.610" v="1324" actId="1076"/>
          <ac:picMkLst>
            <pc:docMk/>
            <pc:sldMk cId="236841206" sldId="859"/>
            <ac:picMk id="5" creationId="{E3FAD70B-DAC8-41B9-951D-81E0CE8CD453}"/>
          </ac:picMkLst>
        </pc:picChg>
      </pc:sldChg>
      <pc:sldChg chg="addSp delSp modSp add mod">
        <pc:chgData name="Boban Srezovski" userId="d2c5dd452d77a740" providerId="LiveId" clId="{494FE506-69EE-47AC-ACEC-0B59369C9322}" dt="2023-01-30T00:22:55.772" v="1347" actId="6549"/>
        <pc:sldMkLst>
          <pc:docMk/>
          <pc:sldMk cId="2121897734" sldId="860"/>
        </pc:sldMkLst>
        <pc:spChg chg="mod">
          <ac:chgData name="Boban Srezovski" userId="d2c5dd452d77a740" providerId="LiveId" clId="{494FE506-69EE-47AC-ACEC-0B59369C9322}" dt="2023-01-30T00:22:55.772" v="1347" actId="6549"/>
          <ac:spMkLst>
            <pc:docMk/>
            <pc:sldMk cId="2121897734" sldId="860"/>
            <ac:spMk id="3" creationId="{55C2D28E-DF90-4883-AC19-401D2FFBDA95}"/>
          </ac:spMkLst>
        </pc:spChg>
        <pc:picChg chg="del">
          <ac:chgData name="Boban Srezovski" userId="d2c5dd452d77a740" providerId="LiveId" clId="{494FE506-69EE-47AC-ACEC-0B59369C9322}" dt="2023-01-30T00:22:26.587" v="1330" actId="478"/>
          <ac:picMkLst>
            <pc:docMk/>
            <pc:sldMk cId="2121897734" sldId="860"/>
            <ac:picMk id="5" creationId="{E3FAD70B-DAC8-41B9-951D-81E0CE8CD453}"/>
          </ac:picMkLst>
        </pc:picChg>
        <pc:picChg chg="add mod">
          <ac:chgData name="Boban Srezovski" userId="d2c5dd452d77a740" providerId="LiveId" clId="{494FE506-69EE-47AC-ACEC-0B59369C9322}" dt="2023-01-30T00:22:32.275" v="1333" actId="1076"/>
          <ac:picMkLst>
            <pc:docMk/>
            <pc:sldMk cId="2121897734" sldId="860"/>
            <ac:picMk id="6" creationId="{51849FDE-3045-410A-86C8-8612C00CCC76}"/>
          </ac:picMkLst>
        </pc:picChg>
      </pc:sldChg>
      <pc:sldChg chg="addSp delSp modSp add mod">
        <pc:chgData name="Boban Srezovski" userId="d2c5dd452d77a740" providerId="LiveId" clId="{494FE506-69EE-47AC-ACEC-0B59369C9322}" dt="2023-01-30T00:24:29.644" v="1388" actId="20577"/>
        <pc:sldMkLst>
          <pc:docMk/>
          <pc:sldMk cId="4061079184" sldId="861"/>
        </pc:sldMkLst>
        <pc:spChg chg="mod">
          <ac:chgData name="Boban Srezovski" userId="d2c5dd452d77a740" providerId="LiveId" clId="{494FE506-69EE-47AC-ACEC-0B59369C9322}" dt="2023-01-30T00:24:29.644" v="1388" actId="20577"/>
          <ac:spMkLst>
            <pc:docMk/>
            <pc:sldMk cId="4061079184" sldId="861"/>
            <ac:spMk id="3" creationId="{55C2D28E-DF90-4883-AC19-401D2FFBDA95}"/>
          </ac:spMkLst>
        </pc:spChg>
        <pc:picChg chg="add mod">
          <ac:chgData name="Boban Srezovski" userId="d2c5dd452d77a740" providerId="LiveId" clId="{494FE506-69EE-47AC-ACEC-0B59369C9322}" dt="2023-01-30T00:24:21.890" v="1382" actId="1076"/>
          <ac:picMkLst>
            <pc:docMk/>
            <pc:sldMk cId="4061079184" sldId="861"/>
            <ac:picMk id="5" creationId="{BF18D142-D643-4007-A3CB-D50DCF62AE2D}"/>
          </ac:picMkLst>
        </pc:picChg>
        <pc:picChg chg="del">
          <ac:chgData name="Boban Srezovski" userId="d2c5dd452d77a740" providerId="LiveId" clId="{494FE506-69EE-47AC-ACEC-0B59369C9322}" dt="2023-01-30T00:23:32.571" v="1354" actId="478"/>
          <ac:picMkLst>
            <pc:docMk/>
            <pc:sldMk cId="4061079184" sldId="861"/>
            <ac:picMk id="6" creationId="{51849FDE-3045-410A-86C8-8612C00CCC76}"/>
          </ac:picMkLst>
        </pc:picChg>
      </pc:sldChg>
      <pc:sldChg chg="delSp modSp add mod">
        <pc:chgData name="Boban Srezovski" userId="d2c5dd452d77a740" providerId="LiveId" clId="{494FE506-69EE-47AC-ACEC-0B59369C9322}" dt="2023-01-30T00:25:27.132" v="1418" actId="20577"/>
        <pc:sldMkLst>
          <pc:docMk/>
          <pc:sldMk cId="4191000079" sldId="862"/>
        </pc:sldMkLst>
        <pc:spChg chg="mod">
          <ac:chgData name="Boban Srezovski" userId="d2c5dd452d77a740" providerId="LiveId" clId="{494FE506-69EE-47AC-ACEC-0B59369C9322}" dt="2023-01-30T00:25:27.132" v="1418" actId="20577"/>
          <ac:spMkLst>
            <pc:docMk/>
            <pc:sldMk cId="4191000079" sldId="862"/>
            <ac:spMk id="3" creationId="{55C2D28E-DF90-4883-AC19-401D2FFBDA95}"/>
          </ac:spMkLst>
        </pc:spChg>
        <pc:picChg chg="del">
          <ac:chgData name="Boban Srezovski" userId="d2c5dd452d77a740" providerId="LiveId" clId="{494FE506-69EE-47AC-ACEC-0B59369C9322}" dt="2023-01-30T00:24:53.788" v="1390" actId="478"/>
          <ac:picMkLst>
            <pc:docMk/>
            <pc:sldMk cId="4191000079" sldId="862"/>
            <ac:picMk id="5" creationId="{BF18D142-D643-4007-A3CB-D50DCF62AE2D}"/>
          </ac:picMkLst>
        </pc:picChg>
      </pc:sldChg>
      <pc:sldChg chg="modSp new mod">
        <pc:chgData name="Boban Srezovski" userId="d2c5dd452d77a740" providerId="LiveId" clId="{494FE506-69EE-47AC-ACEC-0B59369C9322}" dt="2023-01-30T00:26:25.802" v="1470" actId="14100"/>
        <pc:sldMkLst>
          <pc:docMk/>
          <pc:sldMk cId="2013707460" sldId="863"/>
        </pc:sldMkLst>
        <pc:spChg chg="mod">
          <ac:chgData name="Boban Srezovski" userId="d2c5dd452d77a740" providerId="LiveId" clId="{494FE506-69EE-47AC-ACEC-0B59369C9322}" dt="2023-01-30T00:25:37.546" v="1424"/>
          <ac:spMkLst>
            <pc:docMk/>
            <pc:sldMk cId="2013707460" sldId="863"/>
            <ac:spMk id="2" creationId="{77E9497C-E9F9-457B-A5B3-013BB8FC6990}"/>
          </ac:spMkLst>
        </pc:spChg>
        <pc:spChg chg="mod">
          <ac:chgData name="Boban Srezovski" userId="d2c5dd452d77a740" providerId="LiveId" clId="{494FE506-69EE-47AC-ACEC-0B59369C9322}" dt="2023-01-30T00:26:25.802" v="1470" actId="14100"/>
          <ac:spMkLst>
            <pc:docMk/>
            <pc:sldMk cId="2013707460" sldId="863"/>
            <ac:spMk id="3" creationId="{D4E34231-484A-43E7-9340-D46467387181}"/>
          </ac:spMkLst>
        </pc:spChg>
      </pc:sldChg>
      <pc:sldChg chg="modSp add mod">
        <pc:chgData name="Boban Srezovski" userId="d2c5dd452d77a740" providerId="LiveId" clId="{494FE506-69EE-47AC-ACEC-0B59369C9322}" dt="2023-01-30T00:27:17.234" v="1509" actId="27636"/>
        <pc:sldMkLst>
          <pc:docMk/>
          <pc:sldMk cId="3794015425" sldId="864"/>
        </pc:sldMkLst>
        <pc:spChg chg="mod">
          <ac:chgData name="Boban Srezovski" userId="d2c5dd452d77a740" providerId="LiveId" clId="{494FE506-69EE-47AC-ACEC-0B59369C9322}" dt="2023-01-30T00:27:17.234" v="1509" actId="27636"/>
          <ac:spMkLst>
            <pc:docMk/>
            <pc:sldMk cId="3794015425" sldId="864"/>
            <ac:spMk id="3" creationId="{D4E34231-484A-43E7-9340-D46467387181}"/>
          </ac:spMkLst>
        </pc:spChg>
      </pc:sldChg>
      <pc:sldChg chg="modSp new mod">
        <pc:chgData name="Boban Srezovski" userId="d2c5dd452d77a740" providerId="LiveId" clId="{494FE506-69EE-47AC-ACEC-0B59369C9322}" dt="2023-01-30T00:27:55.678" v="1542" actId="15"/>
        <pc:sldMkLst>
          <pc:docMk/>
          <pc:sldMk cId="3319985785" sldId="865"/>
        </pc:sldMkLst>
        <pc:spChg chg="mod">
          <ac:chgData name="Boban Srezovski" userId="d2c5dd452d77a740" providerId="LiveId" clId="{494FE506-69EE-47AC-ACEC-0B59369C9322}" dt="2023-01-30T00:27:31.773" v="1516"/>
          <ac:spMkLst>
            <pc:docMk/>
            <pc:sldMk cId="3319985785" sldId="865"/>
            <ac:spMk id="2" creationId="{B3302C63-5AF7-4AE3-BEB8-247D8883BD7A}"/>
          </ac:spMkLst>
        </pc:spChg>
        <pc:spChg chg="mod">
          <ac:chgData name="Boban Srezovski" userId="d2c5dd452d77a740" providerId="LiveId" clId="{494FE506-69EE-47AC-ACEC-0B59369C9322}" dt="2023-01-30T00:27:55.678" v="1542" actId="15"/>
          <ac:spMkLst>
            <pc:docMk/>
            <pc:sldMk cId="3319985785" sldId="865"/>
            <ac:spMk id="3" creationId="{1E000E8B-5A7E-4D43-A0A1-825A2F7FFCD0}"/>
          </ac:spMkLst>
        </pc:spChg>
      </pc:sldChg>
      <pc:sldChg chg="modSp add mod">
        <pc:chgData name="Boban Srezovski" userId="d2c5dd452d77a740" providerId="LiveId" clId="{494FE506-69EE-47AC-ACEC-0B59369C9322}" dt="2023-01-30T00:28:14.988" v="1556" actId="6549"/>
        <pc:sldMkLst>
          <pc:docMk/>
          <pc:sldMk cId="3470930126" sldId="866"/>
        </pc:sldMkLst>
        <pc:spChg chg="mod">
          <ac:chgData name="Boban Srezovski" userId="d2c5dd452d77a740" providerId="LiveId" clId="{494FE506-69EE-47AC-ACEC-0B59369C9322}" dt="2023-01-30T00:28:14.988" v="1556" actId="6549"/>
          <ac:spMkLst>
            <pc:docMk/>
            <pc:sldMk cId="3470930126" sldId="866"/>
            <ac:spMk id="3" creationId="{1E000E8B-5A7E-4D43-A0A1-825A2F7FFCD0}"/>
          </ac:spMkLst>
        </pc:spChg>
      </pc:sldChg>
    </pc:docChg>
  </pc:docChgLst>
  <pc:docChgLst>
    <pc:chgData name="Boban Srezovski" userId="d2c5dd452d77a740" providerId="LiveId" clId="{DB72DC73-27DC-4A1F-A7C7-7A08BD9C1190}"/>
    <pc:docChg chg="undo custSel modSld">
      <pc:chgData name="Boban Srezovski" userId="d2c5dd452d77a740" providerId="LiveId" clId="{DB72DC73-27DC-4A1F-A7C7-7A08BD9C1190}" dt="2022-06-30T22:07:23.923" v="4" actId="20577"/>
      <pc:docMkLst>
        <pc:docMk/>
      </pc:docMkLst>
      <pc:sldChg chg="modSp mod">
        <pc:chgData name="Boban Srezovski" userId="d2c5dd452d77a740" providerId="LiveId" clId="{DB72DC73-27DC-4A1F-A7C7-7A08BD9C1190}" dt="2022-06-30T22:07:23.923" v="4" actId="20577"/>
        <pc:sldMkLst>
          <pc:docMk/>
          <pc:sldMk cId="4120532793" sldId="269"/>
        </pc:sldMkLst>
        <pc:spChg chg="mod">
          <ac:chgData name="Boban Srezovski" userId="d2c5dd452d77a740" providerId="LiveId" clId="{DB72DC73-27DC-4A1F-A7C7-7A08BD9C1190}" dt="2022-06-30T22:07:23.923" v="4" actId="20577"/>
          <ac:spMkLst>
            <pc:docMk/>
            <pc:sldMk cId="4120532793" sldId="269"/>
            <ac:spMk id="2" creationId="{D6A451ED-E201-46BE-B207-BB09860B7F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2/10/2023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Learning jQuery </a:t>
            </a:r>
            <a:br>
              <a:rPr lang="en-US" sz="4000" dirty="0"/>
            </a:br>
            <a:r>
              <a:rPr lang="en-US" sz="2800"/>
              <a:t>Chapter 2: </a:t>
            </a:r>
            <a:r>
              <a:rPr lang="en-US" sz="2800" dirty="0"/>
              <a:t>Selecting Elements</a:t>
            </a:r>
            <a:endParaRPr lang="en-US" sz="4000" dirty="0"/>
          </a:p>
        </p:txBody>
      </p:sp>
      <p:pic>
        <p:nvPicPr>
          <p:cNvPr id="6" name="Picture 5">
            <a:extLst>
              <a:ext uri="{FF2B5EF4-FFF2-40B4-BE49-F238E27FC236}">
                <a16:creationId xmlns:a16="http://schemas.microsoft.com/office/drawing/2014/main" id="{D7242350-ABC4-42B2-A2A1-6BDCB5DD8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5" y="3147905"/>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A56-CC59-46D6-AF22-F272E71C5179}"/>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C9095F22-AE28-4F2D-9A95-FFCB87AB1648}"/>
              </a:ext>
            </a:extLst>
          </p:cNvPr>
          <p:cNvSpPr>
            <a:spLocks noGrp="1"/>
          </p:cNvSpPr>
          <p:nvPr>
            <p:ph idx="1"/>
          </p:nvPr>
        </p:nvSpPr>
        <p:spPr>
          <a:xfrm>
            <a:off x="581193" y="2366767"/>
            <a:ext cx="6790990" cy="3848346"/>
          </a:xfrm>
        </p:spPr>
        <p:txBody>
          <a:bodyPr anchor="t"/>
          <a:lstStyle/>
          <a:p>
            <a:pPr marL="0" indent="0" algn="l">
              <a:buNone/>
            </a:pPr>
            <a:r>
              <a:rPr lang="en-US" sz="1800" b="0" i="0" u="none" strike="noStrike" baseline="0" dirty="0">
                <a:latin typeface="BookAntiqua"/>
              </a:rPr>
              <a:t>Notice that the first </a:t>
            </a:r>
            <a:r>
              <a:rPr lang="en-US" sz="1800" b="0" i="0" u="none" strike="noStrike" baseline="0" dirty="0">
                <a:latin typeface="CourierStd"/>
              </a:rPr>
              <a:t>&lt;ul&gt; </a:t>
            </a:r>
            <a:r>
              <a:rPr lang="en-US" sz="1800" b="0" i="0" u="none" strike="noStrike" baseline="0" dirty="0">
                <a:latin typeface="BookAntiqua"/>
              </a:rPr>
              <a:t>has an ID of </a:t>
            </a:r>
            <a:r>
              <a:rPr lang="en-US" sz="1800" b="0" i="0" u="none" strike="noStrike" baseline="0" dirty="0">
                <a:latin typeface="CourierStd"/>
              </a:rPr>
              <a:t>selecting-plays</a:t>
            </a:r>
            <a:r>
              <a:rPr lang="en-US" sz="1800" b="0" i="0" u="none" strike="noStrike" baseline="0" dirty="0">
                <a:latin typeface="BookAntiqua"/>
              </a:rPr>
              <a:t>, but none of the </a:t>
            </a:r>
            <a:r>
              <a:rPr lang="en-US" sz="1800" b="0" i="0" u="none" strike="noStrike" baseline="0" dirty="0">
                <a:latin typeface="CourierStd"/>
              </a:rPr>
              <a:t>&lt;li&gt; </a:t>
            </a:r>
            <a:r>
              <a:rPr lang="en-US" sz="1800" b="0" i="0" u="none" strike="noStrike" baseline="0" dirty="0">
                <a:latin typeface="BookAntiqua"/>
              </a:rPr>
              <a:t>tags have a class associated with them. Without any styles applied, the list looks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nested list appears as we would expect it to—a set of bulleted items arranged vertically and indented according to their level.</a:t>
            </a: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33193472-D454-4672-9224-1E6700391103}"/>
              </a:ext>
            </a:extLst>
          </p:cNvPr>
          <p:cNvPicPr>
            <a:picLocks noChangeAspect="1"/>
          </p:cNvPicPr>
          <p:nvPr/>
        </p:nvPicPr>
        <p:blipFill>
          <a:blip r:embed="rId2"/>
          <a:stretch>
            <a:fillRect/>
          </a:stretch>
        </p:blipFill>
        <p:spPr>
          <a:xfrm>
            <a:off x="7372182" y="2345844"/>
            <a:ext cx="4238625" cy="3810000"/>
          </a:xfrm>
          <a:prstGeom prst="rect">
            <a:avLst/>
          </a:prstGeom>
        </p:spPr>
      </p:pic>
    </p:spTree>
    <p:extLst>
      <p:ext uri="{BB962C8B-B14F-4D97-AF65-F5344CB8AC3E}">
        <p14:creationId xmlns:p14="http://schemas.microsoft.com/office/powerpoint/2010/main" val="425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BE66-B56F-46D8-89D3-671298E0276C}"/>
              </a:ext>
            </a:extLst>
          </p:cNvPr>
          <p:cNvSpPr>
            <a:spLocks noGrp="1"/>
          </p:cNvSpPr>
          <p:nvPr>
            <p:ph type="title"/>
          </p:nvPr>
        </p:nvSpPr>
        <p:spPr/>
        <p:txBody>
          <a:bodyPr/>
          <a:lstStyle/>
          <a:p>
            <a:r>
              <a:rPr lang="en-US" dirty="0"/>
              <a:t>Styling list-item levels</a:t>
            </a:r>
          </a:p>
        </p:txBody>
      </p:sp>
      <p:sp>
        <p:nvSpPr>
          <p:cNvPr id="3" name="Content Placeholder 2">
            <a:extLst>
              <a:ext uri="{FF2B5EF4-FFF2-40B4-BE49-F238E27FC236}">
                <a16:creationId xmlns:a16="http://schemas.microsoft.com/office/drawing/2014/main" id="{F04D537E-3D48-498C-8372-86B34FC9FB16}"/>
              </a:ext>
            </a:extLst>
          </p:cNvPr>
          <p:cNvSpPr>
            <a:spLocks noGrp="1"/>
          </p:cNvSpPr>
          <p:nvPr>
            <p:ph idx="1"/>
          </p:nvPr>
        </p:nvSpPr>
        <p:spPr>
          <a:xfrm>
            <a:off x="581192" y="2040468"/>
            <a:ext cx="11119741" cy="4817532"/>
          </a:xfrm>
        </p:spPr>
        <p:txBody>
          <a:bodyPr>
            <a:normAutofit fontScale="85000" lnSpcReduction="20000"/>
          </a:bodyPr>
          <a:lstStyle/>
          <a:p>
            <a:pPr marL="0" indent="0" algn="l">
              <a:buNone/>
            </a:pPr>
            <a:r>
              <a:rPr lang="en-US" sz="1800" b="0" i="0" u="none" strike="noStrike" baseline="0" dirty="0">
                <a:latin typeface="BookAntiqua"/>
              </a:rPr>
              <a:t>Let's suppose that we want the top-level items, and only the top-level items—</a:t>
            </a:r>
            <a:r>
              <a:rPr lang="en-US" sz="1800" b="1" i="0" u="none" strike="noStrike" baseline="0" dirty="0">
                <a:latin typeface="BookAntiqua-Bold"/>
              </a:rPr>
              <a:t>Comedies</a:t>
            </a:r>
            <a:r>
              <a:rPr lang="en-US" sz="1800" b="0" i="0" u="none" strike="noStrike" baseline="0" dirty="0">
                <a:latin typeface="BookAntiqua"/>
              </a:rPr>
              <a:t>, </a:t>
            </a:r>
            <a:r>
              <a:rPr lang="en-US" sz="1800" b="1" i="0" u="none" strike="noStrike" baseline="0" dirty="0">
                <a:latin typeface="BookAntiqua-Bold"/>
              </a:rPr>
              <a:t>Tragedies</a:t>
            </a:r>
            <a:r>
              <a:rPr lang="en-US" sz="1800" b="0" i="0" u="none" strike="noStrike" baseline="0" dirty="0">
                <a:latin typeface="BookAntiqua"/>
              </a:rPr>
              <a:t>, and </a:t>
            </a:r>
            <a:r>
              <a:rPr lang="en-US" sz="1800" b="1" i="0" u="none" strike="noStrike" baseline="0" dirty="0">
                <a:latin typeface="BookAntiqua-Bold"/>
              </a:rPr>
              <a:t>Histories</a:t>
            </a:r>
            <a:r>
              <a:rPr lang="en-US" sz="1800" b="0" i="0" u="none" strike="noStrike" baseline="0" dirty="0">
                <a:latin typeface="BookAntiqua"/>
              </a:rPr>
              <a:t>—to be arranged horizontally. We can start by defining a </a:t>
            </a:r>
            <a:r>
              <a:rPr lang="en-US" sz="1800" b="0" i="0" u="none" strike="noStrike" baseline="0" dirty="0">
                <a:latin typeface="CourierStd"/>
              </a:rPr>
              <a:t>horizontal </a:t>
            </a:r>
            <a:r>
              <a:rPr lang="en-US" sz="1800" b="0" i="0" u="none" strike="noStrike" baseline="0" dirty="0">
                <a:latin typeface="BookAntiqua"/>
              </a:rPr>
              <a:t>class in the stylesheet:</a:t>
            </a:r>
          </a:p>
          <a:p>
            <a:pPr marL="324000" lvl="1" indent="0">
              <a:buNone/>
            </a:pPr>
            <a:r>
              <a:rPr lang="en-US" b="0" i="0" u="none" strike="noStrike" baseline="0" dirty="0">
                <a:latin typeface="CourierStd"/>
              </a:rPr>
              <a:t>.horizontal {</a:t>
            </a:r>
          </a:p>
          <a:p>
            <a:pPr marL="594000" lvl="2" indent="0">
              <a:buNone/>
            </a:pPr>
            <a:r>
              <a:rPr lang="en-US" sz="1500" b="0" i="0" u="none" strike="noStrike" baseline="0" dirty="0">
                <a:latin typeface="CourierStd"/>
              </a:rPr>
              <a:t>float: left;</a:t>
            </a:r>
          </a:p>
          <a:p>
            <a:pPr marL="594000" lvl="2" indent="0">
              <a:buNone/>
            </a:pPr>
            <a:r>
              <a:rPr lang="en-US" sz="1500" b="0" i="0" u="none" strike="noStrike" baseline="0" dirty="0">
                <a:latin typeface="CourierStd"/>
              </a:rPr>
              <a:t>list-style: none;</a:t>
            </a:r>
          </a:p>
          <a:p>
            <a:pPr marL="594000" lvl="2" indent="0">
              <a:buNone/>
            </a:pPr>
            <a:r>
              <a:rPr lang="en-US" sz="1500" b="0" i="0" u="none" strike="noStrike" baseline="0" dirty="0">
                <a:latin typeface="CourierStd"/>
              </a:rPr>
              <a:t>margin: 10px;</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The </a:t>
            </a:r>
            <a:r>
              <a:rPr lang="en-US" sz="1800" b="0" i="0" u="none" strike="noStrike" baseline="0" dirty="0">
                <a:latin typeface="CourierStd"/>
              </a:rPr>
              <a:t>horizontal </a:t>
            </a:r>
            <a:r>
              <a:rPr lang="en-US" sz="1800" b="0" i="0" u="none" strike="noStrike" baseline="0" dirty="0">
                <a:latin typeface="BookAntiqua"/>
              </a:rPr>
              <a:t>class floats the element to the left-hand side of the one following it, removes the bullet from it if it's a list item, and adds a 10-pixel</a:t>
            </a:r>
          </a:p>
          <a:p>
            <a:pPr marL="0" indent="0" algn="l">
              <a:buNone/>
            </a:pPr>
            <a:r>
              <a:rPr lang="en-US" sz="1800" b="0" i="0" u="none" strike="noStrike" baseline="0" dirty="0">
                <a:latin typeface="BookAntiqua"/>
              </a:rPr>
              <a:t>margin on all sides of it.</a:t>
            </a:r>
          </a:p>
          <a:p>
            <a:pPr marL="0" indent="0" algn="l">
              <a:buNone/>
            </a:pPr>
            <a:r>
              <a:rPr lang="en-US" sz="1800" b="0" i="0" u="none" strike="noStrike" baseline="0" dirty="0">
                <a:latin typeface="BookAntiqua"/>
              </a:rPr>
              <a:t>Rather than attaching the </a:t>
            </a:r>
            <a:r>
              <a:rPr lang="en-US" sz="1800" b="0" i="0" u="none" strike="noStrike" baseline="0" dirty="0">
                <a:latin typeface="CourierStd"/>
              </a:rPr>
              <a:t>horizontal </a:t>
            </a:r>
            <a:r>
              <a:rPr lang="en-US" sz="1800" b="0" i="0" u="none" strike="noStrike" baseline="0" dirty="0">
                <a:latin typeface="BookAntiqua"/>
              </a:rPr>
              <a:t>class directly in our HTML, we’ll add it dynamically to the top-level list items only, to demonstrate jQuery's</a:t>
            </a:r>
          </a:p>
          <a:p>
            <a:pPr marL="324000" lvl="1" indent="0">
              <a:buNone/>
            </a:pPr>
            <a:r>
              <a:rPr lang="en-US" b="0" i="0" u="none" strike="noStrike" baseline="0" dirty="0">
                <a:latin typeface="BookAntiqua"/>
              </a:rPr>
              <a:t>use of selectors:</a:t>
            </a:r>
          </a:p>
          <a:p>
            <a:pPr marL="324000" lvl="1" indent="0">
              <a:buNone/>
            </a:pPr>
            <a:r>
              <a:rPr lang="en-US" b="0" i="0" u="none" strike="noStrike" baseline="0" dirty="0">
                <a:latin typeface="CourierStd"/>
              </a:rPr>
              <a:t>$(document).ready(function() {</a:t>
            </a:r>
          </a:p>
          <a:p>
            <a:pPr marL="324000" lvl="1" indent="0">
              <a:buNone/>
            </a:pPr>
            <a:r>
              <a:rPr lang="en-US" b="0" i="0" u="none" strike="noStrike" baseline="0" dirty="0">
                <a:latin typeface="CourierStd"/>
              </a:rPr>
              <a:t>	$('#selected-plays &gt; li').</a:t>
            </a:r>
            <a:r>
              <a:rPr lang="en-US" b="0" i="0" u="none" strike="noStrike" baseline="0" dirty="0" err="1">
                <a:latin typeface="CourierStd"/>
              </a:rPr>
              <a:t>addClass</a:t>
            </a:r>
            <a:r>
              <a:rPr lang="en-US" b="0" i="0" u="none" strike="noStrike" baseline="0" dirty="0">
                <a:latin typeface="CourierStd"/>
              </a:rPr>
              <a:t>('horizontal');</a:t>
            </a:r>
          </a:p>
          <a:p>
            <a:pPr marL="324000" lvl="1" indent="0">
              <a:buNone/>
            </a:pPr>
            <a:r>
              <a:rPr lang="en-US" b="0" i="0" u="none" strike="noStrike" baseline="0" dirty="0">
                <a:latin typeface="CourierStd"/>
              </a:rPr>
              <a:t>});</a:t>
            </a:r>
          </a:p>
          <a:p>
            <a:pPr marL="0" indent="0" algn="l">
              <a:buNone/>
            </a:pPr>
            <a:r>
              <a:rPr lang="en-US" sz="1800" b="0" i="1" u="none" strike="noStrike" baseline="0" dirty="0">
                <a:latin typeface="BookAntiqua-Italic"/>
              </a:rPr>
              <a:t>			</a:t>
            </a:r>
            <a:r>
              <a:rPr lang="en-US" sz="1400" b="0" i="1" u="none" strike="noStrike" baseline="0" dirty="0">
                <a:latin typeface="BookAntiqua-Italic"/>
              </a:rPr>
              <a:t>Listing 2.1</a:t>
            </a:r>
            <a:endParaRPr lang="en-US" dirty="0"/>
          </a:p>
        </p:txBody>
      </p:sp>
    </p:spTree>
    <p:extLst>
      <p:ext uri="{BB962C8B-B14F-4D97-AF65-F5344CB8AC3E}">
        <p14:creationId xmlns:p14="http://schemas.microsoft.com/office/powerpoint/2010/main" val="258027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BE66-B56F-46D8-89D3-671298E0276C}"/>
              </a:ext>
            </a:extLst>
          </p:cNvPr>
          <p:cNvSpPr>
            <a:spLocks noGrp="1"/>
          </p:cNvSpPr>
          <p:nvPr>
            <p:ph type="title"/>
          </p:nvPr>
        </p:nvSpPr>
        <p:spPr/>
        <p:txBody>
          <a:bodyPr/>
          <a:lstStyle/>
          <a:p>
            <a:r>
              <a:rPr lang="en-US" dirty="0"/>
              <a:t>Styling list-item levels</a:t>
            </a:r>
          </a:p>
        </p:txBody>
      </p:sp>
      <p:sp>
        <p:nvSpPr>
          <p:cNvPr id="3" name="Content Placeholder 2">
            <a:extLst>
              <a:ext uri="{FF2B5EF4-FFF2-40B4-BE49-F238E27FC236}">
                <a16:creationId xmlns:a16="http://schemas.microsoft.com/office/drawing/2014/main" id="{F04D537E-3D48-498C-8372-86B34FC9FB16}"/>
              </a:ext>
            </a:extLst>
          </p:cNvPr>
          <p:cNvSpPr>
            <a:spLocks noGrp="1"/>
          </p:cNvSpPr>
          <p:nvPr>
            <p:ph idx="1"/>
          </p:nvPr>
        </p:nvSpPr>
        <p:spPr>
          <a:xfrm>
            <a:off x="581192" y="2040468"/>
            <a:ext cx="11119741" cy="4817532"/>
          </a:xfrm>
        </p:spPr>
        <p:txBody>
          <a:bodyPr anchor="t">
            <a:normAutofit/>
          </a:bodyPr>
          <a:lstStyle/>
          <a:p>
            <a:pPr marL="0" indent="0" algn="l">
              <a:buNone/>
            </a:pPr>
            <a:r>
              <a:rPr lang="en-US" sz="1800" b="0" i="0" u="none" strike="noStrike" baseline="0" dirty="0">
                <a:latin typeface="BookAntiqua"/>
              </a:rPr>
              <a:t>As discussed in </a:t>
            </a:r>
            <a:r>
              <a:rPr lang="en-US" sz="1800" b="0" i="1" u="none" strike="noStrike" baseline="0" dirty="0">
                <a:latin typeface="BookAntiqua-Italic"/>
              </a:rPr>
              <a:t>Chapter 1</a:t>
            </a:r>
            <a:r>
              <a:rPr lang="en-US" sz="1800" b="0" i="0" u="none" strike="noStrike" baseline="0" dirty="0">
                <a:latin typeface="BookAntiqua"/>
              </a:rPr>
              <a:t>, </a:t>
            </a:r>
            <a:r>
              <a:rPr lang="en-US" sz="1800" b="0" i="1" u="none" strike="noStrike" baseline="0" dirty="0">
                <a:latin typeface="BookAntiqua-Italic"/>
              </a:rPr>
              <a:t>Getting Started</a:t>
            </a:r>
            <a:r>
              <a:rPr lang="en-US" sz="1800" b="0" i="0" u="none" strike="noStrike" baseline="0" dirty="0">
                <a:latin typeface="BookAntiqua"/>
              </a:rPr>
              <a:t>, we begin the jQuery code by calling </a:t>
            </a:r>
            <a:r>
              <a:rPr lang="en-US" sz="1800" b="0" i="0" u="none" strike="noStrike" baseline="0" dirty="0">
                <a:latin typeface="CourierStd"/>
              </a:rPr>
              <a:t>$(document).ready()</a:t>
            </a:r>
            <a:r>
              <a:rPr lang="en-US" sz="1800" b="0" i="0" u="none" strike="noStrike" baseline="0" dirty="0">
                <a:latin typeface="BookAntiqua"/>
              </a:rPr>
              <a:t>, which runs the function passed to it once the DOM has been loaded, but not before.</a:t>
            </a:r>
          </a:p>
          <a:p>
            <a:pPr marL="0" indent="0" algn="l">
              <a:buNone/>
            </a:pPr>
            <a:r>
              <a:rPr lang="en-US" sz="1800" b="0" i="0" u="none" strike="noStrike" baseline="0" dirty="0">
                <a:latin typeface="BookAntiqua"/>
              </a:rPr>
              <a:t>The second line uses the child combinator (</a:t>
            </a:r>
            <a:r>
              <a:rPr lang="en-US" sz="1800" b="0" i="0" u="none" strike="noStrike" baseline="0" dirty="0">
                <a:latin typeface="CourierStd"/>
              </a:rPr>
              <a:t>&gt;</a:t>
            </a:r>
            <a:r>
              <a:rPr lang="en-US" sz="1800" b="0" i="0" u="none" strike="noStrike" baseline="0" dirty="0">
                <a:latin typeface="BookAntiqua"/>
              </a:rPr>
              <a:t>) to add the </a:t>
            </a:r>
            <a:r>
              <a:rPr lang="en-US" sz="1800" b="0" i="0" u="none" strike="noStrike" baseline="0" dirty="0">
                <a:latin typeface="CourierStd"/>
              </a:rPr>
              <a:t>horizontal </a:t>
            </a:r>
            <a:r>
              <a:rPr lang="en-US" sz="1800" b="0" i="0" u="none" strike="noStrike" baseline="0" dirty="0">
                <a:latin typeface="BookAntiqua"/>
              </a:rPr>
              <a:t>class to all the top-level items only. In effect, the selector inside the </a:t>
            </a:r>
            <a:r>
              <a:rPr lang="en-US" sz="1800" b="0" i="0" u="none" strike="noStrike" baseline="0" dirty="0">
                <a:latin typeface="CourierStd"/>
              </a:rPr>
              <a:t>$() </a:t>
            </a:r>
            <a:r>
              <a:rPr lang="en-US" sz="1800" b="0" i="0" u="none" strike="noStrike" baseline="0" dirty="0">
                <a:latin typeface="BookAntiqua"/>
              </a:rPr>
              <a:t>function is saying, "Find each list item (</a:t>
            </a:r>
            <a:r>
              <a:rPr lang="en-US" sz="1800" b="0" i="0" u="none" strike="noStrike" baseline="0" dirty="0">
                <a:latin typeface="CourierStd"/>
              </a:rPr>
              <a:t>li</a:t>
            </a:r>
            <a:r>
              <a:rPr lang="en-US" sz="1800" b="0" i="0" u="none" strike="noStrike" baseline="0" dirty="0">
                <a:latin typeface="BookAntiqua"/>
              </a:rPr>
              <a:t>) that is a child (</a:t>
            </a:r>
            <a:r>
              <a:rPr lang="en-US" sz="1800" b="0" i="0" u="none" strike="noStrike" baseline="0" dirty="0">
                <a:latin typeface="CourierStd"/>
              </a:rPr>
              <a:t>&gt;</a:t>
            </a:r>
            <a:r>
              <a:rPr lang="en-US" sz="1800" b="0" i="0" u="none" strike="noStrike" baseline="0" dirty="0">
                <a:latin typeface="BookAntiqua"/>
              </a:rPr>
              <a:t>) of the element with an ID of selected-plays (</a:t>
            </a:r>
            <a:r>
              <a:rPr lang="en-US" sz="1800" b="0" i="0" u="none" strike="noStrike" baseline="0" dirty="0">
                <a:latin typeface="CourierStd"/>
              </a:rPr>
              <a:t>#selected-plays</a:t>
            </a:r>
            <a:r>
              <a:rPr lang="en-US" sz="1800" b="0" i="0" u="none" strike="noStrike" baseline="0" dirty="0">
                <a:latin typeface="BookAntiqua"/>
              </a:rPr>
              <a:t>)"</a:t>
            </a:r>
          </a:p>
          <a:p>
            <a:pPr marL="0" indent="0" algn="l">
              <a:buNone/>
            </a:pPr>
            <a:r>
              <a:rPr lang="en-US" sz="1800" b="0" i="0" u="none" strike="noStrike" baseline="0" dirty="0">
                <a:latin typeface="BookAntiqua"/>
              </a:rPr>
              <a:t>With the class now applied, the rules defined for that class in the stylesheet take effect, which in this case means that the list items are arranged horizontally rather than vertically. Now our nested list looks like this:</a:t>
            </a:r>
            <a:endParaRPr lang="en-US" dirty="0"/>
          </a:p>
        </p:txBody>
      </p:sp>
      <p:pic>
        <p:nvPicPr>
          <p:cNvPr id="5" name="Picture 4">
            <a:extLst>
              <a:ext uri="{FF2B5EF4-FFF2-40B4-BE49-F238E27FC236}">
                <a16:creationId xmlns:a16="http://schemas.microsoft.com/office/drawing/2014/main" id="{9B6E453A-2605-452A-B6D1-B8E9E661FAA7}"/>
              </a:ext>
            </a:extLst>
          </p:cNvPr>
          <p:cNvPicPr>
            <a:picLocks noChangeAspect="1"/>
          </p:cNvPicPr>
          <p:nvPr/>
        </p:nvPicPr>
        <p:blipFill>
          <a:blip r:embed="rId2"/>
          <a:stretch>
            <a:fillRect/>
          </a:stretch>
        </p:blipFill>
        <p:spPr>
          <a:xfrm>
            <a:off x="2207237" y="4559300"/>
            <a:ext cx="7867650" cy="1905000"/>
          </a:xfrm>
          <a:prstGeom prst="rect">
            <a:avLst/>
          </a:prstGeom>
        </p:spPr>
      </p:pic>
    </p:spTree>
    <p:extLst>
      <p:ext uri="{BB962C8B-B14F-4D97-AF65-F5344CB8AC3E}">
        <p14:creationId xmlns:p14="http://schemas.microsoft.com/office/powerpoint/2010/main" val="28569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BE66-B56F-46D8-89D3-671298E0276C}"/>
              </a:ext>
            </a:extLst>
          </p:cNvPr>
          <p:cNvSpPr>
            <a:spLocks noGrp="1"/>
          </p:cNvSpPr>
          <p:nvPr>
            <p:ph type="title"/>
          </p:nvPr>
        </p:nvSpPr>
        <p:spPr/>
        <p:txBody>
          <a:bodyPr/>
          <a:lstStyle/>
          <a:p>
            <a:r>
              <a:rPr lang="en-US" dirty="0"/>
              <a:t>Styling list-item levels</a:t>
            </a:r>
          </a:p>
        </p:txBody>
      </p:sp>
      <p:sp>
        <p:nvSpPr>
          <p:cNvPr id="3" name="Content Placeholder 2">
            <a:extLst>
              <a:ext uri="{FF2B5EF4-FFF2-40B4-BE49-F238E27FC236}">
                <a16:creationId xmlns:a16="http://schemas.microsoft.com/office/drawing/2014/main" id="{F04D537E-3D48-498C-8372-86B34FC9FB16}"/>
              </a:ext>
            </a:extLst>
          </p:cNvPr>
          <p:cNvSpPr>
            <a:spLocks noGrp="1"/>
          </p:cNvSpPr>
          <p:nvPr>
            <p:ph idx="1"/>
          </p:nvPr>
        </p:nvSpPr>
        <p:spPr>
          <a:xfrm>
            <a:off x="581192" y="2040468"/>
            <a:ext cx="11119741" cy="4605865"/>
          </a:xfrm>
        </p:spPr>
        <p:txBody>
          <a:bodyPr anchor="ctr">
            <a:normAutofit/>
          </a:bodyPr>
          <a:lstStyle/>
          <a:p>
            <a:pPr marL="0" indent="0" algn="l">
              <a:buNone/>
            </a:pPr>
            <a:r>
              <a:rPr lang="en-US" sz="1800" b="0" i="0" u="none" strike="noStrike" baseline="0" dirty="0">
                <a:latin typeface="BookAntiqua"/>
              </a:rPr>
              <a:t>Styling all the other items—those that are not in the top level—can be done in a number of ways. Since we have already applied the </a:t>
            </a:r>
            <a:r>
              <a:rPr lang="en-US" sz="1800" b="0" i="0" u="none" strike="noStrike" baseline="0" dirty="0">
                <a:latin typeface="CourierStd"/>
              </a:rPr>
              <a:t>horizontal </a:t>
            </a:r>
            <a:r>
              <a:rPr lang="en-US" sz="1800" b="0" i="0" u="none" strike="noStrike" baseline="0" dirty="0">
                <a:latin typeface="BookAntiqua"/>
              </a:rPr>
              <a:t>class to the top-level items, one way to select all sub-level items is to use a negation pseudo-class to identify all list items that do not have a class of </a:t>
            </a:r>
            <a:r>
              <a:rPr lang="en-US" sz="1800" b="0" i="0" u="none" strike="noStrike" baseline="0" dirty="0">
                <a:latin typeface="CourierStd"/>
              </a:rPr>
              <a:t>horizontal</a:t>
            </a:r>
            <a:r>
              <a:rPr lang="en-US" sz="1800" b="0" i="0" u="none" strike="noStrike" baseline="0" dirty="0">
                <a:latin typeface="BookAntiqua"/>
              </a:rPr>
              <a:t>. Note the addition of the third line of code:</a:t>
            </a:r>
          </a:p>
          <a:p>
            <a:pPr marL="324000" lvl="1" indent="0">
              <a:buNone/>
            </a:pPr>
            <a:r>
              <a:rPr lang="en-US" b="0" i="0" u="none" strike="noStrike" baseline="0" dirty="0">
                <a:latin typeface="CourierStd"/>
              </a:rPr>
              <a:t>$(document).</a:t>
            </a:r>
            <a:r>
              <a:rPr lang="en-US" b="0" i="0" u="none" strike="noStrike" baseline="0" dirty="0" err="1">
                <a:latin typeface="CourierStd"/>
              </a:rPr>
              <a:t>readay</a:t>
            </a:r>
            <a:r>
              <a:rPr lang="en-US" b="0" i="0" u="none" strike="noStrike" baseline="0" dirty="0">
                <a:latin typeface="CourierStd"/>
              </a:rPr>
              <a:t>(function() {</a:t>
            </a:r>
          </a:p>
          <a:p>
            <a:pPr marL="324000" lvl="1" indent="0">
              <a:buNone/>
            </a:pPr>
            <a:r>
              <a:rPr lang="en-US" b="0" i="0" u="none" strike="noStrike" baseline="0" dirty="0">
                <a:latin typeface="CourierStd"/>
              </a:rPr>
              <a:t>		$('#selected-plays &gt; li').</a:t>
            </a:r>
            <a:r>
              <a:rPr lang="en-US" b="0" i="0" u="none" strike="noStrike" baseline="0" dirty="0" err="1">
                <a:latin typeface="CourierStd"/>
              </a:rPr>
              <a:t>addClass</a:t>
            </a:r>
            <a:r>
              <a:rPr lang="en-US" b="0" i="0" u="none" strike="noStrike" baseline="0" dirty="0">
                <a:latin typeface="CourierStd"/>
              </a:rPr>
              <a:t>('horizontal’);</a:t>
            </a:r>
          </a:p>
          <a:p>
            <a:pPr marL="324000" lvl="1" indent="0">
              <a:buNone/>
            </a:pPr>
            <a:r>
              <a:rPr lang="en-US" b="1" i="0" u="none" strike="noStrike" baseline="0" dirty="0">
                <a:latin typeface="CourierStd-Bold"/>
              </a:rPr>
              <a:t>		$('#selected-plays </a:t>
            </a:r>
            <a:r>
              <a:rPr lang="en-US" b="1" i="0" u="none" strike="noStrike" baseline="0" dirty="0" err="1">
                <a:latin typeface="CourierStd-Bold"/>
              </a:rPr>
              <a:t>li:not</a:t>
            </a:r>
            <a:r>
              <a:rPr lang="en-US" b="1" i="0" u="none" strike="noStrike" baseline="0" dirty="0">
                <a:latin typeface="CourierStd-Bold"/>
              </a:rPr>
              <a:t>(.horizontal)').</a:t>
            </a:r>
            <a:r>
              <a:rPr lang="en-US" b="1" i="0" u="none" strike="noStrike" baseline="0" dirty="0" err="1">
                <a:latin typeface="CourierStd-Bold"/>
              </a:rPr>
              <a:t>addClass</a:t>
            </a:r>
            <a:r>
              <a:rPr lang="en-US" b="1" i="0" u="none" strike="noStrike" baseline="0" dirty="0">
                <a:latin typeface="CourierStd-Bold"/>
              </a:rPr>
              <a:t>('sublevel’);</a:t>
            </a:r>
          </a:p>
          <a:p>
            <a:pPr marL="324000" lvl="1" indent="0">
              <a:buNone/>
            </a:pPr>
            <a:r>
              <a:rPr lang="en-US" b="1" i="0" u="none" strike="noStrike" baseline="0" dirty="0">
                <a:latin typeface="CourierStd-Bold"/>
              </a:rPr>
              <a:t>		</a:t>
            </a:r>
            <a:r>
              <a:rPr lang="en-US" b="1" i="0" u="none" strike="noStrike" baseline="0" dirty="0" err="1">
                <a:latin typeface="CourierStd-Bold"/>
              </a:rPr>
              <a:t>li:not</a:t>
            </a:r>
            <a:r>
              <a:rPr lang="en-US" b="1" i="0" u="none" strike="noStrike" baseline="0" dirty="0">
                <a:latin typeface="CourierStd-Bold"/>
              </a:rPr>
              <a:t>(.horizontal)').</a:t>
            </a:r>
            <a:r>
              <a:rPr lang="en-US" b="1" i="0" u="none" strike="noStrike" baseline="0" dirty="0" err="1">
                <a:latin typeface="CourierStd-Bold"/>
              </a:rPr>
              <a:t>addClass</a:t>
            </a:r>
            <a:r>
              <a:rPr lang="en-US" b="1" i="0" u="none" strike="noStrike" baseline="0" dirty="0">
                <a:latin typeface="CourierStd-Bold"/>
              </a:rPr>
              <a:t>('sub-level');</a:t>
            </a:r>
          </a:p>
          <a:p>
            <a:pPr marL="324000" lvl="1" indent="0">
              <a:buNone/>
            </a:pPr>
            <a:r>
              <a:rPr lang="en-US" b="0" i="0" u="none" strike="noStrike" baseline="0" dirty="0">
                <a:latin typeface="CourierStd"/>
              </a:rPr>
              <a:t>});</a:t>
            </a:r>
          </a:p>
          <a:p>
            <a:pPr marL="594000" lvl="2" indent="0">
              <a:buNone/>
            </a:pPr>
            <a:r>
              <a:rPr lang="en-US" b="0" i="1" u="none" strike="noStrike" baseline="0" dirty="0">
                <a:latin typeface="BookAntiqua-Italic"/>
              </a:rPr>
              <a:t>			Listing 2.2</a:t>
            </a:r>
            <a:endParaRPr lang="en-US" dirty="0"/>
          </a:p>
        </p:txBody>
      </p:sp>
    </p:spTree>
    <p:extLst>
      <p:ext uri="{BB962C8B-B14F-4D97-AF65-F5344CB8AC3E}">
        <p14:creationId xmlns:p14="http://schemas.microsoft.com/office/powerpoint/2010/main" val="21713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BE66-B56F-46D8-89D3-671298E0276C}"/>
              </a:ext>
            </a:extLst>
          </p:cNvPr>
          <p:cNvSpPr>
            <a:spLocks noGrp="1"/>
          </p:cNvSpPr>
          <p:nvPr>
            <p:ph type="title"/>
          </p:nvPr>
        </p:nvSpPr>
        <p:spPr/>
        <p:txBody>
          <a:bodyPr/>
          <a:lstStyle/>
          <a:p>
            <a:r>
              <a:rPr lang="en-US" dirty="0"/>
              <a:t>Styling list-item levels</a:t>
            </a:r>
          </a:p>
        </p:txBody>
      </p:sp>
      <p:sp>
        <p:nvSpPr>
          <p:cNvPr id="3" name="Content Placeholder 2">
            <a:extLst>
              <a:ext uri="{FF2B5EF4-FFF2-40B4-BE49-F238E27FC236}">
                <a16:creationId xmlns:a16="http://schemas.microsoft.com/office/drawing/2014/main" id="{F04D537E-3D48-498C-8372-86B34FC9FB16}"/>
              </a:ext>
            </a:extLst>
          </p:cNvPr>
          <p:cNvSpPr>
            <a:spLocks noGrp="1"/>
          </p:cNvSpPr>
          <p:nvPr>
            <p:ph idx="1"/>
          </p:nvPr>
        </p:nvSpPr>
        <p:spPr>
          <a:xfrm>
            <a:off x="581192" y="2074333"/>
            <a:ext cx="11119741" cy="4572000"/>
          </a:xfrm>
        </p:spPr>
        <p:txBody>
          <a:bodyPr anchor="t">
            <a:normAutofit/>
          </a:bodyPr>
          <a:lstStyle/>
          <a:p>
            <a:pPr marL="0" indent="0" algn="l">
              <a:buNone/>
            </a:pPr>
            <a:r>
              <a:rPr lang="en-US" sz="1800" b="0" i="0" u="none" strike="noStrike" baseline="0" dirty="0">
                <a:latin typeface="BookAntiqua"/>
              </a:rPr>
              <a:t>This time we are selecting every list item (</a:t>
            </a:r>
            <a:r>
              <a:rPr lang="en-US" sz="1800" b="0" i="0" u="none" strike="noStrike" baseline="0" dirty="0">
                <a:latin typeface="CourierStd"/>
              </a:rPr>
              <a:t>&lt;li&gt;</a:t>
            </a:r>
            <a:r>
              <a:rPr lang="en-US" sz="1800" b="0" i="0" u="none" strike="noStrike" baseline="0" dirty="0">
                <a:latin typeface="BookAntiqua"/>
              </a:rPr>
              <a:t>) that:</a:t>
            </a:r>
          </a:p>
          <a:p>
            <a:pPr lvl="1">
              <a:buFont typeface="Arial" panose="020B0604020202020204" pitchFamily="34" charset="0"/>
              <a:buChar char="•"/>
            </a:pPr>
            <a:r>
              <a:rPr lang="en-US" sz="1800" b="0" i="0" u="none" strike="noStrike" baseline="0" dirty="0">
                <a:latin typeface="BookAntiqua"/>
              </a:rPr>
              <a:t>Is a descendant of the element with an ID of </a:t>
            </a:r>
            <a:r>
              <a:rPr lang="en-US" sz="1800" b="0" i="0" u="none" strike="noStrike" baseline="0" dirty="0">
                <a:latin typeface="CourierStd"/>
              </a:rPr>
              <a:t>selected-plays </a:t>
            </a:r>
            <a:r>
              <a:rPr lang="en-US" sz="1800" b="0" i="0" u="none" strike="noStrike" baseline="0" dirty="0">
                <a:latin typeface="BookAntiqua"/>
              </a:rPr>
              <a:t>(</a:t>
            </a:r>
            <a:r>
              <a:rPr lang="en-US" sz="1800" b="0" i="0" u="none" strike="noStrike" baseline="0" dirty="0">
                <a:latin typeface="CourierStd"/>
              </a:rPr>
              <a:t>#selected-plays</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BookAntiqua"/>
              </a:rPr>
              <a:t>Does not have a class of </a:t>
            </a:r>
            <a:r>
              <a:rPr lang="en-US" sz="1800" b="0" i="0" u="none" strike="noStrike" baseline="0" dirty="0">
                <a:latin typeface="CourierStd"/>
              </a:rPr>
              <a:t>horizontal </a:t>
            </a:r>
            <a:r>
              <a:rPr lang="en-US" sz="1800" b="0" i="0" u="none" strike="noStrike" baseline="0" dirty="0">
                <a:latin typeface="BookAntiqua"/>
              </a:rPr>
              <a:t>(</a:t>
            </a:r>
            <a:r>
              <a:rPr lang="en-US" sz="1800" b="0" i="0" u="none" strike="noStrike" baseline="0" dirty="0">
                <a:latin typeface="CourierStd"/>
              </a:rPr>
              <a:t>:not(.horizontal)</a:t>
            </a:r>
            <a:r>
              <a:rPr lang="en-US" sz="1800" b="0" i="0" u="none" strike="noStrike" baseline="0" dirty="0">
                <a:latin typeface="BookAntiqua"/>
              </a:rPr>
              <a:t>)</a:t>
            </a:r>
          </a:p>
          <a:p>
            <a:pPr marL="0" indent="0" algn="l">
              <a:buNone/>
            </a:pPr>
            <a:r>
              <a:rPr lang="en-US" sz="1800" b="0" i="0" u="none" strike="noStrike" baseline="0" dirty="0">
                <a:latin typeface="BookAntiqua"/>
              </a:rPr>
              <a:t>When we add the </a:t>
            </a:r>
            <a:r>
              <a:rPr lang="en-US" sz="1800" b="0" i="0" u="none" strike="noStrike" baseline="0" dirty="0">
                <a:latin typeface="CourierStd"/>
              </a:rPr>
              <a:t>sub-level </a:t>
            </a:r>
            <a:r>
              <a:rPr lang="en-US" sz="1800" b="0" i="0" u="none" strike="noStrike" baseline="0" dirty="0">
                <a:latin typeface="BookAntiqua"/>
              </a:rPr>
              <a:t>class to these items, they receive the shaded background defined in the stylesheet:</a:t>
            </a:r>
          </a:p>
          <a:p>
            <a:pPr marL="324000" lvl="1" indent="0">
              <a:buNone/>
            </a:pPr>
            <a:r>
              <a:rPr lang="en-US" b="0" i="0" u="none" strike="noStrike" baseline="0" dirty="0">
                <a:latin typeface="CourierStd"/>
              </a:rPr>
              <a:t>.sub-level {</a:t>
            </a:r>
          </a:p>
          <a:p>
            <a:pPr marL="324000" lvl="1" indent="0">
              <a:buNone/>
            </a:pPr>
            <a:r>
              <a:rPr lang="en-US" b="0" i="0" u="none" strike="noStrike" baseline="0" dirty="0">
                <a:latin typeface="CourierStd"/>
              </a:rPr>
              <a:t>		background: #ccc;</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Now the nested list looks like this:</a:t>
            </a:r>
            <a:endParaRPr lang="en-US" dirty="0"/>
          </a:p>
        </p:txBody>
      </p:sp>
      <p:pic>
        <p:nvPicPr>
          <p:cNvPr id="7" name="Picture 6">
            <a:extLst>
              <a:ext uri="{FF2B5EF4-FFF2-40B4-BE49-F238E27FC236}">
                <a16:creationId xmlns:a16="http://schemas.microsoft.com/office/drawing/2014/main" id="{85BE3C71-8C00-4BAF-918A-CDF608DB5F19}"/>
              </a:ext>
            </a:extLst>
          </p:cNvPr>
          <p:cNvPicPr>
            <a:picLocks noChangeAspect="1"/>
          </p:cNvPicPr>
          <p:nvPr/>
        </p:nvPicPr>
        <p:blipFill>
          <a:blip r:embed="rId2"/>
          <a:stretch>
            <a:fillRect/>
          </a:stretch>
        </p:blipFill>
        <p:spPr>
          <a:xfrm>
            <a:off x="4155281" y="4779674"/>
            <a:ext cx="7386637" cy="1866659"/>
          </a:xfrm>
          <a:prstGeom prst="rect">
            <a:avLst/>
          </a:prstGeom>
        </p:spPr>
      </p:pic>
    </p:spTree>
    <p:extLst>
      <p:ext uri="{BB962C8B-B14F-4D97-AF65-F5344CB8AC3E}">
        <p14:creationId xmlns:p14="http://schemas.microsoft.com/office/powerpoint/2010/main" val="292094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ED4C-512F-4BD0-BDB6-8FB74925AE0F}"/>
              </a:ext>
            </a:extLst>
          </p:cNvPr>
          <p:cNvSpPr>
            <a:spLocks noGrp="1"/>
          </p:cNvSpPr>
          <p:nvPr>
            <p:ph type="title"/>
          </p:nvPr>
        </p:nvSpPr>
        <p:spPr/>
        <p:txBody>
          <a:bodyPr/>
          <a:lstStyle/>
          <a:p>
            <a:r>
              <a:rPr lang="en-US" dirty="0"/>
              <a:t>Attribute selectors</a:t>
            </a:r>
          </a:p>
        </p:txBody>
      </p:sp>
      <p:sp>
        <p:nvSpPr>
          <p:cNvPr id="3" name="Content Placeholder 2">
            <a:extLst>
              <a:ext uri="{FF2B5EF4-FFF2-40B4-BE49-F238E27FC236}">
                <a16:creationId xmlns:a16="http://schemas.microsoft.com/office/drawing/2014/main" id="{3DECC646-038A-4D18-8027-A5464BCC35DD}"/>
              </a:ext>
            </a:extLst>
          </p:cNvPr>
          <p:cNvSpPr>
            <a:spLocks noGrp="1"/>
          </p:cNvSpPr>
          <p:nvPr>
            <p:ph idx="1"/>
          </p:nvPr>
        </p:nvSpPr>
        <p:spPr/>
        <p:txBody>
          <a:bodyPr/>
          <a:lstStyle/>
          <a:p>
            <a:pPr marL="0" indent="0" algn="l">
              <a:buNone/>
            </a:pPr>
            <a:r>
              <a:rPr lang="en-US" sz="1800" b="0" i="0" u="none" strike="noStrike" baseline="0" dirty="0">
                <a:latin typeface="BookAntiqua"/>
              </a:rPr>
              <a:t>Attribute selectors are a particularly helpful subset of CSS selectors. They allow us to specify an element by one of its HTML attributes, such as a link's </a:t>
            </a:r>
            <a:r>
              <a:rPr lang="en-US" sz="1800" b="0" i="0" u="none" strike="noStrike" baseline="0" dirty="0">
                <a:latin typeface="CourierStd"/>
              </a:rPr>
              <a:t>title </a:t>
            </a:r>
            <a:r>
              <a:rPr lang="en-US" sz="1800" b="0" i="0" u="none" strike="noStrike" baseline="0" dirty="0">
                <a:latin typeface="BookAntiqua"/>
              </a:rPr>
              <a:t>attribute or an image's </a:t>
            </a:r>
            <a:r>
              <a:rPr lang="en-US" sz="1800" b="0" i="0" u="none" strike="noStrike" baseline="0" dirty="0">
                <a:latin typeface="CourierStd"/>
              </a:rPr>
              <a:t>alt </a:t>
            </a:r>
            <a:r>
              <a:rPr lang="en-US" sz="1800" b="0" i="0" u="none" strike="noStrike" baseline="0" dirty="0">
                <a:latin typeface="BookAntiqua"/>
              </a:rPr>
              <a:t>attribute. For example, to select all images that have an </a:t>
            </a:r>
            <a:r>
              <a:rPr lang="en-US" sz="1800" b="0" i="0" u="none" strike="noStrike" baseline="0" dirty="0">
                <a:latin typeface="CourierStd"/>
              </a:rPr>
              <a:t>alt </a:t>
            </a:r>
            <a:r>
              <a:rPr lang="en-US" sz="1800" b="0" i="0" u="none" strike="noStrike" baseline="0" dirty="0">
                <a:latin typeface="BookAntiqua"/>
              </a:rPr>
              <a:t>attribute, we write the following:</a:t>
            </a:r>
          </a:p>
          <a:p>
            <a:pPr marL="0" indent="0" algn="l">
              <a:buNone/>
            </a:pPr>
            <a:r>
              <a:rPr lang="en-US" sz="1800" b="0" i="0" u="none" strike="noStrike" baseline="0" dirty="0">
                <a:latin typeface="CourierStd"/>
              </a:rPr>
              <a:t>	$('</a:t>
            </a:r>
            <a:r>
              <a:rPr lang="en-US" sz="1800" b="0" i="0" u="none" strike="noStrike" baseline="0" dirty="0" err="1">
                <a:latin typeface="CourierStd"/>
              </a:rPr>
              <a:t>img</a:t>
            </a:r>
            <a:r>
              <a:rPr lang="en-US" sz="1800" b="0" i="0" u="none" strike="noStrike" baseline="0" dirty="0">
                <a:latin typeface="CourierStd"/>
              </a:rPr>
              <a:t>[alt]')</a:t>
            </a:r>
            <a:endParaRPr lang="en-US" dirty="0"/>
          </a:p>
        </p:txBody>
      </p:sp>
    </p:spTree>
    <p:extLst>
      <p:ext uri="{BB962C8B-B14F-4D97-AF65-F5344CB8AC3E}">
        <p14:creationId xmlns:p14="http://schemas.microsoft.com/office/powerpoint/2010/main" val="363089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ECF4-A92B-41A2-BEE7-BAF2471CC8F0}"/>
              </a:ext>
            </a:extLst>
          </p:cNvPr>
          <p:cNvSpPr>
            <a:spLocks noGrp="1"/>
          </p:cNvSpPr>
          <p:nvPr>
            <p:ph type="title"/>
          </p:nvPr>
        </p:nvSpPr>
        <p:spPr/>
        <p:txBody>
          <a:bodyPr/>
          <a:lstStyle/>
          <a:p>
            <a:r>
              <a:rPr lang="en-US" dirty="0"/>
              <a:t>Styling links</a:t>
            </a:r>
          </a:p>
        </p:txBody>
      </p:sp>
      <p:sp>
        <p:nvSpPr>
          <p:cNvPr id="3" name="Content Placeholder 2">
            <a:extLst>
              <a:ext uri="{FF2B5EF4-FFF2-40B4-BE49-F238E27FC236}">
                <a16:creationId xmlns:a16="http://schemas.microsoft.com/office/drawing/2014/main" id="{2FED4F27-E3DF-4D94-BC1A-88B827F1423C}"/>
              </a:ext>
            </a:extLst>
          </p:cNvPr>
          <p:cNvSpPr>
            <a:spLocks noGrp="1"/>
          </p:cNvSpPr>
          <p:nvPr>
            <p:ph idx="1"/>
          </p:nvPr>
        </p:nvSpPr>
        <p:spPr>
          <a:xfrm>
            <a:off x="581192" y="1998134"/>
            <a:ext cx="5023741" cy="4859866"/>
          </a:xfrm>
        </p:spPr>
        <p:txBody>
          <a:bodyPr>
            <a:normAutofit/>
          </a:bodyPr>
          <a:lstStyle/>
          <a:p>
            <a:pPr marL="0" indent="0" algn="l">
              <a:buNone/>
            </a:pPr>
            <a:r>
              <a:rPr lang="en-US" sz="1800" b="0" i="0" u="none" strike="noStrike" baseline="0" dirty="0">
                <a:latin typeface="BookAntiqua"/>
              </a:rPr>
              <a:t>Attribute selectors accept a wildcard syntax inspired by regular expressions for identifying the value at the beginning (</a:t>
            </a:r>
            <a:r>
              <a:rPr lang="en-US" sz="1800" b="0" i="0" u="none" strike="noStrike" baseline="0" dirty="0">
                <a:latin typeface="CourierStd"/>
              </a:rPr>
              <a:t>^</a:t>
            </a:r>
            <a:r>
              <a:rPr lang="en-US" sz="1800" b="0" i="0" u="none" strike="noStrike" baseline="0" dirty="0">
                <a:latin typeface="BookAntiqua"/>
              </a:rPr>
              <a:t>) or end (</a:t>
            </a:r>
            <a:r>
              <a:rPr lang="en-US" sz="1800" b="0" i="0" u="none" strike="noStrike" baseline="0" dirty="0">
                <a:latin typeface="CourierStd"/>
              </a:rPr>
              <a:t>$</a:t>
            </a:r>
            <a:r>
              <a:rPr lang="en-US" sz="1800" b="0" i="0" u="none" strike="noStrike" baseline="0" dirty="0">
                <a:latin typeface="BookAntiqua"/>
              </a:rPr>
              <a:t>) of a string. They can also take an asterisk (</a:t>
            </a:r>
            <a:r>
              <a:rPr lang="en-US" sz="1800" b="0" i="0" u="none" strike="noStrike" baseline="0" dirty="0">
                <a:latin typeface="CourierStd"/>
              </a:rPr>
              <a:t>*</a:t>
            </a:r>
            <a:r>
              <a:rPr lang="en-US" sz="1800" b="0" i="0" u="none" strike="noStrike" baseline="0" dirty="0">
                <a:latin typeface="BookAntiqua"/>
              </a:rPr>
              <a:t>) to indicate the value at an arbitrary position within a string or an exclamation mark (</a:t>
            </a:r>
            <a:r>
              <a:rPr lang="en-US" sz="1800" b="0" i="0" u="none" strike="noStrike" baseline="0" dirty="0">
                <a:latin typeface="CourierStd"/>
              </a:rPr>
              <a:t>!</a:t>
            </a:r>
            <a:r>
              <a:rPr lang="en-US" sz="1800" b="0" i="0" u="none" strike="noStrike" baseline="0" dirty="0">
                <a:latin typeface="BookAntiqua"/>
              </a:rPr>
              <a:t>) to indicate a negated value.</a:t>
            </a:r>
          </a:p>
          <a:p>
            <a:pPr marL="0" indent="0" algn="l">
              <a:buNone/>
            </a:pPr>
            <a:r>
              <a:rPr lang="en-US" sz="1800" b="0" i="0" u="none" strike="noStrike" baseline="0" dirty="0">
                <a:latin typeface="BookAntiqua"/>
              </a:rPr>
              <a:t>Let's say we want to have different styles for different types of links. We first define the styles in our stylesheet:</a:t>
            </a:r>
          </a:p>
        </p:txBody>
      </p:sp>
      <p:sp>
        <p:nvSpPr>
          <p:cNvPr id="5" name="TextBox 4">
            <a:extLst>
              <a:ext uri="{FF2B5EF4-FFF2-40B4-BE49-F238E27FC236}">
                <a16:creationId xmlns:a16="http://schemas.microsoft.com/office/drawing/2014/main" id="{40D5798D-09DD-42D3-9821-A9D612D7C5E7}"/>
              </a:ext>
            </a:extLst>
          </p:cNvPr>
          <p:cNvSpPr txBox="1"/>
          <p:nvPr/>
        </p:nvSpPr>
        <p:spPr>
          <a:xfrm>
            <a:off x="5774267" y="1998134"/>
            <a:ext cx="5836540" cy="4647426"/>
          </a:xfrm>
          <a:prstGeom prst="rect">
            <a:avLst/>
          </a:prstGeom>
          <a:noFill/>
        </p:spPr>
        <p:txBody>
          <a:bodyPr wrap="square">
            <a:spAutoFit/>
          </a:bodyPr>
          <a:lstStyle/>
          <a:p>
            <a:pPr marL="324000" lvl="1" indent="0">
              <a:buNone/>
            </a:pPr>
            <a:r>
              <a:rPr lang="en-US" sz="1600" b="0" i="0" u="none" strike="noStrike" baseline="0" dirty="0">
                <a:latin typeface="CourierStd"/>
              </a:rPr>
              <a:t>a {</a:t>
            </a:r>
          </a:p>
          <a:p>
            <a:pPr marL="781200" lvl="2"/>
            <a:r>
              <a:rPr lang="en-US" sz="1600" b="0" i="0" u="none" strike="noStrike" baseline="0" dirty="0">
                <a:latin typeface="CourierStd"/>
              </a:rPr>
              <a:t>color: #00c;</a:t>
            </a:r>
          </a:p>
          <a:p>
            <a:pPr marL="324000" lvl="1" indent="0">
              <a:buNone/>
            </a:pPr>
            <a:r>
              <a:rPr lang="en-US" sz="1600" b="0" i="0" u="none" strike="noStrike" baseline="0" dirty="0">
                <a:latin typeface="CourierStd"/>
              </a:rPr>
              <a:t>}</a:t>
            </a:r>
          </a:p>
          <a:p>
            <a:pPr marL="324000" lvl="1" indent="0">
              <a:buNone/>
            </a:pPr>
            <a:r>
              <a:rPr lang="en-US" sz="1600" b="0" i="0" u="none" strike="noStrike" baseline="0" dirty="0" err="1">
                <a:latin typeface="CourierStd"/>
              </a:rPr>
              <a:t>a.mailto</a:t>
            </a:r>
            <a:r>
              <a:rPr lang="en-US" sz="1600" b="0" i="0" u="none" strike="noStrike" baseline="0" dirty="0">
                <a:latin typeface="CourierStd"/>
              </a:rPr>
              <a:t> {</a:t>
            </a:r>
          </a:p>
          <a:p>
            <a:pPr marL="781200" lvl="2"/>
            <a:r>
              <a:rPr lang="en-US" sz="1600" b="0" i="0" u="none" strike="noStrike" baseline="0" dirty="0">
                <a:latin typeface="CourierStd"/>
              </a:rPr>
              <a:t>background: </a:t>
            </a:r>
            <a:r>
              <a:rPr lang="en-US" sz="1600" b="0" i="0" u="none" strike="noStrike" baseline="0" dirty="0" err="1">
                <a:latin typeface="CourierStd"/>
              </a:rPr>
              <a:t>url</a:t>
            </a:r>
            <a:r>
              <a:rPr lang="en-US" sz="1600" b="0" i="0" u="none" strike="noStrike" baseline="0" dirty="0">
                <a:latin typeface="CourierStd"/>
              </a:rPr>
              <a:t>(images/email.png) no-repeat right top;</a:t>
            </a:r>
          </a:p>
          <a:p>
            <a:pPr marL="781200" lvl="2"/>
            <a:r>
              <a:rPr lang="en-US" sz="1600" b="0" i="0" u="none" strike="noStrike" baseline="0" dirty="0">
                <a:latin typeface="CourierStd"/>
              </a:rPr>
              <a:t>padding-right: 18px;</a:t>
            </a:r>
          </a:p>
          <a:p>
            <a:pPr marL="324000" lvl="1" indent="0">
              <a:buNone/>
            </a:pPr>
            <a:r>
              <a:rPr lang="en-US" sz="1600" b="0" i="0" u="none" strike="noStrike" baseline="0" dirty="0">
                <a:latin typeface="CourierStd"/>
              </a:rPr>
              <a:t>}</a:t>
            </a:r>
          </a:p>
          <a:p>
            <a:pPr marL="324000" lvl="1" indent="0">
              <a:buNone/>
            </a:pPr>
            <a:r>
              <a:rPr lang="en-US" sz="1600" b="0" i="0" u="none" strike="noStrike" baseline="0" dirty="0" err="1">
                <a:latin typeface="CourierStd"/>
              </a:rPr>
              <a:t>a.pdflink</a:t>
            </a:r>
            <a:r>
              <a:rPr lang="en-US" sz="1600" b="0" i="0" u="none" strike="noStrike" baseline="0" dirty="0">
                <a:latin typeface="CourierStd"/>
              </a:rPr>
              <a:t> {</a:t>
            </a:r>
          </a:p>
          <a:p>
            <a:pPr marL="781200" lvl="2"/>
            <a:r>
              <a:rPr lang="en-US" sz="1600" b="0" i="0" u="none" strike="noStrike" baseline="0" dirty="0">
                <a:latin typeface="CourierStd"/>
              </a:rPr>
              <a:t>background: </a:t>
            </a:r>
            <a:r>
              <a:rPr lang="en-US" sz="1600" b="0" i="0" u="none" strike="noStrike" baseline="0" dirty="0" err="1">
                <a:latin typeface="CourierStd"/>
              </a:rPr>
              <a:t>url</a:t>
            </a:r>
            <a:r>
              <a:rPr lang="en-US" sz="1600" b="0" i="0" u="none" strike="noStrike" baseline="0" dirty="0">
                <a:latin typeface="CourierStd"/>
              </a:rPr>
              <a:t>(images/pdf.png) no-repeat right top;</a:t>
            </a:r>
          </a:p>
          <a:p>
            <a:pPr marL="781200" lvl="2"/>
            <a:r>
              <a:rPr lang="en-US" sz="1600" b="0" i="0" u="none" strike="noStrike" baseline="0" dirty="0">
                <a:latin typeface="CourierStd"/>
              </a:rPr>
              <a:t>padding-right: 18px;</a:t>
            </a:r>
          </a:p>
          <a:p>
            <a:pPr marL="324000" lvl="1" indent="0">
              <a:buNone/>
            </a:pPr>
            <a:r>
              <a:rPr lang="en-US" sz="1600" b="0" i="0" u="none" strike="noStrike" baseline="0" dirty="0">
                <a:latin typeface="CourierStd"/>
              </a:rPr>
              <a:t>}</a:t>
            </a:r>
          </a:p>
          <a:p>
            <a:pPr marL="324000" lvl="1" indent="0">
              <a:buNone/>
            </a:pPr>
            <a:r>
              <a:rPr lang="en-US" sz="1600" b="0" i="0" u="none" strike="noStrike" baseline="0" dirty="0" err="1">
                <a:latin typeface="CourierStd"/>
              </a:rPr>
              <a:t>a.henrylink</a:t>
            </a:r>
            <a:r>
              <a:rPr lang="en-US" sz="1600" b="0" i="0" u="none" strike="noStrike" baseline="0" dirty="0">
                <a:latin typeface="CourierStd"/>
              </a:rPr>
              <a:t> {</a:t>
            </a:r>
          </a:p>
          <a:p>
            <a:pPr marL="781200" lvl="2"/>
            <a:r>
              <a:rPr lang="en-US" sz="1600" b="0" i="0" u="none" strike="noStrike" baseline="0" dirty="0">
                <a:latin typeface="CourierStd"/>
              </a:rPr>
              <a:t>background-color: #fff;</a:t>
            </a:r>
          </a:p>
          <a:p>
            <a:pPr marL="781200" lvl="2"/>
            <a:r>
              <a:rPr lang="en-US" sz="1600" b="0" i="0" u="none" strike="noStrike" baseline="0" dirty="0">
                <a:latin typeface="CourierStd"/>
              </a:rPr>
              <a:t>padding: 2px;</a:t>
            </a:r>
          </a:p>
          <a:p>
            <a:pPr marL="781200" lvl="2"/>
            <a:r>
              <a:rPr lang="en-US" sz="1600" b="0" i="0" u="none" strike="noStrike" baseline="0" dirty="0">
                <a:latin typeface="CourierStd"/>
              </a:rPr>
              <a:t>border: 1px solid #000;</a:t>
            </a:r>
          </a:p>
          <a:p>
            <a:pPr marL="324000" lvl="1" indent="0">
              <a:buNone/>
            </a:pPr>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65747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ECF4-A92B-41A2-BEE7-BAF2471CC8F0}"/>
              </a:ext>
            </a:extLst>
          </p:cNvPr>
          <p:cNvSpPr>
            <a:spLocks noGrp="1"/>
          </p:cNvSpPr>
          <p:nvPr>
            <p:ph type="title"/>
          </p:nvPr>
        </p:nvSpPr>
        <p:spPr/>
        <p:txBody>
          <a:bodyPr/>
          <a:lstStyle/>
          <a:p>
            <a:r>
              <a:rPr lang="en-US" dirty="0"/>
              <a:t>Styling links</a:t>
            </a:r>
          </a:p>
        </p:txBody>
      </p:sp>
      <p:sp>
        <p:nvSpPr>
          <p:cNvPr id="3" name="Content Placeholder 2">
            <a:extLst>
              <a:ext uri="{FF2B5EF4-FFF2-40B4-BE49-F238E27FC236}">
                <a16:creationId xmlns:a16="http://schemas.microsoft.com/office/drawing/2014/main" id="{2FED4F27-E3DF-4D94-BC1A-88B827F1423C}"/>
              </a:ext>
            </a:extLst>
          </p:cNvPr>
          <p:cNvSpPr>
            <a:spLocks noGrp="1"/>
          </p:cNvSpPr>
          <p:nvPr>
            <p:ph idx="1"/>
          </p:nvPr>
        </p:nvSpPr>
        <p:spPr>
          <a:xfrm>
            <a:off x="581192" y="1998134"/>
            <a:ext cx="11029616" cy="4859866"/>
          </a:xfrm>
        </p:spPr>
        <p:txBody>
          <a:bodyPr>
            <a:normAutofit/>
          </a:bodyPr>
          <a:lstStyle/>
          <a:p>
            <a:pPr marL="0" indent="0" algn="l">
              <a:buNone/>
            </a:pPr>
            <a:r>
              <a:rPr lang="en-US" sz="1800" b="0" i="0" u="none" strike="noStrike" baseline="0" dirty="0">
                <a:latin typeface="BookAntiqua"/>
              </a:rPr>
              <a:t>Then, we add the three classes—</a:t>
            </a:r>
            <a:r>
              <a:rPr lang="en-US" sz="1800" b="0" i="0" u="none" strike="noStrike" baseline="0" dirty="0" err="1">
                <a:latin typeface="CourierStd"/>
              </a:rPr>
              <a:t>mailto</a:t>
            </a:r>
            <a:r>
              <a:rPr lang="en-US" sz="1800" b="0" i="0" u="none" strike="noStrike" baseline="0" dirty="0">
                <a:latin typeface="BookAntiqua"/>
              </a:rPr>
              <a:t>, </a:t>
            </a:r>
            <a:r>
              <a:rPr lang="en-US" sz="1800" b="0" i="0" u="none" strike="noStrike" baseline="0" dirty="0" err="1">
                <a:latin typeface="CourierStd"/>
              </a:rPr>
              <a:t>pdflink</a:t>
            </a:r>
            <a:r>
              <a:rPr lang="en-US" sz="1800" b="0" i="0" u="none" strike="noStrike" baseline="0" dirty="0">
                <a:latin typeface="BookAntiqua"/>
              </a:rPr>
              <a:t>, and </a:t>
            </a:r>
            <a:r>
              <a:rPr lang="en-US" sz="1800" b="0" i="0" u="none" strike="noStrike" baseline="0" dirty="0" err="1">
                <a:latin typeface="CourierStd"/>
              </a:rPr>
              <a:t>henrylink</a:t>
            </a:r>
            <a:r>
              <a:rPr lang="en-US" sz="1800" b="0" i="0" u="none" strike="noStrike" baseline="0" dirty="0">
                <a:latin typeface="BookAntiqua"/>
              </a:rPr>
              <a:t>—to the appropriate links using jQuery.</a:t>
            </a:r>
          </a:p>
          <a:p>
            <a:pPr marL="0" indent="0" algn="l">
              <a:buNone/>
            </a:pPr>
            <a:r>
              <a:rPr lang="en-US" sz="1800" b="0" i="0" u="none" strike="noStrike" baseline="0" dirty="0">
                <a:latin typeface="BookAntiqua"/>
              </a:rPr>
              <a:t>To add a class for all e-mail links, we construct a selector that looks for all anchor elements (</a:t>
            </a:r>
            <a:r>
              <a:rPr lang="en-US" sz="1800" b="0" i="0" u="none" strike="noStrike" baseline="0" dirty="0">
                <a:latin typeface="CourierStd"/>
              </a:rPr>
              <a:t>a</a:t>
            </a:r>
            <a:r>
              <a:rPr lang="en-US" sz="1800" b="0" i="0" u="none" strike="noStrike" baseline="0" dirty="0">
                <a:latin typeface="BookAntiqua"/>
              </a:rPr>
              <a:t>) with an </a:t>
            </a:r>
            <a:r>
              <a:rPr lang="en-US" sz="1800" b="0" i="0" u="none" strike="noStrike" baseline="0" dirty="0" err="1">
                <a:latin typeface="CourierStd"/>
              </a:rPr>
              <a:t>href</a:t>
            </a:r>
            <a:r>
              <a:rPr lang="en-US" sz="1800" b="0" i="0" u="none" strike="noStrike" baseline="0" dirty="0">
                <a:latin typeface="CourierStd"/>
              </a:rPr>
              <a:t> </a:t>
            </a:r>
            <a:r>
              <a:rPr lang="en-US" sz="1800" b="0" i="0" u="none" strike="noStrike" baseline="0" dirty="0">
                <a:latin typeface="BookAntiqua"/>
              </a:rPr>
              <a:t>attribute (</a:t>
            </a:r>
            <a:r>
              <a:rPr lang="en-US" sz="1800" b="0" i="0" u="none" strike="noStrike" baseline="0" dirty="0">
                <a:latin typeface="CourierStd"/>
              </a:rPr>
              <a:t>[</a:t>
            </a:r>
            <a:r>
              <a:rPr lang="en-US" sz="1800" b="0" i="0" u="none" strike="noStrike" baseline="0" dirty="0" err="1">
                <a:latin typeface="CourierStd"/>
              </a:rPr>
              <a:t>href</a:t>
            </a:r>
            <a:r>
              <a:rPr lang="en-US" sz="1800" b="0" i="0" u="none" strike="noStrike" baseline="0" dirty="0">
                <a:latin typeface="CourierStd"/>
              </a:rPr>
              <a:t>]</a:t>
            </a:r>
            <a:r>
              <a:rPr lang="en-US" sz="1800" b="0" i="0" u="none" strike="noStrike" baseline="0" dirty="0">
                <a:latin typeface="BookAntiqua"/>
              </a:rPr>
              <a:t>) that begins with </a:t>
            </a:r>
            <a:r>
              <a:rPr lang="en-US" sz="1800" b="0" i="0" u="none" strike="noStrike" baseline="0" dirty="0">
                <a:latin typeface="CourierStd"/>
              </a:rPr>
              <a:t>mailto:</a:t>
            </a:r>
          </a:p>
          <a:p>
            <a:pPr marL="0" indent="0" algn="l">
              <a:buNone/>
            </a:pPr>
            <a:r>
              <a:rPr lang="en-US" sz="1800" b="0" i="0" u="none" strike="noStrike" baseline="0" dirty="0">
                <a:latin typeface="BookAntiqua"/>
              </a:rPr>
              <a:t>(</a:t>
            </a:r>
            <a:r>
              <a:rPr lang="en-US" sz="1800" b="0" i="0" u="none" strike="noStrike" baseline="0" dirty="0">
                <a:latin typeface="CourierStd"/>
              </a:rPr>
              <a:t>^="mailto:"</a:t>
            </a:r>
            <a:r>
              <a:rPr lang="en-US" sz="1800" b="0" i="0" u="none" strike="noStrike" baseline="0" dirty="0">
                <a:latin typeface="BookAntiqua"/>
              </a:rPr>
              <a:t>), as follows:</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$('a[</a:t>
            </a:r>
            <a:r>
              <a:rPr lang="en-US" sz="1600" b="0" i="0" u="none" strike="noStrike" baseline="0" dirty="0" err="1">
                <a:latin typeface="CourierStd"/>
              </a:rPr>
              <a:t>href</a:t>
            </a:r>
            <a:r>
              <a:rPr lang="en-US" sz="1600" b="0" i="0" u="none" strike="noStrike" baseline="0" dirty="0">
                <a:latin typeface="CourierStd"/>
              </a:rPr>
              <a:t>^="mailto:"]').addClass('mailto');</a:t>
            </a:r>
          </a:p>
          <a:p>
            <a:pPr marL="324000" lvl="1" indent="0">
              <a:buNone/>
            </a:pPr>
            <a:r>
              <a:rPr lang="en-US" b="0" i="0" u="none" strike="noStrike" baseline="0" dirty="0">
                <a:latin typeface="CourierStd"/>
              </a:rPr>
              <a:t>});</a:t>
            </a:r>
          </a:p>
          <a:p>
            <a:pPr marL="594000" lvl="2" indent="0">
              <a:buNone/>
            </a:pPr>
            <a:r>
              <a:rPr lang="en-US" b="0" i="1" u="none" strike="noStrike" baseline="0" dirty="0">
                <a:latin typeface="BookAntiqua-Italic"/>
              </a:rPr>
              <a:t>Listing 2.3</a:t>
            </a:r>
            <a:endParaRPr lang="en-US" b="0" i="0" u="none" strike="noStrike" baseline="0" dirty="0">
              <a:latin typeface="BookAntiqua"/>
            </a:endParaRPr>
          </a:p>
        </p:txBody>
      </p:sp>
    </p:spTree>
    <p:extLst>
      <p:ext uri="{BB962C8B-B14F-4D97-AF65-F5344CB8AC3E}">
        <p14:creationId xmlns:p14="http://schemas.microsoft.com/office/powerpoint/2010/main" val="270502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ECF4-A92B-41A2-BEE7-BAF2471CC8F0}"/>
              </a:ext>
            </a:extLst>
          </p:cNvPr>
          <p:cNvSpPr>
            <a:spLocks noGrp="1"/>
          </p:cNvSpPr>
          <p:nvPr>
            <p:ph type="title"/>
          </p:nvPr>
        </p:nvSpPr>
        <p:spPr/>
        <p:txBody>
          <a:bodyPr/>
          <a:lstStyle/>
          <a:p>
            <a:r>
              <a:rPr lang="en-US" dirty="0"/>
              <a:t>Styling links</a:t>
            </a:r>
          </a:p>
        </p:txBody>
      </p:sp>
      <p:sp>
        <p:nvSpPr>
          <p:cNvPr id="3" name="Content Placeholder 2">
            <a:extLst>
              <a:ext uri="{FF2B5EF4-FFF2-40B4-BE49-F238E27FC236}">
                <a16:creationId xmlns:a16="http://schemas.microsoft.com/office/drawing/2014/main" id="{2FED4F27-E3DF-4D94-BC1A-88B827F1423C}"/>
              </a:ext>
            </a:extLst>
          </p:cNvPr>
          <p:cNvSpPr>
            <a:spLocks noGrp="1"/>
          </p:cNvSpPr>
          <p:nvPr>
            <p:ph idx="1"/>
          </p:nvPr>
        </p:nvSpPr>
        <p:spPr>
          <a:xfrm>
            <a:off x="581192" y="1998134"/>
            <a:ext cx="11029616" cy="4859866"/>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Because of the rules defined in the page's stylesheet, an envelope image appears after the </a:t>
            </a:r>
            <a:r>
              <a:rPr lang="en-US" sz="1800" b="1" i="0" u="none" strike="noStrike" baseline="0" dirty="0">
                <a:latin typeface="BookAntiqua-Bold"/>
              </a:rPr>
              <a:t>mailto: </a:t>
            </a:r>
            <a:r>
              <a:rPr lang="en-US" sz="1800" b="0" i="0" u="none" strike="noStrike" baseline="0" dirty="0">
                <a:latin typeface="BookAntiqua"/>
              </a:rPr>
              <a:t>link on the page.</a:t>
            </a:r>
            <a:endParaRPr lang="en-US" b="0" i="0" u="none" strike="noStrike" baseline="0" dirty="0">
              <a:latin typeface="BookAntiqua"/>
            </a:endParaRPr>
          </a:p>
        </p:txBody>
      </p:sp>
      <p:pic>
        <p:nvPicPr>
          <p:cNvPr id="5" name="Picture 4">
            <a:extLst>
              <a:ext uri="{FF2B5EF4-FFF2-40B4-BE49-F238E27FC236}">
                <a16:creationId xmlns:a16="http://schemas.microsoft.com/office/drawing/2014/main" id="{11E1ED2C-FE74-45CE-AE16-822BA7EF7A97}"/>
              </a:ext>
            </a:extLst>
          </p:cNvPr>
          <p:cNvPicPr>
            <a:picLocks noChangeAspect="1"/>
          </p:cNvPicPr>
          <p:nvPr/>
        </p:nvPicPr>
        <p:blipFill>
          <a:blip r:embed="rId2"/>
          <a:stretch>
            <a:fillRect/>
          </a:stretch>
        </p:blipFill>
        <p:spPr>
          <a:xfrm>
            <a:off x="2185987" y="3773487"/>
            <a:ext cx="7820025" cy="1952625"/>
          </a:xfrm>
          <a:prstGeom prst="rect">
            <a:avLst/>
          </a:prstGeom>
        </p:spPr>
      </p:pic>
    </p:spTree>
    <p:extLst>
      <p:ext uri="{BB962C8B-B14F-4D97-AF65-F5344CB8AC3E}">
        <p14:creationId xmlns:p14="http://schemas.microsoft.com/office/powerpoint/2010/main" val="276591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ECF4-A92B-41A2-BEE7-BAF2471CC8F0}"/>
              </a:ext>
            </a:extLst>
          </p:cNvPr>
          <p:cNvSpPr>
            <a:spLocks noGrp="1"/>
          </p:cNvSpPr>
          <p:nvPr>
            <p:ph type="title"/>
          </p:nvPr>
        </p:nvSpPr>
        <p:spPr/>
        <p:txBody>
          <a:bodyPr/>
          <a:lstStyle/>
          <a:p>
            <a:r>
              <a:rPr lang="en-US" dirty="0"/>
              <a:t>Styling links</a:t>
            </a:r>
          </a:p>
        </p:txBody>
      </p:sp>
      <p:sp>
        <p:nvSpPr>
          <p:cNvPr id="3" name="Content Placeholder 2">
            <a:extLst>
              <a:ext uri="{FF2B5EF4-FFF2-40B4-BE49-F238E27FC236}">
                <a16:creationId xmlns:a16="http://schemas.microsoft.com/office/drawing/2014/main" id="{2FED4F27-E3DF-4D94-BC1A-88B827F1423C}"/>
              </a:ext>
            </a:extLst>
          </p:cNvPr>
          <p:cNvSpPr>
            <a:spLocks noGrp="1"/>
          </p:cNvSpPr>
          <p:nvPr>
            <p:ph idx="1"/>
          </p:nvPr>
        </p:nvSpPr>
        <p:spPr>
          <a:xfrm>
            <a:off x="581192" y="1998134"/>
            <a:ext cx="11029616" cy="4859866"/>
          </a:xfrm>
        </p:spPr>
        <p:txBody>
          <a:bodyPr anchor="ctr">
            <a:normAutofit/>
          </a:bodyPr>
          <a:lstStyle/>
          <a:p>
            <a:pPr marL="0" indent="0" algn="l">
              <a:buNone/>
            </a:pPr>
            <a:r>
              <a:rPr lang="en-US" sz="1800" b="0" i="0" u="none" strike="noStrike" baseline="0" dirty="0">
                <a:latin typeface="BookAntiqua"/>
              </a:rPr>
              <a:t>To add a class for all the links to PDF files, we use the dollar sign rather than the caret symbol. This is because we're selecting links with an </a:t>
            </a:r>
            <a:r>
              <a:rPr lang="en-US" sz="1800" b="0" i="0" u="none" strike="noStrike" baseline="0" dirty="0" err="1">
                <a:latin typeface="CourierStd"/>
              </a:rPr>
              <a:t>href</a:t>
            </a:r>
            <a:r>
              <a:rPr lang="en-US" sz="1800" b="0" i="0" u="none" strike="noStrike" baseline="0" dirty="0">
                <a:latin typeface="CourierStd"/>
              </a:rPr>
              <a:t> </a:t>
            </a:r>
            <a:r>
              <a:rPr lang="en-US" sz="1800" b="0" i="0" u="none" strike="noStrike" baseline="0" dirty="0">
                <a:latin typeface="BookAntiqua"/>
              </a:rPr>
              <a:t>attribute that ends with </a:t>
            </a:r>
            <a:r>
              <a:rPr lang="en-US" sz="1800" b="0" i="0" u="none" strike="noStrike" baseline="0" dirty="0">
                <a:latin typeface="CourierStd"/>
              </a:rPr>
              <a:t>.pdf</a:t>
            </a:r>
            <a:r>
              <a:rPr lang="en-US" sz="1800" b="0" i="0" u="none" strike="noStrike" baseline="0" dirty="0">
                <a:latin typeface="BookAntiqua"/>
              </a:rPr>
              <a:t>:</a:t>
            </a:r>
          </a:p>
          <a:p>
            <a:pPr marL="324000" lvl="1" indent="0">
              <a:buNone/>
            </a:pPr>
            <a:r>
              <a:rPr lang="en-US" sz="1800" b="0" i="0" u="none" strike="noStrike" baseline="0" dirty="0">
                <a:latin typeface="CourierStd"/>
              </a:rPr>
              <a:t>$(document).ready(function() {</a:t>
            </a:r>
          </a:p>
          <a:p>
            <a:pPr marL="594000" lvl="2" indent="0">
              <a:buNone/>
            </a:pPr>
            <a:r>
              <a:rPr lang="en-US" sz="1800" b="0" i="0" u="none" strike="noStrike" baseline="0" dirty="0">
                <a:latin typeface="CourierStd"/>
              </a:rPr>
              <a:t>$('a[</a:t>
            </a:r>
            <a:r>
              <a:rPr lang="en-US" sz="1800" b="0" i="0" u="none" strike="noStrike" baseline="0" dirty="0" err="1">
                <a:latin typeface="CourierStd"/>
              </a:rPr>
              <a:t>href</a:t>
            </a:r>
            <a:r>
              <a:rPr lang="en-US" sz="1800" b="0" i="0" u="none" strike="noStrike" baseline="0" dirty="0">
                <a:latin typeface="CourierStd"/>
              </a:rPr>
              <a:t>^="mailto:"]').addClass('mailto');</a:t>
            </a:r>
          </a:p>
          <a:p>
            <a:pPr marL="594000" lvl="2" indent="0">
              <a:buNone/>
            </a:pPr>
            <a:r>
              <a:rPr lang="en-US" sz="1800" b="1" i="0" u="none" strike="noStrike" baseline="0" dirty="0">
                <a:latin typeface="CourierStd-Bold"/>
              </a:rPr>
              <a:t>$('a[</a:t>
            </a:r>
            <a:r>
              <a:rPr lang="en-US" sz="1800" b="1" i="0" u="none" strike="noStrike" baseline="0" dirty="0" err="1">
                <a:latin typeface="CourierStd-Bold"/>
              </a:rPr>
              <a:t>href</a:t>
            </a:r>
            <a:r>
              <a:rPr lang="en-US" sz="1800" b="1" i="0" u="none" strike="noStrike" baseline="0" dirty="0">
                <a:latin typeface="CourierStd-Bold"/>
              </a:rPr>
              <a:t>$=".pdf"]').</a:t>
            </a:r>
            <a:r>
              <a:rPr lang="en-US" sz="1800" b="1" i="0" u="none" strike="noStrike" baseline="0" dirty="0" err="1">
                <a:latin typeface="CourierStd-Bold"/>
              </a:rPr>
              <a:t>addClass</a:t>
            </a:r>
            <a:r>
              <a:rPr lang="en-US" sz="1800" b="1" i="0" u="none" strike="noStrike" baseline="0" dirty="0">
                <a:latin typeface="CourierStd-Bold"/>
              </a:rPr>
              <a:t>('</a:t>
            </a:r>
            <a:r>
              <a:rPr lang="en-US" sz="1800" b="1" i="0" u="none" strike="noStrike" baseline="0" dirty="0" err="1">
                <a:latin typeface="CourierStd-Bold"/>
              </a:rPr>
              <a:t>pdflink</a:t>
            </a:r>
            <a:r>
              <a:rPr lang="en-US" sz="1800" b="1" i="0" u="none" strike="noStrike" baseline="0" dirty="0">
                <a:latin typeface="CourierStd-Bold"/>
              </a:rPr>
              <a:t>');</a:t>
            </a:r>
          </a:p>
          <a:p>
            <a:pPr marL="324000" lvl="1" indent="0">
              <a:buNone/>
            </a:pPr>
            <a:r>
              <a:rPr lang="en-US" sz="1800" b="0" i="0" u="none" strike="noStrike" baseline="0" dirty="0">
                <a:latin typeface="CourierStd"/>
              </a:rPr>
              <a:t>});</a:t>
            </a:r>
          </a:p>
          <a:p>
            <a:pPr marL="594000" lvl="2" indent="0">
              <a:buNone/>
            </a:pPr>
            <a:r>
              <a:rPr lang="en-US" b="0" i="1" u="none" strike="noStrike" baseline="0" dirty="0">
                <a:latin typeface="BookAntiqua-Italic"/>
              </a:rPr>
              <a:t>	Listing 2.4</a:t>
            </a:r>
            <a:endParaRPr lang="en-US" b="0" i="0" u="none" strike="noStrike" baseline="0" dirty="0">
              <a:latin typeface="BookAntiqua"/>
            </a:endParaRPr>
          </a:p>
        </p:txBody>
      </p:sp>
    </p:spTree>
    <p:extLst>
      <p:ext uri="{BB962C8B-B14F-4D97-AF65-F5344CB8AC3E}">
        <p14:creationId xmlns:p14="http://schemas.microsoft.com/office/powerpoint/2010/main" val="396058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097014"/>
          </a:xfrm>
        </p:spPr>
        <p:txBody>
          <a:bodyPr/>
          <a:lstStyle/>
          <a:p>
            <a:pPr marL="0" indent="0" algn="l">
              <a:buNone/>
            </a:pPr>
            <a:r>
              <a:rPr lang="en-US" sz="1800" b="0" i="0" u="none" strike="noStrike" baseline="0" dirty="0">
                <a:latin typeface="BookAntiqua"/>
              </a:rPr>
              <a:t>The jQuery library harnesses the power of </a:t>
            </a:r>
            <a:r>
              <a:rPr lang="en-US" sz="1800" b="1" i="0" u="none" strike="noStrike" baseline="0" dirty="0">
                <a:latin typeface="BookAntiqua-Bold"/>
              </a:rPr>
              <a:t>Cascading Style Sheets </a:t>
            </a:r>
            <a:r>
              <a:rPr lang="en-US" sz="1800" b="0" i="0" u="none" strike="noStrike" baseline="0" dirty="0">
                <a:latin typeface="BookAntiqua"/>
              </a:rPr>
              <a:t>(</a:t>
            </a:r>
            <a:r>
              <a:rPr lang="en-US" sz="1800" b="1" i="0" u="none" strike="noStrike" baseline="0" dirty="0">
                <a:latin typeface="BookAntiqua-Bold"/>
              </a:rPr>
              <a:t>CSS</a:t>
            </a:r>
            <a:r>
              <a:rPr lang="en-US" sz="1800" b="0" i="0" u="none" strike="noStrike" baseline="0" dirty="0">
                <a:latin typeface="BookAntiqua"/>
              </a:rPr>
              <a:t>) selectors to let us quickly and easily access elements or groups of elements in </a:t>
            </a:r>
            <a:r>
              <a:rPr lang="en-US" sz="1800" b="1" i="0" u="none" strike="noStrike" baseline="0" dirty="0">
                <a:latin typeface="BookAntiqua-Bold"/>
              </a:rPr>
              <a:t>Document Object Model </a:t>
            </a:r>
            <a:r>
              <a:rPr lang="en-US" sz="1800" b="0" i="0" u="none" strike="noStrike" baseline="0" dirty="0">
                <a:latin typeface="BookAntiqua"/>
              </a:rPr>
              <a:t>(</a:t>
            </a:r>
            <a:r>
              <a:rPr lang="en-US" sz="1800" b="1" i="0" u="none" strike="noStrike" baseline="0" dirty="0">
                <a:latin typeface="BookAntiqua-Bold"/>
              </a:rPr>
              <a:t>DOM</a:t>
            </a:r>
            <a:r>
              <a:rPr lang="en-US" sz="1800" b="0" i="0" u="none" strike="noStrike" baseline="0" dirty="0">
                <a:latin typeface="BookAntiqua"/>
              </a:rPr>
              <a:t>).</a:t>
            </a:r>
          </a:p>
          <a:p>
            <a:pPr marL="0" indent="0" algn="l">
              <a:buNone/>
            </a:pPr>
            <a:r>
              <a:rPr lang="en-US" sz="1800" b="0" i="0" u="none" strike="noStrike" baseline="0" dirty="0">
                <a:latin typeface="BookAntiqua"/>
              </a:rPr>
              <a:t>In this chapter, we will cover:</a:t>
            </a:r>
          </a:p>
          <a:p>
            <a:pPr lvl="1">
              <a:buFont typeface="Arial" panose="020B0604020202020204" pitchFamily="34" charset="0"/>
              <a:buChar char="•"/>
            </a:pPr>
            <a:r>
              <a:rPr lang="en-US" sz="1800" b="0" i="0" u="none" strike="noStrike" baseline="0" dirty="0">
                <a:latin typeface="BookAntiqua"/>
              </a:rPr>
              <a:t>The structure of the elements on a web page</a:t>
            </a:r>
          </a:p>
          <a:p>
            <a:pPr lvl="1">
              <a:buFont typeface="Arial" panose="020B0604020202020204" pitchFamily="34" charset="0"/>
              <a:buChar char="•"/>
            </a:pPr>
            <a:r>
              <a:rPr lang="en-US" sz="1800" b="0" i="0" u="none" strike="noStrike" baseline="0" dirty="0">
                <a:latin typeface="BookAntiqua"/>
              </a:rPr>
              <a:t>How to use CSS selectors to find elements on the page</a:t>
            </a:r>
          </a:p>
          <a:p>
            <a:pPr lvl="1">
              <a:buFont typeface="Arial" panose="020B0604020202020204" pitchFamily="34" charset="0"/>
              <a:buChar char="•"/>
            </a:pPr>
            <a:r>
              <a:rPr lang="en-US" sz="1800" b="0" i="0" u="none" strike="noStrike" baseline="0" dirty="0">
                <a:latin typeface="BookAntiqua"/>
              </a:rPr>
              <a:t>Custom jQuery extensions to the standard set of CSS selectors</a:t>
            </a:r>
          </a:p>
          <a:p>
            <a:pPr lvl="1">
              <a:buFont typeface="Arial" panose="020B0604020202020204" pitchFamily="34" charset="0"/>
              <a:buChar char="•"/>
            </a:pPr>
            <a:r>
              <a:rPr lang="en-US" sz="1800" b="0" i="0" u="none" strike="noStrike" baseline="0" dirty="0">
                <a:latin typeface="BookAntiqua"/>
              </a:rPr>
              <a:t>The DOM traversal methods, which provide greater flexibility for accessing elements on the page</a:t>
            </a:r>
            <a:endParaRPr lang="en-US" sz="1800"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ECF4-A92B-41A2-BEE7-BAF2471CC8F0}"/>
              </a:ext>
            </a:extLst>
          </p:cNvPr>
          <p:cNvSpPr>
            <a:spLocks noGrp="1"/>
          </p:cNvSpPr>
          <p:nvPr>
            <p:ph type="title"/>
          </p:nvPr>
        </p:nvSpPr>
        <p:spPr/>
        <p:txBody>
          <a:bodyPr/>
          <a:lstStyle/>
          <a:p>
            <a:r>
              <a:rPr lang="en-US" dirty="0"/>
              <a:t>Styling links</a:t>
            </a:r>
          </a:p>
        </p:txBody>
      </p:sp>
      <p:sp>
        <p:nvSpPr>
          <p:cNvPr id="3" name="Content Placeholder 2">
            <a:extLst>
              <a:ext uri="{FF2B5EF4-FFF2-40B4-BE49-F238E27FC236}">
                <a16:creationId xmlns:a16="http://schemas.microsoft.com/office/drawing/2014/main" id="{2FED4F27-E3DF-4D94-BC1A-88B827F1423C}"/>
              </a:ext>
            </a:extLst>
          </p:cNvPr>
          <p:cNvSpPr>
            <a:spLocks noGrp="1"/>
          </p:cNvSpPr>
          <p:nvPr>
            <p:ph idx="1"/>
          </p:nvPr>
        </p:nvSpPr>
        <p:spPr>
          <a:xfrm>
            <a:off x="581192" y="1998134"/>
            <a:ext cx="11029616" cy="4859866"/>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stylesheet rule for the newly added </a:t>
            </a:r>
            <a:r>
              <a:rPr lang="en-US" sz="1800" b="0" i="0" u="none" strike="noStrike" baseline="0" dirty="0" err="1">
                <a:latin typeface="CourierStd"/>
              </a:rPr>
              <a:t>pdflink</a:t>
            </a:r>
            <a:r>
              <a:rPr lang="en-US" sz="1800" b="0" i="0" u="none" strike="noStrike" baseline="0" dirty="0">
                <a:latin typeface="CourierStd"/>
              </a:rPr>
              <a:t> </a:t>
            </a:r>
            <a:r>
              <a:rPr lang="en-US" sz="1800" b="0" i="0" u="none" strike="noStrike" baseline="0" dirty="0">
                <a:latin typeface="BookAntiqua"/>
              </a:rPr>
              <a:t>class causes an Adobe Acrobat icon to appear after each link to a PDF document, as shown in the following screenshot:</a:t>
            </a:r>
            <a:endParaRPr lang="en-US" b="0" i="0" u="none" strike="noStrike" baseline="0" dirty="0">
              <a:latin typeface="BookAntiqua"/>
            </a:endParaRPr>
          </a:p>
        </p:txBody>
      </p:sp>
      <p:pic>
        <p:nvPicPr>
          <p:cNvPr id="6" name="Picture 5">
            <a:extLst>
              <a:ext uri="{FF2B5EF4-FFF2-40B4-BE49-F238E27FC236}">
                <a16:creationId xmlns:a16="http://schemas.microsoft.com/office/drawing/2014/main" id="{0C863299-D4EF-406C-A388-524F6EC8FB0D}"/>
              </a:ext>
            </a:extLst>
          </p:cNvPr>
          <p:cNvPicPr>
            <a:picLocks noChangeAspect="1"/>
          </p:cNvPicPr>
          <p:nvPr/>
        </p:nvPicPr>
        <p:blipFill>
          <a:blip r:embed="rId2"/>
          <a:stretch>
            <a:fillRect/>
          </a:stretch>
        </p:blipFill>
        <p:spPr>
          <a:xfrm>
            <a:off x="2009775" y="3754437"/>
            <a:ext cx="8172450" cy="1990725"/>
          </a:xfrm>
          <a:prstGeom prst="rect">
            <a:avLst/>
          </a:prstGeom>
        </p:spPr>
      </p:pic>
    </p:spTree>
    <p:extLst>
      <p:ext uri="{BB962C8B-B14F-4D97-AF65-F5344CB8AC3E}">
        <p14:creationId xmlns:p14="http://schemas.microsoft.com/office/powerpoint/2010/main" val="2078828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ECF4-A92B-41A2-BEE7-BAF2471CC8F0}"/>
              </a:ext>
            </a:extLst>
          </p:cNvPr>
          <p:cNvSpPr>
            <a:spLocks noGrp="1"/>
          </p:cNvSpPr>
          <p:nvPr>
            <p:ph type="title"/>
          </p:nvPr>
        </p:nvSpPr>
        <p:spPr/>
        <p:txBody>
          <a:bodyPr/>
          <a:lstStyle/>
          <a:p>
            <a:r>
              <a:rPr lang="en-US" dirty="0"/>
              <a:t>Styling links</a:t>
            </a:r>
          </a:p>
        </p:txBody>
      </p:sp>
      <p:sp>
        <p:nvSpPr>
          <p:cNvPr id="3" name="Content Placeholder 2">
            <a:extLst>
              <a:ext uri="{FF2B5EF4-FFF2-40B4-BE49-F238E27FC236}">
                <a16:creationId xmlns:a16="http://schemas.microsoft.com/office/drawing/2014/main" id="{2FED4F27-E3DF-4D94-BC1A-88B827F1423C}"/>
              </a:ext>
            </a:extLst>
          </p:cNvPr>
          <p:cNvSpPr>
            <a:spLocks noGrp="1"/>
          </p:cNvSpPr>
          <p:nvPr>
            <p:ph idx="1"/>
          </p:nvPr>
        </p:nvSpPr>
        <p:spPr>
          <a:xfrm>
            <a:off x="581192" y="1998134"/>
            <a:ext cx="11029616" cy="4859866"/>
          </a:xfrm>
        </p:spPr>
        <p:txBody>
          <a:bodyPr anchor="ctr">
            <a:normAutofit/>
          </a:bodyPr>
          <a:lstStyle/>
          <a:p>
            <a:pPr marL="0" indent="0" algn="l">
              <a:buNone/>
            </a:pPr>
            <a:r>
              <a:rPr lang="en-US" sz="1800" b="0" i="0" u="none" strike="noStrike" baseline="0" dirty="0">
                <a:latin typeface="BookAntiqua"/>
              </a:rPr>
              <a:t>Attribute selectors can be combined as well. We can, for example, add the class </a:t>
            </a:r>
            <a:r>
              <a:rPr lang="en-US" sz="1800" b="0" i="0" u="none" strike="noStrike" baseline="0" dirty="0" err="1">
                <a:latin typeface="CourierStd"/>
              </a:rPr>
              <a:t>henrylink</a:t>
            </a:r>
            <a:r>
              <a:rPr lang="en-US" sz="1800" b="0" i="0" u="none" strike="noStrike" baseline="0" dirty="0">
                <a:latin typeface="CourierStd"/>
              </a:rPr>
              <a:t> </a:t>
            </a:r>
            <a:r>
              <a:rPr lang="en-US" sz="1800" b="0" i="0" u="none" strike="noStrike" baseline="0" dirty="0">
                <a:latin typeface="BookAntiqua"/>
              </a:rPr>
              <a:t>to all links with an </a:t>
            </a:r>
            <a:r>
              <a:rPr lang="en-US" sz="1800" b="0" i="0" u="none" strike="noStrike" baseline="0" dirty="0" err="1">
                <a:latin typeface="CourierStd"/>
              </a:rPr>
              <a:t>href</a:t>
            </a:r>
            <a:r>
              <a:rPr lang="en-US" sz="1800" b="0" i="0" u="none" strike="noStrike" baseline="0" dirty="0">
                <a:latin typeface="CourierStd"/>
              </a:rPr>
              <a:t> </a:t>
            </a:r>
            <a:r>
              <a:rPr lang="en-US" sz="1800" b="0" i="0" u="none" strike="noStrike" baseline="0" dirty="0">
                <a:latin typeface="BookAntiqua"/>
              </a:rPr>
              <a:t>value that both starts with </a:t>
            </a:r>
            <a:r>
              <a:rPr lang="en-US" sz="1800" b="0" i="0" u="none" strike="noStrike" baseline="0" dirty="0">
                <a:latin typeface="CourierStd"/>
              </a:rPr>
              <a:t>http </a:t>
            </a:r>
            <a:r>
              <a:rPr lang="en-US" sz="1800" b="0" i="0" u="none" strike="noStrike" baseline="0" dirty="0">
                <a:latin typeface="BookAntiqua"/>
              </a:rPr>
              <a:t>and contains </a:t>
            </a:r>
            <a:r>
              <a:rPr lang="en-US" sz="1800" b="0" i="0" u="none" strike="noStrike" baseline="0" dirty="0">
                <a:latin typeface="CourierStd"/>
              </a:rPr>
              <a:t>henry </a:t>
            </a:r>
            <a:r>
              <a:rPr lang="en-US" sz="1800" b="0" i="0" u="none" strike="noStrike" baseline="0" dirty="0">
                <a:latin typeface="BookAntiqua"/>
              </a:rPr>
              <a:t>anywhere:</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$('a[</a:t>
            </a:r>
            <a:r>
              <a:rPr lang="en-US" sz="1600" b="0" i="0" u="none" strike="noStrike" baseline="0" dirty="0" err="1">
                <a:latin typeface="CourierStd"/>
              </a:rPr>
              <a:t>href</a:t>
            </a:r>
            <a:r>
              <a:rPr lang="en-US" sz="1600" b="0" i="0" u="none" strike="noStrike" baseline="0" dirty="0">
                <a:latin typeface="CourierStd"/>
              </a:rPr>
              <a:t>^="mailto:"]').addClass('mailto');</a:t>
            </a:r>
          </a:p>
          <a:p>
            <a:pPr marL="936000" lvl="3" indent="0">
              <a:buNone/>
            </a:pPr>
            <a:r>
              <a:rPr lang="en-US" sz="1600" b="0" i="0" u="none" strike="noStrike" baseline="0" dirty="0">
                <a:latin typeface="CourierStd"/>
              </a:rPr>
              <a:t>$('a[</a:t>
            </a:r>
            <a:r>
              <a:rPr lang="en-US" sz="1600" b="0" i="0" u="none" strike="noStrike" baseline="0" dirty="0" err="1">
                <a:latin typeface="CourierStd"/>
              </a:rPr>
              <a:t>href</a:t>
            </a:r>
            <a:r>
              <a:rPr lang="en-US" sz="1600" b="0" i="0" u="none" strike="noStrike" baseline="0" dirty="0">
                <a:latin typeface="CourierStd"/>
              </a:rPr>
              <a:t>$=".pdf"]').</a:t>
            </a:r>
            <a:r>
              <a:rPr lang="en-US" sz="1600" b="0" i="0" u="none" strike="noStrike" baseline="0" dirty="0" err="1">
                <a:latin typeface="CourierStd"/>
              </a:rPr>
              <a:t>addClass</a:t>
            </a:r>
            <a:r>
              <a:rPr lang="en-US" sz="1600" b="0" i="0" u="none" strike="noStrike" baseline="0" dirty="0">
                <a:latin typeface="CourierStd"/>
              </a:rPr>
              <a:t>('</a:t>
            </a:r>
            <a:r>
              <a:rPr lang="en-US" sz="1600" b="0" i="0" u="none" strike="noStrike" baseline="0" dirty="0" err="1">
                <a:latin typeface="CourierStd"/>
              </a:rPr>
              <a:t>pdflink</a:t>
            </a:r>
            <a:r>
              <a:rPr lang="en-US" sz="1600" b="0" i="0" u="none" strike="noStrike" baseline="0" dirty="0">
                <a:latin typeface="CourierStd"/>
              </a:rPr>
              <a:t>');</a:t>
            </a:r>
          </a:p>
          <a:p>
            <a:pPr marL="936000" lvl="3" indent="0">
              <a:buNone/>
            </a:pPr>
            <a:r>
              <a:rPr lang="en-US" sz="1600" b="1" i="0" u="none" strike="noStrike" baseline="0" dirty="0">
                <a:latin typeface="CourierStd-Bold"/>
              </a:rPr>
              <a:t>$('a[</a:t>
            </a:r>
            <a:r>
              <a:rPr lang="en-US" sz="1600" b="1" i="0" u="none" strike="noStrike" baseline="0" dirty="0" err="1">
                <a:latin typeface="CourierStd-Bold"/>
              </a:rPr>
              <a:t>href</a:t>
            </a:r>
            <a:r>
              <a:rPr lang="en-US" sz="1600" b="1" i="0" u="none" strike="noStrike" baseline="0" dirty="0">
                <a:latin typeface="CourierStd-Bold"/>
              </a:rPr>
              <a:t>^="http"][</a:t>
            </a:r>
            <a:r>
              <a:rPr lang="en-US" sz="1600" b="1" i="0" u="none" strike="noStrike" baseline="0" dirty="0" err="1">
                <a:latin typeface="CourierStd-Bold"/>
              </a:rPr>
              <a:t>href</a:t>
            </a:r>
            <a:r>
              <a:rPr lang="en-US" sz="1600" b="1" i="0" u="none" strike="noStrike" baseline="0" dirty="0">
                <a:latin typeface="CourierStd-Bold"/>
              </a:rPr>
              <a:t>*="henry"]').</a:t>
            </a:r>
            <a:r>
              <a:rPr lang="en-US" sz="1600" b="1" i="0" u="none" strike="noStrike" baseline="0" dirty="0" err="1">
                <a:latin typeface="CourierStd-Bold"/>
              </a:rPr>
              <a:t>addClass</a:t>
            </a:r>
            <a:r>
              <a:rPr lang="en-US" sz="1600" b="1" i="0" u="none" strike="noStrike" baseline="0" dirty="0">
                <a:latin typeface="CourierStd-Bold"/>
              </a:rPr>
              <a:t>('</a:t>
            </a:r>
            <a:r>
              <a:rPr lang="en-US" sz="1600" b="1" i="0" u="none" strike="noStrike" baseline="0" dirty="0" err="1">
                <a:latin typeface="CourierStd-Bold"/>
              </a:rPr>
              <a:t>henrylink</a:t>
            </a:r>
            <a:r>
              <a:rPr lang="en-US" sz="1600" b="1" i="0" u="none" strike="noStrike" baseline="0" dirty="0">
                <a:latin typeface="CourierStd-Bold"/>
              </a:rPr>
              <a:t>');</a:t>
            </a:r>
            <a:endParaRPr lang="en-US" sz="1400" b="1" i="0" u="none" strike="noStrike" baseline="0" dirty="0">
              <a:latin typeface="CourierStd-Bold"/>
            </a:endParaRPr>
          </a:p>
          <a:p>
            <a:pPr marL="594000" lvl="2" indent="0">
              <a:buNone/>
            </a:pPr>
            <a:r>
              <a:rPr lang="en-US" sz="1600" b="0" i="0" u="none" strike="noStrike" baseline="0" dirty="0">
                <a:latin typeface="CourierStd"/>
              </a:rPr>
              <a:t>});</a:t>
            </a:r>
          </a:p>
          <a:p>
            <a:pPr marL="324000" lvl="1" indent="0">
              <a:buNone/>
            </a:pPr>
            <a:r>
              <a:rPr lang="en-US" b="0" i="0" u="none" strike="noStrike" baseline="0" dirty="0">
                <a:latin typeface="CourierStd"/>
              </a:rPr>
              <a:t>});</a:t>
            </a:r>
          </a:p>
          <a:p>
            <a:pPr marL="594000" lvl="2" indent="0">
              <a:buNone/>
            </a:pPr>
            <a:r>
              <a:rPr lang="en-US" b="0" i="1" u="none" strike="noStrike" baseline="0" dirty="0">
                <a:latin typeface="BookAntiqua-Italic"/>
              </a:rPr>
              <a:t>		</a:t>
            </a:r>
            <a:r>
              <a:rPr lang="en-US" sz="1600" b="0" i="1" u="none" strike="noStrike" baseline="0" dirty="0">
                <a:latin typeface="BookAntiqua-Italic"/>
              </a:rPr>
              <a:t>Listing 2.5</a:t>
            </a:r>
            <a:endParaRPr lang="en-US" b="0" i="0" u="none" strike="noStrike" baseline="0" dirty="0">
              <a:latin typeface="BookAntiqua"/>
            </a:endParaRPr>
          </a:p>
        </p:txBody>
      </p:sp>
    </p:spTree>
    <p:extLst>
      <p:ext uri="{BB962C8B-B14F-4D97-AF65-F5344CB8AC3E}">
        <p14:creationId xmlns:p14="http://schemas.microsoft.com/office/powerpoint/2010/main" val="64331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ECF4-A92B-41A2-BEE7-BAF2471CC8F0}"/>
              </a:ext>
            </a:extLst>
          </p:cNvPr>
          <p:cNvSpPr>
            <a:spLocks noGrp="1"/>
          </p:cNvSpPr>
          <p:nvPr>
            <p:ph type="title"/>
          </p:nvPr>
        </p:nvSpPr>
        <p:spPr/>
        <p:txBody>
          <a:bodyPr/>
          <a:lstStyle/>
          <a:p>
            <a:r>
              <a:rPr lang="en-US" dirty="0"/>
              <a:t>Styling links</a:t>
            </a:r>
          </a:p>
        </p:txBody>
      </p:sp>
      <p:sp>
        <p:nvSpPr>
          <p:cNvPr id="3" name="Content Placeholder 2">
            <a:extLst>
              <a:ext uri="{FF2B5EF4-FFF2-40B4-BE49-F238E27FC236}">
                <a16:creationId xmlns:a16="http://schemas.microsoft.com/office/drawing/2014/main" id="{2FED4F27-E3DF-4D94-BC1A-88B827F1423C}"/>
              </a:ext>
            </a:extLst>
          </p:cNvPr>
          <p:cNvSpPr>
            <a:spLocks noGrp="1"/>
          </p:cNvSpPr>
          <p:nvPr>
            <p:ph idx="1"/>
          </p:nvPr>
        </p:nvSpPr>
        <p:spPr>
          <a:xfrm>
            <a:off x="581192" y="1998134"/>
            <a:ext cx="11029616" cy="4859866"/>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With the three classes applied to the three types of links, we should see the following:</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Note the PDF icon to the right-hand side of the </a:t>
            </a:r>
            <a:r>
              <a:rPr lang="en-US" sz="1800" b="1" i="0" u="none" strike="noStrike" baseline="0" dirty="0">
                <a:latin typeface="BookAntiqua-Bold"/>
              </a:rPr>
              <a:t>Hamlet </a:t>
            </a:r>
            <a:r>
              <a:rPr lang="en-US" sz="1800" b="0" i="0" u="none" strike="noStrike" baseline="0" dirty="0">
                <a:latin typeface="BookAntiqua"/>
              </a:rPr>
              <a:t>link, the envelope icon next to the </a:t>
            </a:r>
            <a:r>
              <a:rPr lang="en-US" sz="1800" b="1" i="0" u="none" strike="noStrike" baseline="0" dirty="0">
                <a:latin typeface="BookAntiqua-Bold"/>
              </a:rPr>
              <a:t>email </a:t>
            </a:r>
            <a:r>
              <a:rPr lang="en-US" sz="1800" b="0" i="0" u="none" strike="noStrike" baseline="0" dirty="0">
                <a:latin typeface="BookAntiqua"/>
              </a:rPr>
              <a:t>link, and the white background and black border around the </a:t>
            </a:r>
            <a:r>
              <a:rPr lang="en-US" sz="1800" b="1" i="0" u="none" strike="noStrike" baseline="0" dirty="0">
                <a:latin typeface="BookAntiqua-Bold"/>
              </a:rPr>
              <a:t>Henry V </a:t>
            </a:r>
            <a:r>
              <a:rPr lang="en-US" sz="1800" b="0" i="0" u="none" strike="noStrike" baseline="0" dirty="0">
                <a:latin typeface="BookAntiqua"/>
              </a:rPr>
              <a:t>link.</a:t>
            </a:r>
            <a:endParaRPr lang="en-US" b="0" i="0" u="none" strike="noStrike" baseline="0" dirty="0">
              <a:latin typeface="BookAntiqua"/>
            </a:endParaRPr>
          </a:p>
        </p:txBody>
      </p:sp>
      <p:pic>
        <p:nvPicPr>
          <p:cNvPr id="5" name="Picture 4">
            <a:extLst>
              <a:ext uri="{FF2B5EF4-FFF2-40B4-BE49-F238E27FC236}">
                <a16:creationId xmlns:a16="http://schemas.microsoft.com/office/drawing/2014/main" id="{46D32CB9-3D35-46B2-9D70-40CC39238C77}"/>
              </a:ext>
            </a:extLst>
          </p:cNvPr>
          <p:cNvPicPr>
            <a:picLocks noChangeAspect="1"/>
          </p:cNvPicPr>
          <p:nvPr/>
        </p:nvPicPr>
        <p:blipFill>
          <a:blip r:embed="rId2"/>
          <a:stretch>
            <a:fillRect/>
          </a:stretch>
        </p:blipFill>
        <p:spPr>
          <a:xfrm>
            <a:off x="1914525" y="3035300"/>
            <a:ext cx="8362950" cy="1905000"/>
          </a:xfrm>
          <a:prstGeom prst="rect">
            <a:avLst/>
          </a:prstGeom>
        </p:spPr>
      </p:pic>
    </p:spTree>
    <p:extLst>
      <p:ext uri="{BB962C8B-B14F-4D97-AF65-F5344CB8AC3E}">
        <p14:creationId xmlns:p14="http://schemas.microsoft.com/office/powerpoint/2010/main" val="3828054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788B-95A4-4544-9E4B-FD74C0645780}"/>
              </a:ext>
            </a:extLst>
          </p:cNvPr>
          <p:cNvSpPr>
            <a:spLocks noGrp="1"/>
          </p:cNvSpPr>
          <p:nvPr>
            <p:ph type="title"/>
          </p:nvPr>
        </p:nvSpPr>
        <p:spPr/>
        <p:txBody>
          <a:bodyPr/>
          <a:lstStyle/>
          <a:p>
            <a:r>
              <a:rPr lang="en-US" dirty="0"/>
              <a:t>Custom selectors</a:t>
            </a:r>
          </a:p>
        </p:txBody>
      </p:sp>
      <p:sp>
        <p:nvSpPr>
          <p:cNvPr id="3" name="Content Placeholder 2">
            <a:extLst>
              <a:ext uri="{FF2B5EF4-FFF2-40B4-BE49-F238E27FC236}">
                <a16:creationId xmlns:a16="http://schemas.microsoft.com/office/drawing/2014/main" id="{6E37721A-3056-4D23-9E6C-00275B8AFFC8}"/>
              </a:ext>
            </a:extLst>
          </p:cNvPr>
          <p:cNvSpPr>
            <a:spLocks noGrp="1"/>
          </p:cNvSpPr>
          <p:nvPr>
            <p:ph idx="1"/>
          </p:nvPr>
        </p:nvSpPr>
        <p:spPr>
          <a:xfrm>
            <a:off x="581192" y="2057400"/>
            <a:ext cx="11029615" cy="4512733"/>
          </a:xfrm>
        </p:spPr>
        <p:txBody>
          <a:bodyPr>
            <a:normAutofit/>
          </a:bodyPr>
          <a:lstStyle/>
          <a:p>
            <a:pPr marL="0" indent="0" algn="l">
              <a:buNone/>
            </a:pPr>
            <a:r>
              <a:rPr lang="en-US" sz="1800" b="0" i="0" u="none" strike="noStrike" baseline="0" dirty="0">
                <a:latin typeface="BookAntiqua"/>
              </a:rPr>
              <a:t>To the wide variety of CSS selectors, jQuery adds its own custom selectors. These custom selectors enhance the already impressive capabilities of CSS selectors to</a:t>
            </a:r>
          </a:p>
          <a:p>
            <a:pPr marL="0" indent="0" algn="l">
              <a:buNone/>
            </a:pPr>
            <a:r>
              <a:rPr lang="en-US" sz="1800" b="0" i="0" u="none" strike="noStrike" baseline="0" dirty="0">
                <a:latin typeface="BookAntiqua"/>
              </a:rPr>
              <a:t>locate page elements in new ways. </a:t>
            </a:r>
          </a:p>
          <a:p>
            <a:pPr marL="0" indent="0" algn="l">
              <a:buNone/>
            </a:pPr>
            <a:r>
              <a:rPr lang="en-US" sz="1800" b="0" i="0" u="none" strike="noStrike" baseline="0" dirty="0">
                <a:latin typeface="BookAntiqua"/>
              </a:rPr>
              <a:t>Most of the custom selectors allow us to choose one or more elements from a collection of elements that we have already found. The custom selector syntax is the same as the CSS pseudo-class syntax, where the selector starts with a colon (</a:t>
            </a:r>
            <a:r>
              <a:rPr lang="en-US" sz="1800" b="0" i="0" u="none" strike="noStrike" baseline="0" dirty="0">
                <a:latin typeface="CourierStd"/>
              </a:rPr>
              <a:t>:</a:t>
            </a:r>
            <a:r>
              <a:rPr lang="en-US" sz="1800" b="0" i="0" u="none" strike="noStrike" baseline="0" dirty="0">
                <a:latin typeface="BookAntiqua"/>
              </a:rPr>
              <a:t>). For example, to select the second item from a set of </a:t>
            </a:r>
            <a:r>
              <a:rPr lang="en-US" sz="1800" b="0" i="0" u="none" strike="noStrike" baseline="0" dirty="0">
                <a:latin typeface="CourierStd"/>
              </a:rPr>
              <a:t>&lt;div&gt; </a:t>
            </a:r>
            <a:r>
              <a:rPr lang="en-US" sz="1800" b="0" i="0" u="none" strike="noStrike" baseline="0" dirty="0">
                <a:latin typeface="BookAntiqua"/>
              </a:rPr>
              <a:t>elements with a class of </a:t>
            </a:r>
            <a:r>
              <a:rPr lang="en-US" sz="1800" b="0" i="0" u="none" strike="noStrike" baseline="0" dirty="0">
                <a:latin typeface="CourierStd"/>
              </a:rPr>
              <a:t>horizontal</a:t>
            </a:r>
            <a:r>
              <a:rPr lang="en-US" sz="1800" b="0" i="0" u="none" strike="noStrike" baseline="0" dirty="0">
                <a:latin typeface="BookAntiqua"/>
              </a:rPr>
              <a:t>, we write this:</a:t>
            </a:r>
          </a:p>
          <a:p>
            <a:pPr marL="324000" lvl="1" indent="0">
              <a:buNone/>
            </a:pPr>
            <a:r>
              <a:rPr lang="en-US" b="0" i="0" u="none" strike="noStrike" baseline="0" dirty="0">
                <a:latin typeface="CourierStd"/>
              </a:rPr>
              <a:t>$('</a:t>
            </a:r>
            <a:r>
              <a:rPr lang="en-US" b="0" i="0" u="none" strike="noStrike" baseline="0" dirty="0" err="1">
                <a:latin typeface="CourierStd"/>
              </a:rPr>
              <a:t>div.horizontal:eq</a:t>
            </a:r>
            <a:r>
              <a:rPr lang="en-US" b="0" i="0" u="none" strike="noStrike" baseline="0" dirty="0">
                <a:latin typeface="CourierStd"/>
              </a:rPr>
              <a:t>(1)’)</a:t>
            </a:r>
          </a:p>
          <a:p>
            <a:pPr marL="0" indent="0" algn="l">
              <a:buNone/>
            </a:pPr>
            <a:r>
              <a:rPr lang="en-US" sz="1800" b="0" i="0" u="none" strike="noStrike" baseline="0" dirty="0">
                <a:latin typeface="BookAntiqua"/>
              </a:rPr>
              <a:t>Note that </a:t>
            </a:r>
            <a:r>
              <a:rPr lang="en-US" sz="1800" b="0" i="0" u="none" strike="noStrike" baseline="0" dirty="0">
                <a:latin typeface="CourierStd"/>
              </a:rPr>
              <a:t>:eq(1) </a:t>
            </a:r>
            <a:r>
              <a:rPr lang="en-US" sz="1800" b="0" i="0" u="none" strike="noStrike" baseline="0" dirty="0">
                <a:latin typeface="BookAntiqua"/>
              </a:rPr>
              <a:t>selects the second item in the set because JavaScript array numbering is zero-based, meaning that it starts with zero. In contrast, CSS is one-based, so a CSS selector such as </a:t>
            </a:r>
            <a:r>
              <a:rPr lang="en-US" sz="1800" b="0" i="0" u="none" strike="noStrike" baseline="0" dirty="0">
                <a:latin typeface="CourierStd"/>
              </a:rPr>
              <a:t>$('</a:t>
            </a:r>
            <a:r>
              <a:rPr lang="en-US" sz="1800" b="0" i="0" u="none" strike="noStrike" baseline="0" dirty="0" err="1">
                <a:latin typeface="CourierStd"/>
              </a:rPr>
              <a:t>div:nth-child</a:t>
            </a:r>
            <a:r>
              <a:rPr lang="en-US" sz="1800" b="0" i="0" u="none" strike="noStrike" baseline="0" dirty="0">
                <a:latin typeface="CourierStd"/>
              </a:rPr>
              <a:t>(1)') </a:t>
            </a:r>
            <a:r>
              <a:rPr lang="en-US" sz="1800" b="0" i="0" u="none" strike="noStrike" baseline="0" dirty="0">
                <a:latin typeface="BookAntiqua"/>
              </a:rPr>
              <a:t>would select all </a:t>
            </a:r>
            <a:r>
              <a:rPr lang="en-US" sz="1800" b="0" i="0" u="none" strike="noStrike" baseline="0" dirty="0">
                <a:latin typeface="CourierStd"/>
              </a:rPr>
              <a:t>div </a:t>
            </a:r>
            <a:r>
              <a:rPr lang="en-US" sz="1800" b="0" i="0" u="none" strike="noStrike" baseline="0" dirty="0">
                <a:latin typeface="BookAntiqua"/>
              </a:rPr>
              <a:t>selectors that are the first child of their parent. Because it can be difficult to remember which selectors are zero-based and which are one-based, we should consult the jQuery API documentation at </a:t>
            </a:r>
            <a:r>
              <a:rPr lang="en-US" sz="1800" b="0" i="0" u="none" strike="noStrike" baseline="0" dirty="0">
                <a:latin typeface="CourierStd"/>
              </a:rPr>
              <a:t>http://api.jquery.com/category/selectors/ </a:t>
            </a:r>
            <a:r>
              <a:rPr lang="en-US" sz="1800" b="0" i="0" u="none" strike="noStrike" baseline="0" dirty="0">
                <a:latin typeface="BookAntiqua"/>
              </a:rPr>
              <a:t>when in doubt.</a:t>
            </a:r>
            <a:endParaRPr lang="en-US" dirty="0"/>
          </a:p>
        </p:txBody>
      </p:sp>
    </p:spTree>
    <p:extLst>
      <p:ext uri="{BB962C8B-B14F-4D97-AF65-F5344CB8AC3E}">
        <p14:creationId xmlns:p14="http://schemas.microsoft.com/office/powerpoint/2010/main" val="3855163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47B3-AE0F-4763-AFF5-16BEB4EE76E3}"/>
              </a:ext>
            </a:extLst>
          </p:cNvPr>
          <p:cNvSpPr>
            <a:spLocks noGrp="1"/>
          </p:cNvSpPr>
          <p:nvPr>
            <p:ph type="title"/>
          </p:nvPr>
        </p:nvSpPr>
        <p:spPr/>
        <p:txBody>
          <a:bodyPr/>
          <a:lstStyle/>
          <a:p>
            <a:r>
              <a:rPr lang="en-US" dirty="0"/>
              <a:t>Styling alternate rows</a:t>
            </a:r>
          </a:p>
        </p:txBody>
      </p:sp>
      <p:sp>
        <p:nvSpPr>
          <p:cNvPr id="3" name="Content Placeholder 2">
            <a:extLst>
              <a:ext uri="{FF2B5EF4-FFF2-40B4-BE49-F238E27FC236}">
                <a16:creationId xmlns:a16="http://schemas.microsoft.com/office/drawing/2014/main" id="{1EA0C762-BE72-49FB-921C-2368D4C9AF3C}"/>
              </a:ext>
            </a:extLst>
          </p:cNvPr>
          <p:cNvSpPr>
            <a:spLocks noGrp="1"/>
          </p:cNvSpPr>
          <p:nvPr>
            <p:ph idx="1"/>
          </p:nvPr>
        </p:nvSpPr>
        <p:spPr>
          <a:xfrm>
            <a:off x="581192" y="2055636"/>
            <a:ext cx="11029615" cy="3803163"/>
          </a:xfrm>
        </p:spPr>
        <p:txBody>
          <a:bodyPr anchor="t"/>
          <a:lstStyle/>
          <a:p>
            <a:pPr marL="0" indent="0" algn="l">
              <a:buNone/>
            </a:pPr>
            <a:r>
              <a:rPr lang="en-US" sz="1800" b="0" i="0" u="none" strike="noStrike" baseline="0" dirty="0">
                <a:latin typeface="BookAntiqua"/>
              </a:rPr>
              <a:t>Two very useful custom selectors in the jQuery library are </a:t>
            </a:r>
            <a:r>
              <a:rPr lang="en-US" sz="1800" b="0" i="0" u="none" strike="noStrike" baseline="0" dirty="0">
                <a:latin typeface="CourierStd"/>
              </a:rPr>
              <a:t>:odd </a:t>
            </a:r>
            <a:r>
              <a:rPr lang="en-US" sz="1800" b="0" i="0" u="none" strike="noStrike" baseline="0" dirty="0">
                <a:latin typeface="BookAntiqua"/>
              </a:rPr>
              <a:t>and </a:t>
            </a:r>
            <a:r>
              <a:rPr lang="en-US" sz="1800" b="0" i="0" u="none" strike="noStrike" baseline="0" dirty="0">
                <a:latin typeface="CourierStd"/>
              </a:rPr>
              <a:t>:even</a:t>
            </a:r>
            <a:r>
              <a:rPr lang="en-US" sz="1800" b="0" i="0" u="none" strike="noStrike" baseline="0" dirty="0">
                <a:latin typeface="BookAntiqua"/>
              </a:rPr>
              <a:t>. Let's take a look at how we can use one of them for basic table striping given the following tables:</a:t>
            </a:r>
            <a:endParaRPr lang="en-US" dirty="0"/>
          </a:p>
        </p:txBody>
      </p:sp>
      <p:pic>
        <p:nvPicPr>
          <p:cNvPr id="5" name="Picture 4">
            <a:extLst>
              <a:ext uri="{FF2B5EF4-FFF2-40B4-BE49-F238E27FC236}">
                <a16:creationId xmlns:a16="http://schemas.microsoft.com/office/drawing/2014/main" id="{26F54B8B-95D4-4967-886C-E331D7DD5AA4}"/>
              </a:ext>
            </a:extLst>
          </p:cNvPr>
          <p:cNvPicPr>
            <a:picLocks noChangeAspect="1"/>
          </p:cNvPicPr>
          <p:nvPr/>
        </p:nvPicPr>
        <p:blipFill>
          <a:blip r:embed="rId2"/>
          <a:stretch>
            <a:fillRect/>
          </a:stretch>
        </p:blipFill>
        <p:spPr>
          <a:xfrm>
            <a:off x="4060561" y="2823556"/>
            <a:ext cx="4070880" cy="3803163"/>
          </a:xfrm>
          <a:prstGeom prst="rect">
            <a:avLst/>
          </a:prstGeom>
        </p:spPr>
      </p:pic>
      <p:sp>
        <p:nvSpPr>
          <p:cNvPr id="7" name="TextBox 6">
            <a:extLst>
              <a:ext uri="{FF2B5EF4-FFF2-40B4-BE49-F238E27FC236}">
                <a16:creationId xmlns:a16="http://schemas.microsoft.com/office/drawing/2014/main" id="{3A462F44-1140-4E2E-92D3-71FFBFC30E5D}"/>
              </a:ext>
            </a:extLst>
          </p:cNvPr>
          <p:cNvSpPr txBox="1"/>
          <p:nvPr/>
        </p:nvSpPr>
        <p:spPr>
          <a:xfrm>
            <a:off x="8131440" y="6311454"/>
            <a:ext cx="1490133" cy="338554"/>
          </a:xfrm>
          <a:prstGeom prst="rect">
            <a:avLst/>
          </a:prstGeom>
          <a:noFill/>
        </p:spPr>
        <p:txBody>
          <a:bodyPr wrap="square">
            <a:spAutoFit/>
          </a:bodyPr>
          <a:lstStyle/>
          <a:p>
            <a:r>
              <a:rPr lang="en-US" sz="1600" b="0" i="0" u="none" strike="noStrike" baseline="0" dirty="0">
                <a:latin typeface="BookAntiqua"/>
              </a:rPr>
              <a:t>Continues </a:t>
            </a:r>
            <a:r>
              <a:rPr lang="en-US" sz="1600" b="0" i="0" u="none" strike="noStrike" baseline="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2854773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47B3-AE0F-4763-AFF5-16BEB4EE76E3}"/>
              </a:ext>
            </a:extLst>
          </p:cNvPr>
          <p:cNvSpPr>
            <a:spLocks noGrp="1"/>
          </p:cNvSpPr>
          <p:nvPr>
            <p:ph type="title"/>
          </p:nvPr>
        </p:nvSpPr>
        <p:spPr/>
        <p:txBody>
          <a:bodyPr/>
          <a:lstStyle/>
          <a:p>
            <a:r>
              <a:rPr lang="en-US" dirty="0"/>
              <a:t>Styling alternate rows</a:t>
            </a:r>
          </a:p>
        </p:txBody>
      </p:sp>
      <p:pic>
        <p:nvPicPr>
          <p:cNvPr id="9" name="Picture 8">
            <a:extLst>
              <a:ext uri="{FF2B5EF4-FFF2-40B4-BE49-F238E27FC236}">
                <a16:creationId xmlns:a16="http://schemas.microsoft.com/office/drawing/2014/main" id="{1F23471D-6AAB-4A66-9D0C-44B1856672DA}"/>
              </a:ext>
            </a:extLst>
          </p:cNvPr>
          <p:cNvPicPr>
            <a:picLocks noChangeAspect="1"/>
          </p:cNvPicPr>
          <p:nvPr/>
        </p:nvPicPr>
        <p:blipFill>
          <a:blip r:embed="rId2"/>
          <a:stretch>
            <a:fillRect/>
          </a:stretch>
        </p:blipFill>
        <p:spPr>
          <a:xfrm>
            <a:off x="581192" y="1869950"/>
            <a:ext cx="3534833" cy="4780058"/>
          </a:xfrm>
          <a:prstGeom prst="rect">
            <a:avLst/>
          </a:prstGeom>
        </p:spPr>
      </p:pic>
      <p:sp>
        <p:nvSpPr>
          <p:cNvPr id="10" name="TextBox 9">
            <a:extLst>
              <a:ext uri="{FF2B5EF4-FFF2-40B4-BE49-F238E27FC236}">
                <a16:creationId xmlns:a16="http://schemas.microsoft.com/office/drawing/2014/main" id="{A8FF9025-042C-4C3D-8FC4-D090E21485AF}"/>
              </a:ext>
            </a:extLst>
          </p:cNvPr>
          <p:cNvSpPr txBox="1"/>
          <p:nvPr/>
        </p:nvSpPr>
        <p:spPr>
          <a:xfrm>
            <a:off x="4893736" y="2683795"/>
            <a:ext cx="1490133" cy="338554"/>
          </a:xfrm>
          <a:prstGeom prst="rect">
            <a:avLst/>
          </a:prstGeom>
          <a:noFill/>
        </p:spPr>
        <p:txBody>
          <a:bodyPr wrap="square">
            <a:spAutoFit/>
          </a:bodyPr>
          <a:lstStyle/>
          <a:p>
            <a:r>
              <a:rPr lang="en-US" sz="1600" b="0" i="0" u="none" strike="noStrike" baseline="0" dirty="0">
                <a:latin typeface="BookAntiqua"/>
              </a:rPr>
              <a:t>Continues </a:t>
            </a:r>
            <a:r>
              <a:rPr lang="en-US" sz="1600" b="0" i="0" u="none" strike="noStrike" baseline="0" dirty="0">
                <a:latin typeface="BookAntiqua"/>
                <a:sym typeface="Wingdings" panose="05000000000000000000" pitchFamily="2" charset="2"/>
              </a:rPr>
              <a:t></a:t>
            </a:r>
            <a:endParaRPr lang="en-US" sz="1600" dirty="0"/>
          </a:p>
        </p:txBody>
      </p:sp>
      <p:pic>
        <p:nvPicPr>
          <p:cNvPr id="12" name="Picture 11">
            <a:extLst>
              <a:ext uri="{FF2B5EF4-FFF2-40B4-BE49-F238E27FC236}">
                <a16:creationId xmlns:a16="http://schemas.microsoft.com/office/drawing/2014/main" id="{48E5951B-00E4-495F-88C0-5F36B4DA7AE3}"/>
              </a:ext>
            </a:extLst>
          </p:cNvPr>
          <p:cNvPicPr>
            <a:picLocks noChangeAspect="1"/>
          </p:cNvPicPr>
          <p:nvPr/>
        </p:nvPicPr>
        <p:blipFill>
          <a:blip r:embed="rId3"/>
          <a:stretch>
            <a:fillRect/>
          </a:stretch>
        </p:blipFill>
        <p:spPr>
          <a:xfrm>
            <a:off x="7035801" y="2683795"/>
            <a:ext cx="3316094" cy="3472049"/>
          </a:xfrm>
          <a:prstGeom prst="rect">
            <a:avLst/>
          </a:prstGeom>
        </p:spPr>
      </p:pic>
    </p:spTree>
    <p:extLst>
      <p:ext uri="{BB962C8B-B14F-4D97-AF65-F5344CB8AC3E}">
        <p14:creationId xmlns:p14="http://schemas.microsoft.com/office/powerpoint/2010/main" val="1706452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47B3-AE0F-4763-AFF5-16BEB4EE76E3}"/>
              </a:ext>
            </a:extLst>
          </p:cNvPr>
          <p:cNvSpPr>
            <a:spLocks noGrp="1"/>
          </p:cNvSpPr>
          <p:nvPr>
            <p:ph type="title"/>
          </p:nvPr>
        </p:nvSpPr>
        <p:spPr/>
        <p:txBody>
          <a:bodyPr/>
          <a:lstStyle/>
          <a:p>
            <a:r>
              <a:rPr lang="en-US" dirty="0"/>
              <a:t>Styling alternate rows</a:t>
            </a:r>
          </a:p>
        </p:txBody>
      </p:sp>
      <p:sp>
        <p:nvSpPr>
          <p:cNvPr id="3" name="Content Placeholder 2">
            <a:extLst>
              <a:ext uri="{FF2B5EF4-FFF2-40B4-BE49-F238E27FC236}">
                <a16:creationId xmlns:a16="http://schemas.microsoft.com/office/drawing/2014/main" id="{1EA0C762-BE72-49FB-921C-2368D4C9AF3C}"/>
              </a:ext>
            </a:extLst>
          </p:cNvPr>
          <p:cNvSpPr>
            <a:spLocks noGrp="1"/>
          </p:cNvSpPr>
          <p:nvPr>
            <p:ph idx="1"/>
          </p:nvPr>
        </p:nvSpPr>
        <p:spPr>
          <a:xfrm>
            <a:off x="581192" y="2055636"/>
            <a:ext cx="11029615" cy="3803163"/>
          </a:xfrm>
        </p:spPr>
        <p:txBody>
          <a:bodyPr anchor="t"/>
          <a:lstStyle/>
          <a:p>
            <a:pPr marL="0" indent="0" algn="l">
              <a:buNone/>
            </a:pPr>
            <a:r>
              <a:rPr lang="en-US" sz="1800" b="0" i="0" u="none" strike="noStrike" baseline="0" dirty="0">
                <a:latin typeface="BookAntiqua"/>
              </a:rPr>
              <a:t>With minimal styles applied from our stylesheet, these headings and tables appear quite plain. The table has a solid white background, with no styling separating one row from the next, as shown in the following screenshot:</a:t>
            </a:r>
            <a:endParaRPr lang="en-US" dirty="0"/>
          </a:p>
        </p:txBody>
      </p:sp>
      <p:pic>
        <p:nvPicPr>
          <p:cNvPr id="6" name="Picture 5">
            <a:extLst>
              <a:ext uri="{FF2B5EF4-FFF2-40B4-BE49-F238E27FC236}">
                <a16:creationId xmlns:a16="http://schemas.microsoft.com/office/drawing/2014/main" id="{33643D20-741D-4B74-A690-51F10B484B6E}"/>
              </a:ext>
            </a:extLst>
          </p:cNvPr>
          <p:cNvPicPr>
            <a:picLocks noChangeAspect="1"/>
          </p:cNvPicPr>
          <p:nvPr/>
        </p:nvPicPr>
        <p:blipFill>
          <a:blip r:embed="rId2"/>
          <a:stretch>
            <a:fillRect/>
          </a:stretch>
        </p:blipFill>
        <p:spPr>
          <a:xfrm>
            <a:off x="4195761" y="2871787"/>
            <a:ext cx="3800475" cy="3857625"/>
          </a:xfrm>
          <a:prstGeom prst="rect">
            <a:avLst/>
          </a:prstGeom>
        </p:spPr>
      </p:pic>
    </p:spTree>
    <p:extLst>
      <p:ext uri="{BB962C8B-B14F-4D97-AF65-F5344CB8AC3E}">
        <p14:creationId xmlns:p14="http://schemas.microsoft.com/office/powerpoint/2010/main" val="1723221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47B3-AE0F-4763-AFF5-16BEB4EE76E3}"/>
              </a:ext>
            </a:extLst>
          </p:cNvPr>
          <p:cNvSpPr>
            <a:spLocks noGrp="1"/>
          </p:cNvSpPr>
          <p:nvPr>
            <p:ph type="title"/>
          </p:nvPr>
        </p:nvSpPr>
        <p:spPr/>
        <p:txBody>
          <a:bodyPr/>
          <a:lstStyle/>
          <a:p>
            <a:r>
              <a:rPr lang="en-US" dirty="0"/>
              <a:t>Styling alternate rows</a:t>
            </a:r>
          </a:p>
        </p:txBody>
      </p:sp>
      <p:sp>
        <p:nvSpPr>
          <p:cNvPr id="3" name="Content Placeholder 2">
            <a:extLst>
              <a:ext uri="{FF2B5EF4-FFF2-40B4-BE49-F238E27FC236}">
                <a16:creationId xmlns:a16="http://schemas.microsoft.com/office/drawing/2014/main" id="{1EA0C762-BE72-49FB-921C-2368D4C9AF3C}"/>
              </a:ext>
            </a:extLst>
          </p:cNvPr>
          <p:cNvSpPr>
            <a:spLocks noGrp="1"/>
          </p:cNvSpPr>
          <p:nvPr>
            <p:ph idx="1"/>
          </p:nvPr>
        </p:nvSpPr>
        <p:spPr>
          <a:xfrm>
            <a:off x="581192" y="2055636"/>
            <a:ext cx="11029615" cy="4726164"/>
          </a:xfrm>
        </p:spPr>
        <p:txBody>
          <a:bodyPr anchor="t">
            <a:normAutofit lnSpcReduction="10000"/>
          </a:bodyPr>
          <a:lstStyle/>
          <a:p>
            <a:pPr marL="0" indent="0" algn="l">
              <a:buNone/>
            </a:pPr>
            <a:r>
              <a:rPr lang="en-US" sz="1800" b="0" i="0" u="none" strike="noStrike" baseline="0" dirty="0">
                <a:latin typeface="BookAntiqua"/>
              </a:rPr>
              <a:t>Now we can add a style to the stylesheet for all the table rows and use an </a:t>
            </a:r>
            <a:r>
              <a:rPr lang="en-US" sz="1800" b="0" i="0" u="none" strike="noStrike" baseline="0" dirty="0">
                <a:latin typeface="CourierStd"/>
              </a:rPr>
              <a:t>alt </a:t>
            </a:r>
            <a:r>
              <a:rPr lang="en-US" sz="1800" b="0" i="0" u="none" strike="noStrike" baseline="0" dirty="0">
                <a:latin typeface="BookAntiqua"/>
              </a:rPr>
              <a:t>class for the odd rows:</a:t>
            </a:r>
          </a:p>
          <a:p>
            <a:pPr marL="324000" lvl="1" indent="0">
              <a:buNone/>
            </a:pPr>
            <a:r>
              <a:rPr lang="en-US" b="0" i="0" u="none" strike="noStrike" baseline="0" dirty="0">
                <a:latin typeface="CourierStd"/>
              </a:rPr>
              <a:t>tr {</a:t>
            </a:r>
          </a:p>
          <a:p>
            <a:pPr marL="594000" lvl="2" indent="0">
              <a:buNone/>
            </a:pPr>
            <a:r>
              <a:rPr lang="en-US" sz="1500" b="0" i="0" u="none" strike="noStrike" baseline="0" dirty="0">
                <a:latin typeface="CourierStd"/>
              </a:rPr>
              <a:t>background-color: #fff;</a:t>
            </a:r>
          </a:p>
          <a:p>
            <a:pPr marL="324000" lvl="1" indent="0">
              <a:buNone/>
            </a:pPr>
            <a:r>
              <a:rPr lang="en-US" b="0" i="0" u="none" strike="noStrike" baseline="0" dirty="0">
                <a:latin typeface="CourierStd"/>
              </a:rPr>
              <a:t>}</a:t>
            </a:r>
          </a:p>
          <a:p>
            <a:pPr marL="324000" lvl="1" indent="0">
              <a:buNone/>
            </a:pPr>
            <a:r>
              <a:rPr lang="en-US" b="0" i="0" u="none" strike="noStrike" baseline="0" dirty="0">
                <a:latin typeface="CourierStd"/>
              </a:rPr>
              <a:t>.alt {</a:t>
            </a:r>
          </a:p>
          <a:p>
            <a:pPr marL="594000" lvl="2" indent="0">
              <a:buNone/>
            </a:pPr>
            <a:r>
              <a:rPr lang="en-US" sz="1500" b="0" i="0" u="none" strike="noStrike" baseline="0" dirty="0">
                <a:latin typeface="CourierStd"/>
              </a:rPr>
              <a:t>background-color: #ccc;</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Finally, we write our jQuery code, attaching the class to the odd-numbered table</a:t>
            </a:r>
          </a:p>
          <a:p>
            <a:pPr marL="0" indent="0" algn="l">
              <a:buNone/>
            </a:pPr>
            <a:r>
              <a:rPr lang="en-US" sz="1800" b="0" i="0" u="none" strike="noStrike" baseline="0" dirty="0">
                <a:latin typeface="BookAntiqua"/>
              </a:rPr>
              <a:t>rows (</a:t>
            </a:r>
            <a:r>
              <a:rPr lang="en-US" sz="1800" b="0" i="0" u="none" strike="noStrike" baseline="0" dirty="0">
                <a:latin typeface="CourierStd"/>
              </a:rPr>
              <a:t>&lt;tr&gt; </a:t>
            </a:r>
            <a:r>
              <a:rPr lang="en-US" sz="1800" b="0" i="0" u="none" strike="noStrike" baseline="0" dirty="0">
                <a:latin typeface="BookAntiqua"/>
              </a:rPr>
              <a:t>tags):</a:t>
            </a:r>
          </a:p>
          <a:p>
            <a:pPr marL="324000" lvl="1" indent="0">
              <a:buNone/>
            </a:pPr>
            <a:r>
              <a:rPr lang="en-US" b="0" i="0" u="none" strike="noStrike" baseline="0" dirty="0">
                <a:latin typeface="CourierStd"/>
              </a:rPr>
              <a:t>$(document).ready(function() {</a:t>
            </a:r>
          </a:p>
          <a:p>
            <a:pPr marL="594000" lvl="2" indent="0">
              <a:buNone/>
            </a:pPr>
            <a:r>
              <a:rPr lang="en-US" sz="1500" b="0" i="0" u="none" strike="noStrike" baseline="0" dirty="0">
                <a:latin typeface="CourierStd"/>
              </a:rPr>
              <a:t>$('</a:t>
            </a:r>
            <a:r>
              <a:rPr lang="en-US" sz="1500" b="0" i="0" u="none" strike="noStrike" baseline="0" dirty="0" err="1">
                <a:latin typeface="CourierStd"/>
              </a:rPr>
              <a:t>tr:even</a:t>
            </a:r>
            <a:r>
              <a:rPr lang="en-US" sz="1500" b="0" i="0" u="none" strike="noStrike" baseline="0" dirty="0">
                <a:latin typeface="CourierStd"/>
              </a:rPr>
              <a:t>').</a:t>
            </a:r>
            <a:r>
              <a:rPr lang="en-US" sz="1500" b="0" i="0" u="none" strike="noStrike" baseline="0" dirty="0" err="1">
                <a:latin typeface="CourierStd"/>
              </a:rPr>
              <a:t>addClass</a:t>
            </a:r>
            <a:r>
              <a:rPr lang="en-US" sz="1500" b="0" i="0" u="none" strike="noStrike" baseline="0" dirty="0">
                <a:latin typeface="CourierStd"/>
              </a:rPr>
              <a:t>('alt');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2.6</a:t>
            </a:r>
            <a:endParaRPr lang="en-US" dirty="0"/>
          </a:p>
        </p:txBody>
      </p:sp>
    </p:spTree>
    <p:extLst>
      <p:ext uri="{BB962C8B-B14F-4D97-AF65-F5344CB8AC3E}">
        <p14:creationId xmlns:p14="http://schemas.microsoft.com/office/powerpoint/2010/main" val="413727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47B3-AE0F-4763-AFF5-16BEB4EE76E3}"/>
              </a:ext>
            </a:extLst>
          </p:cNvPr>
          <p:cNvSpPr>
            <a:spLocks noGrp="1"/>
          </p:cNvSpPr>
          <p:nvPr>
            <p:ph type="title"/>
          </p:nvPr>
        </p:nvSpPr>
        <p:spPr/>
        <p:txBody>
          <a:bodyPr/>
          <a:lstStyle/>
          <a:p>
            <a:r>
              <a:rPr lang="en-US" dirty="0"/>
              <a:t>Styling alternate rows</a:t>
            </a:r>
          </a:p>
        </p:txBody>
      </p:sp>
      <p:sp>
        <p:nvSpPr>
          <p:cNvPr id="3" name="Content Placeholder 2">
            <a:extLst>
              <a:ext uri="{FF2B5EF4-FFF2-40B4-BE49-F238E27FC236}">
                <a16:creationId xmlns:a16="http://schemas.microsoft.com/office/drawing/2014/main" id="{1EA0C762-BE72-49FB-921C-2368D4C9AF3C}"/>
              </a:ext>
            </a:extLst>
          </p:cNvPr>
          <p:cNvSpPr>
            <a:spLocks noGrp="1"/>
          </p:cNvSpPr>
          <p:nvPr>
            <p:ph idx="1"/>
          </p:nvPr>
        </p:nvSpPr>
        <p:spPr>
          <a:xfrm>
            <a:off x="581192" y="2055636"/>
            <a:ext cx="6870003" cy="4726164"/>
          </a:xfrm>
        </p:spPr>
        <p:txBody>
          <a:bodyPr anchor="ctr">
            <a:normAutofit/>
          </a:bodyPr>
          <a:lstStyle/>
          <a:p>
            <a:pPr marL="0" indent="0" algn="l">
              <a:buNone/>
            </a:pPr>
            <a:r>
              <a:rPr lang="en-US" sz="1800" b="0" i="0" u="none" strike="noStrike" baseline="0" dirty="0">
                <a:latin typeface="BookAntiqua"/>
              </a:rPr>
              <a:t>But wait! Why use the </a:t>
            </a:r>
            <a:r>
              <a:rPr lang="en-US" sz="1800" b="0" i="0" u="none" strike="noStrike" baseline="0" dirty="0">
                <a:latin typeface="CourierStd"/>
              </a:rPr>
              <a:t>:even </a:t>
            </a:r>
            <a:r>
              <a:rPr lang="en-US" sz="1800" b="0" i="0" u="none" strike="noStrike" baseline="0" dirty="0">
                <a:latin typeface="BookAntiqua"/>
              </a:rPr>
              <a:t>selector for odd-numbered rows? Well, just as with the </a:t>
            </a:r>
            <a:r>
              <a:rPr lang="en-US" sz="1800" b="0" i="0" u="none" strike="noStrike" baseline="0" dirty="0">
                <a:latin typeface="CourierStd"/>
              </a:rPr>
              <a:t>:eq() </a:t>
            </a:r>
            <a:r>
              <a:rPr lang="en-US" sz="1800" b="0" i="0" u="none" strike="noStrike" baseline="0" dirty="0">
                <a:latin typeface="BookAntiqua"/>
              </a:rPr>
              <a:t>selector, the </a:t>
            </a:r>
            <a:r>
              <a:rPr lang="en-US" sz="1800" b="0" i="0" u="none" strike="noStrike" baseline="0" dirty="0">
                <a:latin typeface="CourierStd"/>
              </a:rPr>
              <a:t>:even </a:t>
            </a:r>
            <a:r>
              <a:rPr lang="en-US" sz="1800" b="0" i="0" u="none" strike="noStrike" baseline="0" dirty="0">
                <a:latin typeface="BookAntiqua"/>
              </a:rPr>
              <a:t>and </a:t>
            </a:r>
            <a:r>
              <a:rPr lang="en-US" sz="1800" b="0" i="0" u="none" strike="noStrike" baseline="0" dirty="0">
                <a:latin typeface="CourierStd"/>
              </a:rPr>
              <a:t>:odd </a:t>
            </a:r>
            <a:r>
              <a:rPr lang="en-US" sz="1800" b="0" i="0" u="none" strike="noStrike" baseline="0" dirty="0">
                <a:latin typeface="BookAntiqua"/>
              </a:rPr>
              <a:t>selectors use JavaScript's native zero-based numbering. Therefore, the first row counts as zero (even) and the second row counts as one (odd), and so on. With this in mind, we can expect our simple bit of code to produce tables that look like this:</a:t>
            </a:r>
            <a:endParaRPr lang="en-US" dirty="0"/>
          </a:p>
        </p:txBody>
      </p:sp>
      <p:pic>
        <p:nvPicPr>
          <p:cNvPr id="5" name="Picture 4">
            <a:extLst>
              <a:ext uri="{FF2B5EF4-FFF2-40B4-BE49-F238E27FC236}">
                <a16:creationId xmlns:a16="http://schemas.microsoft.com/office/drawing/2014/main" id="{C97E56F4-BC19-4216-8C73-1FC30CE10D93}"/>
              </a:ext>
            </a:extLst>
          </p:cNvPr>
          <p:cNvPicPr>
            <a:picLocks noChangeAspect="1"/>
          </p:cNvPicPr>
          <p:nvPr/>
        </p:nvPicPr>
        <p:blipFill>
          <a:blip r:embed="rId2"/>
          <a:stretch>
            <a:fillRect/>
          </a:stretch>
        </p:blipFill>
        <p:spPr>
          <a:xfrm>
            <a:off x="7451195" y="2309458"/>
            <a:ext cx="4029075" cy="4133850"/>
          </a:xfrm>
          <a:prstGeom prst="rect">
            <a:avLst/>
          </a:prstGeom>
        </p:spPr>
      </p:pic>
    </p:spTree>
    <p:extLst>
      <p:ext uri="{BB962C8B-B14F-4D97-AF65-F5344CB8AC3E}">
        <p14:creationId xmlns:p14="http://schemas.microsoft.com/office/powerpoint/2010/main" val="4239444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47B3-AE0F-4763-AFF5-16BEB4EE76E3}"/>
              </a:ext>
            </a:extLst>
          </p:cNvPr>
          <p:cNvSpPr>
            <a:spLocks noGrp="1"/>
          </p:cNvSpPr>
          <p:nvPr>
            <p:ph type="title"/>
          </p:nvPr>
        </p:nvSpPr>
        <p:spPr/>
        <p:txBody>
          <a:bodyPr/>
          <a:lstStyle/>
          <a:p>
            <a:r>
              <a:rPr lang="en-US" dirty="0"/>
              <a:t>Styling alternate rows</a:t>
            </a:r>
          </a:p>
        </p:txBody>
      </p:sp>
      <p:sp>
        <p:nvSpPr>
          <p:cNvPr id="3" name="Content Placeholder 2">
            <a:extLst>
              <a:ext uri="{FF2B5EF4-FFF2-40B4-BE49-F238E27FC236}">
                <a16:creationId xmlns:a16="http://schemas.microsoft.com/office/drawing/2014/main" id="{1EA0C762-BE72-49FB-921C-2368D4C9AF3C}"/>
              </a:ext>
            </a:extLst>
          </p:cNvPr>
          <p:cNvSpPr>
            <a:spLocks noGrp="1"/>
          </p:cNvSpPr>
          <p:nvPr>
            <p:ph idx="1"/>
          </p:nvPr>
        </p:nvSpPr>
        <p:spPr>
          <a:xfrm>
            <a:off x="581192" y="2055636"/>
            <a:ext cx="11029616" cy="4726164"/>
          </a:xfrm>
        </p:spPr>
        <p:txBody>
          <a:bodyPr anchor="ctr">
            <a:normAutofit/>
          </a:bodyPr>
          <a:lstStyle/>
          <a:p>
            <a:pPr marL="0" indent="0" algn="l">
              <a:buNone/>
            </a:pPr>
            <a:r>
              <a:rPr lang="en-US" sz="1800" b="0" i="0" u="none" strike="noStrike" baseline="0" dirty="0">
                <a:latin typeface="BookAntiqua"/>
              </a:rPr>
              <a:t>Note that for the second table, this result may not be what we intend. Since the last row in the </a:t>
            </a:r>
            <a:r>
              <a:rPr lang="en-US" sz="1800" b="1" i="0" u="none" strike="noStrike" baseline="0" dirty="0">
                <a:latin typeface="BookAntiqua-Bold"/>
              </a:rPr>
              <a:t>Plays </a:t>
            </a:r>
            <a:r>
              <a:rPr lang="en-US" sz="1800" b="0" i="0" u="none" strike="noStrike" baseline="0" dirty="0">
                <a:latin typeface="BookAntiqua"/>
              </a:rPr>
              <a:t>table has the alternate gray background, the first row in the </a:t>
            </a:r>
            <a:r>
              <a:rPr lang="en-US" sz="1800" b="1" i="0" u="none" strike="noStrike" baseline="0" dirty="0">
                <a:latin typeface="BookAntiqua-Bold"/>
              </a:rPr>
              <a:t>Sonnets </a:t>
            </a:r>
            <a:r>
              <a:rPr lang="en-US" sz="1800" b="0" i="0" u="none" strike="noStrike" baseline="0" dirty="0">
                <a:latin typeface="BookAntiqua"/>
              </a:rPr>
              <a:t>table has the plain white background. One way to avoid this type of problem is to use the </a:t>
            </a:r>
            <a:r>
              <a:rPr lang="en-US" sz="1800" b="0" i="0" u="none" strike="noStrike" baseline="0" dirty="0">
                <a:latin typeface="CourierStd"/>
              </a:rPr>
              <a:t>:nth-child() </a:t>
            </a:r>
            <a:r>
              <a:rPr lang="en-US" sz="1800" b="0" i="0" u="none" strike="noStrike" baseline="0" dirty="0">
                <a:latin typeface="BookAntiqua"/>
              </a:rPr>
              <a:t>selector instead, which counts an element's position relative to its parent element rather than relative to all the elements selected so far. This selector can take a number, </a:t>
            </a:r>
            <a:r>
              <a:rPr lang="en-US" sz="1800" b="0" i="0" u="none" strike="noStrike" baseline="0" dirty="0">
                <a:latin typeface="CourierStd"/>
              </a:rPr>
              <a:t>odd</a:t>
            </a:r>
            <a:r>
              <a:rPr lang="en-US" sz="1800" b="0" i="0" u="none" strike="noStrike" baseline="0" dirty="0">
                <a:latin typeface="BookAntiqua"/>
              </a:rPr>
              <a:t>, or </a:t>
            </a:r>
            <a:r>
              <a:rPr lang="en-US" sz="1800" b="0" i="0" u="none" strike="noStrike" baseline="0" dirty="0">
                <a:latin typeface="CourierStd"/>
              </a:rPr>
              <a:t>even </a:t>
            </a:r>
            <a:r>
              <a:rPr lang="en-US" sz="1800" b="0" i="0" u="none" strike="noStrike" baseline="0" dirty="0">
                <a:latin typeface="BookAntiqua"/>
              </a:rPr>
              <a:t>as its argument</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a:t>
            </a:r>
            <a:r>
              <a:rPr lang="en-US" sz="1600" b="0" i="0" u="none" strike="noStrike" baseline="0" dirty="0" err="1">
                <a:latin typeface="CourierStd"/>
              </a:rPr>
              <a:t>tr:nth-child</a:t>
            </a:r>
            <a:r>
              <a:rPr lang="en-US" sz="1600" b="0" i="0" u="none" strike="noStrike" baseline="0" dirty="0">
                <a:latin typeface="CourierStd"/>
              </a:rPr>
              <a:t>(odd)').</a:t>
            </a:r>
            <a:r>
              <a:rPr lang="en-US" sz="1600" b="0" i="0" u="none" strike="noStrike" baseline="0" dirty="0" err="1">
                <a:latin typeface="CourierStd"/>
              </a:rPr>
              <a:t>addClass</a:t>
            </a:r>
            <a:r>
              <a:rPr lang="en-US" sz="1600" b="0" i="0" u="none" strike="noStrike" baseline="0" dirty="0">
                <a:latin typeface="CourierStd"/>
              </a:rPr>
              <a:t>('alt');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2.7</a:t>
            </a:r>
            <a:endParaRPr lang="en-US" dirty="0"/>
          </a:p>
        </p:txBody>
      </p:sp>
    </p:spTree>
    <p:extLst>
      <p:ext uri="{BB962C8B-B14F-4D97-AF65-F5344CB8AC3E}">
        <p14:creationId xmlns:p14="http://schemas.microsoft.com/office/powerpoint/2010/main" val="178186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EC27BA-CC72-42FD-9415-29FC4658D0A7}"/>
              </a:ext>
            </a:extLst>
          </p:cNvPr>
          <p:cNvPicPr>
            <a:picLocks noChangeAspect="1"/>
          </p:cNvPicPr>
          <p:nvPr/>
        </p:nvPicPr>
        <p:blipFill>
          <a:blip r:embed="rId2"/>
          <a:stretch>
            <a:fillRect/>
          </a:stretch>
        </p:blipFill>
        <p:spPr>
          <a:xfrm>
            <a:off x="6553201" y="2707051"/>
            <a:ext cx="3838575" cy="1543050"/>
          </a:xfrm>
          <a:prstGeom prst="rect">
            <a:avLst/>
          </a:prstGeom>
        </p:spPr>
      </p:pic>
      <p:pic>
        <p:nvPicPr>
          <p:cNvPr id="11" name="Picture 10">
            <a:extLst>
              <a:ext uri="{FF2B5EF4-FFF2-40B4-BE49-F238E27FC236}">
                <a16:creationId xmlns:a16="http://schemas.microsoft.com/office/drawing/2014/main" id="{1A3EC04A-3B91-4C7F-A114-754BDD1184B8}"/>
              </a:ext>
            </a:extLst>
          </p:cNvPr>
          <p:cNvPicPr>
            <a:picLocks noChangeAspect="1"/>
          </p:cNvPicPr>
          <p:nvPr/>
        </p:nvPicPr>
        <p:blipFill>
          <a:blip r:embed="rId3"/>
          <a:stretch>
            <a:fillRect/>
          </a:stretch>
        </p:blipFill>
        <p:spPr>
          <a:xfrm>
            <a:off x="6473657" y="4117081"/>
            <a:ext cx="5467350" cy="1905000"/>
          </a:xfrm>
          <a:prstGeom prst="rect">
            <a:avLst/>
          </a:prstGeom>
        </p:spPr>
      </p:pic>
      <p:sp>
        <p:nvSpPr>
          <p:cNvPr id="2" name="Title 1">
            <a:extLst>
              <a:ext uri="{FF2B5EF4-FFF2-40B4-BE49-F238E27FC236}">
                <a16:creationId xmlns:a16="http://schemas.microsoft.com/office/drawing/2014/main" id="{73FE6197-70AF-46C0-84DE-A1166816B8FC}"/>
              </a:ext>
            </a:extLst>
          </p:cNvPr>
          <p:cNvSpPr>
            <a:spLocks noGrp="1"/>
          </p:cNvSpPr>
          <p:nvPr>
            <p:ph type="title"/>
          </p:nvPr>
        </p:nvSpPr>
        <p:spPr/>
        <p:txBody>
          <a:bodyPr/>
          <a:lstStyle/>
          <a:p>
            <a:r>
              <a:rPr lang="en-US" dirty="0"/>
              <a:t>Understanding the DOM</a:t>
            </a:r>
          </a:p>
        </p:txBody>
      </p:sp>
      <p:sp>
        <p:nvSpPr>
          <p:cNvPr id="3" name="Content Placeholder 2">
            <a:extLst>
              <a:ext uri="{FF2B5EF4-FFF2-40B4-BE49-F238E27FC236}">
                <a16:creationId xmlns:a16="http://schemas.microsoft.com/office/drawing/2014/main" id="{C63E315E-F886-4B4F-87A3-8C3E76032614}"/>
              </a:ext>
            </a:extLst>
          </p:cNvPr>
          <p:cNvSpPr>
            <a:spLocks noGrp="1"/>
          </p:cNvSpPr>
          <p:nvPr>
            <p:ph idx="1"/>
          </p:nvPr>
        </p:nvSpPr>
        <p:spPr>
          <a:xfrm>
            <a:off x="581192" y="2180496"/>
            <a:ext cx="5955075" cy="4415037"/>
          </a:xfrm>
        </p:spPr>
        <p:txBody>
          <a:bodyPr/>
          <a:lstStyle/>
          <a:p>
            <a:pPr marL="0" indent="0" algn="l">
              <a:buNone/>
            </a:pPr>
            <a:r>
              <a:rPr lang="en-US" sz="1800" b="0" i="0" u="none" strike="noStrike" baseline="0" dirty="0">
                <a:latin typeface="BookAntiqua"/>
              </a:rPr>
              <a:t>One of the most powerful aspects of jQuery is its ability to make selecting elements in the DOM easy. The DOM serves as the interface between JavaScript and a web page; it provides a representation of the source HTML as a network of objects rather than as plain text.</a:t>
            </a:r>
          </a:p>
          <a:p>
            <a:pPr marL="0" indent="0" algn="l">
              <a:buNone/>
            </a:pPr>
            <a:r>
              <a:rPr lang="en-US" sz="1800" b="0" i="0" u="none" strike="noStrike" baseline="0" dirty="0">
                <a:latin typeface="BookAntiqua"/>
              </a:rPr>
              <a:t>This network takes the form of a family tree of elements on the page. When we refer to the relationships that elements have with one another, we use the same terminology that we use when referring to family relationships: parents, children, and so on. A simple example can help us understand how the family tree metaphor applies to a document:</a:t>
            </a:r>
            <a:endParaRPr lang="en-US" dirty="0"/>
          </a:p>
        </p:txBody>
      </p:sp>
    </p:spTree>
    <p:extLst>
      <p:ext uri="{BB962C8B-B14F-4D97-AF65-F5344CB8AC3E}">
        <p14:creationId xmlns:p14="http://schemas.microsoft.com/office/powerpoint/2010/main" val="39896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47B3-AE0F-4763-AFF5-16BEB4EE76E3}"/>
              </a:ext>
            </a:extLst>
          </p:cNvPr>
          <p:cNvSpPr>
            <a:spLocks noGrp="1"/>
          </p:cNvSpPr>
          <p:nvPr>
            <p:ph type="title"/>
          </p:nvPr>
        </p:nvSpPr>
        <p:spPr/>
        <p:txBody>
          <a:bodyPr/>
          <a:lstStyle/>
          <a:p>
            <a:r>
              <a:rPr lang="en-US" dirty="0"/>
              <a:t>Styling alternate rows</a:t>
            </a:r>
          </a:p>
        </p:txBody>
      </p:sp>
      <p:sp>
        <p:nvSpPr>
          <p:cNvPr id="3" name="Content Placeholder 2">
            <a:extLst>
              <a:ext uri="{FF2B5EF4-FFF2-40B4-BE49-F238E27FC236}">
                <a16:creationId xmlns:a16="http://schemas.microsoft.com/office/drawing/2014/main" id="{1EA0C762-BE72-49FB-921C-2368D4C9AF3C}"/>
              </a:ext>
            </a:extLst>
          </p:cNvPr>
          <p:cNvSpPr>
            <a:spLocks noGrp="1"/>
          </p:cNvSpPr>
          <p:nvPr>
            <p:ph idx="1"/>
          </p:nvPr>
        </p:nvSpPr>
        <p:spPr>
          <a:xfrm>
            <a:off x="581192" y="2055636"/>
            <a:ext cx="6369941" cy="4226631"/>
          </a:xfrm>
        </p:spPr>
        <p:txBody>
          <a:bodyPr anchor="ctr">
            <a:normAutofit/>
          </a:bodyPr>
          <a:lstStyle/>
          <a:p>
            <a:pPr marL="0" indent="0" algn="l">
              <a:buNone/>
            </a:pPr>
            <a:r>
              <a:rPr lang="en-US" sz="1800" b="0" i="0" u="none" strike="noStrike" baseline="0" dirty="0">
                <a:latin typeface="BookAntiqua"/>
              </a:rPr>
              <a:t>As before, note that </a:t>
            </a:r>
            <a:r>
              <a:rPr lang="en-US" sz="1800" b="0" i="0" u="none" strike="noStrike" baseline="0" dirty="0">
                <a:latin typeface="CourierStd"/>
              </a:rPr>
              <a:t>:nth-child() </a:t>
            </a:r>
            <a:r>
              <a:rPr lang="en-US" sz="1800" b="0" i="0" u="none" strike="noStrike" baseline="0" dirty="0">
                <a:latin typeface="BookAntiqua"/>
              </a:rPr>
              <a:t>is the only jQuery selector that is one-based.</a:t>
            </a:r>
          </a:p>
          <a:p>
            <a:pPr marL="0" indent="0" algn="l">
              <a:buNone/>
            </a:pPr>
            <a:r>
              <a:rPr lang="en-US" sz="1800" b="0" i="0" u="none" strike="noStrike" baseline="0" dirty="0">
                <a:latin typeface="BookAntiqua"/>
              </a:rPr>
              <a:t>To achieve the same row striping as we did earlier—except with consistent behavior for the second table—we need to use </a:t>
            </a:r>
            <a:r>
              <a:rPr lang="en-US" sz="1800" b="0" i="0" u="none" strike="noStrike" baseline="0" dirty="0">
                <a:latin typeface="CourierStd"/>
              </a:rPr>
              <a:t>odd </a:t>
            </a:r>
            <a:r>
              <a:rPr lang="en-US" sz="1800" b="0" i="0" u="none" strike="noStrike" baseline="0" dirty="0">
                <a:latin typeface="BookAntiqua"/>
              </a:rPr>
              <a:t>rather than </a:t>
            </a:r>
            <a:r>
              <a:rPr lang="en-US" sz="1800" b="0" i="0" u="none" strike="noStrike" baseline="0" dirty="0">
                <a:latin typeface="CourierStd"/>
              </a:rPr>
              <a:t>even </a:t>
            </a:r>
            <a:r>
              <a:rPr lang="en-US" sz="1800" b="0" i="0" u="none" strike="noStrike" baseline="0" dirty="0">
                <a:latin typeface="BookAntiqua"/>
              </a:rPr>
              <a:t>as the argument. With this selector in place, both tables are now striped nicely, as shown in the following screenshot:</a:t>
            </a:r>
            <a:endParaRPr lang="en-US" dirty="0"/>
          </a:p>
        </p:txBody>
      </p:sp>
      <p:pic>
        <p:nvPicPr>
          <p:cNvPr id="5" name="Picture 4">
            <a:extLst>
              <a:ext uri="{FF2B5EF4-FFF2-40B4-BE49-F238E27FC236}">
                <a16:creationId xmlns:a16="http://schemas.microsoft.com/office/drawing/2014/main" id="{077E908B-55F3-4BF5-A4CA-52CC68FD2A8C}"/>
              </a:ext>
            </a:extLst>
          </p:cNvPr>
          <p:cNvPicPr>
            <a:picLocks noChangeAspect="1"/>
          </p:cNvPicPr>
          <p:nvPr/>
        </p:nvPicPr>
        <p:blipFill>
          <a:blip r:embed="rId2"/>
          <a:stretch>
            <a:fillRect/>
          </a:stretch>
        </p:blipFill>
        <p:spPr>
          <a:xfrm>
            <a:off x="7210258" y="2055636"/>
            <a:ext cx="4400550" cy="4619625"/>
          </a:xfrm>
          <a:prstGeom prst="rect">
            <a:avLst/>
          </a:prstGeom>
        </p:spPr>
      </p:pic>
    </p:spTree>
    <p:extLst>
      <p:ext uri="{BB962C8B-B14F-4D97-AF65-F5344CB8AC3E}">
        <p14:creationId xmlns:p14="http://schemas.microsoft.com/office/powerpoint/2010/main" val="2561205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781E-F236-46B9-96B8-9D5198FC1F64}"/>
              </a:ext>
            </a:extLst>
          </p:cNvPr>
          <p:cNvSpPr>
            <a:spLocks noGrp="1"/>
          </p:cNvSpPr>
          <p:nvPr>
            <p:ph type="title"/>
          </p:nvPr>
        </p:nvSpPr>
        <p:spPr/>
        <p:txBody>
          <a:bodyPr/>
          <a:lstStyle/>
          <a:p>
            <a:r>
              <a:rPr lang="en-US" dirty="0"/>
              <a:t>Finding elements based on textual content</a:t>
            </a:r>
          </a:p>
        </p:txBody>
      </p:sp>
      <p:sp>
        <p:nvSpPr>
          <p:cNvPr id="3" name="Content Placeholder 2">
            <a:extLst>
              <a:ext uri="{FF2B5EF4-FFF2-40B4-BE49-F238E27FC236}">
                <a16:creationId xmlns:a16="http://schemas.microsoft.com/office/drawing/2014/main" id="{D5D40DDB-2D40-457D-B558-86E5FFF469F3}"/>
              </a:ext>
            </a:extLst>
          </p:cNvPr>
          <p:cNvSpPr>
            <a:spLocks noGrp="1"/>
          </p:cNvSpPr>
          <p:nvPr>
            <p:ph idx="1"/>
          </p:nvPr>
        </p:nvSpPr>
        <p:spPr>
          <a:xfrm>
            <a:off x="581192" y="2180496"/>
            <a:ext cx="11029615" cy="3975348"/>
          </a:xfrm>
        </p:spPr>
        <p:txBody>
          <a:bodyPr>
            <a:normAutofit/>
          </a:bodyPr>
          <a:lstStyle/>
          <a:p>
            <a:pPr marL="0" indent="0" algn="l">
              <a:buNone/>
            </a:pPr>
            <a:r>
              <a:rPr lang="en-US" sz="1800" b="0" i="0" u="none" strike="noStrike" baseline="0" dirty="0">
                <a:latin typeface="BookAntiqua"/>
              </a:rPr>
              <a:t>For one final custom-selector touch, let's suppose for some reason we want to highlight any table cell that referred to one of the </a:t>
            </a:r>
            <a:r>
              <a:rPr lang="en-US" sz="1800" b="1" i="0" u="none" strike="noStrike" baseline="0" dirty="0">
                <a:latin typeface="BookAntiqua-Bold"/>
              </a:rPr>
              <a:t>Henry </a:t>
            </a:r>
            <a:r>
              <a:rPr lang="en-US" sz="1800" b="0" i="0" u="none" strike="noStrike" baseline="0" dirty="0">
                <a:latin typeface="BookAntiqua"/>
              </a:rPr>
              <a:t>plays. All we have to do—after adding a class to the stylesheet to make the text bold and italicized ( </a:t>
            </a:r>
            <a:r>
              <a:rPr lang="en-US" sz="1800" b="0" i="0" u="none" strike="noStrike" baseline="0" dirty="0">
                <a:latin typeface="CourierStd"/>
              </a:rPr>
              <a:t>.highlight {</a:t>
            </a:r>
            <a:r>
              <a:rPr lang="en-US" sz="1800" b="0" i="0" u="none" strike="noStrike" baseline="0" dirty="0" err="1">
                <a:latin typeface="CourierStd"/>
              </a:rPr>
              <a:t>font-weight:bold</a:t>
            </a:r>
            <a:r>
              <a:rPr lang="en-US" sz="1800" b="0" i="0" u="none" strike="noStrike" baseline="0" dirty="0">
                <a:latin typeface="CourierStd"/>
              </a:rPr>
              <a:t>; font-style: italic;} </a:t>
            </a:r>
            <a:r>
              <a:rPr lang="en-US" sz="1800" b="0" i="0" u="none" strike="noStrike" baseline="0" dirty="0">
                <a:latin typeface="BookAntiqua"/>
              </a:rPr>
              <a:t>)—is add a line to our jQuery code using the </a:t>
            </a:r>
            <a:r>
              <a:rPr lang="en-US" sz="1800" b="0" i="0" u="none" strike="noStrike" baseline="0" dirty="0">
                <a:latin typeface="CourierStd"/>
              </a:rPr>
              <a:t>:contains() </a:t>
            </a:r>
            <a:r>
              <a:rPr lang="en-US" sz="1800" b="0" i="0" u="none" strike="noStrike" baseline="0" dirty="0">
                <a:latin typeface="BookAntiqua"/>
              </a:rPr>
              <a:t>selector:</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a:t>
            </a:r>
            <a:r>
              <a:rPr lang="en-US" sz="1600" b="0" i="0" u="none" strike="noStrike" baseline="0" dirty="0" err="1">
                <a:latin typeface="CourierStd"/>
              </a:rPr>
              <a:t>tr:nth-child</a:t>
            </a:r>
            <a:r>
              <a:rPr lang="en-US" sz="1600" b="0" i="0" u="none" strike="noStrike" baseline="0" dirty="0">
                <a:latin typeface="CourierStd"/>
              </a:rPr>
              <a:t>(odd)').</a:t>
            </a:r>
            <a:r>
              <a:rPr lang="en-US" sz="1600" b="0" i="0" u="none" strike="noStrike" baseline="0" dirty="0" err="1">
                <a:latin typeface="CourierStd"/>
              </a:rPr>
              <a:t>addClass</a:t>
            </a:r>
            <a:r>
              <a:rPr lang="en-US" sz="1600" b="0" i="0" u="none" strike="noStrike" baseline="0" dirty="0">
                <a:latin typeface="CourierStd"/>
              </a:rPr>
              <a:t>('alt');</a:t>
            </a:r>
          </a:p>
          <a:p>
            <a:pPr marL="594000" lvl="2" indent="0">
              <a:buNone/>
            </a:pPr>
            <a:r>
              <a:rPr lang="en-US" sz="1600" b="1" i="0" u="none" strike="noStrike" baseline="0" dirty="0">
                <a:latin typeface="CourierStd-Bold"/>
              </a:rPr>
              <a:t>$('</a:t>
            </a:r>
            <a:r>
              <a:rPr lang="en-US" sz="1600" b="1" i="0" u="none" strike="noStrike" baseline="0" dirty="0" err="1">
                <a:latin typeface="CourierStd-Bold"/>
              </a:rPr>
              <a:t>td:contains</a:t>
            </a:r>
            <a:r>
              <a:rPr lang="en-US" sz="1600" b="1" i="0" u="none" strike="noStrike" baseline="0" dirty="0">
                <a:latin typeface="CourierStd-Bold"/>
              </a:rPr>
              <a:t>(Henry)').</a:t>
            </a:r>
            <a:r>
              <a:rPr lang="en-US" sz="1600" b="1" i="0" u="none" strike="noStrike" baseline="0" dirty="0" err="1">
                <a:latin typeface="CourierStd-Bold"/>
              </a:rPr>
              <a:t>addClass</a:t>
            </a:r>
            <a:r>
              <a:rPr lang="en-US" sz="1600" b="1" i="0" u="none" strike="noStrike" baseline="0" dirty="0">
                <a:latin typeface="CourierStd-Bold"/>
              </a:rPr>
              <a:t>('highlight');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2.8</a:t>
            </a:r>
            <a:endParaRPr lang="en-US" dirty="0"/>
          </a:p>
        </p:txBody>
      </p:sp>
    </p:spTree>
    <p:extLst>
      <p:ext uri="{BB962C8B-B14F-4D97-AF65-F5344CB8AC3E}">
        <p14:creationId xmlns:p14="http://schemas.microsoft.com/office/powerpoint/2010/main" val="370262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781E-F236-46B9-96B8-9D5198FC1F64}"/>
              </a:ext>
            </a:extLst>
          </p:cNvPr>
          <p:cNvSpPr>
            <a:spLocks noGrp="1"/>
          </p:cNvSpPr>
          <p:nvPr>
            <p:ph type="title"/>
          </p:nvPr>
        </p:nvSpPr>
        <p:spPr/>
        <p:txBody>
          <a:bodyPr/>
          <a:lstStyle/>
          <a:p>
            <a:r>
              <a:rPr lang="en-US" dirty="0"/>
              <a:t>Finding elements based on textual content</a:t>
            </a:r>
          </a:p>
        </p:txBody>
      </p:sp>
      <p:sp>
        <p:nvSpPr>
          <p:cNvPr id="3" name="Content Placeholder 2">
            <a:extLst>
              <a:ext uri="{FF2B5EF4-FFF2-40B4-BE49-F238E27FC236}">
                <a16:creationId xmlns:a16="http://schemas.microsoft.com/office/drawing/2014/main" id="{D5D40DDB-2D40-457D-B558-86E5FFF469F3}"/>
              </a:ext>
            </a:extLst>
          </p:cNvPr>
          <p:cNvSpPr>
            <a:spLocks noGrp="1"/>
          </p:cNvSpPr>
          <p:nvPr>
            <p:ph idx="1"/>
          </p:nvPr>
        </p:nvSpPr>
        <p:spPr>
          <a:xfrm>
            <a:off x="581192" y="2180496"/>
            <a:ext cx="7030341" cy="3975348"/>
          </a:xfrm>
        </p:spPr>
        <p:txBody>
          <a:bodyPr>
            <a:normAutofit/>
          </a:bodyPr>
          <a:lstStyle/>
          <a:p>
            <a:pPr marL="0" indent="0" algn="l">
              <a:buNone/>
            </a:pPr>
            <a:r>
              <a:rPr lang="en-US" sz="1800" b="0" i="0" u="none" strike="noStrike" baseline="0" dirty="0">
                <a:latin typeface="BookAntiqua"/>
              </a:rPr>
              <a:t>So, now we can see our lovely striped table with the </a:t>
            </a:r>
            <a:r>
              <a:rPr lang="en-US" sz="1800" b="1" i="0" u="none" strike="noStrike" baseline="0" dirty="0">
                <a:latin typeface="BookAntiqua-Bold"/>
              </a:rPr>
              <a:t>Henry </a:t>
            </a:r>
            <a:r>
              <a:rPr lang="en-US" sz="1800" b="0" i="0" u="none" strike="noStrike" baseline="0" dirty="0">
                <a:latin typeface="BookAntiqua"/>
              </a:rPr>
              <a:t>plays prominently featured: </a:t>
            </a:r>
          </a:p>
          <a:p>
            <a:pPr marL="0" indent="0" algn="l">
              <a:buNone/>
            </a:pPr>
            <a:endParaRPr lang="en-US" dirty="0">
              <a:latin typeface="BookAntiqua"/>
            </a:endParaRPr>
          </a:p>
          <a:p>
            <a:pPr marL="0" indent="0" algn="l">
              <a:buNone/>
            </a:pPr>
            <a:r>
              <a:rPr lang="en-US" sz="1800" b="0" i="0" u="none" strike="noStrike" baseline="0" dirty="0">
                <a:latin typeface="BookAntiqua"/>
              </a:rPr>
              <a:t>Admittedly, there are ways to achieve the row striping and text highlighting without jQuery—or any client-side programming, for that matter. Nevertheless, jQuery, along with CSS, is a great alternative for this type of styling in cases where the content is generated dynamically and we don't have access to either the HTML or server-side code.</a:t>
            </a:r>
            <a:endParaRPr lang="en-US" dirty="0"/>
          </a:p>
        </p:txBody>
      </p:sp>
      <p:pic>
        <p:nvPicPr>
          <p:cNvPr id="5" name="Picture 4">
            <a:extLst>
              <a:ext uri="{FF2B5EF4-FFF2-40B4-BE49-F238E27FC236}">
                <a16:creationId xmlns:a16="http://schemas.microsoft.com/office/drawing/2014/main" id="{63301585-2CD2-4498-A6D8-E841F41A6F37}"/>
              </a:ext>
            </a:extLst>
          </p:cNvPr>
          <p:cNvPicPr>
            <a:picLocks noChangeAspect="1"/>
          </p:cNvPicPr>
          <p:nvPr/>
        </p:nvPicPr>
        <p:blipFill>
          <a:blip r:embed="rId2"/>
          <a:stretch>
            <a:fillRect/>
          </a:stretch>
        </p:blipFill>
        <p:spPr>
          <a:xfrm>
            <a:off x="7838907" y="2148870"/>
            <a:ext cx="3771900" cy="4038600"/>
          </a:xfrm>
          <a:prstGeom prst="rect">
            <a:avLst/>
          </a:prstGeom>
        </p:spPr>
      </p:pic>
    </p:spTree>
    <p:extLst>
      <p:ext uri="{BB962C8B-B14F-4D97-AF65-F5344CB8AC3E}">
        <p14:creationId xmlns:p14="http://schemas.microsoft.com/office/powerpoint/2010/main" val="2479066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E1D4-8DA9-4CF6-9C7D-624E92B96BA8}"/>
              </a:ext>
            </a:extLst>
          </p:cNvPr>
          <p:cNvSpPr>
            <a:spLocks noGrp="1"/>
          </p:cNvSpPr>
          <p:nvPr>
            <p:ph type="title"/>
          </p:nvPr>
        </p:nvSpPr>
        <p:spPr/>
        <p:txBody>
          <a:bodyPr/>
          <a:lstStyle/>
          <a:p>
            <a:r>
              <a:rPr lang="en-US" dirty="0"/>
              <a:t>Form selectors</a:t>
            </a:r>
          </a:p>
        </p:txBody>
      </p:sp>
      <p:sp>
        <p:nvSpPr>
          <p:cNvPr id="3" name="Content Placeholder 2">
            <a:extLst>
              <a:ext uri="{FF2B5EF4-FFF2-40B4-BE49-F238E27FC236}">
                <a16:creationId xmlns:a16="http://schemas.microsoft.com/office/drawing/2014/main" id="{981D4AF3-F7A8-4294-8CC9-8CFD6D5A483B}"/>
              </a:ext>
            </a:extLst>
          </p:cNvPr>
          <p:cNvSpPr>
            <a:spLocks noGrp="1"/>
          </p:cNvSpPr>
          <p:nvPr>
            <p:ph idx="1"/>
          </p:nvPr>
        </p:nvSpPr>
        <p:spPr>
          <a:xfrm>
            <a:off x="581192" y="2163560"/>
            <a:ext cx="11029615" cy="3678303"/>
          </a:xfrm>
        </p:spPr>
        <p:txBody>
          <a:bodyPr anchor="t"/>
          <a:lstStyle/>
          <a:p>
            <a:pPr marL="0" indent="0" algn="l">
              <a:buNone/>
            </a:pPr>
            <a:r>
              <a:rPr lang="en-US" sz="1800" b="0" i="0" u="none" strike="noStrike" baseline="0" dirty="0">
                <a:latin typeface="BookAntiqua"/>
              </a:rPr>
              <a:t>The capabilities of custom selectors are not limited to locating elements based on their position. For example, when working with forms, jQuery's custom selectors and complementary CSS3 selectors can make short work of selecting just the elements we need. The following table describes a handful of these form selectors:</a:t>
            </a:r>
            <a:endParaRPr lang="en-US" dirty="0"/>
          </a:p>
        </p:txBody>
      </p:sp>
      <p:pic>
        <p:nvPicPr>
          <p:cNvPr id="5" name="Picture 4">
            <a:extLst>
              <a:ext uri="{FF2B5EF4-FFF2-40B4-BE49-F238E27FC236}">
                <a16:creationId xmlns:a16="http://schemas.microsoft.com/office/drawing/2014/main" id="{094A9A07-3136-4201-AFC4-FB97A1822E32}"/>
              </a:ext>
            </a:extLst>
          </p:cNvPr>
          <p:cNvPicPr>
            <a:picLocks noChangeAspect="1"/>
          </p:cNvPicPr>
          <p:nvPr/>
        </p:nvPicPr>
        <p:blipFill>
          <a:blip r:embed="rId2"/>
          <a:stretch>
            <a:fillRect/>
          </a:stretch>
        </p:blipFill>
        <p:spPr>
          <a:xfrm>
            <a:off x="2436810" y="3288816"/>
            <a:ext cx="7267575" cy="2028825"/>
          </a:xfrm>
          <a:prstGeom prst="rect">
            <a:avLst/>
          </a:prstGeom>
        </p:spPr>
      </p:pic>
      <p:pic>
        <p:nvPicPr>
          <p:cNvPr id="7" name="Picture 6">
            <a:extLst>
              <a:ext uri="{FF2B5EF4-FFF2-40B4-BE49-F238E27FC236}">
                <a16:creationId xmlns:a16="http://schemas.microsoft.com/office/drawing/2014/main" id="{68FAB794-4580-4334-AF47-4D232B8C7E42}"/>
              </a:ext>
            </a:extLst>
          </p:cNvPr>
          <p:cNvPicPr>
            <a:picLocks noChangeAspect="1"/>
          </p:cNvPicPr>
          <p:nvPr/>
        </p:nvPicPr>
        <p:blipFill>
          <a:blip r:embed="rId3"/>
          <a:stretch>
            <a:fillRect/>
          </a:stretch>
        </p:blipFill>
        <p:spPr>
          <a:xfrm>
            <a:off x="2462211" y="5464169"/>
            <a:ext cx="7296150" cy="1114425"/>
          </a:xfrm>
          <a:prstGeom prst="rect">
            <a:avLst/>
          </a:prstGeom>
        </p:spPr>
      </p:pic>
    </p:spTree>
    <p:extLst>
      <p:ext uri="{BB962C8B-B14F-4D97-AF65-F5344CB8AC3E}">
        <p14:creationId xmlns:p14="http://schemas.microsoft.com/office/powerpoint/2010/main" val="1447943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E1D4-8DA9-4CF6-9C7D-624E92B96BA8}"/>
              </a:ext>
            </a:extLst>
          </p:cNvPr>
          <p:cNvSpPr>
            <a:spLocks noGrp="1"/>
          </p:cNvSpPr>
          <p:nvPr>
            <p:ph type="title"/>
          </p:nvPr>
        </p:nvSpPr>
        <p:spPr/>
        <p:txBody>
          <a:bodyPr/>
          <a:lstStyle/>
          <a:p>
            <a:r>
              <a:rPr lang="en-US" dirty="0"/>
              <a:t>Form selectors</a:t>
            </a:r>
          </a:p>
        </p:txBody>
      </p:sp>
      <p:sp>
        <p:nvSpPr>
          <p:cNvPr id="3" name="Content Placeholder 2">
            <a:extLst>
              <a:ext uri="{FF2B5EF4-FFF2-40B4-BE49-F238E27FC236}">
                <a16:creationId xmlns:a16="http://schemas.microsoft.com/office/drawing/2014/main" id="{981D4AF3-F7A8-4294-8CC9-8CFD6D5A483B}"/>
              </a:ext>
            </a:extLst>
          </p:cNvPr>
          <p:cNvSpPr>
            <a:spLocks noGrp="1"/>
          </p:cNvSpPr>
          <p:nvPr>
            <p:ph idx="1"/>
          </p:nvPr>
        </p:nvSpPr>
        <p:spPr>
          <a:xfrm>
            <a:off x="581192" y="2163560"/>
            <a:ext cx="11029615" cy="3678303"/>
          </a:xfrm>
        </p:spPr>
        <p:txBody>
          <a:bodyPr anchor="ctr"/>
          <a:lstStyle/>
          <a:p>
            <a:pPr marL="0" indent="0" algn="l">
              <a:buNone/>
            </a:pPr>
            <a:r>
              <a:rPr lang="en-US" sz="1800" b="0" i="0" u="none" strike="noStrike" baseline="0" dirty="0">
                <a:latin typeface="BookAntiqua"/>
              </a:rPr>
              <a:t>As with the other selectors, form selectors can be combined for greater specificity. We can, for example, select all checked radio buttons (but not checkboxes) with </a:t>
            </a:r>
            <a:r>
              <a:rPr lang="en-US" sz="1800" b="0" i="0" u="none" strike="noStrike" baseline="0" dirty="0">
                <a:latin typeface="CourierStd"/>
              </a:rPr>
              <a:t>$('input[type="radio"]:checked') </a:t>
            </a:r>
            <a:r>
              <a:rPr lang="en-US" sz="1800" b="0" i="0" u="none" strike="noStrike" baseline="0" dirty="0">
                <a:latin typeface="BookAntiqua"/>
              </a:rPr>
              <a:t>or select all password inputs and disabled text inputs with </a:t>
            </a:r>
            <a:r>
              <a:rPr lang="en-US" sz="1800" b="0" i="0" u="none" strike="noStrike" baseline="0" dirty="0">
                <a:latin typeface="CourierStd"/>
              </a:rPr>
              <a:t>$('input[type="password"], input[type="text"]:disabled')</a:t>
            </a:r>
            <a:r>
              <a:rPr lang="en-US" sz="1800" b="0" i="0" u="none" strike="noStrike" baseline="0" dirty="0">
                <a:latin typeface="BookAntiqua"/>
              </a:rPr>
              <a:t>.</a:t>
            </a:r>
          </a:p>
          <a:p>
            <a:pPr marL="0" indent="0" algn="l">
              <a:buNone/>
            </a:pPr>
            <a:r>
              <a:rPr lang="en-US" sz="1800" b="0" i="0" u="none" strike="noStrike" baseline="0" dirty="0">
                <a:latin typeface="BookAntiqua"/>
              </a:rPr>
              <a:t>Even with custom selectors, we can use the same basic principles of CSS to build the list of matched elements.</a:t>
            </a:r>
            <a:endParaRPr lang="en-US" dirty="0"/>
          </a:p>
        </p:txBody>
      </p:sp>
    </p:spTree>
    <p:extLst>
      <p:ext uri="{BB962C8B-B14F-4D97-AF65-F5344CB8AC3E}">
        <p14:creationId xmlns:p14="http://schemas.microsoft.com/office/powerpoint/2010/main" val="2405447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C0D6-B0AD-45E1-89A3-E95A55672741}"/>
              </a:ext>
            </a:extLst>
          </p:cNvPr>
          <p:cNvSpPr>
            <a:spLocks noGrp="1"/>
          </p:cNvSpPr>
          <p:nvPr>
            <p:ph type="title"/>
          </p:nvPr>
        </p:nvSpPr>
        <p:spPr/>
        <p:txBody>
          <a:bodyPr/>
          <a:lstStyle/>
          <a:p>
            <a:r>
              <a:rPr lang="en-US" dirty="0"/>
              <a:t>DOM traversal methods</a:t>
            </a:r>
          </a:p>
        </p:txBody>
      </p:sp>
      <p:sp>
        <p:nvSpPr>
          <p:cNvPr id="3" name="Content Placeholder 2">
            <a:extLst>
              <a:ext uri="{FF2B5EF4-FFF2-40B4-BE49-F238E27FC236}">
                <a16:creationId xmlns:a16="http://schemas.microsoft.com/office/drawing/2014/main" id="{EF451026-E1F9-47A9-A7F3-8FABEE5251E2}"/>
              </a:ext>
            </a:extLst>
          </p:cNvPr>
          <p:cNvSpPr>
            <a:spLocks noGrp="1"/>
          </p:cNvSpPr>
          <p:nvPr>
            <p:ph idx="1"/>
          </p:nvPr>
        </p:nvSpPr>
        <p:spPr>
          <a:xfrm>
            <a:off x="581192" y="2180496"/>
            <a:ext cx="11029615" cy="4321904"/>
          </a:xfrm>
        </p:spPr>
        <p:txBody>
          <a:bodyPr>
            <a:normAutofit/>
          </a:bodyPr>
          <a:lstStyle/>
          <a:p>
            <a:pPr marL="0" indent="0" algn="l">
              <a:buNone/>
            </a:pPr>
            <a:r>
              <a:rPr lang="en-US" sz="1800" b="0" i="0" u="none" strike="noStrike" baseline="0" dirty="0">
                <a:latin typeface="BookAntiqua"/>
              </a:rPr>
              <a:t>The jQuery selectors that we have explored so far allow us to select a set of elements as we navigate across and down the DOM tree and filter the results. If this were the only way to select elements, our options would be somewhat limited. There are many occasions when selecting a parent or ancestor element is essential; that is where jQuery's DOM traversal methods come into play. With these methods at our disposal, we can go up, down, and all around the DOM tree with ease. </a:t>
            </a:r>
          </a:p>
          <a:p>
            <a:pPr marL="0" indent="0" algn="l">
              <a:buNone/>
            </a:pPr>
            <a:r>
              <a:rPr lang="en-US" sz="1800" b="0" i="0" u="none" strike="noStrike" baseline="0" dirty="0">
                <a:latin typeface="BookAntiqua"/>
              </a:rPr>
              <a:t>Some of the methods have a nearly identical counterpart among the selector expressions. For example, the line we first used to add the </a:t>
            </a:r>
            <a:r>
              <a:rPr lang="en-US" sz="1800" b="0" i="0" u="none" strike="noStrike" baseline="0" dirty="0">
                <a:latin typeface="CourierStd"/>
              </a:rPr>
              <a:t>alt </a:t>
            </a:r>
            <a:r>
              <a:rPr lang="en-US" sz="1800" b="0" i="0" u="none" strike="noStrike" baseline="0" dirty="0">
                <a:latin typeface="BookAntiqua"/>
              </a:rPr>
              <a:t>class, </a:t>
            </a:r>
            <a:r>
              <a:rPr lang="en-US" sz="1800" b="0" i="0" u="none" strike="noStrike" baseline="0" dirty="0">
                <a:latin typeface="CourierStd"/>
              </a:rPr>
              <a:t>$('</a:t>
            </a:r>
            <a:r>
              <a:rPr lang="en-US" sz="1800" b="0" i="0" u="none" strike="noStrike" baseline="0" dirty="0" err="1">
                <a:latin typeface="CourierStd"/>
              </a:rPr>
              <a:t>tr:even</a:t>
            </a:r>
            <a:r>
              <a:rPr lang="en-US" sz="1800" b="0" i="0" u="none" strike="noStrike" baseline="0" dirty="0">
                <a:latin typeface="CourierStd"/>
              </a:rPr>
              <a:t>').</a:t>
            </a:r>
            <a:r>
              <a:rPr lang="en-US" sz="1800" b="0" i="0" u="none" strike="noStrike" baseline="0" dirty="0" err="1">
                <a:latin typeface="CourierStd"/>
              </a:rPr>
              <a:t>addClass</a:t>
            </a:r>
            <a:r>
              <a:rPr lang="en-US" sz="1800" b="0" i="0" u="none" strike="noStrike" baseline="0" dirty="0">
                <a:latin typeface="CourierStd"/>
              </a:rPr>
              <a:t>('alt')</a:t>
            </a:r>
            <a:r>
              <a:rPr lang="en-US" sz="1800" b="0" i="0" u="none" strike="noStrike" baseline="0" dirty="0">
                <a:latin typeface="BookAntiqua"/>
              </a:rPr>
              <a:t>, could be rewritten with the </a:t>
            </a:r>
            <a:r>
              <a:rPr lang="en-US" sz="1800" b="0" i="0" u="none" strike="noStrike" baseline="0" dirty="0">
                <a:latin typeface="CourierStd"/>
              </a:rPr>
              <a:t>.filter() </a:t>
            </a:r>
            <a:r>
              <a:rPr lang="en-US" sz="1800" b="0" i="0" u="none" strike="noStrike" baseline="0" dirty="0">
                <a:latin typeface="BookAntiqua"/>
              </a:rPr>
              <a:t>method as follows: </a:t>
            </a:r>
          </a:p>
          <a:p>
            <a:pPr marL="324000" lvl="1" indent="0">
              <a:buNone/>
            </a:pPr>
            <a:r>
              <a:rPr lang="en-US" b="0" i="0" u="none" strike="noStrike" baseline="0" dirty="0">
                <a:latin typeface="CourierStd"/>
              </a:rPr>
              <a:t>$('tr').filter(':even').</a:t>
            </a:r>
            <a:r>
              <a:rPr lang="en-US" b="0" i="0" u="none" strike="noStrike" baseline="0" dirty="0" err="1">
                <a:latin typeface="CourierStd"/>
              </a:rPr>
              <a:t>addClass</a:t>
            </a:r>
            <a:r>
              <a:rPr lang="en-US" b="0" i="0" u="none" strike="noStrike" baseline="0" dirty="0">
                <a:latin typeface="CourierStd"/>
              </a:rPr>
              <a:t>('alt');</a:t>
            </a:r>
            <a:endParaRPr lang="en-US" dirty="0"/>
          </a:p>
        </p:txBody>
      </p:sp>
    </p:spTree>
    <p:extLst>
      <p:ext uri="{BB962C8B-B14F-4D97-AF65-F5344CB8AC3E}">
        <p14:creationId xmlns:p14="http://schemas.microsoft.com/office/powerpoint/2010/main" val="1589735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C0D6-B0AD-45E1-89A3-E95A55672741}"/>
              </a:ext>
            </a:extLst>
          </p:cNvPr>
          <p:cNvSpPr>
            <a:spLocks noGrp="1"/>
          </p:cNvSpPr>
          <p:nvPr>
            <p:ph type="title"/>
          </p:nvPr>
        </p:nvSpPr>
        <p:spPr/>
        <p:txBody>
          <a:bodyPr/>
          <a:lstStyle/>
          <a:p>
            <a:r>
              <a:rPr lang="en-US" dirty="0"/>
              <a:t>DOM traversal methods</a:t>
            </a:r>
          </a:p>
        </p:txBody>
      </p:sp>
      <p:sp>
        <p:nvSpPr>
          <p:cNvPr id="3" name="Content Placeholder 2">
            <a:extLst>
              <a:ext uri="{FF2B5EF4-FFF2-40B4-BE49-F238E27FC236}">
                <a16:creationId xmlns:a16="http://schemas.microsoft.com/office/drawing/2014/main" id="{EF451026-E1F9-47A9-A7F3-8FABEE5251E2}"/>
              </a:ext>
            </a:extLst>
          </p:cNvPr>
          <p:cNvSpPr>
            <a:spLocks noGrp="1"/>
          </p:cNvSpPr>
          <p:nvPr>
            <p:ph idx="1"/>
          </p:nvPr>
        </p:nvSpPr>
        <p:spPr>
          <a:xfrm>
            <a:off x="581192" y="2180496"/>
            <a:ext cx="11029615" cy="4321904"/>
          </a:xfrm>
        </p:spPr>
        <p:txBody>
          <a:bodyPr>
            <a:normAutofit/>
          </a:bodyPr>
          <a:lstStyle/>
          <a:p>
            <a:pPr marL="0" indent="0" algn="l">
              <a:buNone/>
            </a:pPr>
            <a:r>
              <a:rPr lang="en-US" sz="1800" b="0" i="0" u="none" strike="noStrike" baseline="0" dirty="0">
                <a:latin typeface="BookAntiqua"/>
              </a:rPr>
              <a:t>For the most part, however, the two ways of selecting elements complement each other. Also, the </a:t>
            </a:r>
            <a:r>
              <a:rPr lang="en-US" sz="1800" b="0" i="0" u="none" strike="noStrike" baseline="0" dirty="0">
                <a:latin typeface="CourierStd"/>
              </a:rPr>
              <a:t>.filter() </a:t>
            </a:r>
            <a:r>
              <a:rPr lang="en-US" sz="1800" b="0" i="0" u="none" strike="noStrike" baseline="0" dirty="0">
                <a:latin typeface="BookAntiqua"/>
              </a:rPr>
              <a:t>method in particular has enormous power because it can take a function as its argument. The function allows us to create complex tests for whether elements should be kept in the matched set. Let's suppose, for example, we want to add a class to all external links:</a:t>
            </a:r>
          </a:p>
          <a:p>
            <a:pPr marL="324000" lvl="1" indent="0">
              <a:buNone/>
            </a:pPr>
            <a:r>
              <a:rPr lang="en-US" b="0" i="0" u="none" strike="noStrike" baseline="0" dirty="0" err="1">
                <a:latin typeface="CourierStd"/>
              </a:rPr>
              <a:t>a.external</a:t>
            </a:r>
            <a:r>
              <a:rPr lang="en-US" b="0" i="0" u="none" strike="noStrike" baseline="0" dirty="0">
                <a:latin typeface="CourierStd"/>
              </a:rPr>
              <a:t> {</a:t>
            </a:r>
          </a:p>
          <a:p>
            <a:pPr marL="594000" lvl="2" indent="0">
              <a:buNone/>
            </a:pPr>
            <a:r>
              <a:rPr lang="en-US" sz="1600" b="0" i="0" u="none" strike="noStrike" baseline="0" dirty="0">
                <a:latin typeface="CourierStd"/>
              </a:rPr>
              <a:t>background: #fff </a:t>
            </a:r>
            <a:r>
              <a:rPr lang="en-US" sz="1600" b="0" i="0" u="none" strike="noStrike" baseline="0" dirty="0" err="1">
                <a:latin typeface="CourierStd"/>
              </a:rPr>
              <a:t>url</a:t>
            </a:r>
            <a:r>
              <a:rPr lang="en-US" sz="1600" b="0" i="0" u="none" strike="noStrike" baseline="0" dirty="0">
                <a:latin typeface="CourierStd"/>
              </a:rPr>
              <a:t>(images/external.png) no-repeat 100% 2px;</a:t>
            </a:r>
          </a:p>
          <a:p>
            <a:pPr marL="594000" lvl="2" indent="0">
              <a:buNone/>
            </a:pPr>
            <a:r>
              <a:rPr lang="en-US" sz="1600" b="0" i="0" u="none" strike="noStrike" baseline="0" dirty="0">
                <a:latin typeface="CourierStd"/>
              </a:rPr>
              <a:t>padding-right: 16px;</a:t>
            </a:r>
          </a:p>
          <a:p>
            <a:pPr marL="324000" lvl="1" indent="0">
              <a:buNone/>
            </a:pPr>
            <a:r>
              <a:rPr lang="en-US" b="0" i="0" u="none" strike="noStrike" baseline="0" dirty="0">
                <a:latin typeface="CourierStd"/>
              </a:rPr>
              <a:t>}</a:t>
            </a:r>
            <a:endParaRPr lang="en-US" dirty="0"/>
          </a:p>
        </p:txBody>
      </p:sp>
    </p:spTree>
    <p:extLst>
      <p:ext uri="{BB962C8B-B14F-4D97-AF65-F5344CB8AC3E}">
        <p14:creationId xmlns:p14="http://schemas.microsoft.com/office/powerpoint/2010/main" val="2504431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C0D6-B0AD-45E1-89A3-E95A55672741}"/>
              </a:ext>
            </a:extLst>
          </p:cNvPr>
          <p:cNvSpPr>
            <a:spLocks noGrp="1"/>
          </p:cNvSpPr>
          <p:nvPr>
            <p:ph type="title"/>
          </p:nvPr>
        </p:nvSpPr>
        <p:spPr/>
        <p:txBody>
          <a:bodyPr/>
          <a:lstStyle/>
          <a:p>
            <a:r>
              <a:rPr lang="en-US" dirty="0"/>
              <a:t>DOM traversal methods</a:t>
            </a:r>
          </a:p>
        </p:txBody>
      </p:sp>
      <p:sp>
        <p:nvSpPr>
          <p:cNvPr id="3" name="Content Placeholder 2">
            <a:extLst>
              <a:ext uri="{FF2B5EF4-FFF2-40B4-BE49-F238E27FC236}">
                <a16:creationId xmlns:a16="http://schemas.microsoft.com/office/drawing/2014/main" id="{EF451026-E1F9-47A9-A7F3-8FABEE5251E2}"/>
              </a:ext>
            </a:extLst>
          </p:cNvPr>
          <p:cNvSpPr>
            <a:spLocks noGrp="1"/>
          </p:cNvSpPr>
          <p:nvPr>
            <p:ph idx="1"/>
          </p:nvPr>
        </p:nvSpPr>
        <p:spPr>
          <a:xfrm>
            <a:off x="581192" y="2180496"/>
            <a:ext cx="11029615" cy="4321904"/>
          </a:xfrm>
        </p:spPr>
        <p:txBody>
          <a:bodyPr>
            <a:normAutofit/>
          </a:bodyPr>
          <a:lstStyle/>
          <a:p>
            <a:pPr marL="0" indent="0" algn="l">
              <a:buNone/>
            </a:pPr>
            <a:r>
              <a:rPr lang="en-US" sz="1800" b="0" i="0" u="none" strike="noStrike" baseline="0" dirty="0">
                <a:latin typeface="BookAntiqua"/>
              </a:rPr>
              <a:t>jQuery has no selector for this sort of case. Without a filter function, we'd be forced to explicitly loop through each element, testing each one separately. With the following filter function, however, we can still rely on jQuery's implicit iteration and keep our code compact:</a:t>
            </a:r>
          </a:p>
          <a:p>
            <a:pPr marL="324000" lvl="1" indent="0">
              <a:buNone/>
            </a:pPr>
            <a:r>
              <a:rPr lang="en-US" b="0" i="0" u="none" strike="noStrike" baseline="0" dirty="0">
                <a:latin typeface="CourierStd"/>
              </a:rPr>
              <a:t>$('a').filter(function() {</a:t>
            </a:r>
          </a:p>
          <a:p>
            <a:pPr marL="594000" lvl="2" indent="0">
              <a:buNone/>
            </a:pPr>
            <a:r>
              <a:rPr lang="en-US" sz="1600" b="0" i="0" u="none" strike="noStrike" baseline="0" dirty="0">
                <a:latin typeface="CourierStd"/>
              </a:rPr>
              <a:t>return </a:t>
            </a:r>
            <a:r>
              <a:rPr lang="en-US" sz="1600" b="0" i="0" u="none" strike="noStrike" baseline="0" dirty="0" err="1">
                <a:latin typeface="CourierStd"/>
              </a:rPr>
              <a:t>this.hostname</a:t>
            </a:r>
            <a:r>
              <a:rPr lang="en-US" sz="1600" b="0" i="0" u="none" strike="noStrike" baseline="0" dirty="0">
                <a:latin typeface="CourierStd"/>
              </a:rPr>
              <a:t> &amp;&amp; </a:t>
            </a:r>
            <a:r>
              <a:rPr lang="en-US" sz="1600" b="0" i="0" u="none" strike="noStrike" baseline="0" dirty="0" err="1">
                <a:latin typeface="CourierStd"/>
              </a:rPr>
              <a:t>this.hostname</a:t>
            </a:r>
            <a:r>
              <a:rPr lang="en-US" sz="1600" b="0" i="0" u="none" strike="noStrike" baseline="0" dirty="0">
                <a:latin typeface="CourierStd"/>
              </a:rPr>
              <a:t> != </a:t>
            </a:r>
            <a:r>
              <a:rPr lang="en-US" sz="1600" b="0" i="0" u="none" strike="noStrike" baseline="0" dirty="0" err="1">
                <a:latin typeface="CourierStd"/>
              </a:rPr>
              <a:t>location.hostname</a:t>
            </a:r>
            <a:r>
              <a:rPr lang="en-US" sz="1600" b="0" i="0" u="none" strike="noStrike" baseline="0" dirty="0">
                <a:latin typeface="CourierStd"/>
              </a:rPr>
              <a:t>;</a:t>
            </a:r>
          </a:p>
          <a:p>
            <a:pPr marL="324000" lvl="1" indent="0">
              <a:buNone/>
            </a:pPr>
            <a:r>
              <a:rPr lang="en-US" b="0" i="0" u="none" strike="noStrike" baseline="0" dirty="0">
                <a:latin typeface="CourierStd"/>
              </a:rPr>
              <a:t>}).</a:t>
            </a:r>
            <a:r>
              <a:rPr lang="en-US" b="0" i="0" u="none" strike="noStrike" baseline="0" dirty="0" err="1">
                <a:latin typeface="CourierStd"/>
              </a:rPr>
              <a:t>addClass</a:t>
            </a:r>
            <a:r>
              <a:rPr lang="en-US" b="0" i="0" u="none" strike="noStrike" baseline="0" dirty="0">
                <a:latin typeface="CourierStd"/>
              </a:rPr>
              <a:t>('external’);</a:t>
            </a:r>
          </a:p>
          <a:p>
            <a:pPr marL="324000" lvl="1" indent="0">
              <a:buNone/>
            </a:pPr>
            <a:r>
              <a:rPr lang="en-US" b="0" i="1" u="none" strike="noStrike" baseline="0" dirty="0">
                <a:latin typeface="BookAntiqua-Italic"/>
              </a:rPr>
              <a:t>				Listing 2.9</a:t>
            </a:r>
          </a:p>
          <a:p>
            <a:pPr marL="0" indent="0" algn="l">
              <a:buNone/>
            </a:pPr>
            <a:r>
              <a:rPr lang="en-US" sz="1800" b="0" i="0" u="none" strike="noStrike" baseline="0" dirty="0">
                <a:latin typeface="BookAntiqua"/>
              </a:rPr>
              <a:t>The second line filters the set of </a:t>
            </a:r>
            <a:r>
              <a:rPr lang="en-US" sz="1800" b="0" i="0" u="none" strike="noStrike" baseline="0" dirty="0">
                <a:latin typeface="CourierStd"/>
              </a:rPr>
              <a:t>&lt;a&gt; </a:t>
            </a:r>
            <a:r>
              <a:rPr lang="en-US" sz="1800" b="0" i="0" u="none" strike="noStrike" baseline="0" dirty="0">
                <a:latin typeface="BookAntiqua"/>
              </a:rPr>
              <a:t>elements by two criteria:</a:t>
            </a:r>
          </a:p>
          <a:p>
            <a:pPr lvl="1">
              <a:buFont typeface="Arial" panose="020B0604020202020204" pitchFamily="34" charset="0"/>
              <a:buChar char="•"/>
            </a:pPr>
            <a:r>
              <a:rPr lang="en-US" sz="1800" b="0" i="0" u="none" strike="noStrike" baseline="0" dirty="0">
                <a:latin typeface="BookAntiqua"/>
              </a:rPr>
              <a:t>They must have an </a:t>
            </a:r>
            <a:r>
              <a:rPr lang="en-US" sz="1800" b="0" i="0" u="none" strike="noStrike" baseline="0" dirty="0" err="1">
                <a:latin typeface="CourierStd"/>
              </a:rPr>
              <a:t>href</a:t>
            </a:r>
            <a:r>
              <a:rPr lang="en-US" sz="1800" b="0" i="0" u="none" strike="noStrike" baseline="0" dirty="0">
                <a:latin typeface="CourierStd"/>
              </a:rPr>
              <a:t> </a:t>
            </a:r>
            <a:r>
              <a:rPr lang="en-US" sz="1800" b="0" i="0" u="none" strike="noStrike" baseline="0" dirty="0">
                <a:latin typeface="BookAntiqua"/>
              </a:rPr>
              <a:t>attribute with a domain name (</a:t>
            </a:r>
            <a:r>
              <a:rPr lang="en-US" sz="1800" b="0" i="0" u="none" strike="noStrike" baseline="0" dirty="0" err="1">
                <a:latin typeface="CourierStd"/>
              </a:rPr>
              <a:t>this.hostname</a:t>
            </a:r>
            <a:r>
              <a:rPr lang="en-US" sz="1800" b="0" i="0" u="none" strike="noStrike" baseline="0" dirty="0">
                <a:latin typeface="BookAntiqua"/>
              </a:rPr>
              <a:t>). We use this test to exclude </a:t>
            </a:r>
            <a:r>
              <a:rPr lang="en-US" sz="1800" b="0" i="0" u="none" strike="noStrike" baseline="0" dirty="0" err="1">
                <a:latin typeface="BookAntiqua"/>
              </a:rPr>
              <a:t>mailto</a:t>
            </a:r>
            <a:r>
              <a:rPr lang="en-US" sz="1800" b="0" i="0" u="none" strike="noStrike" baseline="0" dirty="0">
                <a:latin typeface="BookAntiqua"/>
              </a:rPr>
              <a:t> links, for instance.</a:t>
            </a:r>
          </a:p>
          <a:p>
            <a:pPr lvl="1">
              <a:buFont typeface="Arial" panose="020B0604020202020204" pitchFamily="34" charset="0"/>
              <a:buChar char="•"/>
            </a:pPr>
            <a:r>
              <a:rPr lang="en-US" sz="1800" b="0" i="0" u="none" strike="noStrike" baseline="0" dirty="0">
                <a:latin typeface="BookAntiqua"/>
              </a:rPr>
              <a:t>The domain name that they link to (again, </a:t>
            </a:r>
            <a:r>
              <a:rPr lang="en-US" sz="1800" b="0" i="0" u="none" strike="noStrike" baseline="0" dirty="0" err="1">
                <a:latin typeface="CourierStd"/>
              </a:rPr>
              <a:t>this.hostname</a:t>
            </a:r>
            <a:r>
              <a:rPr lang="en-US" sz="1800" b="0" i="0" u="none" strike="noStrike" baseline="0" dirty="0">
                <a:latin typeface="BookAntiqua"/>
              </a:rPr>
              <a:t>) must not match (</a:t>
            </a:r>
            <a:r>
              <a:rPr lang="en-US" sz="1800" b="0" i="0" u="none" strike="noStrike" baseline="0" dirty="0">
                <a:latin typeface="CourierStd"/>
              </a:rPr>
              <a:t>!=</a:t>
            </a:r>
            <a:r>
              <a:rPr lang="en-US" sz="1800" b="0" i="0" u="none" strike="noStrike" baseline="0" dirty="0">
                <a:latin typeface="BookAntiqua"/>
              </a:rPr>
              <a:t>) the domain name of the current page (</a:t>
            </a:r>
            <a:r>
              <a:rPr lang="en-US" sz="1800" b="0" i="0" u="none" strike="noStrike" baseline="0" dirty="0" err="1">
                <a:latin typeface="CourierStd"/>
              </a:rPr>
              <a:t>location.hostname</a:t>
            </a:r>
            <a:r>
              <a:rPr lang="en-US" sz="1800" b="0" i="0" u="none" strike="noStrike" baseline="0" dirty="0">
                <a:latin typeface="BookAntiqua"/>
              </a:rPr>
              <a:t>).</a:t>
            </a:r>
            <a:endParaRPr lang="en-US" sz="1800" b="0" i="1" u="none" strike="noStrike" baseline="0" dirty="0">
              <a:latin typeface="BookAntiqua-Italic"/>
            </a:endParaRPr>
          </a:p>
        </p:txBody>
      </p:sp>
    </p:spTree>
    <p:extLst>
      <p:ext uri="{BB962C8B-B14F-4D97-AF65-F5344CB8AC3E}">
        <p14:creationId xmlns:p14="http://schemas.microsoft.com/office/powerpoint/2010/main" val="150904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C0D6-B0AD-45E1-89A3-E95A55672741}"/>
              </a:ext>
            </a:extLst>
          </p:cNvPr>
          <p:cNvSpPr>
            <a:spLocks noGrp="1"/>
          </p:cNvSpPr>
          <p:nvPr>
            <p:ph type="title"/>
          </p:nvPr>
        </p:nvSpPr>
        <p:spPr/>
        <p:txBody>
          <a:bodyPr/>
          <a:lstStyle/>
          <a:p>
            <a:r>
              <a:rPr lang="en-US" dirty="0"/>
              <a:t>DOM traversal methods</a:t>
            </a:r>
          </a:p>
        </p:txBody>
      </p:sp>
      <p:sp>
        <p:nvSpPr>
          <p:cNvPr id="3" name="Content Placeholder 2">
            <a:extLst>
              <a:ext uri="{FF2B5EF4-FFF2-40B4-BE49-F238E27FC236}">
                <a16:creationId xmlns:a16="http://schemas.microsoft.com/office/drawing/2014/main" id="{EF451026-E1F9-47A9-A7F3-8FABEE5251E2}"/>
              </a:ext>
            </a:extLst>
          </p:cNvPr>
          <p:cNvSpPr>
            <a:spLocks noGrp="1"/>
          </p:cNvSpPr>
          <p:nvPr>
            <p:ph idx="1"/>
          </p:nvPr>
        </p:nvSpPr>
        <p:spPr>
          <a:xfrm>
            <a:off x="581192" y="2057400"/>
            <a:ext cx="11029615" cy="4445000"/>
          </a:xfrm>
        </p:spPr>
        <p:txBody>
          <a:bodyPr>
            <a:normAutofit/>
          </a:bodyPr>
          <a:lstStyle/>
          <a:p>
            <a:pPr marL="0" indent="0" algn="l">
              <a:buNone/>
            </a:pPr>
            <a:r>
              <a:rPr lang="en-US" sz="1800" b="0" i="0" u="none" strike="noStrike" baseline="0" dirty="0">
                <a:latin typeface="BookAntiqua"/>
              </a:rPr>
              <a:t>More precisely, the </a:t>
            </a:r>
            <a:r>
              <a:rPr lang="en-US" sz="1800" b="0" i="0" u="none" strike="noStrike" baseline="0" dirty="0">
                <a:latin typeface="CourierStd"/>
              </a:rPr>
              <a:t>.filter() </a:t>
            </a:r>
            <a:r>
              <a:rPr lang="en-US" sz="1800" b="0" i="0" u="none" strike="noStrike" baseline="0" dirty="0">
                <a:latin typeface="BookAntiqua"/>
              </a:rPr>
              <a:t>method iterates through the matched set of elements, calling the function once for each and testing the return value. If the function returns </a:t>
            </a:r>
            <a:r>
              <a:rPr lang="en-US" sz="1800" b="0" i="0" u="none" strike="noStrike" baseline="0" dirty="0">
                <a:latin typeface="CourierStd"/>
              </a:rPr>
              <a:t>false</a:t>
            </a:r>
            <a:r>
              <a:rPr lang="en-US" sz="1800" b="0" i="0" u="none" strike="noStrike" baseline="0" dirty="0">
                <a:latin typeface="BookAntiqua"/>
              </a:rPr>
              <a:t>, the element is removed from the matched set. If it returns </a:t>
            </a:r>
            <a:r>
              <a:rPr lang="en-US" sz="1800" b="0" i="0" u="none" strike="noStrike" baseline="0" dirty="0">
                <a:latin typeface="CourierStd"/>
              </a:rPr>
              <a:t>true</a:t>
            </a:r>
            <a:r>
              <a:rPr lang="en-US" sz="1800" b="0" i="0" u="none" strike="noStrike" baseline="0" dirty="0">
                <a:latin typeface="BookAntiqua"/>
              </a:rPr>
              <a:t>, the element is kept.</a:t>
            </a:r>
          </a:p>
          <a:p>
            <a:pPr marL="0" indent="0" algn="l">
              <a:buNone/>
            </a:pPr>
            <a:r>
              <a:rPr lang="en-US" sz="1800" b="0" i="0" u="none" strike="noStrike" baseline="0" dirty="0">
                <a:latin typeface="BookAntiqua"/>
              </a:rPr>
              <a:t>With the </a:t>
            </a:r>
            <a:r>
              <a:rPr lang="en-US" sz="1800" b="0" i="0" u="none" strike="noStrike" baseline="0" dirty="0">
                <a:latin typeface="CourierStd"/>
              </a:rPr>
              <a:t>.filter() </a:t>
            </a:r>
            <a:r>
              <a:rPr lang="en-US" sz="1800" b="0" i="0" u="none" strike="noStrike" baseline="0" dirty="0">
                <a:latin typeface="BookAntiqua"/>
              </a:rPr>
              <a:t>method in place, the </a:t>
            </a:r>
            <a:r>
              <a:rPr lang="en-US" sz="1800" b="1" i="0" u="none" strike="noStrike" baseline="0" dirty="0">
                <a:latin typeface="BookAntiqua-Bold"/>
              </a:rPr>
              <a:t>Henry V </a:t>
            </a:r>
            <a:r>
              <a:rPr lang="en-US" sz="1800" b="0" i="0" u="none" strike="noStrike" baseline="0" dirty="0">
                <a:latin typeface="BookAntiqua"/>
              </a:rPr>
              <a:t>link is styled to indicate it is external:</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b="0" i="1" u="none" strike="noStrike" baseline="0" dirty="0">
              <a:latin typeface="BookAntiqua"/>
            </a:endParaRPr>
          </a:p>
          <a:p>
            <a:pPr marL="0" indent="0" algn="l">
              <a:buNone/>
            </a:pPr>
            <a:r>
              <a:rPr lang="en-US" sz="1800" b="0" i="0" u="none" strike="noStrike" baseline="0" dirty="0">
                <a:latin typeface="BookAntiqua"/>
              </a:rPr>
              <a:t>In the next section, we'll take another look at our striped table example to see what else is possible with traversal methods.</a:t>
            </a:r>
            <a:endParaRPr lang="en-US" sz="1800" b="0" i="1" u="none" strike="noStrike" baseline="0" dirty="0">
              <a:latin typeface="BookAntiqua-Italic"/>
            </a:endParaRPr>
          </a:p>
        </p:txBody>
      </p:sp>
      <p:pic>
        <p:nvPicPr>
          <p:cNvPr id="5" name="Picture 4">
            <a:extLst>
              <a:ext uri="{FF2B5EF4-FFF2-40B4-BE49-F238E27FC236}">
                <a16:creationId xmlns:a16="http://schemas.microsoft.com/office/drawing/2014/main" id="{36B3F1B6-7F74-49CE-AFA2-BE437116A59F}"/>
              </a:ext>
            </a:extLst>
          </p:cNvPr>
          <p:cNvPicPr>
            <a:picLocks noChangeAspect="1"/>
          </p:cNvPicPr>
          <p:nvPr/>
        </p:nvPicPr>
        <p:blipFill>
          <a:blip r:embed="rId2"/>
          <a:stretch>
            <a:fillRect/>
          </a:stretch>
        </p:blipFill>
        <p:spPr>
          <a:xfrm>
            <a:off x="1738311" y="3624261"/>
            <a:ext cx="8715375" cy="2047875"/>
          </a:xfrm>
          <a:prstGeom prst="rect">
            <a:avLst/>
          </a:prstGeom>
        </p:spPr>
      </p:pic>
    </p:spTree>
    <p:extLst>
      <p:ext uri="{BB962C8B-B14F-4D97-AF65-F5344CB8AC3E}">
        <p14:creationId xmlns:p14="http://schemas.microsoft.com/office/powerpoint/2010/main" val="1464230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569C-EF68-4F7C-8D29-3D9253A36BA1}"/>
              </a:ext>
            </a:extLst>
          </p:cNvPr>
          <p:cNvSpPr>
            <a:spLocks noGrp="1"/>
          </p:cNvSpPr>
          <p:nvPr>
            <p:ph type="title"/>
          </p:nvPr>
        </p:nvSpPr>
        <p:spPr/>
        <p:txBody>
          <a:bodyPr/>
          <a:lstStyle/>
          <a:p>
            <a:r>
              <a:rPr lang="en-US" dirty="0"/>
              <a:t>Styling specific cells</a:t>
            </a:r>
          </a:p>
        </p:txBody>
      </p:sp>
      <p:sp>
        <p:nvSpPr>
          <p:cNvPr id="3" name="Content Placeholder 2">
            <a:extLst>
              <a:ext uri="{FF2B5EF4-FFF2-40B4-BE49-F238E27FC236}">
                <a16:creationId xmlns:a16="http://schemas.microsoft.com/office/drawing/2014/main" id="{55C2D28E-DF90-4883-AC19-401D2FFBDA95}"/>
              </a:ext>
            </a:extLst>
          </p:cNvPr>
          <p:cNvSpPr>
            <a:spLocks noGrp="1"/>
          </p:cNvSpPr>
          <p:nvPr>
            <p:ph idx="1"/>
          </p:nvPr>
        </p:nvSpPr>
        <p:spPr>
          <a:xfrm>
            <a:off x="996059" y="2053496"/>
            <a:ext cx="4481875" cy="4474304"/>
          </a:xfrm>
        </p:spPr>
        <p:txBody>
          <a:bodyPr>
            <a:normAutofit/>
          </a:bodyPr>
          <a:lstStyle/>
          <a:p>
            <a:pPr marL="0" indent="0" algn="l">
              <a:buNone/>
            </a:pPr>
            <a:r>
              <a:rPr lang="en-US" sz="1800" b="0" i="0" u="none" strike="noStrike" baseline="0" dirty="0">
                <a:latin typeface="BookAntiqua"/>
              </a:rPr>
              <a:t>Earlier, we added a </a:t>
            </a:r>
            <a:r>
              <a:rPr lang="en-US" sz="1800" b="0" i="0" u="none" strike="noStrike" baseline="0" dirty="0">
                <a:latin typeface="CourierStd"/>
              </a:rPr>
              <a:t>highlight </a:t>
            </a:r>
            <a:r>
              <a:rPr lang="en-US" sz="1800" b="0" i="0" u="none" strike="noStrike" baseline="0" dirty="0">
                <a:latin typeface="BookAntiqua"/>
              </a:rPr>
              <a:t>class to all cells containing the text </a:t>
            </a:r>
            <a:r>
              <a:rPr lang="en-US" sz="1800" b="1" i="0" u="none" strike="noStrike" baseline="0" dirty="0">
                <a:latin typeface="BookAntiqua-Bold"/>
              </a:rPr>
              <a:t>Henry</a:t>
            </a:r>
            <a:r>
              <a:rPr lang="en-US" sz="1800" b="0" i="0" u="none" strike="noStrike" baseline="0" dirty="0">
                <a:latin typeface="BookAntiqua"/>
              </a:rPr>
              <a:t>. To instead style the cell next to each cell containing </a:t>
            </a:r>
            <a:r>
              <a:rPr lang="en-US" sz="1800" b="1" i="0" u="none" strike="noStrike" baseline="0" dirty="0">
                <a:latin typeface="BookAntiqua-Bold"/>
              </a:rPr>
              <a:t>Henry</a:t>
            </a:r>
            <a:r>
              <a:rPr lang="en-US" sz="1800" b="0" i="0" u="none" strike="noStrike" baseline="0" dirty="0">
                <a:latin typeface="BookAntiqua"/>
              </a:rPr>
              <a:t>, we can begin with the selector that we have already written and simply call the </a:t>
            </a:r>
            <a:r>
              <a:rPr lang="en-US" sz="1800" b="0" i="0" u="none" strike="noStrike" baseline="0" dirty="0">
                <a:latin typeface="CourierStd"/>
              </a:rPr>
              <a:t>.next() </a:t>
            </a:r>
            <a:r>
              <a:rPr lang="en-US" sz="1800" b="0" i="0" u="none" strike="noStrike" baseline="0" dirty="0">
                <a:latin typeface="BookAntiqua"/>
              </a:rPr>
              <a:t>method on the result:</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a:t>
            </a:r>
            <a:r>
              <a:rPr lang="en-US" sz="1600" b="0" i="0" u="none" strike="noStrike" baseline="0" dirty="0" err="1">
                <a:latin typeface="CourierStd"/>
              </a:rPr>
              <a:t>td:contains</a:t>
            </a:r>
            <a:r>
              <a:rPr lang="en-US" sz="1600" b="0" i="0" u="none" strike="noStrike" baseline="0" dirty="0">
                <a:latin typeface="CourierStd"/>
              </a:rPr>
              <a:t>(Henry)').next().</a:t>
            </a:r>
            <a:r>
              <a:rPr lang="en-US" sz="1600" b="0" i="0" u="none" strike="noStrike" baseline="0" dirty="0" err="1">
                <a:latin typeface="CourierStd"/>
              </a:rPr>
              <a:t>addClass</a:t>
            </a:r>
            <a:r>
              <a:rPr lang="en-US" sz="1600" b="0" i="0" u="none" strike="noStrike" baseline="0" dirty="0">
                <a:latin typeface="CourierStd"/>
              </a:rPr>
              <a:t>('highlight');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2.10</a:t>
            </a:r>
          </a:p>
          <a:p>
            <a:pPr marL="324000" lvl="1" indent="0">
              <a:buNone/>
            </a:pPr>
            <a:endParaRPr lang="en-US" b="0" i="1" u="none" strike="noStrike" baseline="0" dirty="0">
              <a:latin typeface="BookAntiqua-Italic"/>
            </a:endParaRPr>
          </a:p>
          <a:p>
            <a:pPr marL="0" indent="0" algn="l">
              <a:buNone/>
            </a:pPr>
            <a:r>
              <a:rPr lang="en-US" sz="1800" b="0" i="0" u="none" strike="noStrike" baseline="0" dirty="0">
                <a:latin typeface="BookAntiqua"/>
              </a:rPr>
              <a:t>The tables should now look like this:</a:t>
            </a:r>
            <a:endParaRPr lang="en-US" dirty="0"/>
          </a:p>
        </p:txBody>
      </p:sp>
      <p:pic>
        <p:nvPicPr>
          <p:cNvPr id="5" name="Picture 4">
            <a:extLst>
              <a:ext uri="{FF2B5EF4-FFF2-40B4-BE49-F238E27FC236}">
                <a16:creationId xmlns:a16="http://schemas.microsoft.com/office/drawing/2014/main" id="{E3FAD70B-DAC8-41B9-951D-81E0CE8CD453}"/>
              </a:ext>
            </a:extLst>
          </p:cNvPr>
          <p:cNvPicPr>
            <a:picLocks noChangeAspect="1"/>
          </p:cNvPicPr>
          <p:nvPr/>
        </p:nvPicPr>
        <p:blipFill>
          <a:blip r:embed="rId2"/>
          <a:stretch>
            <a:fillRect/>
          </a:stretch>
        </p:blipFill>
        <p:spPr>
          <a:xfrm>
            <a:off x="6206067" y="1934963"/>
            <a:ext cx="4481875" cy="4758534"/>
          </a:xfrm>
          <a:prstGeom prst="rect">
            <a:avLst/>
          </a:prstGeom>
        </p:spPr>
      </p:pic>
    </p:spTree>
    <p:extLst>
      <p:ext uri="{BB962C8B-B14F-4D97-AF65-F5344CB8AC3E}">
        <p14:creationId xmlns:p14="http://schemas.microsoft.com/office/powerpoint/2010/main" val="23684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6197-70AF-46C0-84DE-A1166816B8FC}"/>
              </a:ext>
            </a:extLst>
          </p:cNvPr>
          <p:cNvSpPr>
            <a:spLocks noGrp="1"/>
          </p:cNvSpPr>
          <p:nvPr>
            <p:ph type="title"/>
          </p:nvPr>
        </p:nvSpPr>
        <p:spPr/>
        <p:txBody>
          <a:bodyPr/>
          <a:lstStyle/>
          <a:p>
            <a:r>
              <a:rPr lang="en-US" dirty="0"/>
              <a:t>Understanding the DOM</a:t>
            </a:r>
          </a:p>
        </p:txBody>
      </p:sp>
      <p:sp>
        <p:nvSpPr>
          <p:cNvPr id="3" name="Content Placeholder 2">
            <a:extLst>
              <a:ext uri="{FF2B5EF4-FFF2-40B4-BE49-F238E27FC236}">
                <a16:creationId xmlns:a16="http://schemas.microsoft.com/office/drawing/2014/main" id="{C63E315E-F886-4B4F-87A3-8C3E76032614}"/>
              </a:ext>
            </a:extLst>
          </p:cNvPr>
          <p:cNvSpPr>
            <a:spLocks noGrp="1"/>
          </p:cNvSpPr>
          <p:nvPr>
            <p:ph idx="1"/>
          </p:nvPr>
        </p:nvSpPr>
        <p:spPr>
          <a:xfrm>
            <a:off x="572725" y="2155095"/>
            <a:ext cx="7360541" cy="4415037"/>
          </a:xfrm>
        </p:spPr>
        <p:txBody>
          <a:bodyPr>
            <a:normAutofit/>
          </a:bodyPr>
          <a:lstStyle/>
          <a:p>
            <a:pPr marL="0" indent="0" algn="l">
              <a:buNone/>
            </a:pPr>
            <a:r>
              <a:rPr lang="en-US" sz="1800" b="0" i="0" u="none" strike="noStrike" baseline="0" dirty="0">
                <a:latin typeface="BookAntiqua"/>
              </a:rPr>
              <a:t>Here, </a:t>
            </a:r>
            <a:r>
              <a:rPr lang="en-US" sz="1800" b="0" i="0" u="none" strike="noStrike" baseline="0" dirty="0">
                <a:latin typeface="CourierStd"/>
              </a:rPr>
              <a:t>&lt;html&gt; </a:t>
            </a:r>
            <a:r>
              <a:rPr lang="en-US" sz="1800" b="0" i="0" u="none" strike="noStrike" baseline="0" dirty="0">
                <a:latin typeface="BookAntiqua"/>
              </a:rPr>
              <a:t>is the ancestor of all the other elements; in other words, all the other elements are descendants of </a:t>
            </a:r>
            <a:r>
              <a:rPr lang="en-US" sz="1800" b="0" i="0" u="none" strike="noStrike" baseline="0" dirty="0">
                <a:latin typeface="CourierStd"/>
              </a:rPr>
              <a:t>&lt;html&gt;</a:t>
            </a:r>
            <a:r>
              <a:rPr lang="en-US" sz="1800" b="0" i="0" u="none" strike="noStrike" baseline="0" dirty="0">
                <a:latin typeface="BookAntiqua"/>
              </a:rPr>
              <a:t>. The </a:t>
            </a:r>
            <a:r>
              <a:rPr lang="en-US" sz="1800" b="0" i="0" u="none" strike="noStrike" baseline="0" dirty="0">
                <a:latin typeface="CourierStd"/>
              </a:rPr>
              <a:t>&lt;head&gt; </a:t>
            </a:r>
            <a:r>
              <a:rPr lang="en-US" sz="1800" b="0" i="0" u="none" strike="noStrike" baseline="0" dirty="0">
                <a:latin typeface="BookAntiqua"/>
              </a:rPr>
              <a:t>and </a:t>
            </a:r>
            <a:r>
              <a:rPr lang="en-US" sz="1800" b="0" i="0" u="none" strike="noStrike" baseline="0" dirty="0">
                <a:latin typeface="CourierStd"/>
              </a:rPr>
              <a:t>&lt;body&gt; </a:t>
            </a:r>
            <a:r>
              <a:rPr lang="en-US" sz="1800" b="0" i="0" u="none" strike="noStrike" baseline="0" dirty="0">
                <a:latin typeface="BookAntiqua"/>
              </a:rPr>
              <a:t>elements are not only descendants, but children of </a:t>
            </a:r>
            <a:r>
              <a:rPr lang="en-US" sz="1800" b="0" i="0" u="none" strike="noStrike" baseline="0" dirty="0">
                <a:latin typeface="CourierStd"/>
              </a:rPr>
              <a:t>&lt;html&gt; </a:t>
            </a:r>
            <a:r>
              <a:rPr lang="en-US" sz="1800" b="0" i="0" u="none" strike="noStrike" baseline="0" dirty="0">
                <a:latin typeface="BookAntiqua"/>
              </a:rPr>
              <a:t>as well. Likewise, in addition to being the ancestor of </a:t>
            </a:r>
            <a:r>
              <a:rPr lang="en-US" sz="1800" b="0" i="0" u="none" strike="noStrike" baseline="0" dirty="0">
                <a:latin typeface="CourierStd"/>
              </a:rPr>
              <a:t>&lt;head&gt; </a:t>
            </a:r>
            <a:r>
              <a:rPr lang="en-US" sz="1800" b="0" i="0" u="none" strike="noStrike" baseline="0" dirty="0">
                <a:latin typeface="BookAntiqua"/>
              </a:rPr>
              <a:t>and </a:t>
            </a:r>
            <a:r>
              <a:rPr lang="en-US" sz="1800" b="0" i="0" u="none" strike="noStrike" baseline="0" dirty="0">
                <a:latin typeface="CourierStd"/>
              </a:rPr>
              <a:t>&lt;body&gt;</a:t>
            </a:r>
            <a:r>
              <a:rPr lang="en-US" sz="1800" b="0" i="0" u="none" strike="noStrike" baseline="0" dirty="0">
                <a:latin typeface="BookAntiqua"/>
              </a:rPr>
              <a:t>, </a:t>
            </a:r>
            <a:r>
              <a:rPr lang="en-US" sz="1800" b="0" i="0" u="none" strike="noStrike" baseline="0" dirty="0">
                <a:latin typeface="CourierStd"/>
              </a:rPr>
              <a:t>&lt;html&gt; </a:t>
            </a:r>
            <a:r>
              <a:rPr lang="en-US" sz="1800" b="0" i="0" u="none" strike="noStrike" baseline="0" dirty="0">
                <a:latin typeface="BookAntiqua"/>
              </a:rPr>
              <a:t>is also their parent. The </a:t>
            </a:r>
            <a:r>
              <a:rPr lang="en-US" sz="1800" b="0" i="0" u="none" strike="noStrike" baseline="0" dirty="0">
                <a:latin typeface="CourierStd"/>
              </a:rPr>
              <a:t>&lt;p&gt; </a:t>
            </a:r>
            <a:r>
              <a:rPr lang="en-US" sz="1800" b="0" i="0" u="none" strike="noStrike" baseline="0" dirty="0">
                <a:latin typeface="BookAntiqua"/>
              </a:rPr>
              <a:t>elements are children (and descendants) of </a:t>
            </a:r>
            <a:r>
              <a:rPr lang="en-US" sz="1800" b="0" i="0" u="none" strike="noStrike" baseline="0" dirty="0">
                <a:latin typeface="CourierStd"/>
              </a:rPr>
              <a:t>&lt;div&gt;</a:t>
            </a:r>
            <a:r>
              <a:rPr lang="en-US" sz="1800" b="0" i="0" u="none" strike="noStrike" baseline="0" dirty="0">
                <a:latin typeface="BookAntiqua"/>
              </a:rPr>
              <a:t>, descendants of </a:t>
            </a:r>
            <a:r>
              <a:rPr lang="en-US" sz="1800" b="0" i="0" u="none" strike="noStrike" baseline="0" dirty="0">
                <a:latin typeface="CourierStd"/>
              </a:rPr>
              <a:t>&lt;body&gt; </a:t>
            </a:r>
            <a:r>
              <a:rPr lang="en-US" sz="1800" b="0" i="0" u="none" strike="noStrike" baseline="0" dirty="0">
                <a:latin typeface="BookAntiqua"/>
              </a:rPr>
              <a:t>and </a:t>
            </a:r>
            <a:r>
              <a:rPr lang="en-US" sz="1800" b="0" i="0" u="none" strike="noStrike" baseline="0" dirty="0">
                <a:latin typeface="CourierStd"/>
              </a:rPr>
              <a:t>&lt;html&gt;</a:t>
            </a:r>
            <a:r>
              <a:rPr lang="en-US" sz="1800" b="0" i="0" u="none" strike="noStrike" baseline="0" dirty="0">
                <a:latin typeface="BookAntiqua"/>
              </a:rPr>
              <a:t>, and siblings of each other.</a:t>
            </a:r>
          </a:p>
          <a:p>
            <a:pPr marL="0" indent="0" algn="l">
              <a:buNone/>
            </a:pPr>
            <a:r>
              <a:rPr lang="en-US" sz="1800" b="0" i="0" u="none" strike="noStrike" baseline="0" dirty="0">
                <a:latin typeface="BookAntiqua"/>
              </a:rPr>
              <a:t>To help visualize the family tree structure of the DOM, we can use a number of software tools, such as the Firebug plugin for Firefox or the Web Inspector in Safari or Chrome.</a:t>
            </a:r>
          </a:p>
          <a:p>
            <a:pPr marL="0" indent="0" algn="l">
              <a:buNone/>
            </a:pPr>
            <a:r>
              <a:rPr lang="en-US" sz="1800" b="0" i="0" u="none" strike="noStrike" baseline="0" dirty="0">
                <a:latin typeface="BookAntiqua"/>
              </a:rPr>
              <a:t>With this tree of elements at our disposal, we'll be able to use jQuery to efficiently locate any set of elements on the page. Our tools to achieve this are jQuery selectors and traversal methods.</a:t>
            </a:r>
            <a:endParaRPr lang="en-US" dirty="0"/>
          </a:p>
        </p:txBody>
      </p:sp>
      <p:pic>
        <p:nvPicPr>
          <p:cNvPr id="5" name="Picture 4">
            <a:extLst>
              <a:ext uri="{FF2B5EF4-FFF2-40B4-BE49-F238E27FC236}">
                <a16:creationId xmlns:a16="http://schemas.microsoft.com/office/drawing/2014/main" id="{2D5D7A3B-0D71-4722-BBAA-86C025D47FCE}"/>
              </a:ext>
            </a:extLst>
          </p:cNvPr>
          <p:cNvPicPr>
            <a:picLocks noChangeAspect="1"/>
          </p:cNvPicPr>
          <p:nvPr/>
        </p:nvPicPr>
        <p:blipFill>
          <a:blip r:embed="rId2"/>
          <a:stretch>
            <a:fillRect/>
          </a:stretch>
        </p:blipFill>
        <p:spPr>
          <a:xfrm>
            <a:off x="7938033" y="2629958"/>
            <a:ext cx="3800475" cy="3409950"/>
          </a:xfrm>
          <a:prstGeom prst="rect">
            <a:avLst/>
          </a:prstGeom>
        </p:spPr>
      </p:pic>
    </p:spTree>
    <p:extLst>
      <p:ext uri="{BB962C8B-B14F-4D97-AF65-F5344CB8AC3E}">
        <p14:creationId xmlns:p14="http://schemas.microsoft.com/office/powerpoint/2010/main" val="2384315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569C-EF68-4F7C-8D29-3D9253A36BA1}"/>
              </a:ext>
            </a:extLst>
          </p:cNvPr>
          <p:cNvSpPr>
            <a:spLocks noGrp="1"/>
          </p:cNvSpPr>
          <p:nvPr>
            <p:ph type="title"/>
          </p:nvPr>
        </p:nvSpPr>
        <p:spPr/>
        <p:txBody>
          <a:bodyPr/>
          <a:lstStyle/>
          <a:p>
            <a:r>
              <a:rPr lang="en-US" dirty="0"/>
              <a:t>Styling specific cells</a:t>
            </a:r>
          </a:p>
        </p:txBody>
      </p:sp>
      <p:sp>
        <p:nvSpPr>
          <p:cNvPr id="3" name="Content Placeholder 2">
            <a:extLst>
              <a:ext uri="{FF2B5EF4-FFF2-40B4-BE49-F238E27FC236}">
                <a16:creationId xmlns:a16="http://schemas.microsoft.com/office/drawing/2014/main" id="{55C2D28E-DF90-4883-AC19-401D2FFBDA95}"/>
              </a:ext>
            </a:extLst>
          </p:cNvPr>
          <p:cNvSpPr>
            <a:spLocks noGrp="1"/>
          </p:cNvSpPr>
          <p:nvPr>
            <p:ph idx="1"/>
          </p:nvPr>
        </p:nvSpPr>
        <p:spPr>
          <a:xfrm>
            <a:off x="996059" y="2053496"/>
            <a:ext cx="5760341" cy="4474304"/>
          </a:xfrm>
        </p:spPr>
        <p:txBody>
          <a:bodyPr>
            <a:normAutofit/>
          </a:bodyPr>
          <a:lstStyle/>
          <a:p>
            <a:pPr marL="0" indent="0" algn="l">
              <a:buNone/>
            </a:pPr>
            <a:r>
              <a:rPr lang="en-US" sz="1800" b="0" i="0" u="none" strike="noStrike" baseline="0" dirty="0">
                <a:latin typeface="BookAntiqua"/>
              </a:rPr>
              <a:t>The </a:t>
            </a:r>
            <a:r>
              <a:rPr lang="en-US" sz="1800" b="0" i="0" u="none" strike="noStrike" baseline="0" dirty="0">
                <a:latin typeface="CourierStd"/>
              </a:rPr>
              <a:t>.next() </a:t>
            </a:r>
            <a:r>
              <a:rPr lang="en-US" sz="1800" b="0" i="0" u="none" strike="noStrike" baseline="0" dirty="0">
                <a:latin typeface="BookAntiqua"/>
              </a:rPr>
              <a:t>method selects only the very next sibling element. To highlight all of the cells following the one containing </a:t>
            </a:r>
            <a:r>
              <a:rPr lang="en-US" sz="1800" b="1" i="0" u="none" strike="noStrike" baseline="0" dirty="0">
                <a:latin typeface="BookAntiqua-Bold"/>
              </a:rPr>
              <a:t>Henry</a:t>
            </a:r>
            <a:r>
              <a:rPr lang="en-US" sz="1800" b="0" i="0" u="none" strike="noStrike" baseline="0" dirty="0">
                <a:latin typeface="BookAntiqua"/>
              </a:rPr>
              <a:t>, we could use the </a:t>
            </a:r>
            <a:r>
              <a:rPr lang="en-US" sz="1800" b="0" i="0" u="none" strike="noStrike" baseline="0" dirty="0">
                <a:latin typeface="CourierStd"/>
              </a:rPr>
              <a:t>.</a:t>
            </a:r>
            <a:r>
              <a:rPr lang="en-US" sz="1800" b="0" i="0" u="none" strike="noStrike" baseline="0" dirty="0" err="1">
                <a:latin typeface="CourierStd"/>
              </a:rPr>
              <a:t>nextAll</a:t>
            </a:r>
            <a:r>
              <a:rPr lang="en-US" sz="1800" b="0" i="0" u="none" strike="noStrike" baseline="0" dirty="0">
                <a:latin typeface="CourierStd"/>
              </a:rPr>
              <a:t>()</a:t>
            </a:r>
            <a:r>
              <a:rPr lang="en-US" sz="1800" b="0" i="0" u="none" strike="noStrike" baseline="0" dirty="0">
                <a:latin typeface="BookAntiqua"/>
              </a:rPr>
              <a:t>method instead:</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a:t>
            </a:r>
            <a:r>
              <a:rPr lang="en-US" sz="1600" b="0" i="0" u="none" strike="noStrike" baseline="0" dirty="0" err="1">
                <a:latin typeface="CourierStd"/>
              </a:rPr>
              <a:t>td:contains</a:t>
            </a:r>
            <a:r>
              <a:rPr lang="en-US" sz="1600" b="0" i="0" u="none" strike="noStrike" baseline="0" dirty="0">
                <a:latin typeface="CourierStd"/>
              </a:rPr>
              <a:t>(Henry)').</a:t>
            </a:r>
            <a:r>
              <a:rPr lang="en-US" sz="1600" b="0" i="0" u="none" strike="noStrike" baseline="0" dirty="0" err="1">
                <a:latin typeface="CourierStd"/>
              </a:rPr>
              <a:t>nextAll</a:t>
            </a:r>
            <a:r>
              <a:rPr lang="en-US" sz="1600" b="0" i="0" u="none" strike="noStrike" baseline="0" dirty="0">
                <a:latin typeface="CourierStd"/>
              </a:rPr>
              <a:t>()</a:t>
            </a:r>
            <a:br>
              <a:rPr lang="en-US" sz="1600" b="0" i="0" u="none" strike="noStrike" baseline="0" dirty="0">
                <a:latin typeface="CourierStd"/>
              </a:rPr>
            </a:br>
            <a:r>
              <a:rPr lang="en-US" sz="1600" b="0" i="0" u="none" strike="noStrike" baseline="0" dirty="0">
                <a:latin typeface="CourierStd"/>
              </a:rPr>
              <a:t>.</a:t>
            </a:r>
            <a:r>
              <a:rPr lang="en-US" sz="1600" b="0" i="0" u="none" strike="noStrike" baseline="0" dirty="0" err="1">
                <a:latin typeface="CourierStd"/>
              </a:rPr>
              <a:t>addClass</a:t>
            </a:r>
            <a:r>
              <a:rPr lang="en-US" sz="1600" b="0" i="0" u="none" strike="noStrike" baseline="0" dirty="0">
                <a:latin typeface="CourierStd"/>
              </a:rPr>
              <a:t>('highlight');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Listing 2.11</a:t>
            </a:r>
          </a:p>
          <a:p>
            <a:pPr marL="0" indent="0" algn="l">
              <a:buNone/>
            </a:pPr>
            <a:r>
              <a:rPr lang="en-US" sz="1800" b="0" i="0" u="none" strike="noStrike" baseline="0" dirty="0">
                <a:latin typeface="BookAntiqua"/>
              </a:rPr>
              <a:t>Since the cells containing </a:t>
            </a:r>
            <a:r>
              <a:rPr lang="en-US" sz="1800" b="1" i="0" u="none" strike="noStrike" baseline="0" dirty="0">
                <a:latin typeface="BookAntiqua-Bold"/>
              </a:rPr>
              <a:t>Henry </a:t>
            </a:r>
            <a:r>
              <a:rPr lang="en-US" sz="1800" b="0" i="0" u="none" strike="noStrike" baseline="0" dirty="0">
                <a:latin typeface="BookAntiqua"/>
              </a:rPr>
              <a:t>are in the first column of the table, this code causes the rest of the cells in these rows to be highlighted:</a:t>
            </a:r>
            <a:endParaRPr lang="en-US" dirty="0"/>
          </a:p>
        </p:txBody>
      </p:sp>
      <p:pic>
        <p:nvPicPr>
          <p:cNvPr id="6" name="Picture 5">
            <a:extLst>
              <a:ext uri="{FF2B5EF4-FFF2-40B4-BE49-F238E27FC236}">
                <a16:creationId xmlns:a16="http://schemas.microsoft.com/office/drawing/2014/main" id="{51849FDE-3045-410A-86C8-8612C00CCC76}"/>
              </a:ext>
            </a:extLst>
          </p:cNvPr>
          <p:cNvPicPr>
            <a:picLocks noChangeAspect="1"/>
          </p:cNvPicPr>
          <p:nvPr/>
        </p:nvPicPr>
        <p:blipFill>
          <a:blip r:embed="rId2"/>
          <a:stretch>
            <a:fillRect/>
          </a:stretch>
        </p:blipFill>
        <p:spPr>
          <a:xfrm>
            <a:off x="7122500" y="2156519"/>
            <a:ext cx="4073441" cy="4268258"/>
          </a:xfrm>
          <a:prstGeom prst="rect">
            <a:avLst/>
          </a:prstGeom>
        </p:spPr>
      </p:pic>
    </p:spTree>
    <p:extLst>
      <p:ext uri="{BB962C8B-B14F-4D97-AF65-F5344CB8AC3E}">
        <p14:creationId xmlns:p14="http://schemas.microsoft.com/office/powerpoint/2010/main" val="2121897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569C-EF68-4F7C-8D29-3D9253A36BA1}"/>
              </a:ext>
            </a:extLst>
          </p:cNvPr>
          <p:cNvSpPr>
            <a:spLocks noGrp="1"/>
          </p:cNvSpPr>
          <p:nvPr>
            <p:ph type="title"/>
          </p:nvPr>
        </p:nvSpPr>
        <p:spPr/>
        <p:txBody>
          <a:bodyPr/>
          <a:lstStyle/>
          <a:p>
            <a:r>
              <a:rPr lang="en-US" dirty="0"/>
              <a:t>Styling specific cells</a:t>
            </a:r>
          </a:p>
        </p:txBody>
      </p:sp>
      <p:sp>
        <p:nvSpPr>
          <p:cNvPr id="3" name="Content Placeholder 2">
            <a:extLst>
              <a:ext uri="{FF2B5EF4-FFF2-40B4-BE49-F238E27FC236}">
                <a16:creationId xmlns:a16="http://schemas.microsoft.com/office/drawing/2014/main" id="{55C2D28E-DF90-4883-AC19-401D2FFBDA95}"/>
              </a:ext>
            </a:extLst>
          </p:cNvPr>
          <p:cNvSpPr>
            <a:spLocks noGrp="1"/>
          </p:cNvSpPr>
          <p:nvPr>
            <p:ph idx="1"/>
          </p:nvPr>
        </p:nvSpPr>
        <p:spPr>
          <a:xfrm>
            <a:off x="581192" y="2053495"/>
            <a:ext cx="6640875" cy="4558971"/>
          </a:xfrm>
        </p:spPr>
        <p:txBody>
          <a:bodyPr>
            <a:normAutofit lnSpcReduction="10000"/>
          </a:bodyPr>
          <a:lstStyle/>
          <a:p>
            <a:pPr marL="0" indent="0" algn="l">
              <a:buNone/>
            </a:pPr>
            <a:r>
              <a:rPr lang="en-US" sz="1800" b="0" i="0" u="none" strike="noStrike" baseline="0" dirty="0">
                <a:latin typeface="BookAntiqua"/>
              </a:rPr>
              <a:t>As we might expect, the </a:t>
            </a:r>
            <a:r>
              <a:rPr lang="en-US" sz="1800" b="0" i="0" u="none" strike="noStrike" baseline="0" dirty="0">
                <a:latin typeface="CourierStd"/>
              </a:rPr>
              <a:t>.next() </a:t>
            </a:r>
            <a:r>
              <a:rPr lang="en-US" sz="1800" b="0" i="0" u="none" strike="noStrike" baseline="0" dirty="0">
                <a:latin typeface="BookAntiqua"/>
              </a:rPr>
              <a:t>and </a:t>
            </a:r>
            <a:r>
              <a:rPr lang="en-US" sz="1800" b="0" i="0" u="none" strike="noStrike" baseline="0" dirty="0">
                <a:latin typeface="CourierStd"/>
              </a:rPr>
              <a:t>.</a:t>
            </a:r>
            <a:r>
              <a:rPr lang="en-US" sz="1800" b="0" i="0" u="none" strike="noStrike" baseline="0" dirty="0" err="1">
                <a:latin typeface="CourierStd"/>
              </a:rPr>
              <a:t>nextAll</a:t>
            </a:r>
            <a:r>
              <a:rPr lang="en-US" sz="1800" b="0" i="0" u="none" strike="noStrike" baseline="0" dirty="0">
                <a:latin typeface="CourierStd"/>
              </a:rPr>
              <a:t>() </a:t>
            </a:r>
            <a:r>
              <a:rPr lang="en-US" sz="1800" b="0" i="0" u="none" strike="noStrike" baseline="0" dirty="0">
                <a:latin typeface="BookAntiqua"/>
              </a:rPr>
              <a:t>methods have counterparts: </a:t>
            </a:r>
            <a:r>
              <a:rPr lang="en-US" sz="1800" b="0" i="0" u="none" strike="noStrike" baseline="0" dirty="0">
                <a:latin typeface="CourierStd"/>
              </a:rPr>
              <a:t>.</a:t>
            </a:r>
            <a:r>
              <a:rPr lang="en-US" sz="1800" b="0" i="0" u="none" strike="noStrike" baseline="0" dirty="0" err="1">
                <a:latin typeface="CourierStd"/>
              </a:rPr>
              <a:t>prev</a:t>
            </a:r>
            <a:r>
              <a:rPr lang="en-US" sz="1800" b="0" i="0" u="none" strike="noStrike" baseline="0" dirty="0">
                <a:latin typeface="CourierStd"/>
              </a:rPr>
              <a:t>() </a:t>
            </a:r>
            <a:r>
              <a:rPr lang="en-US" sz="1800" b="0" i="0" u="none" strike="noStrike" baseline="0" dirty="0">
                <a:latin typeface="BookAntiqua"/>
              </a:rPr>
              <a:t>and </a:t>
            </a:r>
            <a:r>
              <a:rPr lang="en-US" sz="1800" b="0" i="0" u="none" strike="noStrike" baseline="0" dirty="0">
                <a:latin typeface="CourierStd"/>
              </a:rPr>
              <a:t>.</a:t>
            </a:r>
            <a:r>
              <a:rPr lang="en-US" sz="1800" b="0" i="0" u="none" strike="noStrike" baseline="0" dirty="0" err="1">
                <a:latin typeface="CourierStd"/>
              </a:rPr>
              <a:t>prevAll</a:t>
            </a:r>
            <a:r>
              <a:rPr lang="en-US" sz="1800" b="0" i="0" u="none" strike="noStrike" baseline="0" dirty="0">
                <a:latin typeface="CourierStd"/>
              </a:rPr>
              <a:t>()</a:t>
            </a:r>
            <a:r>
              <a:rPr lang="en-US" sz="1800" b="0" i="0" u="none" strike="noStrike" baseline="0" dirty="0">
                <a:latin typeface="BookAntiqua"/>
              </a:rPr>
              <a:t>. Additionally, </a:t>
            </a:r>
            <a:r>
              <a:rPr lang="en-US" sz="1800" b="0" i="0" u="none" strike="noStrike" baseline="0" dirty="0">
                <a:latin typeface="CourierStd"/>
              </a:rPr>
              <a:t>.siblings() </a:t>
            </a:r>
            <a:r>
              <a:rPr lang="en-US" sz="1800" b="0" i="0" u="none" strike="noStrike" baseline="0" dirty="0">
                <a:latin typeface="BookAntiqua"/>
              </a:rPr>
              <a:t>selects all other elements at the same DOM level, regardless of whether they come before or after the previously selected element.</a:t>
            </a:r>
          </a:p>
          <a:p>
            <a:pPr marL="0" indent="0" algn="l">
              <a:buNone/>
            </a:pPr>
            <a:r>
              <a:rPr lang="en-US" sz="1800" b="0" i="0" u="none" strike="noStrike" baseline="0" dirty="0">
                <a:latin typeface="BookAntiqua"/>
              </a:rPr>
              <a:t>To include the original cell (the one that contains </a:t>
            </a:r>
            <a:r>
              <a:rPr lang="en-US" sz="1800" b="1" i="0" u="none" strike="noStrike" baseline="0" dirty="0">
                <a:latin typeface="BookAntiqua-Bold"/>
              </a:rPr>
              <a:t>Henry</a:t>
            </a:r>
            <a:r>
              <a:rPr lang="en-US" sz="1800" b="0" i="0" u="none" strike="noStrike" baseline="0" dirty="0">
                <a:latin typeface="BookAntiqua"/>
              </a:rPr>
              <a:t>) along with the cells that follow, we can add the </a:t>
            </a:r>
            <a:r>
              <a:rPr lang="en-US" sz="1800" b="0" i="0" u="none" strike="noStrike" baseline="0" dirty="0">
                <a:latin typeface="CourierStd"/>
              </a:rPr>
              <a:t>.</a:t>
            </a:r>
            <a:r>
              <a:rPr lang="en-US" sz="1800" b="0" i="0" u="none" strike="noStrike" baseline="0" dirty="0" err="1">
                <a:latin typeface="CourierStd"/>
              </a:rPr>
              <a:t>addBack</a:t>
            </a:r>
            <a:r>
              <a:rPr lang="en-US" sz="1800" b="0" i="0" u="none" strike="noStrike" baseline="0" dirty="0">
                <a:latin typeface="CourierStd"/>
              </a:rPr>
              <a:t>() </a:t>
            </a:r>
            <a:r>
              <a:rPr lang="en-US" sz="1800" b="0" i="0" u="none" strike="noStrike" baseline="0" dirty="0">
                <a:latin typeface="BookAntiqua"/>
              </a:rPr>
              <a:t>method:</a:t>
            </a:r>
          </a:p>
          <a:p>
            <a:pPr marL="324000" lvl="1" indent="0">
              <a:buNone/>
            </a:pPr>
            <a:r>
              <a:rPr lang="en-US" b="0" i="0" u="none" strike="noStrike" baseline="0" dirty="0">
                <a:latin typeface="CourierStd"/>
              </a:rPr>
              <a:t>$(document).ready(function() {</a:t>
            </a:r>
          </a:p>
          <a:p>
            <a:pPr marL="594000" lvl="2" indent="0">
              <a:buNone/>
            </a:pPr>
            <a:r>
              <a:rPr lang="en-US" sz="1500" b="0" i="0" u="none" strike="noStrike" baseline="0" dirty="0">
                <a:latin typeface="CourierStd"/>
              </a:rPr>
              <a:t>$('</a:t>
            </a:r>
            <a:r>
              <a:rPr lang="en-US" sz="1500" b="0" i="0" u="none" strike="noStrike" baseline="0" dirty="0" err="1">
                <a:latin typeface="CourierStd"/>
              </a:rPr>
              <a:t>td:contains</a:t>
            </a:r>
            <a:r>
              <a:rPr lang="en-US" sz="1500" b="0" i="0" u="none" strike="noStrike" baseline="0" dirty="0">
                <a:latin typeface="CourierStd"/>
              </a:rPr>
              <a:t>(Henry)').</a:t>
            </a:r>
            <a:r>
              <a:rPr lang="en-US" sz="1500" b="0" i="0" u="none" strike="noStrike" baseline="0" dirty="0" err="1">
                <a:latin typeface="CourierStd"/>
              </a:rPr>
              <a:t>nextAll</a:t>
            </a:r>
            <a:r>
              <a:rPr lang="en-US" sz="1500" b="0" i="0" u="none" strike="noStrike" baseline="0" dirty="0">
                <a:latin typeface="CourierStd"/>
              </a:rPr>
              <a:t>().</a:t>
            </a:r>
            <a:r>
              <a:rPr lang="en-US" sz="1500" b="0" i="0" u="none" strike="noStrike" baseline="0" dirty="0" err="1">
                <a:latin typeface="CourierStd"/>
              </a:rPr>
              <a:t>addBack</a:t>
            </a:r>
            <a:r>
              <a:rPr lang="en-US" sz="1500" b="0" i="0" u="none" strike="noStrike" baseline="0" dirty="0">
                <a:latin typeface="CourierStd"/>
              </a:rPr>
              <a:t>()</a:t>
            </a:r>
          </a:p>
          <a:p>
            <a:pPr marL="594000" lvl="2" indent="0">
              <a:buNone/>
            </a:pPr>
            <a:r>
              <a:rPr lang="en-US" sz="1500" b="0" i="0" u="none" strike="noStrike" baseline="0" dirty="0">
                <a:latin typeface="CourierStd"/>
              </a:rPr>
              <a:t>.</a:t>
            </a:r>
            <a:r>
              <a:rPr lang="en-US" sz="1500" b="0" i="0" u="none" strike="noStrike" baseline="0" dirty="0" err="1">
                <a:latin typeface="CourierStd"/>
              </a:rPr>
              <a:t>addClass</a:t>
            </a:r>
            <a:r>
              <a:rPr lang="en-US" sz="1500" b="0" i="0" u="none" strike="noStrike" baseline="0" dirty="0">
                <a:latin typeface="CourierStd"/>
              </a:rPr>
              <a:t>('highlight');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2.12</a:t>
            </a:r>
          </a:p>
          <a:p>
            <a:pPr marL="0" indent="0" algn="l">
              <a:buNone/>
            </a:pPr>
            <a:r>
              <a:rPr lang="en-US" sz="1800" b="0" i="0" u="none" strike="noStrike" baseline="0" dirty="0">
                <a:latin typeface="BookAntiqua"/>
              </a:rPr>
              <a:t>With this modification in place, all of the cells in the row get the styling offered by the </a:t>
            </a:r>
            <a:r>
              <a:rPr lang="en-US" sz="1800" b="0" i="0" u="none" strike="noStrike" baseline="0" dirty="0">
                <a:latin typeface="CourierStd"/>
              </a:rPr>
              <a:t>highlight </a:t>
            </a:r>
            <a:r>
              <a:rPr lang="en-US" sz="1800" b="0" i="0" u="none" strike="noStrike" baseline="0" dirty="0">
                <a:latin typeface="BookAntiqua"/>
              </a:rPr>
              <a:t>class:</a:t>
            </a:r>
            <a:endParaRPr lang="en-US" dirty="0"/>
          </a:p>
        </p:txBody>
      </p:sp>
      <p:pic>
        <p:nvPicPr>
          <p:cNvPr id="5" name="Picture 4">
            <a:extLst>
              <a:ext uri="{FF2B5EF4-FFF2-40B4-BE49-F238E27FC236}">
                <a16:creationId xmlns:a16="http://schemas.microsoft.com/office/drawing/2014/main" id="{BF18D142-D643-4007-A3CB-D50DCF62AE2D}"/>
              </a:ext>
            </a:extLst>
          </p:cNvPr>
          <p:cNvPicPr>
            <a:picLocks noChangeAspect="1"/>
          </p:cNvPicPr>
          <p:nvPr/>
        </p:nvPicPr>
        <p:blipFill>
          <a:blip r:embed="rId2"/>
          <a:stretch>
            <a:fillRect/>
          </a:stretch>
        </p:blipFill>
        <p:spPr>
          <a:xfrm>
            <a:off x="7391400" y="2171575"/>
            <a:ext cx="4125912" cy="4322810"/>
          </a:xfrm>
          <a:prstGeom prst="rect">
            <a:avLst/>
          </a:prstGeom>
        </p:spPr>
      </p:pic>
    </p:spTree>
    <p:extLst>
      <p:ext uri="{BB962C8B-B14F-4D97-AF65-F5344CB8AC3E}">
        <p14:creationId xmlns:p14="http://schemas.microsoft.com/office/powerpoint/2010/main" val="4061079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569C-EF68-4F7C-8D29-3D9253A36BA1}"/>
              </a:ext>
            </a:extLst>
          </p:cNvPr>
          <p:cNvSpPr>
            <a:spLocks noGrp="1"/>
          </p:cNvSpPr>
          <p:nvPr>
            <p:ph type="title"/>
          </p:nvPr>
        </p:nvSpPr>
        <p:spPr/>
        <p:txBody>
          <a:bodyPr/>
          <a:lstStyle/>
          <a:p>
            <a:r>
              <a:rPr lang="en-US" dirty="0"/>
              <a:t>Styling specific cells</a:t>
            </a:r>
          </a:p>
        </p:txBody>
      </p:sp>
      <p:sp>
        <p:nvSpPr>
          <p:cNvPr id="3" name="Content Placeholder 2">
            <a:extLst>
              <a:ext uri="{FF2B5EF4-FFF2-40B4-BE49-F238E27FC236}">
                <a16:creationId xmlns:a16="http://schemas.microsoft.com/office/drawing/2014/main" id="{55C2D28E-DF90-4883-AC19-401D2FFBDA95}"/>
              </a:ext>
            </a:extLst>
          </p:cNvPr>
          <p:cNvSpPr>
            <a:spLocks noGrp="1"/>
          </p:cNvSpPr>
          <p:nvPr>
            <p:ph idx="1"/>
          </p:nvPr>
        </p:nvSpPr>
        <p:spPr>
          <a:xfrm>
            <a:off x="581192" y="2053495"/>
            <a:ext cx="11029616" cy="4558971"/>
          </a:xfrm>
        </p:spPr>
        <p:txBody>
          <a:bodyPr>
            <a:normAutofit/>
          </a:bodyPr>
          <a:lstStyle/>
          <a:p>
            <a:pPr marL="0" indent="0" algn="l">
              <a:buNone/>
            </a:pPr>
            <a:r>
              <a:rPr lang="en-US" sz="1800" b="0" i="0" u="none" strike="noStrike" baseline="0" dirty="0">
                <a:latin typeface="BookAntiqua"/>
              </a:rPr>
              <a:t>There are a multitude of selector and traversal-method combinations by which we can select the same set of elements. Here, for example, is another way to select every cell in each row where at least one of the cells contains </a:t>
            </a:r>
            <a:r>
              <a:rPr lang="en-US" sz="1800" b="1" i="0" u="none" strike="noStrike" baseline="0" dirty="0">
                <a:latin typeface="BookAntiqua-Bold"/>
              </a:rPr>
              <a:t>Henry</a:t>
            </a:r>
            <a:r>
              <a:rPr lang="en-US" sz="1800" b="0" i="0" u="none" strike="noStrike" baseline="0" dirty="0">
                <a:latin typeface="BookAntiqua"/>
              </a:rPr>
              <a:t>:</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a:t>
            </a:r>
            <a:r>
              <a:rPr lang="en-US" sz="1600" b="0" i="0" u="none" strike="noStrike" baseline="0" dirty="0" err="1">
                <a:latin typeface="CourierStd"/>
              </a:rPr>
              <a:t>td:contains</a:t>
            </a:r>
            <a:r>
              <a:rPr lang="en-US" sz="1600" b="0" i="0" u="none" strike="noStrike" baseline="0" dirty="0">
                <a:latin typeface="CourierStd"/>
              </a:rPr>
              <a:t>(Henry)').parent().children().</a:t>
            </a:r>
            <a:r>
              <a:rPr lang="en-US" sz="1600" b="0" i="0" u="none" strike="noStrike" baseline="0" dirty="0" err="1">
                <a:latin typeface="CourierStd"/>
              </a:rPr>
              <a:t>addClass</a:t>
            </a:r>
            <a:r>
              <a:rPr lang="en-US" sz="1600" b="0" i="0" u="none" strike="noStrike" baseline="0" dirty="0">
                <a:latin typeface="CourierStd"/>
              </a:rPr>
              <a:t>('highlight');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2.13</a:t>
            </a:r>
          </a:p>
          <a:p>
            <a:pPr marL="324000" lvl="1" indent="0">
              <a:buNone/>
            </a:pPr>
            <a:endParaRPr lang="en-US" b="0" i="1" u="none" strike="noStrike" baseline="0" dirty="0">
              <a:latin typeface="BookAntiqua-Italic"/>
            </a:endParaRPr>
          </a:p>
          <a:p>
            <a:pPr marL="0" indent="0" algn="l">
              <a:buNone/>
            </a:pPr>
            <a:r>
              <a:rPr lang="en-US" sz="1800" b="0" i="0" u="none" strike="noStrike" baseline="0" dirty="0">
                <a:latin typeface="BookAntiqua"/>
              </a:rPr>
              <a:t>Rather than traversing across to sibling elements, we travel up one level in the DOM to the </a:t>
            </a:r>
            <a:r>
              <a:rPr lang="en-US" sz="1800" b="0" i="0" u="none" strike="noStrike" baseline="0" dirty="0">
                <a:latin typeface="CourierStd"/>
              </a:rPr>
              <a:t>&lt;tr&gt; </a:t>
            </a:r>
            <a:r>
              <a:rPr lang="en-US" sz="1800" b="0" i="0" u="none" strike="noStrike" baseline="0" dirty="0">
                <a:latin typeface="BookAntiqua"/>
              </a:rPr>
              <a:t>tag with </a:t>
            </a:r>
            <a:r>
              <a:rPr lang="en-US" sz="1800" b="0" i="0" u="none" strike="noStrike" baseline="0" dirty="0">
                <a:latin typeface="CourierStd"/>
              </a:rPr>
              <a:t>.parent() </a:t>
            </a:r>
            <a:r>
              <a:rPr lang="en-US" sz="1800" b="0" i="0" u="none" strike="noStrike" baseline="0" dirty="0">
                <a:latin typeface="BookAntiqua"/>
              </a:rPr>
              <a:t>and then select all of the row's cells with </a:t>
            </a:r>
            <a:r>
              <a:rPr lang="en-US" sz="1800" b="0" i="0" u="none" strike="noStrike" baseline="0" dirty="0">
                <a:latin typeface="CourierStd"/>
              </a:rPr>
              <a:t>.children()</a:t>
            </a:r>
            <a:r>
              <a:rPr lang="en-US" sz="1800" b="0" i="0" u="none" strike="noStrike" baseline="0" dirty="0">
                <a:latin typeface="BookAntiqua"/>
              </a:rPr>
              <a:t>.</a:t>
            </a:r>
            <a:endParaRPr lang="en-US" dirty="0"/>
          </a:p>
        </p:txBody>
      </p:sp>
    </p:spTree>
    <p:extLst>
      <p:ext uri="{BB962C8B-B14F-4D97-AF65-F5344CB8AC3E}">
        <p14:creationId xmlns:p14="http://schemas.microsoft.com/office/powerpoint/2010/main" val="4191000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497C-E9F9-457B-A5B3-013BB8FC6990}"/>
              </a:ext>
            </a:extLst>
          </p:cNvPr>
          <p:cNvSpPr>
            <a:spLocks noGrp="1"/>
          </p:cNvSpPr>
          <p:nvPr>
            <p:ph type="title"/>
          </p:nvPr>
        </p:nvSpPr>
        <p:spPr/>
        <p:txBody>
          <a:bodyPr/>
          <a:lstStyle/>
          <a:p>
            <a:r>
              <a:rPr lang="en-US" dirty="0"/>
              <a:t>Chaining</a:t>
            </a:r>
          </a:p>
        </p:txBody>
      </p:sp>
      <p:sp>
        <p:nvSpPr>
          <p:cNvPr id="3" name="Content Placeholder 2">
            <a:extLst>
              <a:ext uri="{FF2B5EF4-FFF2-40B4-BE49-F238E27FC236}">
                <a16:creationId xmlns:a16="http://schemas.microsoft.com/office/drawing/2014/main" id="{D4E34231-484A-43E7-9340-D46467387181}"/>
              </a:ext>
            </a:extLst>
          </p:cNvPr>
          <p:cNvSpPr>
            <a:spLocks noGrp="1"/>
          </p:cNvSpPr>
          <p:nvPr>
            <p:ph idx="1"/>
          </p:nvPr>
        </p:nvSpPr>
        <p:spPr>
          <a:xfrm>
            <a:off x="581192" y="2180496"/>
            <a:ext cx="11029615" cy="4101771"/>
          </a:xfrm>
        </p:spPr>
        <p:txBody>
          <a:bodyPr>
            <a:normAutofit/>
          </a:bodyPr>
          <a:lstStyle/>
          <a:p>
            <a:pPr marL="0" indent="0" algn="l">
              <a:buNone/>
            </a:pPr>
            <a:r>
              <a:rPr lang="en-US" sz="1800" b="0" i="0" u="none" strike="noStrike" baseline="0" dirty="0">
                <a:latin typeface="BookAntiqua"/>
              </a:rPr>
              <a:t>The traversal method combinations that we have just explored illustrate jQuery’s chaining capability. With jQuery, it is possible to select multiple sets of elements and do multiple things with them, all within a single line of code. This chaining not only helps keep jQuery code concise, but it also can improve a script's performance when the alternative is to respecify a selector.</a:t>
            </a:r>
          </a:p>
          <a:p>
            <a:pPr marL="0" indent="0" algn="l">
              <a:buNone/>
            </a:pPr>
            <a:r>
              <a:rPr lang="en-US" sz="1800" b="0" i="0" u="none" strike="noStrike" baseline="0" dirty="0">
                <a:latin typeface="BookAntiqua"/>
              </a:rPr>
              <a:t>It is also possible to break a single line of code into multiple lines for greater readability. For example, a single chained sequence of methods could be written in one line:</a:t>
            </a:r>
          </a:p>
          <a:p>
            <a:pPr marL="0" indent="0" algn="l">
              <a:buNone/>
            </a:pPr>
            <a:endParaRPr lang="en-US" sz="1800" b="0" i="0" u="none" strike="noStrike" baseline="0" dirty="0">
              <a:latin typeface="BookAntiqua"/>
            </a:endParaRPr>
          </a:p>
          <a:p>
            <a:pPr marL="324000" lvl="1" indent="0">
              <a:buNone/>
            </a:pPr>
            <a:r>
              <a:rPr lang="en-US" b="0" i="0" u="none" strike="noStrike" baseline="0" dirty="0">
                <a:latin typeface="CourierStd"/>
              </a:rPr>
              <a:t>$('</a:t>
            </a:r>
            <a:r>
              <a:rPr lang="en-US" b="0" i="0" u="none" strike="noStrike" baseline="0" dirty="0" err="1">
                <a:latin typeface="CourierStd"/>
              </a:rPr>
              <a:t>td:contains</a:t>
            </a:r>
            <a:r>
              <a:rPr lang="en-US" b="0" i="0" u="none" strike="noStrike" baseline="0" dirty="0">
                <a:latin typeface="CourierStd"/>
              </a:rPr>
              <a:t>(Henry)').parent().find('</a:t>
            </a:r>
            <a:r>
              <a:rPr lang="en-US" b="0" i="0" u="none" strike="noStrike" baseline="0" dirty="0" err="1">
                <a:latin typeface="CourierStd"/>
              </a:rPr>
              <a:t>td:eq</a:t>
            </a:r>
            <a:r>
              <a:rPr lang="en-US" b="0" i="0" u="none" strike="noStrike" baseline="0" dirty="0">
                <a:latin typeface="CourierStd"/>
              </a:rPr>
              <a:t>(1)’).</a:t>
            </a:r>
            <a:r>
              <a:rPr lang="en-US" b="0" i="0" u="none" strike="noStrike" baseline="0" dirty="0" err="1">
                <a:latin typeface="CourierStd"/>
              </a:rPr>
              <a:t>addClass</a:t>
            </a:r>
            <a:r>
              <a:rPr lang="en-US" b="0" i="0" u="none" strike="noStrike" baseline="0" dirty="0">
                <a:latin typeface="CourierStd"/>
              </a:rPr>
              <a:t>('highlight').end()</a:t>
            </a:r>
          </a:p>
          <a:p>
            <a:pPr marL="324000" lvl="1" indent="0">
              <a:buNone/>
            </a:pPr>
            <a:r>
              <a:rPr lang="en-US" b="0" i="0" u="none" strike="noStrike" baseline="0" dirty="0">
                <a:latin typeface="CourierStd"/>
              </a:rPr>
              <a:t>.find('</a:t>
            </a:r>
            <a:r>
              <a:rPr lang="en-US" b="0" i="0" u="none" strike="noStrike" baseline="0" dirty="0" err="1">
                <a:latin typeface="CourierStd"/>
              </a:rPr>
              <a:t>td:eq</a:t>
            </a:r>
            <a:r>
              <a:rPr lang="en-US" b="0" i="0" u="none" strike="noStrike" baseline="0" dirty="0">
                <a:latin typeface="CourierStd"/>
              </a:rPr>
              <a:t>(2)').</a:t>
            </a:r>
            <a:r>
              <a:rPr lang="en-US" b="0" i="0" u="none" strike="noStrike" baseline="0" dirty="0" err="1">
                <a:latin typeface="CourierStd"/>
              </a:rPr>
              <a:t>addClass</a:t>
            </a:r>
            <a:r>
              <a:rPr lang="en-US" b="0" i="0" u="none" strike="noStrike" baseline="0" dirty="0">
                <a:latin typeface="CourierStd"/>
              </a:rPr>
              <a:t>('highlight’);</a:t>
            </a:r>
          </a:p>
          <a:p>
            <a:pPr marL="324000" lvl="1" indent="0">
              <a:buNone/>
            </a:pPr>
            <a:r>
              <a:rPr lang="en-US" b="0" i="1" u="none" strike="noStrike" baseline="0" dirty="0">
                <a:latin typeface="BookAntiqua-Italic"/>
              </a:rPr>
              <a:t>											Listing 2.14</a:t>
            </a:r>
            <a:endParaRPr lang="en-US" dirty="0"/>
          </a:p>
        </p:txBody>
      </p:sp>
    </p:spTree>
    <p:extLst>
      <p:ext uri="{BB962C8B-B14F-4D97-AF65-F5344CB8AC3E}">
        <p14:creationId xmlns:p14="http://schemas.microsoft.com/office/powerpoint/2010/main" val="2013707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497C-E9F9-457B-A5B3-013BB8FC6990}"/>
              </a:ext>
            </a:extLst>
          </p:cNvPr>
          <p:cNvSpPr>
            <a:spLocks noGrp="1"/>
          </p:cNvSpPr>
          <p:nvPr>
            <p:ph type="title"/>
          </p:nvPr>
        </p:nvSpPr>
        <p:spPr/>
        <p:txBody>
          <a:bodyPr/>
          <a:lstStyle/>
          <a:p>
            <a:r>
              <a:rPr lang="en-US" dirty="0"/>
              <a:t>Chaining</a:t>
            </a:r>
          </a:p>
        </p:txBody>
      </p:sp>
      <p:sp>
        <p:nvSpPr>
          <p:cNvPr id="3" name="Content Placeholder 2">
            <a:extLst>
              <a:ext uri="{FF2B5EF4-FFF2-40B4-BE49-F238E27FC236}">
                <a16:creationId xmlns:a16="http://schemas.microsoft.com/office/drawing/2014/main" id="{D4E34231-484A-43E7-9340-D46467387181}"/>
              </a:ext>
            </a:extLst>
          </p:cNvPr>
          <p:cNvSpPr>
            <a:spLocks noGrp="1"/>
          </p:cNvSpPr>
          <p:nvPr>
            <p:ph idx="1"/>
          </p:nvPr>
        </p:nvSpPr>
        <p:spPr>
          <a:xfrm>
            <a:off x="581192" y="2048933"/>
            <a:ext cx="11029615" cy="4605867"/>
          </a:xfrm>
        </p:spPr>
        <p:txBody>
          <a:bodyPr>
            <a:normAutofit lnSpcReduction="10000"/>
          </a:bodyPr>
          <a:lstStyle/>
          <a:p>
            <a:pPr marL="0" indent="0" algn="l">
              <a:buNone/>
            </a:pPr>
            <a:r>
              <a:rPr lang="en-US" sz="1800" b="0" i="0" u="none" strike="noStrike" baseline="0" dirty="0">
                <a:latin typeface="BookAntiqua"/>
              </a:rPr>
              <a:t>This same sequence of methods could also be written in seven lines:</a:t>
            </a:r>
          </a:p>
          <a:p>
            <a:pPr marL="324000" lvl="1" indent="0">
              <a:buNone/>
            </a:pPr>
            <a:r>
              <a:rPr lang="en-US" b="0" i="0" u="none" strike="noStrike" baseline="0" dirty="0">
                <a:latin typeface="CourierStd"/>
              </a:rPr>
              <a:t>$('</a:t>
            </a:r>
            <a:r>
              <a:rPr lang="en-US" b="0" i="0" u="none" strike="noStrike" baseline="0" dirty="0" err="1">
                <a:latin typeface="CourierStd"/>
              </a:rPr>
              <a:t>td:contains</a:t>
            </a:r>
            <a:r>
              <a:rPr lang="en-US" b="0" i="0" u="none" strike="noStrike" baseline="0" dirty="0">
                <a:latin typeface="CourierStd"/>
              </a:rPr>
              <a:t>(Henry)') // Find every cell containing "Henry"</a:t>
            </a:r>
          </a:p>
          <a:p>
            <a:pPr marL="324000" lvl="1" indent="0">
              <a:buNone/>
            </a:pPr>
            <a:r>
              <a:rPr lang="en-US" b="0" i="0" u="none" strike="noStrike" baseline="0" dirty="0">
                <a:latin typeface="CourierStd"/>
              </a:rPr>
              <a:t>.parent() // Select its parent</a:t>
            </a:r>
          </a:p>
          <a:p>
            <a:pPr marL="324000" lvl="1" indent="0">
              <a:buNone/>
            </a:pPr>
            <a:r>
              <a:rPr lang="en-US" b="0" i="0" u="none" strike="noStrike" baseline="0" dirty="0">
                <a:latin typeface="CourierStd"/>
              </a:rPr>
              <a:t>.find('</a:t>
            </a:r>
            <a:r>
              <a:rPr lang="en-US" b="0" i="0" u="none" strike="noStrike" baseline="0" dirty="0" err="1">
                <a:latin typeface="CourierStd"/>
              </a:rPr>
              <a:t>td:eq</a:t>
            </a:r>
            <a:r>
              <a:rPr lang="en-US" b="0" i="0" u="none" strike="noStrike" baseline="0" dirty="0">
                <a:latin typeface="CourierStd"/>
              </a:rPr>
              <a:t>(1)') // Find the 2nd descendant cell</a:t>
            </a:r>
          </a:p>
          <a:p>
            <a:pPr marL="324000" lvl="1" indent="0">
              <a:buNone/>
            </a:pPr>
            <a:r>
              <a:rPr lang="en-US" b="0" i="0" u="none" strike="noStrike" baseline="0" dirty="0">
                <a:latin typeface="CourierStd"/>
              </a:rPr>
              <a:t>.</a:t>
            </a:r>
            <a:r>
              <a:rPr lang="en-US" b="0" i="0" u="none" strike="noStrike" baseline="0" dirty="0" err="1">
                <a:latin typeface="CourierStd"/>
              </a:rPr>
              <a:t>addClass</a:t>
            </a:r>
            <a:r>
              <a:rPr lang="en-US" b="0" i="0" u="none" strike="noStrike" baseline="0" dirty="0">
                <a:latin typeface="CourierStd"/>
              </a:rPr>
              <a:t>('highlight') // Add the "highlight" class</a:t>
            </a:r>
          </a:p>
          <a:p>
            <a:pPr marL="324000" lvl="1" indent="0">
              <a:buNone/>
            </a:pPr>
            <a:r>
              <a:rPr lang="en-US" b="0" i="0" u="none" strike="noStrike" baseline="0" dirty="0">
                <a:latin typeface="CourierStd"/>
              </a:rPr>
              <a:t>.end() // Return to the parent of the cell containing "Henry"</a:t>
            </a:r>
          </a:p>
          <a:p>
            <a:pPr marL="324000" lvl="1" indent="0">
              <a:buNone/>
            </a:pPr>
            <a:r>
              <a:rPr lang="en-US" b="0" i="0" u="none" strike="noStrike" baseline="0" dirty="0">
                <a:latin typeface="CourierStd"/>
              </a:rPr>
              <a:t>.find('</a:t>
            </a:r>
            <a:r>
              <a:rPr lang="en-US" b="0" i="0" u="none" strike="noStrike" baseline="0" dirty="0" err="1">
                <a:latin typeface="CourierStd"/>
              </a:rPr>
              <a:t>td:eq</a:t>
            </a:r>
            <a:r>
              <a:rPr lang="en-US" b="0" i="0" u="none" strike="noStrike" baseline="0" dirty="0">
                <a:latin typeface="CourierStd"/>
              </a:rPr>
              <a:t>(2)') // Find the 3rd descendant cell</a:t>
            </a:r>
          </a:p>
          <a:p>
            <a:pPr marL="324000" lvl="1" indent="0">
              <a:buNone/>
            </a:pPr>
            <a:r>
              <a:rPr lang="en-US" b="0" i="0" u="none" strike="noStrike" baseline="0" dirty="0">
                <a:latin typeface="CourierStd"/>
              </a:rPr>
              <a:t>.</a:t>
            </a:r>
            <a:r>
              <a:rPr lang="en-US" b="0" i="0" u="none" strike="noStrike" baseline="0" dirty="0" err="1">
                <a:latin typeface="CourierStd"/>
              </a:rPr>
              <a:t>addClass</a:t>
            </a:r>
            <a:r>
              <a:rPr lang="en-US" b="0" i="0" u="none" strike="noStrike" baseline="0" dirty="0">
                <a:latin typeface="CourierStd"/>
              </a:rPr>
              <a:t>('highlight'); // Add the "highlight" class</a:t>
            </a:r>
          </a:p>
          <a:p>
            <a:pPr marL="324000" lvl="1" indent="0">
              <a:buNone/>
            </a:pPr>
            <a:r>
              <a:rPr lang="en-US" b="0" i="1" u="none" strike="noStrike" baseline="0" dirty="0">
                <a:latin typeface="BookAntiqua-Italic"/>
              </a:rPr>
              <a:t>						Listing 2.15</a:t>
            </a:r>
          </a:p>
          <a:p>
            <a:pPr marL="0" indent="0" algn="l">
              <a:buNone/>
            </a:pPr>
            <a:r>
              <a:rPr lang="en-US" sz="1800" b="0" i="0" u="none" strike="noStrike" baseline="0" dirty="0">
                <a:latin typeface="BookAntiqua"/>
              </a:rPr>
              <a:t>The DOM traversal in this example is contrived and not recommended. There are clearly simpler, more direct methods at our disposal. The point of the example is simply to demonstrate the tremendous flexibility that chaining affords us. Chaining can be like speaking a whole paragraph's worth of words in a single breath—it gets the job done quickly, but it can be hard for someone else to understand. Breaking it up into multiple lines and adding judicious comments can save more time in the long run.</a:t>
            </a:r>
            <a:endParaRPr lang="en-US" dirty="0"/>
          </a:p>
        </p:txBody>
      </p:sp>
    </p:spTree>
    <p:extLst>
      <p:ext uri="{BB962C8B-B14F-4D97-AF65-F5344CB8AC3E}">
        <p14:creationId xmlns:p14="http://schemas.microsoft.com/office/powerpoint/2010/main" val="3794015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2C63-5AF7-4AE3-BEB8-247D8883BD7A}"/>
              </a:ext>
            </a:extLst>
          </p:cNvPr>
          <p:cNvSpPr>
            <a:spLocks noGrp="1"/>
          </p:cNvSpPr>
          <p:nvPr>
            <p:ph type="title"/>
          </p:nvPr>
        </p:nvSpPr>
        <p:spPr/>
        <p:txBody>
          <a:bodyPr/>
          <a:lstStyle/>
          <a:p>
            <a:r>
              <a:rPr lang="en-US" dirty="0"/>
              <a:t>Accessing DOM elements</a:t>
            </a:r>
          </a:p>
        </p:txBody>
      </p:sp>
      <p:sp>
        <p:nvSpPr>
          <p:cNvPr id="3" name="Content Placeholder 2">
            <a:extLst>
              <a:ext uri="{FF2B5EF4-FFF2-40B4-BE49-F238E27FC236}">
                <a16:creationId xmlns:a16="http://schemas.microsoft.com/office/drawing/2014/main" id="{1E000E8B-5A7E-4D43-A0A1-825A2F7FFCD0}"/>
              </a:ext>
            </a:extLst>
          </p:cNvPr>
          <p:cNvSpPr>
            <a:spLocks noGrp="1"/>
          </p:cNvSpPr>
          <p:nvPr>
            <p:ph idx="1"/>
          </p:nvPr>
        </p:nvSpPr>
        <p:spPr>
          <a:xfrm>
            <a:off x="581192" y="2180496"/>
            <a:ext cx="11029615" cy="4211837"/>
          </a:xfrm>
        </p:spPr>
        <p:txBody>
          <a:bodyPr>
            <a:normAutofit/>
          </a:bodyPr>
          <a:lstStyle/>
          <a:p>
            <a:pPr marL="0" indent="0" algn="l">
              <a:buNone/>
            </a:pPr>
            <a:r>
              <a:rPr lang="en-US" sz="1800" b="0" i="0" u="none" strike="noStrike" baseline="0" dirty="0">
                <a:latin typeface="BookAntiqua"/>
              </a:rPr>
              <a:t>Every selector expression and most jQuery methods return a jQuery object. This is almost always what we want because of the implicit iteration and chaining capabilities that it affords.</a:t>
            </a:r>
          </a:p>
          <a:p>
            <a:pPr marL="0" indent="0" algn="l">
              <a:buNone/>
            </a:pPr>
            <a:r>
              <a:rPr lang="en-US" sz="1800" b="0" i="0" u="none" strike="noStrike" baseline="0" dirty="0">
                <a:latin typeface="BookAntiqua"/>
              </a:rPr>
              <a:t>Still, there may be points in our code when we need to access a DOM element directly. For example, we may need to make a resulting set of elements available to another JavaScript library, or we might need to access an element's tag name, which is available as a property of the DOM element. For these admittedly rare situations, jQuery provides the </a:t>
            </a:r>
            <a:r>
              <a:rPr lang="en-US" sz="1800" b="0" i="0" u="none" strike="noStrike" baseline="0" dirty="0">
                <a:latin typeface="CourierStd"/>
              </a:rPr>
              <a:t>.get() </a:t>
            </a:r>
            <a:r>
              <a:rPr lang="en-US" sz="1800" b="0" i="0" u="none" strike="noStrike" baseline="0" dirty="0">
                <a:latin typeface="BookAntiqua"/>
              </a:rPr>
              <a:t>method. To access the first DOM element referred to by a jQuery object, for example, we would use </a:t>
            </a:r>
            <a:r>
              <a:rPr lang="en-US" sz="1800" b="0" i="0" u="none" strike="noStrike" baseline="0" dirty="0">
                <a:latin typeface="CourierStd"/>
              </a:rPr>
              <a:t>.get(0)</a:t>
            </a:r>
            <a:r>
              <a:rPr lang="en-US" sz="1800" b="0" i="0" u="none" strike="noStrike" baseline="0" dirty="0">
                <a:latin typeface="BookAntiqua"/>
              </a:rPr>
              <a:t>. So, if we want to know the tag name of an element with an ID of </a:t>
            </a:r>
            <a:r>
              <a:rPr lang="en-US" sz="1800" b="0" i="0" u="none" strike="noStrike" baseline="0" dirty="0">
                <a:latin typeface="CourierStd"/>
              </a:rPr>
              <a:t>my-element</a:t>
            </a:r>
            <a:r>
              <a:rPr lang="en-US" sz="1800" b="0" i="0" u="none" strike="noStrike" baseline="0" dirty="0">
                <a:latin typeface="BookAntiqua"/>
              </a:rPr>
              <a:t>, we would write:</a:t>
            </a:r>
          </a:p>
          <a:p>
            <a:pPr marL="324000" lvl="1" indent="0">
              <a:buNone/>
            </a:pPr>
            <a:r>
              <a:rPr lang="en-US" b="0" i="0" u="none" strike="noStrike" baseline="0" dirty="0" err="1">
                <a:latin typeface="CourierStd"/>
              </a:rPr>
              <a:t>varmyTag</a:t>
            </a:r>
            <a:r>
              <a:rPr lang="en-US" b="0" i="0" u="none" strike="noStrike" baseline="0" dirty="0">
                <a:latin typeface="CourierStd"/>
              </a:rPr>
              <a:t> = $('#my-element').get(0).</a:t>
            </a:r>
            <a:r>
              <a:rPr lang="en-US" b="0" i="0" u="none" strike="noStrike" baseline="0" dirty="0" err="1">
                <a:latin typeface="CourierStd"/>
              </a:rPr>
              <a:t>tagName</a:t>
            </a:r>
            <a:r>
              <a:rPr lang="en-US" b="0" i="0" u="none" strike="noStrike" baseline="0" dirty="0">
                <a:latin typeface="CourierStd"/>
              </a:rPr>
              <a:t>;</a:t>
            </a:r>
            <a:endParaRPr lang="en-US" dirty="0"/>
          </a:p>
        </p:txBody>
      </p:sp>
    </p:spTree>
    <p:extLst>
      <p:ext uri="{BB962C8B-B14F-4D97-AF65-F5344CB8AC3E}">
        <p14:creationId xmlns:p14="http://schemas.microsoft.com/office/powerpoint/2010/main" val="3319985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2C63-5AF7-4AE3-BEB8-247D8883BD7A}"/>
              </a:ext>
            </a:extLst>
          </p:cNvPr>
          <p:cNvSpPr>
            <a:spLocks noGrp="1"/>
          </p:cNvSpPr>
          <p:nvPr>
            <p:ph type="title"/>
          </p:nvPr>
        </p:nvSpPr>
        <p:spPr/>
        <p:txBody>
          <a:bodyPr/>
          <a:lstStyle/>
          <a:p>
            <a:r>
              <a:rPr lang="en-US" dirty="0"/>
              <a:t>Accessing DOM elements</a:t>
            </a:r>
          </a:p>
        </p:txBody>
      </p:sp>
      <p:sp>
        <p:nvSpPr>
          <p:cNvPr id="3" name="Content Placeholder 2">
            <a:extLst>
              <a:ext uri="{FF2B5EF4-FFF2-40B4-BE49-F238E27FC236}">
                <a16:creationId xmlns:a16="http://schemas.microsoft.com/office/drawing/2014/main" id="{1E000E8B-5A7E-4D43-A0A1-825A2F7FFCD0}"/>
              </a:ext>
            </a:extLst>
          </p:cNvPr>
          <p:cNvSpPr>
            <a:spLocks noGrp="1"/>
          </p:cNvSpPr>
          <p:nvPr>
            <p:ph idx="1"/>
          </p:nvPr>
        </p:nvSpPr>
        <p:spPr>
          <a:xfrm>
            <a:off x="581192" y="2180496"/>
            <a:ext cx="11029615" cy="4211837"/>
          </a:xfrm>
        </p:spPr>
        <p:txBody>
          <a:bodyPr>
            <a:normAutofit/>
          </a:bodyPr>
          <a:lstStyle/>
          <a:p>
            <a:pPr marL="0" indent="0" algn="l">
              <a:buNone/>
            </a:pPr>
            <a:r>
              <a:rPr lang="en-US" sz="1800" b="0" i="0" u="none" strike="noStrike" baseline="0" dirty="0">
                <a:latin typeface="BookAntiqua"/>
              </a:rPr>
              <a:t>For even greater convenience, jQuery provides a shorthand for </a:t>
            </a:r>
            <a:r>
              <a:rPr lang="en-US" sz="1800" b="0" i="0" u="none" strike="noStrike" baseline="0" dirty="0">
                <a:latin typeface="CourierStd"/>
              </a:rPr>
              <a:t>.get()</a:t>
            </a:r>
            <a:r>
              <a:rPr lang="en-US" sz="1800" b="0" i="0" u="none" strike="noStrike" baseline="0" dirty="0">
                <a:latin typeface="BookAntiqua"/>
              </a:rPr>
              <a:t>. Instead of writing the previous line, we can use square brackets immediately following the selector:</a:t>
            </a:r>
          </a:p>
          <a:p>
            <a:pPr marL="324000" lvl="1" indent="0">
              <a:buNone/>
            </a:pPr>
            <a:r>
              <a:rPr lang="en-US" b="0" i="0" u="none" strike="noStrike" baseline="0" dirty="0" err="1">
                <a:latin typeface="CourierStd"/>
              </a:rPr>
              <a:t>varmyTag</a:t>
            </a:r>
            <a:r>
              <a:rPr lang="en-US" b="0" i="0" u="none" strike="noStrike" baseline="0" dirty="0">
                <a:latin typeface="CourierStd"/>
              </a:rPr>
              <a:t> = $('#my-element')[0].</a:t>
            </a:r>
            <a:r>
              <a:rPr lang="en-US" b="0" i="0" u="none" strike="noStrike" baseline="0" dirty="0" err="1">
                <a:latin typeface="CourierStd"/>
              </a:rPr>
              <a:t>tagName</a:t>
            </a:r>
            <a:r>
              <a:rPr lang="en-US" b="0" i="0" u="none" strike="noStrike" baseline="0" dirty="0">
                <a:latin typeface="CourierStd"/>
              </a:rPr>
              <a:t>;</a:t>
            </a:r>
          </a:p>
          <a:p>
            <a:pPr marL="0" indent="0" algn="l">
              <a:buNone/>
            </a:pPr>
            <a:r>
              <a:rPr lang="en-US" sz="1800" b="0" i="0" u="none" strike="noStrike" baseline="0" dirty="0">
                <a:latin typeface="BookAntiqua"/>
              </a:rPr>
              <a:t>It's no accident that this syntax appears to treat the jQuery object as an array of DOM elements; using the square brackets is like peeling away the jQuery layer to get at the node list, and including the index (in this case, </a:t>
            </a:r>
            <a:r>
              <a:rPr lang="en-US" sz="1800" b="0" i="0" u="none" strike="noStrike" baseline="0" dirty="0">
                <a:latin typeface="CourierStd"/>
              </a:rPr>
              <a:t>0</a:t>
            </a:r>
            <a:r>
              <a:rPr lang="en-US" sz="1800" b="0" i="0" u="none" strike="noStrike" baseline="0" dirty="0">
                <a:latin typeface="BookAntiqua"/>
              </a:rPr>
              <a:t>) is like plucking out the DOM element itself.</a:t>
            </a:r>
            <a:endParaRPr lang="en-US" dirty="0"/>
          </a:p>
        </p:txBody>
      </p:sp>
    </p:spTree>
    <p:extLst>
      <p:ext uri="{BB962C8B-B14F-4D97-AF65-F5344CB8AC3E}">
        <p14:creationId xmlns:p14="http://schemas.microsoft.com/office/powerpoint/2010/main" val="3470930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050971"/>
          </a:xfrm>
        </p:spPr>
        <p:txBody>
          <a:bodyPr>
            <a:normAutofit/>
          </a:bodyPr>
          <a:lstStyle/>
          <a:p>
            <a:pPr marL="0" indent="0" algn="l">
              <a:buNone/>
            </a:pPr>
            <a:r>
              <a:rPr lang="en-US" sz="1800" b="0" i="0" u="none" strike="noStrike" baseline="0" dirty="0">
                <a:latin typeface="BookAntiqua"/>
              </a:rPr>
              <a:t>With the techniques that we have covered in this chapter, we should now be able to locate sets of elements on the page in a variety of ways. In particular, we learned how to style top-level and sub-level items in a nested list by using basic CSS selectors, how to apply different styles to different types of links by using attribute selectors, add rudimentary striping to a table by using either the custom jQuery selectors </a:t>
            </a:r>
            <a:r>
              <a:rPr lang="en-US" sz="1800" b="0" i="0" u="none" strike="noStrike" baseline="0" dirty="0">
                <a:latin typeface="CourierStd"/>
              </a:rPr>
              <a:t>:odd </a:t>
            </a:r>
            <a:r>
              <a:rPr lang="en-US" sz="1800" b="0" i="0" u="none" strike="noStrike" baseline="0" dirty="0">
                <a:latin typeface="BookAntiqua"/>
              </a:rPr>
              <a:t>and </a:t>
            </a:r>
            <a:r>
              <a:rPr lang="en-US" sz="1800" b="0" i="0" u="none" strike="noStrike" baseline="0" dirty="0">
                <a:latin typeface="CourierStd"/>
              </a:rPr>
              <a:t>:even </a:t>
            </a:r>
            <a:r>
              <a:rPr lang="en-US" sz="1800" b="0" i="0" u="none" strike="noStrike" baseline="0" dirty="0">
                <a:latin typeface="BookAntiqua"/>
              </a:rPr>
              <a:t>or the advanced CSS selector </a:t>
            </a:r>
            <a:r>
              <a:rPr lang="en-US" sz="1800" b="0" i="0" u="none" strike="noStrike" baseline="0" dirty="0">
                <a:latin typeface="CourierStd"/>
              </a:rPr>
              <a:t>:nth-child()</a:t>
            </a:r>
            <a:r>
              <a:rPr lang="en-US" sz="1800" b="0" i="0" u="none" strike="noStrike" baseline="0" dirty="0">
                <a:latin typeface="BookAntiqua"/>
              </a:rPr>
              <a:t>, and highlight text within certain table cells by chaining jQuery methods. </a:t>
            </a:r>
          </a:p>
          <a:p>
            <a:pPr marL="0" indent="0" algn="l">
              <a:buNone/>
            </a:pPr>
            <a:r>
              <a:rPr lang="en-US" sz="1800" b="0" i="0" u="none" strike="noStrike" baseline="0" dirty="0">
                <a:latin typeface="BookAntiqua"/>
              </a:rPr>
              <a:t>So far, we have been using the </a:t>
            </a:r>
            <a:r>
              <a:rPr lang="en-US" sz="1800" b="0" i="0" u="none" strike="noStrike" baseline="0" dirty="0">
                <a:latin typeface="CourierStd"/>
              </a:rPr>
              <a:t>$(document).ready() </a:t>
            </a:r>
            <a:r>
              <a:rPr lang="en-US" sz="1800" b="0" i="0" u="none" strike="noStrike" baseline="0" dirty="0">
                <a:latin typeface="BookAntiqua"/>
              </a:rPr>
              <a:t>method to add a class to a matched set of elements. In the next chapter, we'll explore ways in which to </a:t>
            </a:r>
            <a:r>
              <a:rPr lang="en-US" sz="1800" b="0" i="0" u="none" strike="noStrike" baseline="0">
                <a:latin typeface="BookAntiqua"/>
              </a:rPr>
              <a:t>add a class </a:t>
            </a:r>
            <a:r>
              <a:rPr lang="en-US" sz="1800" b="0" i="0" u="none" strike="noStrike" baseline="0" dirty="0">
                <a:latin typeface="BookAntiqua"/>
              </a:rPr>
              <a:t>in response to a variety of user-initiated events.</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8071-F907-4DBB-91EF-55CAE846CF3C}"/>
              </a:ext>
            </a:extLst>
          </p:cNvPr>
          <p:cNvSpPr>
            <a:spLocks noGrp="1"/>
          </p:cNvSpPr>
          <p:nvPr>
            <p:ph type="title"/>
          </p:nvPr>
        </p:nvSpPr>
        <p:spPr/>
        <p:txBody>
          <a:bodyPr/>
          <a:lstStyle/>
          <a:p>
            <a:r>
              <a:rPr lang="en-US" dirty="0"/>
              <a:t>Using the $() function</a:t>
            </a:r>
          </a:p>
        </p:txBody>
      </p:sp>
      <p:sp>
        <p:nvSpPr>
          <p:cNvPr id="3" name="Content Placeholder 2">
            <a:extLst>
              <a:ext uri="{FF2B5EF4-FFF2-40B4-BE49-F238E27FC236}">
                <a16:creationId xmlns:a16="http://schemas.microsoft.com/office/drawing/2014/main" id="{EA6FDF6F-F08E-4D26-9D93-C9031B105A19}"/>
              </a:ext>
            </a:extLst>
          </p:cNvPr>
          <p:cNvSpPr>
            <a:spLocks noGrp="1"/>
          </p:cNvSpPr>
          <p:nvPr>
            <p:ph idx="1"/>
          </p:nvPr>
        </p:nvSpPr>
        <p:spPr>
          <a:xfrm>
            <a:off x="581192" y="2180496"/>
            <a:ext cx="11029615" cy="4118704"/>
          </a:xfrm>
        </p:spPr>
        <p:txBody>
          <a:bodyPr>
            <a:normAutofit/>
          </a:bodyPr>
          <a:lstStyle/>
          <a:p>
            <a:pPr marL="0" indent="0" algn="l">
              <a:buNone/>
            </a:pPr>
            <a:r>
              <a:rPr lang="en-US" sz="1800" b="0" i="0" u="none" strike="noStrike" baseline="0" dirty="0">
                <a:latin typeface="BookAntiqua"/>
              </a:rPr>
              <a:t>The resulting set of elements from jQuery's selectors and methods is always represented by a jQuery object. Such a jQuery object is very easy to work with when we want to actually do something with the things that we find on a page.</a:t>
            </a:r>
          </a:p>
          <a:p>
            <a:pPr marL="0" indent="0" algn="l">
              <a:buNone/>
            </a:pPr>
            <a:r>
              <a:rPr lang="en-US" sz="1800" b="0" i="0" u="none" strike="noStrike" baseline="0" dirty="0">
                <a:latin typeface="BookAntiqua"/>
              </a:rPr>
              <a:t>We can easily bind events to these objects and add slick effects to them, as well as chain multiple modifications or effects together. </a:t>
            </a:r>
          </a:p>
          <a:p>
            <a:pPr marL="0" indent="0" algn="l">
              <a:buNone/>
            </a:pPr>
            <a:r>
              <a:rPr lang="en-US" sz="1800" b="0" i="0" u="none" strike="noStrike" baseline="0" dirty="0">
                <a:latin typeface="BookAntiqua"/>
              </a:rPr>
              <a:t>In order to create a new jQuery object, we use the </a:t>
            </a:r>
            <a:r>
              <a:rPr lang="en-US" sz="1800" b="0" i="0" u="none" strike="noStrike" baseline="0" dirty="0">
                <a:latin typeface="CourierStd"/>
              </a:rPr>
              <a:t>$() </a:t>
            </a:r>
            <a:r>
              <a:rPr lang="en-US" sz="1800" b="0" i="0" u="none" strike="noStrike" baseline="0" dirty="0">
                <a:latin typeface="BookAntiqua"/>
              </a:rPr>
              <a:t>function. This function typically accepts a CSS selector as its sole parameter and serves as a factory returning a new jQuery object pointing to the corresponding elements on the page. Just about anything that can be used in a stylesheet can also be passed as a string to this function, allowing us to apply jQuery methods to the matched set of elements.</a:t>
            </a:r>
            <a:endParaRPr lang="en-US" dirty="0"/>
          </a:p>
        </p:txBody>
      </p:sp>
    </p:spTree>
    <p:extLst>
      <p:ext uri="{BB962C8B-B14F-4D97-AF65-F5344CB8AC3E}">
        <p14:creationId xmlns:p14="http://schemas.microsoft.com/office/powerpoint/2010/main" val="55236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8071-F907-4DBB-91EF-55CAE846CF3C}"/>
              </a:ext>
            </a:extLst>
          </p:cNvPr>
          <p:cNvSpPr>
            <a:spLocks noGrp="1"/>
          </p:cNvSpPr>
          <p:nvPr>
            <p:ph type="title"/>
          </p:nvPr>
        </p:nvSpPr>
        <p:spPr/>
        <p:txBody>
          <a:bodyPr/>
          <a:lstStyle/>
          <a:p>
            <a:r>
              <a:rPr lang="en-US" dirty="0"/>
              <a:t>Using the $() function</a:t>
            </a:r>
          </a:p>
        </p:txBody>
      </p:sp>
      <p:sp>
        <p:nvSpPr>
          <p:cNvPr id="3" name="Content Placeholder 2">
            <a:extLst>
              <a:ext uri="{FF2B5EF4-FFF2-40B4-BE49-F238E27FC236}">
                <a16:creationId xmlns:a16="http://schemas.microsoft.com/office/drawing/2014/main" id="{EA6FDF6F-F08E-4D26-9D93-C9031B105A19}"/>
              </a:ext>
            </a:extLst>
          </p:cNvPr>
          <p:cNvSpPr>
            <a:spLocks noGrp="1"/>
          </p:cNvSpPr>
          <p:nvPr>
            <p:ph idx="1"/>
          </p:nvPr>
        </p:nvSpPr>
        <p:spPr>
          <a:xfrm>
            <a:off x="581192" y="2265166"/>
            <a:ext cx="11029615" cy="4118704"/>
          </a:xfrm>
        </p:spPr>
        <p:txBody>
          <a:bodyPr anchor="t">
            <a:normAutofit/>
          </a:bodyPr>
          <a:lstStyle/>
          <a:p>
            <a:pPr marL="0" indent="0" algn="l">
              <a:buNone/>
            </a:pPr>
            <a:r>
              <a:rPr lang="en-US" sz="1800" b="0" i="0" u="none" strike="noStrike" baseline="0" dirty="0">
                <a:latin typeface="BookAntiqua"/>
              </a:rPr>
              <a:t>The three primary building blocks of selectors are tag name, ID, and class. They can be used either on their own or in combination with others. The following simple examples illustrate how these three selectors appear in code:</a:t>
            </a:r>
            <a:endParaRPr lang="en-US" dirty="0"/>
          </a:p>
        </p:txBody>
      </p:sp>
      <p:pic>
        <p:nvPicPr>
          <p:cNvPr id="5" name="Picture 4">
            <a:extLst>
              <a:ext uri="{FF2B5EF4-FFF2-40B4-BE49-F238E27FC236}">
                <a16:creationId xmlns:a16="http://schemas.microsoft.com/office/drawing/2014/main" id="{8B4B4131-121D-487A-B644-A16FCFD4F895}"/>
              </a:ext>
            </a:extLst>
          </p:cNvPr>
          <p:cNvPicPr>
            <a:picLocks noChangeAspect="1"/>
          </p:cNvPicPr>
          <p:nvPr/>
        </p:nvPicPr>
        <p:blipFill>
          <a:blip r:embed="rId2"/>
          <a:stretch>
            <a:fillRect/>
          </a:stretch>
        </p:blipFill>
        <p:spPr>
          <a:xfrm>
            <a:off x="1928811" y="3429000"/>
            <a:ext cx="8334375" cy="2771775"/>
          </a:xfrm>
          <a:prstGeom prst="rect">
            <a:avLst/>
          </a:prstGeom>
        </p:spPr>
      </p:pic>
    </p:spTree>
    <p:extLst>
      <p:ext uri="{BB962C8B-B14F-4D97-AF65-F5344CB8AC3E}">
        <p14:creationId xmlns:p14="http://schemas.microsoft.com/office/powerpoint/2010/main" val="228627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8071-F907-4DBB-91EF-55CAE846CF3C}"/>
              </a:ext>
            </a:extLst>
          </p:cNvPr>
          <p:cNvSpPr>
            <a:spLocks noGrp="1"/>
          </p:cNvSpPr>
          <p:nvPr>
            <p:ph type="title"/>
          </p:nvPr>
        </p:nvSpPr>
        <p:spPr/>
        <p:txBody>
          <a:bodyPr/>
          <a:lstStyle/>
          <a:p>
            <a:r>
              <a:rPr lang="en-US" dirty="0"/>
              <a:t>Using the $() function</a:t>
            </a:r>
          </a:p>
        </p:txBody>
      </p:sp>
      <p:sp>
        <p:nvSpPr>
          <p:cNvPr id="3" name="Content Placeholder 2">
            <a:extLst>
              <a:ext uri="{FF2B5EF4-FFF2-40B4-BE49-F238E27FC236}">
                <a16:creationId xmlns:a16="http://schemas.microsoft.com/office/drawing/2014/main" id="{EA6FDF6F-F08E-4D26-9D93-C9031B105A19}"/>
              </a:ext>
            </a:extLst>
          </p:cNvPr>
          <p:cNvSpPr>
            <a:spLocks noGrp="1"/>
          </p:cNvSpPr>
          <p:nvPr>
            <p:ph idx="1"/>
          </p:nvPr>
        </p:nvSpPr>
        <p:spPr>
          <a:xfrm>
            <a:off x="581192" y="2180496"/>
            <a:ext cx="11029615" cy="4118704"/>
          </a:xfrm>
        </p:spPr>
        <p:txBody>
          <a:bodyPr anchor="ctr">
            <a:normAutofit/>
          </a:bodyPr>
          <a:lstStyle/>
          <a:p>
            <a:pPr marL="0" indent="0" algn="l">
              <a:buNone/>
            </a:pPr>
            <a:r>
              <a:rPr lang="en-US" sz="1800" b="0" i="0" u="none" strike="noStrike" baseline="0" dirty="0">
                <a:latin typeface="BookAntiqua"/>
              </a:rPr>
              <a:t>As mentioned in </a:t>
            </a:r>
            <a:r>
              <a:rPr lang="en-US" sz="1800" b="0" i="1" u="none" strike="noStrike" baseline="0" dirty="0">
                <a:latin typeface="BookAntiqua-Italic"/>
              </a:rPr>
              <a:t>Chapter 1</a:t>
            </a:r>
            <a:r>
              <a:rPr lang="en-US" sz="1800" b="0" i="0" u="none" strike="noStrike" baseline="0" dirty="0">
                <a:latin typeface="BookAntiqua"/>
              </a:rPr>
              <a:t>, </a:t>
            </a:r>
            <a:r>
              <a:rPr lang="en-US" sz="1800" b="0" i="1" u="none" strike="noStrike" baseline="0" dirty="0">
                <a:latin typeface="BookAntiqua-Italic"/>
              </a:rPr>
              <a:t>Getting Started</a:t>
            </a:r>
            <a:r>
              <a:rPr lang="en-US" sz="1800" b="0" i="0" u="none" strike="noStrike" baseline="0" dirty="0">
                <a:latin typeface="BookAntiqua"/>
              </a:rPr>
              <a:t>, when we call methods of a jQuery object, the elements referred by the selector we passed to </a:t>
            </a:r>
            <a:r>
              <a:rPr lang="en-US" sz="1800" b="0" i="0" u="none" strike="noStrike" baseline="0" dirty="0">
                <a:latin typeface="CourierStd"/>
              </a:rPr>
              <a:t>$() </a:t>
            </a:r>
            <a:r>
              <a:rPr lang="en-US" sz="1800" b="0" i="0" u="none" strike="noStrike" baseline="0" dirty="0">
                <a:latin typeface="BookAntiqua"/>
              </a:rPr>
              <a:t>are looped through automatically and implicitly. Therefore, we can usually avoid explicit iteration, such as a for loop, that is so often required in DOM scripting.</a:t>
            </a:r>
          </a:p>
          <a:p>
            <a:pPr marL="0" indent="0" algn="l">
              <a:buNone/>
            </a:pPr>
            <a:r>
              <a:rPr lang="en-US" sz="1800" b="0" i="0" u="none" strike="noStrike" baseline="0" dirty="0">
                <a:latin typeface="BookAntiqua"/>
              </a:rPr>
              <a:t>Now that we have covered the basics, we're ready to start exploring some more powerful uses of selectors.</a:t>
            </a:r>
            <a:endParaRPr lang="en-US" dirty="0"/>
          </a:p>
        </p:txBody>
      </p:sp>
    </p:spTree>
    <p:extLst>
      <p:ext uri="{BB962C8B-B14F-4D97-AF65-F5344CB8AC3E}">
        <p14:creationId xmlns:p14="http://schemas.microsoft.com/office/powerpoint/2010/main" val="330439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A56-CC59-46D6-AF22-F272E71C5179}"/>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C9095F22-AE28-4F2D-9A95-FFCB87AB1648}"/>
              </a:ext>
            </a:extLst>
          </p:cNvPr>
          <p:cNvSpPr>
            <a:spLocks noGrp="1"/>
          </p:cNvSpPr>
          <p:nvPr>
            <p:ph idx="1"/>
          </p:nvPr>
        </p:nvSpPr>
        <p:spPr/>
        <p:txBody>
          <a:bodyPr anchor="t"/>
          <a:lstStyle/>
          <a:p>
            <a:pPr marL="0" indent="0" algn="l">
              <a:buNone/>
            </a:pPr>
            <a:r>
              <a:rPr lang="en-US" sz="1800" b="0" i="0" u="none" strike="noStrike" baseline="0" dirty="0">
                <a:latin typeface="BookAntiqua"/>
              </a:rPr>
              <a:t>The jQuery library supports nearly all the selectors included in CSS specifications 1 through 3, as outlined on the World Wide Web Consortium's site: </a:t>
            </a:r>
            <a:r>
              <a:rPr lang="en-US" sz="1800" b="0" i="0" u="none" strike="noStrike" baseline="0" dirty="0">
                <a:latin typeface="CourierStd"/>
              </a:rPr>
              <a:t>http://www.w3.org/Style/CSS/specs</a:t>
            </a:r>
            <a:r>
              <a:rPr lang="en-US" sz="1800" b="0" i="0" u="none" strike="noStrike" baseline="0" dirty="0">
                <a:latin typeface="BookAntiqua"/>
              </a:rPr>
              <a:t>. This support allows developers to enhance their websites without worrying about which browsers might not understand more advanced selectors, as long as the browsers have JavaScript enabled.</a:t>
            </a:r>
          </a:p>
          <a:p>
            <a:pPr marL="0" indent="0" algn="l">
              <a:buNone/>
            </a:pPr>
            <a:r>
              <a:rPr lang="en-US" sz="1800" b="0" i="0" u="none" strike="noStrike" baseline="0" dirty="0">
                <a:latin typeface="BookAntiqua"/>
              </a:rPr>
              <a:t>To begin learning how jQuery works with CSS selectors, we'll use a structure that appears on many websites, often for navigation – the nested unordered list:</a:t>
            </a:r>
            <a:endParaRPr lang="en-US" dirty="0"/>
          </a:p>
        </p:txBody>
      </p:sp>
      <p:pic>
        <p:nvPicPr>
          <p:cNvPr id="5" name="Picture 4">
            <a:extLst>
              <a:ext uri="{FF2B5EF4-FFF2-40B4-BE49-F238E27FC236}">
                <a16:creationId xmlns:a16="http://schemas.microsoft.com/office/drawing/2014/main" id="{A272C1BA-FD1C-409A-AAA2-DA4E414E5813}"/>
              </a:ext>
            </a:extLst>
          </p:cNvPr>
          <p:cNvPicPr>
            <a:picLocks noChangeAspect="1"/>
          </p:cNvPicPr>
          <p:nvPr/>
        </p:nvPicPr>
        <p:blipFill>
          <a:blip r:embed="rId2"/>
          <a:stretch>
            <a:fillRect/>
          </a:stretch>
        </p:blipFill>
        <p:spPr>
          <a:xfrm>
            <a:off x="2436283" y="4245748"/>
            <a:ext cx="7037918" cy="2260886"/>
          </a:xfrm>
          <a:prstGeom prst="rect">
            <a:avLst/>
          </a:prstGeom>
        </p:spPr>
      </p:pic>
      <p:sp>
        <p:nvSpPr>
          <p:cNvPr id="7" name="TextBox 6">
            <a:extLst>
              <a:ext uri="{FF2B5EF4-FFF2-40B4-BE49-F238E27FC236}">
                <a16:creationId xmlns:a16="http://schemas.microsoft.com/office/drawing/2014/main" id="{0A065254-953A-424F-AF29-2045BF53C39E}"/>
              </a:ext>
            </a:extLst>
          </p:cNvPr>
          <p:cNvSpPr txBox="1"/>
          <p:nvPr/>
        </p:nvSpPr>
        <p:spPr>
          <a:xfrm>
            <a:off x="5199424" y="6427801"/>
            <a:ext cx="1463843" cy="338554"/>
          </a:xfrm>
          <a:prstGeom prst="rect">
            <a:avLst/>
          </a:prstGeom>
          <a:noFill/>
        </p:spPr>
        <p:txBody>
          <a:bodyPr wrap="square">
            <a:spAutoFit/>
          </a:bodyPr>
          <a:lstStyle/>
          <a:p>
            <a:r>
              <a:rPr lang="en-US" sz="1600" dirty="0">
                <a:latin typeface="BookAntiqua"/>
              </a:rPr>
              <a:t>Continues </a:t>
            </a:r>
            <a:r>
              <a:rPr lang="en-US" sz="160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379738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A56-CC59-46D6-AF22-F272E71C5179}"/>
              </a:ext>
            </a:extLst>
          </p:cNvPr>
          <p:cNvSpPr>
            <a:spLocks noGrp="1"/>
          </p:cNvSpPr>
          <p:nvPr>
            <p:ph type="title"/>
          </p:nvPr>
        </p:nvSpPr>
        <p:spPr/>
        <p:txBody>
          <a:bodyPr/>
          <a:lstStyle/>
          <a:p>
            <a:r>
              <a:rPr lang="en-US" dirty="0"/>
              <a:t>CSS selectors</a:t>
            </a:r>
          </a:p>
        </p:txBody>
      </p:sp>
      <p:pic>
        <p:nvPicPr>
          <p:cNvPr id="8" name="Picture 7">
            <a:extLst>
              <a:ext uri="{FF2B5EF4-FFF2-40B4-BE49-F238E27FC236}">
                <a16:creationId xmlns:a16="http://schemas.microsoft.com/office/drawing/2014/main" id="{4275FCCF-3BCA-48A8-B7C9-3FB80F36027E}"/>
              </a:ext>
            </a:extLst>
          </p:cNvPr>
          <p:cNvPicPr>
            <a:picLocks noChangeAspect="1"/>
          </p:cNvPicPr>
          <p:nvPr/>
        </p:nvPicPr>
        <p:blipFill>
          <a:blip r:embed="rId2"/>
          <a:stretch>
            <a:fillRect/>
          </a:stretch>
        </p:blipFill>
        <p:spPr>
          <a:xfrm>
            <a:off x="2438404" y="1991968"/>
            <a:ext cx="6374342" cy="2889597"/>
          </a:xfrm>
          <a:prstGeom prst="rect">
            <a:avLst/>
          </a:prstGeom>
        </p:spPr>
      </p:pic>
      <p:pic>
        <p:nvPicPr>
          <p:cNvPr id="10" name="Picture 9">
            <a:extLst>
              <a:ext uri="{FF2B5EF4-FFF2-40B4-BE49-F238E27FC236}">
                <a16:creationId xmlns:a16="http://schemas.microsoft.com/office/drawing/2014/main" id="{969FD210-82D0-40F9-B987-576423CD3FB9}"/>
              </a:ext>
            </a:extLst>
          </p:cNvPr>
          <p:cNvPicPr>
            <a:picLocks noChangeAspect="1"/>
          </p:cNvPicPr>
          <p:nvPr/>
        </p:nvPicPr>
        <p:blipFill>
          <a:blip r:embed="rId3"/>
          <a:stretch>
            <a:fillRect/>
          </a:stretch>
        </p:blipFill>
        <p:spPr>
          <a:xfrm>
            <a:off x="2293532" y="4881565"/>
            <a:ext cx="6664085" cy="1652317"/>
          </a:xfrm>
          <a:prstGeom prst="rect">
            <a:avLst/>
          </a:prstGeom>
        </p:spPr>
      </p:pic>
    </p:spTree>
    <p:extLst>
      <p:ext uri="{BB962C8B-B14F-4D97-AF65-F5344CB8AC3E}">
        <p14:creationId xmlns:p14="http://schemas.microsoft.com/office/powerpoint/2010/main" val="17275150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10252</TotalTime>
  <Words>4700</Words>
  <Application>Microsoft Office PowerPoint</Application>
  <PresentationFormat>Widescreen</PresentationFormat>
  <Paragraphs>282</Paragraphs>
  <Slides>47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BookAntiqua</vt:lpstr>
      <vt:lpstr>BookAntiqua-Bold</vt:lpstr>
      <vt:lpstr>BookAntiqua-Italic</vt:lpstr>
      <vt:lpstr>Calibri</vt:lpstr>
      <vt:lpstr>CourierStd</vt:lpstr>
      <vt:lpstr>CourierStd-Bold</vt:lpstr>
      <vt:lpstr>Gill Sans MT</vt:lpstr>
      <vt:lpstr>Wingdings 2</vt:lpstr>
      <vt:lpstr>Dividend</vt:lpstr>
      <vt:lpstr>Learning jQuery  Chapter 2: Selecting Elements</vt:lpstr>
      <vt:lpstr>Introduction</vt:lpstr>
      <vt:lpstr>Understanding the DOM</vt:lpstr>
      <vt:lpstr>Understanding the DOM</vt:lpstr>
      <vt:lpstr>Using the $() function</vt:lpstr>
      <vt:lpstr>Using the $() function</vt:lpstr>
      <vt:lpstr>Using the $() function</vt:lpstr>
      <vt:lpstr>CSS selectors</vt:lpstr>
      <vt:lpstr>CSS selectors</vt:lpstr>
      <vt:lpstr>CSS selectors</vt:lpstr>
      <vt:lpstr>Styling list-item levels</vt:lpstr>
      <vt:lpstr>Styling list-item levels</vt:lpstr>
      <vt:lpstr>Styling list-item levels</vt:lpstr>
      <vt:lpstr>Styling list-item levels</vt:lpstr>
      <vt:lpstr>Attribute selectors</vt:lpstr>
      <vt:lpstr>Styling links</vt:lpstr>
      <vt:lpstr>Styling links</vt:lpstr>
      <vt:lpstr>Styling links</vt:lpstr>
      <vt:lpstr>Styling links</vt:lpstr>
      <vt:lpstr>Styling links</vt:lpstr>
      <vt:lpstr>Styling links</vt:lpstr>
      <vt:lpstr>Styling links</vt:lpstr>
      <vt:lpstr>Custom selectors</vt:lpstr>
      <vt:lpstr>Styling alternate rows</vt:lpstr>
      <vt:lpstr>Styling alternate rows</vt:lpstr>
      <vt:lpstr>Styling alternate rows</vt:lpstr>
      <vt:lpstr>Styling alternate rows</vt:lpstr>
      <vt:lpstr>Styling alternate rows</vt:lpstr>
      <vt:lpstr>Styling alternate rows</vt:lpstr>
      <vt:lpstr>Styling alternate rows</vt:lpstr>
      <vt:lpstr>Finding elements based on textual content</vt:lpstr>
      <vt:lpstr>Finding elements based on textual content</vt:lpstr>
      <vt:lpstr>Form selectors</vt:lpstr>
      <vt:lpstr>Form selectors</vt:lpstr>
      <vt:lpstr>DOM traversal methods</vt:lpstr>
      <vt:lpstr>DOM traversal methods</vt:lpstr>
      <vt:lpstr>DOM traversal methods</vt:lpstr>
      <vt:lpstr>DOM traversal methods</vt:lpstr>
      <vt:lpstr>Styling specific cells</vt:lpstr>
      <vt:lpstr>Styling specific cells</vt:lpstr>
      <vt:lpstr>Styling specific cells</vt:lpstr>
      <vt:lpstr>Styling specific cells</vt:lpstr>
      <vt:lpstr>Chaining</vt:lpstr>
      <vt:lpstr>Chaining</vt:lpstr>
      <vt:lpstr>Accessing DOM elements</vt:lpstr>
      <vt:lpstr>Accessing DOM elements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153</cp:revision>
  <dcterms:created xsi:type="dcterms:W3CDTF">2022-01-06T00:17:01Z</dcterms:created>
  <dcterms:modified xsi:type="dcterms:W3CDTF">2023-02-10T14:29:58Z</dcterms:modified>
</cp:coreProperties>
</file>