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7036" r:id="rId1"/>
  </p:sldMasterIdLst>
  <p:notesMasterIdLst>
    <p:notesMasterId r:id="rId73"/>
  </p:notesMasterIdLst>
  <p:sldIdLst>
    <p:sldId id="269" r:id="rId2"/>
    <p:sldId id="822" r:id="rId3"/>
    <p:sldId id="823" r:id="rId4"/>
    <p:sldId id="824" r:id="rId5"/>
    <p:sldId id="825" r:id="rId6"/>
    <p:sldId id="826" r:id="rId7"/>
    <p:sldId id="827" r:id="rId8"/>
    <p:sldId id="828" r:id="rId9"/>
    <p:sldId id="829" r:id="rId10"/>
    <p:sldId id="830" r:id="rId11"/>
    <p:sldId id="831" r:id="rId12"/>
    <p:sldId id="832" r:id="rId13"/>
    <p:sldId id="833" r:id="rId14"/>
    <p:sldId id="834" r:id="rId15"/>
    <p:sldId id="835" r:id="rId16"/>
    <p:sldId id="836" r:id="rId17"/>
    <p:sldId id="837" r:id="rId18"/>
    <p:sldId id="838" r:id="rId19"/>
    <p:sldId id="839" r:id="rId20"/>
    <p:sldId id="840" r:id="rId21"/>
    <p:sldId id="841" r:id="rId22"/>
    <p:sldId id="842" r:id="rId23"/>
    <p:sldId id="843" r:id="rId24"/>
    <p:sldId id="844" r:id="rId25"/>
    <p:sldId id="845" r:id="rId26"/>
    <p:sldId id="846" r:id="rId27"/>
    <p:sldId id="847" r:id="rId28"/>
    <p:sldId id="848" r:id="rId29"/>
    <p:sldId id="849" r:id="rId30"/>
    <p:sldId id="850" r:id="rId31"/>
    <p:sldId id="851" r:id="rId32"/>
    <p:sldId id="852" r:id="rId33"/>
    <p:sldId id="853" r:id="rId34"/>
    <p:sldId id="854" r:id="rId35"/>
    <p:sldId id="855" r:id="rId36"/>
    <p:sldId id="856" r:id="rId37"/>
    <p:sldId id="857" r:id="rId38"/>
    <p:sldId id="858" r:id="rId39"/>
    <p:sldId id="859" r:id="rId40"/>
    <p:sldId id="860" r:id="rId41"/>
    <p:sldId id="861" r:id="rId42"/>
    <p:sldId id="862" r:id="rId43"/>
    <p:sldId id="863" r:id="rId44"/>
    <p:sldId id="864" r:id="rId45"/>
    <p:sldId id="865" r:id="rId46"/>
    <p:sldId id="866" r:id="rId47"/>
    <p:sldId id="867" r:id="rId48"/>
    <p:sldId id="868" r:id="rId49"/>
    <p:sldId id="870" r:id="rId50"/>
    <p:sldId id="871" r:id="rId51"/>
    <p:sldId id="869" r:id="rId52"/>
    <p:sldId id="872" r:id="rId53"/>
    <p:sldId id="873" r:id="rId54"/>
    <p:sldId id="874" r:id="rId55"/>
    <p:sldId id="875" r:id="rId56"/>
    <p:sldId id="876" r:id="rId57"/>
    <p:sldId id="877" r:id="rId58"/>
    <p:sldId id="878" r:id="rId59"/>
    <p:sldId id="879" r:id="rId60"/>
    <p:sldId id="880" r:id="rId61"/>
    <p:sldId id="881" r:id="rId62"/>
    <p:sldId id="882" r:id="rId63"/>
    <p:sldId id="883" r:id="rId64"/>
    <p:sldId id="884" r:id="rId65"/>
    <p:sldId id="885" r:id="rId66"/>
    <p:sldId id="886" r:id="rId67"/>
    <p:sldId id="887" r:id="rId68"/>
    <p:sldId id="888" r:id="rId69"/>
    <p:sldId id="889" r:id="rId70"/>
    <p:sldId id="890" r:id="rId71"/>
    <p:sldId id="435"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F5517FA-D6DE-4603-9251-0A7E09AFEB98}">
          <p14:sldIdLst>
            <p14:sldId id="269"/>
          </p14:sldIdLst>
        </p14:section>
        <p14:section name="Introduction" id="{EB83BA8B-AAC0-4943-9C07-3DBD46068A71}">
          <p14:sldIdLst>
            <p14:sldId id="822"/>
          </p14:sldIdLst>
        </p14:section>
        <p14:section name="Performing tasks on page load" id="{E887B91D-D735-428B-950C-FFB3C7C005B9}">
          <p14:sldIdLst>
            <p14:sldId id="823"/>
          </p14:sldIdLst>
        </p14:section>
        <p14:section name="Timing of code execution" id="{4DC32148-3E1B-40A8-AA1C-10EDE88CFE7E}">
          <p14:sldIdLst>
            <p14:sldId id="824"/>
            <p14:sldId id="825"/>
          </p14:sldIdLst>
        </p14:section>
        <p14:section name="Handling multiple scripts on one page" id="{4D8BD9BE-DA05-4C6C-AC5E-BAFEF10BC207}">
          <p14:sldIdLst>
            <p14:sldId id="826"/>
            <p14:sldId id="827"/>
          </p14:sldIdLst>
        </p14:section>
        <p14:section name="Alternate syntax for .ready()" id="{EAAE9605-C0D1-4D69-BBF1-26BB29250F4B}">
          <p14:sldIdLst>
            <p14:sldId id="828"/>
          </p14:sldIdLst>
        </p14:section>
        <p14:section name="Passing an argument to the .ready() callback" id="{7FE66C14-17E4-4E5A-8632-C6C264AAA254}">
          <p14:sldIdLst>
            <p14:sldId id="829"/>
            <p14:sldId id="830"/>
          </p14:sldIdLst>
        </p14:section>
        <p14:section name="Handling simple events" id="{F6179EA3-4BDB-42F5-8757-FF5CB94AFAE0}">
          <p14:sldIdLst>
            <p14:sldId id="831"/>
          </p14:sldIdLst>
        </p14:section>
        <p14:section name="A simple style switcher" id="{3AB92EB5-08D6-46DE-B089-204A77CFDB8D}">
          <p14:sldIdLst>
            <p14:sldId id="832"/>
            <p14:sldId id="833"/>
            <p14:sldId id="834"/>
            <p14:sldId id="835"/>
            <p14:sldId id="836"/>
          </p14:sldIdLst>
        </p14:section>
        <p14:section name="Enabling the other buttons" id="{FC29C3DE-E488-4210-B921-9BB78CF97EA8}">
          <p14:sldIdLst>
            <p14:sldId id="837"/>
            <p14:sldId id="838"/>
          </p14:sldIdLst>
        </p14:section>
        <p14:section name="Making use of the event handler context" id="{4E35A993-02FF-4E85-B7D5-5B90D95082F1}">
          <p14:sldIdLst>
            <p14:sldId id="839"/>
            <p14:sldId id="840"/>
            <p14:sldId id="841"/>
            <p14:sldId id="842"/>
          </p14:sldIdLst>
        </p14:section>
        <p14:section name="Consolidating code using the event context" id="{D6A11AD5-0CE9-4BD9-A2E1-80B948F42332}">
          <p14:sldIdLst>
            <p14:sldId id="843"/>
            <p14:sldId id="844"/>
            <p14:sldId id="845"/>
          </p14:sldIdLst>
        </p14:section>
        <p14:section name="Shorthand events" id="{0DC30347-5A9F-469A-BF19-D29C8EF2C38E}">
          <p14:sldIdLst>
            <p14:sldId id="846"/>
          </p14:sldIdLst>
        </p14:section>
        <p14:section name="Showing and hiding advanced features" id="{9CE416F3-72E1-4629-A476-386AEBA0C545}">
          <p14:sldIdLst>
            <p14:sldId id="847"/>
            <p14:sldId id="848"/>
          </p14:sldIdLst>
        </p14:section>
        <p14:section name="Event propagation" id="{A3964FFD-ED96-474F-B7AD-9623D5D781D2}">
          <p14:sldIdLst>
            <p14:sldId id="849"/>
            <p14:sldId id="850"/>
            <p14:sldId id="851"/>
          </p14:sldIdLst>
        </p14:section>
        <p14:section name="The journey of an event" id="{4629A2EC-100A-45C1-9D80-D3E6CD193430}">
          <p14:sldIdLst>
            <p14:sldId id="852"/>
            <p14:sldId id="853"/>
            <p14:sldId id="854"/>
            <p14:sldId id="855"/>
          </p14:sldIdLst>
        </p14:section>
        <p14:section name="Side effects of event bubbling" id="{A0CA6659-EE2B-4CB6-B5E7-7C3F88F04A42}">
          <p14:sldIdLst>
            <p14:sldId id="856"/>
          </p14:sldIdLst>
        </p14:section>
        <p14:section name="Altering the journey – the event object" id="{7E8F0216-B008-4E10-9DD8-0A62E6AA41D2}">
          <p14:sldIdLst>
            <p14:sldId id="857"/>
            <p14:sldId id="858"/>
            <p14:sldId id="859"/>
            <p14:sldId id="860"/>
            <p14:sldId id="861"/>
          </p14:sldIdLst>
        </p14:section>
        <p14:section name="Stopping event propagation" id="{EEEBC2E4-F685-4DCE-BE9C-C8C887028309}">
          <p14:sldIdLst>
            <p14:sldId id="862"/>
            <p14:sldId id="863"/>
          </p14:sldIdLst>
        </p14:section>
        <p14:section name="Preventing default actions" id="{C7C65C52-CED9-4670-A275-4AC36E14A395}">
          <p14:sldIdLst>
            <p14:sldId id="864"/>
          </p14:sldIdLst>
        </p14:section>
        <p14:section name="Delegating events" id="{2B913A7E-CF92-49AC-B285-3CC1D801FAE3}">
          <p14:sldIdLst>
            <p14:sldId id="865"/>
            <p14:sldId id="866"/>
            <p14:sldId id="867"/>
            <p14:sldId id="868"/>
            <p14:sldId id="870"/>
            <p14:sldId id="871"/>
            <p14:sldId id="869"/>
          </p14:sldIdLst>
        </p14:section>
        <p14:section name="Using built-in event-delegation capabilities" id="{1344F4DA-BBDB-4289-A7A2-0E309CAE35F5}">
          <p14:sldIdLst>
            <p14:sldId id="872"/>
          </p14:sldIdLst>
        </p14:section>
        <p14:section name="Removing an event handler" id="{994D59D3-C2D2-41CC-B3C3-B41054F2E6B7}">
          <p14:sldIdLst>
            <p14:sldId id="873"/>
            <p14:sldId id="874"/>
          </p14:sldIdLst>
        </p14:section>
        <p14:section name="Giving namespaces to event handlers" id="{4BB12AAB-10AC-47EA-BCB0-EC15F3CABD38}">
          <p14:sldIdLst>
            <p14:sldId id="875"/>
            <p14:sldId id="876"/>
          </p14:sldIdLst>
        </p14:section>
        <p14:section name="Rebinding events" id="{6B2782C8-91A7-46FF-A536-8EE7717A3817}">
          <p14:sldIdLst>
            <p14:sldId id="877"/>
            <p14:sldId id="878"/>
            <p14:sldId id="879"/>
            <p14:sldId id="880"/>
            <p14:sldId id="881"/>
            <p14:sldId id="882"/>
          </p14:sldIdLst>
        </p14:section>
        <p14:section name="Simulating user interaction" id="{3D719255-2FE7-472B-8D07-9EFA0D67271D}">
          <p14:sldIdLst>
            <p14:sldId id="883"/>
            <p14:sldId id="884"/>
          </p14:sldIdLst>
        </p14:section>
        <p14:section name="Reacting to keyboard events" id="{50BE8469-0685-45CC-A69B-2D2226CB8D9D}">
          <p14:sldIdLst>
            <p14:sldId id="885"/>
            <p14:sldId id="886"/>
            <p14:sldId id="887"/>
            <p14:sldId id="888"/>
            <p14:sldId id="889"/>
            <p14:sldId id="890"/>
          </p14:sldIdLst>
        </p14:section>
        <p14:section name="Summary" id="{D669DE49-9AA0-4248-AE99-D718CDD2DF31}">
          <p14:sldIdLst>
            <p14:sldId id="43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ban Srezovski" initials="BS" lastIdx="1" clrIdx="0">
    <p:extLst>
      <p:ext uri="{19B8F6BF-5375-455C-9EA6-DF929625EA0E}">
        <p15:presenceInfo xmlns:p15="http://schemas.microsoft.com/office/powerpoint/2012/main" userId="d2c5dd452d77a7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77" autoAdjust="0"/>
  </p:normalViewPr>
  <p:slideViewPr>
    <p:cSldViewPr snapToGrid="0">
      <p:cViewPr varScale="1">
        <p:scale>
          <a:sx n="95" d="100"/>
          <a:sy n="95" d="100"/>
        </p:scale>
        <p:origin x="581"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79"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an Srezovski" userId="d2c5dd452d77a740" providerId="LiveId" clId="{EF0D74F2-27CC-4367-9F02-AAF2C33B3FDE}"/>
    <pc:docChg chg="undo custSel modSld">
      <pc:chgData name="Boban Srezovski" userId="d2c5dd452d77a740" providerId="LiveId" clId="{EF0D74F2-27CC-4367-9F02-AAF2C33B3FDE}" dt="2022-06-30T22:07:54.284" v="4" actId="20577"/>
      <pc:docMkLst>
        <pc:docMk/>
      </pc:docMkLst>
      <pc:sldChg chg="modSp mod">
        <pc:chgData name="Boban Srezovski" userId="d2c5dd452d77a740" providerId="LiveId" clId="{EF0D74F2-27CC-4367-9F02-AAF2C33B3FDE}" dt="2022-06-30T22:07:54.284" v="4" actId="20577"/>
        <pc:sldMkLst>
          <pc:docMk/>
          <pc:sldMk cId="4120532793" sldId="269"/>
        </pc:sldMkLst>
        <pc:spChg chg="mod">
          <ac:chgData name="Boban Srezovski" userId="d2c5dd452d77a740" providerId="LiveId" clId="{EF0D74F2-27CC-4367-9F02-AAF2C33B3FDE}" dt="2022-06-30T22:07:54.284" v="4" actId="20577"/>
          <ac:spMkLst>
            <pc:docMk/>
            <pc:sldMk cId="4120532793" sldId="269"/>
            <ac:spMk id="2" creationId="{D6A451ED-E201-46BE-B207-BB09860B7F38}"/>
          </ac:spMkLst>
        </pc:spChg>
      </pc:sldChg>
    </pc:docChg>
  </pc:docChgLst>
  <pc:docChgLst>
    <pc:chgData name="Boban Srezovski" userId="d2c5dd452d77a740" providerId="LiveId" clId="{E4E7F117-55FD-4B65-AA3D-FFFD109EB73A}"/>
    <pc:docChg chg="undo redo custSel addSld delSld modSld sldOrd addSection modSection">
      <pc:chgData name="Boban Srezovski" userId="d2c5dd452d77a740" providerId="LiveId" clId="{E4E7F117-55FD-4B65-AA3D-FFFD109EB73A}" dt="2023-01-30T03:44:47.904" v="2554" actId="1440"/>
      <pc:docMkLst>
        <pc:docMk/>
      </pc:docMkLst>
      <pc:sldChg chg="addSp delSp modSp mod">
        <pc:chgData name="Boban Srezovski" userId="d2c5dd452d77a740" providerId="LiveId" clId="{E4E7F117-55FD-4B65-AA3D-FFFD109EB73A}" dt="2023-01-30T03:44:47.904" v="2554" actId="1440"/>
        <pc:sldMkLst>
          <pc:docMk/>
          <pc:sldMk cId="4120532793" sldId="269"/>
        </pc:sldMkLst>
        <pc:picChg chg="add mod">
          <ac:chgData name="Boban Srezovski" userId="d2c5dd452d77a740" providerId="LiveId" clId="{E4E7F117-55FD-4B65-AA3D-FFFD109EB73A}" dt="2023-01-30T03:44:47.904" v="2554" actId="1440"/>
          <ac:picMkLst>
            <pc:docMk/>
            <pc:sldMk cId="4120532793" sldId="269"/>
            <ac:picMk id="4" creationId="{96055CD3-46CC-428C-8170-23C9F9808213}"/>
          </ac:picMkLst>
        </pc:picChg>
        <pc:picChg chg="del">
          <ac:chgData name="Boban Srezovski" userId="d2c5dd452d77a740" providerId="LiveId" clId="{E4E7F117-55FD-4B65-AA3D-FFFD109EB73A}" dt="2023-01-30T03:44:24.012" v="2550" actId="478"/>
          <ac:picMkLst>
            <pc:docMk/>
            <pc:sldMk cId="4120532793" sldId="269"/>
            <ac:picMk id="11" creationId="{6B4B924C-694C-4813-89BB-32F7E9F985FE}"/>
          </ac:picMkLst>
        </pc:picChg>
      </pc:sldChg>
      <pc:sldChg chg="modSp mod">
        <pc:chgData name="Boban Srezovski" userId="d2c5dd452d77a740" providerId="LiveId" clId="{E4E7F117-55FD-4B65-AA3D-FFFD109EB73A}" dt="2023-01-30T03:33:53.258" v="2301" actId="6549"/>
        <pc:sldMkLst>
          <pc:docMk/>
          <pc:sldMk cId="31396738" sldId="435"/>
        </pc:sldMkLst>
        <pc:spChg chg="mod">
          <ac:chgData name="Boban Srezovski" userId="d2c5dd452d77a740" providerId="LiveId" clId="{E4E7F117-55FD-4B65-AA3D-FFFD109EB73A}" dt="2023-01-30T03:33:53.258" v="2301" actId="6549"/>
          <ac:spMkLst>
            <pc:docMk/>
            <pc:sldMk cId="31396738" sldId="435"/>
            <ac:spMk id="4" creationId="{87A9B92C-24E2-4FE5-8506-F035CE63EADF}"/>
          </ac:spMkLst>
        </pc:spChg>
      </pc:sldChg>
      <pc:sldChg chg="modSp mod">
        <pc:chgData name="Boban Srezovski" userId="d2c5dd452d77a740" providerId="LiveId" clId="{E4E7F117-55FD-4B65-AA3D-FFFD109EB73A}" dt="2023-01-30T01:05:17.306" v="26" actId="6549"/>
        <pc:sldMkLst>
          <pc:docMk/>
          <pc:sldMk cId="1269418464" sldId="822"/>
        </pc:sldMkLst>
        <pc:spChg chg="mod">
          <ac:chgData name="Boban Srezovski" userId="d2c5dd452d77a740" providerId="LiveId" clId="{E4E7F117-55FD-4B65-AA3D-FFFD109EB73A}" dt="2023-01-30T01:05:17.306" v="26" actId="6549"/>
          <ac:spMkLst>
            <pc:docMk/>
            <pc:sldMk cId="1269418464" sldId="822"/>
            <ac:spMk id="5" creationId="{4D529A59-3EF9-496E-86DF-8565800F4F12}"/>
          </ac:spMkLst>
        </pc:spChg>
      </pc:sldChg>
      <pc:sldChg chg="modSp new mod">
        <pc:chgData name="Boban Srezovski" userId="d2c5dd452d77a740" providerId="LiveId" clId="{E4E7F117-55FD-4B65-AA3D-FFFD109EB73A}" dt="2023-01-30T01:05:37.154" v="35" actId="122"/>
        <pc:sldMkLst>
          <pc:docMk/>
          <pc:sldMk cId="710806440" sldId="823"/>
        </pc:sldMkLst>
        <pc:spChg chg="mod">
          <ac:chgData name="Boban Srezovski" userId="d2c5dd452d77a740" providerId="LiveId" clId="{E4E7F117-55FD-4B65-AA3D-FFFD109EB73A}" dt="2023-01-30T01:05:31.545" v="32"/>
          <ac:spMkLst>
            <pc:docMk/>
            <pc:sldMk cId="710806440" sldId="823"/>
            <ac:spMk id="2" creationId="{5778194B-D66A-48B1-AAF9-6C341A51DA66}"/>
          </ac:spMkLst>
        </pc:spChg>
        <pc:spChg chg="mod">
          <ac:chgData name="Boban Srezovski" userId="d2c5dd452d77a740" providerId="LiveId" clId="{E4E7F117-55FD-4B65-AA3D-FFFD109EB73A}" dt="2023-01-30T01:05:37.154" v="35" actId="122"/>
          <ac:spMkLst>
            <pc:docMk/>
            <pc:sldMk cId="710806440" sldId="823"/>
            <ac:spMk id="3" creationId="{AFB34122-8183-440E-AA8D-D9BDA9AEFBB0}"/>
          </ac:spMkLst>
        </pc:spChg>
      </pc:sldChg>
      <pc:sldChg chg="modSp new mod">
        <pc:chgData name="Boban Srezovski" userId="d2c5dd452d77a740" providerId="LiveId" clId="{E4E7F117-55FD-4B65-AA3D-FFFD109EB73A}" dt="2023-01-30T01:06:21.911" v="78" actId="14100"/>
        <pc:sldMkLst>
          <pc:docMk/>
          <pc:sldMk cId="1327288288" sldId="824"/>
        </pc:sldMkLst>
        <pc:spChg chg="mod">
          <ac:chgData name="Boban Srezovski" userId="d2c5dd452d77a740" providerId="LiveId" clId="{E4E7F117-55FD-4B65-AA3D-FFFD109EB73A}" dt="2023-01-30T01:05:49.753" v="43"/>
          <ac:spMkLst>
            <pc:docMk/>
            <pc:sldMk cId="1327288288" sldId="824"/>
            <ac:spMk id="2" creationId="{0A93E403-6F67-4EF6-AAF9-FF812944E402}"/>
          </ac:spMkLst>
        </pc:spChg>
        <pc:spChg chg="mod">
          <ac:chgData name="Boban Srezovski" userId="d2c5dd452d77a740" providerId="LiveId" clId="{E4E7F117-55FD-4B65-AA3D-FFFD109EB73A}" dt="2023-01-30T01:06:21.911" v="78" actId="14100"/>
          <ac:spMkLst>
            <pc:docMk/>
            <pc:sldMk cId="1327288288" sldId="824"/>
            <ac:spMk id="3" creationId="{DD6397F3-021A-41A7-8C8E-0ED4C5F6DB01}"/>
          </ac:spMkLst>
        </pc:spChg>
      </pc:sldChg>
      <pc:sldChg chg="modSp add mod">
        <pc:chgData name="Boban Srezovski" userId="d2c5dd452d77a740" providerId="LiveId" clId="{E4E7F117-55FD-4B65-AA3D-FFFD109EB73A}" dt="2023-01-30T01:06:40.802" v="96" actId="6549"/>
        <pc:sldMkLst>
          <pc:docMk/>
          <pc:sldMk cId="769659048" sldId="825"/>
        </pc:sldMkLst>
        <pc:spChg chg="mod">
          <ac:chgData name="Boban Srezovski" userId="d2c5dd452d77a740" providerId="LiveId" clId="{E4E7F117-55FD-4B65-AA3D-FFFD109EB73A}" dt="2023-01-30T01:06:40.802" v="96" actId="6549"/>
          <ac:spMkLst>
            <pc:docMk/>
            <pc:sldMk cId="769659048" sldId="825"/>
            <ac:spMk id="3" creationId="{DD6397F3-021A-41A7-8C8E-0ED4C5F6DB01}"/>
          </ac:spMkLst>
        </pc:spChg>
      </pc:sldChg>
      <pc:sldChg chg="modSp new mod">
        <pc:chgData name="Boban Srezovski" userId="d2c5dd452d77a740" providerId="LiveId" clId="{E4E7F117-55FD-4B65-AA3D-FFFD109EB73A}" dt="2023-01-30T01:07:21.664" v="125" actId="14100"/>
        <pc:sldMkLst>
          <pc:docMk/>
          <pc:sldMk cId="1883449187" sldId="826"/>
        </pc:sldMkLst>
        <pc:spChg chg="mod">
          <ac:chgData name="Boban Srezovski" userId="d2c5dd452d77a740" providerId="LiveId" clId="{E4E7F117-55FD-4B65-AA3D-FFFD109EB73A}" dt="2023-01-30T01:06:52.597" v="102"/>
          <ac:spMkLst>
            <pc:docMk/>
            <pc:sldMk cId="1883449187" sldId="826"/>
            <ac:spMk id="2" creationId="{D19A3A1C-5738-4D1E-A2D3-280A241745B9}"/>
          </ac:spMkLst>
        </pc:spChg>
        <pc:spChg chg="mod">
          <ac:chgData name="Boban Srezovski" userId="d2c5dd452d77a740" providerId="LiveId" clId="{E4E7F117-55FD-4B65-AA3D-FFFD109EB73A}" dt="2023-01-30T01:07:21.664" v="125" actId="14100"/>
          <ac:spMkLst>
            <pc:docMk/>
            <pc:sldMk cId="1883449187" sldId="826"/>
            <ac:spMk id="3" creationId="{C77CBE80-2BA0-4FDF-A8A4-B4A0444E8325}"/>
          </ac:spMkLst>
        </pc:spChg>
      </pc:sldChg>
      <pc:sldChg chg="modSp add mod">
        <pc:chgData name="Boban Srezovski" userId="d2c5dd452d77a740" providerId="LiveId" clId="{E4E7F117-55FD-4B65-AA3D-FFFD109EB73A}" dt="2023-01-30T01:08:11.768" v="147" actId="15"/>
        <pc:sldMkLst>
          <pc:docMk/>
          <pc:sldMk cId="1519455106" sldId="827"/>
        </pc:sldMkLst>
        <pc:spChg chg="mod">
          <ac:chgData name="Boban Srezovski" userId="d2c5dd452d77a740" providerId="LiveId" clId="{E4E7F117-55FD-4B65-AA3D-FFFD109EB73A}" dt="2023-01-30T01:08:11.768" v="147" actId="15"/>
          <ac:spMkLst>
            <pc:docMk/>
            <pc:sldMk cId="1519455106" sldId="827"/>
            <ac:spMk id="3" creationId="{C77CBE80-2BA0-4FDF-A8A4-B4A0444E8325}"/>
          </ac:spMkLst>
        </pc:spChg>
      </pc:sldChg>
      <pc:sldChg chg="modSp new mod">
        <pc:chgData name="Boban Srezovski" userId="d2c5dd452d77a740" providerId="LiveId" clId="{E4E7F117-55FD-4B65-AA3D-FFFD109EB73A}" dt="2023-01-30T01:08:46.283" v="177" actId="15"/>
        <pc:sldMkLst>
          <pc:docMk/>
          <pc:sldMk cId="2296382692" sldId="828"/>
        </pc:sldMkLst>
        <pc:spChg chg="mod">
          <ac:chgData name="Boban Srezovski" userId="d2c5dd452d77a740" providerId="LiveId" clId="{E4E7F117-55FD-4B65-AA3D-FFFD109EB73A}" dt="2023-01-30T01:08:24.013" v="153"/>
          <ac:spMkLst>
            <pc:docMk/>
            <pc:sldMk cId="2296382692" sldId="828"/>
            <ac:spMk id="2" creationId="{4870E066-2FEE-45E4-AA1E-6F57DA7A7438}"/>
          </ac:spMkLst>
        </pc:spChg>
        <pc:spChg chg="mod">
          <ac:chgData name="Boban Srezovski" userId="d2c5dd452d77a740" providerId="LiveId" clId="{E4E7F117-55FD-4B65-AA3D-FFFD109EB73A}" dt="2023-01-30T01:08:46.283" v="177" actId="15"/>
          <ac:spMkLst>
            <pc:docMk/>
            <pc:sldMk cId="2296382692" sldId="828"/>
            <ac:spMk id="3" creationId="{B20AF0F7-F540-46B2-AC06-F5480C92936F}"/>
          </ac:spMkLst>
        </pc:spChg>
      </pc:sldChg>
      <pc:sldChg chg="modSp new mod">
        <pc:chgData name="Boban Srezovski" userId="d2c5dd452d77a740" providerId="LiveId" clId="{E4E7F117-55FD-4B65-AA3D-FFFD109EB73A}" dt="2023-01-30T01:09:35.386" v="203" actId="20577"/>
        <pc:sldMkLst>
          <pc:docMk/>
          <pc:sldMk cId="1292304206" sldId="829"/>
        </pc:sldMkLst>
        <pc:spChg chg="mod">
          <ac:chgData name="Boban Srezovski" userId="d2c5dd452d77a740" providerId="LiveId" clId="{E4E7F117-55FD-4B65-AA3D-FFFD109EB73A}" dt="2023-01-30T01:09:06.550" v="183"/>
          <ac:spMkLst>
            <pc:docMk/>
            <pc:sldMk cId="1292304206" sldId="829"/>
            <ac:spMk id="2" creationId="{C56ED51B-6013-4983-BEA7-620CF3850423}"/>
          </ac:spMkLst>
        </pc:spChg>
        <pc:spChg chg="mod">
          <ac:chgData name="Boban Srezovski" userId="d2c5dd452d77a740" providerId="LiveId" clId="{E4E7F117-55FD-4B65-AA3D-FFFD109EB73A}" dt="2023-01-30T01:09:35.386" v="203" actId="20577"/>
          <ac:spMkLst>
            <pc:docMk/>
            <pc:sldMk cId="1292304206" sldId="829"/>
            <ac:spMk id="3" creationId="{BD54A586-589A-4D35-82AE-F6E2711B4E49}"/>
          </ac:spMkLst>
        </pc:spChg>
      </pc:sldChg>
      <pc:sldChg chg="modSp add mod">
        <pc:chgData name="Boban Srezovski" userId="d2c5dd452d77a740" providerId="LiveId" clId="{E4E7F117-55FD-4B65-AA3D-FFFD109EB73A}" dt="2023-01-30T01:10:24.406" v="229" actId="27636"/>
        <pc:sldMkLst>
          <pc:docMk/>
          <pc:sldMk cId="1614330732" sldId="830"/>
        </pc:sldMkLst>
        <pc:spChg chg="mod">
          <ac:chgData name="Boban Srezovski" userId="d2c5dd452d77a740" providerId="LiveId" clId="{E4E7F117-55FD-4B65-AA3D-FFFD109EB73A}" dt="2023-01-30T01:10:24.406" v="229" actId="27636"/>
          <ac:spMkLst>
            <pc:docMk/>
            <pc:sldMk cId="1614330732" sldId="830"/>
            <ac:spMk id="3" creationId="{BD54A586-589A-4D35-82AE-F6E2711B4E49}"/>
          </ac:spMkLst>
        </pc:spChg>
      </pc:sldChg>
      <pc:sldChg chg="modSp new mod">
        <pc:chgData name="Boban Srezovski" userId="d2c5dd452d77a740" providerId="LiveId" clId="{E4E7F117-55FD-4B65-AA3D-FFFD109EB73A}" dt="2023-01-30T01:11:09.707" v="249" actId="6549"/>
        <pc:sldMkLst>
          <pc:docMk/>
          <pc:sldMk cId="3718718412" sldId="831"/>
        </pc:sldMkLst>
        <pc:spChg chg="mod">
          <ac:chgData name="Boban Srezovski" userId="d2c5dd452d77a740" providerId="LiveId" clId="{E4E7F117-55FD-4B65-AA3D-FFFD109EB73A}" dt="2023-01-30T01:10:59.149" v="236"/>
          <ac:spMkLst>
            <pc:docMk/>
            <pc:sldMk cId="3718718412" sldId="831"/>
            <ac:spMk id="2" creationId="{1F453C35-1A0E-458C-B41B-ACC2E615A783}"/>
          </ac:spMkLst>
        </pc:spChg>
        <pc:spChg chg="mod">
          <ac:chgData name="Boban Srezovski" userId="d2c5dd452d77a740" providerId="LiveId" clId="{E4E7F117-55FD-4B65-AA3D-FFFD109EB73A}" dt="2023-01-30T01:11:09.707" v="249" actId="6549"/>
          <ac:spMkLst>
            <pc:docMk/>
            <pc:sldMk cId="3718718412" sldId="831"/>
            <ac:spMk id="3" creationId="{A7DE2451-4693-4F98-9676-E197A628A4BB}"/>
          </ac:spMkLst>
        </pc:spChg>
      </pc:sldChg>
      <pc:sldChg chg="modSp new mod">
        <pc:chgData name="Boban Srezovski" userId="d2c5dd452d77a740" providerId="LiveId" clId="{E4E7F117-55FD-4B65-AA3D-FFFD109EB73A}" dt="2023-01-30T01:12:53.066" v="298" actId="403"/>
        <pc:sldMkLst>
          <pc:docMk/>
          <pc:sldMk cId="1012171512" sldId="832"/>
        </pc:sldMkLst>
        <pc:spChg chg="mod">
          <ac:chgData name="Boban Srezovski" userId="d2c5dd452d77a740" providerId="LiveId" clId="{E4E7F117-55FD-4B65-AA3D-FFFD109EB73A}" dt="2023-01-30T01:11:24.933" v="255"/>
          <ac:spMkLst>
            <pc:docMk/>
            <pc:sldMk cId="1012171512" sldId="832"/>
            <ac:spMk id="2" creationId="{C6293A2E-604C-48A9-9654-CEE9D4F5DC39}"/>
          </ac:spMkLst>
        </pc:spChg>
        <pc:spChg chg="mod">
          <ac:chgData name="Boban Srezovski" userId="d2c5dd452d77a740" providerId="LiveId" clId="{E4E7F117-55FD-4B65-AA3D-FFFD109EB73A}" dt="2023-01-30T01:12:53.066" v="298" actId="403"/>
          <ac:spMkLst>
            <pc:docMk/>
            <pc:sldMk cId="1012171512" sldId="832"/>
            <ac:spMk id="3" creationId="{3F46565D-85B9-431F-B3C2-82ABF1110B53}"/>
          </ac:spMkLst>
        </pc:spChg>
      </pc:sldChg>
      <pc:sldChg chg="addSp modSp add mod">
        <pc:chgData name="Boban Srezovski" userId="d2c5dd452d77a740" providerId="LiveId" clId="{E4E7F117-55FD-4B65-AA3D-FFFD109EB73A}" dt="2023-01-30T01:27:28.869" v="307" actId="14100"/>
        <pc:sldMkLst>
          <pc:docMk/>
          <pc:sldMk cId="2002729797" sldId="833"/>
        </pc:sldMkLst>
        <pc:spChg chg="mod">
          <ac:chgData name="Boban Srezovski" userId="d2c5dd452d77a740" providerId="LiveId" clId="{E4E7F117-55FD-4B65-AA3D-FFFD109EB73A}" dt="2023-01-30T01:27:28.869" v="307" actId="14100"/>
          <ac:spMkLst>
            <pc:docMk/>
            <pc:sldMk cId="2002729797" sldId="833"/>
            <ac:spMk id="3" creationId="{3F46565D-85B9-431F-B3C2-82ABF1110B53}"/>
          </ac:spMkLst>
        </pc:spChg>
        <pc:picChg chg="add mod">
          <ac:chgData name="Boban Srezovski" userId="d2c5dd452d77a740" providerId="LiveId" clId="{E4E7F117-55FD-4B65-AA3D-FFFD109EB73A}" dt="2023-01-30T01:24:39.805" v="302" actId="1076"/>
          <ac:picMkLst>
            <pc:docMk/>
            <pc:sldMk cId="2002729797" sldId="833"/>
            <ac:picMk id="5" creationId="{F8147440-9F03-4972-BBFB-1C150C659D35}"/>
          </ac:picMkLst>
        </pc:picChg>
      </pc:sldChg>
      <pc:sldChg chg="delSp modSp add mod">
        <pc:chgData name="Boban Srezovski" userId="d2c5dd452d77a740" providerId="LiveId" clId="{E4E7F117-55FD-4B65-AA3D-FFFD109EB73A}" dt="2023-01-30T01:30:24.857" v="325" actId="15"/>
        <pc:sldMkLst>
          <pc:docMk/>
          <pc:sldMk cId="950649046" sldId="834"/>
        </pc:sldMkLst>
        <pc:spChg chg="mod">
          <ac:chgData name="Boban Srezovski" userId="d2c5dd452d77a740" providerId="LiveId" clId="{E4E7F117-55FD-4B65-AA3D-FFFD109EB73A}" dt="2023-01-30T01:30:24.857" v="325" actId="15"/>
          <ac:spMkLst>
            <pc:docMk/>
            <pc:sldMk cId="950649046" sldId="834"/>
            <ac:spMk id="3" creationId="{3F46565D-85B9-431F-B3C2-82ABF1110B53}"/>
          </ac:spMkLst>
        </pc:spChg>
        <pc:picChg chg="del">
          <ac:chgData name="Boban Srezovski" userId="d2c5dd452d77a740" providerId="LiveId" clId="{E4E7F117-55FD-4B65-AA3D-FFFD109EB73A}" dt="2023-01-30T01:29:54.024" v="309" actId="478"/>
          <ac:picMkLst>
            <pc:docMk/>
            <pc:sldMk cId="950649046" sldId="834"/>
            <ac:picMk id="5" creationId="{F8147440-9F03-4972-BBFB-1C150C659D35}"/>
          </ac:picMkLst>
        </pc:picChg>
      </pc:sldChg>
      <pc:sldChg chg="modSp add mod">
        <pc:chgData name="Boban Srezovski" userId="d2c5dd452d77a740" providerId="LiveId" clId="{E4E7F117-55FD-4B65-AA3D-FFFD109EB73A}" dt="2023-01-30T01:31:04.412" v="347" actId="20577"/>
        <pc:sldMkLst>
          <pc:docMk/>
          <pc:sldMk cId="349961272" sldId="835"/>
        </pc:sldMkLst>
        <pc:spChg chg="mod">
          <ac:chgData name="Boban Srezovski" userId="d2c5dd452d77a740" providerId="LiveId" clId="{E4E7F117-55FD-4B65-AA3D-FFFD109EB73A}" dt="2023-01-30T01:31:04.412" v="347" actId="20577"/>
          <ac:spMkLst>
            <pc:docMk/>
            <pc:sldMk cId="349961272" sldId="835"/>
            <ac:spMk id="3" creationId="{3F46565D-85B9-431F-B3C2-82ABF1110B53}"/>
          </ac:spMkLst>
        </pc:spChg>
      </pc:sldChg>
      <pc:sldChg chg="addSp modSp add mod">
        <pc:chgData name="Boban Srezovski" userId="d2c5dd452d77a740" providerId="LiveId" clId="{E4E7F117-55FD-4B65-AA3D-FFFD109EB73A}" dt="2023-01-30T01:32:08.404" v="383" actId="1076"/>
        <pc:sldMkLst>
          <pc:docMk/>
          <pc:sldMk cId="2047188475" sldId="836"/>
        </pc:sldMkLst>
        <pc:spChg chg="mod">
          <ac:chgData name="Boban Srezovski" userId="d2c5dd452d77a740" providerId="LiveId" clId="{E4E7F117-55FD-4B65-AA3D-FFFD109EB73A}" dt="2023-01-30T01:32:08.404" v="383" actId="1076"/>
          <ac:spMkLst>
            <pc:docMk/>
            <pc:sldMk cId="2047188475" sldId="836"/>
            <ac:spMk id="3" creationId="{3F46565D-85B9-431F-B3C2-82ABF1110B53}"/>
          </ac:spMkLst>
        </pc:spChg>
        <pc:picChg chg="add mod">
          <ac:chgData name="Boban Srezovski" userId="d2c5dd452d77a740" providerId="LiveId" clId="{E4E7F117-55FD-4B65-AA3D-FFFD109EB73A}" dt="2023-01-30T01:32:05.964" v="382" actId="1076"/>
          <ac:picMkLst>
            <pc:docMk/>
            <pc:sldMk cId="2047188475" sldId="836"/>
            <ac:picMk id="5" creationId="{A649A381-0428-4111-86E2-7686EA6CF09A}"/>
          </ac:picMkLst>
        </pc:picChg>
      </pc:sldChg>
      <pc:sldChg chg="addSp modSp new mod">
        <pc:chgData name="Boban Srezovski" userId="d2c5dd452d77a740" providerId="LiveId" clId="{E4E7F117-55FD-4B65-AA3D-FFFD109EB73A}" dt="2023-01-30T01:34:43.644" v="438" actId="14100"/>
        <pc:sldMkLst>
          <pc:docMk/>
          <pc:sldMk cId="1812015789" sldId="837"/>
        </pc:sldMkLst>
        <pc:spChg chg="mod">
          <ac:chgData name="Boban Srezovski" userId="d2c5dd452d77a740" providerId="LiveId" clId="{E4E7F117-55FD-4B65-AA3D-FFFD109EB73A}" dt="2023-01-30T01:33:14.715" v="391"/>
          <ac:spMkLst>
            <pc:docMk/>
            <pc:sldMk cId="1812015789" sldId="837"/>
            <ac:spMk id="2" creationId="{E31A433D-A47D-4B40-8136-AE4A2E52141F}"/>
          </ac:spMkLst>
        </pc:spChg>
        <pc:spChg chg="mod">
          <ac:chgData name="Boban Srezovski" userId="d2c5dd452d77a740" providerId="LiveId" clId="{E4E7F117-55FD-4B65-AA3D-FFFD109EB73A}" dt="2023-01-30T01:34:43.644" v="438" actId="14100"/>
          <ac:spMkLst>
            <pc:docMk/>
            <pc:sldMk cId="1812015789" sldId="837"/>
            <ac:spMk id="3" creationId="{452D3153-159A-4FA3-BB18-DC58BECE611C}"/>
          </ac:spMkLst>
        </pc:spChg>
        <pc:spChg chg="add mod">
          <ac:chgData name="Boban Srezovski" userId="d2c5dd452d77a740" providerId="LiveId" clId="{E4E7F117-55FD-4B65-AA3D-FFFD109EB73A}" dt="2023-01-30T01:34:41.011" v="437" actId="1076"/>
          <ac:spMkLst>
            <pc:docMk/>
            <pc:sldMk cId="1812015789" sldId="837"/>
            <ac:spMk id="5" creationId="{E253247E-2970-4BA5-942A-64BDB4EB3117}"/>
          </ac:spMkLst>
        </pc:spChg>
      </pc:sldChg>
      <pc:sldChg chg="addSp delSp modSp add mod ord">
        <pc:chgData name="Boban Srezovski" userId="d2c5dd452d77a740" providerId="LiveId" clId="{E4E7F117-55FD-4B65-AA3D-FFFD109EB73A}" dt="2023-01-30T01:35:41.063" v="463" actId="6549"/>
        <pc:sldMkLst>
          <pc:docMk/>
          <pc:sldMk cId="3907435746" sldId="838"/>
        </pc:sldMkLst>
        <pc:spChg chg="mod">
          <ac:chgData name="Boban Srezovski" userId="d2c5dd452d77a740" providerId="LiveId" clId="{E4E7F117-55FD-4B65-AA3D-FFFD109EB73A}" dt="2023-01-30T01:35:05.392" v="444"/>
          <ac:spMkLst>
            <pc:docMk/>
            <pc:sldMk cId="3907435746" sldId="838"/>
            <ac:spMk id="2" creationId="{C6293A2E-604C-48A9-9654-CEE9D4F5DC39}"/>
          </ac:spMkLst>
        </pc:spChg>
        <pc:spChg chg="mod">
          <ac:chgData name="Boban Srezovski" userId="d2c5dd452d77a740" providerId="LiveId" clId="{E4E7F117-55FD-4B65-AA3D-FFFD109EB73A}" dt="2023-01-30T01:35:41.063" v="463" actId="6549"/>
          <ac:spMkLst>
            <pc:docMk/>
            <pc:sldMk cId="3907435746" sldId="838"/>
            <ac:spMk id="3" creationId="{3F46565D-85B9-431F-B3C2-82ABF1110B53}"/>
          </ac:spMkLst>
        </pc:spChg>
        <pc:picChg chg="del mod">
          <ac:chgData name="Boban Srezovski" userId="d2c5dd452d77a740" providerId="LiveId" clId="{E4E7F117-55FD-4B65-AA3D-FFFD109EB73A}" dt="2023-01-30T01:35:11.969" v="447" actId="478"/>
          <ac:picMkLst>
            <pc:docMk/>
            <pc:sldMk cId="3907435746" sldId="838"/>
            <ac:picMk id="5" creationId="{A649A381-0428-4111-86E2-7686EA6CF09A}"/>
          </ac:picMkLst>
        </pc:picChg>
        <pc:picChg chg="add mod">
          <ac:chgData name="Boban Srezovski" userId="d2c5dd452d77a740" providerId="LiveId" clId="{E4E7F117-55FD-4B65-AA3D-FFFD109EB73A}" dt="2023-01-30T01:35:30.156" v="454" actId="1076"/>
          <ac:picMkLst>
            <pc:docMk/>
            <pc:sldMk cId="3907435746" sldId="838"/>
            <ac:picMk id="6" creationId="{FA6A7ABC-3179-4759-849F-BB163B8B9352}"/>
          </ac:picMkLst>
        </pc:picChg>
      </pc:sldChg>
      <pc:sldChg chg="modSp new mod">
        <pc:chgData name="Boban Srezovski" userId="d2c5dd452d77a740" providerId="LiveId" clId="{E4E7F117-55FD-4B65-AA3D-FFFD109EB73A}" dt="2023-01-30T01:36:30.878" v="508" actId="403"/>
        <pc:sldMkLst>
          <pc:docMk/>
          <pc:sldMk cId="48564349" sldId="839"/>
        </pc:sldMkLst>
        <pc:spChg chg="mod">
          <ac:chgData name="Boban Srezovski" userId="d2c5dd452d77a740" providerId="LiveId" clId="{E4E7F117-55FD-4B65-AA3D-FFFD109EB73A}" dt="2023-01-30T01:35:59.442" v="469"/>
          <ac:spMkLst>
            <pc:docMk/>
            <pc:sldMk cId="48564349" sldId="839"/>
            <ac:spMk id="2" creationId="{1A139440-ED05-4E17-9F14-CD043EC5E3E4}"/>
          </ac:spMkLst>
        </pc:spChg>
        <pc:spChg chg="mod">
          <ac:chgData name="Boban Srezovski" userId="d2c5dd452d77a740" providerId="LiveId" clId="{E4E7F117-55FD-4B65-AA3D-FFFD109EB73A}" dt="2023-01-30T01:36:30.878" v="508" actId="403"/>
          <ac:spMkLst>
            <pc:docMk/>
            <pc:sldMk cId="48564349" sldId="839"/>
            <ac:spMk id="3" creationId="{9D085D89-B1F9-462F-A764-55F87A6D3802}"/>
          </ac:spMkLst>
        </pc:spChg>
      </pc:sldChg>
      <pc:sldChg chg="addSp modSp add mod">
        <pc:chgData name="Boban Srezovski" userId="d2c5dd452d77a740" providerId="LiveId" clId="{E4E7F117-55FD-4B65-AA3D-FFFD109EB73A}" dt="2023-01-30T01:44:56.926" v="575" actId="313"/>
        <pc:sldMkLst>
          <pc:docMk/>
          <pc:sldMk cId="1269322477" sldId="840"/>
        </pc:sldMkLst>
        <pc:spChg chg="mod">
          <ac:chgData name="Boban Srezovski" userId="d2c5dd452d77a740" providerId="LiveId" clId="{E4E7F117-55FD-4B65-AA3D-FFFD109EB73A}" dt="2023-01-30T01:44:56.926" v="575" actId="313"/>
          <ac:spMkLst>
            <pc:docMk/>
            <pc:sldMk cId="1269322477" sldId="840"/>
            <ac:spMk id="3" creationId="{9D085D89-B1F9-462F-A764-55F87A6D3802}"/>
          </ac:spMkLst>
        </pc:spChg>
        <pc:spChg chg="add mod">
          <ac:chgData name="Boban Srezovski" userId="d2c5dd452d77a740" providerId="LiveId" clId="{E4E7F117-55FD-4B65-AA3D-FFFD109EB73A}" dt="2023-01-30T01:44:09.131" v="555" actId="14100"/>
          <ac:spMkLst>
            <pc:docMk/>
            <pc:sldMk cId="1269322477" sldId="840"/>
            <ac:spMk id="4" creationId="{7677450D-D1C2-4ED4-8AE9-4A239887EF90}"/>
          </ac:spMkLst>
        </pc:spChg>
      </pc:sldChg>
      <pc:sldChg chg="modSp add mod">
        <pc:chgData name="Boban Srezovski" userId="d2c5dd452d77a740" providerId="LiveId" clId="{E4E7F117-55FD-4B65-AA3D-FFFD109EB73A}" dt="2023-01-30T01:46:57.229" v="608" actId="20577"/>
        <pc:sldMkLst>
          <pc:docMk/>
          <pc:sldMk cId="4138978512" sldId="841"/>
        </pc:sldMkLst>
        <pc:spChg chg="mod">
          <ac:chgData name="Boban Srezovski" userId="d2c5dd452d77a740" providerId="LiveId" clId="{E4E7F117-55FD-4B65-AA3D-FFFD109EB73A}" dt="2023-01-30T01:46:45.795" v="601" actId="14100"/>
          <ac:spMkLst>
            <pc:docMk/>
            <pc:sldMk cId="4138978512" sldId="841"/>
            <ac:spMk id="3" creationId="{9D085D89-B1F9-462F-A764-55F87A6D3802}"/>
          </ac:spMkLst>
        </pc:spChg>
        <pc:spChg chg="mod">
          <ac:chgData name="Boban Srezovski" userId="d2c5dd452d77a740" providerId="LiveId" clId="{E4E7F117-55FD-4B65-AA3D-FFFD109EB73A}" dt="2023-01-30T01:46:57.229" v="608" actId="20577"/>
          <ac:spMkLst>
            <pc:docMk/>
            <pc:sldMk cId="4138978512" sldId="841"/>
            <ac:spMk id="4" creationId="{7677450D-D1C2-4ED4-8AE9-4A239887EF90}"/>
          </ac:spMkLst>
        </pc:spChg>
      </pc:sldChg>
      <pc:sldChg chg="modSp add mod ord">
        <pc:chgData name="Boban Srezovski" userId="d2c5dd452d77a740" providerId="LiveId" clId="{E4E7F117-55FD-4B65-AA3D-FFFD109EB73A}" dt="2023-01-30T01:47:59.565" v="625" actId="6549"/>
        <pc:sldMkLst>
          <pc:docMk/>
          <pc:sldMk cId="2203104175" sldId="842"/>
        </pc:sldMkLst>
        <pc:spChg chg="mod">
          <ac:chgData name="Boban Srezovski" userId="d2c5dd452d77a740" providerId="LiveId" clId="{E4E7F117-55FD-4B65-AA3D-FFFD109EB73A}" dt="2023-01-30T01:47:59.565" v="625" actId="6549"/>
          <ac:spMkLst>
            <pc:docMk/>
            <pc:sldMk cId="2203104175" sldId="842"/>
            <ac:spMk id="3" creationId="{9D085D89-B1F9-462F-A764-55F87A6D3802}"/>
          </ac:spMkLst>
        </pc:spChg>
      </pc:sldChg>
      <pc:sldChg chg="addSp modSp new mod">
        <pc:chgData name="Boban Srezovski" userId="d2c5dd452d77a740" providerId="LiveId" clId="{E4E7F117-55FD-4B65-AA3D-FFFD109EB73A}" dt="2023-01-30T01:50:51.771" v="693" actId="14100"/>
        <pc:sldMkLst>
          <pc:docMk/>
          <pc:sldMk cId="495384113" sldId="843"/>
        </pc:sldMkLst>
        <pc:spChg chg="mod">
          <ac:chgData name="Boban Srezovski" userId="d2c5dd452d77a740" providerId="LiveId" clId="{E4E7F117-55FD-4B65-AA3D-FFFD109EB73A}" dt="2023-01-30T01:48:13.449" v="631"/>
          <ac:spMkLst>
            <pc:docMk/>
            <pc:sldMk cId="495384113" sldId="843"/>
            <ac:spMk id="2" creationId="{FB6E846D-4482-44D4-8782-EE2225FFB0EF}"/>
          </ac:spMkLst>
        </pc:spChg>
        <pc:spChg chg="mod">
          <ac:chgData name="Boban Srezovski" userId="d2c5dd452d77a740" providerId="LiveId" clId="{E4E7F117-55FD-4B65-AA3D-FFFD109EB73A}" dt="2023-01-30T01:50:51.771" v="693" actId="14100"/>
          <ac:spMkLst>
            <pc:docMk/>
            <pc:sldMk cId="495384113" sldId="843"/>
            <ac:spMk id="3" creationId="{4173BFDC-4BA5-4A59-B424-D92BFBACE700}"/>
          </ac:spMkLst>
        </pc:spChg>
        <pc:spChg chg="add mod">
          <ac:chgData name="Boban Srezovski" userId="d2c5dd452d77a740" providerId="LiveId" clId="{E4E7F117-55FD-4B65-AA3D-FFFD109EB73A}" dt="2023-01-30T01:49:39.226" v="667" actId="1076"/>
          <ac:spMkLst>
            <pc:docMk/>
            <pc:sldMk cId="495384113" sldId="843"/>
            <ac:spMk id="4" creationId="{D71E0BB2-EA8F-4900-A199-DA634C3F5814}"/>
          </ac:spMkLst>
        </pc:spChg>
      </pc:sldChg>
      <pc:sldChg chg="modSp add mod">
        <pc:chgData name="Boban Srezovski" userId="d2c5dd452d77a740" providerId="LiveId" clId="{E4E7F117-55FD-4B65-AA3D-FFFD109EB73A}" dt="2023-01-30T01:52:14.925" v="728" actId="27636"/>
        <pc:sldMkLst>
          <pc:docMk/>
          <pc:sldMk cId="925187627" sldId="844"/>
        </pc:sldMkLst>
        <pc:spChg chg="mod">
          <ac:chgData name="Boban Srezovski" userId="d2c5dd452d77a740" providerId="LiveId" clId="{E4E7F117-55FD-4B65-AA3D-FFFD109EB73A}" dt="2023-01-30T01:52:14.925" v="728" actId="27636"/>
          <ac:spMkLst>
            <pc:docMk/>
            <pc:sldMk cId="925187627" sldId="844"/>
            <ac:spMk id="3" creationId="{4173BFDC-4BA5-4A59-B424-D92BFBACE700}"/>
          </ac:spMkLst>
        </pc:spChg>
        <pc:spChg chg="mod">
          <ac:chgData name="Boban Srezovski" userId="d2c5dd452d77a740" providerId="LiveId" clId="{E4E7F117-55FD-4B65-AA3D-FFFD109EB73A}" dt="2023-01-30T01:51:53.048" v="715" actId="20577"/>
          <ac:spMkLst>
            <pc:docMk/>
            <pc:sldMk cId="925187627" sldId="844"/>
            <ac:spMk id="4" creationId="{D71E0BB2-EA8F-4900-A199-DA634C3F5814}"/>
          </ac:spMkLst>
        </pc:spChg>
      </pc:sldChg>
      <pc:sldChg chg="modSp add mod">
        <pc:chgData name="Boban Srezovski" userId="d2c5dd452d77a740" providerId="LiveId" clId="{E4E7F117-55FD-4B65-AA3D-FFFD109EB73A}" dt="2023-01-30T01:53:55.651" v="783" actId="14100"/>
        <pc:sldMkLst>
          <pc:docMk/>
          <pc:sldMk cId="2968911890" sldId="845"/>
        </pc:sldMkLst>
        <pc:spChg chg="mod">
          <ac:chgData name="Boban Srezovski" userId="d2c5dd452d77a740" providerId="LiveId" clId="{E4E7F117-55FD-4B65-AA3D-FFFD109EB73A}" dt="2023-01-30T01:53:39.062" v="780" actId="27636"/>
          <ac:spMkLst>
            <pc:docMk/>
            <pc:sldMk cId="2968911890" sldId="845"/>
            <ac:spMk id="3" creationId="{4173BFDC-4BA5-4A59-B424-D92BFBACE700}"/>
          </ac:spMkLst>
        </pc:spChg>
        <pc:spChg chg="mod">
          <ac:chgData name="Boban Srezovski" userId="d2c5dd452d77a740" providerId="LiveId" clId="{E4E7F117-55FD-4B65-AA3D-FFFD109EB73A}" dt="2023-01-30T01:53:55.651" v="783" actId="14100"/>
          <ac:spMkLst>
            <pc:docMk/>
            <pc:sldMk cId="2968911890" sldId="845"/>
            <ac:spMk id="4" creationId="{D71E0BB2-EA8F-4900-A199-DA634C3F5814}"/>
          </ac:spMkLst>
        </pc:spChg>
      </pc:sldChg>
      <pc:sldChg chg="addSp modSp new mod">
        <pc:chgData name="Boban Srezovski" userId="d2c5dd452d77a740" providerId="LiveId" clId="{E4E7F117-55FD-4B65-AA3D-FFFD109EB73A}" dt="2023-01-30T02:04:57.321" v="841" actId="1076"/>
        <pc:sldMkLst>
          <pc:docMk/>
          <pc:sldMk cId="2396356188" sldId="846"/>
        </pc:sldMkLst>
        <pc:spChg chg="mod">
          <ac:chgData name="Boban Srezovski" userId="d2c5dd452d77a740" providerId="LiveId" clId="{E4E7F117-55FD-4B65-AA3D-FFFD109EB73A}" dt="2023-01-30T02:03:28.176" v="789"/>
          <ac:spMkLst>
            <pc:docMk/>
            <pc:sldMk cId="2396356188" sldId="846"/>
            <ac:spMk id="2" creationId="{7898983C-1186-4F11-B482-7C3BC59623FE}"/>
          </ac:spMkLst>
        </pc:spChg>
        <pc:spChg chg="mod">
          <ac:chgData name="Boban Srezovski" userId="d2c5dd452d77a740" providerId="LiveId" clId="{E4E7F117-55FD-4B65-AA3D-FFFD109EB73A}" dt="2023-01-30T02:04:49.661" v="834" actId="20577"/>
          <ac:spMkLst>
            <pc:docMk/>
            <pc:sldMk cId="2396356188" sldId="846"/>
            <ac:spMk id="3" creationId="{7E1DE395-8E2A-497F-B495-82268ECD0E8E}"/>
          </ac:spMkLst>
        </pc:spChg>
        <pc:spChg chg="add mod">
          <ac:chgData name="Boban Srezovski" userId="d2c5dd452d77a740" providerId="LiveId" clId="{E4E7F117-55FD-4B65-AA3D-FFFD109EB73A}" dt="2023-01-30T02:04:57.321" v="841" actId="1076"/>
          <ac:spMkLst>
            <pc:docMk/>
            <pc:sldMk cId="2396356188" sldId="846"/>
            <ac:spMk id="4" creationId="{79AFF118-17A3-4D7C-8E71-C518667D692C}"/>
          </ac:spMkLst>
        </pc:spChg>
      </pc:sldChg>
      <pc:sldChg chg="modSp new mod">
        <pc:chgData name="Boban Srezovski" userId="d2c5dd452d77a740" providerId="LiveId" clId="{E4E7F117-55FD-4B65-AA3D-FFFD109EB73A}" dt="2023-01-30T02:07:27.804" v="895"/>
        <pc:sldMkLst>
          <pc:docMk/>
          <pc:sldMk cId="156444265" sldId="847"/>
        </pc:sldMkLst>
        <pc:spChg chg="mod">
          <ac:chgData name="Boban Srezovski" userId="d2c5dd452d77a740" providerId="LiveId" clId="{E4E7F117-55FD-4B65-AA3D-FFFD109EB73A}" dt="2023-01-30T02:06:03.541" v="847"/>
          <ac:spMkLst>
            <pc:docMk/>
            <pc:sldMk cId="156444265" sldId="847"/>
            <ac:spMk id="2" creationId="{E32888EF-DE63-4802-AA9C-7E51ED15B100}"/>
          </ac:spMkLst>
        </pc:spChg>
        <pc:spChg chg="mod">
          <ac:chgData name="Boban Srezovski" userId="d2c5dd452d77a740" providerId="LiveId" clId="{E4E7F117-55FD-4B65-AA3D-FFFD109EB73A}" dt="2023-01-30T02:07:27.804" v="895"/>
          <ac:spMkLst>
            <pc:docMk/>
            <pc:sldMk cId="156444265" sldId="847"/>
            <ac:spMk id="3" creationId="{230ECB55-FF75-4428-8CF6-C97412D7B068}"/>
          </ac:spMkLst>
        </pc:spChg>
      </pc:sldChg>
      <pc:sldChg chg="addSp modSp add mod">
        <pc:chgData name="Boban Srezovski" userId="d2c5dd452d77a740" providerId="LiveId" clId="{E4E7F117-55FD-4B65-AA3D-FFFD109EB73A}" dt="2023-01-30T02:09:09.604" v="936" actId="1037"/>
        <pc:sldMkLst>
          <pc:docMk/>
          <pc:sldMk cId="3441167216" sldId="848"/>
        </pc:sldMkLst>
        <pc:spChg chg="mod">
          <ac:chgData name="Boban Srezovski" userId="d2c5dd452d77a740" providerId="LiveId" clId="{E4E7F117-55FD-4B65-AA3D-FFFD109EB73A}" dt="2023-01-30T02:09:03.495" v="934" actId="14100"/>
          <ac:spMkLst>
            <pc:docMk/>
            <pc:sldMk cId="3441167216" sldId="848"/>
            <ac:spMk id="3" creationId="{230ECB55-FF75-4428-8CF6-C97412D7B068}"/>
          </ac:spMkLst>
        </pc:spChg>
        <pc:picChg chg="add mod">
          <ac:chgData name="Boban Srezovski" userId="d2c5dd452d77a740" providerId="LiveId" clId="{E4E7F117-55FD-4B65-AA3D-FFFD109EB73A}" dt="2023-01-30T02:08:30.032" v="919" actId="14100"/>
          <ac:picMkLst>
            <pc:docMk/>
            <pc:sldMk cId="3441167216" sldId="848"/>
            <ac:picMk id="5" creationId="{AA37552B-6A0F-44CA-B58B-3333CFB0BB6E}"/>
          </ac:picMkLst>
        </pc:picChg>
        <pc:picChg chg="add mod">
          <ac:chgData name="Boban Srezovski" userId="d2c5dd452d77a740" providerId="LiveId" clId="{E4E7F117-55FD-4B65-AA3D-FFFD109EB73A}" dt="2023-01-30T02:09:09.604" v="936" actId="1037"/>
          <ac:picMkLst>
            <pc:docMk/>
            <pc:sldMk cId="3441167216" sldId="848"/>
            <ac:picMk id="7" creationId="{E3875001-62D8-4C3E-972D-FC0B250DBD85}"/>
          </ac:picMkLst>
        </pc:picChg>
      </pc:sldChg>
      <pc:sldChg chg="modSp new mod">
        <pc:chgData name="Boban Srezovski" userId="d2c5dd452d77a740" providerId="LiveId" clId="{E4E7F117-55FD-4B65-AA3D-FFFD109EB73A}" dt="2023-01-30T02:11:30.157" v="981" actId="27636"/>
        <pc:sldMkLst>
          <pc:docMk/>
          <pc:sldMk cId="2293053683" sldId="849"/>
        </pc:sldMkLst>
        <pc:spChg chg="mod">
          <ac:chgData name="Boban Srezovski" userId="d2c5dd452d77a740" providerId="LiveId" clId="{E4E7F117-55FD-4B65-AA3D-FFFD109EB73A}" dt="2023-01-30T02:10:49.167" v="942"/>
          <ac:spMkLst>
            <pc:docMk/>
            <pc:sldMk cId="2293053683" sldId="849"/>
            <ac:spMk id="2" creationId="{1033E395-BD66-4685-824B-DC17343FC658}"/>
          </ac:spMkLst>
        </pc:spChg>
        <pc:spChg chg="mod">
          <ac:chgData name="Boban Srezovski" userId="d2c5dd452d77a740" providerId="LiveId" clId="{E4E7F117-55FD-4B65-AA3D-FFFD109EB73A}" dt="2023-01-30T02:11:30.157" v="981" actId="27636"/>
          <ac:spMkLst>
            <pc:docMk/>
            <pc:sldMk cId="2293053683" sldId="849"/>
            <ac:spMk id="3" creationId="{601C0548-FC4F-43AC-B375-AB04BCD8071A}"/>
          </ac:spMkLst>
        </pc:spChg>
      </pc:sldChg>
      <pc:sldChg chg="modSp add mod">
        <pc:chgData name="Boban Srezovski" userId="d2c5dd452d77a740" providerId="LiveId" clId="{E4E7F117-55FD-4B65-AA3D-FFFD109EB73A}" dt="2023-01-30T02:12:23.744" v="1014" actId="20577"/>
        <pc:sldMkLst>
          <pc:docMk/>
          <pc:sldMk cId="2872452210" sldId="850"/>
        </pc:sldMkLst>
        <pc:spChg chg="mod">
          <ac:chgData name="Boban Srezovski" userId="d2c5dd452d77a740" providerId="LiveId" clId="{E4E7F117-55FD-4B65-AA3D-FFFD109EB73A}" dt="2023-01-30T02:12:23.744" v="1014" actId="20577"/>
          <ac:spMkLst>
            <pc:docMk/>
            <pc:sldMk cId="2872452210" sldId="850"/>
            <ac:spMk id="3" creationId="{601C0548-FC4F-43AC-B375-AB04BCD8071A}"/>
          </ac:spMkLst>
        </pc:spChg>
      </pc:sldChg>
      <pc:sldChg chg="addSp modSp add mod">
        <pc:chgData name="Boban Srezovski" userId="d2c5dd452d77a740" providerId="LiveId" clId="{E4E7F117-55FD-4B65-AA3D-FFFD109EB73A}" dt="2023-01-30T02:13:10.048" v="1041" actId="1076"/>
        <pc:sldMkLst>
          <pc:docMk/>
          <pc:sldMk cId="2023973114" sldId="851"/>
        </pc:sldMkLst>
        <pc:spChg chg="mod">
          <ac:chgData name="Boban Srezovski" userId="d2c5dd452d77a740" providerId="LiveId" clId="{E4E7F117-55FD-4B65-AA3D-FFFD109EB73A}" dt="2023-01-30T02:13:04.696" v="1038" actId="20577"/>
          <ac:spMkLst>
            <pc:docMk/>
            <pc:sldMk cId="2023973114" sldId="851"/>
            <ac:spMk id="3" creationId="{601C0548-FC4F-43AC-B375-AB04BCD8071A}"/>
          </ac:spMkLst>
        </pc:spChg>
        <pc:picChg chg="add mod">
          <ac:chgData name="Boban Srezovski" userId="d2c5dd452d77a740" providerId="LiveId" clId="{E4E7F117-55FD-4B65-AA3D-FFFD109EB73A}" dt="2023-01-30T02:13:10.048" v="1041" actId="1076"/>
          <ac:picMkLst>
            <pc:docMk/>
            <pc:sldMk cId="2023973114" sldId="851"/>
            <ac:picMk id="5" creationId="{367E7393-4752-416D-A9BF-7948D8ED5AF0}"/>
          </ac:picMkLst>
        </pc:picChg>
      </pc:sldChg>
      <pc:sldChg chg="addSp modSp new mod">
        <pc:chgData name="Boban Srezovski" userId="d2c5dd452d77a740" providerId="LiveId" clId="{E4E7F117-55FD-4B65-AA3D-FFFD109EB73A}" dt="2023-01-30T02:15:34.048" v="1101" actId="1076"/>
        <pc:sldMkLst>
          <pc:docMk/>
          <pc:sldMk cId="2785967478" sldId="852"/>
        </pc:sldMkLst>
        <pc:spChg chg="mod">
          <ac:chgData name="Boban Srezovski" userId="d2c5dd452d77a740" providerId="LiveId" clId="{E4E7F117-55FD-4B65-AA3D-FFFD109EB73A}" dt="2023-01-30T02:13:53.726" v="1047"/>
          <ac:spMkLst>
            <pc:docMk/>
            <pc:sldMk cId="2785967478" sldId="852"/>
            <ac:spMk id="2" creationId="{1C520B40-884F-4A85-8A7F-85D9EEB1BA6A}"/>
          </ac:spMkLst>
        </pc:spChg>
        <pc:spChg chg="mod">
          <ac:chgData name="Boban Srezovski" userId="d2c5dd452d77a740" providerId="LiveId" clId="{E4E7F117-55FD-4B65-AA3D-FFFD109EB73A}" dt="2023-01-30T02:15:31.401" v="1100" actId="20577"/>
          <ac:spMkLst>
            <pc:docMk/>
            <pc:sldMk cId="2785967478" sldId="852"/>
            <ac:spMk id="3" creationId="{E9FB2624-FE1E-4329-B092-0EF086D2F437}"/>
          </ac:spMkLst>
        </pc:spChg>
        <pc:picChg chg="add mod">
          <ac:chgData name="Boban Srezovski" userId="d2c5dd452d77a740" providerId="LiveId" clId="{E4E7F117-55FD-4B65-AA3D-FFFD109EB73A}" dt="2023-01-30T02:15:34.048" v="1101" actId="1076"/>
          <ac:picMkLst>
            <pc:docMk/>
            <pc:sldMk cId="2785967478" sldId="852"/>
            <ac:picMk id="5" creationId="{3CDFD059-66BD-416B-902C-1EFCD4C81519}"/>
          </ac:picMkLst>
        </pc:picChg>
      </pc:sldChg>
      <pc:sldChg chg="addSp delSp modSp add mod">
        <pc:chgData name="Boban Srezovski" userId="d2c5dd452d77a740" providerId="LiveId" clId="{E4E7F117-55FD-4B65-AA3D-FFFD109EB73A}" dt="2023-01-30T02:16:39.400" v="1127" actId="1076"/>
        <pc:sldMkLst>
          <pc:docMk/>
          <pc:sldMk cId="2892982487" sldId="853"/>
        </pc:sldMkLst>
        <pc:spChg chg="mod">
          <ac:chgData name="Boban Srezovski" userId="d2c5dd452d77a740" providerId="LiveId" clId="{E4E7F117-55FD-4B65-AA3D-FFFD109EB73A}" dt="2023-01-30T02:16:34.921" v="1124" actId="14100"/>
          <ac:spMkLst>
            <pc:docMk/>
            <pc:sldMk cId="2892982487" sldId="853"/>
            <ac:spMk id="3" creationId="{E9FB2624-FE1E-4329-B092-0EF086D2F437}"/>
          </ac:spMkLst>
        </pc:spChg>
        <pc:picChg chg="del">
          <ac:chgData name="Boban Srezovski" userId="d2c5dd452d77a740" providerId="LiveId" clId="{E4E7F117-55FD-4B65-AA3D-FFFD109EB73A}" dt="2023-01-30T02:16:13.259" v="1104" actId="478"/>
          <ac:picMkLst>
            <pc:docMk/>
            <pc:sldMk cId="2892982487" sldId="853"/>
            <ac:picMk id="5" creationId="{3CDFD059-66BD-416B-902C-1EFCD4C81519}"/>
          </ac:picMkLst>
        </pc:picChg>
        <pc:picChg chg="add mod">
          <ac:chgData name="Boban Srezovski" userId="d2c5dd452d77a740" providerId="LiveId" clId="{E4E7F117-55FD-4B65-AA3D-FFFD109EB73A}" dt="2023-01-30T02:16:39.400" v="1127" actId="1076"/>
          <ac:picMkLst>
            <pc:docMk/>
            <pc:sldMk cId="2892982487" sldId="853"/>
            <ac:picMk id="6" creationId="{8B5D8E8F-C62B-4263-AB88-29D9B71CE6AF}"/>
          </ac:picMkLst>
        </pc:picChg>
      </pc:sldChg>
      <pc:sldChg chg="addSp delSp modSp add mod">
        <pc:chgData name="Boban Srezovski" userId="d2c5dd452d77a740" providerId="LiveId" clId="{E4E7F117-55FD-4B65-AA3D-FFFD109EB73A}" dt="2023-01-30T02:17:29.983" v="1144" actId="1076"/>
        <pc:sldMkLst>
          <pc:docMk/>
          <pc:sldMk cId="4042825956" sldId="854"/>
        </pc:sldMkLst>
        <pc:spChg chg="mod">
          <ac:chgData name="Boban Srezovski" userId="d2c5dd452d77a740" providerId="LiveId" clId="{E4E7F117-55FD-4B65-AA3D-FFFD109EB73A}" dt="2023-01-30T02:17:26.404" v="1143" actId="20577"/>
          <ac:spMkLst>
            <pc:docMk/>
            <pc:sldMk cId="4042825956" sldId="854"/>
            <ac:spMk id="3" creationId="{E9FB2624-FE1E-4329-B092-0EF086D2F437}"/>
          </ac:spMkLst>
        </pc:spChg>
        <pc:picChg chg="add mod">
          <ac:chgData name="Boban Srezovski" userId="d2c5dd452d77a740" providerId="LiveId" clId="{E4E7F117-55FD-4B65-AA3D-FFFD109EB73A}" dt="2023-01-30T02:17:29.983" v="1144" actId="1076"/>
          <ac:picMkLst>
            <pc:docMk/>
            <pc:sldMk cId="4042825956" sldId="854"/>
            <ac:picMk id="5" creationId="{AE9AA9C6-018D-4795-A357-10B205D07DAD}"/>
          </ac:picMkLst>
        </pc:picChg>
        <pc:picChg chg="del">
          <ac:chgData name="Boban Srezovski" userId="d2c5dd452d77a740" providerId="LiveId" clId="{E4E7F117-55FD-4B65-AA3D-FFFD109EB73A}" dt="2023-01-30T02:16:59.099" v="1130" actId="478"/>
          <ac:picMkLst>
            <pc:docMk/>
            <pc:sldMk cId="4042825956" sldId="854"/>
            <ac:picMk id="6" creationId="{8B5D8E8F-C62B-4263-AB88-29D9B71CE6AF}"/>
          </ac:picMkLst>
        </pc:picChg>
      </pc:sldChg>
      <pc:sldChg chg="delSp modSp add mod">
        <pc:chgData name="Boban Srezovski" userId="d2c5dd452d77a740" providerId="LiveId" clId="{E4E7F117-55FD-4B65-AA3D-FFFD109EB73A}" dt="2023-01-30T02:17:51.730" v="1161" actId="6549"/>
        <pc:sldMkLst>
          <pc:docMk/>
          <pc:sldMk cId="580164217" sldId="855"/>
        </pc:sldMkLst>
        <pc:spChg chg="mod">
          <ac:chgData name="Boban Srezovski" userId="d2c5dd452d77a740" providerId="LiveId" clId="{E4E7F117-55FD-4B65-AA3D-FFFD109EB73A}" dt="2023-01-30T02:17:51.730" v="1161" actId="6549"/>
          <ac:spMkLst>
            <pc:docMk/>
            <pc:sldMk cId="580164217" sldId="855"/>
            <ac:spMk id="3" creationId="{E9FB2624-FE1E-4329-B092-0EF086D2F437}"/>
          </ac:spMkLst>
        </pc:spChg>
        <pc:picChg chg="del">
          <ac:chgData name="Boban Srezovski" userId="d2c5dd452d77a740" providerId="LiveId" clId="{E4E7F117-55FD-4B65-AA3D-FFFD109EB73A}" dt="2023-01-30T02:17:40.310" v="1147" actId="478"/>
          <ac:picMkLst>
            <pc:docMk/>
            <pc:sldMk cId="580164217" sldId="855"/>
            <ac:picMk id="5" creationId="{AE9AA9C6-018D-4795-A357-10B205D07DAD}"/>
          </ac:picMkLst>
        </pc:picChg>
      </pc:sldChg>
      <pc:sldChg chg="modSp new mod">
        <pc:chgData name="Boban Srezovski" userId="d2c5dd452d77a740" providerId="LiveId" clId="{E4E7F117-55FD-4B65-AA3D-FFFD109EB73A}" dt="2023-01-30T02:19:48.997" v="1215" actId="6549"/>
        <pc:sldMkLst>
          <pc:docMk/>
          <pc:sldMk cId="4244069901" sldId="856"/>
        </pc:sldMkLst>
        <pc:spChg chg="mod">
          <ac:chgData name="Boban Srezovski" userId="d2c5dd452d77a740" providerId="LiveId" clId="{E4E7F117-55FD-4B65-AA3D-FFFD109EB73A}" dt="2023-01-30T02:18:59.134" v="1167"/>
          <ac:spMkLst>
            <pc:docMk/>
            <pc:sldMk cId="4244069901" sldId="856"/>
            <ac:spMk id="2" creationId="{56D9AFC9-9A1B-4581-A4E0-25EA85CF085E}"/>
          </ac:spMkLst>
        </pc:spChg>
        <pc:spChg chg="mod">
          <ac:chgData name="Boban Srezovski" userId="d2c5dd452d77a740" providerId="LiveId" clId="{E4E7F117-55FD-4B65-AA3D-FFFD109EB73A}" dt="2023-01-30T02:19:48.997" v="1215" actId="6549"/>
          <ac:spMkLst>
            <pc:docMk/>
            <pc:sldMk cId="4244069901" sldId="856"/>
            <ac:spMk id="3" creationId="{C0B8CF03-D274-4AB8-A71E-4F548B918BB3}"/>
          </ac:spMkLst>
        </pc:spChg>
      </pc:sldChg>
      <pc:sldChg chg="modSp new mod">
        <pc:chgData name="Boban Srezovski" userId="d2c5dd452d77a740" providerId="LiveId" clId="{E4E7F117-55FD-4B65-AA3D-FFFD109EB73A}" dt="2023-01-30T02:20:57.459" v="1261" actId="27636"/>
        <pc:sldMkLst>
          <pc:docMk/>
          <pc:sldMk cId="3917196505" sldId="857"/>
        </pc:sldMkLst>
        <pc:spChg chg="mod">
          <ac:chgData name="Boban Srezovski" userId="d2c5dd452d77a740" providerId="LiveId" clId="{E4E7F117-55FD-4B65-AA3D-FFFD109EB73A}" dt="2023-01-30T02:20:07.555" v="1224"/>
          <ac:spMkLst>
            <pc:docMk/>
            <pc:sldMk cId="3917196505" sldId="857"/>
            <ac:spMk id="2" creationId="{D0D427FC-04A1-4404-8E60-5BBABCC75B83}"/>
          </ac:spMkLst>
        </pc:spChg>
        <pc:spChg chg="mod">
          <ac:chgData name="Boban Srezovski" userId="d2c5dd452d77a740" providerId="LiveId" clId="{E4E7F117-55FD-4B65-AA3D-FFFD109EB73A}" dt="2023-01-30T02:20:57.459" v="1261" actId="27636"/>
          <ac:spMkLst>
            <pc:docMk/>
            <pc:sldMk cId="3917196505" sldId="857"/>
            <ac:spMk id="3" creationId="{4EFF5197-BCE5-4D8D-AD81-12A1FEC95F59}"/>
          </ac:spMkLst>
        </pc:spChg>
      </pc:sldChg>
      <pc:sldChg chg="modSp add mod">
        <pc:chgData name="Boban Srezovski" userId="d2c5dd452d77a740" providerId="LiveId" clId="{E4E7F117-55FD-4B65-AA3D-FFFD109EB73A}" dt="2023-01-30T02:21:52.658" v="1283" actId="6549"/>
        <pc:sldMkLst>
          <pc:docMk/>
          <pc:sldMk cId="4179768741" sldId="858"/>
        </pc:sldMkLst>
        <pc:spChg chg="mod">
          <ac:chgData name="Boban Srezovski" userId="d2c5dd452d77a740" providerId="LiveId" clId="{E4E7F117-55FD-4B65-AA3D-FFFD109EB73A}" dt="2023-01-30T02:21:52.658" v="1283" actId="6549"/>
          <ac:spMkLst>
            <pc:docMk/>
            <pc:sldMk cId="4179768741" sldId="858"/>
            <ac:spMk id="3" creationId="{4EFF5197-BCE5-4D8D-AD81-12A1FEC95F59}"/>
          </ac:spMkLst>
        </pc:spChg>
      </pc:sldChg>
      <pc:sldChg chg="modSp add mod">
        <pc:chgData name="Boban Srezovski" userId="d2c5dd452d77a740" providerId="LiveId" clId="{E4E7F117-55FD-4B65-AA3D-FFFD109EB73A}" dt="2023-01-30T02:22:25.417" v="1301" actId="20577"/>
        <pc:sldMkLst>
          <pc:docMk/>
          <pc:sldMk cId="3701851823" sldId="859"/>
        </pc:sldMkLst>
        <pc:spChg chg="mod">
          <ac:chgData name="Boban Srezovski" userId="d2c5dd452d77a740" providerId="LiveId" clId="{E4E7F117-55FD-4B65-AA3D-FFFD109EB73A}" dt="2023-01-30T02:22:25.417" v="1301" actId="20577"/>
          <ac:spMkLst>
            <pc:docMk/>
            <pc:sldMk cId="3701851823" sldId="859"/>
            <ac:spMk id="3" creationId="{4EFF5197-BCE5-4D8D-AD81-12A1FEC95F59}"/>
          </ac:spMkLst>
        </pc:spChg>
      </pc:sldChg>
      <pc:sldChg chg="modSp add mod">
        <pc:chgData name="Boban Srezovski" userId="d2c5dd452d77a740" providerId="LiveId" clId="{E4E7F117-55FD-4B65-AA3D-FFFD109EB73A}" dt="2023-01-30T02:25:00.582" v="1342" actId="14100"/>
        <pc:sldMkLst>
          <pc:docMk/>
          <pc:sldMk cId="1981038272" sldId="860"/>
        </pc:sldMkLst>
        <pc:spChg chg="mod">
          <ac:chgData name="Boban Srezovski" userId="d2c5dd452d77a740" providerId="LiveId" clId="{E4E7F117-55FD-4B65-AA3D-FFFD109EB73A}" dt="2023-01-30T02:25:00.582" v="1342" actId="14100"/>
          <ac:spMkLst>
            <pc:docMk/>
            <pc:sldMk cId="1981038272" sldId="860"/>
            <ac:spMk id="3" creationId="{4EFF5197-BCE5-4D8D-AD81-12A1FEC95F59}"/>
          </ac:spMkLst>
        </pc:spChg>
      </pc:sldChg>
      <pc:sldChg chg="modSp add mod">
        <pc:chgData name="Boban Srezovski" userId="d2c5dd452d77a740" providerId="LiveId" clId="{E4E7F117-55FD-4B65-AA3D-FFFD109EB73A}" dt="2023-01-30T02:25:22.920" v="1354" actId="6549"/>
        <pc:sldMkLst>
          <pc:docMk/>
          <pc:sldMk cId="1546162489" sldId="861"/>
        </pc:sldMkLst>
        <pc:spChg chg="mod">
          <ac:chgData name="Boban Srezovski" userId="d2c5dd452d77a740" providerId="LiveId" clId="{E4E7F117-55FD-4B65-AA3D-FFFD109EB73A}" dt="2023-01-30T02:25:22.920" v="1354" actId="6549"/>
          <ac:spMkLst>
            <pc:docMk/>
            <pc:sldMk cId="1546162489" sldId="861"/>
            <ac:spMk id="3" creationId="{4EFF5197-BCE5-4D8D-AD81-12A1FEC95F59}"/>
          </ac:spMkLst>
        </pc:spChg>
      </pc:sldChg>
      <pc:sldChg chg="addSp delSp modSp new mod">
        <pc:chgData name="Boban Srezovski" userId="d2c5dd452d77a740" providerId="LiveId" clId="{E4E7F117-55FD-4B65-AA3D-FFFD109EB73A}" dt="2023-01-30T02:29:25.967" v="1416"/>
        <pc:sldMkLst>
          <pc:docMk/>
          <pc:sldMk cId="1540809813" sldId="862"/>
        </pc:sldMkLst>
        <pc:spChg chg="mod">
          <ac:chgData name="Boban Srezovski" userId="d2c5dd452d77a740" providerId="LiveId" clId="{E4E7F117-55FD-4B65-AA3D-FFFD109EB73A}" dt="2023-01-30T02:25:46.475" v="1361"/>
          <ac:spMkLst>
            <pc:docMk/>
            <pc:sldMk cId="1540809813" sldId="862"/>
            <ac:spMk id="2" creationId="{275C8420-8E51-4964-9115-0C2CF1D48FAB}"/>
          </ac:spMkLst>
        </pc:spChg>
        <pc:spChg chg="mod">
          <ac:chgData name="Boban Srezovski" userId="d2c5dd452d77a740" providerId="LiveId" clId="{E4E7F117-55FD-4B65-AA3D-FFFD109EB73A}" dt="2023-01-30T02:26:23.951" v="1386" actId="14100"/>
          <ac:spMkLst>
            <pc:docMk/>
            <pc:sldMk cId="1540809813" sldId="862"/>
            <ac:spMk id="3" creationId="{DCD2315F-39E3-41A3-A1FE-3916F67529AE}"/>
          </ac:spMkLst>
        </pc:spChg>
        <pc:spChg chg="add mod">
          <ac:chgData name="Boban Srezovski" userId="d2c5dd452d77a740" providerId="LiveId" clId="{E4E7F117-55FD-4B65-AA3D-FFFD109EB73A}" dt="2023-01-30T02:28:22.342" v="1414" actId="14100"/>
          <ac:spMkLst>
            <pc:docMk/>
            <pc:sldMk cId="1540809813" sldId="862"/>
            <ac:spMk id="4" creationId="{6AF3B3DA-D2FD-4CA9-AA31-8F829186703A}"/>
          </ac:spMkLst>
        </pc:spChg>
        <pc:spChg chg="add del mod">
          <ac:chgData name="Boban Srezovski" userId="d2c5dd452d77a740" providerId="LiveId" clId="{E4E7F117-55FD-4B65-AA3D-FFFD109EB73A}" dt="2023-01-30T02:29:25.967" v="1416"/>
          <ac:spMkLst>
            <pc:docMk/>
            <pc:sldMk cId="1540809813" sldId="862"/>
            <ac:spMk id="5" creationId="{289A00BE-DD6B-4E02-8B67-DF9E30768010}"/>
          </ac:spMkLst>
        </pc:spChg>
      </pc:sldChg>
      <pc:sldChg chg="delSp modSp add mod">
        <pc:chgData name="Boban Srezovski" userId="d2c5dd452d77a740" providerId="LiveId" clId="{E4E7F117-55FD-4B65-AA3D-FFFD109EB73A}" dt="2023-01-30T02:29:40.993" v="1430" actId="6549"/>
        <pc:sldMkLst>
          <pc:docMk/>
          <pc:sldMk cId="1467512817" sldId="863"/>
        </pc:sldMkLst>
        <pc:spChg chg="mod">
          <ac:chgData name="Boban Srezovski" userId="d2c5dd452d77a740" providerId="LiveId" clId="{E4E7F117-55FD-4B65-AA3D-FFFD109EB73A}" dt="2023-01-30T02:29:40.993" v="1430" actId="6549"/>
          <ac:spMkLst>
            <pc:docMk/>
            <pc:sldMk cId="1467512817" sldId="863"/>
            <ac:spMk id="3" creationId="{DCD2315F-39E3-41A3-A1FE-3916F67529AE}"/>
          </ac:spMkLst>
        </pc:spChg>
        <pc:spChg chg="del">
          <ac:chgData name="Boban Srezovski" userId="d2c5dd452d77a740" providerId="LiveId" clId="{E4E7F117-55FD-4B65-AA3D-FFFD109EB73A}" dt="2023-01-30T02:29:31.400" v="1419" actId="478"/>
          <ac:spMkLst>
            <pc:docMk/>
            <pc:sldMk cId="1467512817" sldId="863"/>
            <ac:spMk id="4" creationId="{6AF3B3DA-D2FD-4CA9-AA31-8F829186703A}"/>
          </ac:spMkLst>
        </pc:spChg>
      </pc:sldChg>
      <pc:sldChg chg="modSp new mod">
        <pc:chgData name="Boban Srezovski" userId="d2c5dd452d77a740" providerId="LiveId" clId="{E4E7F117-55FD-4B65-AA3D-FFFD109EB73A}" dt="2023-01-30T02:30:33.023" v="1473" actId="6549"/>
        <pc:sldMkLst>
          <pc:docMk/>
          <pc:sldMk cId="496445453" sldId="864"/>
        </pc:sldMkLst>
        <pc:spChg chg="mod">
          <ac:chgData name="Boban Srezovski" userId="d2c5dd452d77a740" providerId="LiveId" clId="{E4E7F117-55FD-4B65-AA3D-FFFD109EB73A}" dt="2023-01-30T02:29:54.531" v="1435"/>
          <ac:spMkLst>
            <pc:docMk/>
            <pc:sldMk cId="496445453" sldId="864"/>
            <ac:spMk id="2" creationId="{526E62E0-B4BE-4A73-A9E5-E80136CAE64B}"/>
          </ac:spMkLst>
        </pc:spChg>
        <pc:spChg chg="mod">
          <ac:chgData name="Boban Srezovski" userId="d2c5dd452d77a740" providerId="LiveId" clId="{E4E7F117-55FD-4B65-AA3D-FFFD109EB73A}" dt="2023-01-30T02:30:33.023" v="1473" actId="6549"/>
          <ac:spMkLst>
            <pc:docMk/>
            <pc:sldMk cId="496445453" sldId="864"/>
            <ac:spMk id="3" creationId="{D808C083-048E-4983-8AD5-5F8104EE1313}"/>
          </ac:spMkLst>
        </pc:spChg>
      </pc:sldChg>
      <pc:sldChg chg="modSp new mod">
        <pc:chgData name="Boban Srezovski" userId="d2c5dd452d77a740" providerId="LiveId" clId="{E4E7F117-55FD-4B65-AA3D-FFFD109EB73A}" dt="2023-01-30T02:33:00.159" v="1516" actId="6549"/>
        <pc:sldMkLst>
          <pc:docMk/>
          <pc:sldMk cId="1233278572" sldId="865"/>
        </pc:sldMkLst>
        <pc:spChg chg="mod">
          <ac:chgData name="Boban Srezovski" userId="d2c5dd452d77a740" providerId="LiveId" clId="{E4E7F117-55FD-4B65-AA3D-FFFD109EB73A}" dt="2023-01-30T02:32:26.621" v="1481"/>
          <ac:spMkLst>
            <pc:docMk/>
            <pc:sldMk cId="1233278572" sldId="865"/>
            <ac:spMk id="2" creationId="{E62FDFE9-30F5-456B-AC11-FE95767D44B7}"/>
          </ac:spMkLst>
        </pc:spChg>
        <pc:spChg chg="mod">
          <ac:chgData name="Boban Srezovski" userId="d2c5dd452d77a740" providerId="LiveId" clId="{E4E7F117-55FD-4B65-AA3D-FFFD109EB73A}" dt="2023-01-30T02:33:00.159" v="1516" actId="6549"/>
          <ac:spMkLst>
            <pc:docMk/>
            <pc:sldMk cId="1233278572" sldId="865"/>
            <ac:spMk id="3" creationId="{27ED6E90-1134-48AC-BED5-9E854AFDF01A}"/>
          </ac:spMkLst>
        </pc:spChg>
      </pc:sldChg>
      <pc:sldChg chg="addSp modSp add mod">
        <pc:chgData name="Boban Srezovski" userId="d2c5dd452d77a740" providerId="LiveId" clId="{E4E7F117-55FD-4B65-AA3D-FFFD109EB73A}" dt="2023-01-30T02:35:07.926" v="1569" actId="20577"/>
        <pc:sldMkLst>
          <pc:docMk/>
          <pc:sldMk cId="3191345664" sldId="866"/>
        </pc:sldMkLst>
        <pc:spChg chg="mod">
          <ac:chgData name="Boban Srezovski" userId="d2c5dd452d77a740" providerId="LiveId" clId="{E4E7F117-55FD-4B65-AA3D-FFFD109EB73A}" dt="2023-01-30T02:34:33.446" v="1556" actId="14100"/>
          <ac:spMkLst>
            <pc:docMk/>
            <pc:sldMk cId="3191345664" sldId="866"/>
            <ac:spMk id="3" creationId="{27ED6E90-1134-48AC-BED5-9E854AFDF01A}"/>
          </ac:spMkLst>
        </pc:spChg>
        <pc:spChg chg="add mod">
          <ac:chgData name="Boban Srezovski" userId="d2c5dd452d77a740" providerId="LiveId" clId="{E4E7F117-55FD-4B65-AA3D-FFFD109EB73A}" dt="2023-01-30T02:35:07.926" v="1569" actId="20577"/>
          <ac:spMkLst>
            <pc:docMk/>
            <pc:sldMk cId="3191345664" sldId="866"/>
            <ac:spMk id="4" creationId="{D08B2CDC-53B3-4F3E-B3D8-B60E4EA69A52}"/>
          </ac:spMkLst>
        </pc:spChg>
      </pc:sldChg>
      <pc:sldChg chg="delSp modSp add mod">
        <pc:chgData name="Boban Srezovski" userId="d2c5dd452d77a740" providerId="LiveId" clId="{E4E7F117-55FD-4B65-AA3D-FFFD109EB73A}" dt="2023-01-30T02:35:59.257" v="1594" actId="6549"/>
        <pc:sldMkLst>
          <pc:docMk/>
          <pc:sldMk cId="2530559376" sldId="867"/>
        </pc:sldMkLst>
        <pc:spChg chg="mod">
          <ac:chgData name="Boban Srezovski" userId="d2c5dd452d77a740" providerId="LiveId" clId="{E4E7F117-55FD-4B65-AA3D-FFFD109EB73A}" dt="2023-01-30T02:35:59.257" v="1594" actId="6549"/>
          <ac:spMkLst>
            <pc:docMk/>
            <pc:sldMk cId="2530559376" sldId="867"/>
            <ac:spMk id="3" creationId="{27ED6E90-1134-48AC-BED5-9E854AFDF01A}"/>
          </ac:spMkLst>
        </pc:spChg>
        <pc:spChg chg="del">
          <ac:chgData name="Boban Srezovski" userId="d2c5dd452d77a740" providerId="LiveId" clId="{E4E7F117-55FD-4B65-AA3D-FFFD109EB73A}" dt="2023-01-30T02:35:36.609" v="1571" actId="478"/>
          <ac:spMkLst>
            <pc:docMk/>
            <pc:sldMk cId="2530559376" sldId="867"/>
            <ac:spMk id="4" creationId="{D08B2CDC-53B3-4F3E-B3D8-B60E4EA69A52}"/>
          </ac:spMkLst>
        </pc:spChg>
      </pc:sldChg>
      <pc:sldChg chg="addSp modSp add mod">
        <pc:chgData name="Boban Srezovski" userId="d2c5dd452d77a740" providerId="LiveId" clId="{E4E7F117-55FD-4B65-AA3D-FFFD109EB73A}" dt="2023-01-30T02:42:16.373" v="1718" actId="27636"/>
        <pc:sldMkLst>
          <pc:docMk/>
          <pc:sldMk cId="4147492401" sldId="868"/>
        </pc:sldMkLst>
        <pc:spChg chg="mod">
          <ac:chgData name="Boban Srezovski" userId="d2c5dd452d77a740" providerId="LiveId" clId="{E4E7F117-55FD-4B65-AA3D-FFFD109EB73A}" dt="2023-01-30T02:42:16.373" v="1718" actId="27636"/>
          <ac:spMkLst>
            <pc:docMk/>
            <pc:sldMk cId="4147492401" sldId="868"/>
            <ac:spMk id="3" creationId="{27ED6E90-1134-48AC-BED5-9E854AFDF01A}"/>
          </ac:spMkLst>
        </pc:spChg>
        <pc:spChg chg="add mod">
          <ac:chgData name="Boban Srezovski" userId="d2c5dd452d77a740" providerId="LiveId" clId="{E4E7F117-55FD-4B65-AA3D-FFFD109EB73A}" dt="2023-01-30T02:41:39.336" v="1714" actId="1037"/>
          <ac:spMkLst>
            <pc:docMk/>
            <pc:sldMk cId="4147492401" sldId="868"/>
            <ac:spMk id="4" creationId="{54617DD3-B61A-4B6D-9CFC-A5CD0DF6F861}"/>
          </ac:spMkLst>
        </pc:spChg>
      </pc:sldChg>
      <pc:sldChg chg="add">
        <pc:chgData name="Boban Srezovski" userId="d2c5dd452d77a740" providerId="LiveId" clId="{E4E7F117-55FD-4B65-AA3D-FFFD109EB73A}" dt="2023-01-30T02:36:51.476" v="1625"/>
        <pc:sldMkLst>
          <pc:docMk/>
          <pc:sldMk cId="3064725439" sldId="869"/>
        </pc:sldMkLst>
      </pc:sldChg>
      <pc:sldChg chg="modSp add mod ord">
        <pc:chgData name="Boban Srezovski" userId="d2c5dd452d77a740" providerId="LiveId" clId="{E4E7F117-55FD-4B65-AA3D-FFFD109EB73A}" dt="2023-01-30T02:43:44.630" v="1749" actId="20577"/>
        <pc:sldMkLst>
          <pc:docMk/>
          <pc:sldMk cId="618906185" sldId="870"/>
        </pc:sldMkLst>
        <pc:spChg chg="mod">
          <ac:chgData name="Boban Srezovski" userId="d2c5dd452d77a740" providerId="LiveId" clId="{E4E7F117-55FD-4B65-AA3D-FFFD109EB73A}" dt="2023-01-30T02:43:44.630" v="1749" actId="20577"/>
          <ac:spMkLst>
            <pc:docMk/>
            <pc:sldMk cId="618906185" sldId="870"/>
            <ac:spMk id="3" creationId="{27ED6E90-1134-48AC-BED5-9E854AFDF01A}"/>
          </ac:spMkLst>
        </pc:spChg>
      </pc:sldChg>
      <pc:sldChg chg="modSp add mod">
        <pc:chgData name="Boban Srezovski" userId="d2c5dd452d77a740" providerId="LiveId" clId="{E4E7F117-55FD-4B65-AA3D-FFFD109EB73A}" dt="2023-01-30T02:44:04.734" v="1759" actId="6549"/>
        <pc:sldMkLst>
          <pc:docMk/>
          <pc:sldMk cId="3999361148" sldId="871"/>
        </pc:sldMkLst>
        <pc:spChg chg="mod">
          <ac:chgData name="Boban Srezovski" userId="d2c5dd452d77a740" providerId="LiveId" clId="{E4E7F117-55FD-4B65-AA3D-FFFD109EB73A}" dt="2023-01-30T02:44:04.734" v="1759" actId="6549"/>
          <ac:spMkLst>
            <pc:docMk/>
            <pc:sldMk cId="3999361148" sldId="871"/>
            <ac:spMk id="3" creationId="{27ED6E90-1134-48AC-BED5-9E854AFDF01A}"/>
          </ac:spMkLst>
        </pc:spChg>
      </pc:sldChg>
      <pc:sldChg chg="modSp new mod">
        <pc:chgData name="Boban Srezovski" userId="d2c5dd452d77a740" providerId="LiveId" clId="{E4E7F117-55FD-4B65-AA3D-FFFD109EB73A}" dt="2023-01-30T02:58:15.163" v="1810" actId="27636"/>
        <pc:sldMkLst>
          <pc:docMk/>
          <pc:sldMk cId="4236225517" sldId="872"/>
        </pc:sldMkLst>
        <pc:spChg chg="mod">
          <ac:chgData name="Boban Srezovski" userId="d2c5dd452d77a740" providerId="LiveId" clId="{E4E7F117-55FD-4B65-AA3D-FFFD109EB73A}" dt="2023-01-30T02:57:23.114" v="1765"/>
          <ac:spMkLst>
            <pc:docMk/>
            <pc:sldMk cId="4236225517" sldId="872"/>
            <ac:spMk id="2" creationId="{5AA40C50-F3DE-4E12-8787-706A896E226D}"/>
          </ac:spMkLst>
        </pc:spChg>
        <pc:spChg chg="mod">
          <ac:chgData name="Boban Srezovski" userId="d2c5dd452d77a740" providerId="LiveId" clId="{E4E7F117-55FD-4B65-AA3D-FFFD109EB73A}" dt="2023-01-30T02:58:15.163" v="1810" actId="27636"/>
          <ac:spMkLst>
            <pc:docMk/>
            <pc:sldMk cId="4236225517" sldId="872"/>
            <ac:spMk id="3" creationId="{2AC67987-6B68-403A-80DE-386044BF0F54}"/>
          </ac:spMkLst>
        </pc:spChg>
      </pc:sldChg>
      <pc:sldChg chg="addSp modSp new mod">
        <pc:chgData name="Boban Srezovski" userId="d2c5dd452d77a740" providerId="LiveId" clId="{E4E7F117-55FD-4B65-AA3D-FFFD109EB73A}" dt="2023-01-30T03:00:54.925" v="1886" actId="14100"/>
        <pc:sldMkLst>
          <pc:docMk/>
          <pc:sldMk cId="3834045622" sldId="873"/>
        </pc:sldMkLst>
        <pc:spChg chg="mod">
          <ac:chgData name="Boban Srezovski" userId="d2c5dd452d77a740" providerId="LiveId" clId="{E4E7F117-55FD-4B65-AA3D-FFFD109EB73A}" dt="2023-01-30T02:58:35.337" v="1816"/>
          <ac:spMkLst>
            <pc:docMk/>
            <pc:sldMk cId="3834045622" sldId="873"/>
            <ac:spMk id="2" creationId="{A9E9FC7D-FB59-4DF2-8D2D-DE241CF1891F}"/>
          </ac:spMkLst>
        </pc:spChg>
        <pc:spChg chg="mod">
          <ac:chgData name="Boban Srezovski" userId="d2c5dd452d77a740" providerId="LiveId" clId="{E4E7F117-55FD-4B65-AA3D-FFFD109EB73A}" dt="2023-01-30T03:00:54.925" v="1886" actId="14100"/>
          <ac:spMkLst>
            <pc:docMk/>
            <pc:sldMk cId="3834045622" sldId="873"/>
            <ac:spMk id="3" creationId="{245F48DF-B583-4E33-B7C8-AC1FB6689FE2}"/>
          </ac:spMkLst>
        </pc:spChg>
        <pc:spChg chg="add mod">
          <ac:chgData name="Boban Srezovski" userId="d2c5dd452d77a740" providerId="LiveId" clId="{E4E7F117-55FD-4B65-AA3D-FFFD109EB73A}" dt="2023-01-30T03:00:52.540" v="1885" actId="14100"/>
          <ac:spMkLst>
            <pc:docMk/>
            <pc:sldMk cId="3834045622" sldId="873"/>
            <ac:spMk id="4" creationId="{FB3CA526-D20E-44FD-90BF-7B6510EB3368}"/>
          </ac:spMkLst>
        </pc:spChg>
      </pc:sldChg>
      <pc:sldChg chg="delSp modSp add mod">
        <pc:chgData name="Boban Srezovski" userId="d2c5dd452d77a740" providerId="LiveId" clId="{E4E7F117-55FD-4B65-AA3D-FFFD109EB73A}" dt="2023-01-30T03:01:24.039" v="1901" actId="6549"/>
        <pc:sldMkLst>
          <pc:docMk/>
          <pc:sldMk cId="268893771" sldId="874"/>
        </pc:sldMkLst>
        <pc:spChg chg="mod">
          <ac:chgData name="Boban Srezovski" userId="d2c5dd452d77a740" providerId="LiveId" clId="{E4E7F117-55FD-4B65-AA3D-FFFD109EB73A}" dt="2023-01-30T03:01:24.039" v="1901" actId="6549"/>
          <ac:spMkLst>
            <pc:docMk/>
            <pc:sldMk cId="268893771" sldId="874"/>
            <ac:spMk id="3" creationId="{245F48DF-B583-4E33-B7C8-AC1FB6689FE2}"/>
          </ac:spMkLst>
        </pc:spChg>
        <pc:spChg chg="del">
          <ac:chgData name="Boban Srezovski" userId="d2c5dd452d77a740" providerId="LiveId" clId="{E4E7F117-55FD-4B65-AA3D-FFFD109EB73A}" dt="2023-01-30T03:01:11.670" v="1888" actId="478"/>
          <ac:spMkLst>
            <pc:docMk/>
            <pc:sldMk cId="268893771" sldId="874"/>
            <ac:spMk id="4" creationId="{FB3CA526-D20E-44FD-90BF-7B6510EB3368}"/>
          </ac:spMkLst>
        </pc:spChg>
      </pc:sldChg>
      <pc:sldChg chg="addSp modSp new mod">
        <pc:chgData name="Boban Srezovski" userId="d2c5dd452d77a740" providerId="LiveId" clId="{E4E7F117-55FD-4B65-AA3D-FFFD109EB73A}" dt="2023-01-30T03:03:36.130" v="1968" actId="1037"/>
        <pc:sldMkLst>
          <pc:docMk/>
          <pc:sldMk cId="2884795193" sldId="875"/>
        </pc:sldMkLst>
        <pc:spChg chg="mod">
          <ac:chgData name="Boban Srezovski" userId="d2c5dd452d77a740" providerId="LiveId" clId="{E4E7F117-55FD-4B65-AA3D-FFFD109EB73A}" dt="2023-01-30T03:01:59.483" v="1907"/>
          <ac:spMkLst>
            <pc:docMk/>
            <pc:sldMk cId="2884795193" sldId="875"/>
            <ac:spMk id="2" creationId="{4A636920-E764-49C2-83C3-9D71DC32608F}"/>
          </ac:spMkLst>
        </pc:spChg>
        <pc:spChg chg="mod">
          <ac:chgData name="Boban Srezovski" userId="d2c5dd452d77a740" providerId="LiveId" clId="{E4E7F117-55FD-4B65-AA3D-FFFD109EB73A}" dt="2023-01-30T03:03:36.130" v="1968" actId="1037"/>
          <ac:spMkLst>
            <pc:docMk/>
            <pc:sldMk cId="2884795193" sldId="875"/>
            <ac:spMk id="3" creationId="{A2D55E1E-9619-4594-A541-6ADFD69FE583}"/>
          </ac:spMkLst>
        </pc:spChg>
        <pc:spChg chg="add mod">
          <ac:chgData name="Boban Srezovski" userId="d2c5dd452d77a740" providerId="LiveId" clId="{E4E7F117-55FD-4B65-AA3D-FFFD109EB73A}" dt="2023-01-30T03:03:30.317" v="1963" actId="20577"/>
          <ac:spMkLst>
            <pc:docMk/>
            <pc:sldMk cId="2884795193" sldId="875"/>
            <ac:spMk id="4" creationId="{043BCFEF-8247-4B68-B938-37E42B1B3206}"/>
          </ac:spMkLst>
        </pc:spChg>
      </pc:sldChg>
      <pc:sldChg chg="delSp modSp add mod">
        <pc:chgData name="Boban Srezovski" userId="d2c5dd452d77a740" providerId="LiveId" clId="{E4E7F117-55FD-4B65-AA3D-FFFD109EB73A}" dt="2023-01-30T03:04:14.908" v="1979" actId="6549"/>
        <pc:sldMkLst>
          <pc:docMk/>
          <pc:sldMk cId="4047168902" sldId="876"/>
        </pc:sldMkLst>
        <pc:spChg chg="mod">
          <ac:chgData name="Boban Srezovski" userId="d2c5dd452d77a740" providerId="LiveId" clId="{E4E7F117-55FD-4B65-AA3D-FFFD109EB73A}" dt="2023-01-30T03:04:14.908" v="1979" actId="6549"/>
          <ac:spMkLst>
            <pc:docMk/>
            <pc:sldMk cId="4047168902" sldId="876"/>
            <ac:spMk id="3" creationId="{A2D55E1E-9619-4594-A541-6ADFD69FE583}"/>
          </ac:spMkLst>
        </pc:spChg>
        <pc:spChg chg="del">
          <ac:chgData name="Boban Srezovski" userId="d2c5dd452d77a740" providerId="LiveId" clId="{E4E7F117-55FD-4B65-AA3D-FFFD109EB73A}" dt="2023-01-30T03:04:03.205" v="1970" actId="478"/>
          <ac:spMkLst>
            <pc:docMk/>
            <pc:sldMk cId="4047168902" sldId="876"/>
            <ac:spMk id="4" creationId="{043BCFEF-8247-4B68-B938-37E42B1B3206}"/>
          </ac:spMkLst>
        </pc:spChg>
      </pc:sldChg>
      <pc:sldChg chg="modSp new mod">
        <pc:chgData name="Boban Srezovski" userId="d2c5dd452d77a740" providerId="LiveId" clId="{E4E7F117-55FD-4B65-AA3D-FFFD109EB73A}" dt="2023-01-30T03:22:13.045" v="2024" actId="20577"/>
        <pc:sldMkLst>
          <pc:docMk/>
          <pc:sldMk cId="2241607059" sldId="877"/>
        </pc:sldMkLst>
        <pc:spChg chg="mod">
          <ac:chgData name="Boban Srezovski" userId="d2c5dd452d77a740" providerId="LiveId" clId="{E4E7F117-55FD-4B65-AA3D-FFFD109EB73A}" dt="2023-01-30T03:21:10.583" v="1985"/>
          <ac:spMkLst>
            <pc:docMk/>
            <pc:sldMk cId="2241607059" sldId="877"/>
            <ac:spMk id="2" creationId="{23E4E549-C45C-44BE-8C49-11110A640742}"/>
          </ac:spMkLst>
        </pc:spChg>
        <pc:spChg chg="mod">
          <ac:chgData name="Boban Srezovski" userId="d2c5dd452d77a740" providerId="LiveId" clId="{E4E7F117-55FD-4B65-AA3D-FFFD109EB73A}" dt="2023-01-30T03:22:13.045" v="2024" actId="20577"/>
          <ac:spMkLst>
            <pc:docMk/>
            <pc:sldMk cId="2241607059" sldId="877"/>
            <ac:spMk id="3" creationId="{9BF4B395-5C2A-4A3D-AC73-05E33412252A}"/>
          </ac:spMkLst>
        </pc:spChg>
      </pc:sldChg>
      <pc:sldChg chg="modSp add mod">
        <pc:chgData name="Boban Srezovski" userId="d2c5dd452d77a740" providerId="LiveId" clId="{E4E7F117-55FD-4B65-AA3D-FFFD109EB73A}" dt="2023-01-30T03:22:33.138" v="2048" actId="6549"/>
        <pc:sldMkLst>
          <pc:docMk/>
          <pc:sldMk cId="1110567613" sldId="878"/>
        </pc:sldMkLst>
        <pc:spChg chg="mod">
          <ac:chgData name="Boban Srezovski" userId="d2c5dd452d77a740" providerId="LiveId" clId="{E4E7F117-55FD-4B65-AA3D-FFFD109EB73A}" dt="2023-01-30T03:22:33.138" v="2048" actId="6549"/>
          <ac:spMkLst>
            <pc:docMk/>
            <pc:sldMk cId="1110567613" sldId="878"/>
            <ac:spMk id="3" creationId="{9BF4B395-5C2A-4A3D-AC73-05E33412252A}"/>
          </ac:spMkLst>
        </pc:spChg>
      </pc:sldChg>
      <pc:sldChg chg="addSp modSp add mod">
        <pc:chgData name="Boban Srezovski" userId="d2c5dd452d77a740" providerId="LiveId" clId="{E4E7F117-55FD-4B65-AA3D-FFFD109EB73A}" dt="2023-01-30T03:24:27.875" v="2096" actId="20577"/>
        <pc:sldMkLst>
          <pc:docMk/>
          <pc:sldMk cId="1643506797" sldId="879"/>
        </pc:sldMkLst>
        <pc:spChg chg="mod">
          <ac:chgData name="Boban Srezovski" userId="d2c5dd452d77a740" providerId="LiveId" clId="{E4E7F117-55FD-4B65-AA3D-FFFD109EB73A}" dt="2023-01-30T03:23:08.097" v="2064" actId="14100"/>
          <ac:spMkLst>
            <pc:docMk/>
            <pc:sldMk cId="1643506797" sldId="879"/>
            <ac:spMk id="3" creationId="{9BF4B395-5C2A-4A3D-AC73-05E33412252A}"/>
          </ac:spMkLst>
        </pc:spChg>
        <pc:spChg chg="add mod">
          <ac:chgData name="Boban Srezovski" userId="d2c5dd452d77a740" providerId="LiveId" clId="{E4E7F117-55FD-4B65-AA3D-FFFD109EB73A}" dt="2023-01-30T03:24:27.875" v="2096" actId="20577"/>
          <ac:spMkLst>
            <pc:docMk/>
            <pc:sldMk cId="1643506797" sldId="879"/>
            <ac:spMk id="4" creationId="{2DE989EF-5115-48EC-A9B1-8F942E021747}"/>
          </ac:spMkLst>
        </pc:spChg>
      </pc:sldChg>
      <pc:sldChg chg="modSp add mod ord">
        <pc:chgData name="Boban Srezovski" userId="d2c5dd452d77a740" providerId="LiveId" clId="{E4E7F117-55FD-4B65-AA3D-FFFD109EB73A}" dt="2023-01-30T03:24:58.315" v="2121" actId="6549"/>
        <pc:sldMkLst>
          <pc:docMk/>
          <pc:sldMk cId="2383988185" sldId="880"/>
        </pc:sldMkLst>
        <pc:spChg chg="mod">
          <ac:chgData name="Boban Srezovski" userId="d2c5dd452d77a740" providerId="LiveId" clId="{E4E7F117-55FD-4B65-AA3D-FFFD109EB73A}" dt="2023-01-30T03:24:58.315" v="2121" actId="6549"/>
          <ac:spMkLst>
            <pc:docMk/>
            <pc:sldMk cId="2383988185" sldId="880"/>
            <ac:spMk id="3" creationId="{9BF4B395-5C2A-4A3D-AC73-05E33412252A}"/>
          </ac:spMkLst>
        </pc:spChg>
      </pc:sldChg>
      <pc:sldChg chg="modSp add mod ord">
        <pc:chgData name="Boban Srezovski" userId="d2c5dd452d77a740" providerId="LiveId" clId="{E4E7F117-55FD-4B65-AA3D-FFFD109EB73A}" dt="2023-01-30T03:26:47.801" v="2168" actId="1076"/>
        <pc:sldMkLst>
          <pc:docMk/>
          <pc:sldMk cId="441195602" sldId="881"/>
        </pc:sldMkLst>
        <pc:spChg chg="mod">
          <ac:chgData name="Boban Srezovski" userId="d2c5dd452d77a740" providerId="LiveId" clId="{E4E7F117-55FD-4B65-AA3D-FFFD109EB73A}" dt="2023-01-30T03:26:44.697" v="2167" actId="14100"/>
          <ac:spMkLst>
            <pc:docMk/>
            <pc:sldMk cId="441195602" sldId="881"/>
            <ac:spMk id="3" creationId="{9BF4B395-5C2A-4A3D-AC73-05E33412252A}"/>
          </ac:spMkLst>
        </pc:spChg>
        <pc:spChg chg="mod">
          <ac:chgData name="Boban Srezovski" userId="d2c5dd452d77a740" providerId="LiveId" clId="{E4E7F117-55FD-4B65-AA3D-FFFD109EB73A}" dt="2023-01-30T03:26:47.801" v="2168" actId="1076"/>
          <ac:spMkLst>
            <pc:docMk/>
            <pc:sldMk cId="441195602" sldId="881"/>
            <ac:spMk id="4" creationId="{2DE989EF-5115-48EC-A9B1-8F942E021747}"/>
          </ac:spMkLst>
        </pc:spChg>
      </pc:sldChg>
      <pc:sldChg chg="add del">
        <pc:chgData name="Boban Srezovski" userId="d2c5dd452d77a740" providerId="LiveId" clId="{E4E7F117-55FD-4B65-AA3D-FFFD109EB73A}" dt="2023-01-30T03:25:07.169" v="2123" actId="47"/>
        <pc:sldMkLst>
          <pc:docMk/>
          <pc:sldMk cId="895899295" sldId="881"/>
        </pc:sldMkLst>
      </pc:sldChg>
      <pc:sldChg chg="modSp add mod ord">
        <pc:chgData name="Boban Srezovski" userId="d2c5dd452d77a740" providerId="LiveId" clId="{E4E7F117-55FD-4B65-AA3D-FFFD109EB73A}" dt="2023-01-30T03:27:18.386" v="2178" actId="15"/>
        <pc:sldMkLst>
          <pc:docMk/>
          <pc:sldMk cId="3741807096" sldId="882"/>
        </pc:sldMkLst>
        <pc:spChg chg="mod">
          <ac:chgData name="Boban Srezovski" userId="d2c5dd452d77a740" providerId="LiveId" clId="{E4E7F117-55FD-4B65-AA3D-FFFD109EB73A}" dt="2023-01-30T03:27:18.386" v="2178" actId="15"/>
          <ac:spMkLst>
            <pc:docMk/>
            <pc:sldMk cId="3741807096" sldId="882"/>
            <ac:spMk id="3" creationId="{9BF4B395-5C2A-4A3D-AC73-05E33412252A}"/>
          </ac:spMkLst>
        </pc:spChg>
      </pc:sldChg>
      <pc:sldChg chg="modSp new mod">
        <pc:chgData name="Boban Srezovski" userId="d2c5dd452d77a740" providerId="LiveId" clId="{E4E7F117-55FD-4B65-AA3D-FFFD109EB73A}" dt="2023-01-30T03:28:10.178" v="2209" actId="403"/>
        <pc:sldMkLst>
          <pc:docMk/>
          <pc:sldMk cId="921034770" sldId="883"/>
        </pc:sldMkLst>
        <pc:spChg chg="mod">
          <ac:chgData name="Boban Srezovski" userId="d2c5dd452d77a740" providerId="LiveId" clId="{E4E7F117-55FD-4B65-AA3D-FFFD109EB73A}" dt="2023-01-30T03:27:34.623" v="2184"/>
          <ac:spMkLst>
            <pc:docMk/>
            <pc:sldMk cId="921034770" sldId="883"/>
            <ac:spMk id="2" creationId="{4297A801-99B0-43AC-AEA3-891FAA404592}"/>
          </ac:spMkLst>
        </pc:spChg>
        <pc:spChg chg="mod">
          <ac:chgData name="Boban Srezovski" userId="d2c5dd452d77a740" providerId="LiveId" clId="{E4E7F117-55FD-4B65-AA3D-FFFD109EB73A}" dt="2023-01-30T03:28:10.178" v="2209" actId="403"/>
          <ac:spMkLst>
            <pc:docMk/>
            <pc:sldMk cId="921034770" sldId="883"/>
            <ac:spMk id="3" creationId="{C0C4C55D-9477-4FC2-85CF-F72F17FB0EB5}"/>
          </ac:spMkLst>
        </pc:spChg>
      </pc:sldChg>
      <pc:sldChg chg="addSp modSp add mod">
        <pc:chgData name="Boban Srezovski" userId="d2c5dd452d77a740" providerId="LiveId" clId="{E4E7F117-55FD-4B65-AA3D-FFFD109EB73A}" dt="2023-01-30T03:29:18.106" v="2250" actId="20577"/>
        <pc:sldMkLst>
          <pc:docMk/>
          <pc:sldMk cId="678001937" sldId="884"/>
        </pc:sldMkLst>
        <pc:spChg chg="mod">
          <ac:chgData name="Boban Srezovski" userId="d2c5dd452d77a740" providerId="LiveId" clId="{E4E7F117-55FD-4B65-AA3D-FFFD109EB73A}" dt="2023-01-30T03:29:18.106" v="2250" actId="20577"/>
          <ac:spMkLst>
            <pc:docMk/>
            <pc:sldMk cId="678001937" sldId="884"/>
            <ac:spMk id="3" creationId="{C0C4C55D-9477-4FC2-85CF-F72F17FB0EB5}"/>
          </ac:spMkLst>
        </pc:spChg>
        <pc:picChg chg="add mod">
          <ac:chgData name="Boban Srezovski" userId="d2c5dd452d77a740" providerId="LiveId" clId="{E4E7F117-55FD-4B65-AA3D-FFFD109EB73A}" dt="2023-01-30T03:29:15.272" v="2247" actId="1076"/>
          <ac:picMkLst>
            <pc:docMk/>
            <pc:sldMk cId="678001937" sldId="884"/>
            <ac:picMk id="5" creationId="{CC574091-CD22-47BE-95E4-38D160A55AA8}"/>
          </ac:picMkLst>
        </pc:picChg>
      </pc:sldChg>
      <pc:sldChg chg="modSp new mod">
        <pc:chgData name="Boban Srezovski" userId="d2c5dd452d77a740" providerId="LiveId" clId="{E4E7F117-55FD-4B65-AA3D-FFFD109EB73A}" dt="2023-01-30T03:43:23.873" v="2549" actId="6549"/>
        <pc:sldMkLst>
          <pc:docMk/>
          <pc:sldMk cId="1620654761" sldId="885"/>
        </pc:sldMkLst>
        <pc:spChg chg="mod">
          <ac:chgData name="Boban Srezovski" userId="d2c5dd452d77a740" providerId="LiveId" clId="{E4E7F117-55FD-4B65-AA3D-FFFD109EB73A}" dt="2023-01-30T03:29:35.832" v="2256"/>
          <ac:spMkLst>
            <pc:docMk/>
            <pc:sldMk cId="1620654761" sldId="885"/>
            <ac:spMk id="2" creationId="{8CEF1C6B-4A12-4B04-BED8-3B0CC1DD4C0A}"/>
          </ac:spMkLst>
        </pc:spChg>
        <pc:spChg chg="mod">
          <ac:chgData name="Boban Srezovski" userId="d2c5dd452d77a740" providerId="LiveId" clId="{E4E7F117-55FD-4B65-AA3D-FFFD109EB73A}" dt="2023-01-30T03:43:23.873" v="2549" actId="6549"/>
          <ac:spMkLst>
            <pc:docMk/>
            <pc:sldMk cId="1620654761" sldId="885"/>
            <ac:spMk id="3" creationId="{3CFB2C01-2A67-4F54-BC0C-5BD41E5B50B2}"/>
          </ac:spMkLst>
        </pc:spChg>
      </pc:sldChg>
      <pc:sldChg chg="modSp add mod">
        <pc:chgData name="Boban Srezovski" userId="d2c5dd452d77a740" providerId="LiveId" clId="{E4E7F117-55FD-4B65-AA3D-FFFD109EB73A}" dt="2023-01-30T03:42:47.049" v="2518" actId="6549"/>
        <pc:sldMkLst>
          <pc:docMk/>
          <pc:sldMk cId="2561657930" sldId="886"/>
        </pc:sldMkLst>
        <pc:spChg chg="mod">
          <ac:chgData name="Boban Srezovski" userId="d2c5dd452d77a740" providerId="LiveId" clId="{E4E7F117-55FD-4B65-AA3D-FFFD109EB73A}" dt="2023-01-30T03:42:47.049" v="2518" actId="6549"/>
          <ac:spMkLst>
            <pc:docMk/>
            <pc:sldMk cId="2561657930" sldId="886"/>
            <ac:spMk id="3" creationId="{3CFB2C01-2A67-4F54-BC0C-5BD41E5B50B2}"/>
          </ac:spMkLst>
        </pc:spChg>
      </pc:sldChg>
      <pc:sldChg chg="modSp add mod">
        <pc:chgData name="Boban Srezovski" userId="d2c5dd452d77a740" providerId="LiveId" clId="{E4E7F117-55FD-4B65-AA3D-FFFD109EB73A}" dt="2023-01-30T03:42:26.137" v="2496" actId="20577"/>
        <pc:sldMkLst>
          <pc:docMk/>
          <pc:sldMk cId="181154403" sldId="887"/>
        </pc:sldMkLst>
        <pc:spChg chg="mod">
          <ac:chgData name="Boban Srezovski" userId="d2c5dd452d77a740" providerId="LiveId" clId="{E4E7F117-55FD-4B65-AA3D-FFFD109EB73A}" dt="2023-01-30T03:42:26.137" v="2496" actId="20577"/>
          <ac:spMkLst>
            <pc:docMk/>
            <pc:sldMk cId="181154403" sldId="887"/>
            <ac:spMk id="3" creationId="{3CFB2C01-2A67-4F54-BC0C-5BD41E5B50B2}"/>
          </ac:spMkLst>
        </pc:spChg>
      </pc:sldChg>
      <pc:sldChg chg="modSp add mod">
        <pc:chgData name="Boban Srezovski" userId="d2c5dd452d77a740" providerId="LiveId" clId="{E4E7F117-55FD-4B65-AA3D-FFFD109EB73A}" dt="2023-01-30T03:40:23.463" v="2461" actId="14100"/>
        <pc:sldMkLst>
          <pc:docMk/>
          <pc:sldMk cId="4257752301" sldId="888"/>
        </pc:sldMkLst>
        <pc:spChg chg="mod">
          <ac:chgData name="Boban Srezovski" userId="d2c5dd452d77a740" providerId="LiveId" clId="{E4E7F117-55FD-4B65-AA3D-FFFD109EB73A}" dt="2023-01-30T03:40:23.463" v="2461" actId="14100"/>
          <ac:spMkLst>
            <pc:docMk/>
            <pc:sldMk cId="4257752301" sldId="888"/>
            <ac:spMk id="3" creationId="{3CFB2C01-2A67-4F54-BC0C-5BD41E5B50B2}"/>
          </ac:spMkLst>
        </pc:spChg>
      </pc:sldChg>
      <pc:sldChg chg="addSp modSp add mod">
        <pc:chgData name="Boban Srezovski" userId="d2c5dd452d77a740" providerId="LiveId" clId="{E4E7F117-55FD-4B65-AA3D-FFFD109EB73A}" dt="2023-01-30T03:39:15.244" v="2434" actId="1038"/>
        <pc:sldMkLst>
          <pc:docMk/>
          <pc:sldMk cId="2355312615" sldId="889"/>
        </pc:sldMkLst>
        <pc:spChg chg="mod">
          <ac:chgData name="Boban Srezovski" userId="d2c5dd452d77a740" providerId="LiveId" clId="{E4E7F117-55FD-4B65-AA3D-FFFD109EB73A}" dt="2023-01-30T03:39:08.657" v="2417" actId="1037"/>
          <ac:spMkLst>
            <pc:docMk/>
            <pc:sldMk cId="2355312615" sldId="889"/>
            <ac:spMk id="3" creationId="{3CFB2C01-2A67-4F54-BC0C-5BD41E5B50B2}"/>
          </ac:spMkLst>
        </pc:spChg>
        <pc:spChg chg="add mod">
          <ac:chgData name="Boban Srezovski" userId="d2c5dd452d77a740" providerId="LiveId" clId="{E4E7F117-55FD-4B65-AA3D-FFFD109EB73A}" dt="2023-01-30T03:39:11.981" v="2424" actId="1035"/>
          <ac:spMkLst>
            <pc:docMk/>
            <pc:sldMk cId="2355312615" sldId="889"/>
            <ac:spMk id="4" creationId="{A819CC8B-3879-4E2E-BA2B-7260DE5E798E}"/>
          </ac:spMkLst>
        </pc:spChg>
        <pc:spChg chg="add mod">
          <ac:chgData name="Boban Srezovski" userId="d2c5dd452d77a740" providerId="LiveId" clId="{E4E7F117-55FD-4B65-AA3D-FFFD109EB73A}" dt="2023-01-30T03:39:15.244" v="2434" actId="1038"/>
          <ac:spMkLst>
            <pc:docMk/>
            <pc:sldMk cId="2355312615" sldId="889"/>
            <ac:spMk id="6" creationId="{7533BA18-654A-4DE6-8365-DE5D883025BA}"/>
          </ac:spMkLst>
        </pc:spChg>
      </pc:sldChg>
      <pc:sldChg chg="modSp add mod">
        <pc:chgData name="Boban Srezovski" userId="d2c5dd452d77a740" providerId="LiveId" clId="{E4E7F117-55FD-4B65-AA3D-FFFD109EB73A}" dt="2023-01-30T03:34:00.217" v="2306" actId="6549"/>
        <pc:sldMkLst>
          <pc:docMk/>
          <pc:sldMk cId="1395030459" sldId="890"/>
        </pc:sldMkLst>
        <pc:spChg chg="mod">
          <ac:chgData name="Boban Srezovski" userId="d2c5dd452d77a740" providerId="LiveId" clId="{E4E7F117-55FD-4B65-AA3D-FFFD109EB73A}" dt="2023-01-30T03:34:00.217" v="2306" actId="6549"/>
          <ac:spMkLst>
            <pc:docMk/>
            <pc:sldMk cId="1395030459" sldId="890"/>
            <ac:spMk id="3" creationId="{3CFB2C01-2A67-4F54-BC0C-5BD41E5B50B2}"/>
          </ac:spMkLst>
        </pc:spChg>
      </pc:sldChg>
    </pc:docChg>
  </pc:docChgLst>
  <pc:docChgLst>
    <pc:chgData name="Boban Srezovski" userId="d2c5dd452d77a740" providerId="LiveId" clId="{C353B8DE-2499-49AB-9951-59E6E9715BEA}"/>
    <pc:docChg chg="custSel modSld">
      <pc:chgData name="Boban Srezovski" userId="d2c5dd452d77a740" providerId="LiveId" clId="{C353B8DE-2499-49AB-9951-59E6E9715BEA}" dt="2023-02-21T23:22:06.607" v="31" actId="1076"/>
      <pc:docMkLst>
        <pc:docMk/>
      </pc:docMkLst>
      <pc:sldChg chg="addSp delSp modSp mod">
        <pc:chgData name="Boban Srezovski" userId="d2c5dd452d77a740" providerId="LiveId" clId="{C353B8DE-2499-49AB-9951-59E6E9715BEA}" dt="2023-02-10T14:30:17.627" v="5" actId="478"/>
        <pc:sldMkLst>
          <pc:docMk/>
          <pc:sldMk cId="4120532793" sldId="269"/>
        </pc:sldMkLst>
        <pc:picChg chg="del">
          <ac:chgData name="Boban Srezovski" userId="d2c5dd452d77a740" providerId="LiveId" clId="{C353B8DE-2499-49AB-9951-59E6E9715BEA}" dt="2023-02-10T14:30:07.391" v="0" actId="478"/>
          <ac:picMkLst>
            <pc:docMk/>
            <pc:sldMk cId="4120532793" sldId="269"/>
            <ac:picMk id="4" creationId="{96055CD3-46CC-428C-8170-23C9F9808213}"/>
          </ac:picMkLst>
        </pc:picChg>
        <pc:picChg chg="add mod">
          <ac:chgData name="Boban Srezovski" userId="d2c5dd452d77a740" providerId="LiveId" clId="{C353B8DE-2499-49AB-9951-59E6E9715BEA}" dt="2023-02-10T14:30:13.615" v="4" actId="1035"/>
          <ac:picMkLst>
            <pc:docMk/>
            <pc:sldMk cId="4120532793" sldId="269"/>
            <ac:picMk id="5" creationId="{D7242350-ABC4-42B2-A2A1-6BDCB5DD8317}"/>
          </ac:picMkLst>
        </pc:picChg>
        <pc:picChg chg="del">
          <ac:chgData name="Boban Srezovski" userId="d2c5dd452d77a740" providerId="LiveId" clId="{C353B8DE-2499-49AB-9951-59E6E9715BEA}" dt="2023-02-10T14:30:17.627" v="5" actId="478"/>
          <ac:picMkLst>
            <pc:docMk/>
            <pc:sldMk cId="4120532793" sldId="269"/>
            <ac:picMk id="13" creationId="{6B3E9E01-D7BC-43C7-A0CC-945328E693C1}"/>
          </ac:picMkLst>
        </pc:picChg>
      </pc:sldChg>
      <pc:sldChg chg="addSp modSp mod">
        <pc:chgData name="Boban Srezovski" userId="d2c5dd452d77a740" providerId="LiveId" clId="{C353B8DE-2499-49AB-9951-59E6E9715BEA}" dt="2023-02-21T23:22:06.607" v="31" actId="1076"/>
        <pc:sldMkLst>
          <pc:docMk/>
          <pc:sldMk cId="4257752301" sldId="888"/>
        </pc:sldMkLst>
        <pc:spChg chg="mod">
          <ac:chgData name="Boban Srezovski" userId="d2c5dd452d77a740" providerId="LiveId" clId="{C353B8DE-2499-49AB-9951-59E6E9715BEA}" dt="2023-02-21T23:21:08.308" v="9" actId="14100"/>
          <ac:spMkLst>
            <pc:docMk/>
            <pc:sldMk cId="4257752301" sldId="888"/>
            <ac:spMk id="3" creationId="{3CFB2C01-2A67-4F54-BC0C-5BD41E5B50B2}"/>
          </ac:spMkLst>
        </pc:spChg>
        <pc:spChg chg="add mod">
          <ac:chgData name="Boban Srezovski" userId="d2c5dd452d77a740" providerId="LiveId" clId="{C353B8DE-2499-49AB-9951-59E6E9715BEA}" dt="2023-02-21T23:21:46.801" v="13" actId="1076"/>
          <ac:spMkLst>
            <pc:docMk/>
            <pc:sldMk cId="4257752301" sldId="888"/>
            <ac:spMk id="5" creationId="{2F51DE9E-0155-49C5-8D9F-88B11D39B33B}"/>
          </ac:spMkLst>
        </pc:spChg>
        <pc:spChg chg="add mod">
          <ac:chgData name="Boban Srezovski" userId="d2c5dd452d77a740" providerId="LiveId" clId="{C353B8DE-2499-49AB-9951-59E6E9715BEA}" dt="2023-02-21T23:22:06.607" v="31" actId="1076"/>
          <ac:spMkLst>
            <pc:docMk/>
            <pc:sldMk cId="4257752301" sldId="888"/>
            <ac:spMk id="7" creationId="{C0E31172-F44C-4F1B-8259-83919209C8A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71AD5C-0B41-4EA6-BB84-19770D2D80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03E2288-F011-483F-A1AB-C319A03B433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A2A8A-917E-43FA-8D2E-45EE0056776D}" type="datetimeFigureOut">
              <a:rPr lang="en-US" smtClean="0"/>
              <a:t>2/22/2023</a:t>
            </a:fld>
            <a:endParaRPr lang="en-US"/>
          </a:p>
        </p:txBody>
      </p:sp>
      <p:sp>
        <p:nvSpPr>
          <p:cNvPr id="4" name="Slide Image Placeholder 3">
            <a:extLst>
              <a:ext uri="{FF2B5EF4-FFF2-40B4-BE49-F238E27FC236}">
                <a16:creationId xmlns:a16="http://schemas.microsoft.com/office/drawing/2014/main" id="{0212EDD7-B42C-440A-B83A-5C191B3EA47C}"/>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A4B97DD5-3432-4510-BEB0-99075528AB1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3F27CC83-2BBD-4D9F-9876-1EB7478BA03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D6B96750-1E30-4AF4-BC79-0E53EF7B3E2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9D748-BBBD-4892-956A-E6137FC046B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5ABE304-FEA4-4938-A6BC-F6F5562CB43D}" type="datetimeFigureOut">
              <a:rPr lang="en-US" smtClean="0"/>
              <a:t>2/22/2023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3197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220163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ABE304-FEA4-4938-A6BC-F6F5562CB43D}" type="datetimeFigureOut">
              <a:rPr lang="en-US" smtClean="0"/>
              <a:t>2/22/2023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87147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32278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2/22/2023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4037736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BE304-FEA4-4938-A6BC-F6F5562CB43D}"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71866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ABE304-FEA4-4938-A6BC-F6F5562CB43D}" type="datetimeFigureOut">
              <a:rPr lang="en-US" smtClean="0"/>
              <a:t>2/22/2023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54401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5ABE304-FEA4-4938-A6BC-F6F5562CB43D}" type="datetimeFigureOut">
              <a:rPr lang="en-US" smtClean="0"/>
              <a:t>2/22/2023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6B5EB-5486-4D2F-AC9F-DBA148209D31}"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87764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BE304-FEA4-4938-A6BC-F6F5562CB43D}" type="datetimeFigureOut">
              <a:rPr lang="en-US" smtClean="0"/>
              <a:t>2/22/2023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2246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2/22/2023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82165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ABE304-FEA4-4938-A6BC-F6F5562CB43D}"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3045581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5ABE304-FEA4-4938-A6BC-F6F5562CB43D}" type="datetimeFigureOut">
              <a:rPr lang="en-US" smtClean="0"/>
              <a:t>2/22/2023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46B5EB-5486-4D2F-AC9F-DBA148209D31}"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28461938"/>
      </p:ext>
    </p:extLst>
  </p:cSld>
  <p:clrMap bg1="lt1" tx1="dk1" bg2="lt2" tx2="dk2" accent1="accent1" accent2="accent2" accent3="accent3" accent4="accent4" accent5="accent5" accent6="accent6" hlink="hlink" folHlink="folHlink"/>
  <p:sldLayoutIdLst>
    <p:sldLayoutId id="2147487037" r:id="rId1"/>
    <p:sldLayoutId id="2147487038" r:id="rId2"/>
    <p:sldLayoutId id="2147487039" r:id="rId3"/>
    <p:sldLayoutId id="2147487040" r:id="rId4"/>
    <p:sldLayoutId id="2147487041" r:id="rId5"/>
    <p:sldLayoutId id="2147487042" r:id="rId6"/>
    <p:sldLayoutId id="2147487043" r:id="rId7"/>
    <p:sldLayoutId id="2147487044" r:id="rId8"/>
    <p:sldLayoutId id="2147487045" r:id="rId9"/>
    <p:sldLayoutId id="2147487046" r:id="rId10"/>
    <p:sldLayoutId id="214748704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51ED-E201-46BE-B207-BB09860B7F38}"/>
              </a:ext>
            </a:extLst>
          </p:cNvPr>
          <p:cNvSpPr>
            <a:spLocks noGrp="1"/>
          </p:cNvSpPr>
          <p:nvPr>
            <p:ph type="ctrTitle"/>
          </p:nvPr>
        </p:nvSpPr>
        <p:spPr>
          <a:xfrm>
            <a:off x="532550" y="1486595"/>
            <a:ext cx="11126898" cy="1475013"/>
          </a:xfrm>
        </p:spPr>
        <p:txBody>
          <a:bodyPr>
            <a:noAutofit/>
          </a:bodyPr>
          <a:lstStyle/>
          <a:p>
            <a:r>
              <a:rPr lang="en-US" sz="4000" dirty="0"/>
              <a:t>Learning jQuery </a:t>
            </a:r>
            <a:br>
              <a:rPr lang="en-US" sz="4000" dirty="0"/>
            </a:br>
            <a:r>
              <a:rPr lang="en-US" sz="2800"/>
              <a:t>Chapter 3: </a:t>
            </a:r>
            <a:r>
              <a:rPr lang="en-US" sz="2800" dirty="0"/>
              <a:t>Handling Events</a:t>
            </a:r>
            <a:endParaRPr lang="en-US" sz="4000" dirty="0"/>
          </a:p>
        </p:txBody>
      </p:sp>
      <p:pic>
        <p:nvPicPr>
          <p:cNvPr id="5" name="Picture 4">
            <a:extLst>
              <a:ext uri="{FF2B5EF4-FFF2-40B4-BE49-F238E27FC236}">
                <a16:creationId xmlns:a16="http://schemas.microsoft.com/office/drawing/2014/main" id="{D7242350-ABC4-42B2-A2A1-6BDCB5DD8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395" y="3147904"/>
            <a:ext cx="5283208" cy="3169924"/>
          </a:xfrm>
          <a:prstGeom prst="rect">
            <a:avLst/>
          </a:prstGeom>
        </p:spPr>
      </p:pic>
    </p:spTree>
    <p:extLst>
      <p:ext uri="{BB962C8B-B14F-4D97-AF65-F5344CB8AC3E}">
        <p14:creationId xmlns:p14="http://schemas.microsoft.com/office/powerpoint/2010/main" val="41205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ED51B-6013-4983-BEA7-620CF3850423}"/>
              </a:ext>
            </a:extLst>
          </p:cNvPr>
          <p:cNvSpPr>
            <a:spLocks noGrp="1"/>
          </p:cNvSpPr>
          <p:nvPr>
            <p:ph type="title"/>
          </p:nvPr>
        </p:nvSpPr>
        <p:spPr/>
        <p:txBody>
          <a:bodyPr/>
          <a:lstStyle/>
          <a:p>
            <a:r>
              <a:rPr lang="en-US" dirty="0"/>
              <a:t>Passing an argument to the .ready() callback</a:t>
            </a:r>
          </a:p>
        </p:txBody>
      </p:sp>
      <p:sp>
        <p:nvSpPr>
          <p:cNvPr id="3" name="Content Placeholder 2">
            <a:extLst>
              <a:ext uri="{FF2B5EF4-FFF2-40B4-BE49-F238E27FC236}">
                <a16:creationId xmlns:a16="http://schemas.microsoft.com/office/drawing/2014/main" id="{BD54A586-589A-4D35-82AE-F6E2711B4E49}"/>
              </a:ext>
            </a:extLst>
          </p:cNvPr>
          <p:cNvSpPr>
            <a:spLocks noGrp="1"/>
          </p:cNvSpPr>
          <p:nvPr>
            <p:ph idx="1"/>
          </p:nvPr>
        </p:nvSpPr>
        <p:spPr>
          <a:xfrm>
            <a:off x="581192" y="2180496"/>
            <a:ext cx="11029615" cy="4279571"/>
          </a:xfrm>
        </p:spPr>
        <p:txBody>
          <a:bodyPr>
            <a:normAutofit fontScale="92500" lnSpcReduction="10000"/>
          </a:bodyPr>
          <a:lstStyle/>
          <a:p>
            <a:pPr marL="0" indent="0" algn="l">
              <a:buNone/>
            </a:pPr>
            <a:r>
              <a:rPr lang="en-US" sz="1800" b="0" i="0" u="none" strike="noStrike" baseline="0" dirty="0">
                <a:latin typeface="BookAntiqua"/>
              </a:rPr>
              <a:t>First, the other library (Prototype in this example) is included. Then, jQuery itself is included, taking over </a:t>
            </a:r>
            <a:r>
              <a:rPr lang="en-US" sz="1800" b="0" i="0" u="none" strike="noStrike" baseline="0" dirty="0">
                <a:latin typeface="CourierStd"/>
              </a:rPr>
              <a:t>$ </a:t>
            </a:r>
            <a:r>
              <a:rPr lang="en-US" sz="1800" b="0" i="0" u="none" strike="noStrike" baseline="0" dirty="0">
                <a:latin typeface="BookAntiqua"/>
              </a:rPr>
              <a:t>for its own use. Next, a call to </a:t>
            </a:r>
            <a:r>
              <a:rPr lang="en-US" sz="1800" b="0" i="0" u="none" strike="noStrike" baseline="0" dirty="0">
                <a:latin typeface="CourierStd"/>
              </a:rPr>
              <a:t>.</a:t>
            </a:r>
            <a:r>
              <a:rPr lang="en-US" sz="1800" b="0" i="0" u="none" strike="noStrike" baseline="0" dirty="0" err="1">
                <a:latin typeface="CourierStd"/>
              </a:rPr>
              <a:t>noConflict</a:t>
            </a:r>
            <a:r>
              <a:rPr lang="en-US" sz="1800" b="0" i="0" u="none" strike="noStrike" baseline="0" dirty="0">
                <a:latin typeface="CourierStd"/>
              </a:rPr>
              <a:t>() </a:t>
            </a:r>
            <a:r>
              <a:rPr lang="en-US" sz="1800" b="0" i="0" u="none" strike="noStrike" baseline="0" dirty="0">
                <a:latin typeface="BookAntiqua"/>
              </a:rPr>
              <a:t>frees up </a:t>
            </a:r>
            <a:r>
              <a:rPr lang="en-US" sz="1800" b="0" i="0" u="none" strike="noStrike" baseline="0" dirty="0">
                <a:latin typeface="CourierStd"/>
              </a:rPr>
              <a:t>$</a:t>
            </a:r>
            <a:r>
              <a:rPr lang="en-US" sz="1800" b="0" i="0" u="none" strike="noStrike" baseline="0" dirty="0">
                <a:latin typeface="BookAntiqua"/>
              </a:rPr>
              <a:t>, so that control of it reverts to the first included library (Prototype). Now in our custom script we can use both libraries—but whenever we want to use a jQuery method, we need to write </a:t>
            </a:r>
            <a:r>
              <a:rPr lang="en-US" sz="1800" b="0" i="0" u="none" strike="noStrike" baseline="0" dirty="0">
                <a:latin typeface="CourierStd"/>
              </a:rPr>
              <a:t>jQuery </a:t>
            </a:r>
            <a:r>
              <a:rPr lang="en-US" sz="1800" b="0" i="0" u="none" strike="noStrike" baseline="0" dirty="0">
                <a:latin typeface="BookAntiqua"/>
              </a:rPr>
              <a:t>instead of </a:t>
            </a:r>
            <a:r>
              <a:rPr lang="en-US" sz="1800" b="0" i="0" u="none" strike="noStrike" baseline="0" dirty="0">
                <a:latin typeface="CourierStd"/>
              </a:rPr>
              <a:t>$ </a:t>
            </a:r>
            <a:r>
              <a:rPr lang="en-US" sz="1800" b="0" i="0" u="none" strike="noStrike" baseline="0" dirty="0">
                <a:latin typeface="BookAntiqua"/>
              </a:rPr>
              <a:t>as an identifier.</a:t>
            </a:r>
          </a:p>
          <a:p>
            <a:pPr marL="0" indent="0" algn="l">
              <a:buNone/>
            </a:pPr>
            <a:r>
              <a:rPr lang="en-US" sz="1800" b="0" i="0" u="none" strike="noStrike" baseline="0" dirty="0">
                <a:latin typeface="BookAntiqua"/>
              </a:rPr>
              <a:t>The </a:t>
            </a:r>
            <a:r>
              <a:rPr lang="en-US" sz="1800" b="0" i="0" u="none" strike="noStrike" baseline="0" dirty="0">
                <a:latin typeface="CourierStd"/>
              </a:rPr>
              <a:t>.ready() </a:t>
            </a:r>
            <a:r>
              <a:rPr lang="en-US" sz="1800" b="0" i="0" u="none" strike="noStrike" baseline="0" dirty="0">
                <a:latin typeface="BookAntiqua"/>
              </a:rPr>
              <a:t>method has one more trick up its sleeve to help us in this situation. The callback function we pass to it can take a single parameter—the </a:t>
            </a:r>
            <a:r>
              <a:rPr lang="en-US" sz="1800" b="0" i="0" u="none" strike="noStrike" baseline="0" dirty="0">
                <a:latin typeface="CourierStd"/>
              </a:rPr>
              <a:t>jQuery </a:t>
            </a:r>
            <a:r>
              <a:rPr lang="en-US" sz="1800" b="0" i="0" u="none" strike="noStrike" baseline="0" dirty="0">
                <a:latin typeface="BookAntiqua"/>
              </a:rPr>
              <a:t>object itself. This allows us to effectively rename it without fear of conflicts using the following syntax:</a:t>
            </a:r>
          </a:p>
          <a:p>
            <a:pPr marL="324000" lvl="1" indent="0">
              <a:buNone/>
            </a:pPr>
            <a:r>
              <a:rPr lang="en-US" b="0" i="0" u="none" strike="noStrike" baseline="0" dirty="0">
                <a:latin typeface="CourierStd"/>
              </a:rPr>
              <a:t>jQuery(document).ready(function($) {</a:t>
            </a:r>
          </a:p>
          <a:p>
            <a:pPr marL="324000" lvl="1" indent="0">
              <a:buNone/>
            </a:pPr>
            <a:r>
              <a:rPr lang="en-US" b="0" i="0" u="none" strike="noStrike" baseline="0" dirty="0">
                <a:latin typeface="CourierStd"/>
              </a:rPr>
              <a:t>// In here, we can use $ like normal!</a:t>
            </a:r>
          </a:p>
          <a:p>
            <a:pPr marL="324000" lvl="1" indent="0">
              <a:buNone/>
            </a:pPr>
            <a:r>
              <a:rPr lang="en-US" b="0" i="0" u="none" strike="noStrike" baseline="0" dirty="0">
                <a:latin typeface="CourierStd"/>
              </a:rPr>
              <a:t>});</a:t>
            </a:r>
          </a:p>
          <a:p>
            <a:pPr marL="0" indent="0" algn="l">
              <a:buNone/>
            </a:pPr>
            <a:r>
              <a:rPr lang="en-US" sz="1800" b="0" i="0" u="none" strike="noStrike" baseline="0" dirty="0">
                <a:latin typeface="BookAntiqua"/>
              </a:rPr>
              <a:t>Or we can use the shorter syntax we learned previously:</a:t>
            </a:r>
          </a:p>
          <a:p>
            <a:pPr marL="324000" lvl="1" indent="0">
              <a:buNone/>
            </a:pPr>
            <a:r>
              <a:rPr lang="en-US" b="0" i="0" u="none" strike="noStrike" baseline="0" dirty="0">
                <a:latin typeface="CourierStd"/>
              </a:rPr>
              <a:t>jQuery(function($) {</a:t>
            </a:r>
          </a:p>
          <a:p>
            <a:pPr marL="324000" lvl="1" indent="0">
              <a:buNone/>
            </a:pPr>
            <a:r>
              <a:rPr lang="en-US" b="0" i="0" u="none" strike="noStrike" baseline="0" dirty="0">
                <a:latin typeface="CourierStd"/>
              </a:rPr>
              <a:t>// Code that uses $.</a:t>
            </a:r>
          </a:p>
          <a:p>
            <a:pPr marL="324000" lvl="1" indent="0">
              <a:buNone/>
            </a:pPr>
            <a:r>
              <a:rPr lang="en-US" b="0" i="0" u="none" strike="noStrike" baseline="0" dirty="0">
                <a:latin typeface="CourierStd"/>
              </a:rPr>
              <a:t>});</a:t>
            </a:r>
            <a:endParaRPr lang="en-US" dirty="0"/>
          </a:p>
        </p:txBody>
      </p:sp>
    </p:spTree>
    <p:extLst>
      <p:ext uri="{BB962C8B-B14F-4D97-AF65-F5344CB8AC3E}">
        <p14:creationId xmlns:p14="http://schemas.microsoft.com/office/powerpoint/2010/main" val="1614330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53C35-1A0E-458C-B41B-ACC2E615A783}"/>
              </a:ext>
            </a:extLst>
          </p:cNvPr>
          <p:cNvSpPr>
            <a:spLocks noGrp="1"/>
          </p:cNvSpPr>
          <p:nvPr>
            <p:ph type="title"/>
          </p:nvPr>
        </p:nvSpPr>
        <p:spPr/>
        <p:txBody>
          <a:bodyPr/>
          <a:lstStyle/>
          <a:p>
            <a:r>
              <a:rPr lang="en-US" dirty="0"/>
              <a:t>Handling simple events</a:t>
            </a:r>
          </a:p>
        </p:txBody>
      </p:sp>
      <p:sp>
        <p:nvSpPr>
          <p:cNvPr id="3" name="Content Placeholder 2">
            <a:extLst>
              <a:ext uri="{FF2B5EF4-FFF2-40B4-BE49-F238E27FC236}">
                <a16:creationId xmlns:a16="http://schemas.microsoft.com/office/drawing/2014/main" id="{A7DE2451-4693-4F98-9676-E197A628A4BB}"/>
              </a:ext>
            </a:extLst>
          </p:cNvPr>
          <p:cNvSpPr>
            <a:spLocks noGrp="1"/>
          </p:cNvSpPr>
          <p:nvPr>
            <p:ph idx="1"/>
          </p:nvPr>
        </p:nvSpPr>
        <p:spPr/>
        <p:txBody>
          <a:bodyPr/>
          <a:lstStyle/>
          <a:p>
            <a:pPr marL="0" indent="0" algn="l">
              <a:buNone/>
            </a:pPr>
            <a:r>
              <a:rPr lang="en-US" sz="1800" b="0" i="0" u="none" strike="noStrike" baseline="0" dirty="0">
                <a:latin typeface="BookAntiqua"/>
              </a:rPr>
              <a:t>There are many other times apart from the loading of the page at which we might want to perform a task. Just as JavaScript allows us to intercept the page load event with </a:t>
            </a:r>
            <a:r>
              <a:rPr lang="en-US" sz="1800" b="0" i="0" u="none" strike="noStrike" baseline="0" dirty="0">
                <a:latin typeface="CourierStd"/>
              </a:rPr>
              <a:t>&lt;body onload=""&gt; </a:t>
            </a:r>
            <a:r>
              <a:rPr lang="en-US" sz="1800" b="0" i="0" u="none" strike="noStrike" baseline="0" dirty="0">
                <a:latin typeface="BookAntiqua"/>
              </a:rPr>
              <a:t>or </a:t>
            </a:r>
            <a:r>
              <a:rPr lang="en-US" sz="1800" b="0" i="0" u="none" strike="noStrike" baseline="0" dirty="0" err="1">
                <a:latin typeface="CourierStd"/>
              </a:rPr>
              <a:t>window.onload</a:t>
            </a:r>
            <a:r>
              <a:rPr lang="en-US" sz="1800" b="0" i="0" u="none" strike="noStrike" baseline="0" dirty="0">
                <a:latin typeface="BookAntiqua"/>
              </a:rPr>
              <a:t>, it provides similar hooks for user-initiated events such as mouse clicks (</a:t>
            </a:r>
            <a:r>
              <a:rPr lang="en-US" sz="1800" b="0" i="0" u="none" strike="noStrike" baseline="0" dirty="0">
                <a:latin typeface="CourierStd"/>
              </a:rPr>
              <a:t>onclick</a:t>
            </a:r>
            <a:r>
              <a:rPr lang="en-US" sz="1800" b="0" i="0" u="none" strike="noStrike" baseline="0" dirty="0">
                <a:latin typeface="BookAntiqua"/>
              </a:rPr>
              <a:t>), form fields being modified (</a:t>
            </a:r>
            <a:r>
              <a:rPr lang="en-US" sz="1800" b="0" i="0" u="none" strike="noStrike" baseline="0" dirty="0" err="1">
                <a:latin typeface="CourierStd"/>
              </a:rPr>
              <a:t>onchange</a:t>
            </a:r>
            <a:r>
              <a:rPr lang="en-US" sz="1800" b="0" i="0" u="none" strike="noStrike" baseline="0" dirty="0">
                <a:latin typeface="BookAntiqua"/>
              </a:rPr>
              <a:t>), and windows changing size (</a:t>
            </a:r>
            <a:r>
              <a:rPr lang="en-US" sz="1800" b="0" i="0" u="none" strike="noStrike" baseline="0" dirty="0" err="1">
                <a:latin typeface="CourierStd"/>
              </a:rPr>
              <a:t>onresize</a:t>
            </a:r>
            <a:r>
              <a:rPr lang="en-US" sz="1800" b="0" i="0" u="none" strike="noStrike" baseline="0" dirty="0">
                <a:latin typeface="BookAntiqua"/>
              </a:rPr>
              <a:t>). When assigned directly to elements in the DOM, these hooks have similar drawbacks to the ones we outlined for </a:t>
            </a:r>
            <a:r>
              <a:rPr lang="en-US" sz="1800" b="0" i="0" u="none" strike="noStrike" baseline="0" dirty="0">
                <a:latin typeface="CourierStd"/>
              </a:rPr>
              <a:t>onload</a:t>
            </a:r>
            <a:r>
              <a:rPr lang="en-US" sz="1800" b="0" i="0" u="none" strike="noStrike" baseline="0" dirty="0">
                <a:latin typeface="BookAntiqua"/>
              </a:rPr>
              <a:t>. Therefore, jQuery offers an improved way of handling these events as well.</a:t>
            </a:r>
            <a:endParaRPr lang="en-US" dirty="0"/>
          </a:p>
        </p:txBody>
      </p:sp>
    </p:spTree>
    <p:extLst>
      <p:ext uri="{BB962C8B-B14F-4D97-AF65-F5344CB8AC3E}">
        <p14:creationId xmlns:p14="http://schemas.microsoft.com/office/powerpoint/2010/main" val="3718718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93A2E-604C-48A9-9654-CEE9D4F5DC39}"/>
              </a:ext>
            </a:extLst>
          </p:cNvPr>
          <p:cNvSpPr>
            <a:spLocks noGrp="1"/>
          </p:cNvSpPr>
          <p:nvPr>
            <p:ph type="title"/>
          </p:nvPr>
        </p:nvSpPr>
        <p:spPr/>
        <p:txBody>
          <a:bodyPr/>
          <a:lstStyle/>
          <a:p>
            <a:r>
              <a:rPr lang="en-US" dirty="0"/>
              <a:t>A simple style switcher</a:t>
            </a:r>
          </a:p>
        </p:txBody>
      </p:sp>
      <p:sp>
        <p:nvSpPr>
          <p:cNvPr id="3" name="Content Placeholder 2">
            <a:extLst>
              <a:ext uri="{FF2B5EF4-FFF2-40B4-BE49-F238E27FC236}">
                <a16:creationId xmlns:a16="http://schemas.microsoft.com/office/drawing/2014/main" id="{3F46565D-85B9-431F-B3C2-82ABF1110B53}"/>
              </a:ext>
            </a:extLst>
          </p:cNvPr>
          <p:cNvSpPr>
            <a:spLocks noGrp="1"/>
          </p:cNvSpPr>
          <p:nvPr>
            <p:ph idx="1"/>
          </p:nvPr>
        </p:nvSpPr>
        <p:spPr>
          <a:xfrm>
            <a:off x="581192" y="2180496"/>
            <a:ext cx="11029615" cy="4423504"/>
          </a:xfrm>
        </p:spPr>
        <p:txBody>
          <a:bodyPr>
            <a:normAutofit/>
          </a:bodyPr>
          <a:lstStyle/>
          <a:p>
            <a:pPr marL="0" indent="0" algn="l">
              <a:buNone/>
            </a:pPr>
            <a:r>
              <a:rPr lang="en-US" b="0" i="0" u="none" strike="noStrike" baseline="0" dirty="0">
                <a:latin typeface="BookAntiqua"/>
              </a:rPr>
              <a:t>To illustrate some event handling techniques, suppose we wish to have a single page rendered in several different styles based on user input. We will present buttons that allow the user to toggle between a normal view, a view in which the text is constrained to a narrow column, and a view with large print for the content area.</a:t>
            </a:r>
          </a:p>
          <a:p>
            <a:pPr marL="0" indent="0" algn="l">
              <a:buNone/>
            </a:pPr>
            <a:r>
              <a:rPr lang="en-US" b="0" i="0" u="none" strike="noStrike" baseline="0" dirty="0">
                <a:latin typeface="BookAntiqua"/>
              </a:rPr>
              <a:t>The HTML markup for the style switcher is as follows:</a:t>
            </a:r>
          </a:p>
          <a:p>
            <a:pPr marL="324000" lvl="1" indent="0">
              <a:buNone/>
            </a:pPr>
            <a:r>
              <a:rPr lang="en-US" b="0" i="0" u="none" strike="noStrike" baseline="0" dirty="0">
                <a:latin typeface="CourierStd"/>
              </a:rPr>
              <a:t>&lt;div id="switcher" class="switcher"&gt;</a:t>
            </a:r>
          </a:p>
          <a:p>
            <a:pPr marL="594000" lvl="2" indent="0">
              <a:buNone/>
            </a:pPr>
            <a:r>
              <a:rPr lang="en-US" sz="1600" b="0" i="0" u="none" strike="noStrike" baseline="0" dirty="0">
                <a:latin typeface="CourierStd"/>
              </a:rPr>
              <a:t>&lt;h3&gt;Style Switcher&lt;/h3&gt;</a:t>
            </a:r>
          </a:p>
          <a:p>
            <a:pPr marL="594000" lvl="2" indent="0">
              <a:buNone/>
            </a:pPr>
            <a:r>
              <a:rPr lang="en-US" sz="1600" b="0" i="0" u="none" strike="noStrike" baseline="0" dirty="0">
                <a:latin typeface="CourierStd"/>
              </a:rPr>
              <a:t>&lt;button id="switcher-default"&gt;Default&lt;/button&gt;</a:t>
            </a:r>
          </a:p>
          <a:p>
            <a:pPr marL="594000" lvl="2" indent="0">
              <a:buNone/>
            </a:pPr>
            <a:r>
              <a:rPr lang="en-US" sz="1600" b="0" i="0" u="none" strike="noStrike" baseline="0" dirty="0">
                <a:latin typeface="CourierStd"/>
              </a:rPr>
              <a:t>&lt;button id="switcher-narrow"&gt;Narrow Column&lt;/button&gt;</a:t>
            </a:r>
          </a:p>
          <a:p>
            <a:pPr marL="594000" lvl="2" indent="0">
              <a:buNone/>
            </a:pPr>
            <a:r>
              <a:rPr lang="en-US" sz="1600" b="0" i="0" u="none" strike="noStrike" baseline="0" dirty="0">
                <a:latin typeface="CourierStd"/>
              </a:rPr>
              <a:t>&lt;button id="switcher-large"&gt;Large Print&lt;/button&gt;</a:t>
            </a:r>
          </a:p>
          <a:p>
            <a:pPr marL="324000" lvl="1" indent="0">
              <a:buNone/>
            </a:pPr>
            <a:r>
              <a:rPr lang="en-US" b="0" i="0" u="none" strike="noStrike" baseline="0" dirty="0">
                <a:latin typeface="CourierStd"/>
              </a:rPr>
              <a:t>&lt;/div&gt;</a:t>
            </a:r>
            <a:endParaRPr lang="en-US" dirty="0"/>
          </a:p>
        </p:txBody>
      </p:sp>
    </p:spTree>
    <p:extLst>
      <p:ext uri="{BB962C8B-B14F-4D97-AF65-F5344CB8AC3E}">
        <p14:creationId xmlns:p14="http://schemas.microsoft.com/office/powerpoint/2010/main" val="1012171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93A2E-604C-48A9-9654-CEE9D4F5DC39}"/>
              </a:ext>
            </a:extLst>
          </p:cNvPr>
          <p:cNvSpPr>
            <a:spLocks noGrp="1"/>
          </p:cNvSpPr>
          <p:nvPr>
            <p:ph type="title"/>
          </p:nvPr>
        </p:nvSpPr>
        <p:spPr/>
        <p:txBody>
          <a:bodyPr/>
          <a:lstStyle/>
          <a:p>
            <a:r>
              <a:rPr lang="en-US" dirty="0"/>
              <a:t>A simple style switcher</a:t>
            </a:r>
          </a:p>
        </p:txBody>
      </p:sp>
      <p:sp>
        <p:nvSpPr>
          <p:cNvPr id="3" name="Content Placeholder 2">
            <a:extLst>
              <a:ext uri="{FF2B5EF4-FFF2-40B4-BE49-F238E27FC236}">
                <a16:creationId xmlns:a16="http://schemas.microsoft.com/office/drawing/2014/main" id="{3F46565D-85B9-431F-B3C2-82ABF1110B53}"/>
              </a:ext>
            </a:extLst>
          </p:cNvPr>
          <p:cNvSpPr>
            <a:spLocks noGrp="1"/>
          </p:cNvSpPr>
          <p:nvPr>
            <p:ph idx="1"/>
          </p:nvPr>
        </p:nvSpPr>
        <p:spPr>
          <a:xfrm>
            <a:off x="581192" y="2180496"/>
            <a:ext cx="3371683" cy="4423504"/>
          </a:xfrm>
        </p:spPr>
        <p:txBody>
          <a:bodyPr>
            <a:normAutofit/>
          </a:bodyPr>
          <a:lstStyle/>
          <a:p>
            <a:pPr marL="0" indent="0" algn="l">
              <a:buNone/>
            </a:pPr>
            <a:r>
              <a:rPr lang="en-US" sz="1800" b="0" i="0" u="none" strike="noStrike" baseline="0" dirty="0">
                <a:latin typeface="BookAntiqua"/>
              </a:rPr>
              <a:t>Combined with the rest of the page's HTML markup and some basic CSS, we get a page that looks like the following:</a:t>
            </a:r>
            <a:endParaRPr lang="en-US" dirty="0"/>
          </a:p>
        </p:txBody>
      </p:sp>
      <p:pic>
        <p:nvPicPr>
          <p:cNvPr id="5" name="Picture 4">
            <a:extLst>
              <a:ext uri="{FF2B5EF4-FFF2-40B4-BE49-F238E27FC236}">
                <a16:creationId xmlns:a16="http://schemas.microsoft.com/office/drawing/2014/main" id="{F8147440-9F03-4972-BBFB-1C150C659D35}"/>
              </a:ext>
            </a:extLst>
          </p:cNvPr>
          <p:cNvPicPr>
            <a:picLocks noChangeAspect="1"/>
          </p:cNvPicPr>
          <p:nvPr/>
        </p:nvPicPr>
        <p:blipFill>
          <a:blip r:embed="rId2"/>
          <a:stretch>
            <a:fillRect/>
          </a:stretch>
        </p:blipFill>
        <p:spPr>
          <a:xfrm>
            <a:off x="3952875" y="2087198"/>
            <a:ext cx="7791450" cy="4610100"/>
          </a:xfrm>
          <a:prstGeom prst="rect">
            <a:avLst/>
          </a:prstGeom>
        </p:spPr>
      </p:pic>
    </p:spTree>
    <p:extLst>
      <p:ext uri="{BB962C8B-B14F-4D97-AF65-F5344CB8AC3E}">
        <p14:creationId xmlns:p14="http://schemas.microsoft.com/office/powerpoint/2010/main" val="2002729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93A2E-604C-48A9-9654-CEE9D4F5DC39}"/>
              </a:ext>
            </a:extLst>
          </p:cNvPr>
          <p:cNvSpPr>
            <a:spLocks noGrp="1"/>
          </p:cNvSpPr>
          <p:nvPr>
            <p:ph type="title"/>
          </p:nvPr>
        </p:nvSpPr>
        <p:spPr/>
        <p:txBody>
          <a:bodyPr/>
          <a:lstStyle/>
          <a:p>
            <a:r>
              <a:rPr lang="en-US" dirty="0"/>
              <a:t>A simple style switcher</a:t>
            </a:r>
          </a:p>
        </p:txBody>
      </p:sp>
      <p:sp>
        <p:nvSpPr>
          <p:cNvPr id="3" name="Content Placeholder 2">
            <a:extLst>
              <a:ext uri="{FF2B5EF4-FFF2-40B4-BE49-F238E27FC236}">
                <a16:creationId xmlns:a16="http://schemas.microsoft.com/office/drawing/2014/main" id="{3F46565D-85B9-431F-B3C2-82ABF1110B53}"/>
              </a:ext>
            </a:extLst>
          </p:cNvPr>
          <p:cNvSpPr>
            <a:spLocks noGrp="1"/>
          </p:cNvSpPr>
          <p:nvPr>
            <p:ph idx="1"/>
          </p:nvPr>
        </p:nvSpPr>
        <p:spPr>
          <a:xfrm>
            <a:off x="581192" y="2180496"/>
            <a:ext cx="11029616" cy="4423504"/>
          </a:xfrm>
        </p:spPr>
        <p:txBody>
          <a:bodyPr>
            <a:normAutofit/>
          </a:bodyPr>
          <a:lstStyle/>
          <a:p>
            <a:pPr marL="0" indent="0" algn="l">
              <a:buNone/>
            </a:pPr>
            <a:r>
              <a:rPr lang="en-US" sz="1800" b="0" i="0" u="none" strike="noStrike" baseline="0" dirty="0">
                <a:latin typeface="BookAntiqua"/>
              </a:rPr>
              <a:t>To begin with, we'll make the </a:t>
            </a:r>
            <a:r>
              <a:rPr lang="en-US" sz="1800" b="1" i="0" u="none" strike="noStrike" baseline="0" dirty="0">
                <a:latin typeface="BookAntiqua-Bold"/>
              </a:rPr>
              <a:t>Large Print </a:t>
            </a:r>
            <a:r>
              <a:rPr lang="en-US" sz="1800" b="0" i="0" u="none" strike="noStrike" baseline="0" dirty="0">
                <a:latin typeface="BookAntiqua"/>
              </a:rPr>
              <a:t>button operate. We need a bit of CSS to implement our alternative view of the page as follows:</a:t>
            </a:r>
          </a:p>
          <a:p>
            <a:pPr marL="324000" lvl="1" indent="0">
              <a:buNone/>
            </a:pPr>
            <a:r>
              <a:rPr lang="en-US" b="0" i="0" u="none" strike="noStrike" baseline="0" dirty="0" err="1">
                <a:latin typeface="CourierStd"/>
              </a:rPr>
              <a:t>body.large</a:t>
            </a:r>
            <a:r>
              <a:rPr lang="en-US" b="0" i="0" u="none" strike="noStrike" baseline="0" dirty="0">
                <a:latin typeface="CourierStd"/>
              </a:rPr>
              <a:t> .chapter {</a:t>
            </a:r>
          </a:p>
          <a:p>
            <a:pPr marL="594000" lvl="2" indent="0">
              <a:buNone/>
            </a:pPr>
            <a:r>
              <a:rPr lang="en-US" sz="1600" b="0" i="0" u="none" strike="noStrike" baseline="0" dirty="0">
                <a:latin typeface="CourierStd"/>
              </a:rPr>
              <a:t>font-size: 1.5em;</a:t>
            </a:r>
          </a:p>
          <a:p>
            <a:pPr marL="324000" lvl="1" indent="0">
              <a:buNone/>
            </a:pPr>
            <a:r>
              <a:rPr lang="en-US" b="0" i="0" u="none" strike="noStrike" baseline="0" dirty="0">
                <a:latin typeface="CourierStd"/>
              </a:rPr>
              <a:t>}</a:t>
            </a:r>
          </a:p>
          <a:p>
            <a:pPr marL="0" indent="0" algn="l">
              <a:buNone/>
            </a:pPr>
            <a:r>
              <a:rPr lang="en-US" sz="1800" b="0" i="0" u="none" strike="noStrike" baseline="0" dirty="0">
                <a:latin typeface="BookAntiqua"/>
              </a:rPr>
              <a:t>Our goal, then, is to apply the </a:t>
            </a:r>
            <a:r>
              <a:rPr lang="en-US" sz="1800" b="0" i="0" u="none" strike="noStrike" baseline="0" dirty="0">
                <a:latin typeface="CourierStd"/>
              </a:rPr>
              <a:t>large </a:t>
            </a:r>
            <a:r>
              <a:rPr lang="en-US" sz="1800" b="0" i="0" u="none" strike="noStrike" baseline="0" dirty="0">
                <a:latin typeface="BookAntiqua"/>
              </a:rPr>
              <a:t>class to the </a:t>
            </a:r>
            <a:r>
              <a:rPr lang="en-US" sz="1800" b="0" i="0" u="none" strike="noStrike" baseline="0" dirty="0">
                <a:latin typeface="CourierStd"/>
              </a:rPr>
              <a:t>&lt;body&gt; </a:t>
            </a:r>
            <a:r>
              <a:rPr lang="en-US" sz="1800" b="0" i="0" u="none" strike="noStrike" baseline="0" dirty="0">
                <a:latin typeface="BookAntiqua"/>
              </a:rPr>
              <a:t>tag. This will allow the stylesheet to reformat the page appropriately. Using what we learned in </a:t>
            </a:r>
            <a:r>
              <a:rPr lang="en-US" sz="1800" b="0" i="1" u="none" strike="noStrike" baseline="0" dirty="0">
                <a:latin typeface="BookAntiqua-Italic"/>
              </a:rPr>
              <a:t>Chapter 2</a:t>
            </a:r>
            <a:r>
              <a:rPr lang="en-US" sz="1800" b="0" i="0" u="none" strike="noStrike" baseline="0" dirty="0">
                <a:latin typeface="BookAntiqua"/>
              </a:rPr>
              <a:t>, </a:t>
            </a:r>
            <a:r>
              <a:rPr lang="en-US" sz="1800" b="0" i="1" u="none" strike="noStrike" baseline="0" dirty="0">
                <a:latin typeface="BookAntiqua-Italic"/>
              </a:rPr>
              <a:t>Selecting Elements</a:t>
            </a:r>
            <a:r>
              <a:rPr lang="en-US" sz="1800" b="0" i="0" u="none" strike="noStrike" baseline="0" dirty="0">
                <a:latin typeface="BookAntiqua"/>
              </a:rPr>
              <a:t>, we already know the statement needed to accomplish this:</a:t>
            </a:r>
          </a:p>
          <a:p>
            <a:pPr marL="324000" lvl="1" indent="0">
              <a:buNone/>
            </a:pPr>
            <a:r>
              <a:rPr lang="en-US" b="0" i="0" u="none" strike="noStrike" baseline="0" dirty="0">
                <a:latin typeface="CourierStd"/>
              </a:rPr>
              <a:t>$('body').</a:t>
            </a:r>
            <a:r>
              <a:rPr lang="en-US" b="0" i="0" u="none" strike="noStrike" baseline="0" dirty="0" err="1">
                <a:latin typeface="CourierStd"/>
              </a:rPr>
              <a:t>addClass</a:t>
            </a:r>
            <a:r>
              <a:rPr lang="en-US" b="0" i="0" u="none" strike="noStrike" baseline="0" dirty="0">
                <a:latin typeface="CourierStd"/>
              </a:rPr>
              <a:t>('large');</a:t>
            </a:r>
            <a:endParaRPr lang="en-US" dirty="0"/>
          </a:p>
        </p:txBody>
      </p:sp>
    </p:spTree>
    <p:extLst>
      <p:ext uri="{BB962C8B-B14F-4D97-AF65-F5344CB8AC3E}">
        <p14:creationId xmlns:p14="http://schemas.microsoft.com/office/powerpoint/2010/main" val="950649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93A2E-604C-48A9-9654-CEE9D4F5DC39}"/>
              </a:ext>
            </a:extLst>
          </p:cNvPr>
          <p:cNvSpPr>
            <a:spLocks noGrp="1"/>
          </p:cNvSpPr>
          <p:nvPr>
            <p:ph type="title"/>
          </p:nvPr>
        </p:nvSpPr>
        <p:spPr/>
        <p:txBody>
          <a:bodyPr/>
          <a:lstStyle/>
          <a:p>
            <a:r>
              <a:rPr lang="en-US" dirty="0"/>
              <a:t>A simple style switcher</a:t>
            </a:r>
          </a:p>
        </p:txBody>
      </p:sp>
      <p:sp>
        <p:nvSpPr>
          <p:cNvPr id="3" name="Content Placeholder 2">
            <a:extLst>
              <a:ext uri="{FF2B5EF4-FFF2-40B4-BE49-F238E27FC236}">
                <a16:creationId xmlns:a16="http://schemas.microsoft.com/office/drawing/2014/main" id="{3F46565D-85B9-431F-B3C2-82ABF1110B53}"/>
              </a:ext>
            </a:extLst>
          </p:cNvPr>
          <p:cNvSpPr>
            <a:spLocks noGrp="1"/>
          </p:cNvSpPr>
          <p:nvPr>
            <p:ph idx="1"/>
          </p:nvPr>
        </p:nvSpPr>
        <p:spPr>
          <a:xfrm>
            <a:off x="581192" y="2180496"/>
            <a:ext cx="11029616" cy="4423504"/>
          </a:xfrm>
        </p:spPr>
        <p:txBody>
          <a:bodyPr>
            <a:normAutofit/>
          </a:bodyPr>
          <a:lstStyle/>
          <a:p>
            <a:pPr marL="0" indent="0" algn="l">
              <a:buNone/>
            </a:pPr>
            <a:r>
              <a:rPr lang="en-US" sz="1800" b="0" i="0" u="none" strike="noStrike" baseline="0" dirty="0">
                <a:latin typeface="BookAntiqua"/>
              </a:rPr>
              <a:t>However, we want this to occur when the button is clicked, not when the page is loaded as we have seen so far. To do this, we'll introduce the </a:t>
            </a:r>
            <a:r>
              <a:rPr lang="en-US" sz="1800" b="0" i="0" u="none" strike="noStrike" baseline="0" dirty="0">
                <a:latin typeface="CourierStd"/>
              </a:rPr>
              <a:t>.on() </a:t>
            </a:r>
            <a:r>
              <a:rPr lang="en-US" sz="1800" b="0" i="0" u="none" strike="noStrike" baseline="0" dirty="0">
                <a:latin typeface="BookAntiqua"/>
              </a:rPr>
              <a:t>method. This method allows us to specify any DOM event and to attach a behavior to it. In this case, the event is called </a:t>
            </a:r>
            <a:r>
              <a:rPr lang="en-US" sz="1800" b="0" i="0" u="none" strike="noStrike" baseline="0" dirty="0">
                <a:latin typeface="CourierStd"/>
              </a:rPr>
              <a:t>click</a:t>
            </a:r>
            <a:r>
              <a:rPr lang="en-US" sz="1800" b="0" i="0" u="none" strike="noStrike" baseline="0" dirty="0">
                <a:latin typeface="BookAntiqua"/>
              </a:rPr>
              <a:t>, and the behavior is a function consisting of our previous one-liner:</a:t>
            </a:r>
          </a:p>
          <a:p>
            <a:pPr marL="324000" lvl="1" indent="0">
              <a:buNone/>
            </a:pPr>
            <a:r>
              <a:rPr lang="en-US" b="0" i="0" u="none" strike="noStrike" baseline="0" dirty="0">
                <a:latin typeface="CourierStd"/>
              </a:rPr>
              <a:t>$(document).ready(function() {</a:t>
            </a:r>
          </a:p>
          <a:p>
            <a:pPr marL="594000" lvl="2" indent="0">
              <a:buNone/>
            </a:pPr>
            <a:r>
              <a:rPr lang="en-US" sz="1600" b="0" i="0" u="none" strike="noStrike" baseline="0" dirty="0">
                <a:latin typeface="CourierStd"/>
              </a:rPr>
              <a:t>$('#switcher-large').on('click', function() {</a:t>
            </a:r>
          </a:p>
          <a:p>
            <a:pPr marL="936000" lvl="3" indent="0">
              <a:buNone/>
            </a:pPr>
            <a:r>
              <a:rPr lang="en-US" sz="1600" b="0" i="0" u="none" strike="noStrike" baseline="0" dirty="0">
                <a:latin typeface="CourierStd"/>
              </a:rPr>
              <a:t>$('body').</a:t>
            </a:r>
            <a:r>
              <a:rPr lang="en-US" sz="1600" b="0" i="0" u="none" strike="noStrike" baseline="0" dirty="0" err="1">
                <a:latin typeface="CourierStd"/>
              </a:rPr>
              <a:t>addClass</a:t>
            </a:r>
            <a:r>
              <a:rPr lang="en-US" sz="1600" b="0" i="0" u="none" strike="noStrike" baseline="0" dirty="0">
                <a:latin typeface="CourierStd"/>
              </a:rPr>
              <a:t>('large');</a:t>
            </a:r>
          </a:p>
          <a:p>
            <a:pPr marL="594000" lvl="2" indent="0">
              <a:buNone/>
            </a:pPr>
            <a:r>
              <a:rPr lang="en-US" sz="1600" b="0" i="0" u="none" strike="noStrike" baseline="0" dirty="0">
                <a:latin typeface="CourierStd"/>
              </a:rPr>
              <a:t>});</a:t>
            </a:r>
          </a:p>
          <a:p>
            <a:pPr marL="324000" lvl="1" indent="0">
              <a:buNone/>
            </a:pPr>
            <a:r>
              <a:rPr lang="en-US" b="0" i="0" u="none" strike="noStrike" baseline="0" dirty="0">
                <a:latin typeface="CourierStd"/>
              </a:rPr>
              <a:t>});</a:t>
            </a:r>
          </a:p>
          <a:p>
            <a:pPr marL="936000" lvl="3" indent="0">
              <a:buNone/>
            </a:pPr>
            <a:r>
              <a:rPr lang="en-US" sz="1600" b="0" i="1" u="none" strike="noStrike" baseline="0" dirty="0">
                <a:latin typeface="BookAntiqua-Italic"/>
              </a:rPr>
              <a:t>		Listing 3.1</a:t>
            </a:r>
            <a:endParaRPr lang="en-US" sz="1600" dirty="0"/>
          </a:p>
        </p:txBody>
      </p:sp>
    </p:spTree>
    <p:extLst>
      <p:ext uri="{BB962C8B-B14F-4D97-AF65-F5344CB8AC3E}">
        <p14:creationId xmlns:p14="http://schemas.microsoft.com/office/powerpoint/2010/main" val="349961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93A2E-604C-48A9-9654-CEE9D4F5DC39}"/>
              </a:ext>
            </a:extLst>
          </p:cNvPr>
          <p:cNvSpPr>
            <a:spLocks noGrp="1"/>
          </p:cNvSpPr>
          <p:nvPr>
            <p:ph type="title"/>
          </p:nvPr>
        </p:nvSpPr>
        <p:spPr/>
        <p:txBody>
          <a:bodyPr/>
          <a:lstStyle/>
          <a:p>
            <a:r>
              <a:rPr lang="en-US" dirty="0"/>
              <a:t>A simple style switcher</a:t>
            </a:r>
          </a:p>
        </p:txBody>
      </p:sp>
      <p:sp>
        <p:nvSpPr>
          <p:cNvPr id="3" name="Content Placeholder 2">
            <a:extLst>
              <a:ext uri="{FF2B5EF4-FFF2-40B4-BE49-F238E27FC236}">
                <a16:creationId xmlns:a16="http://schemas.microsoft.com/office/drawing/2014/main" id="{3F46565D-85B9-431F-B3C2-82ABF1110B53}"/>
              </a:ext>
            </a:extLst>
          </p:cNvPr>
          <p:cNvSpPr>
            <a:spLocks noGrp="1"/>
          </p:cNvSpPr>
          <p:nvPr>
            <p:ph idx="1"/>
          </p:nvPr>
        </p:nvSpPr>
        <p:spPr>
          <a:xfrm>
            <a:off x="392839" y="2180496"/>
            <a:ext cx="5012266" cy="4423504"/>
          </a:xfrm>
        </p:spPr>
        <p:txBody>
          <a:bodyPr>
            <a:normAutofit/>
          </a:bodyPr>
          <a:lstStyle/>
          <a:p>
            <a:pPr marL="0" indent="0" algn="l">
              <a:buNone/>
            </a:pPr>
            <a:r>
              <a:rPr lang="en-US" sz="1800" b="0" i="0" u="none" strike="noStrike" baseline="0" dirty="0">
                <a:latin typeface="BookAntiqua"/>
              </a:rPr>
              <a:t>Now when the button gets clicked on, our code runs and the text is enlarged:</a:t>
            </a:r>
          </a:p>
          <a:p>
            <a:pPr marL="0" indent="0" algn="l">
              <a:buNone/>
            </a:pPr>
            <a:endParaRPr lang="en-US" dirty="0">
              <a:latin typeface="BookAntiqua"/>
            </a:endParaRPr>
          </a:p>
          <a:p>
            <a:pPr marL="0" indent="0" algn="l">
              <a:buNone/>
            </a:pPr>
            <a:endParaRPr lang="en-US" sz="1600" dirty="0">
              <a:latin typeface="BookAntiqua"/>
            </a:endParaRPr>
          </a:p>
          <a:p>
            <a:pPr marL="0" indent="0" algn="l">
              <a:buNone/>
            </a:pPr>
            <a:r>
              <a:rPr lang="en-US" sz="1800" b="0" i="0" u="none" strike="noStrike" baseline="0" dirty="0">
                <a:latin typeface="BookAntiqua"/>
              </a:rPr>
              <a:t>That's all there is to binding a behavior to an event. The advantages we discussed with the </a:t>
            </a:r>
            <a:r>
              <a:rPr lang="en-US" sz="1800" b="0" i="0" u="none" strike="noStrike" baseline="0" dirty="0">
                <a:latin typeface="CourierStd"/>
              </a:rPr>
              <a:t>.ready() </a:t>
            </a:r>
            <a:r>
              <a:rPr lang="en-US" sz="1800" b="0" i="0" u="none" strike="noStrike" baseline="0" dirty="0">
                <a:latin typeface="BookAntiqua"/>
              </a:rPr>
              <a:t>method apply here as well. Multiple calls to </a:t>
            </a:r>
            <a:r>
              <a:rPr lang="en-US" sz="1800" b="0" i="0" u="none" strike="noStrike" baseline="0" dirty="0">
                <a:latin typeface="CourierStd"/>
              </a:rPr>
              <a:t>.on() </a:t>
            </a:r>
            <a:r>
              <a:rPr lang="en-US" sz="1800" b="0" i="0" u="none" strike="noStrike" baseline="0" dirty="0">
                <a:latin typeface="BookAntiqua"/>
              </a:rPr>
              <a:t>coexist nicely, appending additional behaviors to the same event as necessary.</a:t>
            </a:r>
          </a:p>
          <a:p>
            <a:pPr marL="0" indent="0" algn="l">
              <a:buNone/>
            </a:pPr>
            <a:r>
              <a:rPr lang="en-US" sz="1800" b="0" i="0" u="none" strike="noStrike" baseline="0" dirty="0">
                <a:latin typeface="BookAntiqua"/>
              </a:rPr>
              <a:t>This is not necessarily the most elegant or efficient way to accomplish this task. As we proceed through this chapter, we will extend and refine this code into something we can be proud of.</a:t>
            </a:r>
            <a:endParaRPr lang="en-US" sz="1600" dirty="0"/>
          </a:p>
        </p:txBody>
      </p:sp>
      <p:pic>
        <p:nvPicPr>
          <p:cNvPr id="5" name="Picture 4">
            <a:extLst>
              <a:ext uri="{FF2B5EF4-FFF2-40B4-BE49-F238E27FC236}">
                <a16:creationId xmlns:a16="http://schemas.microsoft.com/office/drawing/2014/main" id="{A649A381-0428-4111-86E2-7686EA6CF09A}"/>
              </a:ext>
            </a:extLst>
          </p:cNvPr>
          <p:cNvPicPr>
            <a:picLocks noChangeAspect="1"/>
          </p:cNvPicPr>
          <p:nvPr/>
        </p:nvPicPr>
        <p:blipFill>
          <a:blip r:embed="rId2"/>
          <a:stretch>
            <a:fillRect/>
          </a:stretch>
        </p:blipFill>
        <p:spPr>
          <a:xfrm>
            <a:off x="5405105" y="2536894"/>
            <a:ext cx="6205703" cy="3710708"/>
          </a:xfrm>
          <a:prstGeom prst="rect">
            <a:avLst/>
          </a:prstGeom>
        </p:spPr>
      </p:pic>
    </p:spTree>
    <p:extLst>
      <p:ext uri="{BB962C8B-B14F-4D97-AF65-F5344CB8AC3E}">
        <p14:creationId xmlns:p14="http://schemas.microsoft.com/office/powerpoint/2010/main" val="2047188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A433D-A47D-4B40-8136-AE4A2E52141F}"/>
              </a:ext>
            </a:extLst>
          </p:cNvPr>
          <p:cNvSpPr>
            <a:spLocks noGrp="1"/>
          </p:cNvSpPr>
          <p:nvPr>
            <p:ph type="title"/>
          </p:nvPr>
        </p:nvSpPr>
        <p:spPr/>
        <p:txBody>
          <a:bodyPr/>
          <a:lstStyle/>
          <a:p>
            <a:r>
              <a:rPr lang="en-US" dirty="0"/>
              <a:t>Enabling the other buttons</a:t>
            </a:r>
          </a:p>
        </p:txBody>
      </p:sp>
      <p:sp>
        <p:nvSpPr>
          <p:cNvPr id="3" name="Content Placeholder 2">
            <a:extLst>
              <a:ext uri="{FF2B5EF4-FFF2-40B4-BE49-F238E27FC236}">
                <a16:creationId xmlns:a16="http://schemas.microsoft.com/office/drawing/2014/main" id="{452D3153-159A-4FA3-BB18-DC58BECE611C}"/>
              </a:ext>
            </a:extLst>
          </p:cNvPr>
          <p:cNvSpPr>
            <a:spLocks noGrp="1"/>
          </p:cNvSpPr>
          <p:nvPr>
            <p:ph idx="1"/>
          </p:nvPr>
        </p:nvSpPr>
        <p:spPr>
          <a:xfrm>
            <a:off x="581192" y="2015068"/>
            <a:ext cx="3804541" cy="4622800"/>
          </a:xfrm>
        </p:spPr>
        <p:txBody>
          <a:bodyPr>
            <a:normAutofit/>
          </a:bodyPr>
          <a:lstStyle/>
          <a:p>
            <a:pPr marL="0" indent="0" algn="l">
              <a:buNone/>
            </a:pPr>
            <a:r>
              <a:rPr lang="en-US" sz="1800" b="0" i="0" u="none" strike="noStrike" baseline="0" dirty="0">
                <a:latin typeface="BookAntiqua"/>
              </a:rPr>
              <a:t>We now have a </a:t>
            </a:r>
            <a:r>
              <a:rPr lang="en-US" sz="1800" b="1" i="0" u="none" strike="noStrike" baseline="0" dirty="0">
                <a:latin typeface="BookAntiqua-Bold"/>
              </a:rPr>
              <a:t>Large Print </a:t>
            </a:r>
            <a:r>
              <a:rPr lang="en-US" sz="1800" b="0" i="0" u="none" strike="noStrike" baseline="0" dirty="0">
                <a:latin typeface="BookAntiqua"/>
              </a:rPr>
              <a:t>button that works as advertised, but we need to apply similar handling to the other two buttons (</a:t>
            </a:r>
            <a:r>
              <a:rPr lang="en-US" sz="1800" b="1" i="0" u="none" strike="noStrike" baseline="0" dirty="0">
                <a:latin typeface="BookAntiqua-Bold"/>
              </a:rPr>
              <a:t>Default </a:t>
            </a:r>
            <a:r>
              <a:rPr lang="en-US" sz="1800" b="0" i="0" u="none" strike="noStrike" baseline="0" dirty="0">
                <a:latin typeface="BookAntiqua"/>
              </a:rPr>
              <a:t>and </a:t>
            </a:r>
            <a:r>
              <a:rPr lang="en-US" sz="1800" b="1" i="0" u="none" strike="noStrike" baseline="0" dirty="0">
                <a:latin typeface="BookAntiqua-Bold"/>
              </a:rPr>
              <a:t>Narrow Column</a:t>
            </a:r>
            <a:r>
              <a:rPr lang="en-US" sz="1800" b="0" i="0" u="none" strike="noStrike" baseline="0" dirty="0">
                <a:latin typeface="BookAntiqua"/>
              </a:rPr>
              <a:t>) to make them perform their tasks. This is straightforward; we use </a:t>
            </a:r>
            <a:r>
              <a:rPr lang="en-US" sz="1800" b="0" i="0" u="none" strike="noStrike" baseline="0" dirty="0">
                <a:latin typeface="CourierStd"/>
              </a:rPr>
              <a:t>.on() </a:t>
            </a:r>
            <a:r>
              <a:rPr lang="en-US" sz="1800" b="0" i="0" u="none" strike="noStrike" baseline="0" dirty="0">
                <a:latin typeface="BookAntiqua"/>
              </a:rPr>
              <a:t>to add a </a:t>
            </a:r>
            <a:r>
              <a:rPr lang="en-US" sz="1800" b="0" i="0" u="none" strike="noStrike" baseline="0" dirty="0">
                <a:latin typeface="CourierStd"/>
              </a:rPr>
              <a:t>click </a:t>
            </a:r>
            <a:r>
              <a:rPr lang="en-US" sz="1800" b="0" i="0" u="none" strike="noStrike" baseline="0" dirty="0">
                <a:latin typeface="BookAntiqua"/>
              </a:rPr>
              <a:t>handler to each of them, removing and adding classes as necessary. The new code reads as follows:</a:t>
            </a:r>
          </a:p>
        </p:txBody>
      </p:sp>
      <p:sp>
        <p:nvSpPr>
          <p:cNvPr id="5" name="TextBox 4">
            <a:extLst>
              <a:ext uri="{FF2B5EF4-FFF2-40B4-BE49-F238E27FC236}">
                <a16:creationId xmlns:a16="http://schemas.microsoft.com/office/drawing/2014/main" id="{E253247E-2970-4BA5-942A-64BDB4EB3117}"/>
              </a:ext>
            </a:extLst>
          </p:cNvPr>
          <p:cNvSpPr txBox="1"/>
          <p:nvPr/>
        </p:nvSpPr>
        <p:spPr>
          <a:xfrm>
            <a:off x="4563532" y="2433642"/>
            <a:ext cx="6942667" cy="3785652"/>
          </a:xfrm>
          <a:prstGeom prst="rect">
            <a:avLst/>
          </a:prstGeom>
          <a:noFill/>
        </p:spPr>
        <p:txBody>
          <a:bodyPr wrap="square">
            <a:spAutoFit/>
          </a:bodyPr>
          <a:lstStyle/>
          <a:p>
            <a:pPr marL="0" indent="0" algn="l">
              <a:buNone/>
            </a:pPr>
            <a:r>
              <a:rPr lang="en-US" sz="1600" b="0" i="0" u="none" strike="noStrike" baseline="0" dirty="0">
                <a:latin typeface="CourierStd"/>
              </a:rPr>
              <a:t>$(document).ready(function() {</a:t>
            </a:r>
          </a:p>
          <a:p>
            <a:pPr marL="324000" lvl="1" indent="0">
              <a:buNone/>
            </a:pPr>
            <a:r>
              <a:rPr lang="en-US" sz="1600" b="0" i="0" u="none" strike="noStrike" baseline="0" dirty="0">
                <a:latin typeface="CourierStd"/>
              </a:rPr>
              <a:t>$('#switcher-default').on('click', function() {</a:t>
            </a:r>
          </a:p>
          <a:p>
            <a:pPr marL="594000" lvl="2" indent="0">
              <a:buNone/>
            </a:pPr>
            <a:r>
              <a:rPr lang="en-US" sz="1600" b="0" i="0" u="none" strike="noStrike" baseline="0" dirty="0">
                <a:latin typeface="CourierStd"/>
              </a:rPr>
              <a:t>$('body').</a:t>
            </a:r>
            <a:r>
              <a:rPr lang="en-US" sz="1600" b="0" i="0" u="none" strike="noStrike" baseline="0" dirty="0" err="1">
                <a:latin typeface="CourierStd"/>
              </a:rPr>
              <a:t>removeClass</a:t>
            </a:r>
            <a:r>
              <a:rPr lang="en-US" sz="1600" b="0" i="0" u="none" strike="noStrike" baseline="0" dirty="0">
                <a:latin typeface="CourierStd"/>
              </a:rPr>
              <a:t>('narrow');</a:t>
            </a:r>
          </a:p>
          <a:p>
            <a:pPr marL="594000" lvl="2" indent="0">
              <a:buNone/>
            </a:pPr>
            <a:r>
              <a:rPr lang="en-US" sz="1600" b="0" i="0" u="none" strike="noStrike" baseline="0" dirty="0">
                <a:latin typeface="CourierStd"/>
              </a:rPr>
              <a:t>$('body').</a:t>
            </a:r>
            <a:r>
              <a:rPr lang="en-US" sz="1600" b="0" i="0" u="none" strike="noStrike" baseline="0" dirty="0" err="1">
                <a:latin typeface="CourierStd"/>
              </a:rPr>
              <a:t>removeClass</a:t>
            </a:r>
            <a:r>
              <a:rPr lang="en-US" sz="1600" b="0" i="0" u="none" strike="noStrike" baseline="0" dirty="0">
                <a:latin typeface="CourierStd"/>
              </a:rPr>
              <a:t>('large');</a:t>
            </a:r>
          </a:p>
          <a:p>
            <a:pPr marL="324000" lvl="1" indent="0">
              <a:buNone/>
            </a:pPr>
            <a:r>
              <a:rPr lang="en-US" sz="1600" b="0" i="0" u="none" strike="noStrike" baseline="0" dirty="0">
                <a:latin typeface="CourierStd"/>
              </a:rPr>
              <a:t>});</a:t>
            </a:r>
          </a:p>
          <a:p>
            <a:pPr marL="324000" lvl="1" indent="0">
              <a:buNone/>
            </a:pPr>
            <a:r>
              <a:rPr lang="en-US" sz="1600" b="0" i="0" u="none" strike="noStrike" baseline="0" dirty="0">
                <a:latin typeface="CourierStd"/>
              </a:rPr>
              <a:t>$('#switcher-narrow').on('click', function() {</a:t>
            </a:r>
          </a:p>
          <a:p>
            <a:pPr marL="594000" lvl="2" indent="0">
              <a:buNone/>
            </a:pPr>
            <a:r>
              <a:rPr lang="en-US" sz="1600" b="0" i="0" u="none" strike="noStrike" baseline="0" dirty="0">
                <a:latin typeface="CourierStd"/>
              </a:rPr>
              <a:t>$('body').</a:t>
            </a:r>
            <a:r>
              <a:rPr lang="en-US" sz="1600" b="0" i="0" u="none" strike="noStrike" baseline="0" dirty="0" err="1">
                <a:latin typeface="CourierStd"/>
              </a:rPr>
              <a:t>addClass</a:t>
            </a:r>
            <a:r>
              <a:rPr lang="en-US" sz="1600" b="0" i="0" u="none" strike="noStrike" baseline="0" dirty="0">
                <a:latin typeface="CourierStd"/>
              </a:rPr>
              <a:t>('narrow');</a:t>
            </a:r>
          </a:p>
          <a:p>
            <a:pPr marL="594000" lvl="2" indent="0">
              <a:buNone/>
            </a:pPr>
            <a:r>
              <a:rPr lang="en-US" sz="1600" b="0" i="0" u="none" strike="noStrike" baseline="0" dirty="0">
                <a:latin typeface="CourierStd"/>
              </a:rPr>
              <a:t>$('body').</a:t>
            </a:r>
            <a:r>
              <a:rPr lang="en-US" sz="1600" b="0" i="0" u="none" strike="noStrike" baseline="0" dirty="0" err="1">
                <a:latin typeface="CourierStd"/>
              </a:rPr>
              <a:t>removeClass</a:t>
            </a:r>
            <a:r>
              <a:rPr lang="en-US" sz="1600" b="0" i="0" u="none" strike="noStrike" baseline="0" dirty="0">
                <a:latin typeface="CourierStd"/>
              </a:rPr>
              <a:t>('large');</a:t>
            </a:r>
          </a:p>
          <a:p>
            <a:pPr marL="324000" lvl="1" indent="0">
              <a:buNone/>
            </a:pPr>
            <a:r>
              <a:rPr lang="en-US" sz="1600" b="0" i="0" u="none" strike="noStrike" baseline="0" dirty="0">
                <a:latin typeface="CourierStd"/>
              </a:rPr>
              <a:t>});</a:t>
            </a:r>
          </a:p>
          <a:p>
            <a:pPr marL="324000" lvl="1" indent="0">
              <a:buNone/>
            </a:pPr>
            <a:r>
              <a:rPr lang="en-US" sz="1600" b="0" i="0" u="none" strike="noStrike" baseline="0" dirty="0">
                <a:latin typeface="CourierStd"/>
              </a:rPr>
              <a:t>$('#switcher-large').on('click', function() {</a:t>
            </a:r>
          </a:p>
          <a:p>
            <a:pPr marL="594000" lvl="2" indent="0">
              <a:buNone/>
            </a:pPr>
            <a:r>
              <a:rPr lang="en-US" sz="1600" b="0" i="0" u="none" strike="noStrike" baseline="0" dirty="0">
                <a:latin typeface="CourierStd"/>
              </a:rPr>
              <a:t>$('body').</a:t>
            </a:r>
            <a:r>
              <a:rPr lang="en-US" sz="1600" b="0" i="0" u="none" strike="noStrike" baseline="0" dirty="0" err="1">
                <a:latin typeface="CourierStd"/>
              </a:rPr>
              <a:t>removeClass</a:t>
            </a:r>
            <a:r>
              <a:rPr lang="en-US" sz="1600" b="0" i="0" u="none" strike="noStrike" baseline="0" dirty="0">
                <a:latin typeface="CourierStd"/>
              </a:rPr>
              <a:t>('narrow');</a:t>
            </a:r>
          </a:p>
          <a:p>
            <a:pPr marL="594000" lvl="2" indent="0">
              <a:buNone/>
            </a:pPr>
            <a:r>
              <a:rPr lang="en-US" sz="1600" b="0" i="0" u="none" strike="noStrike" baseline="0" dirty="0">
                <a:latin typeface="CourierStd"/>
              </a:rPr>
              <a:t>$('body').</a:t>
            </a:r>
            <a:r>
              <a:rPr lang="en-US" sz="1600" b="0" i="0" u="none" strike="noStrike" baseline="0" dirty="0" err="1">
                <a:latin typeface="CourierStd"/>
              </a:rPr>
              <a:t>addClass</a:t>
            </a:r>
            <a:r>
              <a:rPr lang="en-US" sz="1600" b="0" i="0" u="none" strike="noStrike" baseline="0" dirty="0">
                <a:latin typeface="CourierStd"/>
              </a:rPr>
              <a:t>('large');</a:t>
            </a:r>
          </a:p>
          <a:p>
            <a:pPr marL="324000" lvl="1" indent="0">
              <a:buNone/>
            </a:pPr>
            <a:r>
              <a:rPr lang="en-US" sz="1600" b="0" i="0" u="none" strike="noStrike" baseline="0" dirty="0">
                <a:latin typeface="CourierStd"/>
              </a:rPr>
              <a:t>});</a:t>
            </a:r>
          </a:p>
          <a:p>
            <a:pPr marL="0" indent="0" algn="l">
              <a:buNone/>
            </a:pPr>
            <a:r>
              <a:rPr lang="en-US" sz="1600" b="0" i="0" u="none" strike="noStrike" baseline="0" dirty="0">
                <a:latin typeface="CourierStd"/>
              </a:rPr>
              <a:t>});</a:t>
            </a:r>
          </a:p>
          <a:p>
            <a:pPr marL="0" indent="0" algn="l">
              <a:buNone/>
            </a:pPr>
            <a:r>
              <a:rPr lang="en-US" sz="1600" b="0" i="1" u="none" strike="noStrike" baseline="0" dirty="0">
                <a:latin typeface="BookAntiqua-Italic"/>
              </a:rPr>
              <a:t>						Listing 3.2</a:t>
            </a:r>
            <a:endParaRPr lang="en-US" sz="1600" dirty="0"/>
          </a:p>
        </p:txBody>
      </p:sp>
    </p:spTree>
    <p:extLst>
      <p:ext uri="{BB962C8B-B14F-4D97-AF65-F5344CB8AC3E}">
        <p14:creationId xmlns:p14="http://schemas.microsoft.com/office/powerpoint/2010/main" val="1812015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93A2E-604C-48A9-9654-CEE9D4F5DC39}"/>
              </a:ext>
            </a:extLst>
          </p:cNvPr>
          <p:cNvSpPr>
            <a:spLocks noGrp="1"/>
          </p:cNvSpPr>
          <p:nvPr>
            <p:ph type="title"/>
          </p:nvPr>
        </p:nvSpPr>
        <p:spPr/>
        <p:txBody>
          <a:bodyPr/>
          <a:lstStyle/>
          <a:p>
            <a:r>
              <a:rPr lang="en-US" dirty="0"/>
              <a:t>Enabling the other buttons</a:t>
            </a:r>
          </a:p>
        </p:txBody>
      </p:sp>
      <p:sp>
        <p:nvSpPr>
          <p:cNvPr id="3" name="Content Placeholder 2">
            <a:extLst>
              <a:ext uri="{FF2B5EF4-FFF2-40B4-BE49-F238E27FC236}">
                <a16:creationId xmlns:a16="http://schemas.microsoft.com/office/drawing/2014/main" id="{3F46565D-85B9-431F-B3C2-82ABF1110B53}"/>
              </a:ext>
            </a:extLst>
          </p:cNvPr>
          <p:cNvSpPr>
            <a:spLocks noGrp="1"/>
          </p:cNvSpPr>
          <p:nvPr>
            <p:ph idx="1"/>
          </p:nvPr>
        </p:nvSpPr>
        <p:spPr>
          <a:xfrm>
            <a:off x="392839" y="2180496"/>
            <a:ext cx="5012266" cy="4423504"/>
          </a:xfrm>
        </p:spPr>
        <p:txBody>
          <a:bodyPr>
            <a:normAutofit/>
          </a:bodyPr>
          <a:lstStyle/>
          <a:p>
            <a:pPr marL="0" indent="0" algn="l">
              <a:buNone/>
            </a:pPr>
            <a:r>
              <a:rPr lang="en-US" sz="1800" b="0" i="0" u="none" strike="noStrike" baseline="0" dirty="0">
                <a:latin typeface="BookAntiqua"/>
              </a:rPr>
              <a:t>This is combined with a CSS rule for the </a:t>
            </a:r>
            <a:r>
              <a:rPr lang="en-US" sz="1800" b="0" i="0" u="none" strike="noStrike" baseline="0" dirty="0">
                <a:latin typeface="CourierStd"/>
              </a:rPr>
              <a:t>narrow </a:t>
            </a:r>
            <a:r>
              <a:rPr lang="en-US" sz="1800" b="0" i="0" u="none" strike="noStrike" baseline="0" dirty="0">
                <a:latin typeface="BookAntiqua"/>
              </a:rPr>
              <a:t>class:</a:t>
            </a:r>
          </a:p>
          <a:p>
            <a:pPr marL="324000" lvl="1" indent="0">
              <a:buNone/>
            </a:pPr>
            <a:r>
              <a:rPr lang="en-US" b="0" i="0" u="none" strike="noStrike" baseline="0" dirty="0" err="1">
                <a:latin typeface="CourierStd"/>
              </a:rPr>
              <a:t>body.narrow</a:t>
            </a:r>
            <a:r>
              <a:rPr lang="en-US" b="0" i="0" u="none" strike="noStrike" baseline="0" dirty="0">
                <a:latin typeface="CourierStd"/>
              </a:rPr>
              <a:t> .chapter {</a:t>
            </a:r>
          </a:p>
          <a:p>
            <a:pPr marL="594000" lvl="2" indent="0">
              <a:buNone/>
            </a:pPr>
            <a:r>
              <a:rPr lang="en-US" sz="1600" b="0" i="0" u="none" strike="noStrike" baseline="0" dirty="0">
                <a:latin typeface="CourierStd"/>
              </a:rPr>
              <a:t>width: 250px;</a:t>
            </a:r>
          </a:p>
          <a:p>
            <a:pPr marL="324000" lvl="1" indent="0">
              <a:buNone/>
            </a:pPr>
            <a:r>
              <a:rPr lang="en-US" b="0" i="0" u="none" strike="noStrike" baseline="0" dirty="0">
                <a:latin typeface="CourierStd"/>
              </a:rPr>
              <a:t>}</a:t>
            </a:r>
          </a:p>
          <a:p>
            <a:pPr marL="0" indent="0" algn="l">
              <a:buNone/>
            </a:pPr>
            <a:r>
              <a:rPr lang="en-US" sz="1800" b="0" i="0" u="none" strike="noStrike" baseline="0" dirty="0">
                <a:latin typeface="BookAntiqua"/>
              </a:rPr>
              <a:t>Now, after clicking the </a:t>
            </a:r>
            <a:r>
              <a:rPr lang="en-US" sz="1800" b="1" i="0" u="none" strike="noStrike" baseline="0" dirty="0">
                <a:latin typeface="BookAntiqua-Bold"/>
              </a:rPr>
              <a:t>Narrow Column </a:t>
            </a:r>
            <a:r>
              <a:rPr lang="en-US" sz="1800" b="0" i="0" u="none" strike="noStrike" baseline="0" dirty="0">
                <a:latin typeface="BookAntiqua"/>
              </a:rPr>
              <a:t>button, its corresponding CSS is applied and the text gets laid out differently:</a:t>
            </a:r>
          </a:p>
          <a:p>
            <a:pPr marL="0" indent="0" algn="l">
              <a:buNone/>
            </a:pPr>
            <a:endParaRPr lang="en-US" dirty="0">
              <a:latin typeface="BookAntiqua"/>
            </a:endParaRPr>
          </a:p>
          <a:p>
            <a:pPr marL="0" indent="0" algn="l">
              <a:buNone/>
            </a:pPr>
            <a:r>
              <a:rPr lang="en-US" sz="1800" b="0" i="0" u="none" strike="noStrike" baseline="0" dirty="0">
                <a:latin typeface="BookAntiqua"/>
              </a:rPr>
              <a:t>Clicking on </a:t>
            </a:r>
            <a:r>
              <a:rPr lang="en-US" sz="1800" b="1" i="0" u="none" strike="noStrike" baseline="0" dirty="0">
                <a:latin typeface="BookAntiqua-Bold"/>
              </a:rPr>
              <a:t>Default </a:t>
            </a:r>
            <a:r>
              <a:rPr lang="en-US" sz="1800" b="0" i="0" u="none" strike="noStrike" baseline="0" dirty="0">
                <a:latin typeface="BookAntiqua"/>
              </a:rPr>
              <a:t>removes both class names from the </a:t>
            </a:r>
            <a:r>
              <a:rPr lang="en-US" sz="1800" b="0" i="0" u="none" strike="noStrike" baseline="0" dirty="0">
                <a:latin typeface="CourierStd"/>
              </a:rPr>
              <a:t>&lt;body&gt; </a:t>
            </a:r>
            <a:r>
              <a:rPr lang="en-US" sz="1800" b="0" i="0" u="none" strike="noStrike" baseline="0" dirty="0">
                <a:latin typeface="BookAntiqua"/>
              </a:rPr>
              <a:t>tag, returning the page to its initial rendering.</a:t>
            </a:r>
            <a:endParaRPr lang="en-US" sz="1600" dirty="0"/>
          </a:p>
        </p:txBody>
      </p:sp>
      <p:pic>
        <p:nvPicPr>
          <p:cNvPr id="6" name="Picture 5">
            <a:extLst>
              <a:ext uri="{FF2B5EF4-FFF2-40B4-BE49-F238E27FC236}">
                <a16:creationId xmlns:a16="http://schemas.microsoft.com/office/drawing/2014/main" id="{FA6A7ABC-3179-4759-849F-BB163B8B9352}"/>
              </a:ext>
            </a:extLst>
          </p:cNvPr>
          <p:cNvPicPr>
            <a:picLocks noChangeAspect="1"/>
          </p:cNvPicPr>
          <p:nvPr/>
        </p:nvPicPr>
        <p:blipFill>
          <a:blip r:embed="rId2"/>
          <a:stretch>
            <a:fillRect/>
          </a:stretch>
        </p:blipFill>
        <p:spPr>
          <a:xfrm>
            <a:off x="5313694" y="2586635"/>
            <a:ext cx="6485467" cy="3611226"/>
          </a:xfrm>
          <a:prstGeom prst="rect">
            <a:avLst/>
          </a:prstGeom>
        </p:spPr>
      </p:pic>
    </p:spTree>
    <p:extLst>
      <p:ext uri="{BB962C8B-B14F-4D97-AF65-F5344CB8AC3E}">
        <p14:creationId xmlns:p14="http://schemas.microsoft.com/office/powerpoint/2010/main" val="3907435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39440-ED05-4E17-9F14-CD043EC5E3E4}"/>
              </a:ext>
            </a:extLst>
          </p:cNvPr>
          <p:cNvSpPr>
            <a:spLocks noGrp="1"/>
          </p:cNvSpPr>
          <p:nvPr>
            <p:ph type="title"/>
          </p:nvPr>
        </p:nvSpPr>
        <p:spPr/>
        <p:txBody>
          <a:bodyPr/>
          <a:lstStyle/>
          <a:p>
            <a:r>
              <a:rPr lang="en-US" dirty="0"/>
              <a:t>Making use of the event handler context</a:t>
            </a:r>
          </a:p>
        </p:txBody>
      </p:sp>
      <p:sp>
        <p:nvSpPr>
          <p:cNvPr id="3" name="Content Placeholder 2">
            <a:extLst>
              <a:ext uri="{FF2B5EF4-FFF2-40B4-BE49-F238E27FC236}">
                <a16:creationId xmlns:a16="http://schemas.microsoft.com/office/drawing/2014/main" id="{9D085D89-B1F9-462F-A764-55F87A6D3802}"/>
              </a:ext>
            </a:extLst>
          </p:cNvPr>
          <p:cNvSpPr>
            <a:spLocks noGrp="1"/>
          </p:cNvSpPr>
          <p:nvPr>
            <p:ph idx="1"/>
          </p:nvPr>
        </p:nvSpPr>
        <p:spPr>
          <a:xfrm>
            <a:off x="581192" y="2180496"/>
            <a:ext cx="11029615" cy="4279571"/>
          </a:xfrm>
        </p:spPr>
        <p:txBody>
          <a:bodyPr>
            <a:normAutofit/>
          </a:bodyPr>
          <a:lstStyle/>
          <a:p>
            <a:pPr marL="0" indent="0" algn="l">
              <a:buNone/>
            </a:pPr>
            <a:r>
              <a:rPr lang="en-US" sz="1800" b="0" i="0" u="none" strike="noStrike" baseline="0" dirty="0">
                <a:latin typeface="BookAntiqua"/>
              </a:rPr>
              <a:t>Our switcher is behaving correctly, but we are not giving the user any feedback about which button is currently active. Our approach for handling this will be to apply the </a:t>
            </a:r>
            <a:r>
              <a:rPr lang="en-US" sz="1800" b="0" i="0" u="none" strike="noStrike" baseline="0" dirty="0">
                <a:latin typeface="CourierStd"/>
              </a:rPr>
              <a:t>selected </a:t>
            </a:r>
            <a:r>
              <a:rPr lang="en-US" sz="1800" b="0" i="0" u="none" strike="noStrike" baseline="0" dirty="0">
                <a:latin typeface="BookAntiqua"/>
              </a:rPr>
              <a:t>class to the button when it is clicked, and to remove this class from the other buttons. The </a:t>
            </a:r>
            <a:r>
              <a:rPr lang="en-US" sz="1800" b="0" i="0" u="none" strike="noStrike" baseline="0" dirty="0">
                <a:latin typeface="CourierStd"/>
              </a:rPr>
              <a:t>selected </a:t>
            </a:r>
            <a:r>
              <a:rPr lang="en-US" sz="1800" b="0" i="0" u="none" strike="noStrike" baseline="0" dirty="0">
                <a:latin typeface="BookAntiqua"/>
              </a:rPr>
              <a:t>class simply makes the button's text bold:</a:t>
            </a:r>
          </a:p>
          <a:p>
            <a:pPr marL="324000" lvl="1" indent="0">
              <a:buNone/>
            </a:pPr>
            <a:r>
              <a:rPr lang="en-US" b="0" i="0" u="none" strike="noStrike" baseline="0" dirty="0">
                <a:latin typeface="CourierStd"/>
              </a:rPr>
              <a:t>.selected {</a:t>
            </a:r>
          </a:p>
          <a:p>
            <a:pPr marL="594000" lvl="2" indent="0">
              <a:buNone/>
            </a:pPr>
            <a:r>
              <a:rPr lang="en-US" sz="1600" b="0" i="0" u="none" strike="noStrike" baseline="0" dirty="0">
                <a:latin typeface="CourierStd"/>
              </a:rPr>
              <a:t>font-weight: bold;</a:t>
            </a:r>
          </a:p>
          <a:p>
            <a:pPr marL="324000" lvl="1" indent="0">
              <a:buNone/>
            </a:pPr>
            <a:r>
              <a:rPr lang="en-US" b="0" i="0" u="none" strike="noStrike" baseline="0" dirty="0">
                <a:latin typeface="CourierStd"/>
              </a:rPr>
              <a:t>}</a:t>
            </a:r>
          </a:p>
          <a:p>
            <a:pPr marL="0" indent="0" algn="l">
              <a:buNone/>
            </a:pPr>
            <a:r>
              <a:rPr lang="en-US" sz="1800" b="0" i="0" u="none" strike="noStrike" baseline="0" dirty="0">
                <a:latin typeface="BookAntiqua"/>
              </a:rPr>
              <a:t>We could accomplish this class modification as we did previously by referring to each button by ID and applying or removing classes as necessary, but instead we’ll explore a more elegant and scalable solution that exploits the context in which event handlers run.</a:t>
            </a:r>
          </a:p>
          <a:p>
            <a:pPr marL="0" indent="0" algn="l">
              <a:buNone/>
            </a:pPr>
            <a:r>
              <a:rPr lang="en-US" sz="1800" b="0" i="0" u="none" strike="noStrike" baseline="0" dirty="0">
                <a:latin typeface="BookAntiqua"/>
              </a:rPr>
              <a:t>When any event handler is triggered, the keyword </a:t>
            </a:r>
            <a:r>
              <a:rPr lang="en-US" sz="1800" b="0" i="0" u="none" strike="noStrike" baseline="0" dirty="0">
                <a:latin typeface="CourierStd"/>
              </a:rPr>
              <a:t>this </a:t>
            </a:r>
            <a:r>
              <a:rPr lang="en-US" sz="1800" b="0" i="0" u="none" strike="noStrike" baseline="0" dirty="0">
                <a:latin typeface="BookAntiqua"/>
              </a:rPr>
              <a:t>refers to the DOM element to which the behavior was attached. Earlier we noted that the </a:t>
            </a:r>
            <a:r>
              <a:rPr lang="en-US" sz="1800" b="0" i="0" u="none" strike="noStrike" baseline="0" dirty="0">
                <a:latin typeface="CourierStd"/>
              </a:rPr>
              <a:t>$() </a:t>
            </a:r>
            <a:r>
              <a:rPr lang="en-US" sz="1800" b="0" i="0" u="none" strike="noStrike" baseline="0" dirty="0">
                <a:latin typeface="BookAntiqua"/>
              </a:rPr>
              <a:t>function could take a DOM element as its argument; this is one of the key reasons why that facility is available. By writing </a:t>
            </a:r>
            <a:r>
              <a:rPr lang="en-US" sz="1800" b="0" i="0" u="none" strike="noStrike" baseline="0" dirty="0">
                <a:latin typeface="CourierStd"/>
              </a:rPr>
              <a:t>$(this) </a:t>
            </a:r>
            <a:r>
              <a:rPr lang="en-US" sz="1800" b="0" i="0" u="none" strike="noStrike" baseline="0" dirty="0">
                <a:latin typeface="BookAntiqua"/>
              </a:rPr>
              <a:t>within the event handler, we create a jQuery object corresponding to the element, and we can act on it just as if we had located it with a CSS selector.</a:t>
            </a:r>
            <a:endParaRPr lang="en-US" dirty="0"/>
          </a:p>
        </p:txBody>
      </p:sp>
    </p:spTree>
    <p:extLst>
      <p:ext uri="{BB962C8B-B14F-4D97-AF65-F5344CB8AC3E}">
        <p14:creationId xmlns:p14="http://schemas.microsoft.com/office/powerpoint/2010/main" val="48564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1ACA-0633-4DF9-9514-76F864D300C2}"/>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4D529A59-3EF9-496E-86DF-8565800F4F12}"/>
              </a:ext>
            </a:extLst>
          </p:cNvPr>
          <p:cNvSpPr>
            <a:spLocks noGrp="1"/>
          </p:cNvSpPr>
          <p:nvPr>
            <p:ph idx="1"/>
          </p:nvPr>
        </p:nvSpPr>
        <p:spPr>
          <a:xfrm>
            <a:off x="581192" y="2180496"/>
            <a:ext cx="11029615" cy="4228771"/>
          </a:xfrm>
        </p:spPr>
        <p:txBody>
          <a:bodyPr>
            <a:normAutofit/>
          </a:bodyPr>
          <a:lstStyle/>
          <a:p>
            <a:pPr marL="0" indent="0" algn="l">
              <a:buNone/>
            </a:pPr>
            <a:r>
              <a:rPr lang="en-US" sz="1800" b="0" i="0" u="none" strike="noStrike" baseline="0" dirty="0">
                <a:latin typeface="BookAntiqua"/>
              </a:rPr>
              <a:t>JavaScript has several built-in ways of reacting to user interaction and other events. To make a page dynamic and responsive, we need to harness this capability so that we can, at the appropriate times, use the jQuery techniques we have learned so far and the other tricks we'll learn later. While we could do this with vanilla JavaScript, jQuery enhances and extends the basic event-handling mechanisms to give them a more elegant syntax while making them more powerful at the same time.</a:t>
            </a:r>
          </a:p>
          <a:p>
            <a:pPr marL="0" indent="0" algn="l">
              <a:buNone/>
            </a:pPr>
            <a:r>
              <a:rPr lang="en-US" sz="1800" b="0" i="0" u="none" strike="noStrike" baseline="0" dirty="0">
                <a:latin typeface="BookAntiqua"/>
              </a:rPr>
              <a:t>In this chapter, we will cover:</a:t>
            </a:r>
          </a:p>
          <a:p>
            <a:pPr lvl="1">
              <a:buFont typeface="Arial" panose="020B0604020202020204" pitchFamily="34" charset="0"/>
              <a:buChar char="•"/>
            </a:pPr>
            <a:r>
              <a:rPr lang="en-US" sz="1800" b="0" i="0" u="none" strike="noStrike" baseline="0" dirty="0">
                <a:latin typeface="BookAntiqua"/>
              </a:rPr>
              <a:t>Executing JavaScript code when the page is ready</a:t>
            </a:r>
          </a:p>
          <a:p>
            <a:pPr lvl="1">
              <a:buFont typeface="Arial" panose="020B0604020202020204" pitchFamily="34" charset="0"/>
              <a:buChar char="•"/>
            </a:pPr>
            <a:r>
              <a:rPr lang="en-US" sz="1800" b="0" i="0" u="none" strike="noStrike" baseline="0" dirty="0">
                <a:latin typeface="BookAntiqua"/>
              </a:rPr>
              <a:t>Handling user events, such as mouse clicks and keystrokes</a:t>
            </a:r>
          </a:p>
          <a:p>
            <a:pPr lvl="1">
              <a:buFont typeface="Arial" panose="020B0604020202020204" pitchFamily="34" charset="0"/>
              <a:buChar char="•"/>
            </a:pPr>
            <a:r>
              <a:rPr lang="en-US" sz="1800" b="0" i="0" u="none" strike="noStrike" baseline="0" dirty="0">
                <a:latin typeface="BookAntiqua"/>
              </a:rPr>
              <a:t>The flow of events through the document, and how to manipulate that flow</a:t>
            </a:r>
          </a:p>
          <a:p>
            <a:pPr lvl="1">
              <a:buFont typeface="Arial" panose="020B0604020202020204" pitchFamily="34" charset="0"/>
              <a:buChar char="•"/>
            </a:pPr>
            <a:r>
              <a:rPr lang="en-US" sz="1800" b="0" i="0" u="none" strike="noStrike" baseline="0" dirty="0">
                <a:latin typeface="BookAntiqua"/>
              </a:rPr>
              <a:t>Simulating events as if the user initiated them</a:t>
            </a:r>
            <a:endParaRPr lang="en-US" sz="1800" dirty="0"/>
          </a:p>
        </p:txBody>
      </p:sp>
    </p:spTree>
    <p:extLst>
      <p:ext uri="{BB962C8B-B14F-4D97-AF65-F5344CB8AC3E}">
        <p14:creationId xmlns:p14="http://schemas.microsoft.com/office/powerpoint/2010/main" val="1269418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39440-ED05-4E17-9F14-CD043EC5E3E4}"/>
              </a:ext>
            </a:extLst>
          </p:cNvPr>
          <p:cNvSpPr>
            <a:spLocks noGrp="1"/>
          </p:cNvSpPr>
          <p:nvPr>
            <p:ph type="title"/>
          </p:nvPr>
        </p:nvSpPr>
        <p:spPr/>
        <p:txBody>
          <a:bodyPr/>
          <a:lstStyle/>
          <a:p>
            <a:r>
              <a:rPr lang="en-US" dirty="0"/>
              <a:t>Making use of the event handler context</a:t>
            </a:r>
          </a:p>
        </p:txBody>
      </p:sp>
      <p:sp>
        <p:nvSpPr>
          <p:cNvPr id="3" name="Content Placeholder 2">
            <a:extLst>
              <a:ext uri="{FF2B5EF4-FFF2-40B4-BE49-F238E27FC236}">
                <a16:creationId xmlns:a16="http://schemas.microsoft.com/office/drawing/2014/main" id="{9D085D89-B1F9-462F-A764-55F87A6D3802}"/>
              </a:ext>
            </a:extLst>
          </p:cNvPr>
          <p:cNvSpPr>
            <a:spLocks noGrp="1"/>
          </p:cNvSpPr>
          <p:nvPr>
            <p:ph idx="1"/>
          </p:nvPr>
        </p:nvSpPr>
        <p:spPr>
          <a:xfrm>
            <a:off x="581192" y="2180496"/>
            <a:ext cx="5286208" cy="4279571"/>
          </a:xfrm>
        </p:spPr>
        <p:txBody>
          <a:bodyPr>
            <a:normAutofit/>
          </a:bodyPr>
          <a:lstStyle/>
          <a:p>
            <a:pPr marL="0" indent="0" algn="l">
              <a:buNone/>
            </a:pPr>
            <a:r>
              <a:rPr lang="en-US" sz="1800" b="0" i="0" u="none" strike="noStrike" baseline="0" dirty="0">
                <a:latin typeface="BookAntiqua"/>
              </a:rPr>
              <a:t>With this in mind, we can write the following:</a:t>
            </a:r>
          </a:p>
          <a:p>
            <a:pPr marL="324000" lvl="1" indent="0">
              <a:buNone/>
            </a:pPr>
            <a:r>
              <a:rPr lang="en-US" b="0" i="0" u="none" strike="noStrike" baseline="0" dirty="0">
                <a:latin typeface="CourierStd"/>
              </a:rPr>
              <a:t>$(this).</a:t>
            </a:r>
            <a:r>
              <a:rPr lang="en-US" b="0" i="0" u="none" strike="noStrike" baseline="0" dirty="0" err="1">
                <a:latin typeface="CourierStd"/>
              </a:rPr>
              <a:t>addClass</a:t>
            </a:r>
            <a:r>
              <a:rPr lang="en-US" b="0" i="0" u="none" strike="noStrike" baseline="0" dirty="0">
                <a:latin typeface="CourierStd"/>
              </a:rPr>
              <a:t>('selected');</a:t>
            </a:r>
          </a:p>
          <a:p>
            <a:pPr marL="0" indent="0" algn="l">
              <a:buNone/>
            </a:pPr>
            <a:r>
              <a:rPr lang="en-US" sz="1800" b="0" i="0" u="none" strike="noStrike" baseline="0" dirty="0">
                <a:latin typeface="BookAntiqua"/>
              </a:rPr>
              <a:t>Placing this line in each of the three handlers will add the class when a button is clicked. To remove the class from the other buttons, we can take advantage of jQuery's implicit iteration feature, and write:</a:t>
            </a:r>
          </a:p>
          <a:p>
            <a:pPr marL="324000" lvl="1" indent="0">
              <a:buNone/>
            </a:pPr>
            <a:r>
              <a:rPr lang="en-US" b="0" i="0" u="none" strike="noStrike" baseline="0" dirty="0">
                <a:latin typeface="CourierStd"/>
              </a:rPr>
              <a:t>$('#switcher button’)</a:t>
            </a:r>
            <a:br>
              <a:rPr lang="en-US" b="0" i="0" u="none" strike="noStrike" baseline="0" dirty="0">
                <a:latin typeface="CourierStd"/>
              </a:rPr>
            </a:br>
            <a:r>
              <a:rPr lang="en-US" b="0" i="0" u="none" strike="noStrike" baseline="0" dirty="0">
                <a:latin typeface="CourierStd"/>
              </a:rPr>
              <a:t>.</a:t>
            </a:r>
            <a:r>
              <a:rPr lang="en-US" b="0" i="0" u="none" strike="noStrike" baseline="0" dirty="0" err="1">
                <a:latin typeface="CourierStd"/>
              </a:rPr>
              <a:t>removeClass</a:t>
            </a:r>
            <a:r>
              <a:rPr lang="en-US" b="0" i="0" u="none" strike="noStrike" baseline="0" dirty="0">
                <a:latin typeface="CourierStd"/>
              </a:rPr>
              <a:t>('selected');</a:t>
            </a:r>
          </a:p>
          <a:p>
            <a:pPr marL="0" indent="0" algn="l">
              <a:buNone/>
            </a:pPr>
            <a:r>
              <a:rPr lang="en-US" sz="1800" b="0" i="0" u="none" strike="noStrike" baseline="0" dirty="0">
                <a:latin typeface="BookAntiqua"/>
              </a:rPr>
              <a:t>This line removes the class from every button inside the style switcher. We should also add the class to the </a:t>
            </a:r>
            <a:r>
              <a:rPr lang="en-US" sz="1800" b="1" i="0" u="none" strike="noStrike" baseline="0" dirty="0">
                <a:latin typeface="BookAntiqua-Bold"/>
              </a:rPr>
              <a:t>Default </a:t>
            </a:r>
            <a:r>
              <a:rPr lang="en-US" sz="1800" b="0" i="0" u="none" strike="noStrike" baseline="0" dirty="0">
                <a:latin typeface="BookAntiqua"/>
              </a:rPr>
              <a:t>button when the document is ready. So, placing these in the correct order, code is as follows:</a:t>
            </a:r>
            <a:endParaRPr lang="en-US" dirty="0"/>
          </a:p>
        </p:txBody>
      </p:sp>
      <p:sp>
        <p:nvSpPr>
          <p:cNvPr id="4" name="Content Placeholder 2">
            <a:extLst>
              <a:ext uri="{FF2B5EF4-FFF2-40B4-BE49-F238E27FC236}">
                <a16:creationId xmlns:a16="http://schemas.microsoft.com/office/drawing/2014/main" id="{7677450D-D1C2-4ED4-8AE9-4A239887EF90}"/>
              </a:ext>
            </a:extLst>
          </p:cNvPr>
          <p:cNvSpPr txBox="1">
            <a:spLocks/>
          </p:cNvSpPr>
          <p:nvPr/>
        </p:nvSpPr>
        <p:spPr>
          <a:xfrm>
            <a:off x="5867400" y="2180496"/>
            <a:ext cx="5890404" cy="4390297"/>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l">
              <a:buNone/>
            </a:pPr>
            <a:r>
              <a:rPr lang="en-US" sz="1000" b="0" i="0" u="none" strike="noStrike" baseline="0" dirty="0">
                <a:latin typeface="CourierStd"/>
              </a:rPr>
              <a:t>$(document).ready(function() {</a:t>
            </a:r>
          </a:p>
          <a:p>
            <a:pPr marL="324000" lvl="1" indent="0">
              <a:buNone/>
            </a:pPr>
            <a:r>
              <a:rPr lang="en-US" sz="1000" b="0" i="0" u="none" strike="noStrike" baseline="0" dirty="0">
                <a:latin typeface="CourierStd"/>
              </a:rPr>
              <a:t>$('#switcher-default').</a:t>
            </a:r>
            <a:r>
              <a:rPr lang="en-US" sz="1000" b="0" i="0" u="none" strike="noStrike" baseline="0" dirty="0" err="1">
                <a:latin typeface="CourierStd"/>
              </a:rPr>
              <a:t>addClass</a:t>
            </a:r>
            <a:r>
              <a:rPr lang="en-US" sz="1000" b="0" i="0" u="none" strike="noStrike" baseline="0" dirty="0">
                <a:latin typeface="CourierStd"/>
              </a:rPr>
              <a:t>('selected').on('click', function() {</a:t>
            </a:r>
          </a:p>
          <a:p>
            <a:pPr marL="594000" lvl="2" indent="0">
              <a:buNone/>
            </a:pPr>
            <a:r>
              <a:rPr lang="en-US" sz="1000" b="0" i="0" u="none" strike="noStrike" baseline="0" dirty="0">
                <a:latin typeface="CourierStd"/>
              </a:rPr>
              <a:t>$('body').</a:t>
            </a:r>
            <a:r>
              <a:rPr lang="en-US" sz="1000" b="0" i="0" u="none" strike="noStrike" baseline="0" dirty="0" err="1">
                <a:latin typeface="CourierStd"/>
              </a:rPr>
              <a:t>removeClass</a:t>
            </a:r>
            <a:r>
              <a:rPr lang="en-US" sz="1000" b="0" i="0" u="none" strike="noStrike" baseline="0" dirty="0">
                <a:latin typeface="CourierStd"/>
              </a:rPr>
              <a:t>('narrow');</a:t>
            </a:r>
          </a:p>
          <a:p>
            <a:pPr marL="594000" lvl="2" indent="0">
              <a:buNone/>
            </a:pPr>
            <a:r>
              <a:rPr lang="en-US" sz="1000" b="0" i="0" u="none" strike="noStrike" baseline="0" dirty="0">
                <a:latin typeface="CourierStd"/>
              </a:rPr>
              <a:t>$('body').</a:t>
            </a:r>
            <a:r>
              <a:rPr lang="en-US" sz="1000" b="0" i="0" u="none" strike="noStrike" baseline="0" dirty="0" err="1">
                <a:latin typeface="CourierStd"/>
              </a:rPr>
              <a:t>removeClass</a:t>
            </a:r>
            <a:r>
              <a:rPr lang="en-US" sz="1000" b="0" i="0" u="none" strike="noStrike" baseline="0" dirty="0">
                <a:latin typeface="CourierStd"/>
              </a:rPr>
              <a:t>('large');</a:t>
            </a:r>
          </a:p>
          <a:p>
            <a:pPr marL="594000" lvl="2" indent="0">
              <a:buNone/>
            </a:pPr>
            <a:r>
              <a:rPr lang="en-US" sz="1000" b="0" i="0" u="none" strike="noStrike" baseline="0" dirty="0">
                <a:latin typeface="CourierStd"/>
              </a:rPr>
              <a:t>$('#switcher button').</a:t>
            </a:r>
            <a:r>
              <a:rPr lang="en-US" sz="1000" b="0" i="0" u="none" strike="noStrike" baseline="0" dirty="0" err="1">
                <a:latin typeface="CourierStd"/>
              </a:rPr>
              <a:t>removeClass</a:t>
            </a:r>
            <a:r>
              <a:rPr lang="en-US" sz="1000" b="0" i="0" u="none" strike="noStrike" baseline="0" dirty="0">
                <a:latin typeface="CourierStd"/>
              </a:rPr>
              <a:t>('selected’);</a:t>
            </a:r>
          </a:p>
          <a:p>
            <a:pPr marL="594000" lvl="2" indent="0">
              <a:buNone/>
            </a:pPr>
            <a:r>
              <a:rPr lang="en-US" sz="1000" b="0" i="0" u="none" strike="noStrike" baseline="0" dirty="0">
                <a:latin typeface="CourierStd"/>
              </a:rPr>
              <a:t>$(this).</a:t>
            </a:r>
            <a:r>
              <a:rPr lang="en-US" sz="1000" b="0" i="0" u="none" strike="noStrike" baseline="0" dirty="0" err="1">
                <a:latin typeface="CourierStd"/>
              </a:rPr>
              <a:t>addClass</a:t>
            </a:r>
            <a:r>
              <a:rPr lang="en-US" sz="1000" b="0" i="0" u="none" strike="noStrike" baseline="0" dirty="0">
                <a:latin typeface="CourierStd"/>
              </a:rPr>
              <a:t>('selected'); });</a:t>
            </a:r>
          </a:p>
          <a:p>
            <a:pPr marL="324000" lvl="1" indent="0">
              <a:buNone/>
            </a:pPr>
            <a:r>
              <a:rPr lang="en-US" sz="1000" b="0" i="0" u="none" strike="noStrike" baseline="0" dirty="0">
                <a:latin typeface="CourierStd"/>
              </a:rPr>
              <a:t>$('#switcher-narrow').on('click', function() {</a:t>
            </a:r>
          </a:p>
          <a:p>
            <a:pPr marL="594000" lvl="2" indent="0">
              <a:buNone/>
            </a:pPr>
            <a:r>
              <a:rPr lang="en-US" sz="1000" b="0" i="0" u="none" strike="noStrike" baseline="0" dirty="0">
                <a:latin typeface="CourierStd"/>
              </a:rPr>
              <a:t>$('body').</a:t>
            </a:r>
            <a:r>
              <a:rPr lang="en-US" sz="1000" b="0" i="0" u="none" strike="noStrike" baseline="0" dirty="0" err="1">
                <a:latin typeface="CourierStd"/>
              </a:rPr>
              <a:t>addClass</a:t>
            </a:r>
            <a:r>
              <a:rPr lang="en-US" sz="1000" b="0" i="0" u="none" strike="noStrike" baseline="0" dirty="0">
                <a:latin typeface="CourierStd"/>
              </a:rPr>
              <a:t>('narrow');</a:t>
            </a:r>
          </a:p>
          <a:p>
            <a:pPr marL="594000" lvl="2" indent="0">
              <a:buNone/>
            </a:pPr>
            <a:r>
              <a:rPr lang="en-US" sz="1000" b="0" i="0" u="none" strike="noStrike" baseline="0" dirty="0">
                <a:latin typeface="CourierStd"/>
              </a:rPr>
              <a:t>$('body').</a:t>
            </a:r>
            <a:r>
              <a:rPr lang="en-US" sz="1000" b="0" i="0" u="none" strike="noStrike" baseline="0" dirty="0" err="1">
                <a:latin typeface="CourierStd"/>
              </a:rPr>
              <a:t>removeClass</a:t>
            </a:r>
            <a:r>
              <a:rPr lang="en-US" sz="1000" b="0" i="0" u="none" strike="noStrike" baseline="0" dirty="0">
                <a:latin typeface="CourierStd"/>
              </a:rPr>
              <a:t>('large');</a:t>
            </a:r>
          </a:p>
          <a:p>
            <a:pPr marL="594000" lvl="2" indent="0">
              <a:buNone/>
            </a:pPr>
            <a:r>
              <a:rPr lang="en-US" sz="1000" b="0" i="0" u="none" strike="noStrike" baseline="0" dirty="0">
                <a:latin typeface="CourierStd"/>
              </a:rPr>
              <a:t>$('#switcher button').</a:t>
            </a:r>
            <a:r>
              <a:rPr lang="en-US" sz="1000" b="0" i="0" u="none" strike="noStrike" baseline="0" dirty="0" err="1">
                <a:latin typeface="CourierStd"/>
              </a:rPr>
              <a:t>removeClass</a:t>
            </a:r>
            <a:r>
              <a:rPr lang="en-US" sz="1000" b="0" i="0" u="none" strike="noStrike" baseline="0" dirty="0">
                <a:latin typeface="CourierStd"/>
              </a:rPr>
              <a:t>('selected');</a:t>
            </a:r>
          </a:p>
          <a:p>
            <a:pPr marL="594000" lvl="2" indent="0">
              <a:buNone/>
            </a:pPr>
            <a:r>
              <a:rPr lang="en-US" sz="1000" b="0" i="0" u="none" strike="noStrike" baseline="0" dirty="0">
                <a:latin typeface="CourierStd"/>
              </a:rPr>
              <a:t>$(this).</a:t>
            </a:r>
            <a:r>
              <a:rPr lang="en-US" sz="1000" b="0" i="0" u="none" strike="noStrike" baseline="0" dirty="0" err="1">
                <a:latin typeface="CourierStd"/>
              </a:rPr>
              <a:t>addClass</a:t>
            </a:r>
            <a:r>
              <a:rPr lang="en-US" sz="1000" b="0" i="0" u="none" strike="noStrike" baseline="0" dirty="0">
                <a:latin typeface="CourierStd"/>
              </a:rPr>
              <a:t>('selected’); });</a:t>
            </a:r>
          </a:p>
          <a:p>
            <a:pPr marL="324000" lvl="1" indent="0">
              <a:buNone/>
            </a:pPr>
            <a:r>
              <a:rPr lang="en-US" sz="1000" b="0" i="0" u="none" strike="noStrike" baseline="0" dirty="0">
                <a:latin typeface="CourierStd"/>
              </a:rPr>
              <a:t>$('#switcher-large').on('click', function() {</a:t>
            </a:r>
          </a:p>
          <a:p>
            <a:pPr marL="594000" lvl="2" indent="0">
              <a:buNone/>
            </a:pPr>
            <a:r>
              <a:rPr lang="en-US" sz="1000" b="0" i="0" u="none" strike="noStrike" baseline="0" dirty="0">
                <a:latin typeface="CourierStd"/>
              </a:rPr>
              <a:t>$('body').</a:t>
            </a:r>
            <a:r>
              <a:rPr lang="en-US" sz="1000" b="0" i="0" u="none" strike="noStrike" baseline="0" dirty="0" err="1">
                <a:latin typeface="CourierStd"/>
              </a:rPr>
              <a:t>removeClass</a:t>
            </a:r>
            <a:r>
              <a:rPr lang="en-US" sz="1000" b="0" i="0" u="none" strike="noStrike" baseline="0" dirty="0">
                <a:latin typeface="CourierStd"/>
              </a:rPr>
              <a:t>('narrow');</a:t>
            </a:r>
          </a:p>
          <a:p>
            <a:pPr marL="594000" lvl="2" indent="0">
              <a:buNone/>
            </a:pPr>
            <a:r>
              <a:rPr lang="en-US" sz="1000" b="0" i="0" u="none" strike="noStrike" baseline="0" dirty="0">
                <a:latin typeface="CourierStd"/>
              </a:rPr>
              <a:t>$('body').</a:t>
            </a:r>
            <a:r>
              <a:rPr lang="en-US" sz="1000" b="0" i="0" u="none" strike="noStrike" baseline="0" dirty="0" err="1">
                <a:latin typeface="CourierStd"/>
              </a:rPr>
              <a:t>addClass</a:t>
            </a:r>
            <a:r>
              <a:rPr lang="en-US" sz="1000" b="0" i="0" u="none" strike="noStrike" baseline="0" dirty="0">
                <a:latin typeface="CourierStd"/>
              </a:rPr>
              <a:t>('large');</a:t>
            </a:r>
          </a:p>
          <a:p>
            <a:pPr marL="594000" lvl="2" indent="0">
              <a:buNone/>
            </a:pPr>
            <a:r>
              <a:rPr lang="en-US" sz="1000" b="0" i="0" u="none" strike="noStrike" baseline="0" dirty="0">
                <a:latin typeface="CourierStd"/>
              </a:rPr>
              <a:t>$('#switcher button').</a:t>
            </a:r>
            <a:r>
              <a:rPr lang="en-US" sz="1000" b="0" i="0" u="none" strike="noStrike" baseline="0" dirty="0" err="1">
                <a:latin typeface="CourierStd"/>
              </a:rPr>
              <a:t>removeClass</a:t>
            </a:r>
            <a:r>
              <a:rPr lang="en-US" sz="1000" b="0" i="0" u="none" strike="noStrike" baseline="0" dirty="0">
                <a:latin typeface="CourierStd"/>
              </a:rPr>
              <a:t>('selected');</a:t>
            </a:r>
          </a:p>
          <a:p>
            <a:pPr marL="594000" lvl="2" indent="0">
              <a:buNone/>
            </a:pPr>
            <a:r>
              <a:rPr lang="en-US" sz="1000" b="0" i="0" u="none" strike="noStrike" baseline="0" dirty="0">
                <a:latin typeface="CourierStd"/>
              </a:rPr>
              <a:t>$(this).</a:t>
            </a:r>
            <a:r>
              <a:rPr lang="en-US" sz="1000" b="0" i="0" u="none" strike="noStrike" baseline="0" dirty="0" err="1">
                <a:latin typeface="CourierStd"/>
              </a:rPr>
              <a:t>addClass</a:t>
            </a:r>
            <a:r>
              <a:rPr lang="en-US" sz="1000" b="0" i="0" u="none" strike="noStrike" baseline="0" dirty="0">
                <a:latin typeface="CourierStd"/>
              </a:rPr>
              <a:t>('selected’); });</a:t>
            </a:r>
          </a:p>
          <a:p>
            <a:pPr marL="0" indent="0" algn="l">
              <a:buNone/>
            </a:pPr>
            <a:r>
              <a:rPr lang="en-US" sz="1000" b="0" i="0" u="none" strike="noStrike" baseline="0" dirty="0">
                <a:latin typeface="CourierStd"/>
              </a:rPr>
              <a:t>});</a:t>
            </a:r>
          </a:p>
          <a:p>
            <a:pPr marL="0" indent="0" algn="l">
              <a:buNone/>
            </a:pPr>
            <a:r>
              <a:rPr lang="en-US" sz="1000" b="0" i="1" u="none" strike="noStrike" baseline="0" dirty="0">
                <a:latin typeface="BookAntiqua-Italic"/>
              </a:rPr>
              <a:t>Listing 3.3</a:t>
            </a:r>
            <a:endParaRPr lang="en-US" sz="1000" dirty="0"/>
          </a:p>
        </p:txBody>
      </p:sp>
    </p:spTree>
    <p:extLst>
      <p:ext uri="{BB962C8B-B14F-4D97-AF65-F5344CB8AC3E}">
        <p14:creationId xmlns:p14="http://schemas.microsoft.com/office/powerpoint/2010/main" val="1269322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39440-ED05-4E17-9F14-CD043EC5E3E4}"/>
              </a:ext>
            </a:extLst>
          </p:cNvPr>
          <p:cNvSpPr>
            <a:spLocks noGrp="1"/>
          </p:cNvSpPr>
          <p:nvPr>
            <p:ph type="title"/>
          </p:nvPr>
        </p:nvSpPr>
        <p:spPr/>
        <p:txBody>
          <a:bodyPr/>
          <a:lstStyle/>
          <a:p>
            <a:r>
              <a:rPr lang="en-US" dirty="0"/>
              <a:t>Making use of the event handler context</a:t>
            </a:r>
          </a:p>
        </p:txBody>
      </p:sp>
      <p:sp>
        <p:nvSpPr>
          <p:cNvPr id="3" name="Content Placeholder 2">
            <a:extLst>
              <a:ext uri="{FF2B5EF4-FFF2-40B4-BE49-F238E27FC236}">
                <a16:creationId xmlns:a16="http://schemas.microsoft.com/office/drawing/2014/main" id="{9D085D89-B1F9-462F-A764-55F87A6D3802}"/>
              </a:ext>
            </a:extLst>
          </p:cNvPr>
          <p:cNvSpPr>
            <a:spLocks noGrp="1"/>
          </p:cNvSpPr>
          <p:nvPr>
            <p:ph idx="1"/>
          </p:nvPr>
        </p:nvSpPr>
        <p:spPr>
          <a:xfrm>
            <a:off x="581192" y="2180496"/>
            <a:ext cx="4549608" cy="4279571"/>
          </a:xfrm>
        </p:spPr>
        <p:txBody>
          <a:bodyPr>
            <a:normAutofit/>
          </a:bodyPr>
          <a:lstStyle/>
          <a:p>
            <a:pPr marL="0" indent="0" algn="l">
              <a:buNone/>
            </a:pPr>
            <a:r>
              <a:rPr lang="en-US" sz="1800" b="0" i="0" u="none" strike="noStrike" baseline="0" dirty="0">
                <a:latin typeface="BookAntiqua"/>
              </a:rPr>
              <a:t>Now the style switcher gives appropriate feedback.</a:t>
            </a:r>
          </a:p>
          <a:p>
            <a:pPr marL="0" indent="0" algn="l">
              <a:buNone/>
            </a:pPr>
            <a:r>
              <a:rPr lang="en-US" sz="1800" b="0" i="0" u="none" strike="noStrike" baseline="0" dirty="0">
                <a:latin typeface="BookAntiqua"/>
              </a:rPr>
              <a:t>Generalizing the statements by using the handler context allows us to be yet more efficient. We can factor the highlighting routine out into a separate handler, as shown in </a:t>
            </a:r>
            <a:r>
              <a:rPr lang="en-US" sz="1800" b="0" i="1" u="none" strike="noStrike" baseline="0" dirty="0">
                <a:latin typeface="BookAntiqua-Italic"/>
              </a:rPr>
              <a:t>Listing 3.4</a:t>
            </a:r>
            <a:r>
              <a:rPr lang="en-US" sz="1800" b="0" i="0" u="none" strike="noStrike" baseline="0" dirty="0">
                <a:latin typeface="BookAntiqua"/>
              </a:rPr>
              <a:t>, because it is the same for all three buttons:</a:t>
            </a:r>
            <a:endParaRPr lang="en-US" dirty="0"/>
          </a:p>
        </p:txBody>
      </p:sp>
      <p:sp>
        <p:nvSpPr>
          <p:cNvPr id="4" name="Content Placeholder 2">
            <a:extLst>
              <a:ext uri="{FF2B5EF4-FFF2-40B4-BE49-F238E27FC236}">
                <a16:creationId xmlns:a16="http://schemas.microsoft.com/office/drawing/2014/main" id="{7677450D-D1C2-4ED4-8AE9-4A239887EF90}"/>
              </a:ext>
            </a:extLst>
          </p:cNvPr>
          <p:cNvSpPr txBox="1">
            <a:spLocks/>
          </p:cNvSpPr>
          <p:nvPr/>
        </p:nvSpPr>
        <p:spPr>
          <a:xfrm>
            <a:off x="5435600" y="2180496"/>
            <a:ext cx="6322204" cy="4390297"/>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l">
              <a:buNone/>
            </a:pPr>
            <a:r>
              <a:rPr lang="en-US" sz="1200" b="0" i="0" u="none" strike="noStrike" baseline="0" dirty="0">
                <a:latin typeface="CourierStd"/>
              </a:rPr>
              <a:t>$(document).ready(function() {</a:t>
            </a:r>
          </a:p>
          <a:p>
            <a:pPr marL="324000" lvl="1" indent="0">
              <a:buNone/>
            </a:pPr>
            <a:r>
              <a:rPr lang="en-US" sz="1200" b="0" i="0" u="none" strike="noStrike" baseline="0" dirty="0">
                <a:latin typeface="CourierStd"/>
              </a:rPr>
              <a:t>$('#switcher-default').</a:t>
            </a:r>
            <a:r>
              <a:rPr lang="en-US" sz="1200" b="0" i="0" u="none" strike="noStrike" baseline="0" dirty="0" err="1">
                <a:latin typeface="CourierStd"/>
              </a:rPr>
              <a:t>addClass</a:t>
            </a:r>
            <a:r>
              <a:rPr lang="en-US" sz="1200" b="0" i="0" u="none" strike="noStrike" baseline="0" dirty="0">
                <a:latin typeface="CourierStd"/>
              </a:rPr>
              <a:t>('selected').on('click', function(){</a:t>
            </a:r>
          </a:p>
          <a:p>
            <a:pPr marL="594000" lvl="2" indent="0">
              <a:buNone/>
            </a:pPr>
            <a:r>
              <a:rPr lang="en-US" sz="1200" b="0" i="0" u="none" strike="noStrike" baseline="0" dirty="0">
                <a:latin typeface="CourierStd"/>
              </a:rPr>
              <a:t>$('body').</a:t>
            </a:r>
            <a:r>
              <a:rPr lang="en-US" sz="1200" b="0" i="0" u="none" strike="noStrike" baseline="0" dirty="0" err="1">
                <a:latin typeface="CourierStd"/>
              </a:rPr>
              <a:t>removeClass</a:t>
            </a:r>
            <a:r>
              <a:rPr lang="en-US" sz="1200" b="0" i="0" u="none" strike="noStrike" baseline="0" dirty="0">
                <a:latin typeface="CourierStd"/>
              </a:rPr>
              <a:t>('narrow').</a:t>
            </a:r>
            <a:r>
              <a:rPr lang="en-US" sz="1200" b="0" i="0" u="none" strike="noStrike" baseline="0" dirty="0" err="1">
                <a:latin typeface="CourierStd"/>
              </a:rPr>
              <a:t>removeClass</a:t>
            </a:r>
            <a:r>
              <a:rPr lang="en-US" sz="1200" b="0" i="0" u="none" strike="noStrike" baseline="0" dirty="0">
                <a:latin typeface="CourierStd"/>
              </a:rPr>
              <a:t>('large');</a:t>
            </a:r>
          </a:p>
          <a:p>
            <a:pPr marL="324000" lvl="1" indent="0">
              <a:buNone/>
            </a:pPr>
            <a:r>
              <a:rPr lang="en-US" sz="1200" b="0" i="0" u="none" strike="noStrike" baseline="0" dirty="0">
                <a:latin typeface="CourierStd"/>
              </a:rPr>
              <a:t>});</a:t>
            </a:r>
          </a:p>
          <a:p>
            <a:pPr marL="324000" lvl="1" indent="0">
              <a:buNone/>
            </a:pPr>
            <a:r>
              <a:rPr lang="en-US" sz="1200" b="0" i="0" u="none" strike="noStrike" baseline="0" dirty="0">
                <a:latin typeface="CourierStd"/>
              </a:rPr>
              <a:t>$('#switcher-narrow').on('click', function() {</a:t>
            </a:r>
          </a:p>
          <a:p>
            <a:pPr marL="594000" lvl="2" indent="0">
              <a:buNone/>
            </a:pPr>
            <a:r>
              <a:rPr lang="en-US" sz="1200" b="0" i="0" u="none" strike="noStrike" baseline="0" dirty="0">
                <a:latin typeface="CourierStd"/>
              </a:rPr>
              <a:t>$('body').</a:t>
            </a:r>
            <a:r>
              <a:rPr lang="en-US" sz="1200" b="0" i="0" u="none" strike="noStrike" baseline="0" dirty="0" err="1">
                <a:latin typeface="CourierStd"/>
              </a:rPr>
              <a:t>addClass</a:t>
            </a:r>
            <a:r>
              <a:rPr lang="en-US" sz="1200" b="0" i="0" u="none" strike="noStrike" baseline="0" dirty="0">
                <a:latin typeface="CourierStd"/>
              </a:rPr>
              <a:t>('narrow').</a:t>
            </a:r>
            <a:r>
              <a:rPr lang="en-US" sz="1200" b="0" i="0" u="none" strike="noStrike" baseline="0" dirty="0" err="1">
                <a:latin typeface="CourierStd"/>
              </a:rPr>
              <a:t>removeClass</a:t>
            </a:r>
            <a:r>
              <a:rPr lang="en-US" sz="1200" b="0" i="0" u="none" strike="noStrike" baseline="0" dirty="0">
                <a:latin typeface="CourierStd"/>
              </a:rPr>
              <a:t>('large');</a:t>
            </a:r>
          </a:p>
          <a:p>
            <a:pPr marL="324000" lvl="1" indent="0">
              <a:buNone/>
            </a:pPr>
            <a:r>
              <a:rPr lang="en-US" sz="1200" b="0" i="0" u="none" strike="noStrike" baseline="0" dirty="0">
                <a:latin typeface="CourierStd"/>
              </a:rPr>
              <a:t>});</a:t>
            </a:r>
          </a:p>
          <a:p>
            <a:pPr marL="324000" lvl="1" indent="0">
              <a:buNone/>
            </a:pPr>
            <a:r>
              <a:rPr lang="en-US" sz="1200" b="0" i="0" u="none" strike="noStrike" baseline="0" dirty="0">
                <a:latin typeface="CourierStd"/>
              </a:rPr>
              <a:t>$('#switcher-large').on('click', function() {</a:t>
            </a:r>
          </a:p>
          <a:p>
            <a:pPr marL="594000" lvl="2" indent="0">
              <a:buNone/>
            </a:pPr>
            <a:r>
              <a:rPr lang="en-US" sz="1200" b="0" i="0" u="none" strike="noStrike" baseline="0" dirty="0">
                <a:latin typeface="CourierStd"/>
              </a:rPr>
              <a:t>$('body').</a:t>
            </a:r>
            <a:r>
              <a:rPr lang="en-US" sz="1200" b="0" i="0" u="none" strike="noStrike" baseline="0" dirty="0" err="1">
                <a:latin typeface="CourierStd"/>
              </a:rPr>
              <a:t>removeClass</a:t>
            </a:r>
            <a:r>
              <a:rPr lang="en-US" sz="1200" b="0" i="0" u="none" strike="noStrike" baseline="0" dirty="0">
                <a:latin typeface="CourierStd"/>
              </a:rPr>
              <a:t>('narrow').</a:t>
            </a:r>
            <a:r>
              <a:rPr lang="en-US" sz="1200" b="0" i="0" u="none" strike="noStrike" baseline="0" dirty="0" err="1">
                <a:latin typeface="CourierStd"/>
              </a:rPr>
              <a:t>addClass</a:t>
            </a:r>
            <a:r>
              <a:rPr lang="en-US" sz="1200" b="0" i="0" u="none" strike="noStrike" baseline="0" dirty="0">
                <a:latin typeface="CourierStd"/>
              </a:rPr>
              <a:t>('large');</a:t>
            </a:r>
          </a:p>
          <a:p>
            <a:pPr marL="324000" lvl="1" indent="0">
              <a:buNone/>
            </a:pPr>
            <a:r>
              <a:rPr lang="en-US" sz="1200" b="0" i="0" u="none" strike="noStrike" baseline="0" dirty="0">
                <a:latin typeface="CourierStd"/>
              </a:rPr>
              <a:t>});</a:t>
            </a:r>
          </a:p>
          <a:p>
            <a:pPr marL="324000" lvl="1" indent="0">
              <a:buNone/>
            </a:pPr>
            <a:r>
              <a:rPr lang="en-US" sz="1200" b="0" i="0" u="none" strike="noStrike" baseline="0" dirty="0">
                <a:latin typeface="CourierStd"/>
              </a:rPr>
              <a:t>$('#switcher button').on('click', function() {</a:t>
            </a:r>
          </a:p>
          <a:p>
            <a:pPr marL="594000" lvl="2" indent="0">
              <a:buNone/>
            </a:pPr>
            <a:r>
              <a:rPr lang="en-US" sz="1200" b="0" i="0" u="none" strike="noStrike" baseline="0" dirty="0">
                <a:latin typeface="CourierStd"/>
              </a:rPr>
              <a:t>$('#switcher button').</a:t>
            </a:r>
            <a:r>
              <a:rPr lang="en-US" sz="1200" b="0" i="0" u="none" strike="noStrike" baseline="0" dirty="0" err="1">
                <a:latin typeface="CourierStd"/>
              </a:rPr>
              <a:t>removeClass</a:t>
            </a:r>
            <a:r>
              <a:rPr lang="en-US" sz="1200" b="0" i="0" u="none" strike="noStrike" baseline="0" dirty="0">
                <a:latin typeface="CourierStd"/>
              </a:rPr>
              <a:t>('selected');</a:t>
            </a:r>
          </a:p>
          <a:p>
            <a:pPr marL="594000" lvl="2" indent="0">
              <a:buNone/>
            </a:pPr>
            <a:r>
              <a:rPr lang="en-US" sz="1200" b="0" i="0" u="none" strike="noStrike" baseline="0" dirty="0">
                <a:latin typeface="CourierStd"/>
              </a:rPr>
              <a:t>$(this).</a:t>
            </a:r>
            <a:r>
              <a:rPr lang="en-US" sz="1200" b="0" i="0" u="none" strike="noStrike" baseline="0" dirty="0" err="1">
                <a:latin typeface="CourierStd"/>
              </a:rPr>
              <a:t>addClass</a:t>
            </a:r>
            <a:r>
              <a:rPr lang="en-US" sz="1200" b="0" i="0" u="none" strike="noStrike" baseline="0" dirty="0">
                <a:latin typeface="CourierStd"/>
              </a:rPr>
              <a:t>('selected');</a:t>
            </a:r>
          </a:p>
          <a:p>
            <a:pPr marL="324000" lvl="1" indent="0">
              <a:buNone/>
            </a:pPr>
            <a:r>
              <a:rPr lang="en-US" sz="1200" b="0" i="0" u="none" strike="noStrike" baseline="0" dirty="0">
                <a:latin typeface="CourierStd"/>
              </a:rPr>
              <a:t>});</a:t>
            </a:r>
          </a:p>
          <a:p>
            <a:pPr marL="0" indent="0" algn="l">
              <a:buNone/>
            </a:pPr>
            <a:r>
              <a:rPr lang="en-US" sz="1200" b="0" i="0" u="none" strike="noStrike" baseline="0" dirty="0">
                <a:latin typeface="CourierStd"/>
              </a:rPr>
              <a:t>});</a:t>
            </a:r>
          </a:p>
          <a:p>
            <a:pPr marL="0" indent="0" algn="l">
              <a:buNone/>
            </a:pPr>
            <a:r>
              <a:rPr lang="en-US" sz="1200" b="0" i="1" u="none" strike="noStrike" baseline="0" dirty="0">
                <a:latin typeface="BookAntiqua-Italic"/>
              </a:rPr>
              <a:t>						Listing 3.4</a:t>
            </a:r>
            <a:endParaRPr lang="en-US" sz="1200" dirty="0"/>
          </a:p>
        </p:txBody>
      </p:sp>
    </p:spTree>
    <p:extLst>
      <p:ext uri="{BB962C8B-B14F-4D97-AF65-F5344CB8AC3E}">
        <p14:creationId xmlns:p14="http://schemas.microsoft.com/office/powerpoint/2010/main" val="4138978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39440-ED05-4E17-9F14-CD043EC5E3E4}"/>
              </a:ext>
            </a:extLst>
          </p:cNvPr>
          <p:cNvSpPr>
            <a:spLocks noGrp="1"/>
          </p:cNvSpPr>
          <p:nvPr>
            <p:ph type="title"/>
          </p:nvPr>
        </p:nvSpPr>
        <p:spPr/>
        <p:txBody>
          <a:bodyPr/>
          <a:lstStyle/>
          <a:p>
            <a:r>
              <a:rPr lang="en-US" dirty="0"/>
              <a:t>Making use of the event handler context</a:t>
            </a:r>
          </a:p>
        </p:txBody>
      </p:sp>
      <p:sp>
        <p:nvSpPr>
          <p:cNvPr id="3" name="Content Placeholder 2">
            <a:extLst>
              <a:ext uri="{FF2B5EF4-FFF2-40B4-BE49-F238E27FC236}">
                <a16:creationId xmlns:a16="http://schemas.microsoft.com/office/drawing/2014/main" id="{9D085D89-B1F9-462F-A764-55F87A6D3802}"/>
              </a:ext>
            </a:extLst>
          </p:cNvPr>
          <p:cNvSpPr>
            <a:spLocks noGrp="1"/>
          </p:cNvSpPr>
          <p:nvPr>
            <p:ph idx="1"/>
          </p:nvPr>
        </p:nvSpPr>
        <p:spPr>
          <a:xfrm>
            <a:off x="581192" y="2180496"/>
            <a:ext cx="11029615" cy="4279571"/>
          </a:xfrm>
        </p:spPr>
        <p:txBody>
          <a:bodyPr>
            <a:normAutofit/>
          </a:bodyPr>
          <a:lstStyle/>
          <a:p>
            <a:pPr marL="0" indent="0" algn="l">
              <a:buNone/>
            </a:pPr>
            <a:r>
              <a:rPr lang="en-US" sz="1800" b="0" i="0" u="none" strike="noStrike" baseline="0" dirty="0">
                <a:latin typeface="BookAntiqua"/>
              </a:rPr>
              <a:t>This optimization takes advantage of three jQuery features we have already discussed. First, </a:t>
            </a:r>
            <a:r>
              <a:rPr lang="en-US" sz="1800" b="1" i="0" u="none" strike="noStrike" baseline="0" dirty="0">
                <a:latin typeface="BookAntiqua-Bold"/>
              </a:rPr>
              <a:t>implicit iteration </a:t>
            </a:r>
            <a:r>
              <a:rPr lang="en-US" sz="1800" b="0" i="0" u="none" strike="noStrike" baseline="0" dirty="0">
                <a:latin typeface="BookAntiqua"/>
              </a:rPr>
              <a:t>is once again useful when we bind the same </a:t>
            </a:r>
            <a:r>
              <a:rPr lang="en-US" sz="1800" b="0" i="0" u="none" strike="noStrike" baseline="0" dirty="0">
                <a:latin typeface="CourierStd"/>
              </a:rPr>
              <a:t>click </a:t>
            </a:r>
            <a:r>
              <a:rPr lang="en-US" sz="1800" b="0" i="0" u="none" strike="noStrike" baseline="0" dirty="0">
                <a:latin typeface="BookAntiqua"/>
              </a:rPr>
              <a:t>handler to each button with a single call to </a:t>
            </a:r>
            <a:r>
              <a:rPr lang="en-US" sz="1800" b="0" i="0" u="none" strike="noStrike" baseline="0" dirty="0">
                <a:latin typeface="CourierStd"/>
              </a:rPr>
              <a:t>.on()</a:t>
            </a:r>
            <a:r>
              <a:rPr lang="en-US" sz="1800" b="0" i="0" u="none" strike="noStrike" baseline="0" dirty="0">
                <a:latin typeface="BookAntiqua"/>
              </a:rPr>
              <a:t>. Second, </a:t>
            </a:r>
            <a:r>
              <a:rPr lang="en-US" sz="1800" b="1" i="0" u="none" strike="noStrike" baseline="0" dirty="0">
                <a:latin typeface="BookAntiqua-Bold"/>
              </a:rPr>
              <a:t>behavior queuing </a:t>
            </a:r>
            <a:r>
              <a:rPr lang="en-US" sz="1800" b="0" i="0" u="none" strike="noStrike" baseline="0" dirty="0">
                <a:latin typeface="BookAntiqua"/>
              </a:rPr>
              <a:t>allows us to bind two functions to the same click event without the second overwriting the first. Lastly, we're using jQuery's </a:t>
            </a:r>
            <a:r>
              <a:rPr lang="en-US" sz="1800" b="1" i="0" u="none" strike="noStrike" baseline="0" dirty="0">
                <a:latin typeface="BookAntiqua-Bold"/>
              </a:rPr>
              <a:t>chaining </a:t>
            </a:r>
            <a:r>
              <a:rPr lang="en-US" sz="1800" b="0" i="0" u="none" strike="noStrike" baseline="0" dirty="0">
                <a:latin typeface="BookAntiqua"/>
              </a:rPr>
              <a:t>capabilities to collapse the adding and removing of classes into a single line of code each time.</a:t>
            </a:r>
            <a:endParaRPr lang="en-US" dirty="0"/>
          </a:p>
        </p:txBody>
      </p:sp>
    </p:spTree>
    <p:extLst>
      <p:ext uri="{BB962C8B-B14F-4D97-AF65-F5344CB8AC3E}">
        <p14:creationId xmlns:p14="http://schemas.microsoft.com/office/powerpoint/2010/main" val="2203104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E846D-4482-44D4-8782-EE2225FFB0EF}"/>
              </a:ext>
            </a:extLst>
          </p:cNvPr>
          <p:cNvSpPr>
            <a:spLocks noGrp="1"/>
          </p:cNvSpPr>
          <p:nvPr>
            <p:ph type="title"/>
          </p:nvPr>
        </p:nvSpPr>
        <p:spPr/>
        <p:txBody>
          <a:bodyPr/>
          <a:lstStyle/>
          <a:p>
            <a:r>
              <a:rPr lang="en-US" dirty="0"/>
              <a:t>Consolidating code using the event context</a:t>
            </a:r>
          </a:p>
        </p:txBody>
      </p:sp>
      <p:sp>
        <p:nvSpPr>
          <p:cNvPr id="3" name="Content Placeholder 2">
            <a:extLst>
              <a:ext uri="{FF2B5EF4-FFF2-40B4-BE49-F238E27FC236}">
                <a16:creationId xmlns:a16="http://schemas.microsoft.com/office/drawing/2014/main" id="{4173BFDC-4BA5-4A59-B424-D92BFBACE700}"/>
              </a:ext>
            </a:extLst>
          </p:cNvPr>
          <p:cNvSpPr>
            <a:spLocks noGrp="1"/>
          </p:cNvSpPr>
          <p:nvPr>
            <p:ph idx="1"/>
          </p:nvPr>
        </p:nvSpPr>
        <p:spPr>
          <a:xfrm>
            <a:off x="581192" y="2180496"/>
            <a:ext cx="4871341" cy="4144104"/>
          </a:xfrm>
        </p:spPr>
        <p:txBody>
          <a:bodyPr>
            <a:normAutofit fontScale="92500" lnSpcReduction="10000"/>
          </a:bodyPr>
          <a:lstStyle/>
          <a:p>
            <a:pPr marL="0" indent="0" algn="l">
              <a:buNone/>
            </a:pPr>
            <a:r>
              <a:rPr lang="en-US" sz="1800" b="0" i="0" u="none" strike="noStrike" baseline="0" dirty="0">
                <a:latin typeface="BookAntiqua"/>
              </a:rPr>
              <a:t>The code optimization we've just completed is an example of </a:t>
            </a:r>
            <a:r>
              <a:rPr lang="en-US" sz="1800" b="1" i="0" u="none" strike="noStrike" baseline="0" dirty="0">
                <a:latin typeface="BookAntiqua-Bold"/>
              </a:rPr>
              <a:t>refactoring</a:t>
            </a:r>
            <a:r>
              <a:rPr lang="en-US" sz="1800" b="0" i="0" u="none" strike="noStrike" baseline="0" dirty="0">
                <a:latin typeface="BookAntiqua"/>
              </a:rPr>
              <a:t>—modifying existing code to perform the same task in a more efficient or elegant way. To explore further refactoring opportunities, let's look at the behaviors we have bound to each button. The </a:t>
            </a:r>
            <a:r>
              <a:rPr lang="en-US" sz="1800" b="0" i="0" u="none" strike="noStrike" baseline="0" dirty="0">
                <a:latin typeface="CourierStd"/>
              </a:rPr>
              <a:t>.</a:t>
            </a:r>
            <a:r>
              <a:rPr lang="en-US" sz="1800" b="0" i="0" u="none" strike="noStrike" baseline="0" dirty="0" err="1">
                <a:latin typeface="CourierStd"/>
              </a:rPr>
              <a:t>removeClass</a:t>
            </a:r>
            <a:r>
              <a:rPr lang="en-US" sz="1800" b="0" i="0" u="none" strike="noStrike" baseline="0" dirty="0">
                <a:latin typeface="CourierStd"/>
              </a:rPr>
              <a:t>() </a:t>
            </a:r>
            <a:r>
              <a:rPr lang="en-US" sz="1800" b="0" i="0" u="none" strike="noStrike" baseline="0" dirty="0">
                <a:latin typeface="BookAntiqua"/>
              </a:rPr>
              <a:t>method's parameter is optional; when omitted, it removes all classes from the element. We can streamline our code a bit by exploiting this as follows:</a:t>
            </a:r>
          </a:p>
          <a:p>
            <a:pPr marL="0" indent="0" algn="l">
              <a:buNone/>
            </a:pPr>
            <a:endParaRPr lang="en-US" dirty="0">
              <a:latin typeface="BookAntiqua"/>
            </a:endParaRPr>
          </a:p>
          <a:p>
            <a:pPr marL="0" indent="0" algn="l">
              <a:buNone/>
            </a:pPr>
            <a:r>
              <a:rPr lang="en-US" sz="1800" b="0" i="0" u="none" strike="noStrike" baseline="0" dirty="0">
                <a:latin typeface="BookAntiqua"/>
              </a:rPr>
              <a:t>Note that the order of operations has changed a bit to accommodate our more general class removal; we need to execute </a:t>
            </a:r>
            <a:r>
              <a:rPr lang="en-US" sz="1800" b="0" i="0" u="none" strike="noStrike" baseline="0" dirty="0">
                <a:latin typeface="CourierStd"/>
              </a:rPr>
              <a:t>.</a:t>
            </a:r>
            <a:r>
              <a:rPr lang="en-US" sz="1800" b="0" i="0" u="none" strike="noStrike" baseline="0" dirty="0" err="1">
                <a:latin typeface="CourierStd"/>
              </a:rPr>
              <a:t>removeClass</a:t>
            </a:r>
            <a:r>
              <a:rPr lang="en-US" sz="1800" b="0" i="0" u="none" strike="noStrike" baseline="0" dirty="0">
                <a:latin typeface="CourierStd"/>
              </a:rPr>
              <a:t>() </a:t>
            </a:r>
            <a:r>
              <a:rPr lang="en-US" sz="1800" b="0" i="0" u="none" strike="noStrike" baseline="0" dirty="0">
                <a:latin typeface="BookAntiqua"/>
              </a:rPr>
              <a:t>first so that it doesn’t undo the call to </a:t>
            </a:r>
            <a:r>
              <a:rPr lang="en-US" sz="1800" b="0" i="0" u="none" strike="noStrike" baseline="0" dirty="0">
                <a:latin typeface="CourierStd"/>
              </a:rPr>
              <a:t>.</a:t>
            </a:r>
            <a:r>
              <a:rPr lang="en-US" sz="1800" b="0" i="0" u="none" strike="noStrike" baseline="0" dirty="0" err="1">
                <a:latin typeface="CourierStd"/>
              </a:rPr>
              <a:t>addClass</a:t>
            </a:r>
            <a:r>
              <a:rPr lang="en-US" sz="1800" b="0" i="0" u="none" strike="noStrike" baseline="0" dirty="0">
                <a:latin typeface="CourierStd"/>
              </a:rPr>
              <a:t>()</a:t>
            </a:r>
            <a:r>
              <a:rPr lang="en-US" sz="1800" b="0" i="0" u="none" strike="noStrike" baseline="0" dirty="0">
                <a:latin typeface="BookAntiqua"/>
              </a:rPr>
              <a:t>, which we perform in the same breath.</a:t>
            </a:r>
            <a:endParaRPr lang="en-US" dirty="0"/>
          </a:p>
        </p:txBody>
      </p:sp>
      <p:sp>
        <p:nvSpPr>
          <p:cNvPr id="4" name="Content Placeholder 2">
            <a:extLst>
              <a:ext uri="{FF2B5EF4-FFF2-40B4-BE49-F238E27FC236}">
                <a16:creationId xmlns:a16="http://schemas.microsoft.com/office/drawing/2014/main" id="{D71E0BB2-EA8F-4900-A199-DA634C3F5814}"/>
              </a:ext>
            </a:extLst>
          </p:cNvPr>
          <p:cNvSpPr txBox="1">
            <a:spLocks/>
          </p:cNvSpPr>
          <p:nvPr/>
        </p:nvSpPr>
        <p:spPr>
          <a:xfrm>
            <a:off x="5579533" y="2180496"/>
            <a:ext cx="6031275" cy="4351867"/>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24000" lvl="1" indent="0">
              <a:buNone/>
            </a:pPr>
            <a:r>
              <a:rPr lang="en-US" sz="1000" b="0" i="0" u="none" strike="noStrike" baseline="0" dirty="0">
                <a:latin typeface="CourierStd"/>
              </a:rPr>
              <a:t>// work in progress</a:t>
            </a:r>
          </a:p>
          <a:p>
            <a:pPr marL="324000" lvl="1" indent="0">
              <a:buNone/>
            </a:pPr>
            <a:r>
              <a:rPr lang="en-US" sz="1000" b="0" i="0" u="none" strike="noStrike" baseline="0" dirty="0">
                <a:latin typeface="CourierStd"/>
              </a:rPr>
              <a:t>$(document).ready(function() {</a:t>
            </a:r>
          </a:p>
          <a:p>
            <a:pPr marL="324000" lvl="1" indent="0">
              <a:buNone/>
            </a:pPr>
            <a:r>
              <a:rPr lang="en-US" sz="1000" b="0" i="0" u="none" strike="noStrike" baseline="0" dirty="0">
                <a:latin typeface="CourierStd"/>
              </a:rPr>
              <a:t>$('#switcher-default').</a:t>
            </a:r>
            <a:r>
              <a:rPr lang="en-US" sz="1000" b="0" i="0" u="none" strike="noStrike" baseline="0" dirty="0" err="1">
                <a:latin typeface="CourierStd"/>
              </a:rPr>
              <a:t>addClass</a:t>
            </a:r>
            <a:r>
              <a:rPr lang="en-US" sz="1000" b="0" i="0" u="none" strike="noStrike" baseline="0" dirty="0">
                <a:latin typeface="CourierStd"/>
              </a:rPr>
              <a:t>('selected').on('click', function() {</a:t>
            </a:r>
          </a:p>
          <a:p>
            <a:pPr marL="594000" lvl="2" indent="0">
              <a:buNone/>
            </a:pPr>
            <a:r>
              <a:rPr lang="en-US" sz="1000" b="1" i="0" u="none" strike="noStrike" baseline="0" dirty="0">
                <a:latin typeface="CourierStd-Bold"/>
              </a:rPr>
              <a:t>$('body').</a:t>
            </a:r>
            <a:r>
              <a:rPr lang="en-US" sz="1000" b="1" i="0" u="none" strike="noStrike" baseline="0" dirty="0" err="1">
                <a:latin typeface="CourierStd-Bold"/>
              </a:rPr>
              <a:t>removeClass</a:t>
            </a:r>
            <a:r>
              <a:rPr lang="en-US" sz="1000" b="1" i="0" u="none" strike="noStrike" baseline="0" dirty="0">
                <a:latin typeface="CourierStd-Bold"/>
              </a:rPr>
              <a:t>();</a:t>
            </a:r>
          </a:p>
          <a:p>
            <a:pPr marL="324000" lvl="1" indent="0">
              <a:buNone/>
            </a:pPr>
            <a:r>
              <a:rPr lang="en-US" sz="1000" b="0" i="0" u="none" strike="noStrike" baseline="0" dirty="0">
                <a:latin typeface="CourierStd"/>
              </a:rPr>
              <a:t>});</a:t>
            </a:r>
          </a:p>
          <a:p>
            <a:pPr marL="324000" lvl="1" indent="0">
              <a:buNone/>
            </a:pPr>
            <a:r>
              <a:rPr lang="en-US" sz="1000" b="0" i="0" u="none" strike="noStrike" baseline="0" dirty="0">
                <a:latin typeface="CourierStd"/>
              </a:rPr>
              <a:t>$('#switcher-narrow').on('click', function() {</a:t>
            </a:r>
          </a:p>
          <a:p>
            <a:pPr marL="594000" lvl="2" indent="0">
              <a:buNone/>
            </a:pPr>
            <a:r>
              <a:rPr lang="en-US" sz="1000" b="1" i="0" u="none" strike="noStrike" baseline="0" dirty="0">
                <a:latin typeface="CourierStd-Bold"/>
              </a:rPr>
              <a:t>$('body').</a:t>
            </a:r>
            <a:r>
              <a:rPr lang="en-US" sz="1000" b="1" i="0" u="none" strike="noStrike" baseline="0" dirty="0" err="1">
                <a:latin typeface="CourierStd-Bold"/>
              </a:rPr>
              <a:t>removeClass</a:t>
            </a:r>
            <a:r>
              <a:rPr lang="en-US" sz="1000" b="1" i="0" u="none" strike="noStrike" baseline="0" dirty="0">
                <a:latin typeface="CourierStd-Bold"/>
              </a:rPr>
              <a:t>().</a:t>
            </a:r>
            <a:r>
              <a:rPr lang="en-US" sz="1000" b="1" i="0" u="none" strike="noStrike" baseline="0" dirty="0" err="1">
                <a:latin typeface="CourierStd-Bold"/>
              </a:rPr>
              <a:t>addClass</a:t>
            </a:r>
            <a:r>
              <a:rPr lang="en-US" sz="1000" b="1" i="0" u="none" strike="noStrike" baseline="0" dirty="0">
                <a:latin typeface="CourierStd-Bold"/>
              </a:rPr>
              <a:t>('narrow');</a:t>
            </a:r>
          </a:p>
          <a:p>
            <a:pPr marL="324000" lvl="1" indent="0">
              <a:buNone/>
            </a:pPr>
            <a:r>
              <a:rPr lang="en-US" sz="1000" b="0" i="0" u="none" strike="noStrike" baseline="0" dirty="0">
                <a:latin typeface="CourierStd"/>
              </a:rPr>
              <a:t>});</a:t>
            </a:r>
          </a:p>
          <a:p>
            <a:pPr marL="324000" lvl="1" indent="0">
              <a:buNone/>
            </a:pPr>
            <a:r>
              <a:rPr lang="en-US" sz="1000" b="0" i="0" u="none" strike="noStrike" baseline="0" dirty="0">
                <a:latin typeface="CourierStd"/>
              </a:rPr>
              <a:t>$('#switcher-large').on('click', function() {</a:t>
            </a:r>
          </a:p>
          <a:p>
            <a:pPr marL="594000" lvl="2" indent="0">
              <a:buNone/>
            </a:pPr>
            <a:r>
              <a:rPr lang="en-US" sz="1000" b="1" i="0" u="none" strike="noStrike" baseline="0" dirty="0">
                <a:latin typeface="CourierStd-Bold"/>
              </a:rPr>
              <a:t>$('body').</a:t>
            </a:r>
            <a:r>
              <a:rPr lang="en-US" sz="1000" b="1" i="0" u="none" strike="noStrike" baseline="0" dirty="0" err="1">
                <a:latin typeface="CourierStd-Bold"/>
              </a:rPr>
              <a:t>removeClass</a:t>
            </a:r>
            <a:r>
              <a:rPr lang="en-US" sz="1000" b="1" i="0" u="none" strike="noStrike" baseline="0" dirty="0">
                <a:latin typeface="CourierStd-Bold"/>
              </a:rPr>
              <a:t>().</a:t>
            </a:r>
            <a:r>
              <a:rPr lang="en-US" sz="1000" b="1" i="0" u="none" strike="noStrike" baseline="0" dirty="0" err="1">
                <a:latin typeface="CourierStd-Bold"/>
              </a:rPr>
              <a:t>addClass</a:t>
            </a:r>
            <a:r>
              <a:rPr lang="en-US" sz="1000" b="1" i="0" u="none" strike="noStrike" baseline="0" dirty="0">
                <a:latin typeface="CourierStd-Bold"/>
              </a:rPr>
              <a:t>('large');</a:t>
            </a:r>
          </a:p>
          <a:p>
            <a:pPr marL="324000" lvl="1" indent="0">
              <a:buNone/>
            </a:pPr>
            <a:r>
              <a:rPr lang="en-US" sz="1000" b="0" i="0" u="none" strike="noStrike" baseline="0" dirty="0">
                <a:latin typeface="CourierStd"/>
              </a:rPr>
              <a:t>});</a:t>
            </a:r>
          </a:p>
          <a:p>
            <a:pPr marL="324000" lvl="1" indent="0">
              <a:buNone/>
            </a:pPr>
            <a:r>
              <a:rPr lang="en-US" sz="1000" b="0" i="0" u="none" strike="noStrike" baseline="0" dirty="0">
                <a:latin typeface="CourierStd"/>
              </a:rPr>
              <a:t>$('#switcher button').on('click', function() {</a:t>
            </a:r>
          </a:p>
          <a:p>
            <a:pPr marL="594000" lvl="2" indent="0">
              <a:buNone/>
            </a:pPr>
            <a:r>
              <a:rPr lang="en-US" sz="1000" b="0" i="0" u="none" strike="noStrike" baseline="0" dirty="0">
                <a:latin typeface="CourierStd"/>
              </a:rPr>
              <a:t>$('#switcher button').</a:t>
            </a:r>
            <a:r>
              <a:rPr lang="en-US" sz="1000" b="0" i="0" u="none" strike="noStrike" baseline="0" dirty="0" err="1">
                <a:latin typeface="CourierStd"/>
              </a:rPr>
              <a:t>removeClass</a:t>
            </a:r>
            <a:r>
              <a:rPr lang="en-US" sz="1000" b="0" i="0" u="none" strike="noStrike" baseline="0" dirty="0">
                <a:latin typeface="CourierStd"/>
              </a:rPr>
              <a:t>('selected');</a:t>
            </a:r>
          </a:p>
          <a:p>
            <a:pPr marL="594000" lvl="2" indent="0">
              <a:buNone/>
            </a:pPr>
            <a:r>
              <a:rPr lang="en-US" sz="1000" b="0" i="0" u="none" strike="noStrike" baseline="0" dirty="0">
                <a:latin typeface="CourierStd"/>
              </a:rPr>
              <a:t>$(this).</a:t>
            </a:r>
            <a:r>
              <a:rPr lang="en-US" sz="1000" b="0" i="0" u="none" strike="noStrike" baseline="0" dirty="0" err="1">
                <a:latin typeface="CourierStd"/>
              </a:rPr>
              <a:t>addClass</a:t>
            </a:r>
            <a:r>
              <a:rPr lang="en-US" sz="1000" b="0" i="0" u="none" strike="noStrike" baseline="0" dirty="0">
                <a:latin typeface="CourierStd"/>
              </a:rPr>
              <a:t>('selected');</a:t>
            </a:r>
          </a:p>
          <a:p>
            <a:pPr marL="324000" lvl="1" indent="0">
              <a:buNone/>
            </a:pPr>
            <a:r>
              <a:rPr lang="en-US" sz="1000" b="0" i="0" u="none" strike="noStrike" baseline="0" dirty="0">
                <a:latin typeface="CourierStd"/>
              </a:rPr>
              <a:t>});</a:t>
            </a:r>
          </a:p>
          <a:p>
            <a:pPr marL="0" indent="0" algn="l">
              <a:buNone/>
            </a:pPr>
            <a:r>
              <a:rPr lang="en-US" sz="1000" b="0" i="0" u="none" strike="noStrike" baseline="0" dirty="0">
                <a:latin typeface="CourierStd"/>
              </a:rPr>
              <a:t>});</a:t>
            </a:r>
          </a:p>
          <a:p>
            <a:pPr marL="0" indent="0" algn="l">
              <a:buNone/>
            </a:pPr>
            <a:r>
              <a:rPr lang="en-US" sz="1000" b="0" i="1" u="none" strike="noStrike" baseline="0" dirty="0">
                <a:latin typeface="BookAntiqua-Italic"/>
              </a:rPr>
              <a:t>					Listing 3.5</a:t>
            </a:r>
            <a:endParaRPr lang="en-US" sz="1000" dirty="0"/>
          </a:p>
        </p:txBody>
      </p:sp>
    </p:spTree>
    <p:extLst>
      <p:ext uri="{BB962C8B-B14F-4D97-AF65-F5344CB8AC3E}">
        <p14:creationId xmlns:p14="http://schemas.microsoft.com/office/powerpoint/2010/main" val="495384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E846D-4482-44D4-8782-EE2225FFB0EF}"/>
              </a:ext>
            </a:extLst>
          </p:cNvPr>
          <p:cNvSpPr>
            <a:spLocks noGrp="1"/>
          </p:cNvSpPr>
          <p:nvPr>
            <p:ph type="title"/>
          </p:nvPr>
        </p:nvSpPr>
        <p:spPr/>
        <p:txBody>
          <a:bodyPr/>
          <a:lstStyle/>
          <a:p>
            <a:r>
              <a:rPr lang="en-US" dirty="0"/>
              <a:t>Consolidating code using the event context</a:t>
            </a:r>
          </a:p>
        </p:txBody>
      </p:sp>
      <p:sp>
        <p:nvSpPr>
          <p:cNvPr id="3" name="Content Placeholder 2">
            <a:extLst>
              <a:ext uri="{FF2B5EF4-FFF2-40B4-BE49-F238E27FC236}">
                <a16:creationId xmlns:a16="http://schemas.microsoft.com/office/drawing/2014/main" id="{4173BFDC-4BA5-4A59-B424-D92BFBACE700}"/>
              </a:ext>
            </a:extLst>
          </p:cNvPr>
          <p:cNvSpPr>
            <a:spLocks noGrp="1"/>
          </p:cNvSpPr>
          <p:nvPr>
            <p:ph idx="1"/>
          </p:nvPr>
        </p:nvSpPr>
        <p:spPr>
          <a:xfrm>
            <a:off x="581192" y="2180496"/>
            <a:ext cx="4871341" cy="4144104"/>
          </a:xfrm>
        </p:spPr>
        <p:txBody>
          <a:bodyPr>
            <a:normAutofit/>
          </a:bodyPr>
          <a:lstStyle/>
          <a:p>
            <a:pPr marL="0" indent="0" algn="l">
              <a:buNone/>
            </a:pPr>
            <a:r>
              <a:rPr lang="en-US" sz="1800" b="0" i="0" u="none" strike="noStrike" baseline="0" dirty="0">
                <a:latin typeface="BookAntiqua"/>
              </a:rPr>
              <a:t>Now we are executing some of the same code in each of the buttons' handlers. This can be easily factored out into our general button </a:t>
            </a:r>
            <a:r>
              <a:rPr lang="en-US" sz="1800" b="0" i="0" u="none" strike="noStrike" baseline="0" dirty="0">
                <a:latin typeface="CourierStd"/>
              </a:rPr>
              <a:t>click </a:t>
            </a:r>
            <a:r>
              <a:rPr lang="en-US" sz="1800" b="0" i="0" u="none" strike="noStrike" baseline="0" dirty="0">
                <a:latin typeface="BookAntiqua"/>
              </a:rPr>
              <a:t>handler:</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Note that we need to move the general handler above the specific ones now. The </a:t>
            </a:r>
            <a:r>
              <a:rPr lang="en-US" sz="1800" b="0" i="0" u="none" strike="noStrike" baseline="0" dirty="0">
                <a:latin typeface="CourierStd"/>
              </a:rPr>
              <a:t>.</a:t>
            </a:r>
            <a:r>
              <a:rPr lang="en-US" sz="1800" b="0" i="0" u="none" strike="noStrike" baseline="0" dirty="0" err="1">
                <a:latin typeface="CourierStd"/>
              </a:rPr>
              <a:t>removeClass</a:t>
            </a:r>
            <a:r>
              <a:rPr lang="en-US" sz="1800" b="0" i="0" u="none" strike="noStrike" baseline="0" dirty="0">
                <a:latin typeface="CourierStd"/>
              </a:rPr>
              <a:t>() </a:t>
            </a:r>
            <a:r>
              <a:rPr lang="en-US" sz="1800" b="0" i="0" u="none" strike="noStrike" baseline="0" dirty="0">
                <a:latin typeface="BookAntiqua"/>
              </a:rPr>
              <a:t>call needs to happen before </a:t>
            </a:r>
            <a:r>
              <a:rPr lang="en-US" sz="1800" b="0" i="0" u="none" strike="noStrike" baseline="0" dirty="0">
                <a:latin typeface="CourierStd"/>
              </a:rPr>
              <a:t>.</a:t>
            </a:r>
            <a:r>
              <a:rPr lang="en-US" sz="1800" b="0" i="0" u="none" strike="noStrike" baseline="0" dirty="0" err="1">
                <a:latin typeface="CourierStd"/>
              </a:rPr>
              <a:t>addClass</a:t>
            </a:r>
            <a:r>
              <a:rPr lang="en-US" sz="1800" b="0" i="0" u="none" strike="noStrike" baseline="0" dirty="0">
                <a:latin typeface="CourierStd"/>
              </a:rPr>
              <a:t>() </a:t>
            </a:r>
            <a:r>
              <a:rPr lang="en-US" sz="1800" b="0" i="0" u="none" strike="noStrike" baseline="0" dirty="0">
                <a:latin typeface="BookAntiqua"/>
              </a:rPr>
              <a:t>executes, and we can count on this because jQuery always triggers event handlers in the order in which they were registered.</a:t>
            </a:r>
            <a:endParaRPr lang="en-US" dirty="0"/>
          </a:p>
        </p:txBody>
      </p:sp>
      <p:sp>
        <p:nvSpPr>
          <p:cNvPr id="4" name="Content Placeholder 2">
            <a:extLst>
              <a:ext uri="{FF2B5EF4-FFF2-40B4-BE49-F238E27FC236}">
                <a16:creationId xmlns:a16="http://schemas.microsoft.com/office/drawing/2014/main" id="{D71E0BB2-EA8F-4900-A199-DA634C3F5814}"/>
              </a:ext>
            </a:extLst>
          </p:cNvPr>
          <p:cNvSpPr txBox="1">
            <a:spLocks/>
          </p:cNvSpPr>
          <p:nvPr/>
        </p:nvSpPr>
        <p:spPr>
          <a:xfrm>
            <a:off x="5579533" y="2180496"/>
            <a:ext cx="6031275" cy="4351867"/>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l">
              <a:buNone/>
            </a:pPr>
            <a:r>
              <a:rPr lang="en-US" sz="1100" b="0" i="0" u="none" strike="noStrike" baseline="0" dirty="0">
                <a:latin typeface="CourierStd"/>
              </a:rPr>
              <a:t>$(document).ready(function() {</a:t>
            </a:r>
          </a:p>
          <a:p>
            <a:pPr marL="324000" lvl="1" indent="0">
              <a:buNone/>
            </a:pPr>
            <a:r>
              <a:rPr lang="en-US" sz="1100" b="0" i="0" u="none" strike="noStrike" baseline="0" dirty="0">
                <a:latin typeface="CourierStd"/>
              </a:rPr>
              <a:t>$('#switcher-default').</a:t>
            </a:r>
            <a:r>
              <a:rPr lang="en-US" sz="1100" b="0" i="0" u="none" strike="noStrike" baseline="0" dirty="0" err="1">
                <a:latin typeface="CourierStd"/>
              </a:rPr>
              <a:t>addClass</a:t>
            </a:r>
            <a:r>
              <a:rPr lang="en-US" sz="1100" b="0" i="0" u="none" strike="noStrike" baseline="0" dirty="0">
                <a:latin typeface="CourierStd"/>
              </a:rPr>
              <a:t>('selected');</a:t>
            </a:r>
          </a:p>
          <a:p>
            <a:pPr marL="324000" lvl="1" indent="0">
              <a:buNone/>
            </a:pPr>
            <a:r>
              <a:rPr lang="en-US" sz="1100" b="0" i="0" u="none" strike="noStrike" baseline="0" dirty="0">
                <a:latin typeface="CourierStd"/>
              </a:rPr>
              <a:t>$('#switcher button').on('click', function() {</a:t>
            </a:r>
          </a:p>
          <a:p>
            <a:pPr marL="594000" lvl="2" indent="0">
              <a:buNone/>
            </a:pPr>
            <a:r>
              <a:rPr lang="en-US" sz="1100" b="1" i="0" u="none" strike="noStrike" baseline="0" dirty="0">
                <a:latin typeface="CourierStd-Bold"/>
              </a:rPr>
              <a:t>$('body').</a:t>
            </a:r>
            <a:r>
              <a:rPr lang="en-US" sz="1100" b="1" i="0" u="none" strike="noStrike" baseline="0" dirty="0" err="1">
                <a:latin typeface="CourierStd-Bold"/>
              </a:rPr>
              <a:t>removeClass</a:t>
            </a:r>
            <a:r>
              <a:rPr lang="en-US" sz="1100" b="1" i="0" u="none" strike="noStrike" baseline="0" dirty="0">
                <a:latin typeface="CourierStd-Bold"/>
              </a:rPr>
              <a:t>();</a:t>
            </a:r>
          </a:p>
          <a:p>
            <a:pPr marL="594000" lvl="2" indent="0">
              <a:buNone/>
            </a:pPr>
            <a:r>
              <a:rPr lang="en-US" sz="1100" b="0" i="0" u="none" strike="noStrike" baseline="0" dirty="0">
                <a:latin typeface="CourierStd"/>
              </a:rPr>
              <a:t>$('#switcher button').</a:t>
            </a:r>
            <a:r>
              <a:rPr lang="en-US" sz="1100" b="0" i="0" u="none" strike="noStrike" baseline="0" dirty="0" err="1">
                <a:latin typeface="CourierStd"/>
              </a:rPr>
              <a:t>removeClass</a:t>
            </a:r>
            <a:r>
              <a:rPr lang="en-US" sz="1100" b="0" i="0" u="none" strike="noStrike" baseline="0" dirty="0">
                <a:latin typeface="CourierStd"/>
              </a:rPr>
              <a:t>('selected');</a:t>
            </a:r>
          </a:p>
          <a:p>
            <a:pPr marL="594000" lvl="2" indent="0">
              <a:buNone/>
            </a:pPr>
            <a:r>
              <a:rPr lang="en-US" sz="1100" b="0" i="0" u="none" strike="noStrike" baseline="0" dirty="0">
                <a:latin typeface="CourierStd"/>
              </a:rPr>
              <a:t>$(this).</a:t>
            </a:r>
            <a:r>
              <a:rPr lang="en-US" sz="1100" b="0" i="0" u="none" strike="noStrike" baseline="0" dirty="0" err="1">
                <a:latin typeface="CourierStd"/>
              </a:rPr>
              <a:t>addClass</a:t>
            </a:r>
            <a:r>
              <a:rPr lang="en-US" sz="1100" b="0" i="0" u="none" strike="noStrike" baseline="0" dirty="0">
                <a:latin typeface="CourierStd"/>
              </a:rPr>
              <a:t>('selected');</a:t>
            </a:r>
          </a:p>
          <a:p>
            <a:pPr marL="324000" lvl="1" indent="0">
              <a:buNone/>
            </a:pPr>
            <a:r>
              <a:rPr lang="en-US" sz="1100" b="0" i="0" u="none" strike="noStrike" baseline="0" dirty="0">
                <a:latin typeface="CourierStd"/>
              </a:rPr>
              <a:t>});</a:t>
            </a:r>
          </a:p>
          <a:p>
            <a:pPr marL="324000" lvl="1" indent="0">
              <a:buNone/>
            </a:pPr>
            <a:r>
              <a:rPr lang="en-US" sz="1100" b="0" i="0" u="none" strike="noStrike" baseline="0" dirty="0">
                <a:latin typeface="CourierStd"/>
              </a:rPr>
              <a:t>$('#switcher-narrow').on('click', function() {</a:t>
            </a:r>
          </a:p>
          <a:p>
            <a:pPr marL="594000" lvl="2" indent="0">
              <a:buNone/>
            </a:pPr>
            <a:r>
              <a:rPr lang="en-US" sz="1100" b="0" i="0" u="none" strike="noStrike" baseline="0" dirty="0">
                <a:latin typeface="CourierStd"/>
              </a:rPr>
              <a:t>$('body').</a:t>
            </a:r>
            <a:r>
              <a:rPr lang="en-US" sz="1100" b="0" i="0" u="none" strike="noStrike" baseline="0" dirty="0" err="1">
                <a:latin typeface="CourierStd"/>
              </a:rPr>
              <a:t>addClass</a:t>
            </a:r>
            <a:r>
              <a:rPr lang="en-US" sz="1100" b="0" i="0" u="none" strike="noStrike" baseline="0" dirty="0">
                <a:latin typeface="CourierStd"/>
              </a:rPr>
              <a:t>('narrow');</a:t>
            </a:r>
          </a:p>
          <a:p>
            <a:pPr marL="324000" lvl="1" indent="0">
              <a:buNone/>
            </a:pPr>
            <a:r>
              <a:rPr lang="en-US" sz="1100" b="0" i="0" u="none" strike="noStrike" baseline="0" dirty="0">
                <a:latin typeface="CourierStd"/>
              </a:rPr>
              <a:t>});</a:t>
            </a:r>
          </a:p>
          <a:p>
            <a:pPr marL="324000" lvl="1" indent="0">
              <a:buNone/>
            </a:pPr>
            <a:r>
              <a:rPr lang="en-US" sz="1100" b="0" i="0" u="none" strike="noStrike" baseline="0" dirty="0">
                <a:latin typeface="CourierStd"/>
              </a:rPr>
              <a:t>$('#switcher-large').on('click', function() {</a:t>
            </a:r>
          </a:p>
          <a:p>
            <a:pPr marL="594000" lvl="2" indent="0">
              <a:buNone/>
            </a:pPr>
            <a:r>
              <a:rPr lang="en-US" sz="1100" b="0" i="0" u="none" strike="noStrike" baseline="0" dirty="0">
                <a:latin typeface="CourierStd"/>
              </a:rPr>
              <a:t>$('body').</a:t>
            </a:r>
            <a:r>
              <a:rPr lang="en-US" sz="1100" b="0" i="0" u="none" strike="noStrike" baseline="0" dirty="0" err="1">
                <a:latin typeface="CourierStd"/>
              </a:rPr>
              <a:t>addClass</a:t>
            </a:r>
            <a:r>
              <a:rPr lang="en-US" sz="1100" b="0" i="0" u="none" strike="noStrike" baseline="0" dirty="0">
                <a:latin typeface="CourierStd"/>
              </a:rPr>
              <a:t>('large');</a:t>
            </a:r>
          </a:p>
          <a:p>
            <a:pPr marL="324000" lvl="1" indent="0">
              <a:buNone/>
            </a:pPr>
            <a:r>
              <a:rPr lang="en-US" sz="1100" b="0" i="0" u="none" strike="noStrike" baseline="0" dirty="0">
                <a:latin typeface="CourierStd"/>
              </a:rPr>
              <a:t>});</a:t>
            </a:r>
          </a:p>
          <a:p>
            <a:pPr marL="0" indent="0" algn="l">
              <a:buNone/>
            </a:pPr>
            <a:r>
              <a:rPr lang="en-US" sz="1100" b="0" i="0" u="none" strike="noStrike" baseline="0" dirty="0">
                <a:latin typeface="CourierStd"/>
              </a:rPr>
              <a:t>});</a:t>
            </a:r>
          </a:p>
          <a:p>
            <a:pPr marL="0" indent="0" algn="l">
              <a:buNone/>
            </a:pPr>
            <a:r>
              <a:rPr lang="en-US" sz="1100" b="0" i="1" u="none" strike="noStrike" baseline="0" dirty="0">
                <a:latin typeface="BookAntiqua-Italic"/>
              </a:rPr>
              <a:t>					Listing 3.6</a:t>
            </a:r>
            <a:endParaRPr lang="en-US" sz="1100" dirty="0"/>
          </a:p>
        </p:txBody>
      </p:sp>
    </p:spTree>
    <p:extLst>
      <p:ext uri="{BB962C8B-B14F-4D97-AF65-F5344CB8AC3E}">
        <p14:creationId xmlns:p14="http://schemas.microsoft.com/office/powerpoint/2010/main" val="925187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E846D-4482-44D4-8782-EE2225FFB0EF}"/>
              </a:ext>
            </a:extLst>
          </p:cNvPr>
          <p:cNvSpPr>
            <a:spLocks noGrp="1"/>
          </p:cNvSpPr>
          <p:nvPr>
            <p:ph type="title"/>
          </p:nvPr>
        </p:nvSpPr>
        <p:spPr/>
        <p:txBody>
          <a:bodyPr/>
          <a:lstStyle/>
          <a:p>
            <a:r>
              <a:rPr lang="en-US" dirty="0"/>
              <a:t>Consolidating code using the event context</a:t>
            </a:r>
          </a:p>
        </p:txBody>
      </p:sp>
      <p:sp>
        <p:nvSpPr>
          <p:cNvPr id="3" name="Content Placeholder 2">
            <a:extLst>
              <a:ext uri="{FF2B5EF4-FFF2-40B4-BE49-F238E27FC236}">
                <a16:creationId xmlns:a16="http://schemas.microsoft.com/office/drawing/2014/main" id="{4173BFDC-4BA5-4A59-B424-D92BFBACE700}"/>
              </a:ext>
            </a:extLst>
          </p:cNvPr>
          <p:cNvSpPr>
            <a:spLocks noGrp="1"/>
          </p:cNvSpPr>
          <p:nvPr>
            <p:ph idx="1"/>
          </p:nvPr>
        </p:nvSpPr>
        <p:spPr>
          <a:xfrm>
            <a:off x="581192" y="2180496"/>
            <a:ext cx="5514808" cy="4423504"/>
          </a:xfrm>
        </p:spPr>
        <p:txBody>
          <a:bodyPr>
            <a:normAutofit fontScale="92500" lnSpcReduction="10000"/>
          </a:bodyPr>
          <a:lstStyle/>
          <a:p>
            <a:pPr marL="0" indent="0" algn="l">
              <a:buNone/>
            </a:pPr>
            <a:r>
              <a:rPr lang="en-US" sz="1800" b="0" i="0" u="none" strike="noStrike" baseline="0" dirty="0">
                <a:latin typeface="BookAntiqua"/>
              </a:rPr>
              <a:t>Finally, we can get rid of the specific handlers entirely by once again exploiting </a:t>
            </a:r>
            <a:r>
              <a:rPr lang="en-US" sz="1800" b="1" i="0" u="none" strike="noStrike" baseline="0" dirty="0">
                <a:latin typeface="BookAntiqua-Bold"/>
              </a:rPr>
              <a:t>event context</a:t>
            </a:r>
            <a:r>
              <a:rPr lang="en-US" sz="1800" b="0" i="0" u="none" strike="noStrike" baseline="0" dirty="0">
                <a:latin typeface="BookAntiqua"/>
              </a:rPr>
              <a:t>. Since the context keyword </a:t>
            </a:r>
            <a:r>
              <a:rPr lang="en-US" sz="1800" b="0" i="0" u="none" strike="noStrike" baseline="0" dirty="0">
                <a:latin typeface="CourierStd"/>
              </a:rPr>
              <a:t>this </a:t>
            </a:r>
            <a:r>
              <a:rPr lang="en-US" sz="1800" b="0" i="0" u="none" strike="noStrike" baseline="0" dirty="0">
                <a:latin typeface="BookAntiqua"/>
              </a:rPr>
              <a:t>gives us a DOM element rather than a jQuery object, we can use native DOM properties to determine the ID of the element that was clicked. We can thus bind the same handler to all the buttons, and within the handler perform different actions for each button:</a:t>
            </a:r>
          </a:p>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The value of the </a:t>
            </a:r>
            <a:r>
              <a:rPr lang="en-US" sz="1800" b="0" i="0" u="none" strike="noStrike" baseline="0" dirty="0" err="1">
                <a:latin typeface="CourierStd"/>
              </a:rPr>
              <a:t>bodyClass</a:t>
            </a:r>
            <a:r>
              <a:rPr lang="en-US" sz="1800" b="0" i="0" u="none" strike="noStrike" baseline="0" dirty="0">
                <a:latin typeface="CourierStd"/>
              </a:rPr>
              <a:t> </a:t>
            </a:r>
            <a:r>
              <a:rPr lang="en-US" sz="1800" b="0" i="0" u="none" strike="noStrike" baseline="0" dirty="0">
                <a:latin typeface="BookAntiqua"/>
              </a:rPr>
              <a:t>variable will be </a:t>
            </a:r>
            <a:r>
              <a:rPr lang="en-US" sz="1800" b="0" i="0" u="none" strike="noStrike" baseline="0" dirty="0">
                <a:latin typeface="CourierStd"/>
              </a:rPr>
              <a:t>default</a:t>
            </a:r>
            <a:r>
              <a:rPr lang="en-US" sz="1800" b="0" i="0" u="none" strike="noStrike" baseline="0" dirty="0">
                <a:latin typeface="BookAntiqua"/>
              </a:rPr>
              <a:t>, </a:t>
            </a:r>
            <a:r>
              <a:rPr lang="en-US" sz="1800" b="0" i="0" u="none" strike="noStrike" baseline="0" dirty="0">
                <a:latin typeface="CourierStd"/>
              </a:rPr>
              <a:t>narrow</a:t>
            </a:r>
            <a:r>
              <a:rPr lang="en-US" sz="1800" b="0" i="0" u="none" strike="noStrike" baseline="0" dirty="0">
                <a:latin typeface="BookAntiqua"/>
              </a:rPr>
              <a:t>, or </a:t>
            </a:r>
            <a:r>
              <a:rPr lang="en-US" sz="1800" b="0" i="0" u="none" strike="noStrike" baseline="0" dirty="0">
                <a:latin typeface="CourierStd"/>
              </a:rPr>
              <a:t>large</a:t>
            </a:r>
            <a:r>
              <a:rPr lang="en-US" sz="1800" b="0" i="0" u="none" strike="noStrike" baseline="0" dirty="0">
                <a:latin typeface="BookAntiqua"/>
              </a:rPr>
              <a:t>, depending on which button is clicked. Here, we are departing somewhat from our previous code; in that we are adding a </a:t>
            </a:r>
            <a:r>
              <a:rPr lang="en-US" sz="1800" b="0" i="0" u="none" strike="noStrike" baseline="0" dirty="0">
                <a:latin typeface="CourierStd"/>
              </a:rPr>
              <a:t>default </a:t>
            </a:r>
            <a:r>
              <a:rPr lang="en-US" sz="1800" b="0" i="0" u="none" strike="noStrike" baseline="0" dirty="0">
                <a:latin typeface="BookAntiqua"/>
              </a:rPr>
              <a:t>class to </a:t>
            </a:r>
            <a:r>
              <a:rPr lang="en-US" sz="1800" b="0" i="0" u="none" strike="noStrike" baseline="0" dirty="0">
                <a:latin typeface="CourierStd"/>
              </a:rPr>
              <a:t>&lt;body&gt; </a:t>
            </a:r>
            <a:r>
              <a:rPr lang="en-US" sz="1800" b="0" i="0" u="none" strike="noStrike" baseline="0" dirty="0">
                <a:latin typeface="BookAntiqua"/>
              </a:rPr>
              <a:t>when the user clicks on </a:t>
            </a:r>
            <a:r>
              <a:rPr lang="en-US" sz="1800" b="0" i="0" u="none" strike="noStrike" baseline="0" dirty="0">
                <a:latin typeface="CourierStd"/>
              </a:rPr>
              <a:t>&lt;button id="switcher-default"&gt;</a:t>
            </a:r>
            <a:r>
              <a:rPr lang="en-US" sz="1800" b="0" i="0" u="none" strike="noStrike" baseline="0" dirty="0">
                <a:latin typeface="BookAntiqua"/>
              </a:rPr>
              <a:t>. While we do not need this class applied, it isn’t causing any harm either, and the reduction of code complexity more than makes up for an unused class name.</a:t>
            </a:r>
            <a:endParaRPr lang="en-US" dirty="0"/>
          </a:p>
        </p:txBody>
      </p:sp>
      <p:sp>
        <p:nvSpPr>
          <p:cNvPr id="4" name="Content Placeholder 2">
            <a:extLst>
              <a:ext uri="{FF2B5EF4-FFF2-40B4-BE49-F238E27FC236}">
                <a16:creationId xmlns:a16="http://schemas.microsoft.com/office/drawing/2014/main" id="{D71E0BB2-EA8F-4900-A199-DA634C3F5814}"/>
              </a:ext>
            </a:extLst>
          </p:cNvPr>
          <p:cNvSpPr txBox="1">
            <a:spLocks/>
          </p:cNvSpPr>
          <p:nvPr/>
        </p:nvSpPr>
        <p:spPr>
          <a:xfrm>
            <a:off x="6096000" y="2180496"/>
            <a:ext cx="5514809" cy="4351867"/>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l">
              <a:buNone/>
            </a:pPr>
            <a:r>
              <a:rPr lang="en-US" sz="1400" b="0" i="0" u="none" strike="noStrike" baseline="0" dirty="0">
                <a:latin typeface="CourierStd"/>
              </a:rPr>
              <a:t>$(document).ready(function() {</a:t>
            </a:r>
          </a:p>
          <a:p>
            <a:pPr marL="324000" lvl="1" indent="0">
              <a:buNone/>
            </a:pPr>
            <a:r>
              <a:rPr lang="en-US" sz="1400" b="0" i="0" u="none" strike="noStrike" baseline="0" dirty="0">
                <a:latin typeface="CourierStd"/>
              </a:rPr>
              <a:t>$('#switcher-default').</a:t>
            </a:r>
            <a:r>
              <a:rPr lang="en-US" sz="1400" b="0" i="0" u="none" strike="noStrike" baseline="0" dirty="0" err="1">
                <a:latin typeface="CourierStd"/>
              </a:rPr>
              <a:t>addClass</a:t>
            </a:r>
            <a:r>
              <a:rPr lang="en-US" sz="1400" b="0" i="0" u="none" strike="noStrike" baseline="0" dirty="0">
                <a:latin typeface="CourierStd"/>
              </a:rPr>
              <a:t>('selected');</a:t>
            </a:r>
          </a:p>
          <a:p>
            <a:pPr marL="324000" lvl="1" indent="0">
              <a:buNone/>
            </a:pPr>
            <a:r>
              <a:rPr lang="en-US" sz="1400" b="0" i="0" u="none" strike="noStrike" baseline="0" dirty="0">
                <a:latin typeface="CourierStd"/>
              </a:rPr>
              <a:t>$('#switcher button').on('click', function() {</a:t>
            </a:r>
          </a:p>
          <a:p>
            <a:pPr marL="594000" lvl="2" indent="0">
              <a:buNone/>
            </a:pPr>
            <a:r>
              <a:rPr lang="en-US" b="0" i="0" u="none" strike="noStrike" baseline="0" dirty="0">
                <a:latin typeface="CourierStd"/>
              </a:rPr>
              <a:t>var </a:t>
            </a:r>
            <a:r>
              <a:rPr lang="en-US" b="0" i="0" u="none" strike="noStrike" baseline="0" dirty="0" err="1">
                <a:latin typeface="CourierStd"/>
              </a:rPr>
              <a:t>bodyClass</a:t>
            </a:r>
            <a:r>
              <a:rPr lang="en-US" b="0" i="0" u="none" strike="noStrike" baseline="0" dirty="0">
                <a:latin typeface="CourierStd"/>
              </a:rPr>
              <a:t> = </a:t>
            </a:r>
            <a:r>
              <a:rPr lang="en-US" b="0" i="0" u="none" strike="noStrike" baseline="0" dirty="0" err="1">
                <a:latin typeface="CourierStd"/>
              </a:rPr>
              <a:t>this.id.split</a:t>
            </a:r>
            <a:r>
              <a:rPr lang="en-US" b="0" i="0" u="none" strike="noStrike" baseline="0" dirty="0">
                <a:latin typeface="CourierStd"/>
              </a:rPr>
              <a:t>('-')[1];</a:t>
            </a:r>
          </a:p>
          <a:p>
            <a:pPr marL="594000" lvl="2" indent="0">
              <a:buNone/>
            </a:pPr>
            <a:r>
              <a:rPr lang="en-US" b="0" i="0" u="none" strike="noStrike" baseline="0" dirty="0">
                <a:latin typeface="CourierStd"/>
              </a:rPr>
              <a:t>$('body').</a:t>
            </a:r>
            <a:r>
              <a:rPr lang="en-US" b="0" i="0" u="none" strike="noStrike" baseline="0" dirty="0" err="1">
                <a:latin typeface="CourierStd"/>
              </a:rPr>
              <a:t>removeClass</a:t>
            </a:r>
            <a:r>
              <a:rPr lang="en-US" b="0" i="0" u="none" strike="noStrike" baseline="0" dirty="0">
                <a:latin typeface="CourierStd"/>
              </a:rPr>
              <a:t>().</a:t>
            </a:r>
            <a:r>
              <a:rPr lang="en-US" b="0" i="0" u="none" strike="noStrike" baseline="0" dirty="0" err="1">
                <a:latin typeface="CourierStd"/>
              </a:rPr>
              <a:t>addClass</a:t>
            </a:r>
            <a:r>
              <a:rPr lang="en-US" b="0" i="0" u="none" strike="noStrike" baseline="0" dirty="0">
                <a:latin typeface="CourierStd"/>
              </a:rPr>
              <a:t>(</a:t>
            </a:r>
            <a:r>
              <a:rPr lang="en-US" b="0" i="0" u="none" strike="noStrike" baseline="0" dirty="0" err="1">
                <a:latin typeface="CourierStd"/>
              </a:rPr>
              <a:t>bodyClass</a:t>
            </a:r>
            <a:r>
              <a:rPr lang="en-US" b="0" i="0" u="none" strike="noStrike" baseline="0" dirty="0">
                <a:latin typeface="CourierStd"/>
              </a:rPr>
              <a:t>);</a:t>
            </a:r>
          </a:p>
          <a:p>
            <a:pPr marL="594000" lvl="2" indent="0">
              <a:buNone/>
            </a:pPr>
            <a:r>
              <a:rPr lang="en-US" b="0" i="0" u="none" strike="noStrike" baseline="0" dirty="0">
                <a:latin typeface="CourierStd"/>
              </a:rPr>
              <a:t>$('#switcher button').</a:t>
            </a:r>
            <a:r>
              <a:rPr lang="en-US" b="0" i="0" u="none" strike="noStrike" baseline="0" dirty="0" err="1">
                <a:latin typeface="CourierStd"/>
              </a:rPr>
              <a:t>removeClass</a:t>
            </a:r>
            <a:r>
              <a:rPr lang="en-US" b="0" i="0" u="none" strike="noStrike" baseline="0" dirty="0">
                <a:latin typeface="CourierStd"/>
              </a:rPr>
              <a:t>('selected');</a:t>
            </a:r>
          </a:p>
          <a:p>
            <a:pPr marL="594000" lvl="2" indent="0">
              <a:buNone/>
            </a:pPr>
            <a:r>
              <a:rPr lang="en-US" b="0" i="0" u="none" strike="noStrike" baseline="0" dirty="0">
                <a:latin typeface="CourierStd"/>
              </a:rPr>
              <a:t>$(this).</a:t>
            </a:r>
            <a:r>
              <a:rPr lang="en-US" b="0" i="0" u="none" strike="noStrike" baseline="0" dirty="0" err="1">
                <a:latin typeface="CourierStd"/>
              </a:rPr>
              <a:t>addClass</a:t>
            </a:r>
            <a:r>
              <a:rPr lang="en-US" b="0" i="0" u="none" strike="noStrike" baseline="0" dirty="0">
                <a:latin typeface="CourierStd"/>
              </a:rPr>
              <a:t>('selected');</a:t>
            </a:r>
          </a:p>
          <a:p>
            <a:pPr marL="324000" lvl="1" indent="0">
              <a:buNone/>
            </a:pPr>
            <a:r>
              <a:rPr lang="en-US" sz="1400" b="0" i="0" u="none" strike="noStrike" baseline="0" dirty="0">
                <a:latin typeface="CourierStd"/>
              </a:rPr>
              <a:t>});</a:t>
            </a:r>
          </a:p>
          <a:p>
            <a:pPr marL="0" indent="0" algn="l">
              <a:buNone/>
            </a:pPr>
            <a:r>
              <a:rPr lang="en-US" sz="1400" b="0" i="0" u="none" strike="noStrike" baseline="0" dirty="0">
                <a:latin typeface="CourierStd"/>
              </a:rPr>
              <a:t>});</a:t>
            </a:r>
          </a:p>
          <a:p>
            <a:pPr marL="0" indent="0" algn="l">
              <a:buNone/>
            </a:pPr>
            <a:r>
              <a:rPr lang="en-US" sz="1400" b="0" i="1" u="none" strike="noStrike" baseline="0" dirty="0">
                <a:latin typeface="BookAntiqua-Italic"/>
              </a:rPr>
              <a:t>					Listing 3.7</a:t>
            </a:r>
            <a:endParaRPr lang="en-US" sz="1050" dirty="0"/>
          </a:p>
        </p:txBody>
      </p:sp>
    </p:spTree>
    <p:extLst>
      <p:ext uri="{BB962C8B-B14F-4D97-AF65-F5344CB8AC3E}">
        <p14:creationId xmlns:p14="http://schemas.microsoft.com/office/powerpoint/2010/main" val="29689118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8983C-1186-4F11-B482-7C3BC59623FE}"/>
              </a:ext>
            </a:extLst>
          </p:cNvPr>
          <p:cNvSpPr>
            <a:spLocks noGrp="1"/>
          </p:cNvSpPr>
          <p:nvPr>
            <p:ph type="title"/>
          </p:nvPr>
        </p:nvSpPr>
        <p:spPr/>
        <p:txBody>
          <a:bodyPr/>
          <a:lstStyle/>
          <a:p>
            <a:r>
              <a:rPr lang="en-US" dirty="0"/>
              <a:t>Shorthand events</a:t>
            </a:r>
          </a:p>
        </p:txBody>
      </p:sp>
      <p:sp>
        <p:nvSpPr>
          <p:cNvPr id="3" name="Content Placeholder 2">
            <a:extLst>
              <a:ext uri="{FF2B5EF4-FFF2-40B4-BE49-F238E27FC236}">
                <a16:creationId xmlns:a16="http://schemas.microsoft.com/office/drawing/2014/main" id="{7E1DE395-8E2A-497F-B495-82268ECD0E8E}"/>
              </a:ext>
            </a:extLst>
          </p:cNvPr>
          <p:cNvSpPr>
            <a:spLocks noGrp="1"/>
          </p:cNvSpPr>
          <p:nvPr>
            <p:ph idx="1"/>
          </p:nvPr>
        </p:nvSpPr>
        <p:spPr>
          <a:xfrm>
            <a:off x="581192" y="2180496"/>
            <a:ext cx="5633341" cy="4228771"/>
          </a:xfrm>
        </p:spPr>
        <p:txBody>
          <a:bodyPr>
            <a:normAutofit/>
          </a:bodyPr>
          <a:lstStyle/>
          <a:p>
            <a:pPr marL="0" indent="0" algn="l">
              <a:buNone/>
            </a:pPr>
            <a:r>
              <a:rPr lang="en-US" sz="1800" b="0" i="0" u="none" strike="noStrike" baseline="0" dirty="0">
                <a:latin typeface="BookAntiqua"/>
              </a:rPr>
              <a:t>Binding a handler for an event (such as a simple </a:t>
            </a:r>
            <a:r>
              <a:rPr lang="en-US" sz="1800" b="0" i="0" u="none" strike="noStrike" baseline="0" dirty="0">
                <a:latin typeface="CourierStd"/>
              </a:rPr>
              <a:t>click </a:t>
            </a:r>
            <a:r>
              <a:rPr lang="en-US" sz="1800" b="0" i="0" u="none" strike="noStrike" baseline="0" dirty="0">
                <a:latin typeface="BookAntiqua"/>
              </a:rPr>
              <a:t>event) is such a common task that jQuery provides an even terser way to accomplish it; shorthand event methods work in the same way as their </a:t>
            </a:r>
            <a:r>
              <a:rPr lang="en-US" sz="1800" b="0" i="0" u="none" strike="noStrike" baseline="0" dirty="0">
                <a:latin typeface="CourierStd"/>
              </a:rPr>
              <a:t>.on() </a:t>
            </a:r>
            <a:r>
              <a:rPr lang="en-US" sz="1800" b="0" i="0" u="none" strike="noStrike" baseline="0" dirty="0">
                <a:latin typeface="BookAntiqua"/>
              </a:rPr>
              <a:t>counterparts with a couple fewer keystrokes. For example, our style switcher could be written using </a:t>
            </a:r>
            <a:r>
              <a:rPr lang="en-US" sz="1800" b="0" i="0" u="none" strike="noStrike" baseline="0" dirty="0">
                <a:latin typeface="CourierStd"/>
              </a:rPr>
              <a:t>.click() </a:t>
            </a:r>
            <a:r>
              <a:rPr lang="en-US" sz="1800" b="0" i="0" u="none" strike="noStrike" baseline="0" dirty="0">
                <a:latin typeface="BookAntiqua"/>
              </a:rPr>
              <a:t>instead of </a:t>
            </a:r>
            <a:r>
              <a:rPr lang="en-US" sz="1800" b="0" i="0" u="none" strike="noStrike" baseline="0" dirty="0">
                <a:latin typeface="CourierStd"/>
              </a:rPr>
              <a:t>.on()</a:t>
            </a:r>
            <a:r>
              <a:rPr lang="en-US" sz="1800" b="0" i="0" u="none" strike="noStrike" baseline="0" dirty="0">
                <a:latin typeface="BookAntiqua"/>
              </a:rPr>
              <a:t>as follows:</a:t>
            </a:r>
            <a:endParaRPr lang="en-US" sz="1800" b="0" i="1" u="none" strike="noStrike" baseline="0" dirty="0">
              <a:latin typeface="BookAntiqua-Italic"/>
            </a:endParaRPr>
          </a:p>
          <a:p>
            <a:pPr marL="0" indent="0" algn="l">
              <a:buNone/>
            </a:pPr>
            <a:endParaRPr lang="en-US" sz="1800" b="0" i="1" u="none" strike="noStrike" baseline="0" dirty="0">
              <a:latin typeface="BookAntiqua-Italic"/>
            </a:endParaRPr>
          </a:p>
          <a:p>
            <a:pPr marL="0" indent="0" algn="l">
              <a:buNone/>
            </a:pPr>
            <a:r>
              <a:rPr lang="en-US" sz="1800" b="0" i="0" u="none" strike="noStrike" baseline="0" dirty="0">
                <a:latin typeface="BookAntiqua"/>
              </a:rPr>
              <a:t>Shorthand event methods such as the previous one exist for the other standard DOM events such as </a:t>
            </a:r>
            <a:r>
              <a:rPr lang="en-US" sz="1800" b="0" i="0" u="none" strike="noStrike" baseline="0" dirty="0">
                <a:latin typeface="CourierStd"/>
              </a:rPr>
              <a:t>blur</a:t>
            </a:r>
            <a:r>
              <a:rPr lang="en-US" sz="1800" b="0" i="0" u="none" strike="noStrike" baseline="0" dirty="0">
                <a:latin typeface="BookAntiqua"/>
              </a:rPr>
              <a:t>, </a:t>
            </a:r>
            <a:r>
              <a:rPr lang="en-US" sz="1800" b="0" i="0" u="none" strike="noStrike" baseline="0" dirty="0" err="1">
                <a:latin typeface="CourierStd"/>
              </a:rPr>
              <a:t>keydown</a:t>
            </a:r>
            <a:r>
              <a:rPr lang="en-US" sz="1800" b="0" i="0" u="none" strike="noStrike" baseline="0" dirty="0">
                <a:latin typeface="BookAntiqua"/>
              </a:rPr>
              <a:t>, and </a:t>
            </a:r>
            <a:r>
              <a:rPr lang="en-US" sz="1800" b="0" i="0" u="none" strike="noStrike" baseline="0" dirty="0">
                <a:latin typeface="CourierStd"/>
              </a:rPr>
              <a:t>scroll </a:t>
            </a:r>
            <a:r>
              <a:rPr lang="en-US" sz="1800" b="0" i="0" u="none" strike="noStrike" baseline="0" dirty="0">
                <a:latin typeface="BookAntiqua"/>
              </a:rPr>
              <a:t>as well. Each shortcut method binds a handler to the event with the corresponding	 name.</a:t>
            </a:r>
            <a:endParaRPr lang="en-US" dirty="0"/>
          </a:p>
        </p:txBody>
      </p:sp>
      <p:sp>
        <p:nvSpPr>
          <p:cNvPr id="4" name="Content Placeholder 2">
            <a:extLst>
              <a:ext uri="{FF2B5EF4-FFF2-40B4-BE49-F238E27FC236}">
                <a16:creationId xmlns:a16="http://schemas.microsoft.com/office/drawing/2014/main" id="{79AFF118-17A3-4D7C-8E71-C518667D692C}"/>
              </a:ext>
            </a:extLst>
          </p:cNvPr>
          <p:cNvSpPr txBox="1">
            <a:spLocks/>
          </p:cNvSpPr>
          <p:nvPr/>
        </p:nvSpPr>
        <p:spPr>
          <a:xfrm>
            <a:off x="6338470" y="2455729"/>
            <a:ext cx="5272338"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1200" dirty="0">
                <a:latin typeface="CourierStd"/>
              </a:rPr>
              <a:t>$(document).ready(function() {</a:t>
            </a:r>
          </a:p>
          <a:p>
            <a:pPr marL="324000" lvl="1" indent="0">
              <a:buNone/>
            </a:pPr>
            <a:r>
              <a:rPr lang="en-US" sz="1200" dirty="0">
                <a:latin typeface="CourierStd"/>
              </a:rPr>
              <a:t>$('#switcher-default').</a:t>
            </a:r>
            <a:r>
              <a:rPr lang="en-US" sz="1200" dirty="0" err="1">
                <a:latin typeface="CourierStd"/>
              </a:rPr>
              <a:t>addClass</a:t>
            </a:r>
            <a:r>
              <a:rPr lang="en-US" sz="1200" dirty="0">
                <a:latin typeface="CourierStd"/>
              </a:rPr>
              <a:t>('selected');</a:t>
            </a:r>
          </a:p>
          <a:p>
            <a:pPr marL="324000" lvl="1" indent="0">
              <a:buNone/>
            </a:pPr>
            <a:r>
              <a:rPr lang="en-US" sz="1200" dirty="0">
                <a:latin typeface="CourierStd"/>
              </a:rPr>
              <a:t>$('#switcher button').click(function() {</a:t>
            </a:r>
          </a:p>
          <a:p>
            <a:pPr marL="594000" lvl="2" indent="0">
              <a:buNone/>
            </a:pPr>
            <a:r>
              <a:rPr lang="en-US" sz="1200" dirty="0">
                <a:latin typeface="CourierStd"/>
              </a:rPr>
              <a:t>var </a:t>
            </a:r>
            <a:r>
              <a:rPr lang="en-US" sz="1200" dirty="0" err="1">
                <a:latin typeface="CourierStd"/>
              </a:rPr>
              <a:t>bodyClass</a:t>
            </a:r>
            <a:r>
              <a:rPr lang="en-US" sz="1200" dirty="0">
                <a:latin typeface="CourierStd"/>
              </a:rPr>
              <a:t> = </a:t>
            </a:r>
            <a:r>
              <a:rPr lang="en-US" sz="1200" dirty="0" err="1">
                <a:latin typeface="CourierStd"/>
              </a:rPr>
              <a:t>this.id.split</a:t>
            </a:r>
            <a:r>
              <a:rPr lang="en-US" sz="1200" dirty="0">
                <a:latin typeface="CourierStd"/>
              </a:rPr>
              <a:t>('-')[1];</a:t>
            </a:r>
          </a:p>
          <a:p>
            <a:pPr marL="594000" lvl="2" indent="0">
              <a:buNone/>
            </a:pPr>
            <a:r>
              <a:rPr lang="en-US" sz="1200" dirty="0">
                <a:latin typeface="CourierStd"/>
              </a:rPr>
              <a:t>$('body').</a:t>
            </a:r>
            <a:r>
              <a:rPr lang="en-US" sz="1200" dirty="0" err="1">
                <a:latin typeface="CourierStd"/>
              </a:rPr>
              <a:t>removeClass</a:t>
            </a:r>
            <a:r>
              <a:rPr lang="en-US" sz="1200" dirty="0">
                <a:latin typeface="CourierStd"/>
              </a:rPr>
              <a:t>().</a:t>
            </a:r>
            <a:r>
              <a:rPr lang="en-US" sz="1200" dirty="0" err="1">
                <a:latin typeface="CourierStd"/>
              </a:rPr>
              <a:t>addClass</a:t>
            </a:r>
            <a:r>
              <a:rPr lang="en-US" sz="1200" dirty="0">
                <a:latin typeface="CourierStd"/>
              </a:rPr>
              <a:t>(</a:t>
            </a:r>
            <a:r>
              <a:rPr lang="en-US" sz="1200" dirty="0" err="1">
                <a:latin typeface="CourierStd"/>
              </a:rPr>
              <a:t>bodyClass</a:t>
            </a:r>
            <a:r>
              <a:rPr lang="en-US" sz="1200" dirty="0">
                <a:latin typeface="CourierStd"/>
              </a:rPr>
              <a:t>);</a:t>
            </a:r>
          </a:p>
          <a:p>
            <a:pPr marL="594000" lvl="2" indent="0">
              <a:buNone/>
            </a:pPr>
            <a:r>
              <a:rPr lang="en-US" sz="1200" dirty="0">
                <a:latin typeface="CourierStd"/>
              </a:rPr>
              <a:t>$('#switcher button').</a:t>
            </a:r>
            <a:r>
              <a:rPr lang="en-US" sz="1200" dirty="0" err="1">
                <a:latin typeface="CourierStd"/>
              </a:rPr>
              <a:t>removeClass</a:t>
            </a:r>
            <a:r>
              <a:rPr lang="en-US" sz="1200" dirty="0">
                <a:latin typeface="CourierStd"/>
              </a:rPr>
              <a:t>('selected');</a:t>
            </a:r>
          </a:p>
          <a:p>
            <a:pPr marL="594000" lvl="2" indent="0">
              <a:buNone/>
            </a:pPr>
            <a:r>
              <a:rPr lang="en-US" sz="1200" dirty="0">
                <a:latin typeface="CourierStd"/>
              </a:rPr>
              <a:t>$(this).</a:t>
            </a:r>
            <a:r>
              <a:rPr lang="en-US" sz="1200" dirty="0" err="1">
                <a:latin typeface="CourierStd"/>
              </a:rPr>
              <a:t>addClass</a:t>
            </a:r>
            <a:r>
              <a:rPr lang="en-US" sz="1200" dirty="0">
                <a:latin typeface="CourierStd"/>
              </a:rPr>
              <a:t>('selected');</a:t>
            </a:r>
          </a:p>
          <a:p>
            <a:pPr marL="324000" lvl="1" indent="0">
              <a:buNone/>
            </a:pPr>
            <a:r>
              <a:rPr lang="en-US" sz="1200" dirty="0">
                <a:latin typeface="CourierStd"/>
              </a:rPr>
              <a:t>});</a:t>
            </a:r>
          </a:p>
          <a:p>
            <a:pPr marL="0" indent="0">
              <a:buNone/>
            </a:pPr>
            <a:r>
              <a:rPr lang="en-US" sz="1200" dirty="0">
                <a:latin typeface="CourierStd"/>
              </a:rPr>
              <a:t>});</a:t>
            </a:r>
          </a:p>
          <a:p>
            <a:pPr marL="0" indent="0">
              <a:buNone/>
            </a:pPr>
            <a:r>
              <a:rPr lang="en-US" sz="1200" i="1" dirty="0">
                <a:latin typeface="BookAntiqua-Italic"/>
              </a:rPr>
              <a:t>					Listing 3.8</a:t>
            </a:r>
          </a:p>
        </p:txBody>
      </p:sp>
    </p:spTree>
    <p:extLst>
      <p:ext uri="{BB962C8B-B14F-4D97-AF65-F5344CB8AC3E}">
        <p14:creationId xmlns:p14="http://schemas.microsoft.com/office/powerpoint/2010/main" val="2396356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888EF-DE63-4802-AA9C-7E51ED15B100}"/>
              </a:ext>
            </a:extLst>
          </p:cNvPr>
          <p:cNvSpPr>
            <a:spLocks noGrp="1"/>
          </p:cNvSpPr>
          <p:nvPr>
            <p:ph type="title"/>
          </p:nvPr>
        </p:nvSpPr>
        <p:spPr/>
        <p:txBody>
          <a:bodyPr/>
          <a:lstStyle/>
          <a:p>
            <a:r>
              <a:rPr lang="en-US" dirty="0"/>
              <a:t>Showing and hiding advanced features</a:t>
            </a:r>
          </a:p>
        </p:txBody>
      </p:sp>
      <p:sp>
        <p:nvSpPr>
          <p:cNvPr id="3" name="Content Placeholder 2">
            <a:extLst>
              <a:ext uri="{FF2B5EF4-FFF2-40B4-BE49-F238E27FC236}">
                <a16:creationId xmlns:a16="http://schemas.microsoft.com/office/drawing/2014/main" id="{230ECB55-FF75-4428-8CF6-C97412D7B068}"/>
              </a:ext>
            </a:extLst>
          </p:cNvPr>
          <p:cNvSpPr>
            <a:spLocks noGrp="1"/>
          </p:cNvSpPr>
          <p:nvPr>
            <p:ph idx="1"/>
          </p:nvPr>
        </p:nvSpPr>
        <p:spPr>
          <a:xfrm>
            <a:off x="581192" y="2180496"/>
            <a:ext cx="11029615" cy="4389637"/>
          </a:xfrm>
        </p:spPr>
        <p:txBody>
          <a:bodyPr>
            <a:normAutofit fontScale="92500" lnSpcReduction="20000"/>
          </a:bodyPr>
          <a:lstStyle/>
          <a:p>
            <a:pPr marL="0" indent="0" algn="l">
              <a:buNone/>
            </a:pPr>
            <a:r>
              <a:rPr lang="en-US" sz="1800" b="0" i="0" u="none" strike="noStrike" baseline="0" dirty="0">
                <a:latin typeface="BookAntiqua"/>
              </a:rPr>
              <a:t>Suppose that we wanted to be able to hide our style switcher when it is not needed. One convenient way to hide advanced features is to make them collapsible. We will allow one click on the label to hide the buttons, leaving the label alone. Another click on the label will restore the buttons. We need another class as follows to handle the hidden buttons:</a:t>
            </a:r>
          </a:p>
          <a:p>
            <a:pPr marL="324000" lvl="1" indent="0">
              <a:buNone/>
            </a:pPr>
            <a:r>
              <a:rPr lang="en-US" b="0" i="0" u="none" strike="noStrike" baseline="0" dirty="0">
                <a:latin typeface="CourierStd"/>
              </a:rPr>
              <a:t>.hidden {</a:t>
            </a:r>
          </a:p>
          <a:p>
            <a:pPr marL="594000" lvl="2" indent="0">
              <a:buNone/>
            </a:pPr>
            <a:r>
              <a:rPr lang="en-US" sz="1500" b="0" i="0" u="none" strike="noStrike" baseline="0" dirty="0">
                <a:latin typeface="CourierStd"/>
              </a:rPr>
              <a:t>display: none;</a:t>
            </a:r>
          </a:p>
          <a:p>
            <a:pPr marL="324000" lvl="1" indent="0">
              <a:buNone/>
            </a:pPr>
            <a:r>
              <a:rPr lang="en-US" b="0" i="0" u="none" strike="noStrike" baseline="0" dirty="0">
                <a:latin typeface="CourierStd"/>
              </a:rPr>
              <a:t>}</a:t>
            </a:r>
          </a:p>
          <a:p>
            <a:pPr marL="0" indent="0" algn="l">
              <a:buNone/>
            </a:pPr>
            <a:r>
              <a:rPr lang="en-US" sz="1800" b="0" i="0" u="none" strike="noStrike" baseline="0" dirty="0">
                <a:latin typeface="BookAntiqua"/>
              </a:rPr>
              <a:t>We could implement this feature by storing the current state of the buttons in a variable and checking its value each time the label is clicked to know whether to add or remove the hidden class on the buttons. However, jQuery provides an easy way for us to add or remove a class depending on whether that class is already present—the </a:t>
            </a:r>
            <a:r>
              <a:rPr lang="en-US" sz="1800" b="0" i="0" u="none" strike="noStrike" baseline="0" dirty="0">
                <a:latin typeface="CourierStd"/>
              </a:rPr>
              <a:t>.</a:t>
            </a:r>
            <a:r>
              <a:rPr lang="en-US" sz="1800" b="0" i="0" u="none" strike="noStrike" baseline="0" dirty="0" err="1">
                <a:latin typeface="CourierStd"/>
              </a:rPr>
              <a:t>toggleClass</a:t>
            </a:r>
            <a:r>
              <a:rPr lang="en-US" sz="1800" b="0" i="0" u="none" strike="noStrike" baseline="0" dirty="0">
                <a:latin typeface="CourierStd"/>
              </a:rPr>
              <a:t>() </a:t>
            </a:r>
            <a:r>
              <a:rPr lang="en-US" sz="1800" b="0" i="0" u="none" strike="noStrike" baseline="0" dirty="0">
                <a:latin typeface="BookAntiqua"/>
              </a:rPr>
              <a:t>method.</a:t>
            </a:r>
          </a:p>
          <a:p>
            <a:pPr marL="324000" lvl="1" indent="0">
              <a:buNone/>
            </a:pPr>
            <a:r>
              <a:rPr lang="en-US" b="0" i="0" u="none" strike="noStrike" baseline="0" dirty="0">
                <a:latin typeface="CourierStd"/>
              </a:rPr>
              <a:t>$(document).ready(function() {</a:t>
            </a:r>
          </a:p>
          <a:p>
            <a:pPr marL="594000" lvl="2" indent="0">
              <a:buNone/>
            </a:pPr>
            <a:r>
              <a:rPr lang="en-US" sz="1500" b="0" i="0" u="none" strike="noStrike" baseline="0" dirty="0">
                <a:latin typeface="CourierStd"/>
              </a:rPr>
              <a:t>$('#switcher h3').click(function() {</a:t>
            </a:r>
          </a:p>
          <a:p>
            <a:pPr marL="594000" lvl="2" indent="0">
              <a:buNone/>
            </a:pPr>
            <a:r>
              <a:rPr lang="en-US" sz="1500" b="0" i="0" u="none" strike="noStrike" baseline="0" dirty="0">
                <a:latin typeface="CourierStd"/>
              </a:rPr>
              <a:t>$('#switcher button').</a:t>
            </a:r>
            <a:r>
              <a:rPr lang="en-US" sz="1500" b="0" i="0" u="none" strike="noStrike" baseline="0" dirty="0" err="1">
                <a:latin typeface="CourierStd"/>
              </a:rPr>
              <a:t>toggleClass</a:t>
            </a:r>
            <a:r>
              <a:rPr lang="en-US" sz="1500" b="0" i="0" u="none" strike="noStrike" baseline="0" dirty="0">
                <a:latin typeface="CourierStd"/>
              </a:rPr>
              <a:t>('hidden');</a:t>
            </a:r>
          </a:p>
          <a:p>
            <a:pPr marL="594000" lvl="2" indent="0">
              <a:buNone/>
            </a:pPr>
            <a:r>
              <a:rPr lang="en-US" sz="1500" b="0" i="0" u="none" strike="noStrike" baseline="0" dirty="0">
                <a:latin typeface="CourierStd"/>
              </a:rPr>
              <a:t>});</a:t>
            </a:r>
          </a:p>
          <a:p>
            <a:pPr marL="324000" lvl="1" indent="0">
              <a:buNone/>
            </a:pPr>
            <a:r>
              <a:rPr lang="en-US" b="0" i="0" u="none" strike="noStrike" baseline="0" dirty="0">
                <a:latin typeface="CourierStd"/>
              </a:rPr>
              <a:t>});</a:t>
            </a:r>
          </a:p>
          <a:p>
            <a:pPr marL="324000" lvl="1" indent="0">
              <a:buNone/>
            </a:pPr>
            <a:r>
              <a:rPr lang="en-US" b="0" i="1" u="none" strike="noStrike" baseline="0" dirty="0">
                <a:latin typeface="BookAntiqua-Italic"/>
              </a:rPr>
              <a:t>				</a:t>
            </a:r>
            <a:r>
              <a:rPr lang="en-US" sz="1500" b="0" i="1" u="none" strike="noStrike" baseline="0" dirty="0">
                <a:latin typeface="BookAntiqua-Italic"/>
              </a:rPr>
              <a:t>Listing 3.9</a:t>
            </a:r>
            <a:endParaRPr lang="en-US" sz="1500" dirty="0"/>
          </a:p>
        </p:txBody>
      </p:sp>
    </p:spTree>
    <p:extLst>
      <p:ext uri="{BB962C8B-B14F-4D97-AF65-F5344CB8AC3E}">
        <p14:creationId xmlns:p14="http://schemas.microsoft.com/office/powerpoint/2010/main" val="156444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888EF-DE63-4802-AA9C-7E51ED15B100}"/>
              </a:ext>
            </a:extLst>
          </p:cNvPr>
          <p:cNvSpPr>
            <a:spLocks noGrp="1"/>
          </p:cNvSpPr>
          <p:nvPr>
            <p:ph type="title"/>
          </p:nvPr>
        </p:nvSpPr>
        <p:spPr/>
        <p:txBody>
          <a:bodyPr/>
          <a:lstStyle/>
          <a:p>
            <a:r>
              <a:rPr lang="en-US" dirty="0"/>
              <a:t>Showing and hiding advanced features</a:t>
            </a:r>
          </a:p>
        </p:txBody>
      </p:sp>
      <p:sp>
        <p:nvSpPr>
          <p:cNvPr id="3" name="Content Placeholder 2">
            <a:extLst>
              <a:ext uri="{FF2B5EF4-FFF2-40B4-BE49-F238E27FC236}">
                <a16:creationId xmlns:a16="http://schemas.microsoft.com/office/drawing/2014/main" id="{230ECB55-FF75-4428-8CF6-C97412D7B068}"/>
              </a:ext>
            </a:extLst>
          </p:cNvPr>
          <p:cNvSpPr>
            <a:spLocks noGrp="1"/>
          </p:cNvSpPr>
          <p:nvPr>
            <p:ph idx="1"/>
          </p:nvPr>
        </p:nvSpPr>
        <p:spPr>
          <a:xfrm>
            <a:off x="581192" y="2269066"/>
            <a:ext cx="11029615" cy="4360333"/>
          </a:xfrm>
        </p:spPr>
        <p:txBody>
          <a:bodyPr anchor="t">
            <a:normAutofit fontScale="92500" lnSpcReduction="10000"/>
          </a:bodyPr>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	After the first click, the buttons are all hidden:</a:t>
            </a:r>
          </a:p>
          <a:p>
            <a:pPr marL="0" indent="0" algn="l">
              <a:buNone/>
            </a:pPr>
            <a:endParaRPr lang="en-US" dirty="0">
              <a:latin typeface="BookAntiqua"/>
            </a:endParaRPr>
          </a:p>
          <a:p>
            <a:pPr marL="0" indent="0" algn="l">
              <a:buNone/>
            </a:pPr>
            <a:endParaRPr lang="en-US" sz="1500" dirty="0">
              <a:latin typeface="BookAntiqua"/>
            </a:endParaRPr>
          </a:p>
          <a:p>
            <a:pPr marL="0" indent="0" algn="l">
              <a:buNone/>
            </a:pPr>
            <a:endParaRPr lang="en-US" sz="1500" dirty="0">
              <a:latin typeface="BookAntiqua"/>
            </a:endParaRPr>
          </a:p>
          <a:p>
            <a:pPr marL="0" indent="0" algn="l">
              <a:buNone/>
            </a:pPr>
            <a:endParaRPr lang="en-US" sz="1500" dirty="0">
              <a:latin typeface="BookAntiqua"/>
            </a:endParaRPr>
          </a:p>
          <a:p>
            <a:pPr marL="0" indent="0" algn="l">
              <a:buNone/>
            </a:pPr>
            <a:endParaRPr lang="en-US" sz="1500" dirty="0">
              <a:latin typeface="BookAntiqua"/>
            </a:endParaRPr>
          </a:p>
          <a:p>
            <a:pPr marL="0" indent="0" algn="l">
              <a:buNone/>
            </a:pPr>
            <a:r>
              <a:rPr lang="en-US" sz="1800" b="0" i="0" u="none" strike="noStrike" baseline="0" dirty="0">
                <a:latin typeface="BookAntiqua"/>
              </a:rPr>
              <a:t>	And a second click returns them to visibility:</a:t>
            </a:r>
          </a:p>
          <a:p>
            <a:pPr marL="0" indent="0" algn="l">
              <a:buNone/>
            </a:pPr>
            <a:endParaRPr lang="en-US" dirty="0">
              <a:latin typeface="BookAntiqua"/>
            </a:endParaRPr>
          </a:p>
          <a:p>
            <a:pPr marL="0" indent="0" algn="l">
              <a:buNone/>
            </a:pPr>
            <a:endParaRPr lang="en-US" sz="1500" dirty="0">
              <a:latin typeface="BookAntiqua"/>
            </a:endParaRPr>
          </a:p>
          <a:p>
            <a:pPr marL="0" indent="0" algn="l">
              <a:buNone/>
            </a:pPr>
            <a:endParaRPr lang="en-US" sz="1500" dirty="0">
              <a:latin typeface="BookAntiqua"/>
            </a:endParaRPr>
          </a:p>
          <a:p>
            <a:pPr marL="0" indent="0" algn="l">
              <a:buNone/>
            </a:pPr>
            <a:r>
              <a:rPr lang="en-US" sz="1800" b="0" i="0" u="none" strike="noStrike" baseline="0" dirty="0">
                <a:latin typeface="BookAntiqua"/>
              </a:rPr>
              <a:t>Once again, we rely on implicit iteration, this time to hide all the buttons in one fell swoop without requiring an enclosing element.</a:t>
            </a:r>
            <a:endParaRPr lang="en-US" sz="1500" dirty="0"/>
          </a:p>
        </p:txBody>
      </p:sp>
      <p:pic>
        <p:nvPicPr>
          <p:cNvPr id="5" name="Picture 4">
            <a:extLst>
              <a:ext uri="{FF2B5EF4-FFF2-40B4-BE49-F238E27FC236}">
                <a16:creationId xmlns:a16="http://schemas.microsoft.com/office/drawing/2014/main" id="{AA37552B-6A0F-44CA-B58B-3333CFB0BB6E}"/>
              </a:ext>
            </a:extLst>
          </p:cNvPr>
          <p:cNvPicPr>
            <a:picLocks noChangeAspect="1"/>
          </p:cNvPicPr>
          <p:nvPr/>
        </p:nvPicPr>
        <p:blipFill>
          <a:blip r:embed="rId2"/>
          <a:stretch>
            <a:fillRect/>
          </a:stretch>
        </p:blipFill>
        <p:spPr>
          <a:xfrm>
            <a:off x="5521686" y="1994230"/>
            <a:ext cx="5942541" cy="1824686"/>
          </a:xfrm>
          <a:prstGeom prst="rect">
            <a:avLst/>
          </a:prstGeom>
        </p:spPr>
      </p:pic>
      <p:pic>
        <p:nvPicPr>
          <p:cNvPr id="7" name="Picture 6">
            <a:extLst>
              <a:ext uri="{FF2B5EF4-FFF2-40B4-BE49-F238E27FC236}">
                <a16:creationId xmlns:a16="http://schemas.microsoft.com/office/drawing/2014/main" id="{E3875001-62D8-4C3E-972D-FC0B250DBD85}"/>
              </a:ext>
            </a:extLst>
          </p:cNvPr>
          <p:cNvPicPr>
            <a:picLocks noChangeAspect="1"/>
          </p:cNvPicPr>
          <p:nvPr/>
        </p:nvPicPr>
        <p:blipFill>
          <a:blip r:embed="rId3"/>
          <a:stretch>
            <a:fillRect/>
          </a:stretch>
        </p:blipFill>
        <p:spPr>
          <a:xfrm>
            <a:off x="5504752" y="3886649"/>
            <a:ext cx="5942541" cy="1840969"/>
          </a:xfrm>
          <a:prstGeom prst="rect">
            <a:avLst/>
          </a:prstGeom>
        </p:spPr>
      </p:pic>
    </p:spTree>
    <p:extLst>
      <p:ext uri="{BB962C8B-B14F-4D97-AF65-F5344CB8AC3E}">
        <p14:creationId xmlns:p14="http://schemas.microsoft.com/office/powerpoint/2010/main" val="34411672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3E395-BD66-4685-824B-DC17343FC658}"/>
              </a:ext>
            </a:extLst>
          </p:cNvPr>
          <p:cNvSpPr>
            <a:spLocks noGrp="1"/>
          </p:cNvSpPr>
          <p:nvPr>
            <p:ph type="title"/>
          </p:nvPr>
        </p:nvSpPr>
        <p:spPr/>
        <p:txBody>
          <a:bodyPr/>
          <a:lstStyle/>
          <a:p>
            <a:r>
              <a:rPr lang="en-US" dirty="0"/>
              <a:t>Event propagation</a:t>
            </a:r>
          </a:p>
        </p:txBody>
      </p:sp>
      <p:sp>
        <p:nvSpPr>
          <p:cNvPr id="3" name="Content Placeholder 2">
            <a:extLst>
              <a:ext uri="{FF2B5EF4-FFF2-40B4-BE49-F238E27FC236}">
                <a16:creationId xmlns:a16="http://schemas.microsoft.com/office/drawing/2014/main" id="{601C0548-FC4F-43AC-B375-AB04BCD8071A}"/>
              </a:ext>
            </a:extLst>
          </p:cNvPr>
          <p:cNvSpPr>
            <a:spLocks noGrp="1"/>
          </p:cNvSpPr>
          <p:nvPr>
            <p:ph idx="1"/>
          </p:nvPr>
        </p:nvSpPr>
        <p:spPr>
          <a:xfrm>
            <a:off x="581192" y="2180496"/>
            <a:ext cx="11029615" cy="4245704"/>
          </a:xfrm>
        </p:spPr>
        <p:txBody>
          <a:bodyPr>
            <a:normAutofit/>
          </a:bodyPr>
          <a:lstStyle/>
          <a:p>
            <a:pPr marL="0" indent="0" algn="l">
              <a:buNone/>
            </a:pPr>
            <a:r>
              <a:rPr lang="en-US" sz="1800" b="0" i="0" u="none" strike="noStrike" baseline="0" dirty="0">
                <a:latin typeface="BookAntiqua"/>
              </a:rPr>
              <a:t>In illustrating the ability of the </a:t>
            </a:r>
            <a:r>
              <a:rPr lang="en-US" sz="1800" b="0" i="0" u="none" strike="noStrike" baseline="0" dirty="0">
                <a:latin typeface="CourierStd"/>
              </a:rPr>
              <a:t>click </a:t>
            </a:r>
            <a:r>
              <a:rPr lang="en-US" sz="1800" b="0" i="0" u="none" strike="noStrike" baseline="0" dirty="0">
                <a:latin typeface="BookAntiqua"/>
              </a:rPr>
              <a:t>event to operate on normally non-clickable page elements, we have crafted an interface that gives few hints that the style switcher label—actually just an </a:t>
            </a:r>
            <a:r>
              <a:rPr lang="en-US" sz="1800" b="0" i="0" u="none" strike="noStrike" baseline="0" dirty="0">
                <a:latin typeface="CourierStd"/>
              </a:rPr>
              <a:t>&lt;h3&gt; </a:t>
            </a:r>
            <a:r>
              <a:rPr lang="en-US" sz="1800" b="0" i="0" u="none" strike="noStrike" baseline="0" dirty="0">
                <a:latin typeface="BookAntiqua"/>
              </a:rPr>
              <a:t>element—is actually a </a:t>
            </a:r>
            <a:r>
              <a:rPr lang="en-US" sz="1800" b="0" i="1" u="none" strike="noStrike" baseline="0" dirty="0">
                <a:latin typeface="BookAntiqua-Italic"/>
              </a:rPr>
              <a:t>live </a:t>
            </a:r>
            <a:r>
              <a:rPr lang="en-US" sz="1800" b="0" i="0" u="none" strike="noStrike" baseline="0" dirty="0">
                <a:latin typeface="BookAntiqua"/>
              </a:rPr>
              <a:t>part of the page awaiting user interaction. To remedy this, we can give it a rollover state, making it clear that it interacts in some way with the mouse:</a:t>
            </a:r>
          </a:p>
          <a:p>
            <a:pPr marL="324000" lvl="1" indent="0">
              <a:buNone/>
            </a:pPr>
            <a:r>
              <a:rPr lang="en-US" b="0" i="0" u="none" strike="noStrike" baseline="0" dirty="0">
                <a:latin typeface="CourierStd"/>
              </a:rPr>
              <a:t>.hover {</a:t>
            </a:r>
          </a:p>
          <a:p>
            <a:pPr marL="594000" lvl="2" indent="0">
              <a:buNone/>
            </a:pPr>
            <a:r>
              <a:rPr lang="en-US" sz="1600" b="0" i="0" u="none" strike="noStrike" baseline="0" dirty="0">
                <a:latin typeface="CourierStd"/>
              </a:rPr>
              <a:t>cursor: pointer;</a:t>
            </a:r>
          </a:p>
          <a:p>
            <a:pPr marL="594000" lvl="2" indent="0">
              <a:buNone/>
            </a:pPr>
            <a:r>
              <a:rPr lang="en-US" sz="1600" b="0" i="0" u="none" strike="noStrike" baseline="0" dirty="0">
                <a:latin typeface="CourierStd"/>
              </a:rPr>
              <a:t>background-color: #afa;</a:t>
            </a:r>
          </a:p>
          <a:p>
            <a:pPr marL="324000" lvl="1" indent="0">
              <a:buNone/>
            </a:pPr>
            <a:r>
              <a:rPr lang="en-US" b="0" i="0" u="none" strike="noStrike" baseline="0" dirty="0">
                <a:latin typeface="CourierStd"/>
              </a:rPr>
              <a:t>}</a:t>
            </a:r>
          </a:p>
          <a:p>
            <a:pPr marL="0" indent="0" algn="l">
              <a:buNone/>
            </a:pPr>
            <a:r>
              <a:rPr lang="en-US" sz="1800" b="0" i="0" u="none" strike="noStrike" baseline="0" dirty="0">
                <a:latin typeface="BookAntiqua"/>
              </a:rPr>
              <a:t>The CSS specification includes a pseudo-class called </a:t>
            </a:r>
            <a:r>
              <a:rPr lang="en-US" sz="1800" b="0" i="0" u="none" strike="noStrike" baseline="0" dirty="0">
                <a:latin typeface="CourierStd"/>
              </a:rPr>
              <a:t>:hover</a:t>
            </a:r>
            <a:r>
              <a:rPr lang="en-US" sz="1800" b="0" i="0" u="none" strike="noStrike" baseline="0" dirty="0">
                <a:latin typeface="BookAntiqua"/>
              </a:rPr>
              <a:t>, which allows a stylesheet to affect an element's appearance when the user's mouse cursor hovers over it. This would certainly solve our problem in this instance, but instead, we will take this opportunity to introduce jQuery's </a:t>
            </a:r>
            <a:r>
              <a:rPr lang="en-US" sz="1800" b="0" i="0" u="none" strike="noStrike" baseline="0" dirty="0">
                <a:latin typeface="CourierStd"/>
              </a:rPr>
              <a:t>.hover() </a:t>
            </a:r>
            <a:r>
              <a:rPr lang="en-US" sz="1800" b="0" i="0" u="none" strike="noStrike" baseline="0" dirty="0">
                <a:latin typeface="BookAntiqua"/>
              </a:rPr>
              <a:t>method, which allows us to use JavaScript to change an element's styling—and indeed, perform any arbitrary action—both when the mouse cursor enters the element and when it leaves the element.</a:t>
            </a:r>
            <a:endParaRPr lang="en-US" dirty="0"/>
          </a:p>
        </p:txBody>
      </p:sp>
    </p:spTree>
    <p:extLst>
      <p:ext uri="{BB962C8B-B14F-4D97-AF65-F5344CB8AC3E}">
        <p14:creationId xmlns:p14="http://schemas.microsoft.com/office/powerpoint/2010/main" val="2293053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8194B-D66A-48B1-AAF9-6C341A51DA66}"/>
              </a:ext>
            </a:extLst>
          </p:cNvPr>
          <p:cNvSpPr>
            <a:spLocks noGrp="1"/>
          </p:cNvSpPr>
          <p:nvPr>
            <p:ph type="title"/>
          </p:nvPr>
        </p:nvSpPr>
        <p:spPr/>
        <p:txBody>
          <a:bodyPr/>
          <a:lstStyle/>
          <a:p>
            <a:r>
              <a:rPr lang="en-US" dirty="0"/>
              <a:t>Performing tasks on page load</a:t>
            </a:r>
          </a:p>
        </p:txBody>
      </p:sp>
      <p:sp>
        <p:nvSpPr>
          <p:cNvPr id="3" name="Content Placeholder 2">
            <a:extLst>
              <a:ext uri="{FF2B5EF4-FFF2-40B4-BE49-F238E27FC236}">
                <a16:creationId xmlns:a16="http://schemas.microsoft.com/office/drawing/2014/main" id="{AFB34122-8183-440E-AA8D-D9BDA9AEFBB0}"/>
              </a:ext>
            </a:extLst>
          </p:cNvPr>
          <p:cNvSpPr>
            <a:spLocks noGrp="1"/>
          </p:cNvSpPr>
          <p:nvPr>
            <p:ph idx="1"/>
          </p:nvPr>
        </p:nvSpPr>
        <p:spPr/>
        <p:txBody>
          <a:bodyPr/>
          <a:lstStyle/>
          <a:p>
            <a:pPr marL="0" indent="0" algn="ctr">
              <a:buNone/>
            </a:pPr>
            <a:r>
              <a:rPr lang="en-US" sz="1800" b="0" i="0" u="none" strike="noStrike" baseline="0" dirty="0">
                <a:latin typeface="BookAntiqua"/>
              </a:rPr>
              <a:t>We have already seen how to make jQuery react to the loading of a web page. The</a:t>
            </a:r>
          </a:p>
          <a:p>
            <a:pPr marL="0" indent="0" algn="ctr">
              <a:buNone/>
            </a:pPr>
            <a:r>
              <a:rPr lang="en-US" sz="1800" b="0" i="0" u="none" strike="noStrike" baseline="0" dirty="0">
                <a:latin typeface="CourierStd"/>
              </a:rPr>
              <a:t>$(document).ready() </a:t>
            </a:r>
            <a:r>
              <a:rPr lang="en-US" sz="1800" b="0" i="0" u="none" strike="noStrike" baseline="0" dirty="0">
                <a:latin typeface="BookAntiqua"/>
              </a:rPr>
              <a:t>event handler can be used to fire off a function's worth of</a:t>
            </a:r>
          </a:p>
          <a:p>
            <a:pPr marL="0" indent="0" algn="ctr">
              <a:buNone/>
            </a:pPr>
            <a:r>
              <a:rPr lang="en-US" sz="1800" b="0" i="0" u="none" strike="noStrike" baseline="0" dirty="0">
                <a:latin typeface="BookAntiqua"/>
              </a:rPr>
              <a:t>code, but there's a bit more to be said about it.</a:t>
            </a:r>
            <a:endParaRPr lang="en-US" dirty="0"/>
          </a:p>
        </p:txBody>
      </p:sp>
    </p:spTree>
    <p:extLst>
      <p:ext uri="{BB962C8B-B14F-4D97-AF65-F5344CB8AC3E}">
        <p14:creationId xmlns:p14="http://schemas.microsoft.com/office/powerpoint/2010/main" val="710806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3E395-BD66-4685-824B-DC17343FC658}"/>
              </a:ext>
            </a:extLst>
          </p:cNvPr>
          <p:cNvSpPr>
            <a:spLocks noGrp="1"/>
          </p:cNvSpPr>
          <p:nvPr>
            <p:ph type="title"/>
          </p:nvPr>
        </p:nvSpPr>
        <p:spPr/>
        <p:txBody>
          <a:bodyPr/>
          <a:lstStyle/>
          <a:p>
            <a:r>
              <a:rPr lang="en-US" dirty="0"/>
              <a:t>Event propagation</a:t>
            </a:r>
          </a:p>
        </p:txBody>
      </p:sp>
      <p:sp>
        <p:nvSpPr>
          <p:cNvPr id="3" name="Content Placeholder 2">
            <a:extLst>
              <a:ext uri="{FF2B5EF4-FFF2-40B4-BE49-F238E27FC236}">
                <a16:creationId xmlns:a16="http://schemas.microsoft.com/office/drawing/2014/main" id="{601C0548-FC4F-43AC-B375-AB04BCD8071A}"/>
              </a:ext>
            </a:extLst>
          </p:cNvPr>
          <p:cNvSpPr>
            <a:spLocks noGrp="1"/>
          </p:cNvSpPr>
          <p:nvPr>
            <p:ph idx="1"/>
          </p:nvPr>
        </p:nvSpPr>
        <p:spPr>
          <a:xfrm>
            <a:off x="581192" y="2180496"/>
            <a:ext cx="11029615" cy="4245704"/>
          </a:xfrm>
        </p:spPr>
        <p:txBody>
          <a:bodyPr>
            <a:normAutofit/>
          </a:bodyPr>
          <a:lstStyle/>
          <a:p>
            <a:pPr marL="0" indent="0" algn="l">
              <a:buNone/>
            </a:pPr>
            <a:r>
              <a:rPr lang="en-US" sz="1800" b="0" i="0" u="none" strike="noStrike" baseline="0" dirty="0">
                <a:latin typeface="BookAntiqua"/>
              </a:rPr>
              <a:t>The </a:t>
            </a:r>
            <a:r>
              <a:rPr lang="en-US" sz="1800" b="0" i="0" u="none" strike="noStrike" baseline="0" dirty="0">
                <a:latin typeface="CourierStd"/>
              </a:rPr>
              <a:t>.hover() </a:t>
            </a:r>
            <a:r>
              <a:rPr lang="en-US" sz="1800" b="0" i="0" u="none" strike="noStrike" baseline="0" dirty="0">
                <a:latin typeface="BookAntiqua"/>
              </a:rPr>
              <a:t>method takes two function arguments, unlike the simple event methods we have so far encountered. The first function will be executed when the mouse cursor enters the selected element, and the second is fired when the cursor leaves. We can modify the classes applied to the buttons at these times to achieve a rollover effect:</a:t>
            </a:r>
          </a:p>
          <a:p>
            <a:pPr marL="324000" lvl="1" indent="0">
              <a:buNone/>
            </a:pPr>
            <a:r>
              <a:rPr lang="en-US" b="0" i="0" u="none" strike="noStrike" baseline="0" dirty="0">
                <a:latin typeface="CourierStd"/>
              </a:rPr>
              <a:t>$(document).ready(function() {</a:t>
            </a:r>
          </a:p>
          <a:p>
            <a:pPr marL="594000" lvl="2" indent="0">
              <a:buNone/>
            </a:pPr>
            <a:r>
              <a:rPr lang="en-US" sz="1600" b="0" i="0" u="none" strike="noStrike" baseline="0" dirty="0">
                <a:latin typeface="CourierStd"/>
              </a:rPr>
              <a:t>$('#switcher h3').hover(function() {</a:t>
            </a:r>
          </a:p>
          <a:p>
            <a:pPr marL="936000" lvl="3" indent="0">
              <a:buNone/>
            </a:pPr>
            <a:r>
              <a:rPr lang="en-US" sz="1600" b="0" i="0" u="none" strike="noStrike" baseline="0" dirty="0">
                <a:latin typeface="CourierStd"/>
              </a:rPr>
              <a:t>$(this).</a:t>
            </a:r>
            <a:r>
              <a:rPr lang="en-US" sz="1600" b="0" i="0" u="none" strike="noStrike" baseline="0" dirty="0" err="1">
                <a:latin typeface="CourierStd"/>
              </a:rPr>
              <a:t>addClass</a:t>
            </a:r>
            <a:r>
              <a:rPr lang="en-US" sz="1600" b="0" i="0" u="none" strike="noStrike" baseline="0" dirty="0">
                <a:latin typeface="CourierStd"/>
              </a:rPr>
              <a:t>('hover');</a:t>
            </a:r>
          </a:p>
          <a:p>
            <a:pPr marL="594000" lvl="2" indent="0">
              <a:buNone/>
            </a:pPr>
            <a:r>
              <a:rPr lang="en-US" sz="1600" b="0" i="0" u="none" strike="noStrike" baseline="0" dirty="0">
                <a:latin typeface="CourierStd"/>
              </a:rPr>
              <a:t>}, function() {</a:t>
            </a:r>
          </a:p>
          <a:p>
            <a:pPr marL="936000" lvl="3" indent="0">
              <a:buNone/>
            </a:pPr>
            <a:r>
              <a:rPr lang="en-US" sz="1600" b="0" i="0" u="none" strike="noStrike" baseline="0" dirty="0">
                <a:latin typeface="CourierStd"/>
              </a:rPr>
              <a:t>$(this).</a:t>
            </a:r>
            <a:r>
              <a:rPr lang="en-US" sz="1600" b="0" i="0" u="none" strike="noStrike" baseline="0" dirty="0" err="1">
                <a:latin typeface="CourierStd"/>
              </a:rPr>
              <a:t>removeClass</a:t>
            </a:r>
            <a:r>
              <a:rPr lang="en-US" sz="1600" b="0" i="0" u="none" strike="noStrike" baseline="0" dirty="0">
                <a:latin typeface="CourierStd"/>
              </a:rPr>
              <a:t>('hover');</a:t>
            </a:r>
          </a:p>
          <a:p>
            <a:pPr marL="594000" lvl="2" indent="0">
              <a:buNone/>
            </a:pPr>
            <a:r>
              <a:rPr lang="en-US" sz="1600" b="0" i="0" u="none" strike="noStrike" baseline="0" dirty="0">
                <a:latin typeface="CourierStd"/>
              </a:rPr>
              <a:t>});</a:t>
            </a:r>
          </a:p>
          <a:p>
            <a:pPr marL="324000" lvl="1" indent="0">
              <a:buNone/>
            </a:pPr>
            <a:r>
              <a:rPr lang="en-US" b="0" i="0" u="none" strike="noStrike" baseline="0" dirty="0">
                <a:latin typeface="CourierStd"/>
              </a:rPr>
              <a:t>});</a:t>
            </a:r>
          </a:p>
          <a:p>
            <a:pPr marL="324000" lvl="1" indent="0">
              <a:buNone/>
            </a:pPr>
            <a:r>
              <a:rPr lang="en-US" b="0" i="1" u="none" strike="noStrike" baseline="0" dirty="0">
                <a:latin typeface="BookAntiqua-Italic"/>
              </a:rPr>
              <a:t>				Listing 3.10</a:t>
            </a:r>
            <a:endParaRPr lang="en-US" dirty="0"/>
          </a:p>
        </p:txBody>
      </p:sp>
    </p:spTree>
    <p:extLst>
      <p:ext uri="{BB962C8B-B14F-4D97-AF65-F5344CB8AC3E}">
        <p14:creationId xmlns:p14="http://schemas.microsoft.com/office/powerpoint/2010/main" val="28724522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3E395-BD66-4685-824B-DC17343FC658}"/>
              </a:ext>
            </a:extLst>
          </p:cNvPr>
          <p:cNvSpPr>
            <a:spLocks noGrp="1"/>
          </p:cNvSpPr>
          <p:nvPr>
            <p:ph type="title"/>
          </p:nvPr>
        </p:nvSpPr>
        <p:spPr/>
        <p:txBody>
          <a:bodyPr/>
          <a:lstStyle/>
          <a:p>
            <a:r>
              <a:rPr lang="en-US" dirty="0"/>
              <a:t>Event propagation</a:t>
            </a:r>
          </a:p>
        </p:txBody>
      </p:sp>
      <p:sp>
        <p:nvSpPr>
          <p:cNvPr id="3" name="Content Placeholder 2">
            <a:extLst>
              <a:ext uri="{FF2B5EF4-FFF2-40B4-BE49-F238E27FC236}">
                <a16:creationId xmlns:a16="http://schemas.microsoft.com/office/drawing/2014/main" id="{601C0548-FC4F-43AC-B375-AB04BCD8071A}"/>
              </a:ext>
            </a:extLst>
          </p:cNvPr>
          <p:cNvSpPr>
            <a:spLocks noGrp="1"/>
          </p:cNvSpPr>
          <p:nvPr>
            <p:ph idx="1"/>
          </p:nvPr>
        </p:nvSpPr>
        <p:spPr>
          <a:xfrm>
            <a:off x="581192" y="2180496"/>
            <a:ext cx="11029615" cy="4245704"/>
          </a:xfrm>
        </p:spPr>
        <p:txBody>
          <a:bodyPr anchor="t">
            <a:normAutofit/>
          </a:bodyPr>
          <a:lstStyle/>
          <a:p>
            <a:pPr marL="0" indent="0" algn="l">
              <a:buNone/>
            </a:pPr>
            <a:r>
              <a:rPr lang="en-US" sz="1800" b="0" i="0" u="none" strike="noStrike" baseline="0" dirty="0">
                <a:latin typeface="BookAntiqua"/>
              </a:rPr>
              <a:t>We once again use implicit iteration and event context for short and simple code. Now when hovering over the </a:t>
            </a:r>
            <a:r>
              <a:rPr lang="en-US" sz="1800" b="0" i="0" u="none" strike="noStrike" baseline="0" dirty="0">
                <a:latin typeface="CourierStd"/>
              </a:rPr>
              <a:t>&lt;h3&gt; </a:t>
            </a:r>
            <a:r>
              <a:rPr lang="en-US" sz="1800" b="0" i="0" u="none" strike="noStrike" baseline="0" dirty="0">
                <a:latin typeface="BookAntiqua"/>
              </a:rPr>
              <a:t>element, we see our class applied:</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use of </a:t>
            </a:r>
            <a:r>
              <a:rPr lang="en-US" sz="1800" b="0" i="0" u="none" strike="noStrike" baseline="0" dirty="0">
                <a:latin typeface="CourierStd"/>
              </a:rPr>
              <a:t>.hover() </a:t>
            </a:r>
            <a:r>
              <a:rPr lang="en-US" sz="1800" b="0" i="0" u="none" strike="noStrike" baseline="0" dirty="0">
                <a:latin typeface="BookAntiqua"/>
              </a:rPr>
              <a:t>also means we avoid headaches caused by event propagation in JavaScript. To understand this, we need to take a look at how JavaScript decides which element gets to handle a given event.</a:t>
            </a:r>
            <a:endParaRPr lang="en-US" dirty="0"/>
          </a:p>
        </p:txBody>
      </p:sp>
      <p:pic>
        <p:nvPicPr>
          <p:cNvPr id="5" name="Picture 4">
            <a:extLst>
              <a:ext uri="{FF2B5EF4-FFF2-40B4-BE49-F238E27FC236}">
                <a16:creationId xmlns:a16="http://schemas.microsoft.com/office/drawing/2014/main" id="{367E7393-4752-416D-A9BF-7948D8ED5AF0}"/>
              </a:ext>
            </a:extLst>
          </p:cNvPr>
          <p:cNvPicPr>
            <a:picLocks noChangeAspect="1"/>
          </p:cNvPicPr>
          <p:nvPr/>
        </p:nvPicPr>
        <p:blipFill>
          <a:blip r:embed="rId2"/>
          <a:stretch>
            <a:fillRect/>
          </a:stretch>
        </p:blipFill>
        <p:spPr>
          <a:xfrm>
            <a:off x="2548466" y="3001387"/>
            <a:ext cx="7095067" cy="2398689"/>
          </a:xfrm>
          <a:prstGeom prst="rect">
            <a:avLst/>
          </a:prstGeom>
        </p:spPr>
      </p:pic>
    </p:spTree>
    <p:extLst>
      <p:ext uri="{BB962C8B-B14F-4D97-AF65-F5344CB8AC3E}">
        <p14:creationId xmlns:p14="http://schemas.microsoft.com/office/powerpoint/2010/main" val="2023973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20B40-884F-4A85-8A7F-85D9EEB1BA6A}"/>
              </a:ext>
            </a:extLst>
          </p:cNvPr>
          <p:cNvSpPr>
            <a:spLocks noGrp="1"/>
          </p:cNvSpPr>
          <p:nvPr>
            <p:ph type="title"/>
          </p:nvPr>
        </p:nvSpPr>
        <p:spPr/>
        <p:txBody>
          <a:bodyPr/>
          <a:lstStyle/>
          <a:p>
            <a:r>
              <a:rPr lang="en-US" dirty="0"/>
              <a:t>The journey of an event</a:t>
            </a:r>
          </a:p>
        </p:txBody>
      </p:sp>
      <p:sp>
        <p:nvSpPr>
          <p:cNvPr id="3" name="Content Placeholder 2">
            <a:extLst>
              <a:ext uri="{FF2B5EF4-FFF2-40B4-BE49-F238E27FC236}">
                <a16:creationId xmlns:a16="http://schemas.microsoft.com/office/drawing/2014/main" id="{E9FB2624-FE1E-4329-B092-0EF086D2F437}"/>
              </a:ext>
            </a:extLst>
          </p:cNvPr>
          <p:cNvSpPr>
            <a:spLocks noGrp="1"/>
          </p:cNvSpPr>
          <p:nvPr>
            <p:ph idx="1"/>
          </p:nvPr>
        </p:nvSpPr>
        <p:spPr>
          <a:xfrm>
            <a:off x="581192" y="2087034"/>
            <a:ext cx="11029615" cy="4212166"/>
          </a:xfrm>
        </p:spPr>
        <p:txBody>
          <a:bodyPr anchor="t">
            <a:normAutofit/>
          </a:bodyPr>
          <a:lstStyle/>
          <a:p>
            <a:pPr marL="0" indent="0" algn="l">
              <a:buNone/>
            </a:pPr>
            <a:r>
              <a:rPr lang="en-US" sz="1800" b="0" i="0" u="none" strike="noStrike" baseline="0" dirty="0">
                <a:latin typeface="BookAntiqua"/>
              </a:rPr>
              <a:t>When an event occurs on a page, an entire hierarchy of DOM elements gets a chance to handle the event. Consider a page model like the following:</a:t>
            </a:r>
          </a:p>
          <a:p>
            <a:pPr marL="324000" lvl="1" indent="0">
              <a:buNone/>
            </a:pPr>
            <a:r>
              <a:rPr lang="en-US" sz="1400" b="0" i="0" u="none" strike="noStrike" baseline="0" dirty="0">
                <a:latin typeface="CourierStd"/>
              </a:rPr>
              <a:t>&lt;div class="foo"&gt;</a:t>
            </a:r>
          </a:p>
          <a:p>
            <a:pPr marL="594000" lvl="2" indent="0">
              <a:buNone/>
            </a:pPr>
            <a:r>
              <a:rPr lang="en-US" b="0" i="0" u="none" strike="noStrike" baseline="0" dirty="0">
                <a:latin typeface="CourierStd"/>
              </a:rPr>
              <a:t>&lt;span class="bar"&gt;</a:t>
            </a:r>
          </a:p>
          <a:p>
            <a:pPr marL="594000" lvl="2" indent="0">
              <a:buNone/>
            </a:pPr>
            <a:r>
              <a:rPr lang="pt-BR" b="0" i="0" u="none" strike="noStrike" baseline="0" dirty="0">
                <a:latin typeface="CourierStd"/>
              </a:rPr>
              <a:t>	&lt;a href="http://www.example.com/"&gt;</a:t>
            </a:r>
            <a:r>
              <a:rPr lang="en-US" b="0" i="0" u="none" strike="noStrike" baseline="0" dirty="0">
                <a:latin typeface="CourierStd"/>
              </a:rPr>
              <a:t>The quick brown fox jumps over the lazy dog.&lt;/a&gt;</a:t>
            </a:r>
          </a:p>
          <a:p>
            <a:pPr marL="594000" lvl="2" indent="0">
              <a:buNone/>
            </a:pPr>
            <a:r>
              <a:rPr lang="en-US" b="0" i="0" u="none" strike="noStrike" baseline="0" dirty="0">
                <a:latin typeface="CourierStd"/>
              </a:rPr>
              <a:t>&lt;/span&gt;</a:t>
            </a:r>
          </a:p>
          <a:p>
            <a:pPr marL="594000" lvl="2" indent="0">
              <a:buNone/>
            </a:pPr>
            <a:r>
              <a:rPr lang="en-US" b="0" i="0" u="none" strike="noStrike" baseline="0" dirty="0">
                <a:latin typeface="CourierStd"/>
              </a:rPr>
              <a:t>&lt;p&gt;How razorback-jumping frogs can level six piqued gymnasts!&lt;/p&gt;</a:t>
            </a:r>
          </a:p>
          <a:p>
            <a:pPr marL="324000" lvl="1" indent="0">
              <a:buNone/>
            </a:pPr>
            <a:r>
              <a:rPr lang="en-US" sz="1400" b="0" i="0" u="none" strike="noStrike" baseline="0" dirty="0">
                <a:latin typeface="CourierStd"/>
              </a:rPr>
              <a:t>&lt;/div&gt;</a:t>
            </a:r>
          </a:p>
          <a:p>
            <a:pPr marL="324000" lvl="1" indent="0">
              <a:buNone/>
            </a:pPr>
            <a:endParaRPr lang="en-US" sz="1400" b="0" i="0" u="none" strike="noStrike" baseline="0" dirty="0">
              <a:latin typeface="CourierStd"/>
            </a:endParaRPr>
          </a:p>
          <a:p>
            <a:pPr marL="0" indent="0" algn="l">
              <a:buNone/>
            </a:pPr>
            <a:r>
              <a:rPr lang="en-US" sz="1800" b="0" i="0" u="none" strike="noStrike" baseline="0" dirty="0">
                <a:latin typeface="BookAntiqua"/>
              </a:rPr>
              <a:t>We then visualize the code as a set of nested </a:t>
            </a:r>
            <a:br>
              <a:rPr lang="en-US" sz="1800" b="0" i="0" u="none" strike="noStrike" baseline="0" dirty="0">
                <a:latin typeface="BookAntiqua"/>
              </a:rPr>
            </a:br>
            <a:r>
              <a:rPr lang="en-US" sz="1800" b="0" i="0" u="none" strike="noStrike" baseline="0" dirty="0">
                <a:latin typeface="BookAntiqua"/>
              </a:rPr>
              <a:t>elements:</a:t>
            </a:r>
            <a:endParaRPr lang="en-US" dirty="0"/>
          </a:p>
        </p:txBody>
      </p:sp>
      <p:pic>
        <p:nvPicPr>
          <p:cNvPr id="5" name="Picture 4">
            <a:extLst>
              <a:ext uri="{FF2B5EF4-FFF2-40B4-BE49-F238E27FC236}">
                <a16:creationId xmlns:a16="http://schemas.microsoft.com/office/drawing/2014/main" id="{3CDFD059-66BD-416B-902C-1EFCD4C81519}"/>
              </a:ext>
            </a:extLst>
          </p:cNvPr>
          <p:cNvPicPr>
            <a:picLocks noChangeAspect="1"/>
          </p:cNvPicPr>
          <p:nvPr/>
        </p:nvPicPr>
        <p:blipFill>
          <a:blip r:embed="rId2"/>
          <a:stretch>
            <a:fillRect/>
          </a:stretch>
        </p:blipFill>
        <p:spPr>
          <a:xfrm>
            <a:off x="5092170" y="4765278"/>
            <a:ext cx="6257925" cy="1905000"/>
          </a:xfrm>
          <a:prstGeom prst="rect">
            <a:avLst/>
          </a:prstGeom>
        </p:spPr>
      </p:pic>
    </p:spTree>
    <p:extLst>
      <p:ext uri="{BB962C8B-B14F-4D97-AF65-F5344CB8AC3E}">
        <p14:creationId xmlns:p14="http://schemas.microsoft.com/office/powerpoint/2010/main" val="27859674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20B40-884F-4A85-8A7F-85D9EEB1BA6A}"/>
              </a:ext>
            </a:extLst>
          </p:cNvPr>
          <p:cNvSpPr>
            <a:spLocks noGrp="1"/>
          </p:cNvSpPr>
          <p:nvPr>
            <p:ph type="title"/>
          </p:nvPr>
        </p:nvSpPr>
        <p:spPr/>
        <p:txBody>
          <a:bodyPr/>
          <a:lstStyle/>
          <a:p>
            <a:r>
              <a:rPr lang="en-US" dirty="0"/>
              <a:t>The journey of an event</a:t>
            </a:r>
          </a:p>
        </p:txBody>
      </p:sp>
      <p:sp>
        <p:nvSpPr>
          <p:cNvPr id="3" name="Content Placeholder 2">
            <a:extLst>
              <a:ext uri="{FF2B5EF4-FFF2-40B4-BE49-F238E27FC236}">
                <a16:creationId xmlns:a16="http://schemas.microsoft.com/office/drawing/2014/main" id="{E9FB2624-FE1E-4329-B092-0EF086D2F437}"/>
              </a:ext>
            </a:extLst>
          </p:cNvPr>
          <p:cNvSpPr>
            <a:spLocks noGrp="1"/>
          </p:cNvSpPr>
          <p:nvPr>
            <p:ph idx="1"/>
          </p:nvPr>
        </p:nvSpPr>
        <p:spPr>
          <a:xfrm>
            <a:off x="581192" y="1989667"/>
            <a:ext cx="11029615" cy="4309533"/>
          </a:xfrm>
        </p:spPr>
        <p:txBody>
          <a:bodyPr anchor="t">
            <a:normAutofit/>
          </a:bodyPr>
          <a:lstStyle/>
          <a:p>
            <a:pPr marL="0" indent="0" algn="l">
              <a:buNone/>
            </a:pPr>
            <a:r>
              <a:rPr lang="en-US" sz="1800" b="0" i="0" u="none" strike="noStrike" baseline="0" dirty="0">
                <a:latin typeface="BookAntiqua"/>
              </a:rPr>
              <a:t>For any event, there are multiple elements that could logically be responsible for reacting. When the link on this page is clicked, for example, the </a:t>
            </a:r>
            <a:r>
              <a:rPr lang="en-US" sz="1800" b="0" i="0" u="none" strike="noStrike" baseline="0" dirty="0">
                <a:latin typeface="CourierStd"/>
              </a:rPr>
              <a:t>&lt;div&gt;</a:t>
            </a:r>
            <a:r>
              <a:rPr lang="en-US" sz="1800" b="0" i="0" u="none" strike="noStrike" baseline="0" dirty="0">
                <a:latin typeface="BookAntiqua"/>
              </a:rPr>
              <a:t>, </a:t>
            </a:r>
            <a:r>
              <a:rPr lang="en-US" sz="1800" b="0" i="0" u="none" strike="noStrike" baseline="0" dirty="0">
                <a:latin typeface="CourierStd"/>
              </a:rPr>
              <a:t>&lt;span&gt;</a:t>
            </a:r>
            <a:r>
              <a:rPr lang="en-US" sz="1800" b="0" i="0" u="none" strike="noStrike" baseline="0" dirty="0">
                <a:latin typeface="BookAntiqua"/>
              </a:rPr>
              <a:t>, and </a:t>
            </a:r>
            <a:r>
              <a:rPr lang="en-US" sz="1800" b="0" i="0" u="none" strike="noStrike" baseline="0" dirty="0">
                <a:latin typeface="CourierStd"/>
              </a:rPr>
              <a:t>&lt;a&gt; </a:t>
            </a:r>
            <a:r>
              <a:rPr lang="en-US" sz="1800" b="0" i="0" u="none" strike="noStrike" baseline="0" dirty="0">
                <a:latin typeface="BookAntiqua"/>
              </a:rPr>
              <a:t>elements should all get the opportunity to respond to the click. After all, these three elements are all under the user's mouse cursor at the time. The </a:t>
            </a:r>
            <a:r>
              <a:rPr lang="en-US" sz="1800" b="0" i="0" u="none" strike="noStrike" baseline="0" dirty="0">
                <a:latin typeface="CourierStd"/>
              </a:rPr>
              <a:t>&lt;p&gt; </a:t>
            </a:r>
            <a:r>
              <a:rPr lang="en-US" sz="1800" b="0" i="0" u="none" strike="noStrike" baseline="0" dirty="0">
                <a:latin typeface="BookAntiqua"/>
              </a:rPr>
              <a:t>element, on the other hand, is not part of this interaction at all.</a:t>
            </a:r>
          </a:p>
          <a:p>
            <a:pPr marL="0" indent="0" algn="l">
              <a:buNone/>
            </a:pPr>
            <a:r>
              <a:rPr lang="en-US" sz="1800" b="0" i="0" u="none" strike="noStrike" baseline="0" dirty="0">
                <a:latin typeface="BookAntiqua"/>
              </a:rPr>
              <a:t>One strategy for allowing multiple elements to respond to a user interaction is called </a:t>
            </a:r>
            <a:r>
              <a:rPr lang="en-US" sz="1800" b="1" i="0" u="none" strike="noStrike" baseline="0" dirty="0">
                <a:latin typeface="BookAntiqua-Bold"/>
              </a:rPr>
              <a:t>event capturing</a:t>
            </a:r>
            <a:r>
              <a:rPr lang="en-US" sz="1800" b="0" i="0" u="none" strike="noStrike" baseline="0" dirty="0">
                <a:latin typeface="BookAntiqua"/>
              </a:rPr>
              <a:t>. With event capturing, the event is first given to the most </a:t>
            </a:r>
            <a:r>
              <a:rPr lang="en-US" sz="1800" b="0" i="0" u="none" strike="noStrike" baseline="0" dirty="0" err="1">
                <a:latin typeface="BookAntiqua"/>
              </a:rPr>
              <a:t>allencompassing</a:t>
            </a:r>
            <a:r>
              <a:rPr lang="en-US" sz="1800" b="0" i="0" u="none" strike="noStrike" baseline="0" dirty="0">
                <a:latin typeface="BookAntiqua"/>
              </a:rPr>
              <a:t> element, and then to progressively more specific ones. In our example, this means that first the </a:t>
            </a:r>
            <a:r>
              <a:rPr lang="en-US" sz="1800" b="0" i="0" u="none" strike="noStrike" baseline="0" dirty="0">
                <a:latin typeface="CourierStd"/>
              </a:rPr>
              <a:t>&lt;div&gt; </a:t>
            </a:r>
            <a:r>
              <a:rPr lang="en-US" sz="1800" b="0" i="0" u="none" strike="noStrike" baseline="0" dirty="0">
                <a:latin typeface="BookAntiqua"/>
              </a:rPr>
              <a:t>element gets passed the event, then the </a:t>
            </a:r>
            <a:r>
              <a:rPr lang="en-US" sz="1800" b="0" i="0" u="none" strike="noStrike" baseline="0" dirty="0">
                <a:latin typeface="CourierStd"/>
              </a:rPr>
              <a:t>&lt;span&gt; </a:t>
            </a:r>
            <a:r>
              <a:rPr lang="en-US" sz="1800" b="0" i="0" u="none" strike="noStrike" baseline="0" dirty="0">
                <a:latin typeface="BookAntiqua"/>
              </a:rPr>
              <a:t>element, and finally the </a:t>
            </a:r>
            <a:r>
              <a:rPr lang="en-US" sz="1800" b="0" i="0" u="none" strike="noStrike" baseline="0" dirty="0">
                <a:latin typeface="CourierStd"/>
              </a:rPr>
              <a:t>&lt;a&gt; </a:t>
            </a:r>
            <a:r>
              <a:rPr lang="en-US" sz="1800" b="0" i="0" u="none" strike="noStrike" baseline="0" dirty="0">
                <a:latin typeface="BookAntiqua"/>
              </a:rPr>
              <a:t>element, as shown in the following figure:</a:t>
            </a:r>
            <a:endParaRPr lang="en-US" dirty="0"/>
          </a:p>
        </p:txBody>
      </p:sp>
      <p:pic>
        <p:nvPicPr>
          <p:cNvPr id="6" name="Picture 5">
            <a:extLst>
              <a:ext uri="{FF2B5EF4-FFF2-40B4-BE49-F238E27FC236}">
                <a16:creationId xmlns:a16="http://schemas.microsoft.com/office/drawing/2014/main" id="{8B5D8E8F-C62B-4263-AB88-29D9B71CE6AF}"/>
              </a:ext>
            </a:extLst>
          </p:cNvPr>
          <p:cNvPicPr>
            <a:picLocks noChangeAspect="1"/>
          </p:cNvPicPr>
          <p:nvPr/>
        </p:nvPicPr>
        <p:blipFill>
          <a:blip r:embed="rId2"/>
          <a:stretch>
            <a:fillRect/>
          </a:stretch>
        </p:blipFill>
        <p:spPr>
          <a:xfrm>
            <a:off x="3166533" y="4536574"/>
            <a:ext cx="5858934" cy="2036337"/>
          </a:xfrm>
          <a:prstGeom prst="rect">
            <a:avLst/>
          </a:prstGeom>
        </p:spPr>
      </p:pic>
    </p:spTree>
    <p:extLst>
      <p:ext uri="{BB962C8B-B14F-4D97-AF65-F5344CB8AC3E}">
        <p14:creationId xmlns:p14="http://schemas.microsoft.com/office/powerpoint/2010/main" val="28929824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20B40-884F-4A85-8A7F-85D9EEB1BA6A}"/>
              </a:ext>
            </a:extLst>
          </p:cNvPr>
          <p:cNvSpPr>
            <a:spLocks noGrp="1"/>
          </p:cNvSpPr>
          <p:nvPr>
            <p:ph type="title"/>
          </p:nvPr>
        </p:nvSpPr>
        <p:spPr/>
        <p:txBody>
          <a:bodyPr/>
          <a:lstStyle/>
          <a:p>
            <a:r>
              <a:rPr lang="en-US" dirty="0"/>
              <a:t>The journey of an event</a:t>
            </a:r>
          </a:p>
        </p:txBody>
      </p:sp>
      <p:sp>
        <p:nvSpPr>
          <p:cNvPr id="3" name="Content Placeholder 2">
            <a:extLst>
              <a:ext uri="{FF2B5EF4-FFF2-40B4-BE49-F238E27FC236}">
                <a16:creationId xmlns:a16="http://schemas.microsoft.com/office/drawing/2014/main" id="{E9FB2624-FE1E-4329-B092-0EF086D2F437}"/>
              </a:ext>
            </a:extLst>
          </p:cNvPr>
          <p:cNvSpPr>
            <a:spLocks noGrp="1"/>
          </p:cNvSpPr>
          <p:nvPr>
            <p:ph idx="1"/>
          </p:nvPr>
        </p:nvSpPr>
        <p:spPr>
          <a:xfrm>
            <a:off x="581192" y="2074333"/>
            <a:ext cx="11029615" cy="4224867"/>
          </a:xfrm>
        </p:spPr>
        <p:txBody>
          <a:bodyPr anchor="t">
            <a:normAutofit/>
          </a:bodyPr>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The opposite strategy is called </a:t>
            </a:r>
            <a:r>
              <a:rPr lang="en-US" sz="1800" b="1" i="0" u="none" strike="noStrike" baseline="0" dirty="0">
                <a:latin typeface="BookAntiqua-Bold"/>
              </a:rPr>
              <a:t>event bubbling</a:t>
            </a:r>
            <a:r>
              <a:rPr lang="en-US" sz="1800" b="0" i="0" u="none" strike="noStrike" baseline="0" dirty="0">
                <a:latin typeface="BookAntiqua"/>
              </a:rPr>
              <a:t>. The event gets sent to the most specific element, and after this element has an opportunity to react, the event </a:t>
            </a:r>
            <a:r>
              <a:rPr lang="en-US" sz="1800" b="1" i="0" u="none" strike="noStrike" baseline="0" dirty="0">
                <a:latin typeface="BookAntiqua-Bold"/>
              </a:rPr>
              <a:t>bubbles up </a:t>
            </a:r>
            <a:r>
              <a:rPr lang="en-US" sz="1800" b="0" i="0" u="none" strike="noStrike" baseline="0" dirty="0">
                <a:latin typeface="BookAntiqua"/>
              </a:rPr>
              <a:t>to more general elements. In our example, the </a:t>
            </a:r>
            <a:r>
              <a:rPr lang="en-US" sz="1800" b="0" i="0" u="none" strike="noStrike" baseline="0" dirty="0">
                <a:latin typeface="CourierStd"/>
              </a:rPr>
              <a:t>&lt;a&gt; </a:t>
            </a:r>
            <a:r>
              <a:rPr lang="en-US" sz="1800" b="0" i="0" u="none" strike="noStrike" baseline="0" dirty="0">
                <a:latin typeface="BookAntiqua"/>
              </a:rPr>
              <a:t>element would be handed the event first, and then the </a:t>
            </a:r>
            <a:r>
              <a:rPr lang="en-US" sz="1800" b="0" i="0" u="none" strike="noStrike" baseline="0" dirty="0">
                <a:latin typeface="CourierStd"/>
              </a:rPr>
              <a:t>&lt;span&gt; </a:t>
            </a:r>
            <a:r>
              <a:rPr lang="en-US" sz="1800" b="0" i="0" u="none" strike="noStrike" baseline="0" dirty="0">
                <a:latin typeface="BookAntiqua"/>
              </a:rPr>
              <a:t>and </a:t>
            </a:r>
            <a:r>
              <a:rPr lang="en-US" sz="1800" b="0" i="0" u="none" strike="noStrike" baseline="0" dirty="0">
                <a:latin typeface="CourierStd"/>
              </a:rPr>
              <a:t>&lt;div&gt; </a:t>
            </a:r>
            <a:r>
              <a:rPr lang="en-US" sz="1800" b="0" i="0" u="none" strike="noStrike" baseline="0" dirty="0">
                <a:latin typeface="BookAntiqua"/>
              </a:rPr>
              <a:t>elements in that order, as shown in the following figure:</a:t>
            </a:r>
            <a:endParaRPr lang="en-US" dirty="0"/>
          </a:p>
        </p:txBody>
      </p:sp>
      <p:pic>
        <p:nvPicPr>
          <p:cNvPr id="5" name="Picture 4">
            <a:extLst>
              <a:ext uri="{FF2B5EF4-FFF2-40B4-BE49-F238E27FC236}">
                <a16:creationId xmlns:a16="http://schemas.microsoft.com/office/drawing/2014/main" id="{AE9AA9C6-018D-4795-A357-10B205D07DAD}"/>
              </a:ext>
            </a:extLst>
          </p:cNvPr>
          <p:cNvPicPr>
            <a:picLocks noChangeAspect="1"/>
          </p:cNvPicPr>
          <p:nvPr/>
        </p:nvPicPr>
        <p:blipFill>
          <a:blip r:embed="rId2"/>
          <a:stretch>
            <a:fillRect/>
          </a:stretch>
        </p:blipFill>
        <p:spPr>
          <a:xfrm>
            <a:off x="2967036" y="3959406"/>
            <a:ext cx="6257925" cy="2190750"/>
          </a:xfrm>
          <a:prstGeom prst="rect">
            <a:avLst/>
          </a:prstGeom>
        </p:spPr>
      </p:pic>
    </p:spTree>
    <p:extLst>
      <p:ext uri="{BB962C8B-B14F-4D97-AF65-F5344CB8AC3E}">
        <p14:creationId xmlns:p14="http://schemas.microsoft.com/office/powerpoint/2010/main" val="40428259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20B40-884F-4A85-8A7F-85D9EEB1BA6A}"/>
              </a:ext>
            </a:extLst>
          </p:cNvPr>
          <p:cNvSpPr>
            <a:spLocks noGrp="1"/>
          </p:cNvSpPr>
          <p:nvPr>
            <p:ph type="title"/>
          </p:nvPr>
        </p:nvSpPr>
        <p:spPr/>
        <p:txBody>
          <a:bodyPr/>
          <a:lstStyle/>
          <a:p>
            <a:r>
              <a:rPr lang="en-US" dirty="0"/>
              <a:t>The journey of an event</a:t>
            </a:r>
          </a:p>
        </p:txBody>
      </p:sp>
      <p:sp>
        <p:nvSpPr>
          <p:cNvPr id="3" name="Content Placeholder 2">
            <a:extLst>
              <a:ext uri="{FF2B5EF4-FFF2-40B4-BE49-F238E27FC236}">
                <a16:creationId xmlns:a16="http://schemas.microsoft.com/office/drawing/2014/main" id="{E9FB2624-FE1E-4329-B092-0EF086D2F437}"/>
              </a:ext>
            </a:extLst>
          </p:cNvPr>
          <p:cNvSpPr>
            <a:spLocks noGrp="1"/>
          </p:cNvSpPr>
          <p:nvPr>
            <p:ph idx="1"/>
          </p:nvPr>
        </p:nvSpPr>
        <p:spPr>
          <a:xfrm>
            <a:off x="581192" y="2074333"/>
            <a:ext cx="11029615" cy="4224867"/>
          </a:xfrm>
        </p:spPr>
        <p:txBody>
          <a:bodyPr anchor="ctr">
            <a:normAutofit/>
          </a:bodyPr>
          <a:lstStyle/>
          <a:p>
            <a:pPr marL="0" indent="0" algn="l">
              <a:buNone/>
            </a:pPr>
            <a:r>
              <a:rPr lang="en-US" sz="1800" b="0" i="0" u="none" strike="noStrike" baseline="0" dirty="0">
                <a:latin typeface="BookAntiqua"/>
              </a:rPr>
              <a:t>Unsurprisingly, different browser developers originally decided on different models for event propagation. The DOM standard that was eventually developed thus specified that both strategies should be used: first the event is captured from general elements to specific ones, and then the event bubbles back up to the top of the DOM tree. Event handlers can be registered for either part of the process.</a:t>
            </a:r>
          </a:p>
          <a:p>
            <a:pPr marL="0" indent="0" algn="l">
              <a:buNone/>
            </a:pPr>
            <a:r>
              <a:rPr lang="en-US" sz="1800" b="0" i="0" u="none" strike="noStrike" baseline="0" dirty="0">
                <a:latin typeface="BookAntiqua"/>
              </a:rPr>
              <a:t>To provide consistent and easy-to-understand behavior, jQuery always registers event handlers for the bubbling phase of the model. We can always assume that the most specific element will get the first opportunity to respond to any event.</a:t>
            </a:r>
            <a:endParaRPr lang="en-US" dirty="0"/>
          </a:p>
        </p:txBody>
      </p:sp>
    </p:spTree>
    <p:extLst>
      <p:ext uri="{BB962C8B-B14F-4D97-AF65-F5344CB8AC3E}">
        <p14:creationId xmlns:p14="http://schemas.microsoft.com/office/powerpoint/2010/main" val="5801642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9AFC9-9A1B-4581-A4E0-25EA85CF085E}"/>
              </a:ext>
            </a:extLst>
          </p:cNvPr>
          <p:cNvSpPr>
            <a:spLocks noGrp="1"/>
          </p:cNvSpPr>
          <p:nvPr>
            <p:ph type="title"/>
          </p:nvPr>
        </p:nvSpPr>
        <p:spPr/>
        <p:txBody>
          <a:bodyPr/>
          <a:lstStyle/>
          <a:p>
            <a:r>
              <a:rPr lang="en-US" dirty="0"/>
              <a:t>Side effects of event bubbling</a:t>
            </a:r>
          </a:p>
        </p:txBody>
      </p:sp>
      <p:sp>
        <p:nvSpPr>
          <p:cNvPr id="3" name="Content Placeholder 2">
            <a:extLst>
              <a:ext uri="{FF2B5EF4-FFF2-40B4-BE49-F238E27FC236}">
                <a16:creationId xmlns:a16="http://schemas.microsoft.com/office/drawing/2014/main" id="{C0B8CF03-D274-4AB8-A71E-4F548B918BB3}"/>
              </a:ext>
            </a:extLst>
          </p:cNvPr>
          <p:cNvSpPr>
            <a:spLocks noGrp="1"/>
          </p:cNvSpPr>
          <p:nvPr>
            <p:ph idx="1"/>
          </p:nvPr>
        </p:nvSpPr>
        <p:spPr>
          <a:xfrm>
            <a:off x="581192" y="2180496"/>
            <a:ext cx="11029615" cy="4169504"/>
          </a:xfrm>
        </p:spPr>
        <p:txBody>
          <a:bodyPr>
            <a:normAutofit/>
          </a:bodyPr>
          <a:lstStyle/>
          <a:p>
            <a:pPr marL="0" indent="0" algn="l">
              <a:buNone/>
            </a:pPr>
            <a:r>
              <a:rPr lang="en-US" sz="1800" b="0" i="0" u="none" strike="noStrike" baseline="0" dirty="0">
                <a:latin typeface="BookAntiqua"/>
              </a:rPr>
              <a:t>Event bubbling can cause unexpected behavior, especially when the wrong element responds to a </a:t>
            </a:r>
            <a:r>
              <a:rPr lang="en-US" sz="1800" b="0" i="0" u="none" strike="noStrike" baseline="0" dirty="0">
                <a:latin typeface="CourierStd"/>
              </a:rPr>
              <a:t>mouseover </a:t>
            </a:r>
            <a:r>
              <a:rPr lang="en-US" sz="1800" b="0" i="0" u="none" strike="noStrike" baseline="0" dirty="0">
                <a:latin typeface="BookAntiqua"/>
              </a:rPr>
              <a:t>or </a:t>
            </a:r>
            <a:r>
              <a:rPr lang="en-US" sz="1800" b="0" i="0" u="none" strike="noStrike" baseline="0" dirty="0" err="1">
                <a:latin typeface="CourierStd"/>
              </a:rPr>
              <a:t>mouseout</a:t>
            </a:r>
            <a:r>
              <a:rPr lang="en-US" sz="1800" b="0" i="0" u="none" strike="noStrike" baseline="0" dirty="0">
                <a:latin typeface="CourierStd"/>
              </a:rPr>
              <a:t> </a:t>
            </a:r>
            <a:r>
              <a:rPr lang="en-US" sz="1800" b="0" i="0" u="none" strike="noStrike" baseline="0" dirty="0">
                <a:latin typeface="BookAntiqua"/>
              </a:rPr>
              <a:t>event. Consider a </a:t>
            </a:r>
            <a:r>
              <a:rPr lang="en-US" sz="1800" b="0" i="0" u="none" strike="noStrike" baseline="0" dirty="0" err="1">
                <a:latin typeface="CourierStd"/>
              </a:rPr>
              <a:t>mouseout</a:t>
            </a:r>
            <a:r>
              <a:rPr lang="en-US" sz="1800" b="0" i="0" u="none" strike="noStrike" baseline="0" dirty="0">
                <a:latin typeface="CourierStd"/>
              </a:rPr>
              <a:t> </a:t>
            </a:r>
            <a:r>
              <a:rPr lang="en-US" sz="1800" b="0" i="0" u="none" strike="noStrike" baseline="0" dirty="0">
                <a:latin typeface="BookAntiqua"/>
              </a:rPr>
              <a:t>event handler attached to the </a:t>
            </a:r>
            <a:r>
              <a:rPr lang="en-US" sz="1800" b="0" i="0" u="none" strike="noStrike" baseline="0" dirty="0">
                <a:latin typeface="CourierStd"/>
              </a:rPr>
              <a:t>&lt;div&gt; </a:t>
            </a:r>
            <a:r>
              <a:rPr lang="en-US" sz="1800" b="0" i="0" u="none" strike="noStrike" baseline="0" dirty="0">
                <a:latin typeface="BookAntiqua"/>
              </a:rPr>
              <a:t>element in our example. When the user's mouse cursor exits the </a:t>
            </a:r>
            <a:r>
              <a:rPr lang="en-US" sz="1800" b="0" i="0" u="none" strike="noStrike" baseline="0" dirty="0">
                <a:latin typeface="CourierStd"/>
              </a:rPr>
              <a:t>&lt;div&gt; </a:t>
            </a:r>
            <a:r>
              <a:rPr lang="en-US" sz="1800" b="0" i="0" u="none" strike="noStrike" baseline="0" dirty="0">
                <a:latin typeface="BookAntiqua"/>
              </a:rPr>
              <a:t>element, the </a:t>
            </a:r>
            <a:r>
              <a:rPr lang="en-US" sz="1800" b="0" i="0" u="none" strike="noStrike" baseline="0" dirty="0" err="1">
                <a:latin typeface="CourierStd"/>
              </a:rPr>
              <a:t>mouseout</a:t>
            </a:r>
            <a:r>
              <a:rPr lang="en-US" sz="1800" b="0" i="0" u="none" strike="noStrike" baseline="0" dirty="0">
                <a:latin typeface="CourierStd"/>
              </a:rPr>
              <a:t> </a:t>
            </a:r>
            <a:r>
              <a:rPr lang="en-US" sz="1800" b="0" i="0" u="none" strike="noStrike" baseline="0" dirty="0">
                <a:latin typeface="BookAntiqua"/>
              </a:rPr>
              <a:t>handler is run as anticipated. Since this is at the top of the hierarchy, no other elements get the event. On the other hand, when the cursor exits the </a:t>
            </a:r>
            <a:r>
              <a:rPr lang="en-US" sz="1800" b="0" i="0" u="none" strike="noStrike" baseline="0" dirty="0">
                <a:latin typeface="CourierStd"/>
              </a:rPr>
              <a:t>&lt;a&gt; </a:t>
            </a:r>
            <a:r>
              <a:rPr lang="en-US" sz="1800" b="0" i="0" u="none" strike="noStrike" baseline="0" dirty="0">
                <a:latin typeface="BookAntiqua"/>
              </a:rPr>
              <a:t>element, a </a:t>
            </a:r>
            <a:r>
              <a:rPr lang="en-US" sz="1800" b="0" i="0" u="none" strike="noStrike" baseline="0" dirty="0" err="1">
                <a:latin typeface="CourierStd"/>
              </a:rPr>
              <a:t>mouseout</a:t>
            </a:r>
            <a:r>
              <a:rPr lang="en-US" sz="1800" b="0" i="0" u="none" strike="noStrike" baseline="0" dirty="0">
                <a:latin typeface="CourierStd"/>
              </a:rPr>
              <a:t> </a:t>
            </a:r>
            <a:r>
              <a:rPr lang="en-US" sz="1800" b="0" i="0" u="none" strike="noStrike" baseline="0" dirty="0">
                <a:latin typeface="BookAntiqua"/>
              </a:rPr>
              <a:t>event is sent to that. This event will then bubble up to the </a:t>
            </a:r>
            <a:r>
              <a:rPr lang="en-US" sz="1800" b="0" i="0" u="none" strike="noStrike" baseline="0" dirty="0">
                <a:latin typeface="CourierStd"/>
              </a:rPr>
              <a:t>&lt;span&gt; </a:t>
            </a:r>
            <a:r>
              <a:rPr lang="en-US" sz="1800" b="0" i="0" u="none" strike="noStrike" baseline="0" dirty="0">
                <a:latin typeface="BookAntiqua"/>
              </a:rPr>
              <a:t>element and then to the </a:t>
            </a:r>
            <a:r>
              <a:rPr lang="en-US" sz="1800" b="0" i="0" u="none" strike="noStrike" baseline="0" dirty="0">
                <a:latin typeface="CourierStd"/>
              </a:rPr>
              <a:t>&lt;div&gt; </a:t>
            </a:r>
            <a:r>
              <a:rPr lang="en-US" sz="1800" b="0" i="0" u="none" strike="noStrike" baseline="0" dirty="0">
                <a:latin typeface="BookAntiqua"/>
              </a:rPr>
              <a:t>element, firing the same event handler. This bubbling sequence is likely not desired. </a:t>
            </a:r>
          </a:p>
          <a:p>
            <a:pPr marL="0" indent="0" algn="l">
              <a:buNone/>
            </a:pPr>
            <a:r>
              <a:rPr lang="en-US" sz="1800" b="0" i="0" u="none" strike="noStrike" baseline="0" dirty="0">
                <a:latin typeface="BookAntiqua"/>
              </a:rPr>
              <a:t>The </a:t>
            </a:r>
            <a:r>
              <a:rPr lang="en-US" sz="1800" b="0" i="0" u="none" strike="noStrike" baseline="0" dirty="0" err="1">
                <a:latin typeface="CourierStd"/>
              </a:rPr>
              <a:t>mouseenter</a:t>
            </a:r>
            <a:r>
              <a:rPr lang="en-US" sz="1800" b="0" i="0" u="none" strike="noStrike" baseline="0" dirty="0">
                <a:latin typeface="CourierStd"/>
              </a:rPr>
              <a:t> </a:t>
            </a:r>
            <a:r>
              <a:rPr lang="en-US" sz="1800" b="0" i="0" u="none" strike="noStrike" baseline="0" dirty="0">
                <a:latin typeface="BookAntiqua"/>
              </a:rPr>
              <a:t>and </a:t>
            </a:r>
            <a:r>
              <a:rPr lang="en-US" sz="1800" b="0" i="0" u="none" strike="noStrike" baseline="0" dirty="0" err="1">
                <a:latin typeface="CourierStd"/>
              </a:rPr>
              <a:t>mouseleave</a:t>
            </a:r>
            <a:r>
              <a:rPr lang="en-US" sz="1800" b="0" i="0" u="none" strike="noStrike" baseline="0" dirty="0">
                <a:latin typeface="CourierStd"/>
              </a:rPr>
              <a:t> </a:t>
            </a:r>
            <a:r>
              <a:rPr lang="en-US" sz="1800" b="0" i="0" u="none" strike="noStrike" baseline="0" dirty="0">
                <a:latin typeface="BookAntiqua"/>
              </a:rPr>
              <a:t>events, either bound individually or combined in the </a:t>
            </a:r>
            <a:r>
              <a:rPr lang="en-US" sz="1800" b="0" i="0" u="none" strike="noStrike" baseline="0" dirty="0">
                <a:latin typeface="CourierStd"/>
              </a:rPr>
              <a:t>.hover() </a:t>
            </a:r>
            <a:r>
              <a:rPr lang="en-US" sz="1800" b="0" i="0" u="none" strike="noStrike" baseline="0" dirty="0">
                <a:latin typeface="BookAntiqua"/>
              </a:rPr>
              <a:t>method, are aware of these bubbling issues, and when we use them to attach events, we can ignore the problems caused by the wrong element getting a </a:t>
            </a:r>
            <a:r>
              <a:rPr lang="en-US" sz="1800" b="0" i="0" u="none" strike="noStrike" baseline="0" dirty="0">
                <a:latin typeface="CourierStd"/>
              </a:rPr>
              <a:t>mouseover </a:t>
            </a:r>
            <a:r>
              <a:rPr lang="en-US" sz="1800" b="0" i="0" u="none" strike="noStrike" baseline="0" dirty="0">
                <a:latin typeface="BookAntiqua"/>
              </a:rPr>
              <a:t>or </a:t>
            </a:r>
            <a:r>
              <a:rPr lang="en-US" sz="1800" b="0" i="0" u="none" strike="noStrike" baseline="0" dirty="0" err="1">
                <a:latin typeface="CourierStd"/>
              </a:rPr>
              <a:t>mouseout</a:t>
            </a:r>
            <a:r>
              <a:rPr lang="en-US" sz="1800" b="0" i="0" u="none" strike="noStrike" baseline="0" dirty="0">
                <a:latin typeface="CourierStd"/>
              </a:rPr>
              <a:t> </a:t>
            </a:r>
            <a:r>
              <a:rPr lang="en-US" sz="1800" b="0" i="0" u="none" strike="noStrike" baseline="0" dirty="0">
                <a:latin typeface="BookAntiqua"/>
              </a:rPr>
              <a:t>event. </a:t>
            </a:r>
          </a:p>
          <a:p>
            <a:pPr marL="0" indent="0" algn="l">
              <a:buNone/>
            </a:pPr>
            <a:r>
              <a:rPr lang="en-US" sz="1800" b="0" i="0" u="none" strike="noStrike" baseline="0" dirty="0">
                <a:latin typeface="BookAntiqua"/>
              </a:rPr>
              <a:t>The </a:t>
            </a:r>
            <a:r>
              <a:rPr lang="en-US" sz="1800" b="0" i="0" u="none" strike="noStrike" baseline="0" dirty="0" err="1">
                <a:latin typeface="CourierStd"/>
              </a:rPr>
              <a:t>mouseout</a:t>
            </a:r>
            <a:r>
              <a:rPr lang="en-US" sz="1800" b="0" i="0" u="none" strike="noStrike" baseline="0" dirty="0">
                <a:latin typeface="CourierStd"/>
              </a:rPr>
              <a:t> </a:t>
            </a:r>
            <a:r>
              <a:rPr lang="en-US" sz="1800" b="0" i="0" u="none" strike="noStrike" baseline="0" dirty="0">
                <a:latin typeface="BookAntiqua"/>
              </a:rPr>
              <a:t>scenario just described illustrates the need to constrain the scope of an event. While </a:t>
            </a:r>
            <a:r>
              <a:rPr lang="en-US" sz="1800" b="0" i="0" u="none" strike="noStrike" baseline="0" dirty="0">
                <a:latin typeface="CourierStd"/>
              </a:rPr>
              <a:t>.hover() </a:t>
            </a:r>
            <a:r>
              <a:rPr lang="en-US" sz="1800" b="0" i="0" u="none" strike="noStrike" baseline="0" dirty="0">
                <a:latin typeface="BookAntiqua"/>
              </a:rPr>
              <a:t>handles this specific case, we will encounter other situations in which we need to limit an event spatially (preventing the event from being sent to certain elements) or temporally (preventing the event from being sent at certain times).</a:t>
            </a:r>
            <a:endParaRPr lang="en-US" dirty="0"/>
          </a:p>
        </p:txBody>
      </p:sp>
    </p:spTree>
    <p:extLst>
      <p:ext uri="{BB962C8B-B14F-4D97-AF65-F5344CB8AC3E}">
        <p14:creationId xmlns:p14="http://schemas.microsoft.com/office/powerpoint/2010/main" val="42440699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427FC-04A1-4404-8E60-5BBABCC75B83}"/>
              </a:ext>
            </a:extLst>
          </p:cNvPr>
          <p:cNvSpPr>
            <a:spLocks noGrp="1"/>
          </p:cNvSpPr>
          <p:nvPr>
            <p:ph type="title"/>
          </p:nvPr>
        </p:nvSpPr>
        <p:spPr/>
        <p:txBody>
          <a:bodyPr/>
          <a:lstStyle/>
          <a:p>
            <a:r>
              <a:rPr lang="en-US" dirty="0"/>
              <a:t>Altering the journey – the event object</a:t>
            </a:r>
          </a:p>
        </p:txBody>
      </p:sp>
      <p:sp>
        <p:nvSpPr>
          <p:cNvPr id="3" name="Content Placeholder 2">
            <a:extLst>
              <a:ext uri="{FF2B5EF4-FFF2-40B4-BE49-F238E27FC236}">
                <a16:creationId xmlns:a16="http://schemas.microsoft.com/office/drawing/2014/main" id="{4EFF5197-BCE5-4D8D-AD81-12A1FEC95F59}"/>
              </a:ext>
            </a:extLst>
          </p:cNvPr>
          <p:cNvSpPr>
            <a:spLocks noGrp="1"/>
          </p:cNvSpPr>
          <p:nvPr>
            <p:ph idx="1"/>
          </p:nvPr>
        </p:nvSpPr>
        <p:spPr>
          <a:xfrm>
            <a:off x="581192" y="2180496"/>
            <a:ext cx="11029615" cy="4262637"/>
          </a:xfrm>
        </p:spPr>
        <p:txBody>
          <a:bodyPr>
            <a:normAutofit lnSpcReduction="10000"/>
          </a:bodyPr>
          <a:lstStyle/>
          <a:p>
            <a:pPr marL="0" indent="0" algn="l">
              <a:buNone/>
            </a:pPr>
            <a:r>
              <a:rPr lang="en-US" sz="1800" b="0" i="0" u="none" strike="noStrike" baseline="0" dirty="0">
                <a:latin typeface="BookAntiqua"/>
              </a:rPr>
              <a:t>We have already seen one situation in which event bubbling can cause problems. To show a case in which </a:t>
            </a:r>
            <a:r>
              <a:rPr lang="en-US" sz="1800" b="0" i="0" u="none" strike="noStrike" baseline="0" dirty="0">
                <a:latin typeface="CourierStd"/>
              </a:rPr>
              <a:t>.hover() </a:t>
            </a:r>
            <a:r>
              <a:rPr lang="en-US" sz="1800" b="0" i="0" u="none" strike="noStrike" baseline="0" dirty="0">
                <a:latin typeface="BookAntiqua"/>
              </a:rPr>
              <a:t>does not help our cause, we'll alter the collapsing behavior that we implemented earlier.</a:t>
            </a:r>
          </a:p>
          <a:p>
            <a:pPr marL="0" indent="0" algn="l">
              <a:buNone/>
            </a:pPr>
            <a:r>
              <a:rPr lang="en-US" sz="1800" b="0" i="0" u="none" strike="noStrike" baseline="0" dirty="0">
                <a:latin typeface="BookAntiqua"/>
              </a:rPr>
              <a:t>Suppose we wish to expand the clickable area that triggers the collapsing or expanding of the style switcher. One way to do this is to move the event handler from the label, </a:t>
            </a:r>
            <a:r>
              <a:rPr lang="en-US" sz="1800" b="0" i="0" u="none" strike="noStrike" baseline="0" dirty="0">
                <a:latin typeface="CourierStd"/>
              </a:rPr>
              <a:t>&lt;h3&gt;</a:t>
            </a:r>
            <a:r>
              <a:rPr lang="en-US" sz="1800" b="0" i="0" u="none" strike="noStrike" baseline="0" dirty="0">
                <a:latin typeface="BookAntiqua"/>
              </a:rPr>
              <a:t>, to its containing </a:t>
            </a:r>
            <a:r>
              <a:rPr lang="en-US" sz="1800" b="0" i="0" u="none" strike="noStrike" baseline="0" dirty="0">
                <a:latin typeface="CourierStd"/>
              </a:rPr>
              <a:t>&lt;div&gt; </a:t>
            </a:r>
            <a:r>
              <a:rPr lang="en-US" sz="1800" b="0" i="0" u="none" strike="noStrike" baseline="0" dirty="0">
                <a:latin typeface="BookAntiqua"/>
              </a:rPr>
              <a:t>element. In </a:t>
            </a:r>
            <a:r>
              <a:rPr lang="en-US" sz="1800" b="0" i="1" u="none" strike="noStrike" baseline="0" dirty="0">
                <a:latin typeface="BookAntiqua-Italic"/>
              </a:rPr>
              <a:t>Listing 3.9</a:t>
            </a:r>
            <a:r>
              <a:rPr lang="en-US" sz="1800" b="0" i="0" u="none" strike="noStrike" baseline="0" dirty="0">
                <a:latin typeface="BookAntiqua"/>
              </a:rPr>
              <a:t>, we added a </a:t>
            </a:r>
            <a:r>
              <a:rPr lang="en-US" sz="1800" b="0" i="0" u="none" strike="noStrike" baseline="0" dirty="0">
                <a:latin typeface="CourierStd"/>
              </a:rPr>
              <a:t>click </a:t>
            </a:r>
            <a:r>
              <a:rPr lang="en-US" sz="1800" b="0" i="0" u="none" strike="noStrike" baseline="0" dirty="0">
                <a:latin typeface="BookAntiqua"/>
              </a:rPr>
              <a:t>handler to </a:t>
            </a:r>
            <a:r>
              <a:rPr lang="en-US" sz="1800" b="0" i="0" u="none" strike="noStrike" baseline="0" dirty="0">
                <a:latin typeface="CourierStd"/>
              </a:rPr>
              <a:t>#switcher h3</a:t>
            </a:r>
            <a:r>
              <a:rPr lang="en-US" sz="1800" b="0" i="0" u="none" strike="noStrike" baseline="0" dirty="0">
                <a:latin typeface="BookAntiqua"/>
              </a:rPr>
              <a:t>; we will attempt this change by attaching the handler to </a:t>
            </a:r>
            <a:r>
              <a:rPr lang="en-US" sz="1800" b="0" i="0" u="none" strike="noStrike" baseline="0" dirty="0">
                <a:latin typeface="CourierStd"/>
              </a:rPr>
              <a:t>#switcher </a:t>
            </a:r>
            <a:r>
              <a:rPr lang="en-US" sz="1800" b="0" i="0" u="none" strike="noStrike" baseline="0" dirty="0">
                <a:latin typeface="BookAntiqua"/>
              </a:rPr>
              <a:t>instead:</a:t>
            </a:r>
          </a:p>
          <a:p>
            <a:pPr marL="324000" lvl="1" indent="0">
              <a:buNone/>
            </a:pPr>
            <a:r>
              <a:rPr lang="en-US" b="0" i="0" u="none" strike="noStrike" baseline="0" dirty="0">
                <a:latin typeface="CourierStd"/>
              </a:rPr>
              <a:t>// Unfinished code</a:t>
            </a:r>
          </a:p>
          <a:p>
            <a:pPr marL="324000" lvl="1" indent="0">
              <a:buNone/>
            </a:pPr>
            <a:r>
              <a:rPr lang="en-US" b="0" i="0" u="none" strike="noStrike" baseline="0" dirty="0">
                <a:latin typeface="CourierStd"/>
              </a:rPr>
              <a:t>$(document).ready(function() {</a:t>
            </a:r>
          </a:p>
          <a:p>
            <a:pPr marL="594000" lvl="2" indent="0">
              <a:buNone/>
            </a:pPr>
            <a:r>
              <a:rPr lang="en-US" sz="1600" b="1" i="0" u="none" strike="noStrike" baseline="0" dirty="0">
                <a:latin typeface="CourierStd-Bold"/>
              </a:rPr>
              <a:t>$('#switcher').click(function() {</a:t>
            </a:r>
          </a:p>
          <a:p>
            <a:pPr marL="936000" lvl="3" indent="0">
              <a:buNone/>
            </a:pPr>
            <a:r>
              <a:rPr lang="en-US" sz="1600" b="0" i="0" u="none" strike="noStrike" baseline="0" dirty="0">
                <a:latin typeface="CourierStd"/>
              </a:rPr>
              <a:t>$('#switcher button').</a:t>
            </a:r>
            <a:r>
              <a:rPr lang="en-US" sz="1600" b="0" i="0" u="none" strike="noStrike" baseline="0" dirty="0" err="1">
                <a:latin typeface="CourierStd"/>
              </a:rPr>
              <a:t>toggleClass</a:t>
            </a:r>
            <a:r>
              <a:rPr lang="en-US" sz="1600" b="0" i="0" u="none" strike="noStrike" baseline="0" dirty="0">
                <a:latin typeface="CourierStd"/>
              </a:rPr>
              <a:t>('hidden');</a:t>
            </a:r>
          </a:p>
          <a:p>
            <a:pPr marL="594000" lvl="2" indent="0">
              <a:buNone/>
            </a:pPr>
            <a:r>
              <a:rPr lang="en-US" sz="1600" b="0" i="0" u="none" strike="noStrike" baseline="0" dirty="0">
                <a:latin typeface="CourierStd"/>
              </a:rPr>
              <a:t>});</a:t>
            </a:r>
          </a:p>
          <a:p>
            <a:pPr marL="324000" lvl="1" indent="0">
              <a:buNone/>
            </a:pPr>
            <a:r>
              <a:rPr lang="en-US" b="0" i="0" u="none" strike="noStrike" baseline="0" dirty="0">
                <a:latin typeface="CourierStd"/>
              </a:rPr>
              <a:t>});</a:t>
            </a:r>
          </a:p>
          <a:p>
            <a:pPr marL="324000" lvl="1" indent="0">
              <a:buNone/>
            </a:pPr>
            <a:r>
              <a:rPr lang="en-US" b="0" i="1" u="none" strike="noStrike" baseline="0" dirty="0">
                <a:latin typeface="BookAntiqua-Italic"/>
              </a:rPr>
              <a:t>				Listing 3.11</a:t>
            </a:r>
            <a:endParaRPr lang="en-US" dirty="0"/>
          </a:p>
        </p:txBody>
      </p:sp>
    </p:spTree>
    <p:extLst>
      <p:ext uri="{BB962C8B-B14F-4D97-AF65-F5344CB8AC3E}">
        <p14:creationId xmlns:p14="http://schemas.microsoft.com/office/powerpoint/2010/main" val="39171965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427FC-04A1-4404-8E60-5BBABCC75B83}"/>
              </a:ext>
            </a:extLst>
          </p:cNvPr>
          <p:cNvSpPr>
            <a:spLocks noGrp="1"/>
          </p:cNvSpPr>
          <p:nvPr>
            <p:ph type="title"/>
          </p:nvPr>
        </p:nvSpPr>
        <p:spPr/>
        <p:txBody>
          <a:bodyPr/>
          <a:lstStyle/>
          <a:p>
            <a:r>
              <a:rPr lang="en-US" dirty="0"/>
              <a:t>Altering the journey – the event object</a:t>
            </a:r>
          </a:p>
        </p:txBody>
      </p:sp>
      <p:sp>
        <p:nvSpPr>
          <p:cNvPr id="3" name="Content Placeholder 2">
            <a:extLst>
              <a:ext uri="{FF2B5EF4-FFF2-40B4-BE49-F238E27FC236}">
                <a16:creationId xmlns:a16="http://schemas.microsoft.com/office/drawing/2014/main" id="{4EFF5197-BCE5-4D8D-AD81-12A1FEC95F59}"/>
              </a:ext>
            </a:extLst>
          </p:cNvPr>
          <p:cNvSpPr>
            <a:spLocks noGrp="1"/>
          </p:cNvSpPr>
          <p:nvPr>
            <p:ph idx="1"/>
          </p:nvPr>
        </p:nvSpPr>
        <p:spPr>
          <a:xfrm>
            <a:off x="581192" y="2180496"/>
            <a:ext cx="11029615" cy="4262637"/>
          </a:xfrm>
        </p:spPr>
        <p:txBody>
          <a:bodyPr>
            <a:normAutofit/>
          </a:bodyPr>
          <a:lstStyle/>
          <a:p>
            <a:pPr marL="0" indent="0" algn="l">
              <a:buNone/>
            </a:pPr>
            <a:r>
              <a:rPr lang="en-US" sz="1800" b="0" i="0" u="none" strike="noStrike" baseline="0" dirty="0">
                <a:latin typeface="BookAntiqua"/>
              </a:rPr>
              <a:t>This alteration makes the entire area of the style switcher clickable to toggle its visibility. The downside is that clicking on a button also collapses the style switcher after the style on the content has been altered. This is due to event bubbling; the event is first handled by the buttons, then passed up through the DOM tree until it reaches the </a:t>
            </a:r>
            <a:r>
              <a:rPr lang="en-US" sz="1800" b="0" i="0" u="none" strike="noStrike" baseline="0" dirty="0">
                <a:latin typeface="CourierStd"/>
              </a:rPr>
              <a:t>&lt;div id="switcher"&gt; </a:t>
            </a:r>
            <a:r>
              <a:rPr lang="en-US" sz="1800" b="0" i="0" u="none" strike="noStrike" baseline="0" dirty="0">
                <a:latin typeface="BookAntiqua"/>
              </a:rPr>
              <a:t>element, where our new handler is activated and hides the buttons.</a:t>
            </a:r>
          </a:p>
          <a:p>
            <a:pPr marL="0" indent="0" algn="l">
              <a:buNone/>
            </a:pPr>
            <a:r>
              <a:rPr lang="en-US" sz="1800" b="0" i="0" u="none" strike="noStrike" baseline="0" dirty="0">
                <a:latin typeface="BookAntiqua"/>
              </a:rPr>
              <a:t>To solve this problem, we need access to the </a:t>
            </a:r>
            <a:r>
              <a:rPr lang="en-US" sz="1800" b="0" i="0" u="none" strike="noStrike" baseline="0" dirty="0">
                <a:latin typeface="CourierStd"/>
              </a:rPr>
              <a:t>event </a:t>
            </a:r>
            <a:r>
              <a:rPr lang="en-US" sz="1800" b="0" i="0" u="none" strike="noStrike" baseline="0" dirty="0">
                <a:latin typeface="BookAntiqua"/>
              </a:rPr>
              <a:t>object. This is a DOM construct that is passed to each element's event handler when it is invoked. It provides information about the event, such as where the mouse cursor was at the time of the event. It also provides some methods that can be used to affect the progress of the event through the DOM.</a:t>
            </a:r>
            <a:endParaRPr lang="en-US" dirty="0"/>
          </a:p>
        </p:txBody>
      </p:sp>
    </p:spTree>
    <p:extLst>
      <p:ext uri="{BB962C8B-B14F-4D97-AF65-F5344CB8AC3E}">
        <p14:creationId xmlns:p14="http://schemas.microsoft.com/office/powerpoint/2010/main" val="4179768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427FC-04A1-4404-8E60-5BBABCC75B83}"/>
              </a:ext>
            </a:extLst>
          </p:cNvPr>
          <p:cNvSpPr>
            <a:spLocks noGrp="1"/>
          </p:cNvSpPr>
          <p:nvPr>
            <p:ph type="title"/>
          </p:nvPr>
        </p:nvSpPr>
        <p:spPr/>
        <p:txBody>
          <a:bodyPr/>
          <a:lstStyle/>
          <a:p>
            <a:r>
              <a:rPr lang="en-US" dirty="0"/>
              <a:t>Altering the journey – the event object</a:t>
            </a:r>
          </a:p>
        </p:txBody>
      </p:sp>
      <p:sp>
        <p:nvSpPr>
          <p:cNvPr id="3" name="Content Placeholder 2">
            <a:extLst>
              <a:ext uri="{FF2B5EF4-FFF2-40B4-BE49-F238E27FC236}">
                <a16:creationId xmlns:a16="http://schemas.microsoft.com/office/drawing/2014/main" id="{4EFF5197-BCE5-4D8D-AD81-12A1FEC95F59}"/>
              </a:ext>
            </a:extLst>
          </p:cNvPr>
          <p:cNvSpPr>
            <a:spLocks noGrp="1"/>
          </p:cNvSpPr>
          <p:nvPr>
            <p:ph idx="1"/>
          </p:nvPr>
        </p:nvSpPr>
        <p:spPr>
          <a:xfrm>
            <a:off x="581192" y="2180496"/>
            <a:ext cx="11029615" cy="4262637"/>
          </a:xfrm>
        </p:spPr>
        <p:txBody>
          <a:bodyPr>
            <a:normAutofit/>
          </a:bodyPr>
          <a:lstStyle/>
          <a:p>
            <a:pPr marL="0" indent="0" algn="l">
              <a:buNone/>
            </a:pPr>
            <a:r>
              <a:rPr lang="en-US" sz="1800" b="0" i="0" u="none" strike="noStrike" baseline="0" dirty="0">
                <a:latin typeface="BookAntiqua"/>
              </a:rPr>
              <a:t>To use the event object in our handlers, we only need to add a parameter to the function:</a:t>
            </a:r>
          </a:p>
          <a:p>
            <a:pPr marL="0" indent="0" algn="l">
              <a:buNone/>
            </a:pPr>
            <a:endParaRPr lang="en-US" sz="1800" b="0" i="0" u="none" strike="noStrike" baseline="0" dirty="0">
              <a:latin typeface="BookAntiqua"/>
            </a:endParaRPr>
          </a:p>
          <a:p>
            <a:pPr marL="324000" lvl="1" indent="0">
              <a:buNone/>
            </a:pPr>
            <a:r>
              <a:rPr lang="en-US" b="0" i="0" u="none" strike="noStrike" baseline="0" dirty="0">
                <a:latin typeface="CourierStd"/>
              </a:rPr>
              <a:t>$(document).ready(function() {</a:t>
            </a:r>
          </a:p>
          <a:p>
            <a:pPr marL="594000" lvl="2" indent="0">
              <a:buNone/>
            </a:pPr>
            <a:r>
              <a:rPr lang="en-US" sz="1600" b="1" i="0" u="none" strike="noStrike" baseline="0" dirty="0">
                <a:latin typeface="CourierStd-Bold"/>
              </a:rPr>
              <a:t>$('#switcher').click(function(event) {</a:t>
            </a:r>
          </a:p>
          <a:p>
            <a:pPr marL="936000" lvl="3" indent="0">
              <a:buNone/>
            </a:pPr>
            <a:r>
              <a:rPr lang="en-US" sz="1600" b="0" i="0" u="none" strike="noStrike" baseline="0" dirty="0">
                <a:latin typeface="CourierStd"/>
              </a:rPr>
              <a:t>$('#switcher button').</a:t>
            </a:r>
            <a:r>
              <a:rPr lang="en-US" sz="1600" b="0" i="0" u="none" strike="noStrike" baseline="0" dirty="0" err="1">
                <a:latin typeface="CourierStd"/>
              </a:rPr>
              <a:t>toggleClass</a:t>
            </a:r>
            <a:r>
              <a:rPr lang="en-US" sz="1600" b="0" i="0" u="none" strike="noStrike" baseline="0" dirty="0">
                <a:latin typeface="CourierStd"/>
              </a:rPr>
              <a:t>('hidden');</a:t>
            </a:r>
          </a:p>
          <a:p>
            <a:pPr marL="594000" lvl="2" indent="0">
              <a:buNone/>
            </a:pPr>
            <a:r>
              <a:rPr lang="en-US" sz="1600" b="0" i="0" u="none" strike="noStrike" baseline="0" dirty="0">
                <a:latin typeface="CourierStd"/>
              </a:rPr>
              <a:t>});</a:t>
            </a:r>
          </a:p>
          <a:p>
            <a:pPr marL="324000" lvl="1" indent="0">
              <a:buNone/>
            </a:pPr>
            <a:r>
              <a:rPr lang="en-US" b="0" i="0" u="none" strike="noStrike" baseline="0" dirty="0">
                <a:latin typeface="CourierStd"/>
              </a:rPr>
              <a:t>});</a:t>
            </a:r>
          </a:p>
          <a:p>
            <a:pPr marL="324000" lvl="1" indent="0">
              <a:buNone/>
            </a:pPr>
            <a:endParaRPr lang="en-US" b="0" i="0" u="none" strike="noStrike" baseline="0" dirty="0">
              <a:latin typeface="CourierStd"/>
            </a:endParaRPr>
          </a:p>
          <a:p>
            <a:pPr marL="0" indent="0" algn="l">
              <a:buNone/>
            </a:pPr>
            <a:r>
              <a:rPr lang="en-US" sz="1800" b="0" i="0" u="none" strike="noStrike" baseline="0" dirty="0">
                <a:latin typeface="BookAntiqua"/>
              </a:rPr>
              <a:t>Note that we have named this parameter </a:t>
            </a:r>
            <a:r>
              <a:rPr lang="en-US" sz="1800" b="0" i="0" u="none" strike="noStrike" baseline="0" dirty="0">
                <a:latin typeface="CourierStd"/>
              </a:rPr>
              <a:t>event </a:t>
            </a:r>
            <a:r>
              <a:rPr lang="en-US" sz="1800" b="0" i="0" u="none" strike="noStrike" baseline="0" dirty="0">
                <a:latin typeface="BookAntiqua"/>
              </a:rPr>
              <a:t>because it is descriptive, not because we need to. Naming it </a:t>
            </a:r>
            <a:r>
              <a:rPr lang="en-US" sz="1800" b="0" i="0" u="none" strike="noStrike" baseline="0" dirty="0">
                <a:latin typeface="CourierStd"/>
              </a:rPr>
              <a:t>flapjacks </a:t>
            </a:r>
            <a:r>
              <a:rPr lang="en-US" sz="1800" b="0" i="0" u="none" strike="noStrike" baseline="0" dirty="0">
                <a:latin typeface="BookAntiqua"/>
              </a:rPr>
              <a:t>or anything else for that matter would work just as well.</a:t>
            </a:r>
            <a:endParaRPr lang="en-US" dirty="0"/>
          </a:p>
        </p:txBody>
      </p:sp>
    </p:spTree>
    <p:extLst>
      <p:ext uri="{BB962C8B-B14F-4D97-AF65-F5344CB8AC3E}">
        <p14:creationId xmlns:p14="http://schemas.microsoft.com/office/powerpoint/2010/main" val="3701851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3E403-6F67-4EF6-AAF9-FF812944E402}"/>
              </a:ext>
            </a:extLst>
          </p:cNvPr>
          <p:cNvSpPr>
            <a:spLocks noGrp="1"/>
          </p:cNvSpPr>
          <p:nvPr>
            <p:ph type="title"/>
          </p:nvPr>
        </p:nvSpPr>
        <p:spPr/>
        <p:txBody>
          <a:bodyPr/>
          <a:lstStyle/>
          <a:p>
            <a:r>
              <a:rPr lang="en-US" dirty="0"/>
              <a:t>Timing of code execution</a:t>
            </a:r>
          </a:p>
        </p:txBody>
      </p:sp>
      <p:sp>
        <p:nvSpPr>
          <p:cNvPr id="3" name="Content Placeholder 2">
            <a:extLst>
              <a:ext uri="{FF2B5EF4-FFF2-40B4-BE49-F238E27FC236}">
                <a16:creationId xmlns:a16="http://schemas.microsoft.com/office/drawing/2014/main" id="{DD6397F3-021A-41A7-8C8E-0ED4C5F6DB01}"/>
              </a:ext>
            </a:extLst>
          </p:cNvPr>
          <p:cNvSpPr>
            <a:spLocks noGrp="1"/>
          </p:cNvSpPr>
          <p:nvPr>
            <p:ph idx="1"/>
          </p:nvPr>
        </p:nvSpPr>
        <p:spPr>
          <a:xfrm>
            <a:off x="581192" y="2180496"/>
            <a:ext cx="11029615" cy="4059437"/>
          </a:xfrm>
        </p:spPr>
        <p:txBody>
          <a:bodyPr>
            <a:normAutofit/>
          </a:bodyPr>
          <a:lstStyle/>
          <a:p>
            <a:pPr marL="0" indent="0" algn="l">
              <a:buNone/>
            </a:pPr>
            <a:r>
              <a:rPr lang="en-US" sz="1800" b="0" i="0" u="none" strike="noStrike" baseline="0" dirty="0">
                <a:latin typeface="BookAntiqua"/>
              </a:rPr>
              <a:t>In </a:t>
            </a:r>
            <a:r>
              <a:rPr lang="en-US" sz="1800" b="0" i="1" u="none" strike="noStrike" baseline="0" dirty="0">
                <a:latin typeface="BookAntiqua-Italic"/>
              </a:rPr>
              <a:t>Chapter 1</a:t>
            </a:r>
            <a:r>
              <a:rPr lang="en-US" sz="1800" b="0" i="0" u="none" strike="noStrike" baseline="0" dirty="0">
                <a:latin typeface="BookAntiqua"/>
              </a:rPr>
              <a:t>, </a:t>
            </a:r>
            <a:r>
              <a:rPr lang="en-US" sz="1800" b="0" i="1" u="none" strike="noStrike" baseline="0" dirty="0">
                <a:latin typeface="BookAntiqua-Italic"/>
              </a:rPr>
              <a:t>Getting Started</a:t>
            </a:r>
            <a:r>
              <a:rPr lang="en-US" sz="1800" b="0" i="0" u="none" strike="noStrike" baseline="0" dirty="0">
                <a:latin typeface="BookAntiqua"/>
              </a:rPr>
              <a:t>, we noted that </a:t>
            </a:r>
            <a:r>
              <a:rPr lang="en-US" sz="1800" b="0" i="0" u="none" strike="noStrike" baseline="0" dirty="0">
                <a:latin typeface="CourierStd"/>
              </a:rPr>
              <a:t>$(document).ready() </a:t>
            </a:r>
            <a:r>
              <a:rPr lang="en-US" sz="1800" b="0" i="0" u="none" strike="noStrike" baseline="0" dirty="0">
                <a:latin typeface="BookAntiqua"/>
              </a:rPr>
              <a:t>was jQuery’s primary way to perform tasks on page load. It is not, however, the only method at our disposal. The native </a:t>
            </a:r>
            <a:r>
              <a:rPr lang="en-US" sz="1800" b="0" i="0" u="none" strike="noStrike" baseline="0" dirty="0" err="1">
                <a:latin typeface="CourierStd"/>
              </a:rPr>
              <a:t>window.onload</a:t>
            </a:r>
            <a:r>
              <a:rPr lang="en-US" sz="1800" b="0" i="0" u="none" strike="noStrike" baseline="0" dirty="0">
                <a:latin typeface="CourierStd"/>
              </a:rPr>
              <a:t> </a:t>
            </a:r>
            <a:r>
              <a:rPr lang="en-US" sz="1800" b="0" i="0" u="none" strike="noStrike" baseline="0" dirty="0">
                <a:latin typeface="BookAntiqua"/>
              </a:rPr>
              <a:t>event can achieve a similar effect. While the two methods are similar, it is important to recognize their difference in timing, even though it can be quite subtle depending on the number of resources being loaded. </a:t>
            </a:r>
          </a:p>
          <a:p>
            <a:pPr marL="0" indent="0" algn="l">
              <a:buNone/>
            </a:pPr>
            <a:r>
              <a:rPr lang="en-US" sz="1800" b="0" i="0" u="none" strike="noStrike" baseline="0" dirty="0">
                <a:latin typeface="BookAntiqua"/>
              </a:rPr>
              <a:t>The </a:t>
            </a:r>
            <a:r>
              <a:rPr lang="en-US" sz="1800" b="0" i="0" u="none" strike="noStrike" baseline="0" dirty="0" err="1">
                <a:latin typeface="CourierStd"/>
              </a:rPr>
              <a:t>window.onload</a:t>
            </a:r>
            <a:r>
              <a:rPr lang="en-US" sz="1800" b="0" i="0" u="none" strike="noStrike" baseline="0" dirty="0">
                <a:latin typeface="CourierStd"/>
              </a:rPr>
              <a:t> </a:t>
            </a:r>
            <a:r>
              <a:rPr lang="en-US" sz="1800" b="0" i="0" u="none" strike="noStrike" baseline="0" dirty="0">
                <a:latin typeface="BookAntiqua"/>
              </a:rPr>
              <a:t>event fires when a document is completely downloaded to the browser. This means that every element on the page is ready to be manipulated by JavaScript, which is a boon for writing feature-rich code without worrying about load order.</a:t>
            </a:r>
          </a:p>
          <a:p>
            <a:pPr marL="0" indent="0" algn="l">
              <a:buNone/>
            </a:pPr>
            <a:r>
              <a:rPr lang="en-US" sz="1800" b="0" i="0" u="none" strike="noStrike" baseline="0" dirty="0">
                <a:latin typeface="BookAntiqua"/>
              </a:rPr>
              <a:t>On the other hand, a handler registered using </a:t>
            </a:r>
            <a:r>
              <a:rPr lang="en-US" sz="1800" b="0" i="0" u="none" strike="noStrike" baseline="0" dirty="0">
                <a:latin typeface="CourierStd"/>
              </a:rPr>
              <a:t>$(document).ready() </a:t>
            </a:r>
            <a:r>
              <a:rPr lang="en-US" sz="1800" b="0" i="0" u="none" strike="noStrike" baseline="0" dirty="0">
                <a:latin typeface="BookAntiqua"/>
              </a:rPr>
              <a:t>is invoked when the DOM is completely ready for use. This also means that all elements are accessible by our scripts, but does not mean that every associated file has been downloaded. As soon as the HTML file has been downloaded and parsed into a DOM tree, the code can run.</a:t>
            </a:r>
            <a:endParaRPr lang="en-US" dirty="0"/>
          </a:p>
        </p:txBody>
      </p:sp>
    </p:spTree>
    <p:extLst>
      <p:ext uri="{BB962C8B-B14F-4D97-AF65-F5344CB8AC3E}">
        <p14:creationId xmlns:p14="http://schemas.microsoft.com/office/powerpoint/2010/main" val="1327288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427FC-04A1-4404-8E60-5BBABCC75B83}"/>
              </a:ext>
            </a:extLst>
          </p:cNvPr>
          <p:cNvSpPr>
            <a:spLocks noGrp="1"/>
          </p:cNvSpPr>
          <p:nvPr>
            <p:ph type="title"/>
          </p:nvPr>
        </p:nvSpPr>
        <p:spPr/>
        <p:txBody>
          <a:bodyPr/>
          <a:lstStyle/>
          <a:p>
            <a:r>
              <a:rPr lang="en-US" dirty="0"/>
              <a:t>Altering the journey – the event object</a:t>
            </a:r>
          </a:p>
        </p:txBody>
      </p:sp>
      <p:sp>
        <p:nvSpPr>
          <p:cNvPr id="3" name="Content Placeholder 2">
            <a:extLst>
              <a:ext uri="{FF2B5EF4-FFF2-40B4-BE49-F238E27FC236}">
                <a16:creationId xmlns:a16="http://schemas.microsoft.com/office/drawing/2014/main" id="{4EFF5197-BCE5-4D8D-AD81-12A1FEC95F59}"/>
              </a:ext>
            </a:extLst>
          </p:cNvPr>
          <p:cNvSpPr>
            <a:spLocks noGrp="1"/>
          </p:cNvSpPr>
          <p:nvPr>
            <p:ph idx="1"/>
          </p:nvPr>
        </p:nvSpPr>
        <p:spPr>
          <a:xfrm>
            <a:off x="581192" y="2048934"/>
            <a:ext cx="11029615" cy="4622800"/>
          </a:xfrm>
        </p:spPr>
        <p:txBody>
          <a:bodyPr>
            <a:normAutofit fontScale="92500" lnSpcReduction="10000"/>
          </a:bodyPr>
          <a:lstStyle/>
          <a:p>
            <a:pPr marL="0" indent="0" algn="l">
              <a:buNone/>
            </a:pPr>
            <a:r>
              <a:rPr lang="en-US" sz="1800" b="0" i="0" u="none" strike="noStrike" baseline="0" dirty="0">
                <a:latin typeface="BookAntiqua"/>
              </a:rPr>
              <a:t>Now we have the event object available to us as the variable </a:t>
            </a:r>
            <a:r>
              <a:rPr lang="en-US" sz="1800" b="0" i="0" u="none" strike="noStrike" baseline="0" dirty="0">
                <a:latin typeface="CourierStd"/>
              </a:rPr>
              <a:t>event </a:t>
            </a:r>
            <a:r>
              <a:rPr lang="en-US" sz="1800" b="0" i="0" u="none" strike="noStrike" baseline="0" dirty="0">
                <a:latin typeface="BookAntiqua"/>
              </a:rPr>
              <a:t>within our handler. The property </a:t>
            </a:r>
            <a:r>
              <a:rPr lang="en-US" sz="1800" b="0" i="0" u="none" strike="noStrike" baseline="0" dirty="0" err="1">
                <a:latin typeface="CourierStd"/>
              </a:rPr>
              <a:t>event.target</a:t>
            </a:r>
            <a:r>
              <a:rPr lang="en-US" sz="1800" b="0" i="0" u="none" strike="noStrike" baseline="0" dirty="0">
                <a:latin typeface="CourierStd"/>
              </a:rPr>
              <a:t> </a:t>
            </a:r>
            <a:r>
              <a:rPr lang="en-US" sz="1800" b="0" i="0" u="none" strike="noStrike" baseline="0" dirty="0">
                <a:latin typeface="BookAntiqua"/>
              </a:rPr>
              <a:t>can be helpful in controlling </a:t>
            </a:r>
            <a:r>
              <a:rPr lang="en-US" sz="1800" b="0" i="1" u="none" strike="noStrike" baseline="0" dirty="0">
                <a:latin typeface="BookAntiqua-Italic"/>
              </a:rPr>
              <a:t>where </a:t>
            </a:r>
            <a:r>
              <a:rPr lang="en-US" sz="1800" b="0" i="0" u="none" strike="noStrike" baseline="0" dirty="0">
                <a:latin typeface="BookAntiqua"/>
              </a:rPr>
              <a:t>an event takes effect. This property is a part of the DOM API, but is not implemented in some older browser versions; jQuery extends the event object as necessary to provide the property in every browser. With </a:t>
            </a:r>
            <a:r>
              <a:rPr lang="en-US" sz="1800" b="0" i="0" u="none" strike="noStrike" baseline="0" dirty="0">
                <a:latin typeface="CourierStd"/>
              </a:rPr>
              <a:t>.target</a:t>
            </a:r>
            <a:r>
              <a:rPr lang="en-US" sz="1800" b="0" i="0" u="none" strike="noStrike" baseline="0" dirty="0">
                <a:latin typeface="BookAntiqua"/>
              </a:rPr>
              <a:t>, we can determine which element in the DOM was the first to receive the event. In the case of a </a:t>
            </a:r>
            <a:r>
              <a:rPr lang="en-US" sz="1800" b="0" i="0" u="none" strike="noStrike" baseline="0" dirty="0">
                <a:latin typeface="CourierStd"/>
              </a:rPr>
              <a:t>click </a:t>
            </a:r>
            <a:r>
              <a:rPr lang="en-US" sz="1800" b="0" i="0" u="none" strike="noStrike" baseline="0" dirty="0">
                <a:latin typeface="BookAntiqua"/>
              </a:rPr>
              <a:t>event, this will be the actual item clicked on. Remembering that </a:t>
            </a:r>
            <a:r>
              <a:rPr lang="en-US" sz="1800" b="0" i="0" u="none" strike="noStrike" baseline="0" dirty="0">
                <a:latin typeface="CourierStd"/>
              </a:rPr>
              <a:t>this </a:t>
            </a:r>
            <a:r>
              <a:rPr lang="en-US" sz="1800" b="0" i="0" u="none" strike="noStrike" baseline="0" dirty="0">
                <a:latin typeface="BookAntiqua"/>
              </a:rPr>
              <a:t>gives us the DOM element handling the event, we can write the following code:</a:t>
            </a:r>
          </a:p>
          <a:p>
            <a:pPr marL="324000" lvl="1" indent="0">
              <a:buNone/>
            </a:pPr>
            <a:r>
              <a:rPr lang="en-US" sz="1500" b="0" i="0" u="none" strike="noStrike" baseline="0" dirty="0">
                <a:latin typeface="CourierStd"/>
              </a:rPr>
              <a:t>// Unfinished code</a:t>
            </a:r>
          </a:p>
          <a:p>
            <a:pPr marL="324000" lvl="1" indent="0">
              <a:buNone/>
            </a:pPr>
            <a:r>
              <a:rPr lang="en-US" sz="1500" b="0" i="0" u="none" strike="noStrike" baseline="0" dirty="0">
                <a:latin typeface="CourierStd"/>
              </a:rPr>
              <a:t>$(document).ready(function() {</a:t>
            </a:r>
          </a:p>
          <a:p>
            <a:pPr marL="594000" lvl="2" indent="0">
              <a:buNone/>
            </a:pPr>
            <a:r>
              <a:rPr lang="en-US" sz="1500" b="0" i="0" u="none" strike="noStrike" baseline="0" dirty="0">
                <a:latin typeface="CourierStd"/>
              </a:rPr>
              <a:t>$('#switcher').click(function(event) {</a:t>
            </a:r>
          </a:p>
          <a:p>
            <a:pPr marL="936000" lvl="3" indent="0">
              <a:buNone/>
            </a:pPr>
            <a:r>
              <a:rPr lang="en-US" sz="1500" b="1" i="0" u="none" strike="noStrike" baseline="0" dirty="0">
                <a:latin typeface="CourierStd-Bold"/>
              </a:rPr>
              <a:t>if (</a:t>
            </a:r>
            <a:r>
              <a:rPr lang="en-US" sz="1500" b="1" i="0" u="none" strike="noStrike" baseline="0" dirty="0" err="1">
                <a:latin typeface="CourierStd-Bold"/>
              </a:rPr>
              <a:t>event.target</a:t>
            </a:r>
            <a:r>
              <a:rPr lang="en-US" sz="1500" b="1" i="0" u="none" strike="noStrike" baseline="0" dirty="0">
                <a:latin typeface="CourierStd-Bold"/>
              </a:rPr>
              <a:t> == this) {</a:t>
            </a:r>
          </a:p>
          <a:p>
            <a:pPr marL="1296000" lvl="4" indent="0">
              <a:buNone/>
            </a:pPr>
            <a:r>
              <a:rPr lang="en-US" sz="1500" b="0" i="0" u="none" strike="noStrike" baseline="0" dirty="0">
                <a:latin typeface="CourierStd"/>
              </a:rPr>
              <a:t>$('#switcher button').</a:t>
            </a:r>
            <a:r>
              <a:rPr lang="en-US" sz="1500" b="0" i="0" u="none" strike="noStrike" baseline="0" dirty="0" err="1">
                <a:latin typeface="CourierStd"/>
              </a:rPr>
              <a:t>toggleClass</a:t>
            </a:r>
            <a:r>
              <a:rPr lang="en-US" sz="1500" b="0" i="0" u="none" strike="noStrike" baseline="0" dirty="0">
                <a:latin typeface="CourierStd"/>
              </a:rPr>
              <a:t>('hidden');</a:t>
            </a:r>
          </a:p>
          <a:p>
            <a:pPr marL="936000" lvl="3" indent="0">
              <a:buNone/>
            </a:pPr>
            <a:r>
              <a:rPr lang="en-US" sz="1500" b="0" i="0" u="none" strike="noStrike" baseline="0" dirty="0">
                <a:latin typeface="CourierStd"/>
              </a:rPr>
              <a:t>}</a:t>
            </a:r>
          </a:p>
          <a:p>
            <a:pPr marL="594000" lvl="2" indent="0">
              <a:buNone/>
            </a:pPr>
            <a:r>
              <a:rPr lang="en-US" sz="1500" b="0" i="0" u="none" strike="noStrike" baseline="0" dirty="0">
                <a:latin typeface="CourierStd"/>
              </a:rPr>
              <a:t>});</a:t>
            </a:r>
            <a:endParaRPr lang="en-US" b="0" i="0" u="none" strike="noStrike" baseline="0" dirty="0">
              <a:latin typeface="CourierStd"/>
            </a:endParaRPr>
          </a:p>
          <a:p>
            <a:pPr marL="324000" lvl="1" indent="0">
              <a:buNone/>
            </a:pPr>
            <a:r>
              <a:rPr lang="en-US" sz="1500" b="0" i="0" u="none" strike="noStrike" baseline="0" dirty="0">
                <a:latin typeface="CourierStd"/>
              </a:rPr>
              <a:t>});</a:t>
            </a:r>
          </a:p>
          <a:p>
            <a:pPr marL="324000" lvl="1" indent="0">
              <a:buNone/>
            </a:pPr>
            <a:r>
              <a:rPr lang="en-US" sz="1500" b="0" i="1" u="none" strike="noStrike" baseline="0" dirty="0">
                <a:latin typeface="BookAntiqua-Italic"/>
              </a:rPr>
              <a:t>					Listing 3.12</a:t>
            </a:r>
            <a:endParaRPr lang="en-US" sz="1500" dirty="0"/>
          </a:p>
        </p:txBody>
      </p:sp>
    </p:spTree>
    <p:extLst>
      <p:ext uri="{BB962C8B-B14F-4D97-AF65-F5344CB8AC3E}">
        <p14:creationId xmlns:p14="http://schemas.microsoft.com/office/powerpoint/2010/main" val="19810382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427FC-04A1-4404-8E60-5BBABCC75B83}"/>
              </a:ext>
            </a:extLst>
          </p:cNvPr>
          <p:cNvSpPr>
            <a:spLocks noGrp="1"/>
          </p:cNvSpPr>
          <p:nvPr>
            <p:ph type="title"/>
          </p:nvPr>
        </p:nvSpPr>
        <p:spPr/>
        <p:txBody>
          <a:bodyPr/>
          <a:lstStyle/>
          <a:p>
            <a:r>
              <a:rPr lang="en-US" dirty="0"/>
              <a:t>Altering the journey – the event object</a:t>
            </a:r>
          </a:p>
        </p:txBody>
      </p:sp>
      <p:sp>
        <p:nvSpPr>
          <p:cNvPr id="3" name="Content Placeholder 2">
            <a:extLst>
              <a:ext uri="{FF2B5EF4-FFF2-40B4-BE49-F238E27FC236}">
                <a16:creationId xmlns:a16="http://schemas.microsoft.com/office/drawing/2014/main" id="{4EFF5197-BCE5-4D8D-AD81-12A1FEC95F59}"/>
              </a:ext>
            </a:extLst>
          </p:cNvPr>
          <p:cNvSpPr>
            <a:spLocks noGrp="1"/>
          </p:cNvSpPr>
          <p:nvPr>
            <p:ph idx="1"/>
          </p:nvPr>
        </p:nvSpPr>
        <p:spPr>
          <a:xfrm>
            <a:off x="581192" y="2048934"/>
            <a:ext cx="11029615" cy="4622800"/>
          </a:xfrm>
        </p:spPr>
        <p:txBody>
          <a:bodyPr>
            <a:normAutofit/>
          </a:bodyPr>
          <a:lstStyle/>
          <a:p>
            <a:pPr marL="0" indent="0" algn="l">
              <a:buNone/>
            </a:pPr>
            <a:r>
              <a:rPr lang="en-US" sz="1800" b="0" i="0" u="none" strike="noStrike" baseline="0" dirty="0">
                <a:latin typeface="BookAntiqua"/>
              </a:rPr>
              <a:t>This code ensures that the item clicked on was </a:t>
            </a:r>
            <a:r>
              <a:rPr lang="en-US" sz="1800" b="0" i="0" u="none" strike="noStrike" baseline="0" dirty="0">
                <a:latin typeface="CourierStd"/>
              </a:rPr>
              <a:t>&lt;div id="switcher"&gt;</a:t>
            </a:r>
            <a:r>
              <a:rPr lang="en-US" sz="1800" b="0" i="0" u="none" strike="noStrike" baseline="0" dirty="0">
                <a:latin typeface="BookAntiqua"/>
              </a:rPr>
              <a:t>, not one of its sub-elements. Now, clicking on buttons will not collapse the style switcher, but clicking on the switcher's background </a:t>
            </a:r>
            <a:r>
              <a:rPr lang="en-US" sz="1800" b="0" i="1" u="none" strike="noStrike" baseline="0" dirty="0">
                <a:latin typeface="BookAntiqua-Italic"/>
              </a:rPr>
              <a:t>will</a:t>
            </a:r>
            <a:r>
              <a:rPr lang="en-US" sz="1800" b="0" i="0" u="none" strike="noStrike" baseline="0" dirty="0">
                <a:latin typeface="BookAntiqua"/>
              </a:rPr>
              <a:t>. However, clicking on the label, </a:t>
            </a:r>
            <a:r>
              <a:rPr lang="en-US" sz="1800" b="0" i="0" u="none" strike="noStrike" baseline="0" dirty="0">
                <a:latin typeface="CourierStd"/>
              </a:rPr>
              <a:t>&lt;h3&gt;</a:t>
            </a:r>
            <a:r>
              <a:rPr lang="en-US" sz="1800" b="0" i="0" u="none" strike="noStrike" baseline="0" dirty="0">
                <a:latin typeface="BookAntiqua"/>
              </a:rPr>
              <a:t>, now does nothing, because it too is a sub-element. Instead of placing this check here, we can modify the behavior of the buttons to achieve our goals.</a:t>
            </a:r>
            <a:endParaRPr lang="en-US" sz="1500" dirty="0"/>
          </a:p>
        </p:txBody>
      </p:sp>
    </p:spTree>
    <p:extLst>
      <p:ext uri="{BB962C8B-B14F-4D97-AF65-F5344CB8AC3E}">
        <p14:creationId xmlns:p14="http://schemas.microsoft.com/office/powerpoint/2010/main" val="15461624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C8420-8E51-4964-9115-0C2CF1D48FAB}"/>
              </a:ext>
            </a:extLst>
          </p:cNvPr>
          <p:cNvSpPr>
            <a:spLocks noGrp="1"/>
          </p:cNvSpPr>
          <p:nvPr>
            <p:ph type="title"/>
          </p:nvPr>
        </p:nvSpPr>
        <p:spPr/>
        <p:txBody>
          <a:bodyPr/>
          <a:lstStyle/>
          <a:p>
            <a:r>
              <a:rPr lang="en-US" dirty="0"/>
              <a:t>Stopping event propagation</a:t>
            </a:r>
          </a:p>
        </p:txBody>
      </p:sp>
      <p:sp>
        <p:nvSpPr>
          <p:cNvPr id="3" name="Content Placeholder 2">
            <a:extLst>
              <a:ext uri="{FF2B5EF4-FFF2-40B4-BE49-F238E27FC236}">
                <a16:creationId xmlns:a16="http://schemas.microsoft.com/office/drawing/2014/main" id="{DCD2315F-39E3-41A3-A1FE-3916F67529AE}"/>
              </a:ext>
            </a:extLst>
          </p:cNvPr>
          <p:cNvSpPr>
            <a:spLocks noGrp="1"/>
          </p:cNvSpPr>
          <p:nvPr>
            <p:ph idx="1"/>
          </p:nvPr>
        </p:nvSpPr>
        <p:spPr>
          <a:xfrm>
            <a:off x="581192" y="2180496"/>
            <a:ext cx="4710475" cy="4211837"/>
          </a:xfrm>
        </p:spPr>
        <p:txBody>
          <a:bodyPr>
            <a:normAutofit/>
          </a:bodyPr>
          <a:lstStyle/>
          <a:p>
            <a:pPr marL="0" indent="0" algn="l">
              <a:buNone/>
            </a:pPr>
            <a:r>
              <a:rPr lang="en-US" sz="1800" b="0" i="0" u="none" strike="noStrike" baseline="0" dirty="0">
                <a:latin typeface="BookAntiqua"/>
              </a:rPr>
              <a:t>The event object provides the </a:t>
            </a:r>
            <a:r>
              <a:rPr lang="en-US" sz="1800" b="0" i="0" u="none" strike="noStrike" baseline="0" dirty="0">
                <a:latin typeface="CourierStd"/>
              </a:rPr>
              <a:t>.</a:t>
            </a:r>
            <a:r>
              <a:rPr lang="en-US" sz="1800" b="0" i="0" u="none" strike="noStrike" baseline="0" dirty="0" err="1">
                <a:latin typeface="CourierStd"/>
              </a:rPr>
              <a:t>stopPropagation</a:t>
            </a:r>
            <a:r>
              <a:rPr lang="en-US" sz="1800" b="0" i="0" u="none" strike="noStrike" baseline="0" dirty="0">
                <a:latin typeface="CourierStd"/>
              </a:rPr>
              <a:t>() </a:t>
            </a:r>
            <a:r>
              <a:rPr lang="en-US" sz="1800" b="0" i="0" u="none" strike="noStrike" baseline="0" dirty="0">
                <a:latin typeface="BookAntiqua"/>
              </a:rPr>
              <a:t>method, which can halt the bubbling process completely for the event. Like </a:t>
            </a:r>
            <a:r>
              <a:rPr lang="en-US" sz="1800" b="0" i="0" u="none" strike="noStrike" baseline="0" dirty="0">
                <a:latin typeface="CourierStd"/>
              </a:rPr>
              <a:t>.target</a:t>
            </a:r>
            <a:r>
              <a:rPr lang="en-US" sz="1800" b="0" i="0" u="none" strike="noStrike" baseline="0" dirty="0">
                <a:latin typeface="BookAntiqua"/>
              </a:rPr>
              <a:t>, this method is a basic DOM feature, but cannot be safely used as such in Internet Explorer 8 or older.</a:t>
            </a:r>
          </a:p>
          <a:p>
            <a:pPr marL="0" indent="0" algn="l">
              <a:buNone/>
            </a:pPr>
            <a:r>
              <a:rPr lang="en-US" sz="1800" b="0" i="0" u="none" strike="noStrike" baseline="0" dirty="0">
                <a:latin typeface="BookAntiqua"/>
              </a:rPr>
              <a:t>As long as we register all of our event handlers using jQuery, though, we can use it with impunity.</a:t>
            </a:r>
          </a:p>
          <a:p>
            <a:pPr marL="0" indent="0" algn="l">
              <a:buNone/>
            </a:pPr>
            <a:endParaRPr lang="en-US" dirty="0">
              <a:latin typeface="BookAntiqua"/>
            </a:endParaRPr>
          </a:p>
          <a:p>
            <a:pPr marL="0" indent="0" algn="l">
              <a:buNone/>
            </a:pPr>
            <a:r>
              <a:rPr lang="en-US" sz="1800" b="0" i="0" u="none" strike="noStrike" baseline="0" dirty="0">
                <a:latin typeface="BookAntiqua"/>
              </a:rPr>
              <a:t>We'll remove the </a:t>
            </a:r>
            <a:r>
              <a:rPr lang="en-US" sz="1800" b="0" i="0" u="none" strike="noStrike" baseline="0" dirty="0" err="1">
                <a:latin typeface="CourierStd"/>
              </a:rPr>
              <a:t>event.target</a:t>
            </a:r>
            <a:r>
              <a:rPr lang="en-US" sz="1800" b="0" i="0" u="none" strike="noStrike" baseline="0" dirty="0">
                <a:latin typeface="CourierStd"/>
              </a:rPr>
              <a:t> == this </a:t>
            </a:r>
            <a:r>
              <a:rPr lang="en-US" sz="1800" b="0" i="0" u="none" strike="noStrike" baseline="0" dirty="0">
                <a:latin typeface="BookAntiqua"/>
              </a:rPr>
              <a:t>check we just added, and instead add some code in our buttons' </a:t>
            </a:r>
            <a:r>
              <a:rPr lang="en-US" sz="1800" b="0" i="0" u="none" strike="noStrike" baseline="0" dirty="0">
                <a:latin typeface="CourierStd"/>
              </a:rPr>
              <a:t>click </a:t>
            </a:r>
            <a:r>
              <a:rPr lang="en-US" sz="1800" b="0" i="0" u="none" strike="noStrike" baseline="0" dirty="0">
                <a:latin typeface="BookAntiqua"/>
              </a:rPr>
              <a:t>handlers:</a:t>
            </a:r>
            <a:endParaRPr lang="en-US" dirty="0"/>
          </a:p>
        </p:txBody>
      </p:sp>
      <p:sp>
        <p:nvSpPr>
          <p:cNvPr id="4" name="Content Placeholder 2">
            <a:extLst>
              <a:ext uri="{FF2B5EF4-FFF2-40B4-BE49-F238E27FC236}">
                <a16:creationId xmlns:a16="http://schemas.microsoft.com/office/drawing/2014/main" id="{6AF3B3DA-D2FD-4CA9-AA31-8F829186703A}"/>
              </a:ext>
            </a:extLst>
          </p:cNvPr>
          <p:cNvSpPr txBox="1">
            <a:spLocks/>
          </p:cNvSpPr>
          <p:nvPr/>
        </p:nvSpPr>
        <p:spPr>
          <a:xfrm>
            <a:off x="5689601" y="2180495"/>
            <a:ext cx="5384799" cy="4398105"/>
          </a:xfrm>
          <a:prstGeom prst="rect">
            <a:avLst/>
          </a:prstGeom>
        </p:spPr>
        <p:txBody>
          <a:bodyPr vert="horz" lIns="91440" tIns="45720" rIns="91440" bIns="45720" rtlCol="0" anchor="ctr">
            <a:normAutofit fontScale="77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l">
              <a:buNone/>
            </a:pPr>
            <a:r>
              <a:rPr lang="en-US" sz="1600" b="0" i="0" u="none" strike="noStrike" baseline="0" dirty="0">
                <a:latin typeface="CourierStd"/>
              </a:rPr>
              <a:t>$(document).ready(function() {</a:t>
            </a:r>
          </a:p>
          <a:p>
            <a:pPr marL="324000" lvl="1" indent="0">
              <a:buNone/>
            </a:pPr>
            <a:r>
              <a:rPr lang="en-US" b="0" i="0" u="none" strike="noStrike" baseline="0" dirty="0">
                <a:latin typeface="CourierStd"/>
              </a:rPr>
              <a:t>$('#switcher').click(function(event) {</a:t>
            </a:r>
          </a:p>
          <a:p>
            <a:pPr marL="594000" lvl="2" indent="0">
              <a:buNone/>
            </a:pPr>
            <a:r>
              <a:rPr lang="en-US" sz="1600" b="0" i="0" u="none" strike="noStrike" baseline="0" dirty="0">
                <a:latin typeface="CourierStd"/>
              </a:rPr>
              <a:t>$('#switcher button').</a:t>
            </a:r>
            <a:r>
              <a:rPr lang="en-US" sz="1600" b="0" i="0" u="none" strike="noStrike" baseline="0" dirty="0" err="1">
                <a:latin typeface="CourierStd"/>
              </a:rPr>
              <a:t>toggleClass</a:t>
            </a:r>
            <a:r>
              <a:rPr lang="en-US" sz="1600" b="0" i="0" u="none" strike="noStrike" baseline="0" dirty="0">
                <a:latin typeface="CourierStd"/>
              </a:rPr>
              <a:t>('hidden');</a:t>
            </a:r>
          </a:p>
          <a:p>
            <a:pPr marL="324000" lvl="1" indent="0">
              <a:buNone/>
            </a:pPr>
            <a:r>
              <a:rPr lang="en-US" b="0" i="0" u="none" strike="noStrike" baseline="0" dirty="0">
                <a:latin typeface="CourierStd"/>
              </a:rPr>
              <a:t>});</a:t>
            </a:r>
          </a:p>
          <a:p>
            <a:pPr marL="324000" lvl="1" indent="0">
              <a:buNone/>
            </a:pPr>
            <a:r>
              <a:rPr lang="en-US" b="0" i="0" u="none" strike="noStrike" baseline="0" dirty="0">
                <a:latin typeface="CourierStd"/>
              </a:rPr>
              <a:t>});</a:t>
            </a:r>
          </a:p>
          <a:p>
            <a:pPr marL="324000" lvl="1" indent="0">
              <a:buNone/>
            </a:pPr>
            <a:r>
              <a:rPr lang="en-US" sz="1500" b="0" i="0" u="none" strike="noStrike" baseline="0" dirty="0">
                <a:latin typeface="CourierStd"/>
              </a:rPr>
              <a:t>$(document).ready(function() {</a:t>
            </a:r>
          </a:p>
          <a:p>
            <a:pPr marL="324000" lvl="1" indent="0">
              <a:buNone/>
            </a:pPr>
            <a:r>
              <a:rPr lang="en-US" sz="1500" b="0" i="0" u="none" strike="noStrike" baseline="0" dirty="0">
                <a:latin typeface="CourierStd"/>
              </a:rPr>
              <a:t>$('#switcher-default').</a:t>
            </a:r>
            <a:r>
              <a:rPr lang="en-US" sz="1500" b="0" i="0" u="none" strike="noStrike" baseline="0" dirty="0" err="1">
                <a:latin typeface="CourierStd"/>
              </a:rPr>
              <a:t>addClass</a:t>
            </a:r>
            <a:r>
              <a:rPr lang="en-US" sz="1500" b="0" i="0" u="none" strike="noStrike" baseline="0" dirty="0">
                <a:latin typeface="CourierStd"/>
              </a:rPr>
              <a:t>('selected’);</a:t>
            </a:r>
          </a:p>
          <a:p>
            <a:pPr marL="324000" lvl="1" indent="0">
              <a:buNone/>
            </a:pPr>
            <a:r>
              <a:rPr lang="en-US" sz="1500" b="1" i="0" u="none" strike="noStrike" baseline="0" dirty="0">
                <a:latin typeface="CourierStd-Bold"/>
              </a:rPr>
              <a:t>$('#switcher button').click(function(event) {</a:t>
            </a:r>
          </a:p>
          <a:p>
            <a:pPr marL="594000" lvl="2" indent="0">
              <a:buNone/>
            </a:pPr>
            <a:r>
              <a:rPr lang="en-US" sz="1600" b="0" i="0" u="none" strike="noStrike" baseline="0" dirty="0">
                <a:latin typeface="CourierStd"/>
              </a:rPr>
              <a:t>var </a:t>
            </a:r>
            <a:r>
              <a:rPr lang="en-US" sz="1600" b="0" i="0" u="none" strike="noStrike" baseline="0" dirty="0" err="1">
                <a:latin typeface="CourierStd"/>
              </a:rPr>
              <a:t>bodyClass</a:t>
            </a:r>
            <a:r>
              <a:rPr lang="en-US" sz="1600" b="0" i="0" u="none" strike="noStrike" baseline="0" dirty="0">
                <a:latin typeface="CourierStd"/>
              </a:rPr>
              <a:t> = </a:t>
            </a:r>
            <a:r>
              <a:rPr lang="en-US" sz="1600" b="0" i="0" u="none" strike="noStrike" baseline="0" dirty="0" err="1">
                <a:latin typeface="CourierStd"/>
              </a:rPr>
              <a:t>this.id.split</a:t>
            </a:r>
            <a:r>
              <a:rPr lang="en-US" sz="1600" b="0" i="0" u="none" strike="noStrike" baseline="0" dirty="0">
                <a:latin typeface="CourierStd"/>
              </a:rPr>
              <a:t>('-')[1];</a:t>
            </a:r>
          </a:p>
          <a:p>
            <a:pPr marL="594000" lvl="2" indent="0">
              <a:buNone/>
            </a:pPr>
            <a:r>
              <a:rPr lang="en-US" sz="1600" b="0" i="0" u="none" strike="noStrike" baseline="0" dirty="0">
                <a:latin typeface="CourierStd"/>
              </a:rPr>
              <a:t>$('body').</a:t>
            </a:r>
            <a:r>
              <a:rPr lang="en-US" sz="1600" b="0" i="0" u="none" strike="noStrike" baseline="0" dirty="0" err="1">
                <a:latin typeface="CourierStd"/>
              </a:rPr>
              <a:t>removeClass</a:t>
            </a:r>
            <a:r>
              <a:rPr lang="en-US" sz="1600" b="0" i="0" u="none" strike="noStrike" baseline="0" dirty="0">
                <a:latin typeface="CourierStd"/>
              </a:rPr>
              <a:t>().</a:t>
            </a:r>
            <a:r>
              <a:rPr lang="en-US" sz="1600" b="0" i="0" u="none" strike="noStrike" baseline="0" dirty="0" err="1">
                <a:latin typeface="CourierStd"/>
              </a:rPr>
              <a:t>addClass</a:t>
            </a:r>
            <a:r>
              <a:rPr lang="en-US" sz="1600" b="0" i="0" u="none" strike="noStrike" baseline="0" dirty="0">
                <a:latin typeface="CourierStd"/>
              </a:rPr>
              <a:t>(</a:t>
            </a:r>
            <a:r>
              <a:rPr lang="en-US" sz="1600" b="0" i="0" u="none" strike="noStrike" baseline="0" dirty="0" err="1">
                <a:latin typeface="CourierStd"/>
              </a:rPr>
              <a:t>bodyClass</a:t>
            </a:r>
            <a:r>
              <a:rPr lang="en-US" sz="1600" b="0" i="0" u="none" strike="noStrike" baseline="0" dirty="0">
                <a:latin typeface="CourierStd"/>
              </a:rPr>
              <a:t>);</a:t>
            </a:r>
          </a:p>
          <a:p>
            <a:pPr marL="594000" lvl="2" indent="0">
              <a:buNone/>
            </a:pPr>
            <a:r>
              <a:rPr lang="en-US" sz="1600" b="0" i="0" u="none" strike="noStrike" baseline="0" dirty="0">
                <a:latin typeface="CourierStd"/>
              </a:rPr>
              <a:t>$('#switcher button').</a:t>
            </a:r>
            <a:r>
              <a:rPr lang="en-US" sz="1600" b="0" i="0" u="none" strike="noStrike" baseline="0" dirty="0" err="1">
                <a:latin typeface="CourierStd"/>
              </a:rPr>
              <a:t>removeClass</a:t>
            </a:r>
            <a:r>
              <a:rPr lang="en-US" sz="1600" b="0" i="0" u="none" strike="noStrike" baseline="0" dirty="0">
                <a:latin typeface="CourierStd"/>
              </a:rPr>
              <a:t>('selected');</a:t>
            </a:r>
          </a:p>
          <a:p>
            <a:pPr marL="594000" lvl="2" indent="0">
              <a:buNone/>
            </a:pPr>
            <a:r>
              <a:rPr lang="en-US" sz="1600" b="0" i="0" u="none" strike="noStrike" baseline="0" dirty="0">
                <a:latin typeface="CourierStd"/>
              </a:rPr>
              <a:t>$(this).</a:t>
            </a:r>
            <a:r>
              <a:rPr lang="en-US" sz="1600" b="0" i="0" u="none" strike="noStrike" baseline="0" dirty="0" err="1">
                <a:latin typeface="CourierStd"/>
              </a:rPr>
              <a:t>addClass</a:t>
            </a:r>
            <a:r>
              <a:rPr lang="en-US" sz="1600" b="0" i="0" u="none" strike="noStrike" baseline="0" dirty="0">
                <a:latin typeface="CourierStd"/>
              </a:rPr>
              <a:t>('selected');</a:t>
            </a:r>
          </a:p>
          <a:p>
            <a:pPr marL="594000" lvl="2" indent="0">
              <a:buNone/>
            </a:pPr>
            <a:r>
              <a:rPr lang="en-US" sz="1600" b="1" i="0" u="none" strike="noStrike" baseline="0" dirty="0" err="1">
                <a:latin typeface="CourierStd-Bold"/>
              </a:rPr>
              <a:t>event.stopPropagation</a:t>
            </a:r>
            <a:r>
              <a:rPr lang="en-US" sz="1600" b="1" i="0" u="none" strike="noStrike" baseline="0" dirty="0">
                <a:latin typeface="CourierStd-Bold"/>
              </a:rPr>
              <a:t>();</a:t>
            </a:r>
          </a:p>
          <a:p>
            <a:pPr marL="324000" lvl="1" indent="0">
              <a:buNone/>
            </a:pPr>
            <a:r>
              <a:rPr lang="en-US" b="0" i="0" u="none" strike="noStrike" baseline="0" dirty="0">
                <a:latin typeface="CourierStd"/>
              </a:rPr>
              <a:t>});</a:t>
            </a:r>
          </a:p>
          <a:p>
            <a:pPr marL="0" indent="0" algn="l">
              <a:buNone/>
            </a:pPr>
            <a:r>
              <a:rPr lang="en-US" sz="1600" b="0" i="0" u="none" strike="noStrike" baseline="0" dirty="0">
                <a:latin typeface="CourierStd"/>
              </a:rPr>
              <a:t>});</a:t>
            </a:r>
          </a:p>
          <a:p>
            <a:pPr marL="0" indent="0" algn="l">
              <a:buNone/>
            </a:pPr>
            <a:r>
              <a:rPr lang="en-US" sz="1800" b="0" i="1" u="none" strike="noStrike" baseline="0" dirty="0">
                <a:latin typeface="BookAntiqua-Italic"/>
              </a:rPr>
              <a:t>				Listing 3.13</a:t>
            </a:r>
            <a:endParaRPr lang="en-US" dirty="0"/>
          </a:p>
        </p:txBody>
      </p:sp>
    </p:spTree>
    <p:extLst>
      <p:ext uri="{BB962C8B-B14F-4D97-AF65-F5344CB8AC3E}">
        <p14:creationId xmlns:p14="http://schemas.microsoft.com/office/powerpoint/2010/main" val="15408098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C8420-8E51-4964-9115-0C2CF1D48FAB}"/>
              </a:ext>
            </a:extLst>
          </p:cNvPr>
          <p:cNvSpPr>
            <a:spLocks noGrp="1"/>
          </p:cNvSpPr>
          <p:nvPr>
            <p:ph type="title"/>
          </p:nvPr>
        </p:nvSpPr>
        <p:spPr/>
        <p:txBody>
          <a:bodyPr/>
          <a:lstStyle/>
          <a:p>
            <a:r>
              <a:rPr lang="en-US" dirty="0"/>
              <a:t>Stopping event propagation</a:t>
            </a:r>
          </a:p>
        </p:txBody>
      </p:sp>
      <p:sp>
        <p:nvSpPr>
          <p:cNvPr id="3" name="Content Placeholder 2">
            <a:extLst>
              <a:ext uri="{FF2B5EF4-FFF2-40B4-BE49-F238E27FC236}">
                <a16:creationId xmlns:a16="http://schemas.microsoft.com/office/drawing/2014/main" id="{DCD2315F-39E3-41A3-A1FE-3916F67529AE}"/>
              </a:ext>
            </a:extLst>
          </p:cNvPr>
          <p:cNvSpPr>
            <a:spLocks noGrp="1"/>
          </p:cNvSpPr>
          <p:nvPr>
            <p:ph idx="1"/>
          </p:nvPr>
        </p:nvSpPr>
        <p:spPr>
          <a:xfrm>
            <a:off x="581192" y="2180496"/>
            <a:ext cx="11029616" cy="4211837"/>
          </a:xfrm>
        </p:spPr>
        <p:txBody>
          <a:bodyPr>
            <a:normAutofit/>
          </a:bodyPr>
          <a:lstStyle/>
          <a:p>
            <a:pPr marL="0" indent="0" algn="l">
              <a:buNone/>
            </a:pPr>
            <a:r>
              <a:rPr lang="en-US" sz="1800" b="0" i="0" u="none" strike="noStrike" baseline="0" dirty="0">
                <a:latin typeface="BookAntiqua"/>
              </a:rPr>
              <a:t>As before, we need to add a parameter to the function we're using as the </a:t>
            </a:r>
            <a:r>
              <a:rPr lang="en-US" sz="1800" b="0" i="0" u="none" strike="noStrike" baseline="0" dirty="0">
                <a:latin typeface="CourierStd"/>
              </a:rPr>
              <a:t>click </a:t>
            </a:r>
            <a:r>
              <a:rPr lang="en-US" sz="1800" b="0" i="0" u="none" strike="noStrike" baseline="0" dirty="0">
                <a:latin typeface="BookAntiqua"/>
              </a:rPr>
              <a:t>handler so we have access to the event object. Then, we simply call </a:t>
            </a:r>
            <a:r>
              <a:rPr lang="en-US" sz="1800" b="0" i="0" u="none" strike="noStrike" baseline="0" dirty="0" err="1">
                <a:latin typeface="CourierStd"/>
              </a:rPr>
              <a:t>event.stopPropagation</a:t>
            </a:r>
            <a:r>
              <a:rPr lang="en-US" sz="1800" b="0" i="0" u="none" strike="noStrike" baseline="0" dirty="0">
                <a:latin typeface="CourierStd"/>
              </a:rPr>
              <a:t>() </a:t>
            </a:r>
            <a:r>
              <a:rPr lang="en-US" sz="1800" b="0" i="0" u="none" strike="noStrike" baseline="0" dirty="0">
                <a:latin typeface="BookAntiqua"/>
              </a:rPr>
              <a:t>to prevent any other DOM element from responding to the event. Now our click is handled by the buttons, and only the buttons; clicks anywhere else on the style switcher will collapse or expand it.</a:t>
            </a:r>
            <a:endParaRPr lang="en-US" dirty="0"/>
          </a:p>
        </p:txBody>
      </p:sp>
    </p:spTree>
    <p:extLst>
      <p:ext uri="{BB962C8B-B14F-4D97-AF65-F5344CB8AC3E}">
        <p14:creationId xmlns:p14="http://schemas.microsoft.com/office/powerpoint/2010/main" val="14675128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E62E0-B4BE-4A73-A9E5-E80136CAE64B}"/>
              </a:ext>
            </a:extLst>
          </p:cNvPr>
          <p:cNvSpPr>
            <a:spLocks noGrp="1"/>
          </p:cNvSpPr>
          <p:nvPr>
            <p:ph type="title"/>
          </p:nvPr>
        </p:nvSpPr>
        <p:spPr/>
        <p:txBody>
          <a:bodyPr/>
          <a:lstStyle/>
          <a:p>
            <a:r>
              <a:rPr lang="en-US" dirty="0"/>
              <a:t>Preventing default actions</a:t>
            </a:r>
          </a:p>
        </p:txBody>
      </p:sp>
      <p:sp>
        <p:nvSpPr>
          <p:cNvPr id="3" name="Content Placeholder 2">
            <a:extLst>
              <a:ext uri="{FF2B5EF4-FFF2-40B4-BE49-F238E27FC236}">
                <a16:creationId xmlns:a16="http://schemas.microsoft.com/office/drawing/2014/main" id="{D808C083-048E-4983-8AD5-5F8104EE1313}"/>
              </a:ext>
            </a:extLst>
          </p:cNvPr>
          <p:cNvSpPr>
            <a:spLocks noGrp="1"/>
          </p:cNvSpPr>
          <p:nvPr>
            <p:ph idx="1"/>
          </p:nvPr>
        </p:nvSpPr>
        <p:spPr>
          <a:xfrm>
            <a:off x="581192" y="2180496"/>
            <a:ext cx="11029615" cy="3975348"/>
          </a:xfrm>
        </p:spPr>
        <p:txBody>
          <a:bodyPr>
            <a:normAutofit/>
          </a:bodyPr>
          <a:lstStyle/>
          <a:p>
            <a:pPr marL="0" indent="0" algn="l">
              <a:buNone/>
            </a:pPr>
            <a:r>
              <a:rPr lang="en-US" sz="1800" b="0" i="0" u="none" strike="noStrike" baseline="0" dirty="0">
                <a:latin typeface="BookAntiqua"/>
              </a:rPr>
              <a:t>If our </a:t>
            </a:r>
            <a:r>
              <a:rPr lang="en-US" sz="1800" b="0" i="0" u="none" strike="noStrike" baseline="0" dirty="0">
                <a:latin typeface="CourierStd"/>
              </a:rPr>
              <a:t>click </a:t>
            </a:r>
            <a:r>
              <a:rPr lang="en-US" sz="1800" b="0" i="0" u="none" strike="noStrike" baseline="0" dirty="0">
                <a:latin typeface="BookAntiqua"/>
              </a:rPr>
              <a:t>event handler was registered on a link element (</a:t>
            </a:r>
            <a:r>
              <a:rPr lang="en-US" sz="1800" b="0" i="0" u="none" strike="noStrike" baseline="0" dirty="0">
                <a:latin typeface="CourierStd"/>
              </a:rPr>
              <a:t>&lt;a&gt;</a:t>
            </a:r>
            <a:r>
              <a:rPr lang="en-US" sz="1800" b="0" i="0" u="none" strike="noStrike" baseline="0" dirty="0">
                <a:latin typeface="BookAntiqua"/>
              </a:rPr>
              <a:t>) rather than a generic </a:t>
            </a:r>
            <a:r>
              <a:rPr lang="en-US" sz="1800" b="0" i="0" u="none" strike="noStrike" baseline="0" dirty="0">
                <a:latin typeface="CourierStd"/>
              </a:rPr>
              <a:t>&lt;button&gt; </a:t>
            </a:r>
            <a:r>
              <a:rPr lang="en-US" sz="1800" b="0" i="0" u="none" strike="noStrike" baseline="0" dirty="0">
                <a:latin typeface="BookAntiqua"/>
              </a:rPr>
              <a:t>element outside of a form, we would face another problem. When a user clicks on a link, the browser loads a new page. This behavior is not an event handler in the same sense as the ones we have been discussing; instead, this is the default action for a click on a link element. Similarly, when the </a:t>
            </a:r>
            <a:r>
              <a:rPr lang="en-US" sz="1800" b="0" i="1" u="none" strike="noStrike" baseline="0" dirty="0">
                <a:latin typeface="BookAntiqua-Italic"/>
              </a:rPr>
              <a:t>Enter </a:t>
            </a:r>
            <a:r>
              <a:rPr lang="en-US" sz="1800" b="0" i="0" u="none" strike="noStrike" baseline="0" dirty="0">
                <a:latin typeface="BookAntiqua"/>
              </a:rPr>
              <a:t>key is pressed while the user is editing a form, the </a:t>
            </a:r>
            <a:r>
              <a:rPr lang="en-US" sz="1800" b="0" i="0" u="none" strike="noStrike" baseline="0" dirty="0">
                <a:latin typeface="CourierStd"/>
              </a:rPr>
              <a:t>submit </a:t>
            </a:r>
            <a:r>
              <a:rPr lang="en-US" sz="1800" b="0" i="0" u="none" strike="noStrike" baseline="0" dirty="0">
                <a:latin typeface="BookAntiqua"/>
              </a:rPr>
              <a:t>event may be triggered on the form, but then the form submission actually occurs after this.</a:t>
            </a:r>
          </a:p>
          <a:p>
            <a:pPr marL="0" indent="0" algn="l">
              <a:buNone/>
            </a:pPr>
            <a:r>
              <a:rPr lang="en-US" sz="1800" b="0" i="0" u="none" strike="noStrike" baseline="0" dirty="0">
                <a:latin typeface="BookAntiqua"/>
              </a:rPr>
              <a:t>If these default actions are undesired, calling </a:t>
            </a:r>
            <a:r>
              <a:rPr lang="en-US" sz="1800" b="0" i="0" u="none" strike="noStrike" baseline="0" dirty="0">
                <a:latin typeface="CourierStd"/>
              </a:rPr>
              <a:t>.</a:t>
            </a:r>
            <a:r>
              <a:rPr lang="en-US" sz="1800" b="0" i="0" u="none" strike="noStrike" baseline="0" dirty="0" err="1">
                <a:latin typeface="CourierStd"/>
              </a:rPr>
              <a:t>stopPropagation</a:t>
            </a:r>
            <a:r>
              <a:rPr lang="en-US" sz="1800" b="0" i="0" u="none" strike="noStrike" baseline="0" dirty="0">
                <a:latin typeface="CourierStd"/>
              </a:rPr>
              <a:t>() </a:t>
            </a:r>
            <a:r>
              <a:rPr lang="en-US" sz="1800" b="0" i="0" u="none" strike="noStrike" baseline="0" dirty="0">
                <a:latin typeface="BookAntiqua"/>
              </a:rPr>
              <a:t>on the event will not help. These actions occur nowhere in the normal flow of event propagation. Instead, the </a:t>
            </a:r>
            <a:r>
              <a:rPr lang="en-US" sz="1800" b="0" i="0" u="none" strike="noStrike" baseline="0" dirty="0">
                <a:latin typeface="CourierStd"/>
              </a:rPr>
              <a:t>.</a:t>
            </a:r>
            <a:r>
              <a:rPr lang="en-US" sz="1800" b="0" i="0" u="none" strike="noStrike" baseline="0" dirty="0" err="1">
                <a:latin typeface="CourierStd"/>
              </a:rPr>
              <a:t>preventDefault</a:t>
            </a:r>
            <a:r>
              <a:rPr lang="en-US" sz="1800" b="0" i="0" u="none" strike="noStrike" baseline="0" dirty="0">
                <a:latin typeface="CourierStd"/>
              </a:rPr>
              <a:t>() </a:t>
            </a:r>
            <a:r>
              <a:rPr lang="en-US" sz="1800" b="0" i="0" u="none" strike="noStrike" baseline="0" dirty="0">
                <a:latin typeface="BookAntiqua"/>
              </a:rPr>
              <a:t>method will serve to stop the event in its tracks before the default action is triggered.</a:t>
            </a:r>
          </a:p>
          <a:p>
            <a:pPr marL="0" indent="0" algn="l">
              <a:buNone/>
            </a:pPr>
            <a:r>
              <a:rPr lang="en-US" sz="1800" b="0" i="0" u="none" strike="noStrike" baseline="0" dirty="0">
                <a:latin typeface="BookAntiqua"/>
              </a:rPr>
              <a:t>Event propagation and default actions are independent mechanisms; either of them can be stopped while the other still occurs. If we wish to halt both, we can return </a:t>
            </a:r>
            <a:r>
              <a:rPr lang="en-US" sz="1800" b="0" i="0" u="none" strike="noStrike" baseline="0" dirty="0">
                <a:latin typeface="CourierStd"/>
              </a:rPr>
              <a:t>false </a:t>
            </a:r>
            <a:r>
              <a:rPr lang="en-US" sz="1800" b="0" i="0" u="none" strike="noStrike" baseline="0" dirty="0">
                <a:latin typeface="BookAntiqua"/>
              </a:rPr>
              <a:t>at the end of our event handler, which is a shortcut for calling both </a:t>
            </a:r>
            <a:r>
              <a:rPr lang="en-US" sz="1800" b="0" i="0" u="none" strike="noStrike" baseline="0" dirty="0">
                <a:latin typeface="CourierStd"/>
              </a:rPr>
              <a:t>.</a:t>
            </a:r>
            <a:r>
              <a:rPr lang="en-US" sz="1800" b="0" i="0" u="none" strike="noStrike" baseline="0" dirty="0" err="1">
                <a:latin typeface="CourierStd"/>
              </a:rPr>
              <a:t>stopPropagation</a:t>
            </a:r>
            <a:r>
              <a:rPr lang="en-US" sz="1800" b="0" i="0" u="none" strike="noStrike" baseline="0" dirty="0">
                <a:latin typeface="CourierStd"/>
              </a:rPr>
              <a:t>() </a:t>
            </a:r>
            <a:r>
              <a:rPr lang="en-US" sz="1800" b="0" i="0" u="none" strike="noStrike" baseline="0" dirty="0">
                <a:latin typeface="BookAntiqua"/>
              </a:rPr>
              <a:t>and </a:t>
            </a:r>
            <a:r>
              <a:rPr lang="en-US" sz="1800" b="0" i="0" u="none" strike="noStrike" baseline="0" dirty="0">
                <a:latin typeface="CourierStd"/>
              </a:rPr>
              <a:t>.</a:t>
            </a:r>
            <a:r>
              <a:rPr lang="en-US" sz="1800" b="0" i="0" u="none" strike="noStrike" baseline="0" dirty="0" err="1">
                <a:latin typeface="CourierStd"/>
              </a:rPr>
              <a:t>preventDefault</a:t>
            </a:r>
            <a:r>
              <a:rPr lang="en-US" sz="1800" b="0" i="0" u="none" strike="noStrike" baseline="0" dirty="0">
                <a:latin typeface="CourierStd"/>
              </a:rPr>
              <a:t>() </a:t>
            </a:r>
            <a:r>
              <a:rPr lang="en-US" sz="1800" b="0" i="0" u="none" strike="noStrike" baseline="0" dirty="0">
                <a:latin typeface="BookAntiqua"/>
              </a:rPr>
              <a:t>on the event.</a:t>
            </a:r>
            <a:endParaRPr lang="en-US" dirty="0"/>
          </a:p>
        </p:txBody>
      </p:sp>
    </p:spTree>
    <p:extLst>
      <p:ext uri="{BB962C8B-B14F-4D97-AF65-F5344CB8AC3E}">
        <p14:creationId xmlns:p14="http://schemas.microsoft.com/office/powerpoint/2010/main" val="4964454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FDFE9-30F5-456B-AC11-FE95767D44B7}"/>
              </a:ext>
            </a:extLst>
          </p:cNvPr>
          <p:cNvSpPr>
            <a:spLocks noGrp="1"/>
          </p:cNvSpPr>
          <p:nvPr>
            <p:ph type="title"/>
          </p:nvPr>
        </p:nvSpPr>
        <p:spPr/>
        <p:txBody>
          <a:bodyPr/>
          <a:lstStyle/>
          <a:p>
            <a:r>
              <a:rPr lang="en-US" dirty="0"/>
              <a:t>Delegating events</a:t>
            </a:r>
          </a:p>
        </p:txBody>
      </p:sp>
      <p:sp>
        <p:nvSpPr>
          <p:cNvPr id="3" name="Content Placeholder 2">
            <a:extLst>
              <a:ext uri="{FF2B5EF4-FFF2-40B4-BE49-F238E27FC236}">
                <a16:creationId xmlns:a16="http://schemas.microsoft.com/office/drawing/2014/main" id="{27ED6E90-1134-48AC-BED5-9E854AFDF01A}"/>
              </a:ext>
            </a:extLst>
          </p:cNvPr>
          <p:cNvSpPr>
            <a:spLocks noGrp="1"/>
          </p:cNvSpPr>
          <p:nvPr>
            <p:ph idx="1"/>
          </p:nvPr>
        </p:nvSpPr>
        <p:spPr>
          <a:xfrm>
            <a:off x="581192" y="2180496"/>
            <a:ext cx="11029615" cy="4042504"/>
          </a:xfrm>
        </p:spPr>
        <p:txBody>
          <a:bodyPr>
            <a:normAutofit/>
          </a:bodyPr>
          <a:lstStyle/>
          <a:p>
            <a:pPr marL="0" indent="0" algn="l">
              <a:buNone/>
            </a:pPr>
            <a:r>
              <a:rPr lang="en-US" sz="1800" b="0" i="0" u="none" strike="noStrike" baseline="0" dirty="0">
                <a:latin typeface="BookAntiqua"/>
              </a:rPr>
              <a:t>Event bubbling isn't always a hindrance; we can often use it to great benefit. One great technique that exploits bubbling is called </a:t>
            </a:r>
            <a:r>
              <a:rPr lang="en-US" sz="1800" b="1" i="0" u="none" strike="noStrike" baseline="0" dirty="0">
                <a:latin typeface="BookAntiqua-Bold"/>
              </a:rPr>
              <a:t>event delegation</a:t>
            </a:r>
            <a:r>
              <a:rPr lang="en-US" sz="1800" b="0" i="0" u="none" strike="noStrike" baseline="0" dirty="0">
                <a:latin typeface="BookAntiqua"/>
              </a:rPr>
              <a:t>. With it, we can use an event handler on a single element to do the work of many. </a:t>
            </a:r>
          </a:p>
          <a:p>
            <a:pPr marL="0" indent="0" algn="l">
              <a:buNone/>
            </a:pPr>
            <a:r>
              <a:rPr lang="en-US" sz="1800" b="0" i="0" u="none" strike="noStrike" baseline="0" dirty="0">
                <a:latin typeface="BookAntiqua"/>
              </a:rPr>
              <a:t>In our example, there are just three </a:t>
            </a:r>
            <a:r>
              <a:rPr lang="en-US" sz="1800" b="0" i="0" u="none" strike="noStrike" baseline="0" dirty="0">
                <a:latin typeface="CourierStd"/>
              </a:rPr>
              <a:t>&lt;button&gt; </a:t>
            </a:r>
            <a:r>
              <a:rPr lang="en-US" sz="1800" b="0" i="0" u="none" strike="noStrike" baseline="0" dirty="0">
                <a:latin typeface="BookAntiqua"/>
              </a:rPr>
              <a:t>elements that have attached </a:t>
            </a:r>
            <a:r>
              <a:rPr lang="en-US" sz="1800" b="0" i="0" u="none" strike="noStrike" baseline="0" dirty="0">
                <a:latin typeface="CourierStd"/>
              </a:rPr>
              <a:t>click </a:t>
            </a:r>
            <a:r>
              <a:rPr lang="en-US" sz="1800" b="0" i="0" u="none" strike="noStrike" baseline="0" dirty="0">
                <a:latin typeface="BookAntiqua"/>
              </a:rPr>
              <a:t>handlers. But what if there were many? This is more common than you might think. Consider, for example, a large table of information in which each row has an interactive item requiring a </a:t>
            </a:r>
            <a:r>
              <a:rPr lang="en-US" sz="1800" b="0" i="0" u="none" strike="noStrike" baseline="0" dirty="0">
                <a:latin typeface="CourierStd"/>
              </a:rPr>
              <a:t>click </a:t>
            </a:r>
            <a:r>
              <a:rPr lang="en-US" sz="1800" b="0" i="0" u="none" strike="noStrike" baseline="0" dirty="0">
                <a:latin typeface="BookAntiqua"/>
              </a:rPr>
              <a:t>handler. Implicit iteration makes assigning all of these </a:t>
            </a:r>
            <a:r>
              <a:rPr lang="en-US" sz="1800" b="0" i="0" u="none" strike="noStrike" baseline="0" dirty="0">
                <a:latin typeface="CourierStd"/>
              </a:rPr>
              <a:t>click </a:t>
            </a:r>
            <a:r>
              <a:rPr lang="en-US" sz="1800" b="0" i="0" u="none" strike="noStrike" baseline="0" dirty="0">
                <a:latin typeface="BookAntiqua"/>
              </a:rPr>
              <a:t>handlers easy, but performance can suffer because of the looping being done internally to jQuery, and because of the memory footprint of maintaining all the handlers.</a:t>
            </a:r>
          </a:p>
          <a:p>
            <a:pPr marL="0" indent="0" algn="l">
              <a:buNone/>
            </a:pPr>
            <a:r>
              <a:rPr lang="en-US" sz="1800" b="0" i="0" u="none" strike="noStrike" baseline="0" dirty="0">
                <a:latin typeface="BookAntiqua"/>
              </a:rPr>
              <a:t>Instead, we can assign a single </a:t>
            </a:r>
            <a:r>
              <a:rPr lang="en-US" sz="1800" b="0" i="0" u="none" strike="noStrike" baseline="0" dirty="0">
                <a:latin typeface="CourierStd"/>
              </a:rPr>
              <a:t>click </a:t>
            </a:r>
            <a:r>
              <a:rPr lang="en-US" sz="1800" b="0" i="0" u="none" strike="noStrike" baseline="0" dirty="0" err="1">
                <a:latin typeface="BookAntiqua"/>
              </a:rPr>
              <a:t>handlera</a:t>
            </a:r>
            <a:r>
              <a:rPr lang="en-US" sz="1800" b="0" i="0" u="none" strike="noStrike" baseline="0" dirty="0">
                <a:latin typeface="BookAntiqua"/>
              </a:rPr>
              <a:t> to an ancestor element in the DOM. An uninterrupted </a:t>
            </a:r>
            <a:r>
              <a:rPr lang="en-US" sz="1800" b="0" i="0" u="none" strike="noStrike" baseline="0" dirty="0">
                <a:latin typeface="CourierStd"/>
              </a:rPr>
              <a:t>click </a:t>
            </a:r>
            <a:r>
              <a:rPr lang="en-US" sz="1800" b="0" i="0" u="none" strike="noStrike" baseline="0" dirty="0">
                <a:latin typeface="BookAntiqua"/>
              </a:rPr>
              <a:t>event will eventually reach the ancestor due to event bubbling, and we can do our work there.</a:t>
            </a:r>
            <a:endParaRPr lang="en-US" dirty="0"/>
          </a:p>
        </p:txBody>
      </p:sp>
    </p:spTree>
    <p:extLst>
      <p:ext uri="{BB962C8B-B14F-4D97-AF65-F5344CB8AC3E}">
        <p14:creationId xmlns:p14="http://schemas.microsoft.com/office/powerpoint/2010/main" val="12332785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FDFE9-30F5-456B-AC11-FE95767D44B7}"/>
              </a:ext>
            </a:extLst>
          </p:cNvPr>
          <p:cNvSpPr>
            <a:spLocks noGrp="1"/>
          </p:cNvSpPr>
          <p:nvPr>
            <p:ph type="title"/>
          </p:nvPr>
        </p:nvSpPr>
        <p:spPr/>
        <p:txBody>
          <a:bodyPr/>
          <a:lstStyle/>
          <a:p>
            <a:r>
              <a:rPr lang="en-US" dirty="0"/>
              <a:t>Delegating events</a:t>
            </a:r>
          </a:p>
        </p:txBody>
      </p:sp>
      <p:sp>
        <p:nvSpPr>
          <p:cNvPr id="3" name="Content Placeholder 2">
            <a:extLst>
              <a:ext uri="{FF2B5EF4-FFF2-40B4-BE49-F238E27FC236}">
                <a16:creationId xmlns:a16="http://schemas.microsoft.com/office/drawing/2014/main" id="{27ED6E90-1134-48AC-BED5-9E854AFDF01A}"/>
              </a:ext>
            </a:extLst>
          </p:cNvPr>
          <p:cNvSpPr>
            <a:spLocks noGrp="1"/>
          </p:cNvSpPr>
          <p:nvPr>
            <p:ph idx="1"/>
          </p:nvPr>
        </p:nvSpPr>
        <p:spPr>
          <a:xfrm>
            <a:off x="581192" y="2146629"/>
            <a:ext cx="4422608" cy="4372704"/>
          </a:xfrm>
        </p:spPr>
        <p:txBody>
          <a:bodyPr>
            <a:normAutofit/>
          </a:bodyPr>
          <a:lstStyle/>
          <a:p>
            <a:pPr marL="0" indent="0" algn="l">
              <a:buNone/>
            </a:pPr>
            <a:r>
              <a:rPr lang="en-US" sz="1800" b="0" i="0" u="none" strike="noStrike" baseline="0" dirty="0">
                <a:latin typeface="BookAntiqua"/>
              </a:rPr>
              <a:t>As an example, let's apply this technique to our style switcher (even though the number of items does not demand the approach). As seen in </a:t>
            </a:r>
            <a:r>
              <a:rPr lang="en-US" sz="1800" b="0" i="1" u="none" strike="noStrike" baseline="0" dirty="0">
                <a:latin typeface="BookAntiqua-Italic"/>
              </a:rPr>
              <a:t>Listing 3.12 </a:t>
            </a:r>
            <a:r>
              <a:rPr lang="en-US" sz="1800" b="0" i="0" u="none" strike="noStrike" baseline="0" dirty="0">
                <a:latin typeface="BookAntiqua"/>
              </a:rPr>
              <a:t>previously, we can use the </a:t>
            </a:r>
            <a:r>
              <a:rPr lang="en-US" sz="1800" b="0" i="0" u="none" strike="noStrike" baseline="0" dirty="0" err="1">
                <a:latin typeface="CourierStd"/>
              </a:rPr>
              <a:t>event.target</a:t>
            </a:r>
            <a:r>
              <a:rPr lang="en-US" sz="1800" b="0" i="0" u="none" strike="noStrike" baseline="0" dirty="0">
                <a:latin typeface="CourierStd"/>
              </a:rPr>
              <a:t> </a:t>
            </a:r>
            <a:r>
              <a:rPr lang="en-US" sz="1800" b="0" i="0" u="none" strike="noStrike" baseline="0" dirty="0">
                <a:latin typeface="BookAntiqua"/>
              </a:rPr>
              <a:t>property to check what element is under the mouse cursor when the </a:t>
            </a:r>
            <a:r>
              <a:rPr lang="en-US" sz="1800" b="0" i="0" u="none" strike="noStrike" baseline="0" dirty="0">
                <a:latin typeface="CourierStd"/>
              </a:rPr>
              <a:t>click </a:t>
            </a:r>
            <a:r>
              <a:rPr lang="en-US" sz="1800" b="0" i="0" u="none" strike="noStrike" baseline="0" dirty="0">
                <a:latin typeface="BookAntiqua"/>
              </a:rPr>
              <a:t>event occurs.</a:t>
            </a:r>
            <a:endParaRPr lang="en-US" dirty="0"/>
          </a:p>
        </p:txBody>
      </p:sp>
      <p:sp>
        <p:nvSpPr>
          <p:cNvPr id="4" name="Content Placeholder 2">
            <a:extLst>
              <a:ext uri="{FF2B5EF4-FFF2-40B4-BE49-F238E27FC236}">
                <a16:creationId xmlns:a16="http://schemas.microsoft.com/office/drawing/2014/main" id="{D08B2CDC-53B3-4F3E-B3D8-B60E4EA69A52}"/>
              </a:ext>
            </a:extLst>
          </p:cNvPr>
          <p:cNvSpPr txBox="1">
            <a:spLocks/>
          </p:cNvSpPr>
          <p:nvPr/>
        </p:nvSpPr>
        <p:spPr>
          <a:xfrm>
            <a:off x="5071533" y="2299029"/>
            <a:ext cx="6691674" cy="4372704"/>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1400" dirty="0">
                <a:latin typeface="CourierStd"/>
              </a:rPr>
              <a:t>$(document).ready(function() {</a:t>
            </a:r>
          </a:p>
          <a:p>
            <a:pPr marL="324000" lvl="1" indent="0">
              <a:buNone/>
            </a:pPr>
            <a:r>
              <a:rPr lang="en-US" sz="1400" dirty="0">
                <a:latin typeface="CourierStd"/>
              </a:rPr>
              <a:t>$('#switcher').click(function(event) {</a:t>
            </a:r>
          </a:p>
          <a:p>
            <a:pPr marL="594000" lvl="2" indent="0">
              <a:buNone/>
            </a:pPr>
            <a:r>
              <a:rPr lang="en-US" b="1" dirty="0">
                <a:latin typeface="CourierStd-Bold"/>
              </a:rPr>
              <a:t>if ($(</a:t>
            </a:r>
            <a:r>
              <a:rPr lang="en-US" b="1" dirty="0" err="1">
                <a:latin typeface="CourierStd-Bold"/>
              </a:rPr>
              <a:t>event.target</a:t>
            </a:r>
            <a:r>
              <a:rPr lang="en-US" b="1" dirty="0">
                <a:latin typeface="CourierStd-Bold"/>
              </a:rPr>
              <a:t>).is('button')) {</a:t>
            </a:r>
          </a:p>
          <a:p>
            <a:pPr marL="936000" lvl="3" indent="0">
              <a:buNone/>
            </a:pPr>
            <a:r>
              <a:rPr lang="en-US" sz="1400" dirty="0">
                <a:latin typeface="CourierStd"/>
              </a:rPr>
              <a:t>var </a:t>
            </a:r>
            <a:r>
              <a:rPr lang="en-US" sz="1400" dirty="0" err="1">
                <a:latin typeface="CourierStd"/>
              </a:rPr>
              <a:t>bodyClass</a:t>
            </a:r>
            <a:r>
              <a:rPr lang="en-US" sz="1400" dirty="0">
                <a:latin typeface="CourierStd"/>
              </a:rPr>
              <a:t> = </a:t>
            </a:r>
            <a:r>
              <a:rPr lang="en-US" sz="1400" dirty="0" err="1">
                <a:latin typeface="CourierStd"/>
              </a:rPr>
              <a:t>event.target.id.split</a:t>
            </a:r>
            <a:r>
              <a:rPr lang="en-US" sz="1400" dirty="0">
                <a:latin typeface="CourierStd"/>
              </a:rPr>
              <a:t>('-')[1];</a:t>
            </a:r>
          </a:p>
          <a:p>
            <a:pPr marL="936000" lvl="3" indent="0">
              <a:buNone/>
            </a:pPr>
            <a:r>
              <a:rPr lang="en-US" sz="1400" dirty="0">
                <a:latin typeface="CourierStd"/>
              </a:rPr>
              <a:t>$('body').</a:t>
            </a:r>
            <a:r>
              <a:rPr lang="en-US" sz="1400" dirty="0" err="1">
                <a:latin typeface="CourierStd"/>
              </a:rPr>
              <a:t>removeClass</a:t>
            </a:r>
            <a:r>
              <a:rPr lang="en-US" sz="1400" dirty="0">
                <a:latin typeface="CourierStd"/>
              </a:rPr>
              <a:t>().</a:t>
            </a:r>
            <a:r>
              <a:rPr lang="en-US" sz="1400" dirty="0" err="1">
                <a:latin typeface="CourierStd"/>
              </a:rPr>
              <a:t>addClass</a:t>
            </a:r>
            <a:r>
              <a:rPr lang="en-US" sz="1400" dirty="0">
                <a:latin typeface="CourierStd"/>
              </a:rPr>
              <a:t>(</a:t>
            </a:r>
            <a:r>
              <a:rPr lang="en-US" sz="1400" dirty="0" err="1">
                <a:latin typeface="CourierStd"/>
              </a:rPr>
              <a:t>bodyClass</a:t>
            </a:r>
            <a:r>
              <a:rPr lang="en-US" sz="1400" dirty="0">
                <a:latin typeface="CourierStd"/>
              </a:rPr>
              <a:t>);</a:t>
            </a:r>
          </a:p>
          <a:p>
            <a:pPr marL="936000" lvl="3" indent="0">
              <a:buNone/>
            </a:pPr>
            <a:r>
              <a:rPr lang="en-US" sz="1400" dirty="0">
                <a:latin typeface="CourierStd"/>
              </a:rPr>
              <a:t>$('#switcher button').</a:t>
            </a:r>
            <a:r>
              <a:rPr lang="en-US" sz="1400" dirty="0" err="1">
                <a:latin typeface="CourierStd"/>
              </a:rPr>
              <a:t>removeClass</a:t>
            </a:r>
            <a:r>
              <a:rPr lang="en-US" sz="1400" dirty="0">
                <a:latin typeface="CourierStd"/>
              </a:rPr>
              <a:t>('selected');</a:t>
            </a:r>
          </a:p>
          <a:p>
            <a:pPr marL="936000" lvl="3" indent="0">
              <a:buNone/>
            </a:pPr>
            <a:r>
              <a:rPr lang="en-US" sz="1400" dirty="0">
                <a:latin typeface="CourierStd"/>
              </a:rPr>
              <a:t>$(</a:t>
            </a:r>
            <a:r>
              <a:rPr lang="en-US" sz="1400" dirty="0" err="1">
                <a:latin typeface="CourierStd"/>
              </a:rPr>
              <a:t>event.target</a:t>
            </a:r>
            <a:r>
              <a:rPr lang="en-US" sz="1400" dirty="0">
                <a:latin typeface="CourierStd"/>
              </a:rPr>
              <a:t>).</a:t>
            </a:r>
            <a:r>
              <a:rPr lang="en-US" sz="1400" dirty="0" err="1">
                <a:latin typeface="CourierStd"/>
              </a:rPr>
              <a:t>addClass</a:t>
            </a:r>
            <a:r>
              <a:rPr lang="en-US" sz="1400" dirty="0">
                <a:latin typeface="CourierStd"/>
              </a:rPr>
              <a:t>('selected');</a:t>
            </a:r>
          </a:p>
          <a:p>
            <a:pPr marL="936000" lvl="3" indent="0">
              <a:buNone/>
            </a:pPr>
            <a:r>
              <a:rPr lang="en-US" sz="1400" dirty="0" err="1">
                <a:latin typeface="CourierStd"/>
              </a:rPr>
              <a:t>event.stopPropagation</a:t>
            </a:r>
            <a:r>
              <a:rPr lang="en-US" sz="1400" dirty="0">
                <a:latin typeface="CourierStd"/>
              </a:rPr>
              <a:t>();</a:t>
            </a:r>
          </a:p>
          <a:p>
            <a:pPr marL="594000" lvl="2" indent="0">
              <a:buNone/>
            </a:pPr>
            <a:r>
              <a:rPr lang="en-US" dirty="0">
                <a:latin typeface="CourierStd"/>
              </a:rPr>
              <a:t>}</a:t>
            </a:r>
          </a:p>
          <a:p>
            <a:pPr marL="324000" lvl="1" indent="0">
              <a:buNone/>
            </a:pPr>
            <a:r>
              <a:rPr lang="en-US" sz="1400" dirty="0">
                <a:latin typeface="CourierStd"/>
              </a:rPr>
              <a:t>});</a:t>
            </a:r>
          </a:p>
          <a:p>
            <a:pPr marL="0" indent="0">
              <a:buFont typeface="Wingdings 2" panose="05020102010507070707" pitchFamily="18" charset="2"/>
              <a:buNone/>
            </a:pPr>
            <a:r>
              <a:rPr lang="en-US" sz="1400" dirty="0">
                <a:latin typeface="CourierStd"/>
              </a:rPr>
              <a:t>});</a:t>
            </a:r>
          </a:p>
          <a:p>
            <a:pPr marL="0" indent="0">
              <a:buFont typeface="Wingdings 2" panose="05020102010507070707" pitchFamily="18" charset="2"/>
              <a:buNone/>
            </a:pPr>
            <a:r>
              <a:rPr lang="en-US" sz="1400" i="1" dirty="0">
                <a:latin typeface="BookAntiqua-Italic"/>
              </a:rPr>
              <a:t>						Listing 3.14</a:t>
            </a:r>
            <a:endParaRPr lang="en-US" sz="1400" dirty="0"/>
          </a:p>
        </p:txBody>
      </p:sp>
    </p:spTree>
    <p:extLst>
      <p:ext uri="{BB962C8B-B14F-4D97-AF65-F5344CB8AC3E}">
        <p14:creationId xmlns:p14="http://schemas.microsoft.com/office/powerpoint/2010/main" val="31913456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FDFE9-30F5-456B-AC11-FE95767D44B7}"/>
              </a:ext>
            </a:extLst>
          </p:cNvPr>
          <p:cNvSpPr>
            <a:spLocks noGrp="1"/>
          </p:cNvSpPr>
          <p:nvPr>
            <p:ph type="title"/>
          </p:nvPr>
        </p:nvSpPr>
        <p:spPr/>
        <p:txBody>
          <a:bodyPr/>
          <a:lstStyle/>
          <a:p>
            <a:r>
              <a:rPr lang="en-US" dirty="0"/>
              <a:t>Delegating events</a:t>
            </a:r>
          </a:p>
        </p:txBody>
      </p:sp>
      <p:sp>
        <p:nvSpPr>
          <p:cNvPr id="3" name="Content Placeholder 2">
            <a:extLst>
              <a:ext uri="{FF2B5EF4-FFF2-40B4-BE49-F238E27FC236}">
                <a16:creationId xmlns:a16="http://schemas.microsoft.com/office/drawing/2014/main" id="{27ED6E90-1134-48AC-BED5-9E854AFDF01A}"/>
              </a:ext>
            </a:extLst>
          </p:cNvPr>
          <p:cNvSpPr>
            <a:spLocks noGrp="1"/>
          </p:cNvSpPr>
          <p:nvPr>
            <p:ph idx="1"/>
          </p:nvPr>
        </p:nvSpPr>
        <p:spPr>
          <a:xfrm>
            <a:off x="581192" y="2146629"/>
            <a:ext cx="11029616" cy="4372704"/>
          </a:xfrm>
        </p:spPr>
        <p:txBody>
          <a:bodyPr>
            <a:normAutofit/>
          </a:bodyPr>
          <a:lstStyle/>
          <a:p>
            <a:pPr marL="0" indent="0" algn="l">
              <a:buNone/>
            </a:pPr>
            <a:r>
              <a:rPr lang="en-US" sz="1800" b="0" i="0" u="none" strike="noStrike" baseline="0" dirty="0">
                <a:latin typeface="BookAntiqua"/>
              </a:rPr>
              <a:t>We've used a new method here called </a:t>
            </a:r>
            <a:r>
              <a:rPr lang="en-US" sz="1800" b="0" i="0" u="none" strike="noStrike" baseline="0" dirty="0">
                <a:latin typeface="CourierStd"/>
              </a:rPr>
              <a:t>.is()</a:t>
            </a:r>
            <a:r>
              <a:rPr lang="en-US" sz="1800" b="0" i="0" u="none" strike="noStrike" baseline="0" dirty="0">
                <a:latin typeface="BookAntiqua"/>
              </a:rPr>
              <a:t>. This method accepts the selector expressions we investigated in the previous chapter and tests the current jQuery object against the selector. If at least one element in the set is matched by the selector, </a:t>
            </a:r>
            <a:r>
              <a:rPr lang="en-US" sz="1800" b="0" i="0" u="none" strike="noStrike" baseline="0" dirty="0">
                <a:latin typeface="CourierStd"/>
              </a:rPr>
              <a:t>.is()</a:t>
            </a:r>
            <a:r>
              <a:rPr lang="en-US" sz="1800" b="0" i="0" u="none" strike="noStrike" baseline="0" dirty="0">
                <a:latin typeface="BookAntiqua"/>
              </a:rPr>
              <a:t>returns </a:t>
            </a:r>
            <a:r>
              <a:rPr lang="en-US" sz="1800" b="0" i="0" u="none" strike="noStrike" baseline="0" dirty="0">
                <a:latin typeface="CourierStd"/>
              </a:rPr>
              <a:t>true</a:t>
            </a:r>
            <a:r>
              <a:rPr lang="en-US" sz="1800" b="0" i="0" u="none" strike="noStrike" baseline="0" dirty="0">
                <a:latin typeface="BookAntiqua"/>
              </a:rPr>
              <a:t>. In this case, </a:t>
            </a:r>
            <a:r>
              <a:rPr lang="en-US" sz="1800" b="0" i="0" u="none" strike="noStrike" baseline="0" dirty="0">
                <a:latin typeface="CourierStd"/>
              </a:rPr>
              <a:t>$(</a:t>
            </a:r>
            <a:r>
              <a:rPr lang="en-US" sz="1800" b="0" i="0" u="none" strike="noStrike" baseline="0" dirty="0" err="1">
                <a:latin typeface="CourierStd"/>
              </a:rPr>
              <a:t>event.target</a:t>
            </a:r>
            <a:r>
              <a:rPr lang="en-US" sz="1800" b="0" i="0" u="none" strike="noStrike" baseline="0" dirty="0">
                <a:latin typeface="CourierStd"/>
              </a:rPr>
              <a:t>).is('button') </a:t>
            </a:r>
            <a:r>
              <a:rPr lang="en-US" sz="1800" b="0" i="0" u="none" strike="noStrike" baseline="0" dirty="0">
                <a:latin typeface="BookAntiqua"/>
              </a:rPr>
              <a:t>asks whether the element clicked is a </a:t>
            </a:r>
            <a:r>
              <a:rPr lang="en-US" sz="1800" b="0" i="0" u="none" strike="noStrike" baseline="0" dirty="0">
                <a:latin typeface="CourierStd"/>
              </a:rPr>
              <a:t>&lt;button&gt; </a:t>
            </a:r>
            <a:r>
              <a:rPr lang="en-US" sz="1800" b="0" i="0" u="none" strike="noStrike" baseline="0" dirty="0">
                <a:latin typeface="BookAntiqua"/>
              </a:rPr>
              <a:t>element. If so, we proceed with the previous code, with one significant alteration: the keyword </a:t>
            </a:r>
            <a:r>
              <a:rPr lang="en-US" sz="1800" b="0" i="0" u="none" strike="noStrike" baseline="0" dirty="0">
                <a:latin typeface="CourierStd"/>
              </a:rPr>
              <a:t>this </a:t>
            </a:r>
            <a:r>
              <a:rPr lang="en-US" sz="1800" b="0" i="0" u="none" strike="noStrike" baseline="0" dirty="0">
                <a:latin typeface="BookAntiqua"/>
              </a:rPr>
              <a:t>now refers to </a:t>
            </a:r>
            <a:r>
              <a:rPr lang="en-US" sz="1800" b="0" i="0" u="none" strike="noStrike" baseline="0" dirty="0">
                <a:latin typeface="CourierStd"/>
              </a:rPr>
              <a:t>&lt;div id="switcher"&gt;</a:t>
            </a:r>
            <a:r>
              <a:rPr lang="en-US" sz="1800" b="0" i="0" u="none" strike="noStrike" baseline="0" dirty="0">
                <a:latin typeface="BookAntiqua"/>
              </a:rPr>
              <a:t>, so every time we are interested in the  clicked button, we must now refer to it with </a:t>
            </a:r>
            <a:r>
              <a:rPr lang="en-US" sz="1800" b="0" i="0" u="none" strike="noStrike" baseline="0" dirty="0" err="1">
                <a:latin typeface="CourierStd"/>
              </a:rPr>
              <a:t>event.target</a:t>
            </a:r>
            <a:r>
              <a:rPr lang="en-US" sz="1800" b="0" i="0" u="none" strike="noStrike" baseline="0" dirty="0">
                <a:latin typeface="BookAntiqua"/>
              </a:rPr>
              <a:t>.</a:t>
            </a:r>
            <a:endParaRPr lang="en-US" dirty="0"/>
          </a:p>
        </p:txBody>
      </p:sp>
    </p:spTree>
    <p:extLst>
      <p:ext uri="{BB962C8B-B14F-4D97-AF65-F5344CB8AC3E}">
        <p14:creationId xmlns:p14="http://schemas.microsoft.com/office/powerpoint/2010/main" val="25305593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FDFE9-30F5-456B-AC11-FE95767D44B7}"/>
              </a:ext>
            </a:extLst>
          </p:cNvPr>
          <p:cNvSpPr>
            <a:spLocks noGrp="1"/>
          </p:cNvSpPr>
          <p:nvPr>
            <p:ph type="title"/>
          </p:nvPr>
        </p:nvSpPr>
        <p:spPr/>
        <p:txBody>
          <a:bodyPr/>
          <a:lstStyle/>
          <a:p>
            <a:r>
              <a:rPr lang="en-US" dirty="0"/>
              <a:t>Delegating events</a:t>
            </a:r>
          </a:p>
        </p:txBody>
      </p:sp>
      <p:sp>
        <p:nvSpPr>
          <p:cNvPr id="3" name="Content Placeholder 2">
            <a:extLst>
              <a:ext uri="{FF2B5EF4-FFF2-40B4-BE49-F238E27FC236}">
                <a16:creationId xmlns:a16="http://schemas.microsoft.com/office/drawing/2014/main" id="{27ED6E90-1134-48AC-BED5-9E854AFDF01A}"/>
              </a:ext>
            </a:extLst>
          </p:cNvPr>
          <p:cNvSpPr>
            <a:spLocks noGrp="1"/>
          </p:cNvSpPr>
          <p:nvPr>
            <p:ph idx="1"/>
          </p:nvPr>
        </p:nvSpPr>
        <p:spPr>
          <a:xfrm>
            <a:off x="4851399" y="2590799"/>
            <a:ext cx="6759409" cy="3987801"/>
          </a:xfrm>
        </p:spPr>
        <p:txBody>
          <a:bodyPr>
            <a:normAutofit lnSpcReduction="10000"/>
          </a:bodyPr>
          <a:lstStyle/>
          <a:p>
            <a:pPr marL="936000" lvl="3" indent="0">
              <a:buNone/>
            </a:pPr>
            <a:r>
              <a:rPr lang="en-US" b="0" i="0" u="none" strike="noStrike" baseline="0" dirty="0">
                <a:latin typeface="CourierStd"/>
              </a:rPr>
              <a:t>$(document).ready(function() {</a:t>
            </a:r>
          </a:p>
          <a:p>
            <a:pPr marL="1296000" lvl="4" indent="0">
              <a:buNone/>
            </a:pPr>
            <a:r>
              <a:rPr lang="en-US" b="0" i="0" u="none" strike="noStrike" baseline="0" dirty="0">
                <a:latin typeface="CourierStd"/>
              </a:rPr>
              <a:t>$('#switcher-default').</a:t>
            </a:r>
            <a:r>
              <a:rPr lang="en-US" b="0" i="0" u="none" strike="noStrike" baseline="0" dirty="0" err="1">
                <a:latin typeface="CourierStd"/>
              </a:rPr>
              <a:t>addClass</a:t>
            </a:r>
            <a:r>
              <a:rPr lang="en-US" b="0" i="0" u="none" strike="noStrike" baseline="0" dirty="0">
                <a:latin typeface="CourierStd"/>
              </a:rPr>
              <a:t>('selected');</a:t>
            </a:r>
          </a:p>
          <a:p>
            <a:pPr marL="1296000" lvl="4" indent="0">
              <a:buNone/>
            </a:pPr>
            <a:r>
              <a:rPr lang="en-US" b="0" i="0" u="none" strike="noStrike" baseline="0" dirty="0">
                <a:latin typeface="CourierStd"/>
              </a:rPr>
              <a:t>$('#switcher').click(function(event) {</a:t>
            </a:r>
          </a:p>
          <a:p>
            <a:pPr marL="1594000" lvl="5" indent="0">
              <a:buNone/>
            </a:pPr>
            <a:r>
              <a:rPr lang="en-US" b="0" i="0" u="none" strike="noStrike" baseline="0" dirty="0">
                <a:latin typeface="CourierStd"/>
              </a:rPr>
              <a:t>if ($(</a:t>
            </a:r>
            <a:r>
              <a:rPr lang="en-US" b="0" i="0" u="none" strike="noStrike" baseline="0" dirty="0" err="1">
                <a:latin typeface="CourierStd"/>
              </a:rPr>
              <a:t>event.target</a:t>
            </a:r>
            <a:r>
              <a:rPr lang="en-US" b="0" i="0" u="none" strike="noStrike" baseline="0" dirty="0">
                <a:latin typeface="CourierStd"/>
              </a:rPr>
              <a:t>).is('button')) {</a:t>
            </a:r>
          </a:p>
          <a:p>
            <a:pPr marL="1894000" lvl="6" indent="0">
              <a:buNone/>
            </a:pPr>
            <a:r>
              <a:rPr lang="en-US" b="0" i="0" u="none" strike="noStrike" baseline="0" dirty="0">
                <a:latin typeface="CourierStd"/>
              </a:rPr>
              <a:t>var </a:t>
            </a:r>
            <a:r>
              <a:rPr lang="en-US" b="0" i="0" u="none" strike="noStrike" baseline="0" dirty="0" err="1">
                <a:latin typeface="CourierStd"/>
              </a:rPr>
              <a:t>bodyClass</a:t>
            </a:r>
            <a:r>
              <a:rPr lang="en-US" b="0" i="0" u="none" strike="noStrike" baseline="0" dirty="0">
                <a:latin typeface="CourierStd"/>
              </a:rPr>
              <a:t> = </a:t>
            </a:r>
            <a:r>
              <a:rPr lang="en-US" b="0" i="0" u="none" strike="noStrike" baseline="0" dirty="0" err="1">
                <a:latin typeface="CourierStd"/>
              </a:rPr>
              <a:t>event.target.id.split</a:t>
            </a:r>
            <a:r>
              <a:rPr lang="en-US" b="0" i="0" u="none" strike="noStrike" baseline="0" dirty="0">
                <a:latin typeface="CourierStd"/>
              </a:rPr>
              <a:t>('-')[1];</a:t>
            </a:r>
          </a:p>
          <a:p>
            <a:pPr marL="1894000" lvl="6" indent="0">
              <a:buNone/>
            </a:pPr>
            <a:r>
              <a:rPr lang="en-US" b="0" i="0" u="none" strike="noStrike" baseline="0" dirty="0">
                <a:latin typeface="CourierStd"/>
              </a:rPr>
              <a:t>$('body').</a:t>
            </a:r>
            <a:r>
              <a:rPr lang="en-US" b="0" i="0" u="none" strike="noStrike" baseline="0" dirty="0" err="1">
                <a:latin typeface="CourierStd"/>
              </a:rPr>
              <a:t>removeClass</a:t>
            </a:r>
            <a:r>
              <a:rPr lang="en-US" b="0" i="0" u="none" strike="noStrike" baseline="0" dirty="0">
                <a:latin typeface="CourierStd"/>
              </a:rPr>
              <a:t>().</a:t>
            </a:r>
            <a:r>
              <a:rPr lang="en-US" b="0" i="0" u="none" strike="noStrike" baseline="0" dirty="0" err="1">
                <a:latin typeface="CourierStd"/>
              </a:rPr>
              <a:t>addClass</a:t>
            </a:r>
            <a:r>
              <a:rPr lang="en-US" b="0" i="0" u="none" strike="noStrike" baseline="0" dirty="0">
                <a:latin typeface="CourierStd"/>
              </a:rPr>
              <a:t>(</a:t>
            </a:r>
            <a:r>
              <a:rPr lang="en-US" b="0" i="0" u="none" strike="noStrike" baseline="0" dirty="0" err="1">
                <a:latin typeface="CourierStd"/>
              </a:rPr>
              <a:t>bodyClass</a:t>
            </a:r>
            <a:r>
              <a:rPr lang="en-US" b="0" i="0" u="none" strike="noStrike" baseline="0" dirty="0">
                <a:latin typeface="CourierStd"/>
              </a:rPr>
              <a:t>);</a:t>
            </a:r>
          </a:p>
          <a:p>
            <a:pPr marL="1894000" lvl="6" indent="0">
              <a:buNone/>
            </a:pPr>
            <a:r>
              <a:rPr lang="en-US" b="0" i="0" u="none" strike="noStrike" baseline="0" dirty="0">
                <a:latin typeface="CourierStd"/>
              </a:rPr>
              <a:t>$('#switcher button').</a:t>
            </a:r>
            <a:r>
              <a:rPr lang="en-US" b="0" i="0" u="none" strike="noStrike" baseline="0" dirty="0" err="1">
                <a:latin typeface="CourierStd"/>
              </a:rPr>
              <a:t>removeClass</a:t>
            </a:r>
            <a:r>
              <a:rPr lang="en-US" b="0" i="0" u="none" strike="noStrike" baseline="0" dirty="0">
                <a:latin typeface="CourierStd"/>
              </a:rPr>
              <a:t>('selected');</a:t>
            </a:r>
          </a:p>
          <a:p>
            <a:pPr marL="1894000" lvl="6" indent="0">
              <a:buNone/>
            </a:pPr>
            <a:r>
              <a:rPr lang="en-US" b="0" i="0" u="none" strike="noStrike" baseline="0" dirty="0">
                <a:latin typeface="CourierStd"/>
              </a:rPr>
              <a:t>$(</a:t>
            </a:r>
            <a:r>
              <a:rPr lang="en-US" b="0" i="0" u="none" strike="noStrike" baseline="0" dirty="0" err="1">
                <a:latin typeface="CourierStd"/>
              </a:rPr>
              <a:t>event.target</a:t>
            </a:r>
            <a:r>
              <a:rPr lang="en-US" b="0" i="0" u="none" strike="noStrike" baseline="0" dirty="0">
                <a:latin typeface="CourierStd"/>
              </a:rPr>
              <a:t>).</a:t>
            </a:r>
            <a:r>
              <a:rPr lang="en-US" b="0" i="0" u="none" strike="noStrike" baseline="0" dirty="0" err="1">
                <a:latin typeface="CourierStd"/>
              </a:rPr>
              <a:t>addClass</a:t>
            </a:r>
            <a:r>
              <a:rPr lang="en-US" b="0" i="0" u="none" strike="noStrike" baseline="0" dirty="0">
                <a:latin typeface="CourierStd"/>
              </a:rPr>
              <a:t>('selected');</a:t>
            </a:r>
          </a:p>
          <a:p>
            <a:pPr marL="1594000" lvl="5" indent="0">
              <a:buNone/>
            </a:pPr>
            <a:r>
              <a:rPr lang="en-US" b="0" i="0" u="none" strike="noStrike" baseline="0" dirty="0">
                <a:latin typeface="CourierStd"/>
              </a:rPr>
              <a:t>}</a:t>
            </a:r>
          </a:p>
          <a:p>
            <a:pPr marL="1296000" lvl="4" indent="0">
              <a:buNone/>
            </a:pPr>
            <a:r>
              <a:rPr lang="en-US" b="0" i="0" u="none" strike="noStrike" baseline="0" dirty="0">
                <a:latin typeface="CourierStd"/>
              </a:rPr>
              <a:t>});</a:t>
            </a:r>
          </a:p>
          <a:p>
            <a:pPr marL="936000" lvl="3" indent="0">
              <a:buNone/>
            </a:pPr>
            <a:r>
              <a:rPr lang="en-US" b="0" i="0" u="none" strike="noStrike" baseline="0" dirty="0">
                <a:latin typeface="CourierStd"/>
              </a:rPr>
              <a:t>});</a:t>
            </a:r>
          </a:p>
          <a:p>
            <a:pPr marL="0" indent="0" algn="l">
              <a:buNone/>
            </a:pPr>
            <a:endParaRPr lang="en-US" sz="1200" b="0" i="1" u="none" strike="noStrike" baseline="0" dirty="0">
              <a:latin typeface="BookAntiqua-Italic"/>
            </a:endParaRPr>
          </a:p>
          <a:p>
            <a:pPr marL="0" indent="0" algn="l">
              <a:buNone/>
            </a:pPr>
            <a:endParaRPr lang="en-US" sz="1200" i="1" dirty="0">
              <a:latin typeface="BookAntiqua-Italic"/>
            </a:endParaRPr>
          </a:p>
          <a:p>
            <a:pPr marL="0" indent="0" algn="l">
              <a:buNone/>
            </a:pPr>
            <a:r>
              <a:rPr lang="en-US" sz="1200" b="0" i="1" u="none" strike="noStrike" baseline="0" dirty="0">
                <a:latin typeface="BookAntiqua-Italic"/>
              </a:rPr>
              <a:t>Listing 3.15</a:t>
            </a:r>
            <a:endParaRPr lang="en-US" sz="1200" dirty="0"/>
          </a:p>
        </p:txBody>
      </p:sp>
      <p:sp>
        <p:nvSpPr>
          <p:cNvPr id="4" name="Content Placeholder 2">
            <a:extLst>
              <a:ext uri="{FF2B5EF4-FFF2-40B4-BE49-F238E27FC236}">
                <a16:creationId xmlns:a16="http://schemas.microsoft.com/office/drawing/2014/main" id="{54617DD3-B61A-4B6D-9CFC-A5CD0DF6F861}"/>
              </a:ext>
            </a:extLst>
          </p:cNvPr>
          <p:cNvSpPr txBox="1">
            <a:spLocks/>
          </p:cNvSpPr>
          <p:nvPr/>
        </p:nvSpPr>
        <p:spPr>
          <a:xfrm>
            <a:off x="513456" y="2146629"/>
            <a:ext cx="5243875" cy="4372704"/>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l">
              <a:buNone/>
            </a:pPr>
            <a:r>
              <a:rPr lang="en-US" sz="1200" b="0" i="0" u="none" strike="noStrike" baseline="0" dirty="0">
                <a:latin typeface="CourierStd"/>
              </a:rPr>
              <a:t>$(document).ready(function() {</a:t>
            </a:r>
          </a:p>
          <a:p>
            <a:pPr marL="324000" lvl="1" indent="0">
              <a:buNone/>
            </a:pPr>
            <a:r>
              <a:rPr lang="en-US" sz="1200" b="1" i="0" u="none" strike="noStrike" baseline="0" dirty="0">
                <a:latin typeface="CourierStd-Bold"/>
              </a:rPr>
              <a:t>$('#switcher').hover(function() {</a:t>
            </a:r>
          </a:p>
          <a:p>
            <a:pPr marL="594000" lvl="2" indent="0">
              <a:buNone/>
            </a:pPr>
            <a:r>
              <a:rPr lang="en-US" sz="1200" b="0" i="0" u="none" strike="noStrike" baseline="0" dirty="0">
                <a:latin typeface="CourierStd"/>
              </a:rPr>
              <a:t>$(this).</a:t>
            </a:r>
            <a:r>
              <a:rPr lang="en-US" sz="1200" b="0" i="0" u="none" strike="noStrike" baseline="0" dirty="0" err="1">
                <a:latin typeface="CourierStd"/>
              </a:rPr>
              <a:t>addClass</a:t>
            </a:r>
            <a:r>
              <a:rPr lang="en-US" sz="1200" b="0" i="0" u="none" strike="noStrike" baseline="0" dirty="0">
                <a:latin typeface="CourierStd"/>
              </a:rPr>
              <a:t>('hover');</a:t>
            </a:r>
          </a:p>
          <a:p>
            <a:pPr marL="324000" lvl="1" indent="0">
              <a:buNone/>
            </a:pPr>
            <a:r>
              <a:rPr lang="en-US" sz="1200" b="0" i="0" u="none" strike="noStrike" baseline="0" dirty="0">
                <a:latin typeface="CourierStd"/>
              </a:rPr>
              <a:t>}, function() {</a:t>
            </a:r>
          </a:p>
          <a:p>
            <a:pPr marL="594000" lvl="2" indent="0">
              <a:buNone/>
            </a:pPr>
            <a:r>
              <a:rPr lang="en-US" sz="1200" b="0" i="0" u="none" strike="noStrike" baseline="0" dirty="0">
                <a:latin typeface="CourierStd"/>
              </a:rPr>
              <a:t>$(this).</a:t>
            </a:r>
            <a:r>
              <a:rPr lang="en-US" sz="1200" b="0" i="0" u="none" strike="noStrike" baseline="0" dirty="0" err="1">
                <a:latin typeface="CourierStd"/>
              </a:rPr>
              <a:t>removeClass</a:t>
            </a:r>
            <a:r>
              <a:rPr lang="en-US" sz="1200" b="0" i="0" u="none" strike="noStrike" baseline="0" dirty="0">
                <a:latin typeface="CourierStd"/>
              </a:rPr>
              <a:t>('hover');</a:t>
            </a:r>
          </a:p>
          <a:p>
            <a:pPr marL="324000" lvl="1" indent="0">
              <a:buNone/>
            </a:pPr>
            <a:r>
              <a:rPr lang="en-US" sz="1200" b="0" i="0" u="none" strike="noStrike" baseline="0" dirty="0">
                <a:latin typeface="CourierStd"/>
              </a:rPr>
              <a:t>});</a:t>
            </a:r>
          </a:p>
          <a:p>
            <a:pPr marL="0" indent="0">
              <a:buNone/>
            </a:pPr>
            <a:r>
              <a:rPr lang="en-US" sz="1200" b="0" i="0" u="none" strike="noStrike" baseline="0" dirty="0">
                <a:latin typeface="CourierStd"/>
              </a:rPr>
              <a:t>});</a:t>
            </a:r>
          </a:p>
          <a:p>
            <a:pPr marL="0" indent="0">
              <a:buNone/>
            </a:pPr>
            <a:r>
              <a:rPr lang="en-US" sz="1200" b="0" i="0" u="none" strike="noStrike" baseline="0" dirty="0">
                <a:latin typeface="CourierStd"/>
              </a:rPr>
              <a:t>$(document).ready(function() {</a:t>
            </a:r>
          </a:p>
          <a:p>
            <a:pPr marL="324000" lvl="1" indent="0">
              <a:buNone/>
            </a:pPr>
            <a:r>
              <a:rPr lang="en-US" sz="1200" b="0" i="0" u="none" strike="noStrike" baseline="0" dirty="0">
                <a:latin typeface="CourierStd"/>
              </a:rPr>
              <a:t>$('#switcher').click(function(event) {</a:t>
            </a:r>
          </a:p>
          <a:p>
            <a:pPr marL="594000" lvl="2" indent="0">
              <a:buNone/>
            </a:pPr>
            <a:r>
              <a:rPr lang="en-US" sz="1200" b="1" i="0" u="none" strike="noStrike" baseline="0" dirty="0">
                <a:latin typeface="CourierStd-Bold"/>
              </a:rPr>
              <a:t>if (!$(</a:t>
            </a:r>
            <a:r>
              <a:rPr lang="en-US" sz="1200" b="1" i="0" u="none" strike="noStrike" baseline="0" dirty="0" err="1">
                <a:latin typeface="CourierStd-Bold"/>
              </a:rPr>
              <a:t>event.target</a:t>
            </a:r>
            <a:r>
              <a:rPr lang="en-US" sz="1200" b="1" i="0" u="none" strike="noStrike" baseline="0" dirty="0">
                <a:latin typeface="CourierStd-Bold"/>
              </a:rPr>
              <a:t>).is('button')) {</a:t>
            </a:r>
          </a:p>
          <a:p>
            <a:pPr marL="936000" lvl="3" indent="0">
              <a:buNone/>
            </a:pPr>
            <a:r>
              <a:rPr lang="en-US" b="0" i="0" u="none" strike="noStrike" baseline="0" dirty="0">
                <a:latin typeface="CourierStd"/>
              </a:rPr>
              <a:t>$('#switcher button').</a:t>
            </a:r>
            <a:r>
              <a:rPr lang="en-US" b="0" i="0" u="none" strike="noStrike" baseline="0" dirty="0" err="1">
                <a:latin typeface="CourierStd"/>
              </a:rPr>
              <a:t>toggleClass</a:t>
            </a:r>
            <a:r>
              <a:rPr lang="en-US" b="0" i="0" u="none" strike="noStrike" baseline="0" dirty="0">
                <a:latin typeface="CourierStd"/>
              </a:rPr>
              <a:t>('hidden');</a:t>
            </a:r>
          </a:p>
          <a:p>
            <a:pPr marL="594000" lvl="2" indent="0">
              <a:buNone/>
            </a:pPr>
            <a:r>
              <a:rPr lang="en-US" sz="1200" b="0" i="0" u="none" strike="noStrike" baseline="0" dirty="0">
                <a:latin typeface="CourierStd"/>
              </a:rPr>
              <a:t>}</a:t>
            </a:r>
          </a:p>
          <a:p>
            <a:pPr marL="324000" lvl="1" indent="0">
              <a:buNone/>
            </a:pPr>
            <a:r>
              <a:rPr lang="en-US" sz="1200" b="0" i="0" u="none" strike="noStrike" baseline="0" dirty="0">
                <a:latin typeface="CourierStd"/>
              </a:rPr>
              <a:t>});</a:t>
            </a:r>
          </a:p>
          <a:p>
            <a:pPr marL="0" indent="0" algn="l">
              <a:buNone/>
            </a:pPr>
            <a:r>
              <a:rPr lang="en-US" sz="1200" b="0" i="0" u="none" strike="noStrike" baseline="0" dirty="0">
                <a:latin typeface="CourierStd"/>
              </a:rPr>
              <a:t>});</a:t>
            </a:r>
            <a:endParaRPr lang="en-US" sz="1200" dirty="0"/>
          </a:p>
        </p:txBody>
      </p:sp>
    </p:spTree>
    <p:extLst>
      <p:ext uri="{BB962C8B-B14F-4D97-AF65-F5344CB8AC3E}">
        <p14:creationId xmlns:p14="http://schemas.microsoft.com/office/powerpoint/2010/main" val="41474924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FDFE9-30F5-456B-AC11-FE95767D44B7}"/>
              </a:ext>
            </a:extLst>
          </p:cNvPr>
          <p:cNvSpPr>
            <a:spLocks noGrp="1"/>
          </p:cNvSpPr>
          <p:nvPr>
            <p:ph type="title"/>
          </p:nvPr>
        </p:nvSpPr>
        <p:spPr/>
        <p:txBody>
          <a:bodyPr/>
          <a:lstStyle/>
          <a:p>
            <a:r>
              <a:rPr lang="en-US" dirty="0"/>
              <a:t>Delegating events</a:t>
            </a:r>
          </a:p>
        </p:txBody>
      </p:sp>
      <p:sp>
        <p:nvSpPr>
          <p:cNvPr id="3" name="Content Placeholder 2">
            <a:extLst>
              <a:ext uri="{FF2B5EF4-FFF2-40B4-BE49-F238E27FC236}">
                <a16:creationId xmlns:a16="http://schemas.microsoft.com/office/drawing/2014/main" id="{27ED6E90-1134-48AC-BED5-9E854AFDF01A}"/>
              </a:ext>
            </a:extLst>
          </p:cNvPr>
          <p:cNvSpPr>
            <a:spLocks noGrp="1"/>
          </p:cNvSpPr>
          <p:nvPr>
            <p:ph idx="1"/>
          </p:nvPr>
        </p:nvSpPr>
        <p:spPr>
          <a:xfrm>
            <a:off x="581192" y="2057400"/>
            <a:ext cx="11029616" cy="4461933"/>
          </a:xfrm>
        </p:spPr>
        <p:txBody>
          <a:bodyPr>
            <a:normAutofit fontScale="92500" lnSpcReduction="10000"/>
          </a:bodyPr>
          <a:lstStyle/>
          <a:p>
            <a:pPr marL="0" indent="0" algn="l">
              <a:buNone/>
            </a:pPr>
            <a:r>
              <a:rPr lang="en-US" sz="1800" b="0" i="0" u="none" strike="noStrike" baseline="0" dirty="0">
                <a:latin typeface="BookAntiqua"/>
              </a:rPr>
              <a:t>This example is a bit overcomplicated for its size, but as the number of elements with event handlers increases, so does event delegation's benefit. Also, we can avoid some of the code repetition by combining the two </a:t>
            </a:r>
            <a:r>
              <a:rPr lang="en-US" sz="1800" b="0" i="0" u="none" strike="noStrike" baseline="0" dirty="0">
                <a:latin typeface="CourierStd"/>
              </a:rPr>
              <a:t>click </a:t>
            </a:r>
            <a:r>
              <a:rPr lang="en-US" sz="1800" b="0" i="0" u="none" strike="noStrike" baseline="0" dirty="0">
                <a:latin typeface="BookAntiqua"/>
              </a:rPr>
              <a:t>handlers and using a single </a:t>
            </a:r>
            <a:r>
              <a:rPr lang="en-US" sz="1800" b="0" i="0" u="none" strike="noStrike" baseline="0" dirty="0">
                <a:latin typeface="CourierStd"/>
              </a:rPr>
              <a:t>if-else </a:t>
            </a:r>
            <a:r>
              <a:rPr lang="en-US" sz="1800" b="0" i="0" u="none" strike="noStrike" baseline="0" dirty="0">
                <a:latin typeface="BookAntiqua"/>
              </a:rPr>
              <a:t>statement for the </a:t>
            </a:r>
            <a:r>
              <a:rPr lang="en-US" sz="1800" b="0" i="0" u="none" strike="noStrike" baseline="0" dirty="0">
                <a:latin typeface="CourierStd"/>
              </a:rPr>
              <a:t>.is() </a:t>
            </a:r>
            <a:r>
              <a:rPr lang="en-US" sz="1800" b="0" i="0" u="none" strike="noStrike" baseline="0" dirty="0">
                <a:latin typeface="BookAntiqua"/>
              </a:rPr>
              <a:t>test:</a:t>
            </a:r>
          </a:p>
          <a:p>
            <a:pPr marL="324000" lvl="1" indent="0">
              <a:buNone/>
            </a:pPr>
            <a:r>
              <a:rPr lang="en-US" sz="1200" b="0" i="0" u="none" strike="noStrike" baseline="0" dirty="0">
                <a:latin typeface="CourierStd"/>
              </a:rPr>
              <a:t>$(document).ready(function() {</a:t>
            </a:r>
          </a:p>
          <a:p>
            <a:pPr marL="594000" lvl="2" indent="0">
              <a:buNone/>
            </a:pPr>
            <a:r>
              <a:rPr lang="en-US" sz="1200" b="0" i="0" u="none" strike="noStrike" baseline="0" dirty="0">
                <a:latin typeface="CourierStd"/>
              </a:rPr>
              <a:t>$('#switcher-default').</a:t>
            </a:r>
            <a:r>
              <a:rPr lang="en-US" sz="1200" b="0" i="0" u="none" strike="noStrike" baseline="0" dirty="0" err="1">
                <a:latin typeface="CourierStd"/>
              </a:rPr>
              <a:t>addClass</a:t>
            </a:r>
            <a:r>
              <a:rPr lang="en-US" sz="1200" b="0" i="0" u="none" strike="noStrike" baseline="0" dirty="0">
                <a:latin typeface="CourierStd"/>
              </a:rPr>
              <a:t>('selected');</a:t>
            </a:r>
          </a:p>
          <a:p>
            <a:pPr marL="594000" lvl="2" indent="0">
              <a:buNone/>
            </a:pPr>
            <a:r>
              <a:rPr lang="en-US" sz="1200" b="0" i="0" u="none" strike="noStrike" baseline="0" dirty="0">
                <a:latin typeface="CourierStd"/>
              </a:rPr>
              <a:t>$('#switcher').click(function(event) {</a:t>
            </a:r>
          </a:p>
          <a:p>
            <a:pPr marL="936000" lvl="3" indent="0">
              <a:buNone/>
            </a:pPr>
            <a:r>
              <a:rPr lang="en-US" b="1" i="0" u="none" strike="noStrike" baseline="0" dirty="0">
                <a:latin typeface="CourierStd-Bold"/>
              </a:rPr>
              <a:t>if ($(</a:t>
            </a:r>
            <a:r>
              <a:rPr lang="en-US" b="1" i="0" u="none" strike="noStrike" baseline="0" dirty="0" err="1">
                <a:latin typeface="CourierStd-Bold"/>
              </a:rPr>
              <a:t>event.target</a:t>
            </a:r>
            <a:r>
              <a:rPr lang="en-US" b="1" i="0" u="none" strike="noStrike" baseline="0" dirty="0">
                <a:latin typeface="CourierStd-Bold"/>
              </a:rPr>
              <a:t>).is('button')) {</a:t>
            </a:r>
          </a:p>
          <a:p>
            <a:pPr marL="1296000" lvl="4" indent="0">
              <a:buNone/>
            </a:pPr>
            <a:r>
              <a:rPr lang="en-US" b="0" i="0" u="none" strike="noStrike" baseline="0" dirty="0">
                <a:latin typeface="CourierStd"/>
              </a:rPr>
              <a:t>var </a:t>
            </a:r>
            <a:r>
              <a:rPr lang="en-US" b="0" i="0" u="none" strike="noStrike" baseline="0" dirty="0" err="1">
                <a:latin typeface="CourierStd"/>
              </a:rPr>
              <a:t>bodyClass</a:t>
            </a:r>
            <a:r>
              <a:rPr lang="en-US" b="0" i="0" u="none" strike="noStrike" baseline="0" dirty="0">
                <a:latin typeface="CourierStd"/>
              </a:rPr>
              <a:t> = </a:t>
            </a:r>
            <a:r>
              <a:rPr lang="en-US" b="0" i="0" u="none" strike="noStrike" baseline="0" dirty="0" err="1">
                <a:latin typeface="CourierStd"/>
              </a:rPr>
              <a:t>event.target.id.split</a:t>
            </a:r>
            <a:r>
              <a:rPr lang="en-US" b="0" i="0" u="none" strike="noStrike" baseline="0" dirty="0">
                <a:latin typeface="CourierStd"/>
              </a:rPr>
              <a:t>('-')[1];</a:t>
            </a:r>
          </a:p>
          <a:p>
            <a:pPr marL="1296000" lvl="4" indent="0">
              <a:buNone/>
            </a:pPr>
            <a:r>
              <a:rPr lang="en-US" b="0" i="0" u="none" strike="noStrike" baseline="0" dirty="0">
                <a:latin typeface="CourierStd"/>
              </a:rPr>
              <a:t>$('body').</a:t>
            </a:r>
            <a:r>
              <a:rPr lang="en-US" b="0" i="0" u="none" strike="noStrike" baseline="0" dirty="0" err="1">
                <a:latin typeface="CourierStd"/>
              </a:rPr>
              <a:t>removeClass</a:t>
            </a:r>
            <a:r>
              <a:rPr lang="en-US" b="0" i="0" u="none" strike="noStrike" baseline="0" dirty="0">
                <a:latin typeface="CourierStd"/>
              </a:rPr>
              <a:t>().</a:t>
            </a:r>
            <a:r>
              <a:rPr lang="en-US" b="0" i="0" u="none" strike="noStrike" baseline="0" dirty="0" err="1">
                <a:latin typeface="CourierStd"/>
              </a:rPr>
              <a:t>addClass</a:t>
            </a:r>
            <a:r>
              <a:rPr lang="en-US" b="0" i="0" u="none" strike="noStrike" baseline="0" dirty="0">
                <a:latin typeface="CourierStd"/>
              </a:rPr>
              <a:t>(</a:t>
            </a:r>
            <a:r>
              <a:rPr lang="en-US" b="0" i="0" u="none" strike="noStrike" baseline="0" dirty="0" err="1">
                <a:latin typeface="CourierStd"/>
              </a:rPr>
              <a:t>bodyClass</a:t>
            </a:r>
            <a:r>
              <a:rPr lang="en-US" b="0" i="0" u="none" strike="noStrike" baseline="0" dirty="0">
                <a:latin typeface="CourierStd"/>
              </a:rPr>
              <a:t>);</a:t>
            </a:r>
          </a:p>
          <a:p>
            <a:pPr marL="1296000" lvl="4" indent="0">
              <a:buNone/>
            </a:pPr>
            <a:r>
              <a:rPr lang="en-US" b="0" i="0" u="none" strike="noStrike" baseline="0" dirty="0">
                <a:latin typeface="CourierStd"/>
              </a:rPr>
              <a:t>$('#switcher button').</a:t>
            </a:r>
            <a:r>
              <a:rPr lang="en-US" b="0" i="0" u="none" strike="noStrike" baseline="0" dirty="0" err="1">
                <a:latin typeface="CourierStd"/>
              </a:rPr>
              <a:t>removeClass</a:t>
            </a:r>
            <a:r>
              <a:rPr lang="en-US" b="0" i="0" u="none" strike="noStrike" baseline="0" dirty="0">
                <a:latin typeface="CourierStd"/>
              </a:rPr>
              <a:t>('selected');</a:t>
            </a:r>
          </a:p>
          <a:p>
            <a:pPr marL="1296000" lvl="4" indent="0">
              <a:buNone/>
            </a:pPr>
            <a:r>
              <a:rPr lang="en-US" b="0" i="0" u="none" strike="noStrike" baseline="0" dirty="0">
                <a:latin typeface="CourierStd"/>
              </a:rPr>
              <a:t>$(</a:t>
            </a:r>
            <a:r>
              <a:rPr lang="en-US" b="0" i="0" u="none" strike="noStrike" baseline="0" dirty="0" err="1">
                <a:latin typeface="CourierStd"/>
              </a:rPr>
              <a:t>event.target</a:t>
            </a:r>
            <a:r>
              <a:rPr lang="en-US" b="0" i="0" u="none" strike="noStrike" baseline="0" dirty="0">
                <a:latin typeface="CourierStd"/>
              </a:rPr>
              <a:t>).</a:t>
            </a:r>
            <a:r>
              <a:rPr lang="en-US" b="0" i="0" u="none" strike="noStrike" baseline="0" dirty="0" err="1">
                <a:latin typeface="CourierStd"/>
              </a:rPr>
              <a:t>addClass</a:t>
            </a:r>
            <a:r>
              <a:rPr lang="en-US" b="0" i="0" u="none" strike="noStrike" baseline="0" dirty="0">
                <a:latin typeface="CourierStd"/>
              </a:rPr>
              <a:t>('selected');</a:t>
            </a:r>
          </a:p>
          <a:p>
            <a:pPr marL="936000" lvl="3" indent="0">
              <a:buNone/>
            </a:pPr>
            <a:r>
              <a:rPr lang="en-US" b="1" i="0" u="none" strike="noStrike" baseline="0" dirty="0">
                <a:latin typeface="CourierStd-Bold"/>
              </a:rPr>
              <a:t>} else {</a:t>
            </a:r>
          </a:p>
          <a:p>
            <a:pPr marL="1296000" lvl="4" indent="0">
              <a:buNone/>
            </a:pPr>
            <a:r>
              <a:rPr lang="en-US" b="0" i="0" u="none" strike="noStrike" baseline="0" dirty="0">
                <a:latin typeface="CourierStd"/>
              </a:rPr>
              <a:t>$('#switcher button').</a:t>
            </a:r>
            <a:r>
              <a:rPr lang="en-US" b="0" i="0" u="none" strike="noStrike" baseline="0" dirty="0" err="1">
                <a:latin typeface="CourierStd"/>
              </a:rPr>
              <a:t>toggleClass</a:t>
            </a:r>
            <a:r>
              <a:rPr lang="en-US" b="0" i="0" u="none" strike="noStrike" baseline="0" dirty="0">
                <a:latin typeface="CourierStd"/>
              </a:rPr>
              <a:t>('hidden');</a:t>
            </a:r>
          </a:p>
          <a:p>
            <a:pPr marL="936000" lvl="3" indent="0">
              <a:buNone/>
            </a:pPr>
            <a:r>
              <a:rPr lang="en-US" b="0" i="0" u="none" strike="noStrike" baseline="0" dirty="0">
                <a:latin typeface="CourierStd"/>
              </a:rPr>
              <a:t>}</a:t>
            </a:r>
          </a:p>
          <a:p>
            <a:pPr marL="594000" lvl="2" indent="0">
              <a:buNone/>
            </a:pPr>
            <a:r>
              <a:rPr lang="en-US" sz="1200" b="0" i="0" u="none" strike="noStrike" baseline="0" dirty="0">
                <a:latin typeface="CourierStd"/>
              </a:rPr>
              <a:t>});</a:t>
            </a:r>
          </a:p>
          <a:p>
            <a:pPr marL="324000" lvl="1" indent="0">
              <a:buNone/>
            </a:pPr>
            <a:r>
              <a:rPr lang="en-US" sz="1200" b="0" i="0" u="none" strike="noStrike" baseline="0" dirty="0">
                <a:latin typeface="CourierStd"/>
              </a:rPr>
              <a:t>});</a:t>
            </a:r>
          </a:p>
          <a:p>
            <a:pPr marL="324000" lvl="1" indent="0">
              <a:buNone/>
            </a:pPr>
            <a:r>
              <a:rPr lang="en-US" sz="1200" b="0" i="1" u="none" strike="noStrike" baseline="0" dirty="0">
                <a:latin typeface="BookAntiqua-Italic"/>
              </a:rPr>
              <a:t>					Listing 3.16</a:t>
            </a:r>
            <a:endParaRPr lang="en-US" sz="1200" dirty="0"/>
          </a:p>
        </p:txBody>
      </p:sp>
    </p:spTree>
    <p:extLst>
      <p:ext uri="{BB962C8B-B14F-4D97-AF65-F5344CB8AC3E}">
        <p14:creationId xmlns:p14="http://schemas.microsoft.com/office/powerpoint/2010/main" val="618906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3E403-6F67-4EF6-AAF9-FF812944E402}"/>
              </a:ext>
            </a:extLst>
          </p:cNvPr>
          <p:cNvSpPr>
            <a:spLocks noGrp="1"/>
          </p:cNvSpPr>
          <p:nvPr>
            <p:ph type="title"/>
          </p:nvPr>
        </p:nvSpPr>
        <p:spPr/>
        <p:txBody>
          <a:bodyPr/>
          <a:lstStyle/>
          <a:p>
            <a:r>
              <a:rPr lang="en-US" dirty="0"/>
              <a:t>Timing of code execution</a:t>
            </a:r>
          </a:p>
        </p:txBody>
      </p:sp>
      <p:sp>
        <p:nvSpPr>
          <p:cNvPr id="3" name="Content Placeholder 2">
            <a:extLst>
              <a:ext uri="{FF2B5EF4-FFF2-40B4-BE49-F238E27FC236}">
                <a16:creationId xmlns:a16="http://schemas.microsoft.com/office/drawing/2014/main" id="{DD6397F3-021A-41A7-8C8E-0ED4C5F6DB01}"/>
              </a:ext>
            </a:extLst>
          </p:cNvPr>
          <p:cNvSpPr>
            <a:spLocks noGrp="1"/>
          </p:cNvSpPr>
          <p:nvPr>
            <p:ph idx="1"/>
          </p:nvPr>
        </p:nvSpPr>
        <p:spPr>
          <a:xfrm>
            <a:off x="581192" y="2180496"/>
            <a:ext cx="11029615" cy="4059437"/>
          </a:xfrm>
        </p:spPr>
        <p:txBody>
          <a:bodyPr>
            <a:normAutofit/>
          </a:bodyPr>
          <a:lstStyle/>
          <a:p>
            <a:pPr marL="0" indent="0" algn="l">
              <a:buNone/>
            </a:pPr>
            <a:r>
              <a:rPr lang="en-US" sz="1800" b="0" i="0" u="none" strike="noStrike" baseline="0" dirty="0">
                <a:latin typeface="BookAntiqua"/>
              </a:rPr>
              <a:t>Consider, for example, a page that presents an image gallery; such a page may have many large images on it, which we can hide, show, move, and otherwise manipulate with jQuery. If we set up our interface using the </a:t>
            </a:r>
            <a:r>
              <a:rPr lang="en-US" sz="1800" b="0" i="0" u="none" strike="noStrike" baseline="0" dirty="0">
                <a:latin typeface="CourierStd"/>
              </a:rPr>
              <a:t>onload </a:t>
            </a:r>
            <a:r>
              <a:rPr lang="en-US" sz="1800" b="0" i="0" u="none" strike="noStrike" baseline="0" dirty="0">
                <a:latin typeface="BookAntiqua"/>
              </a:rPr>
              <a:t>event, users will have to wait until each and every image is completely downloaded before they can use those features. Even worse, if behaviors are not yet attached to elements that have default behaviors (such as links), user interactions could produce unintended outcomes. </a:t>
            </a:r>
          </a:p>
          <a:p>
            <a:pPr marL="0" indent="0" algn="l">
              <a:buNone/>
            </a:pPr>
            <a:r>
              <a:rPr lang="en-US" sz="1800" b="0" i="0" u="none" strike="noStrike" baseline="0" dirty="0">
                <a:latin typeface="BookAntiqua"/>
              </a:rPr>
              <a:t>However, when we use </a:t>
            </a:r>
            <a:r>
              <a:rPr lang="en-US" sz="1800" b="0" i="0" u="none" strike="noStrike" baseline="0" dirty="0">
                <a:latin typeface="CourierStd"/>
              </a:rPr>
              <a:t>$(document).ready() </a:t>
            </a:r>
            <a:r>
              <a:rPr lang="en-US" sz="1800" b="0" i="0" u="none" strike="noStrike" baseline="0" dirty="0">
                <a:latin typeface="BookAntiqua"/>
              </a:rPr>
              <a:t>for the setup, the interface is ready to be used earlier with the correct behavior.</a:t>
            </a:r>
            <a:endParaRPr lang="en-US" dirty="0"/>
          </a:p>
        </p:txBody>
      </p:sp>
    </p:spTree>
    <p:extLst>
      <p:ext uri="{BB962C8B-B14F-4D97-AF65-F5344CB8AC3E}">
        <p14:creationId xmlns:p14="http://schemas.microsoft.com/office/powerpoint/2010/main" val="7696590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FDFE9-30F5-456B-AC11-FE95767D44B7}"/>
              </a:ext>
            </a:extLst>
          </p:cNvPr>
          <p:cNvSpPr>
            <a:spLocks noGrp="1"/>
          </p:cNvSpPr>
          <p:nvPr>
            <p:ph type="title"/>
          </p:nvPr>
        </p:nvSpPr>
        <p:spPr/>
        <p:txBody>
          <a:bodyPr/>
          <a:lstStyle/>
          <a:p>
            <a:r>
              <a:rPr lang="en-US" dirty="0"/>
              <a:t>Delegating events</a:t>
            </a:r>
          </a:p>
        </p:txBody>
      </p:sp>
      <p:sp>
        <p:nvSpPr>
          <p:cNvPr id="3" name="Content Placeholder 2">
            <a:extLst>
              <a:ext uri="{FF2B5EF4-FFF2-40B4-BE49-F238E27FC236}">
                <a16:creationId xmlns:a16="http://schemas.microsoft.com/office/drawing/2014/main" id="{27ED6E90-1134-48AC-BED5-9E854AFDF01A}"/>
              </a:ext>
            </a:extLst>
          </p:cNvPr>
          <p:cNvSpPr>
            <a:spLocks noGrp="1"/>
          </p:cNvSpPr>
          <p:nvPr>
            <p:ph idx="1"/>
          </p:nvPr>
        </p:nvSpPr>
        <p:spPr>
          <a:xfrm>
            <a:off x="581192" y="2057400"/>
            <a:ext cx="11029616" cy="4461933"/>
          </a:xfrm>
        </p:spPr>
        <p:txBody>
          <a:bodyPr>
            <a:normAutofit/>
          </a:bodyPr>
          <a:lstStyle/>
          <a:p>
            <a:pPr marL="0" indent="0" algn="l">
              <a:buNone/>
            </a:pPr>
            <a:r>
              <a:rPr lang="en-US" sz="1800" b="0" i="0" u="none" strike="noStrike" baseline="0" dirty="0">
                <a:latin typeface="BookAntiqua"/>
              </a:rPr>
              <a:t>While our code could still use some fine tuning, it is approaching a state at which we can feel comfortable using it for what we set out to do. Nevertheless, for the sake of learning more about jQuery's event handling, we'll back up to </a:t>
            </a:r>
            <a:r>
              <a:rPr lang="en-US" sz="1800" b="0" i="1" u="none" strike="noStrike" baseline="0" dirty="0">
                <a:latin typeface="BookAntiqua-Italic"/>
              </a:rPr>
              <a:t>Listing 3.15 </a:t>
            </a:r>
            <a:r>
              <a:rPr lang="en-US" sz="1800" b="0" i="0" u="none" strike="noStrike" baseline="0" dirty="0">
                <a:latin typeface="BookAntiqua"/>
              </a:rPr>
              <a:t>and continue to modify that version of the code.</a:t>
            </a:r>
            <a:endParaRPr lang="en-US" sz="1200" dirty="0"/>
          </a:p>
        </p:txBody>
      </p:sp>
    </p:spTree>
    <p:extLst>
      <p:ext uri="{BB962C8B-B14F-4D97-AF65-F5344CB8AC3E}">
        <p14:creationId xmlns:p14="http://schemas.microsoft.com/office/powerpoint/2010/main" val="39993611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FDFE9-30F5-456B-AC11-FE95767D44B7}"/>
              </a:ext>
            </a:extLst>
          </p:cNvPr>
          <p:cNvSpPr>
            <a:spLocks noGrp="1"/>
          </p:cNvSpPr>
          <p:nvPr>
            <p:ph type="title"/>
          </p:nvPr>
        </p:nvSpPr>
        <p:spPr/>
        <p:txBody>
          <a:bodyPr/>
          <a:lstStyle/>
          <a:p>
            <a:r>
              <a:rPr lang="en-US" dirty="0"/>
              <a:t>Delegating events</a:t>
            </a:r>
          </a:p>
        </p:txBody>
      </p:sp>
      <p:sp>
        <p:nvSpPr>
          <p:cNvPr id="3" name="Content Placeholder 2">
            <a:extLst>
              <a:ext uri="{FF2B5EF4-FFF2-40B4-BE49-F238E27FC236}">
                <a16:creationId xmlns:a16="http://schemas.microsoft.com/office/drawing/2014/main" id="{27ED6E90-1134-48AC-BED5-9E854AFDF01A}"/>
              </a:ext>
            </a:extLst>
          </p:cNvPr>
          <p:cNvSpPr>
            <a:spLocks noGrp="1"/>
          </p:cNvSpPr>
          <p:nvPr>
            <p:ph idx="1"/>
          </p:nvPr>
        </p:nvSpPr>
        <p:spPr>
          <a:xfrm>
            <a:off x="581192" y="2146629"/>
            <a:ext cx="4617341" cy="4372704"/>
          </a:xfrm>
        </p:spPr>
        <p:txBody>
          <a:bodyPr>
            <a:normAutofit/>
          </a:bodyPr>
          <a:lstStyle/>
          <a:p>
            <a:pPr marL="0" indent="0" algn="l">
              <a:buNone/>
            </a:pPr>
            <a:r>
              <a:rPr lang="en-US" sz="1800" b="0" i="0" u="none" strike="noStrike" baseline="0" dirty="0">
                <a:latin typeface="BookAntiqua"/>
              </a:rPr>
              <a:t>We have an unintentional side-effect from this code, however. When a button is clicked now, the switcher collapses, as it did before we added the call to </a:t>
            </a:r>
            <a:r>
              <a:rPr lang="en-US" sz="1800" b="0" i="0" u="none" strike="noStrike" baseline="0" dirty="0">
                <a:latin typeface="CourierStd"/>
              </a:rPr>
              <a:t>.</a:t>
            </a:r>
            <a:r>
              <a:rPr lang="en-US" sz="1800" b="0" i="0" u="none" strike="noStrike" baseline="0" dirty="0" err="1">
                <a:latin typeface="CourierStd"/>
              </a:rPr>
              <a:t>stopPropagation</a:t>
            </a:r>
            <a:r>
              <a:rPr lang="en-US" sz="1800" b="0" i="0" u="none" strike="noStrike" baseline="0" dirty="0">
                <a:latin typeface="CourierStd"/>
              </a:rPr>
              <a:t>()</a:t>
            </a:r>
            <a:r>
              <a:rPr lang="en-US" sz="1800" b="0" i="0" u="none" strike="noStrike" baseline="0" dirty="0">
                <a:latin typeface="BookAntiqua"/>
              </a:rPr>
              <a:t>. The handler for the switcher visibility toggle is now bound to the same element as the handler for the buttons, so halting the event bubbling does not stop the toggle from being triggered. To sidestep this issue, we can remove the </a:t>
            </a:r>
            <a:r>
              <a:rPr lang="en-US" sz="1800" b="0" i="0" u="none" strike="noStrike" baseline="0" dirty="0">
                <a:latin typeface="CourierStd"/>
              </a:rPr>
              <a:t>.</a:t>
            </a:r>
            <a:r>
              <a:rPr lang="en-US" sz="1800" b="0" i="0" u="none" strike="noStrike" baseline="0" dirty="0" err="1">
                <a:latin typeface="CourierStd"/>
              </a:rPr>
              <a:t>stopPropagation</a:t>
            </a:r>
            <a:r>
              <a:rPr lang="en-US" sz="1800" b="0" i="0" u="none" strike="noStrike" baseline="0" dirty="0">
                <a:latin typeface="CourierStd"/>
              </a:rPr>
              <a:t>() </a:t>
            </a:r>
            <a:r>
              <a:rPr lang="en-US" sz="1800" b="0" i="0" u="none" strike="noStrike" baseline="0" dirty="0">
                <a:latin typeface="BookAntiqua"/>
              </a:rPr>
              <a:t>call and instead add another </a:t>
            </a:r>
            <a:r>
              <a:rPr lang="en-US" sz="1800" b="0" i="0" u="none" strike="noStrike" baseline="0" dirty="0">
                <a:latin typeface="CourierStd"/>
              </a:rPr>
              <a:t>.is() </a:t>
            </a:r>
            <a:r>
              <a:rPr lang="en-US" sz="1800" b="0" i="0" u="none" strike="noStrike" baseline="0" dirty="0">
                <a:latin typeface="BookAntiqua"/>
              </a:rPr>
              <a:t>test. Also, since we’re making the entire switcher </a:t>
            </a:r>
            <a:r>
              <a:rPr lang="en-US" sz="1800" b="0" i="0" u="none" strike="noStrike" baseline="0" dirty="0">
                <a:latin typeface="CourierStd"/>
              </a:rPr>
              <a:t>&lt;div&gt; </a:t>
            </a:r>
            <a:r>
              <a:rPr lang="en-US" sz="1800" b="0" i="0" u="none" strike="noStrike" baseline="0" dirty="0">
                <a:latin typeface="BookAntiqua"/>
              </a:rPr>
              <a:t>element clickable, we ought to toggle the </a:t>
            </a:r>
            <a:r>
              <a:rPr lang="en-US" sz="1800" b="0" i="0" u="none" strike="noStrike" baseline="0" dirty="0">
                <a:latin typeface="CourierStd"/>
              </a:rPr>
              <a:t>hover </a:t>
            </a:r>
            <a:r>
              <a:rPr lang="en-US" sz="1800" b="0" i="0" u="none" strike="noStrike" baseline="0" dirty="0">
                <a:latin typeface="BookAntiqua"/>
              </a:rPr>
              <a:t>class while the user's mouse is over any part of it:</a:t>
            </a:r>
            <a:endParaRPr lang="en-US" dirty="0"/>
          </a:p>
        </p:txBody>
      </p:sp>
      <p:sp>
        <p:nvSpPr>
          <p:cNvPr id="4" name="Content Placeholder 2">
            <a:extLst>
              <a:ext uri="{FF2B5EF4-FFF2-40B4-BE49-F238E27FC236}">
                <a16:creationId xmlns:a16="http://schemas.microsoft.com/office/drawing/2014/main" id="{54617DD3-B61A-4B6D-9CFC-A5CD0DF6F861}"/>
              </a:ext>
            </a:extLst>
          </p:cNvPr>
          <p:cNvSpPr txBox="1">
            <a:spLocks/>
          </p:cNvSpPr>
          <p:nvPr/>
        </p:nvSpPr>
        <p:spPr>
          <a:xfrm>
            <a:off x="5457992" y="2146629"/>
            <a:ext cx="6152816" cy="4372704"/>
          </a:xfrm>
          <a:prstGeom prst="rect">
            <a:avLst/>
          </a:prstGeom>
        </p:spPr>
        <p:txBody>
          <a:bodyPr vert="horz" lIns="91440" tIns="45720" rIns="91440" bIns="45720" rtlCol="0" anchor="ctr">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a:r>
              <a:rPr lang="en-US" sz="1800" b="0" i="0" u="none" strike="noStrike" baseline="0" dirty="0">
                <a:latin typeface="CourierStd"/>
              </a:rPr>
              <a:t>$(document).ready(function() {</a:t>
            </a:r>
          </a:p>
          <a:p>
            <a:pPr algn="l"/>
            <a:r>
              <a:rPr lang="en-US" sz="1800" b="1" i="0" u="none" strike="noStrike" baseline="0" dirty="0">
                <a:latin typeface="CourierStd-Bold"/>
              </a:rPr>
              <a:t>$('#switcher').hover(function() {</a:t>
            </a:r>
          </a:p>
          <a:p>
            <a:pPr algn="l"/>
            <a:r>
              <a:rPr lang="en-US" sz="1800" b="0" i="0" u="none" strike="noStrike" baseline="0" dirty="0">
                <a:latin typeface="CourierStd"/>
              </a:rPr>
              <a:t>$(this).</a:t>
            </a:r>
            <a:r>
              <a:rPr lang="en-US" sz="1800" b="0" i="0" u="none" strike="noStrike" baseline="0" dirty="0" err="1">
                <a:latin typeface="CourierStd"/>
              </a:rPr>
              <a:t>addClass</a:t>
            </a:r>
            <a:r>
              <a:rPr lang="en-US" sz="1800" b="0" i="0" u="none" strike="noStrike" baseline="0" dirty="0">
                <a:latin typeface="CourierStd"/>
              </a:rPr>
              <a:t>('hover');</a:t>
            </a:r>
          </a:p>
          <a:p>
            <a:pPr algn="l"/>
            <a:r>
              <a:rPr lang="en-US" sz="1800" b="0" i="0" u="none" strike="noStrike" baseline="0" dirty="0">
                <a:latin typeface="CourierStd"/>
              </a:rPr>
              <a:t>}, function() {</a:t>
            </a:r>
          </a:p>
          <a:p>
            <a:pPr algn="l"/>
            <a:r>
              <a:rPr lang="en-US" sz="1800" b="0" i="0" u="none" strike="noStrike" baseline="0" dirty="0">
                <a:latin typeface="CourierStd"/>
              </a:rPr>
              <a:t>$(this).</a:t>
            </a:r>
            <a:r>
              <a:rPr lang="en-US" sz="1800" b="0" i="0" u="none" strike="noStrike" baseline="0" dirty="0" err="1">
                <a:latin typeface="CourierStd"/>
              </a:rPr>
              <a:t>removeClass</a:t>
            </a:r>
            <a:r>
              <a:rPr lang="en-US" sz="1800" b="0" i="0" u="none" strike="noStrike" baseline="0" dirty="0">
                <a:latin typeface="CourierStd"/>
              </a:rPr>
              <a:t>('hover');</a:t>
            </a:r>
          </a:p>
          <a:p>
            <a:pPr algn="l"/>
            <a:r>
              <a:rPr lang="en-US" sz="1800" b="0" i="0" u="none" strike="noStrike" baseline="0" dirty="0">
                <a:latin typeface="CourierStd"/>
              </a:rPr>
              <a:t>});</a:t>
            </a:r>
          </a:p>
          <a:p>
            <a:pPr algn="l"/>
            <a:r>
              <a:rPr lang="en-US" sz="1800" b="0" i="0" u="none" strike="noStrike" baseline="0" dirty="0">
                <a:latin typeface="CourierStd"/>
              </a:rPr>
              <a:t>});</a:t>
            </a:r>
          </a:p>
          <a:p>
            <a:pPr algn="l"/>
            <a:r>
              <a:rPr lang="en-US" sz="1800" b="0" i="0" u="none" strike="noStrike" baseline="0" dirty="0">
                <a:latin typeface="CourierStd"/>
              </a:rPr>
              <a:t>$(document).ready(function() {</a:t>
            </a:r>
          </a:p>
          <a:p>
            <a:pPr algn="l"/>
            <a:r>
              <a:rPr lang="en-US" sz="1800" b="0" i="0" u="none" strike="noStrike" baseline="0" dirty="0">
                <a:latin typeface="CourierStd"/>
              </a:rPr>
              <a:t>$('#switcher').click(function(event) {</a:t>
            </a:r>
          </a:p>
          <a:p>
            <a:pPr algn="l"/>
            <a:r>
              <a:rPr lang="en-US" sz="1800" b="1" i="0" u="none" strike="noStrike" baseline="0" dirty="0">
                <a:latin typeface="CourierStd-Bold"/>
              </a:rPr>
              <a:t>if (!$(</a:t>
            </a:r>
            <a:r>
              <a:rPr lang="en-US" sz="1800" b="1" i="0" u="none" strike="noStrike" baseline="0" dirty="0" err="1">
                <a:latin typeface="CourierStd-Bold"/>
              </a:rPr>
              <a:t>event.target</a:t>
            </a:r>
            <a:r>
              <a:rPr lang="en-US" sz="1800" b="1" i="0" u="none" strike="noStrike" baseline="0" dirty="0">
                <a:latin typeface="CourierStd-Bold"/>
              </a:rPr>
              <a:t>).is('button')) {</a:t>
            </a:r>
          </a:p>
          <a:p>
            <a:pPr algn="l"/>
            <a:r>
              <a:rPr lang="en-US" sz="1800" b="0" i="0" u="none" strike="noStrike" baseline="0" dirty="0">
                <a:latin typeface="CourierStd"/>
              </a:rPr>
              <a:t>$('#switcher button').</a:t>
            </a:r>
            <a:r>
              <a:rPr lang="en-US" sz="1800" b="0" i="0" u="none" strike="noStrike" baseline="0" dirty="0" err="1">
                <a:latin typeface="CourierStd"/>
              </a:rPr>
              <a:t>toggleClass</a:t>
            </a:r>
            <a:r>
              <a:rPr lang="en-US" sz="1800" b="0" i="0" u="none" strike="noStrike" baseline="0" dirty="0">
                <a:latin typeface="CourierStd"/>
              </a:rPr>
              <a:t>('hidden');</a:t>
            </a:r>
          </a:p>
          <a:p>
            <a:pPr algn="l"/>
            <a:r>
              <a:rPr lang="en-US" sz="1800" b="0" i="0" u="none" strike="noStrike" baseline="0" dirty="0">
                <a:latin typeface="CourierStd"/>
              </a:rPr>
              <a:t>}</a:t>
            </a:r>
          </a:p>
          <a:p>
            <a:pPr algn="l"/>
            <a:r>
              <a:rPr lang="en-US" sz="1800" b="0" i="0" u="none" strike="noStrike" baseline="0" dirty="0">
                <a:latin typeface="CourierStd"/>
              </a:rPr>
              <a:t>});</a:t>
            </a:r>
          </a:p>
          <a:p>
            <a:pPr algn="l"/>
            <a:r>
              <a:rPr lang="en-US" sz="1800" b="0" i="0" u="none" strike="noStrike" baseline="0" dirty="0">
                <a:latin typeface="CourierStd"/>
              </a:rPr>
              <a:t>});</a:t>
            </a:r>
            <a:endParaRPr lang="en-US" dirty="0"/>
          </a:p>
        </p:txBody>
      </p:sp>
    </p:spTree>
    <p:extLst>
      <p:ext uri="{BB962C8B-B14F-4D97-AF65-F5344CB8AC3E}">
        <p14:creationId xmlns:p14="http://schemas.microsoft.com/office/powerpoint/2010/main" val="30647254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40C50-F3DE-4E12-8787-706A896E226D}"/>
              </a:ext>
            </a:extLst>
          </p:cNvPr>
          <p:cNvSpPr>
            <a:spLocks noGrp="1"/>
          </p:cNvSpPr>
          <p:nvPr>
            <p:ph type="title"/>
          </p:nvPr>
        </p:nvSpPr>
        <p:spPr/>
        <p:txBody>
          <a:bodyPr/>
          <a:lstStyle/>
          <a:p>
            <a:r>
              <a:rPr lang="en-US" dirty="0"/>
              <a:t>Using built-in event-delegation capabilities</a:t>
            </a:r>
          </a:p>
        </p:txBody>
      </p:sp>
      <p:sp>
        <p:nvSpPr>
          <p:cNvPr id="3" name="Content Placeholder 2">
            <a:extLst>
              <a:ext uri="{FF2B5EF4-FFF2-40B4-BE49-F238E27FC236}">
                <a16:creationId xmlns:a16="http://schemas.microsoft.com/office/drawing/2014/main" id="{2AC67987-6B68-403A-80DE-386044BF0F54}"/>
              </a:ext>
            </a:extLst>
          </p:cNvPr>
          <p:cNvSpPr>
            <a:spLocks noGrp="1"/>
          </p:cNvSpPr>
          <p:nvPr>
            <p:ph idx="1"/>
          </p:nvPr>
        </p:nvSpPr>
        <p:spPr>
          <a:xfrm>
            <a:off x="581192" y="2099733"/>
            <a:ext cx="11029615" cy="4428067"/>
          </a:xfrm>
        </p:spPr>
        <p:txBody>
          <a:bodyPr>
            <a:normAutofit lnSpcReduction="10000"/>
          </a:bodyPr>
          <a:lstStyle/>
          <a:p>
            <a:pPr marL="0" indent="0" algn="l">
              <a:buNone/>
            </a:pPr>
            <a:r>
              <a:rPr lang="en-US" sz="1800" b="0" i="0" u="none" strike="noStrike" baseline="0" dirty="0">
                <a:latin typeface="BookAntiqua"/>
              </a:rPr>
              <a:t>Because event delegation can be helpful in so many situations, jQuery includes a set of tools to aid developers in using this technique. The </a:t>
            </a:r>
            <a:r>
              <a:rPr lang="en-US" sz="1800" b="0" i="0" u="none" strike="noStrike" baseline="0" dirty="0">
                <a:latin typeface="CourierStd"/>
              </a:rPr>
              <a:t>.on() </a:t>
            </a:r>
            <a:r>
              <a:rPr lang="en-US" sz="1800" b="0" i="0" u="none" strike="noStrike" baseline="0" dirty="0">
                <a:latin typeface="BookAntiqua"/>
              </a:rPr>
              <a:t>method we have already discussed can perform event delegation when provided with appropriate parameters:</a:t>
            </a:r>
          </a:p>
          <a:p>
            <a:pPr marL="324000" lvl="1" indent="0">
              <a:buNone/>
            </a:pPr>
            <a:r>
              <a:rPr lang="en-US" b="0" i="0" u="none" strike="noStrike" baseline="0" dirty="0">
                <a:latin typeface="CourierStd"/>
              </a:rPr>
              <a:t>$('#switcher').on('click', 'button', function() {</a:t>
            </a:r>
          </a:p>
          <a:p>
            <a:pPr marL="594000" lvl="2" indent="0">
              <a:buNone/>
            </a:pPr>
            <a:r>
              <a:rPr lang="en-US" sz="1600" b="0" i="0" u="none" strike="noStrike" baseline="0" dirty="0">
                <a:latin typeface="CourierStd"/>
              </a:rPr>
              <a:t>var </a:t>
            </a:r>
            <a:r>
              <a:rPr lang="en-US" sz="1600" b="0" i="0" u="none" strike="noStrike" baseline="0" dirty="0" err="1">
                <a:latin typeface="CourierStd"/>
              </a:rPr>
              <a:t>bodyClass</a:t>
            </a:r>
            <a:r>
              <a:rPr lang="en-US" sz="1600" b="0" i="0" u="none" strike="noStrike" baseline="0" dirty="0">
                <a:latin typeface="CourierStd"/>
              </a:rPr>
              <a:t> = </a:t>
            </a:r>
            <a:r>
              <a:rPr lang="en-US" sz="1600" b="0" i="0" u="none" strike="noStrike" baseline="0" dirty="0" err="1">
                <a:latin typeface="CourierStd"/>
              </a:rPr>
              <a:t>event.target.id.split</a:t>
            </a:r>
            <a:r>
              <a:rPr lang="en-US" sz="1600" b="0" i="0" u="none" strike="noStrike" baseline="0" dirty="0">
                <a:latin typeface="CourierStd"/>
              </a:rPr>
              <a:t>('-')[1];</a:t>
            </a:r>
          </a:p>
          <a:p>
            <a:pPr marL="594000" lvl="2" indent="0">
              <a:buNone/>
            </a:pPr>
            <a:r>
              <a:rPr lang="en-US" sz="1600" b="0" i="0" u="none" strike="noStrike" baseline="0" dirty="0">
                <a:latin typeface="CourierStd"/>
              </a:rPr>
              <a:t>$('body').</a:t>
            </a:r>
            <a:r>
              <a:rPr lang="en-US" sz="1600" b="0" i="0" u="none" strike="noStrike" baseline="0" dirty="0" err="1">
                <a:latin typeface="CourierStd"/>
              </a:rPr>
              <a:t>removeClass</a:t>
            </a:r>
            <a:r>
              <a:rPr lang="en-US" sz="1600" b="0" i="0" u="none" strike="noStrike" baseline="0" dirty="0">
                <a:latin typeface="CourierStd"/>
              </a:rPr>
              <a:t>().</a:t>
            </a:r>
            <a:r>
              <a:rPr lang="en-US" sz="1600" b="0" i="0" u="none" strike="noStrike" baseline="0" dirty="0" err="1">
                <a:latin typeface="CourierStd"/>
              </a:rPr>
              <a:t>addClass</a:t>
            </a:r>
            <a:r>
              <a:rPr lang="en-US" sz="1600" b="0" i="0" u="none" strike="noStrike" baseline="0" dirty="0">
                <a:latin typeface="CourierStd"/>
              </a:rPr>
              <a:t>(</a:t>
            </a:r>
            <a:r>
              <a:rPr lang="en-US" sz="1600" b="0" i="0" u="none" strike="noStrike" baseline="0" dirty="0" err="1">
                <a:latin typeface="CourierStd"/>
              </a:rPr>
              <a:t>bodyClass</a:t>
            </a:r>
            <a:r>
              <a:rPr lang="en-US" sz="1600" b="0" i="0" u="none" strike="noStrike" baseline="0" dirty="0">
                <a:latin typeface="CourierStd"/>
              </a:rPr>
              <a:t>);</a:t>
            </a:r>
          </a:p>
          <a:p>
            <a:pPr marL="594000" lvl="2" indent="0">
              <a:buNone/>
            </a:pPr>
            <a:r>
              <a:rPr lang="en-US" sz="1600" b="0" i="0" u="none" strike="noStrike" baseline="0" dirty="0">
                <a:latin typeface="CourierStd"/>
              </a:rPr>
              <a:t>$('#switcher button').</a:t>
            </a:r>
            <a:r>
              <a:rPr lang="en-US" sz="1600" b="0" i="0" u="none" strike="noStrike" baseline="0" dirty="0" err="1">
                <a:latin typeface="CourierStd"/>
              </a:rPr>
              <a:t>removeClass</a:t>
            </a:r>
            <a:r>
              <a:rPr lang="en-US" sz="1600" b="0" i="0" u="none" strike="noStrike" baseline="0" dirty="0">
                <a:latin typeface="CourierStd"/>
              </a:rPr>
              <a:t>('selected');</a:t>
            </a:r>
          </a:p>
          <a:p>
            <a:pPr marL="594000" lvl="2" indent="0">
              <a:buNone/>
            </a:pPr>
            <a:r>
              <a:rPr lang="en-US" sz="1600" b="0" i="0" u="none" strike="noStrike" baseline="0" dirty="0">
                <a:latin typeface="CourierStd"/>
              </a:rPr>
              <a:t>$(this).</a:t>
            </a:r>
            <a:r>
              <a:rPr lang="en-US" sz="1600" b="0" i="0" u="none" strike="noStrike" baseline="0" dirty="0" err="1">
                <a:latin typeface="CourierStd"/>
              </a:rPr>
              <a:t>addClass</a:t>
            </a:r>
            <a:r>
              <a:rPr lang="en-US" sz="1600" b="0" i="0" u="none" strike="noStrike" baseline="0" dirty="0">
                <a:latin typeface="CourierStd"/>
              </a:rPr>
              <a:t>('selected');</a:t>
            </a:r>
          </a:p>
          <a:p>
            <a:pPr marL="324000" lvl="1" indent="0">
              <a:buNone/>
            </a:pPr>
            <a:r>
              <a:rPr lang="en-US" b="0" i="0" u="none" strike="noStrike" baseline="0" dirty="0">
                <a:latin typeface="CourierStd"/>
              </a:rPr>
              <a:t>});</a:t>
            </a:r>
          </a:p>
          <a:p>
            <a:pPr marL="324000" lvl="1" indent="0">
              <a:buNone/>
            </a:pPr>
            <a:r>
              <a:rPr lang="en-US" b="0" i="1" u="none" strike="noStrike" baseline="0" dirty="0">
                <a:latin typeface="BookAntiqua-Italic"/>
              </a:rPr>
              <a:t>					Listing 3.17</a:t>
            </a:r>
          </a:p>
          <a:p>
            <a:pPr marL="0" indent="0" algn="l">
              <a:buNone/>
            </a:pPr>
            <a:r>
              <a:rPr lang="en-US" sz="1800" b="0" i="0" u="none" strike="noStrike" baseline="0" dirty="0">
                <a:latin typeface="BookAntiqua"/>
              </a:rPr>
              <a:t>When a selector expression is provided as the second argument to </a:t>
            </a:r>
            <a:r>
              <a:rPr lang="en-US" sz="1800" b="0" i="0" u="none" strike="noStrike" baseline="0" dirty="0">
                <a:latin typeface="CourierStd"/>
              </a:rPr>
              <a:t>.on()</a:t>
            </a:r>
            <a:r>
              <a:rPr lang="en-US" sz="1800" b="0" i="0" u="none" strike="noStrike" baseline="0" dirty="0">
                <a:latin typeface="BookAntiqua"/>
              </a:rPr>
              <a:t>, jQuery binds the </a:t>
            </a:r>
            <a:r>
              <a:rPr lang="en-US" sz="1800" b="0" i="0" u="none" strike="noStrike" baseline="0" dirty="0">
                <a:latin typeface="CourierStd"/>
              </a:rPr>
              <a:t>click </a:t>
            </a:r>
            <a:r>
              <a:rPr lang="en-US" sz="1800" b="0" i="0" u="none" strike="noStrike" baseline="0" dirty="0">
                <a:latin typeface="BookAntiqua"/>
              </a:rPr>
              <a:t>handler to the </a:t>
            </a:r>
            <a:r>
              <a:rPr lang="en-US" sz="1800" b="0" i="0" u="none" strike="noStrike" baseline="0" dirty="0">
                <a:latin typeface="CourierStd"/>
              </a:rPr>
              <a:t>#switcher </a:t>
            </a:r>
            <a:r>
              <a:rPr lang="en-US" sz="1800" b="0" i="0" u="none" strike="noStrike" baseline="0" dirty="0">
                <a:latin typeface="BookAntiqua"/>
              </a:rPr>
              <a:t>object, but compares </a:t>
            </a:r>
            <a:r>
              <a:rPr lang="en-US" sz="1800" b="0" i="0" u="none" strike="noStrike" baseline="0" dirty="0" err="1">
                <a:latin typeface="CourierStd"/>
              </a:rPr>
              <a:t>event.target</a:t>
            </a:r>
            <a:r>
              <a:rPr lang="en-US" sz="1800" b="0" i="0" u="none" strike="noStrike" baseline="0" dirty="0">
                <a:latin typeface="CourierStd"/>
              </a:rPr>
              <a:t> </a:t>
            </a:r>
            <a:r>
              <a:rPr lang="en-US" sz="1800" b="0" i="0" u="none" strike="noStrike" baseline="0" dirty="0">
                <a:latin typeface="BookAntiqua"/>
              </a:rPr>
              <a:t>against the selector expression—in this case, </a:t>
            </a:r>
            <a:r>
              <a:rPr lang="en-US" sz="1800" b="0" i="0" u="none" strike="noStrike" baseline="0" dirty="0">
                <a:latin typeface="CourierStd"/>
              </a:rPr>
              <a:t>'button'</a:t>
            </a:r>
            <a:r>
              <a:rPr lang="en-US" sz="1800" b="0" i="0" u="none" strike="noStrike" baseline="0" dirty="0">
                <a:latin typeface="BookAntiqua"/>
              </a:rPr>
              <a:t>. If it matches, jQuery maps the </a:t>
            </a:r>
            <a:r>
              <a:rPr lang="en-US" sz="1800" b="0" i="0" u="none" strike="noStrike" baseline="0" dirty="0">
                <a:latin typeface="CourierStd"/>
              </a:rPr>
              <a:t>this </a:t>
            </a:r>
            <a:r>
              <a:rPr lang="en-US" sz="1800" b="0" i="0" u="none" strike="noStrike" baseline="0" dirty="0">
                <a:latin typeface="BookAntiqua"/>
              </a:rPr>
              <a:t>keyword to the matched element. Otherwise, the event handler is not executed at all.</a:t>
            </a:r>
            <a:endParaRPr lang="en-US" dirty="0"/>
          </a:p>
        </p:txBody>
      </p:sp>
    </p:spTree>
    <p:extLst>
      <p:ext uri="{BB962C8B-B14F-4D97-AF65-F5344CB8AC3E}">
        <p14:creationId xmlns:p14="http://schemas.microsoft.com/office/powerpoint/2010/main" val="42362255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9FC7D-FB59-4DF2-8D2D-DE241CF1891F}"/>
              </a:ext>
            </a:extLst>
          </p:cNvPr>
          <p:cNvSpPr>
            <a:spLocks noGrp="1"/>
          </p:cNvSpPr>
          <p:nvPr>
            <p:ph type="title"/>
          </p:nvPr>
        </p:nvSpPr>
        <p:spPr/>
        <p:txBody>
          <a:bodyPr/>
          <a:lstStyle/>
          <a:p>
            <a:r>
              <a:rPr lang="en-US" dirty="0"/>
              <a:t>Removing an event handler</a:t>
            </a:r>
          </a:p>
        </p:txBody>
      </p:sp>
      <p:sp>
        <p:nvSpPr>
          <p:cNvPr id="3" name="Content Placeholder 2">
            <a:extLst>
              <a:ext uri="{FF2B5EF4-FFF2-40B4-BE49-F238E27FC236}">
                <a16:creationId xmlns:a16="http://schemas.microsoft.com/office/drawing/2014/main" id="{245F48DF-B583-4E33-B7C8-AC1FB6689FE2}"/>
              </a:ext>
            </a:extLst>
          </p:cNvPr>
          <p:cNvSpPr>
            <a:spLocks noGrp="1"/>
          </p:cNvSpPr>
          <p:nvPr>
            <p:ph idx="1"/>
          </p:nvPr>
        </p:nvSpPr>
        <p:spPr>
          <a:xfrm>
            <a:off x="581192" y="2180496"/>
            <a:ext cx="4972941" cy="4355771"/>
          </a:xfrm>
        </p:spPr>
        <p:txBody>
          <a:bodyPr>
            <a:normAutofit/>
          </a:bodyPr>
          <a:lstStyle/>
          <a:p>
            <a:pPr marL="0" indent="0" algn="l">
              <a:buNone/>
            </a:pPr>
            <a:r>
              <a:rPr lang="en-US" sz="1700" b="0" i="0" u="none" strike="noStrike" baseline="0" dirty="0">
                <a:latin typeface="BookAntiqua"/>
              </a:rPr>
              <a:t>There are times when we will be done with an event handler we previously registered. Perhaps the state of the page has changed such that the action no longer makes sense. It is typically possible to handle this situation with conditional statements inside our event handlers, but it may be more elegant to unbind the handler entirely. Suppose that we want our collapsible style switcher to remain expanded whenever the page is not using the normal style. While the </a:t>
            </a:r>
            <a:r>
              <a:rPr lang="en-US" sz="1700" b="1" i="0" u="none" strike="noStrike" baseline="0" dirty="0">
                <a:latin typeface="BookAntiqua-Bold"/>
              </a:rPr>
              <a:t>Narrow Column </a:t>
            </a:r>
            <a:r>
              <a:rPr lang="en-US" sz="1700" b="0" i="0" u="none" strike="noStrike" baseline="0" dirty="0">
                <a:latin typeface="BookAntiqua"/>
              </a:rPr>
              <a:t>or </a:t>
            </a:r>
            <a:r>
              <a:rPr lang="en-US" sz="1700" b="1" i="0" u="none" strike="noStrike" baseline="0" dirty="0">
                <a:latin typeface="BookAntiqua-Bold"/>
              </a:rPr>
              <a:t>Large Print </a:t>
            </a:r>
            <a:r>
              <a:rPr lang="en-US" sz="1700" b="0" i="0" u="none" strike="noStrike" baseline="0" dirty="0">
                <a:latin typeface="BookAntiqua"/>
              </a:rPr>
              <a:t>button is selected, clicking on the background of the style switcher should do nothing. We can accomplish this by calling the </a:t>
            </a:r>
            <a:r>
              <a:rPr lang="en-US" sz="1700" b="0" i="0" u="none" strike="noStrike" baseline="0" dirty="0" err="1">
                <a:latin typeface="BookAntiqua"/>
              </a:rPr>
              <a:t>the</a:t>
            </a:r>
            <a:r>
              <a:rPr lang="en-US" sz="1700" b="0" i="0" u="none" strike="noStrike" baseline="0" dirty="0">
                <a:latin typeface="BookAntiqua"/>
              </a:rPr>
              <a:t> </a:t>
            </a:r>
            <a:r>
              <a:rPr lang="en-US" sz="1700" b="0" i="0" u="none" strike="noStrike" baseline="0" dirty="0">
                <a:latin typeface="CourierStd"/>
              </a:rPr>
              <a:t>.off() </a:t>
            </a:r>
            <a:r>
              <a:rPr lang="en-US" sz="1700" b="0" i="0" u="none" strike="noStrike" baseline="0" dirty="0">
                <a:latin typeface="BookAntiqua"/>
              </a:rPr>
              <a:t>method to remove the collapsing handler when one of the non-default style switcher buttons is clicked:</a:t>
            </a:r>
            <a:endParaRPr lang="en-US" sz="1700" dirty="0"/>
          </a:p>
        </p:txBody>
      </p:sp>
      <p:sp>
        <p:nvSpPr>
          <p:cNvPr id="4" name="Content Placeholder 2">
            <a:extLst>
              <a:ext uri="{FF2B5EF4-FFF2-40B4-BE49-F238E27FC236}">
                <a16:creationId xmlns:a16="http://schemas.microsoft.com/office/drawing/2014/main" id="{FB3CA526-D20E-44FD-90BF-7B6510EB3368}"/>
              </a:ext>
            </a:extLst>
          </p:cNvPr>
          <p:cNvSpPr txBox="1">
            <a:spLocks/>
          </p:cNvSpPr>
          <p:nvPr/>
        </p:nvSpPr>
        <p:spPr>
          <a:xfrm>
            <a:off x="5808132" y="2180496"/>
            <a:ext cx="5802675" cy="435577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l">
              <a:buNone/>
            </a:pPr>
            <a:r>
              <a:rPr lang="en-US" sz="1200" b="0" i="0" u="none" strike="noStrike" baseline="0" dirty="0">
                <a:latin typeface="CourierStd"/>
              </a:rPr>
              <a:t>$(document).ready(function() {</a:t>
            </a:r>
          </a:p>
          <a:p>
            <a:pPr marL="324000" lvl="1" indent="0">
              <a:buNone/>
            </a:pPr>
            <a:r>
              <a:rPr lang="en-US" sz="1200" b="0" i="0" u="none" strike="noStrike" baseline="0" dirty="0">
                <a:latin typeface="CourierStd"/>
              </a:rPr>
              <a:t>$('#switcher').click(function(event) {</a:t>
            </a:r>
          </a:p>
          <a:p>
            <a:pPr marL="594000" lvl="2" indent="0">
              <a:buNone/>
            </a:pPr>
            <a:r>
              <a:rPr lang="en-US" sz="1200" b="0" i="0" u="none" strike="noStrike" baseline="0" dirty="0">
                <a:latin typeface="CourierStd"/>
              </a:rPr>
              <a:t>if (!$(</a:t>
            </a:r>
            <a:r>
              <a:rPr lang="en-US" sz="1200" b="0" i="0" u="none" strike="noStrike" baseline="0" dirty="0" err="1">
                <a:latin typeface="CourierStd"/>
              </a:rPr>
              <a:t>event.target</a:t>
            </a:r>
            <a:r>
              <a:rPr lang="en-US" sz="1200" b="0" i="0" u="none" strike="noStrike" baseline="0" dirty="0">
                <a:latin typeface="CourierStd"/>
              </a:rPr>
              <a:t>).is('button')) {</a:t>
            </a:r>
          </a:p>
          <a:p>
            <a:pPr marL="936000" lvl="3" indent="0">
              <a:buNone/>
            </a:pPr>
            <a:r>
              <a:rPr lang="en-US" b="0" i="0" u="none" strike="noStrike" baseline="0" dirty="0">
                <a:latin typeface="CourierStd"/>
              </a:rPr>
              <a:t>$('#switcher button').</a:t>
            </a:r>
            <a:r>
              <a:rPr lang="en-US" b="0" i="0" u="none" strike="noStrike" baseline="0" dirty="0" err="1">
                <a:latin typeface="CourierStd"/>
              </a:rPr>
              <a:t>toggleClass</a:t>
            </a:r>
            <a:r>
              <a:rPr lang="en-US" b="0" i="0" u="none" strike="noStrike" baseline="0" dirty="0">
                <a:latin typeface="CourierStd"/>
              </a:rPr>
              <a:t>('hidden');</a:t>
            </a:r>
          </a:p>
          <a:p>
            <a:pPr marL="594000" lvl="2" indent="0">
              <a:buNone/>
            </a:pPr>
            <a:r>
              <a:rPr lang="en-US" sz="1200" b="0" i="0" u="none" strike="noStrike" baseline="0" dirty="0">
                <a:latin typeface="CourierStd"/>
              </a:rPr>
              <a:t>}</a:t>
            </a:r>
          </a:p>
          <a:p>
            <a:pPr marL="324000" lvl="1" indent="0">
              <a:buNone/>
            </a:pPr>
            <a:r>
              <a:rPr lang="en-US" sz="1200" b="0" i="0" u="none" strike="noStrike" baseline="0" dirty="0">
                <a:latin typeface="CourierStd"/>
              </a:rPr>
              <a:t>});</a:t>
            </a:r>
          </a:p>
          <a:p>
            <a:pPr marL="324000" lvl="1" indent="0">
              <a:buNone/>
            </a:pPr>
            <a:r>
              <a:rPr lang="en-US" sz="1200" b="1" i="0" u="none" strike="noStrike" baseline="0" dirty="0">
                <a:latin typeface="CourierStd-Bold"/>
              </a:rPr>
              <a:t>$('#switcher-narrow, #switcher-large').click(function() {</a:t>
            </a:r>
          </a:p>
          <a:p>
            <a:pPr marL="594000" lvl="2" indent="0">
              <a:buNone/>
            </a:pPr>
            <a:r>
              <a:rPr lang="en-US" sz="1200" b="1" i="0" u="none" strike="noStrike" baseline="0" dirty="0">
                <a:latin typeface="CourierStd-Bold"/>
              </a:rPr>
              <a:t>$('#switcher').off('click');</a:t>
            </a:r>
          </a:p>
          <a:p>
            <a:pPr marL="324000" lvl="1" indent="0">
              <a:buNone/>
            </a:pPr>
            <a:r>
              <a:rPr lang="en-US" sz="1200" b="1" i="0" u="none" strike="noStrike" baseline="0" dirty="0">
                <a:latin typeface="CourierStd-Bold"/>
              </a:rPr>
              <a:t>});</a:t>
            </a:r>
          </a:p>
          <a:p>
            <a:pPr marL="0" indent="0" algn="l">
              <a:buNone/>
            </a:pPr>
            <a:r>
              <a:rPr lang="en-US" sz="1200" b="0" i="0" u="none" strike="noStrike" baseline="0" dirty="0">
                <a:latin typeface="CourierStd"/>
              </a:rPr>
              <a:t>});</a:t>
            </a:r>
          </a:p>
          <a:p>
            <a:pPr marL="0" indent="0" algn="l">
              <a:buNone/>
            </a:pPr>
            <a:r>
              <a:rPr lang="en-US" sz="1200" b="0" i="1" u="none" strike="noStrike" baseline="0" dirty="0">
                <a:latin typeface="BookAntiqua-Italic"/>
              </a:rPr>
              <a:t>					Listing 3.18</a:t>
            </a:r>
            <a:endParaRPr lang="en-US" sz="1200" dirty="0"/>
          </a:p>
        </p:txBody>
      </p:sp>
    </p:spTree>
    <p:extLst>
      <p:ext uri="{BB962C8B-B14F-4D97-AF65-F5344CB8AC3E}">
        <p14:creationId xmlns:p14="http://schemas.microsoft.com/office/powerpoint/2010/main" val="38340456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9FC7D-FB59-4DF2-8D2D-DE241CF1891F}"/>
              </a:ext>
            </a:extLst>
          </p:cNvPr>
          <p:cNvSpPr>
            <a:spLocks noGrp="1"/>
          </p:cNvSpPr>
          <p:nvPr>
            <p:ph type="title"/>
          </p:nvPr>
        </p:nvSpPr>
        <p:spPr/>
        <p:txBody>
          <a:bodyPr/>
          <a:lstStyle/>
          <a:p>
            <a:r>
              <a:rPr lang="en-US" dirty="0"/>
              <a:t>Removing an event handler</a:t>
            </a:r>
          </a:p>
        </p:txBody>
      </p:sp>
      <p:sp>
        <p:nvSpPr>
          <p:cNvPr id="3" name="Content Placeholder 2">
            <a:extLst>
              <a:ext uri="{FF2B5EF4-FFF2-40B4-BE49-F238E27FC236}">
                <a16:creationId xmlns:a16="http://schemas.microsoft.com/office/drawing/2014/main" id="{245F48DF-B583-4E33-B7C8-AC1FB6689FE2}"/>
              </a:ext>
            </a:extLst>
          </p:cNvPr>
          <p:cNvSpPr>
            <a:spLocks noGrp="1"/>
          </p:cNvSpPr>
          <p:nvPr>
            <p:ph idx="1"/>
          </p:nvPr>
        </p:nvSpPr>
        <p:spPr>
          <a:xfrm>
            <a:off x="581192" y="2180496"/>
            <a:ext cx="11029616" cy="4355771"/>
          </a:xfrm>
        </p:spPr>
        <p:txBody>
          <a:bodyPr>
            <a:normAutofit/>
          </a:bodyPr>
          <a:lstStyle/>
          <a:p>
            <a:pPr marL="0" indent="0" algn="l">
              <a:buNone/>
            </a:pPr>
            <a:r>
              <a:rPr lang="en-US" sz="1800" b="0" i="0" u="none" strike="noStrike" baseline="0" dirty="0">
                <a:latin typeface="BookAntiqua"/>
              </a:rPr>
              <a:t>Now when a button such as </a:t>
            </a:r>
            <a:r>
              <a:rPr lang="en-US" sz="1800" b="1" i="0" u="none" strike="noStrike" baseline="0" dirty="0">
                <a:latin typeface="BookAntiqua-Bold"/>
              </a:rPr>
              <a:t>Narrow Column </a:t>
            </a:r>
            <a:r>
              <a:rPr lang="en-US" sz="1800" b="0" i="0" u="none" strike="noStrike" baseline="0" dirty="0">
                <a:latin typeface="BookAntiqua"/>
              </a:rPr>
              <a:t>is clicked, the </a:t>
            </a:r>
            <a:r>
              <a:rPr lang="en-US" sz="1800" b="0" i="0" u="none" strike="noStrike" baseline="0" dirty="0">
                <a:latin typeface="CourierStd"/>
              </a:rPr>
              <a:t>click </a:t>
            </a:r>
            <a:r>
              <a:rPr lang="en-US" sz="1800" b="0" i="0" u="none" strike="noStrike" baseline="0" dirty="0">
                <a:latin typeface="BookAntiqua"/>
              </a:rPr>
              <a:t>handler on the style switcher </a:t>
            </a:r>
            <a:r>
              <a:rPr lang="en-US" sz="1800" b="0" i="0" u="none" strike="noStrike" baseline="0" dirty="0">
                <a:latin typeface="CourierStd"/>
              </a:rPr>
              <a:t>&lt;div&gt; </a:t>
            </a:r>
            <a:r>
              <a:rPr lang="en-US" sz="1800" b="0" i="0" u="none" strike="noStrike" baseline="0" dirty="0">
                <a:latin typeface="BookAntiqua"/>
              </a:rPr>
              <a:t>is removed, and clicking on the background of the box no longer collapses it. However, the buttons don't work anymore! They are affected by the </a:t>
            </a:r>
            <a:r>
              <a:rPr lang="en-US" sz="1800" b="0" i="0" u="none" strike="noStrike" baseline="0" dirty="0">
                <a:latin typeface="CourierStd"/>
              </a:rPr>
              <a:t>click </a:t>
            </a:r>
            <a:r>
              <a:rPr lang="en-US" sz="1800" b="0" i="0" u="none" strike="noStrike" baseline="0" dirty="0">
                <a:latin typeface="BookAntiqua"/>
              </a:rPr>
              <a:t>event of the style switcher </a:t>
            </a:r>
            <a:r>
              <a:rPr lang="en-US" sz="1800" b="0" i="0" u="none" strike="noStrike" baseline="0" dirty="0">
                <a:latin typeface="CourierStd"/>
              </a:rPr>
              <a:t>&lt;div&gt; </a:t>
            </a:r>
            <a:r>
              <a:rPr lang="en-US" sz="1800" b="0" i="0" u="none" strike="noStrike" baseline="0" dirty="0">
                <a:latin typeface="BookAntiqua"/>
              </a:rPr>
              <a:t>as well, because we rewrote the button-handling code to use event delegation. This means that when we call </a:t>
            </a:r>
            <a:r>
              <a:rPr lang="en-US" sz="1800" b="0" i="0" u="none" strike="noStrike" baseline="0" dirty="0">
                <a:latin typeface="CourierStd"/>
              </a:rPr>
              <a:t>$('#switcher').off('click')</a:t>
            </a:r>
            <a:r>
              <a:rPr lang="en-US" sz="1800" b="0" i="0" u="none" strike="noStrike" baseline="0" dirty="0">
                <a:latin typeface="BookAntiqua"/>
              </a:rPr>
              <a:t>, both behaviors are removed.</a:t>
            </a:r>
            <a:endParaRPr lang="en-US" sz="1700" dirty="0"/>
          </a:p>
        </p:txBody>
      </p:sp>
    </p:spTree>
    <p:extLst>
      <p:ext uri="{BB962C8B-B14F-4D97-AF65-F5344CB8AC3E}">
        <p14:creationId xmlns:p14="http://schemas.microsoft.com/office/powerpoint/2010/main" val="2688937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36920-E764-49C2-83C3-9D71DC32608F}"/>
              </a:ext>
            </a:extLst>
          </p:cNvPr>
          <p:cNvSpPr>
            <a:spLocks noGrp="1"/>
          </p:cNvSpPr>
          <p:nvPr>
            <p:ph type="title"/>
          </p:nvPr>
        </p:nvSpPr>
        <p:spPr/>
        <p:txBody>
          <a:bodyPr/>
          <a:lstStyle/>
          <a:p>
            <a:r>
              <a:rPr lang="en-US" dirty="0"/>
              <a:t>Giving namespaces to event handlers</a:t>
            </a:r>
          </a:p>
        </p:txBody>
      </p:sp>
      <p:sp>
        <p:nvSpPr>
          <p:cNvPr id="3" name="Content Placeholder 2">
            <a:extLst>
              <a:ext uri="{FF2B5EF4-FFF2-40B4-BE49-F238E27FC236}">
                <a16:creationId xmlns:a16="http://schemas.microsoft.com/office/drawing/2014/main" id="{A2D55E1E-9619-4594-A541-6ADFD69FE583}"/>
              </a:ext>
            </a:extLst>
          </p:cNvPr>
          <p:cNvSpPr>
            <a:spLocks noGrp="1"/>
          </p:cNvSpPr>
          <p:nvPr>
            <p:ph idx="1"/>
          </p:nvPr>
        </p:nvSpPr>
        <p:spPr>
          <a:xfrm>
            <a:off x="538857" y="2065868"/>
            <a:ext cx="4795141" cy="4377266"/>
          </a:xfrm>
        </p:spPr>
        <p:txBody>
          <a:bodyPr>
            <a:normAutofit/>
          </a:bodyPr>
          <a:lstStyle/>
          <a:p>
            <a:pPr marL="0" indent="0" algn="l">
              <a:buNone/>
            </a:pPr>
            <a:r>
              <a:rPr lang="en-US" sz="1800" b="0" i="0" u="none" strike="noStrike" baseline="0" dirty="0">
                <a:latin typeface="BookAntiqua"/>
              </a:rPr>
              <a:t>We need to make our </a:t>
            </a:r>
            <a:r>
              <a:rPr lang="en-US" sz="1800" b="0" i="0" u="none" strike="noStrike" baseline="0" dirty="0">
                <a:latin typeface="CourierStd"/>
              </a:rPr>
              <a:t>.off() </a:t>
            </a:r>
            <a:r>
              <a:rPr lang="en-US" sz="1800" b="0" i="0" u="none" strike="noStrike" baseline="0" dirty="0">
                <a:latin typeface="BookAntiqua"/>
              </a:rPr>
              <a:t>call more specific so that it does not remove both of the click handlers we have registered. One way of doing this is to use </a:t>
            </a:r>
            <a:r>
              <a:rPr lang="en-US" sz="1800" b="1" i="0" u="none" strike="noStrike" baseline="0" dirty="0">
                <a:latin typeface="BookAntiqua-Bold"/>
              </a:rPr>
              <a:t>event </a:t>
            </a:r>
            <a:r>
              <a:rPr lang="en-US" sz="1800" b="1" i="0" u="none" strike="noStrike" baseline="0" dirty="0" err="1">
                <a:latin typeface="BookAntiqua-Bold"/>
              </a:rPr>
              <a:t>namespacing</a:t>
            </a:r>
            <a:r>
              <a:rPr lang="en-US" sz="1800" b="0" i="0" u="none" strike="noStrike" baseline="0" dirty="0">
                <a:latin typeface="BookAntiqua"/>
              </a:rPr>
              <a:t>. We can introduce additional information when an event is bound that allows us to identify that particular handler later. To use </a:t>
            </a:r>
            <a:r>
              <a:rPr lang="en-US" sz="1800" b="0" i="0" u="none" strike="noStrike" baseline="0" dirty="0" err="1">
                <a:latin typeface="BookAntiqua"/>
              </a:rPr>
              <a:t>namespacing</a:t>
            </a:r>
            <a:r>
              <a:rPr lang="en-US" sz="1800" b="0" i="0" u="none" strike="noStrike" baseline="0" dirty="0">
                <a:latin typeface="BookAntiqua"/>
              </a:rPr>
              <a:t>, we need to return to the non-shorthand method of binding event handlers, the </a:t>
            </a:r>
            <a:r>
              <a:rPr lang="en-US" sz="1800" b="0" i="0" u="none" strike="noStrike" baseline="0" dirty="0">
                <a:latin typeface="CourierStd"/>
              </a:rPr>
              <a:t>.on() </a:t>
            </a:r>
            <a:r>
              <a:rPr lang="en-US" sz="1800" b="0" i="0" u="none" strike="noStrike" baseline="0" dirty="0">
                <a:latin typeface="BookAntiqua"/>
              </a:rPr>
              <a:t>method itself. </a:t>
            </a:r>
          </a:p>
          <a:p>
            <a:pPr marL="0" indent="0" algn="l">
              <a:buNone/>
            </a:pPr>
            <a:r>
              <a:rPr lang="en-US" sz="1800" b="0" i="0" u="none" strike="noStrike" baseline="0" dirty="0">
                <a:latin typeface="BookAntiqua"/>
              </a:rPr>
              <a:t>The first parameter we pass to </a:t>
            </a:r>
            <a:r>
              <a:rPr lang="en-US" sz="1800" b="0" i="0" u="none" strike="noStrike" baseline="0" dirty="0">
                <a:latin typeface="CourierStd"/>
              </a:rPr>
              <a:t>.on() </a:t>
            </a:r>
            <a:r>
              <a:rPr lang="en-US" sz="1800" b="0" i="0" u="none" strike="noStrike" baseline="0" dirty="0">
                <a:latin typeface="BookAntiqua"/>
              </a:rPr>
              <a:t>is the name of the event we want to watch for. We can use a special syntax here, though, that allows us to subcategorize the event:</a:t>
            </a:r>
            <a:endParaRPr lang="en-US" dirty="0"/>
          </a:p>
        </p:txBody>
      </p:sp>
      <p:sp>
        <p:nvSpPr>
          <p:cNvPr id="4" name="Content Placeholder 2">
            <a:extLst>
              <a:ext uri="{FF2B5EF4-FFF2-40B4-BE49-F238E27FC236}">
                <a16:creationId xmlns:a16="http://schemas.microsoft.com/office/drawing/2014/main" id="{043BCFEF-8247-4B68-B938-37E42B1B3206}"/>
              </a:ext>
            </a:extLst>
          </p:cNvPr>
          <p:cNvSpPr txBox="1">
            <a:spLocks/>
          </p:cNvSpPr>
          <p:nvPr/>
        </p:nvSpPr>
        <p:spPr>
          <a:xfrm>
            <a:off x="5266267" y="2065868"/>
            <a:ext cx="6654799" cy="437726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1400" dirty="0">
                <a:latin typeface="CourierStd"/>
              </a:rPr>
              <a:t>$(document).ready(function() {</a:t>
            </a:r>
          </a:p>
          <a:p>
            <a:pPr marL="324000" lvl="1" indent="0">
              <a:buNone/>
            </a:pPr>
            <a:r>
              <a:rPr lang="en-US" sz="1400" b="1" dirty="0">
                <a:latin typeface="CourierStd-Bold"/>
              </a:rPr>
              <a:t>$('#switcher').on('</a:t>
            </a:r>
            <a:r>
              <a:rPr lang="en-US" sz="1400" b="1" dirty="0" err="1">
                <a:latin typeface="CourierStd-Bold"/>
              </a:rPr>
              <a:t>click.collapse</a:t>
            </a:r>
            <a:r>
              <a:rPr lang="en-US" sz="1400" b="1" dirty="0">
                <a:latin typeface="CourierStd-Bold"/>
              </a:rPr>
              <a:t>', function(event) {</a:t>
            </a:r>
          </a:p>
          <a:p>
            <a:pPr marL="594000" lvl="2" indent="0">
              <a:buNone/>
            </a:pPr>
            <a:r>
              <a:rPr lang="en-US" dirty="0">
                <a:latin typeface="CourierStd"/>
              </a:rPr>
              <a:t>if (!$(</a:t>
            </a:r>
            <a:r>
              <a:rPr lang="en-US" dirty="0" err="1">
                <a:latin typeface="CourierStd"/>
              </a:rPr>
              <a:t>event.target</a:t>
            </a:r>
            <a:r>
              <a:rPr lang="en-US" dirty="0">
                <a:latin typeface="CourierStd"/>
              </a:rPr>
              <a:t>).is('button')) {</a:t>
            </a:r>
          </a:p>
          <a:p>
            <a:pPr marL="936000" lvl="3" indent="0">
              <a:buNone/>
            </a:pPr>
            <a:r>
              <a:rPr lang="en-US" sz="1400" dirty="0">
                <a:latin typeface="CourierStd"/>
              </a:rPr>
              <a:t>$('#switcher button').</a:t>
            </a:r>
            <a:r>
              <a:rPr lang="en-US" sz="1400" dirty="0" err="1">
                <a:latin typeface="CourierStd"/>
              </a:rPr>
              <a:t>toggleClass</a:t>
            </a:r>
            <a:r>
              <a:rPr lang="en-US" sz="1400" dirty="0">
                <a:latin typeface="CourierStd"/>
              </a:rPr>
              <a:t>('hidden');</a:t>
            </a:r>
          </a:p>
          <a:p>
            <a:pPr marL="594000" lvl="2" indent="0">
              <a:buNone/>
            </a:pPr>
            <a:r>
              <a:rPr lang="en-US" dirty="0">
                <a:latin typeface="CourierStd"/>
              </a:rPr>
              <a:t>}</a:t>
            </a:r>
          </a:p>
          <a:p>
            <a:pPr marL="324000" lvl="1" indent="0">
              <a:buNone/>
            </a:pPr>
            <a:r>
              <a:rPr lang="en-US" sz="1400" dirty="0">
                <a:latin typeface="CourierStd"/>
              </a:rPr>
              <a:t>});</a:t>
            </a:r>
          </a:p>
          <a:p>
            <a:pPr marL="324000" lvl="1" indent="0">
              <a:buNone/>
            </a:pPr>
            <a:r>
              <a:rPr lang="en-US" sz="1400" dirty="0">
                <a:latin typeface="CourierStd"/>
              </a:rPr>
              <a:t>$('#switcher-narrow, #switcher-large').click(function() {</a:t>
            </a:r>
          </a:p>
          <a:p>
            <a:pPr marL="594000" lvl="2" indent="0">
              <a:buNone/>
            </a:pPr>
            <a:r>
              <a:rPr lang="en-US" b="1" dirty="0">
                <a:latin typeface="CourierStd-Bold"/>
              </a:rPr>
              <a:t>$('#switcher').off('</a:t>
            </a:r>
            <a:r>
              <a:rPr lang="en-US" b="1" dirty="0" err="1">
                <a:latin typeface="CourierStd-Bold"/>
              </a:rPr>
              <a:t>click.collapse</a:t>
            </a:r>
            <a:r>
              <a:rPr lang="en-US" b="1" dirty="0">
                <a:latin typeface="CourierStd-Bold"/>
              </a:rPr>
              <a:t>');</a:t>
            </a:r>
          </a:p>
          <a:p>
            <a:pPr marL="324000" lvl="1" indent="0">
              <a:buNone/>
            </a:pPr>
            <a:r>
              <a:rPr lang="en-US" sz="1400" dirty="0">
                <a:latin typeface="CourierStd"/>
              </a:rPr>
              <a:t>});</a:t>
            </a:r>
          </a:p>
          <a:p>
            <a:pPr marL="0" indent="0">
              <a:buFont typeface="Wingdings 2" panose="05020102010507070707" pitchFamily="18" charset="2"/>
              <a:buNone/>
            </a:pPr>
            <a:r>
              <a:rPr lang="en-US" sz="1400" dirty="0">
                <a:latin typeface="CourierStd"/>
              </a:rPr>
              <a:t>});</a:t>
            </a:r>
          </a:p>
          <a:p>
            <a:pPr marL="0" indent="0">
              <a:buFont typeface="Wingdings 2" panose="05020102010507070707" pitchFamily="18" charset="2"/>
              <a:buNone/>
            </a:pPr>
            <a:r>
              <a:rPr lang="en-US" sz="1400" i="1" dirty="0">
                <a:latin typeface="BookAntiqua-Italic"/>
              </a:rPr>
              <a:t>						Listing 3.19</a:t>
            </a:r>
            <a:endParaRPr lang="en-US" sz="1400" dirty="0"/>
          </a:p>
        </p:txBody>
      </p:sp>
    </p:spTree>
    <p:extLst>
      <p:ext uri="{BB962C8B-B14F-4D97-AF65-F5344CB8AC3E}">
        <p14:creationId xmlns:p14="http://schemas.microsoft.com/office/powerpoint/2010/main" val="28847951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36920-E764-49C2-83C3-9D71DC32608F}"/>
              </a:ext>
            </a:extLst>
          </p:cNvPr>
          <p:cNvSpPr>
            <a:spLocks noGrp="1"/>
          </p:cNvSpPr>
          <p:nvPr>
            <p:ph type="title"/>
          </p:nvPr>
        </p:nvSpPr>
        <p:spPr/>
        <p:txBody>
          <a:bodyPr/>
          <a:lstStyle/>
          <a:p>
            <a:r>
              <a:rPr lang="en-US" dirty="0"/>
              <a:t>Giving namespaces to event handlers</a:t>
            </a:r>
          </a:p>
        </p:txBody>
      </p:sp>
      <p:sp>
        <p:nvSpPr>
          <p:cNvPr id="3" name="Content Placeholder 2">
            <a:extLst>
              <a:ext uri="{FF2B5EF4-FFF2-40B4-BE49-F238E27FC236}">
                <a16:creationId xmlns:a16="http://schemas.microsoft.com/office/drawing/2014/main" id="{A2D55E1E-9619-4594-A541-6ADFD69FE583}"/>
              </a:ext>
            </a:extLst>
          </p:cNvPr>
          <p:cNvSpPr>
            <a:spLocks noGrp="1"/>
          </p:cNvSpPr>
          <p:nvPr>
            <p:ph idx="1"/>
          </p:nvPr>
        </p:nvSpPr>
        <p:spPr>
          <a:xfrm>
            <a:off x="538857" y="2065868"/>
            <a:ext cx="11071951" cy="4377266"/>
          </a:xfrm>
        </p:spPr>
        <p:txBody>
          <a:bodyPr>
            <a:normAutofit/>
          </a:bodyPr>
          <a:lstStyle/>
          <a:p>
            <a:pPr marL="0" indent="0" algn="l">
              <a:buNone/>
            </a:pPr>
            <a:r>
              <a:rPr lang="en-US" sz="1800" b="0" i="0" u="none" strike="noStrike" baseline="0" dirty="0">
                <a:latin typeface="BookAntiqua"/>
              </a:rPr>
              <a:t>The </a:t>
            </a:r>
            <a:r>
              <a:rPr lang="en-US" sz="1800" b="0" i="0" u="none" strike="noStrike" baseline="0" dirty="0">
                <a:latin typeface="CourierStd"/>
              </a:rPr>
              <a:t>.collapse </a:t>
            </a:r>
            <a:r>
              <a:rPr lang="en-US" sz="1800" b="0" i="0" u="none" strike="noStrike" baseline="0" dirty="0">
                <a:latin typeface="BookAntiqua"/>
              </a:rPr>
              <a:t>suffix is invisible to the event handling system; </a:t>
            </a:r>
            <a:r>
              <a:rPr lang="en-US" sz="1800" b="0" i="0" u="none" strike="noStrike" baseline="0" dirty="0">
                <a:latin typeface="CourierStd"/>
              </a:rPr>
              <a:t>click </a:t>
            </a:r>
            <a:r>
              <a:rPr lang="en-US" sz="1800" b="0" i="0" u="none" strike="noStrike" baseline="0" dirty="0">
                <a:latin typeface="BookAntiqua"/>
              </a:rPr>
              <a:t>events are handled by this function, just as if we wrote </a:t>
            </a:r>
            <a:r>
              <a:rPr lang="en-US" sz="1800" b="0" i="0" u="none" strike="noStrike" baseline="0" dirty="0">
                <a:latin typeface="CourierStd"/>
              </a:rPr>
              <a:t>.on('click')</a:t>
            </a:r>
            <a:r>
              <a:rPr lang="en-US" sz="1800" b="0" i="0" u="none" strike="noStrike" baseline="0" dirty="0">
                <a:latin typeface="BookAntiqua"/>
              </a:rPr>
              <a:t>. However, the addition of the namespace means that we can unbind just this handler without affecting the separate </a:t>
            </a:r>
            <a:r>
              <a:rPr lang="en-US" sz="1800" b="0" i="0" u="none" strike="noStrike" baseline="0" dirty="0">
                <a:latin typeface="CourierStd"/>
              </a:rPr>
              <a:t>click </a:t>
            </a:r>
            <a:r>
              <a:rPr lang="en-US" sz="1800" b="0" i="0" u="none" strike="noStrike" baseline="0" dirty="0">
                <a:latin typeface="BookAntiqua"/>
              </a:rPr>
              <a:t>handler we wrote for the buttons.</a:t>
            </a:r>
            <a:endParaRPr lang="en-US" dirty="0"/>
          </a:p>
        </p:txBody>
      </p:sp>
    </p:spTree>
    <p:extLst>
      <p:ext uri="{BB962C8B-B14F-4D97-AF65-F5344CB8AC3E}">
        <p14:creationId xmlns:p14="http://schemas.microsoft.com/office/powerpoint/2010/main" val="40471689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4E549-C45C-44BE-8C49-11110A640742}"/>
              </a:ext>
            </a:extLst>
          </p:cNvPr>
          <p:cNvSpPr>
            <a:spLocks noGrp="1"/>
          </p:cNvSpPr>
          <p:nvPr>
            <p:ph type="title"/>
          </p:nvPr>
        </p:nvSpPr>
        <p:spPr/>
        <p:txBody>
          <a:bodyPr/>
          <a:lstStyle/>
          <a:p>
            <a:r>
              <a:rPr lang="en-US" dirty="0"/>
              <a:t>Rebinding events</a:t>
            </a:r>
          </a:p>
        </p:txBody>
      </p:sp>
      <p:sp>
        <p:nvSpPr>
          <p:cNvPr id="3" name="Content Placeholder 2">
            <a:extLst>
              <a:ext uri="{FF2B5EF4-FFF2-40B4-BE49-F238E27FC236}">
                <a16:creationId xmlns:a16="http://schemas.microsoft.com/office/drawing/2014/main" id="{9BF4B395-5C2A-4A3D-AC73-05E33412252A}"/>
              </a:ext>
            </a:extLst>
          </p:cNvPr>
          <p:cNvSpPr>
            <a:spLocks noGrp="1"/>
          </p:cNvSpPr>
          <p:nvPr>
            <p:ph idx="1"/>
          </p:nvPr>
        </p:nvSpPr>
        <p:spPr>
          <a:xfrm>
            <a:off x="581191" y="2125133"/>
            <a:ext cx="11029615" cy="4334934"/>
          </a:xfrm>
        </p:spPr>
        <p:txBody>
          <a:bodyPr>
            <a:normAutofit fontScale="92500" lnSpcReduction="10000"/>
          </a:bodyPr>
          <a:lstStyle/>
          <a:p>
            <a:pPr marL="0" indent="0" algn="l">
              <a:buNone/>
            </a:pPr>
            <a:r>
              <a:rPr lang="en-US" sz="1800" b="0" i="0" u="none" strike="noStrike" baseline="0" dirty="0">
                <a:latin typeface="BookAntiqua"/>
              </a:rPr>
              <a:t>Now clicking on the </a:t>
            </a:r>
            <a:r>
              <a:rPr lang="en-US" sz="1800" b="1" i="0" u="none" strike="noStrike" baseline="0" dirty="0">
                <a:latin typeface="BookAntiqua-Bold"/>
              </a:rPr>
              <a:t>Narrow Column </a:t>
            </a:r>
            <a:r>
              <a:rPr lang="en-US" sz="1800" b="0" i="0" u="none" strike="noStrike" baseline="0" dirty="0">
                <a:latin typeface="BookAntiqua"/>
              </a:rPr>
              <a:t>or </a:t>
            </a:r>
            <a:r>
              <a:rPr lang="en-US" sz="1800" b="1" i="0" u="none" strike="noStrike" baseline="0" dirty="0">
                <a:latin typeface="BookAntiqua-Bold"/>
              </a:rPr>
              <a:t>Large Print </a:t>
            </a:r>
            <a:r>
              <a:rPr lang="en-US" sz="1800" b="0" i="0" u="none" strike="noStrike" baseline="0" dirty="0">
                <a:latin typeface="BookAntiqua"/>
              </a:rPr>
              <a:t>button causes the style switcher collapsing functionality to be disabled. However, we want the behavior to return when the </a:t>
            </a:r>
            <a:r>
              <a:rPr lang="en-US" sz="1800" b="1" i="0" u="none" strike="noStrike" baseline="0" dirty="0">
                <a:latin typeface="BookAntiqua-Bold"/>
              </a:rPr>
              <a:t>Default </a:t>
            </a:r>
            <a:r>
              <a:rPr lang="en-US" sz="1800" b="0" i="0" u="none" strike="noStrike" baseline="0" dirty="0">
                <a:latin typeface="BookAntiqua"/>
              </a:rPr>
              <a:t>button is pressed. To do this, we will need to </a:t>
            </a:r>
            <a:r>
              <a:rPr lang="en-US" sz="1800" b="1" i="0" u="none" strike="noStrike" baseline="0" dirty="0">
                <a:latin typeface="BookAntiqua-Bold"/>
              </a:rPr>
              <a:t>rebind </a:t>
            </a:r>
            <a:r>
              <a:rPr lang="en-US" sz="1800" b="0" i="0" u="none" strike="noStrike" baseline="0" dirty="0">
                <a:latin typeface="BookAntiqua"/>
              </a:rPr>
              <a:t>the handler whenever </a:t>
            </a:r>
            <a:r>
              <a:rPr lang="en-US" sz="1800" b="1" i="0" u="none" strike="noStrike" baseline="0" dirty="0">
                <a:latin typeface="BookAntiqua-Bold"/>
              </a:rPr>
              <a:t>Default </a:t>
            </a:r>
            <a:r>
              <a:rPr lang="en-US" sz="1800" b="0" i="0" u="none" strike="noStrike" baseline="0" dirty="0">
                <a:latin typeface="BookAntiqua"/>
              </a:rPr>
              <a:t>is clicked.</a:t>
            </a:r>
          </a:p>
          <a:p>
            <a:pPr marL="0" indent="0" algn="l">
              <a:buNone/>
            </a:pPr>
            <a:r>
              <a:rPr lang="en-US" sz="1800" b="0" i="0" u="none" strike="noStrike" baseline="0" dirty="0">
                <a:latin typeface="BookAntiqua"/>
              </a:rPr>
              <a:t>First, we should give our handler function a name so that we can use it more than once without repeating ourselves:</a:t>
            </a:r>
          </a:p>
          <a:p>
            <a:pPr marL="324000" lvl="1" indent="0">
              <a:buNone/>
            </a:pPr>
            <a:r>
              <a:rPr lang="en-US" b="0" i="0" u="none" strike="noStrike" baseline="0" dirty="0">
                <a:latin typeface="CourierStd"/>
              </a:rPr>
              <a:t>$(document).ready(function() {</a:t>
            </a:r>
          </a:p>
          <a:p>
            <a:pPr marL="594000" lvl="2" indent="0">
              <a:buNone/>
            </a:pPr>
            <a:r>
              <a:rPr lang="en-US" sz="1600" b="1" i="0" u="none" strike="noStrike" baseline="0" dirty="0">
                <a:latin typeface="CourierStd-Bold"/>
              </a:rPr>
              <a:t>var </a:t>
            </a:r>
            <a:r>
              <a:rPr lang="en-US" sz="1600" b="1" i="0" u="none" strike="noStrike" baseline="0" dirty="0" err="1">
                <a:latin typeface="CourierStd-Bold"/>
              </a:rPr>
              <a:t>toggleSwitcher</a:t>
            </a:r>
            <a:r>
              <a:rPr lang="en-US" sz="1600" b="1" i="0" u="none" strike="noStrike" baseline="0" dirty="0">
                <a:latin typeface="CourierStd-Bold"/>
              </a:rPr>
              <a:t> = function(event) {</a:t>
            </a:r>
          </a:p>
          <a:p>
            <a:pPr marL="936000" lvl="3" indent="0">
              <a:buNone/>
            </a:pPr>
            <a:r>
              <a:rPr lang="en-US" sz="1700" b="0" i="0" u="none" strike="noStrike" baseline="0" dirty="0">
                <a:latin typeface="CourierStd"/>
              </a:rPr>
              <a:t>if (!$(</a:t>
            </a:r>
            <a:r>
              <a:rPr lang="en-US" sz="1700" b="0" i="0" u="none" strike="noStrike" baseline="0" dirty="0" err="1">
                <a:latin typeface="CourierStd"/>
              </a:rPr>
              <a:t>event.target</a:t>
            </a:r>
            <a:r>
              <a:rPr lang="en-US" sz="1700" b="0" i="0" u="none" strike="noStrike" baseline="0" dirty="0">
                <a:latin typeface="CourierStd"/>
              </a:rPr>
              <a:t>).is('button')) {</a:t>
            </a:r>
          </a:p>
          <a:p>
            <a:pPr marL="1296000" lvl="4" indent="0">
              <a:buNone/>
            </a:pPr>
            <a:r>
              <a:rPr lang="en-US" sz="1700" b="0" i="0" u="none" strike="noStrike" baseline="0" dirty="0">
                <a:latin typeface="CourierStd"/>
              </a:rPr>
              <a:t>$('#switcher button').</a:t>
            </a:r>
            <a:r>
              <a:rPr lang="en-US" sz="1700" b="0" i="0" u="none" strike="noStrike" baseline="0" dirty="0" err="1">
                <a:latin typeface="CourierStd"/>
              </a:rPr>
              <a:t>toggleClass</a:t>
            </a:r>
            <a:r>
              <a:rPr lang="en-US" sz="1700" b="0" i="0" u="none" strike="noStrike" baseline="0" dirty="0">
                <a:latin typeface="CourierStd"/>
              </a:rPr>
              <a:t>('hidden');</a:t>
            </a:r>
          </a:p>
          <a:p>
            <a:pPr marL="936000" lvl="3" indent="0">
              <a:buNone/>
            </a:pPr>
            <a:r>
              <a:rPr lang="en-US" sz="1700" b="0" i="0" u="none" strike="noStrike" baseline="0" dirty="0">
                <a:latin typeface="CourierStd"/>
              </a:rPr>
              <a:t>}</a:t>
            </a:r>
          </a:p>
          <a:p>
            <a:pPr marL="594000" lvl="2" indent="0">
              <a:buNone/>
            </a:pPr>
            <a:r>
              <a:rPr lang="en-US" sz="1600" b="0" i="0" u="none" strike="noStrike" baseline="0" dirty="0">
                <a:latin typeface="CourierStd"/>
              </a:rPr>
              <a:t>};</a:t>
            </a:r>
          </a:p>
          <a:p>
            <a:pPr marL="594000" lvl="2" indent="0">
              <a:buNone/>
            </a:pPr>
            <a:r>
              <a:rPr lang="en-US" sz="1600" b="1" i="0" u="none" strike="noStrike" baseline="0" dirty="0">
                <a:latin typeface="CourierStd-Bold"/>
              </a:rPr>
              <a:t>$('#switcher').on('</a:t>
            </a:r>
            <a:r>
              <a:rPr lang="en-US" sz="1600" b="1" i="0" u="none" strike="noStrike" baseline="0" dirty="0" err="1">
                <a:latin typeface="CourierStd-Bold"/>
              </a:rPr>
              <a:t>click.collapse</a:t>
            </a:r>
            <a:r>
              <a:rPr lang="en-US" sz="1600" b="1" i="0" u="none" strike="noStrike" baseline="0" dirty="0">
                <a:latin typeface="CourierStd-Bold"/>
              </a:rPr>
              <a:t>', </a:t>
            </a:r>
            <a:r>
              <a:rPr lang="en-US" sz="1600" b="1" i="0" u="none" strike="noStrike" baseline="0" dirty="0" err="1">
                <a:latin typeface="CourierStd-Bold"/>
              </a:rPr>
              <a:t>toggleSwitcher</a:t>
            </a:r>
            <a:r>
              <a:rPr lang="en-US" sz="1600" b="1" i="0" u="none" strike="noStrike" baseline="0" dirty="0">
                <a:latin typeface="CourierStd-Bold"/>
              </a:rPr>
              <a:t>);</a:t>
            </a:r>
          </a:p>
          <a:p>
            <a:pPr marL="324000" lvl="1" indent="0">
              <a:buNone/>
            </a:pPr>
            <a:r>
              <a:rPr lang="en-US" b="0" i="0" u="none" strike="noStrike" baseline="0" dirty="0">
                <a:latin typeface="CourierStd"/>
              </a:rPr>
              <a:t>});</a:t>
            </a:r>
          </a:p>
          <a:p>
            <a:pPr marL="324000" lvl="1" indent="0">
              <a:buNone/>
            </a:pPr>
            <a:r>
              <a:rPr lang="en-US" b="0" i="1" u="none" strike="noStrike" baseline="0" dirty="0">
                <a:latin typeface="BookAntiqua-Italic"/>
              </a:rPr>
              <a:t>						Listing 3.20</a:t>
            </a:r>
            <a:endParaRPr lang="en-US" dirty="0"/>
          </a:p>
        </p:txBody>
      </p:sp>
    </p:spTree>
    <p:extLst>
      <p:ext uri="{BB962C8B-B14F-4D97-AF65-F5344CB8AC3E}">
        <p14:creationId xmlns:p14="http://schemas.microsoft.com/office/powerpoint/2010/main" val="22416070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4E549-C45C-44BE-8C49-11110A640742}"/>
              </a:ext>
            </a:extLst>
          </p:cNvPr>
          <p:cNvSpPr>
            <a:spLocks noGrp="1"/>
          </p:cNvSpPr>
          <p:nvPr>
            <p:ph type="title"/>
          </p:nvPr>
        </p:nvSpPr>
        <p:spPr/>
        <p:txBody>
          <a:bodyPr/>
          <a:lstStyle/>
          <a:p>
            <a:r>
              <a:rPr lang="en-US" dirty="0"/>
              <a:t>Rebinding events</a:t>
            </a:r>
          </a:p>
        </p:txBody>
      </p:sp>
      <p:sp>
        <p:nvSpPr>
          <p:cNvPr id="3" name="Content Placeholder 2">
            <a:extLst>
              <a:ext uri="{FF2B5EF4-FFF2-40B4-BE49-F238E27FC236}">
                <a16:creationId xmlns:a16="http://schemas.microsoft.com/office/drawing/2014/main" id="{9BF4B395-5C2A-4A3D-AC73-05E33412252A}"/>
              </a:ext>
            </a:extLst>
          </p:cNvPr>
          <p:cNvSpPr>
            <a:spLocks noGrp="1"/>
          </p:cNvSpPr>
          <p:nvPr>
            <p:ph idx="1"/>
          </p:nvPr>
        </p:nvSpPr>
        <p:spPr>
          <a:xfrm>
            <a:off x="581191" y="2125133"/>
            <a:ext cx="11029615" cy="4334934"/>
          </a:xfrm>
        </p:spPr>
        <p:txBody>
          <a:bodyPr>
            <a:normAutofit/>
          </a:bodyPr>
          <a:lstStyle/>
          <a:p>
            <a:pPr marL="0" indent="0" algn="l">
              <a:buNone/>
            </a:pPr>
            <a:r>
              <a:rPr lang="en-US" sz="1800" b="0" i="0" u="none" strike="noStrike" baseline="0" dirty="0">
                <a:latin typeface="BookAntiqua"/>
              </a:rPr>
              <a:t>Note that we are using a new syntax here for defining a function. Rather than use a </a:t>
            </a:r>
            <a:r>
              <a:rPr lang="en-US" sz="1800" b="1" i="0" u="none" strike="noStrike" baseline="0" dirty="0">
                <a:latin typeface="BookAntiqua-Bold"/>
              </a:rPr>
              <a:t>function declaration </a:t>
            </a:r>
            <a:r>
              <a:rPr lang="en-US" sz="1800" b="0" i="0" u="none" strike="noStrike" baseline="0" dirty="0">
                <a:latin typeface="BookAntiqua"/>
              </a:rPr>
              <a:t>(defining the function by leading with the </a:t>
            </a:r>
            <a:r>
              <a:rPr lang="en-US" sz="1800" b="0" i="0" u="none" strike="noStrike" baseline="0" dirty="0">
                <a:latin typeface="CourierStd"/>
              </a:rPr>
              <a:t>function </a:t>
            </a:r>
            <a:r>
              <a:rPr lang="en-US" sz="1800" b="0" i="0" u="none" strike="noStrike" baseline="0" dirty="0">
                <a:latin typeface="BookAntiqua"/>
              </a:rPr>
              <a:t>keyword and naming it), we use an </a:t>
            </a:r>
            <a:r>
              <a:rPr lang="en-US" sz="1800" b="1" i="0" u="none" strike="noStrike" baseline="0" dirty="0">
                <a:latin typeface="BookAntiqua-Bold"/>
              </a:rPr>
              <a:t>anonymous function expression</a:t>
            </a:r>
            <a:r>
              <a:rPr lang="en-US" sz="1800" b="0" i="0" u="none" strike="noStrike" baseline="0" dirty="0">
                <a:latin typeface="BookAntiqua"/>
              </a:rPr>
              <a:t>, assigning a no-name function to a local variable. Aside from a couple of subtle differences that don’t apply in this case, the two syntaxes are functionally equivalent. Here, our use of the function expression is a stylistic choice to make our event handlers and other function definitions resemble each other more closely.</a:t>
            </a:r>
          </a:p>
          <a:p>
            <a:pPr marL="0" indent="0" algn="l">
              <a:buNone/>
            </a:pPr>
            <a:r>
              <a:rPr lang="en-US" sz="1800" b="0" i="0" u="none" strike="noStrike" baseline="0" dirty="0">
                <a:latin typeface="BookAntiqua"/>
              </a:rPr>
              <a:t>Also, recall that we are passing </a:t>
            </a:r>
            <a:r>
              <a:rPr lang="en-US" sz="1800" b="0" i="0" u="none" strike="noStrike" baseline="0" dirty="0">
                <a:latin typeface="CourierStd"/>
              </a:rPr>
              <a:t>.on() </a:t>
            </a:r>
            <a:r>
              <a:rPr lang="en-US" sz="1800" b="0" i="0" u="none" strike="noStrike" baseline="0" dirty="0">
                <a:latin typeface="BookAntiqua"/>
              </a:rPr>
              <a:t>a </a:t>
            </a:r>
            <a:r>
              <a:rPr lang="en-US" sz="1800" b="1" i="0" u="none" strike="noStrike" baseline="0" dirty="0">
                <a:latin typeface="BookAntiqua-Bold"/>
              </a:rPr>
              <a:t>function reference </a:t>
            </a:r>
            <a:r>
              <a:rPr lang="en-US" sz="1800" b="0" i="0" u="none" strike="noStrike" baseline="0" dirty="0">
                <a:latin typeface="BookAntiqua"/>
              </a:rPr>
              <a:t>as its second argument. It is important to remember when referring to a function that we must omit parentheses after the function name; parentheses would cause the function to be </a:t>
            </a:r>
            <a:r>
              <a:rPr lang="en-US" sz="1800" b="0" i="1" u="none" strike="noStrike" baseline="0" dirty="0">
                <a:latin typeface="BookAntiqua-Italic"/>
              </a:rPr>
              <a:t>called </a:t>
            </a:r>
            <a:r>
              <a:rPr lang="en-US" sz="1800" b="0" i="0" u="none" strike="noStrike" baseline="0" dirty="0">
                <a:latin typeface="BookAntiqua"/>
              </a:rPr>
              <a:t>rather than </a:t>
            </a:r>
            <a:r>
              <a:rPr lang="en-US" sz="1800" b="0" i="1" u="none" strike="noStrike" baseline="0" dirty="0">
                <a:latin typeface="BookAntiqua-Italic"/>
              </a:rPr>
              <a:t>referenced</a:t>
            </a:r>
            <a:r>
              <a:rPr lang="en-US" sz="1800" b="0" i="0" u="none" strike="noStrike" baseline="0" dirty="0">
                <a:latin typeface="BookAntiqua"/>
              </a:rPr>
              <a:t>.</a:t>
            </a:r>
            <a:endParaRPr lang="en-US" dirty="0"/>
          </a:p>
        </p:txBody>
      </p:sp>
    </p:spTree>
    <p:extLst>
      <p:ext uri="{BB962C8B-B14F-4D97-AF65-F5344CB8AC3E}">
        <p14:creationId xmlns:p14="http://schemas.microsoft.com/office/powerpoint/2010/main" val="11105676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4E549-C45C-44BE-8C49-11110A640742}"/>
              </a:ext>
            </a:extLst>
          </p:cNvPr>
          <p:cNvSpPr>
            <a:spLocks noGrp="1"/>
          </p:cNvSpPr>
          <p:nvPr>
            <p:ph type="title"/>
          </p:nvPr>
        </p:nvSpPr>
        <p:spPr/>
        <p:txBody>
          <a:bodyPr/>
          <a:lstStyle/>
          <a:p>
            <a:r>
              <a:rPr lang="en-US" dirty="0"/>
              <a:t>Rebinding events</a:t>
            </a:r>
          </a:p>
        </p:txBody>
      </p:sp>
      <p:sp>
        <p:nvSpPr>
          <p:cNvPr id="3" name="Content Placeholder 2">
            <a:extLst>
              <a:ext uri="{FF2B5EF4-FFF2-40B4-BE49-F238E27FC236}">
                <a16:creationId xmlns:a16="http://schemas.microsoft.com/office/drawing/2014/main" id="{9BF4B395-5C2A-4A3D-AC73-05E33412252A}"/>
              </a:ext>
            </a:extLst>
          </p:cNvPr>
          <p:cNvSpPr>
            <a:spLocks noGrp="1"/>
          </p:cNvSpPr>
          <p:nvPr>
            <p:ph idx="1"/>
          </p:nvPr>
        </p:nvSpPr>
        <p:spPr>
          <a:xfrm>
            <a:off x="581192" y="2125133"/>
            <a:ext cx="4134742" cy="4334934"/>
          </a:xfrm>
        </p:spPr>
        <p:txBody>
          <a:bodyPr>
            <a:normAutofit/>
          </a:bodyPr>
          <a:lstStyle/>
          <a:p>
            <a:pPr marL="0" indent="0" algn="l">
              <a:buNone/>
            </a:pPr>
            <a:r>
              <a:rPr lang="en-US" sz="1800" b="0" i="0" u="none" strike="noStrike" baseline="0" dirty="0">
                <a:latin typeface="BookAntiqua"/>
              </a:rPr>
              <a:t>Now that the function can be referenced, we can bind it again later without repeating the function definition:</a:t>
            </a:r>
            <a:endParaRPr lang="en-US" dirty="0"/>
          </a:p>
        </p:txBody>
      </p:sp>
      <p:sp>
        <p:nvSpPr>
          <p:cNvPr id="4" name="Content Placeholder 2">
            <a:extLst>
              <a:ext uri="{FF2B5EF4-FFF2-40B4-BE49-F238E27FC236}">
                <a16:creationId xmlns:a16="http://schemas.microsoft.com/office/drawing/2014/main" id="{2DE989EF-5115-48EC-A9B1-8F942E021747}"/>
              </a:ext>
            </a:extLst>
          </p:cNvPr>
          <p:cNvSpPr txBox="1">
            <a:spLocks/>
          </p:cNvSpPr>
          <p:nvPr/>
        </p:nvSpPr>
        <p:spPr>
          <a:xfrm>
            <a:off x="5207000" y="2125132"/>
            <a:ext cx="6570133" cy="4453467"/>
          </a:xfrm>
          <a:prstGeom prst="rect">
            <a:avLst/>
          </a:prstGeom>
        </p:spPr>
        <p:txBody>
          <a:bodyPr vert="horz" lIns="91440" tIns="45720" rIns="91440" bIns="45720" rtlCol="0" anchor="ctr">
            <a:normAutofit fontScale="77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1700" dirty="0">
                <a:latin typeface="CourierStd"/>
              </a:rPr>
              <a:t>// Unfinished code</a:t>
            </a:r>
          </a:p>
          <a:p>
            <a:pPr marL="0" indent="0">
              <a:buNone/>
            </a:pPr>
            <a:r>
              <a:rPr lang="en-US" sz="1700" dirty="0">
                <a:latin typeface="CourierStd"/>
              </a:rPr>
              <a:t>$(document).ready(function() {</a:t>
            </a:r>
            <a:endParaRPr lang="en-US" sz="1700" dirty="0">
              <a:latin typeface="BookAntiqua"/>
            </a:endParaRPr>
          </a:p>
          <a:p>
            <a:pPr marL="324000" lvl="1" indent="0">
              <a:buNone/>
            </a:pPr>
            <a:r>
              <a:rPr lang="en-US" sz="1700" dirty="0">
                <a:latin typeface="CourierStd"/>
              </a:rPr>
              <a:t>var </a:t>
            </a:r>
            <a:r>
              <a:rPr lang="en-US" sz="1700" dirty="0" err="1">
                <a:latin typeface="CourierStd"/>
              </a:rPr>
              <a:t>toggleSwitcher</a:t>
            </a:r>
            <a:r>
              <a:rPr lang="en-US" sz="1700" dirty="0">
                <a:latin typeface="CourierStd"/>
              </a:rPr>
              <a:t> = function(event) {</a:t>
            </a:r>
          </a:p>
          <a:p>
            <a:pPr marL="324000" lvl="1" indent="0">
              <a:buNone/>
            </a:pPr>
            <a:r>
              <a:rPr lang="en-US" sz="1700" dirty="0">
                <a:latin typeface="CourierStd"/>
              </a:rPr>
              <a:t>if (!$(</a:t>
            </a:r>
            <a:r>
              <a:rPr lang="en-US" sz="1700" dirty="0" err="1">
                <a:latin typeface="CourierStd"/>
              </a:rPr>
              <a:t>event.target</a:t>
            </a:r>
            <a:r>
              <a:rPr lang="en-US" sz="1700" dirty="0">
                <a:latin typeface="CourierStd"/>
              </a:rPr>
              <a:t>).is('button')) {</a:t>
            </a:r>
          </a:p>
          <a:p>
            <a:pPr marL="594000" lvl="2" indent="0">
              <a:buNone/>
            </a:pPr>
            <a:r>
              <a:rPr lang="en-US" sz="1700" dirty="0">
                <a:latin typeface="CourierStd"/>
              </a:rPr>
              <a:t>$('#switcher button').</a:t>
            </a:r>
            <a:r>
              <a:rPr lang="en-US" sz="1700" dirty="0" err="1">
                <a:latin typeface="CourierStd"/>
              </a:rPr>
              <a:t>toggleClass</a:t>
            </a:r>
            <a:r>
              <a:rPr lang="en-US" sz="1700" dirty="0">
                <a:latin typeface="CourierStd"/>
              </a:rPr>
              <a:t>('hidden');</a:t>
            </a:r>
          </a:p>
          <a:p>
            <a:pPr marL="324000" lvl="1" indent="0">
              <a:buNone/>
            </a:pPr>
            <a:r>
              <a:rPr lang="en-US" sz="1700" dirty="0">
                <a:latin typeface="CourierStd"/>
              </a:rPr>
              <a:t>}</a:t>
            </a:r>
          </a:p>
          <a:p>
            <a:pPr marL="324000" lvl="1" indent="0">
              <a:buNone/>
            </a:pPr>
            <a:r>
              <a:rPr lang="en-US" sz="1700" dirty="0">
                <a:latin typeface="CourierStd"/>
              </a:rPr>
              <a:t>};</a:t>
            </a:r>
          </a:p>
          <a:p>
            <a:pPr marL="324000" lvl="1" indent="0">
              <a:buNone/>
            </a:pPr>
            <a:r>
              <a:rPr lang="en-US" sz="1700" dirty="0">
                <a:latin typeface="CourierStd"/>
              </a:rPr>
              <a:t>$('#switcher').on('</a:t>
            </a:r>
            <a:r>
              <a:rPr lang="en-US" sz="1700" dirty="0" err="1">
                <a:latin typeface="CourierStd"/>
              </a:rPr>
              <a:t>click.collapse</a:t>
            </a:r>
            <a:r>
              <a:rPr lang="en-US" sz="1700" dirty="0">
                <a:latin typeface="CourierStd"/>
              </a:rPr>
              <a:t>', </a:t>
            </a:r>
            <a:r>
              <a:rPr lang="en-US" sz="1700" dirty="0" err="1">
                <a:latin typeface="CourierStd"/>
              </a:rPr>
              <a:t>toggleSwitcher</a:t>
            </a:r>
            <a:r>
              <a:rPr lang="en-US" sz="1700" dirty="0">
                <a:latin typeface="CourierStd"/>
              </a:rPr>
              <a:t>);</a:t>
            </a:r>
          </a:p>
          <a:p>
            <a:pPr marL="324000" lvl="1" indent="0">
              <a:buNone/>
            </a:pPr>
            <a:r>
              <a:rPr lang="en-US" sz="1700" dirty="0">
                <a:latin typeface="CourierStd"/>
              </a:rPr>
              <a:t>$('#switcher-narrow, #switcher-large').click(function() {</a:t>
            </a:r>
          </a:p>
          <a:p>
            <a:pPr marL="594000" lvl="2" indent="0">
              <a:buNone/>
            </a:pPr>
            <a:r>
              <a:rPr lang="en-US" sz="1700" dirty="0">
                <a:latin typeface="CourierStd"/>
              </a:rPr>
              <a:t>$('#switcher').off('</a:t>
            </a:r>
            <a:r>
              <a:rPr lang="en-US" sz="1700" dirty="0" err="1">
                <a:latin typeface="CourierStd"/>
              </a:rPr>
              <a:t>click.collapse</a:t>
            </a:r>
            <a:r>
              <a:rPr lang="en-US" sz="1700" dirty="0">
                <a:latin typeface="CourierStd"/>
              </a:rPr>
              <a:t>');</a:t>
            </a:r>
          </a:p>
          <a:p>
            <a:pPr marL="324000" lvl="1" indent="0">
              <a:buNone/>
            </a:pPr>
            <a:r>
              <a:rPr lang="en-US" sz="1700" dirty="0">
                <a:latin typeface="CourierStd"/>
              </a:rPr>
              <a:t>});</a:t>
            </a:r>
          </a:p>
          <a:p>
            <a:pPr marL="324000" lvl="1" indent="0">
              <a:buNone/>
            </a:pPr>
            <a:r>
              <a:rPr lang="en-US" sz="1700" dirty="0">
                <a:latin typeface="CourierStd"/>
              </a:rPr>
              <a:t>$('#switcher-default').click(function() {</a:t>
            </a:r>
          </a:p>
          <a:p>
            <a:pPr marL="594000" lvl="2" indent="0">
              <a:buNone/>
            </a:pPr>
            <a:r>
              <a:rPr lang="en-US" sz="1700" dirty="0">
                <a:latin typeface="CourierStd"/>
              </a:rPr>
              <a:t>$('#switcher')</a:t>
            </a:r>
            <a:r>
              <a:rPr lang="en-US" sz="1700" b="1" dirty="0">
                <a:latin typeface="CourierStd-Bold"/>
              </a:rPr>
              <a:t>.on('</a:t>
            </a:r>
            <a:r>
              <a:rPr lang="en-US" sz="1700" b="1" dirty="0" err="1">
                <a:latin typeface="CourierStd-Bold"/>
              </a:rPr>
              <a:t>click.collapse</a:t>
            </a:r>
            <a:r>
              <a:rPr lang="en-US" sz="1700" b="1" dirty="0">
                <a:latin typeface="CourierStd-Bold"/>
              </a:rPr>
              <a:t>', </a:t>
            </a:r>
            <a:r>
              <a:rPr lang="en-US" sz="1700" b="1" dirty="0" err="1">
                <a:latin typeface="CourierStd-Bold"/>
              </a:rPr>
              <a:t>toggleSwitcher</a:t>
            </a:r>
            <a:r>
              <a:rPr lang="en-US" sz="1700" b="1" dirty="0">
                <a:latin typeface="CourierStd-Bold"/>
              </a:rPr>
              <a:t>);</a:t>
            </a:r>
          </a:p>
          <a:p>
            <a:pPr marL="324000" lvl="1" indent="0">
              <a:buNone/>
            </a:pPr>
            <a:r>
              <a:rPr lang="en-US" sz="1700" dirty="0">
                <a:latin typeface="CourierStd"/>
              </a:rPr>
              <a:t>});</a:t>
            </a:r>
          </a:p>
          <a:p>
            <a:pPr marL="0" indent="0">
              <a:buNone/>
            </a:pPr>
            <a:r>
              <a:rPr lang="en-US" sz="1700" dirty="0">
                <a:latin typeface="CourierStd"/>
              </a:rPr>
              <a:t>});</a:t>
            </a:r>
          </a:p>
          <a:p>
            <a:pPr marL="0" indent="0">
              <a:buNone/>
            </a:pPr>
            <a:r>
              <a:rPr lang="en-US" sz="1700" i="1" dirty="0">
                <a:latin typeface="BookAntiqua-Italic"/>
              </a:rPr>
              <a:t>						Listing 3.21</a:t>
            </a:r>
            <a:endParaRPr lang="en-US" sz="1700" dirty="0"/>
          </a:p>
        </p:txBody>
      </p:sp>
    </p:spTree>
    <p:extLst>
      <p:ext uri="{BB962C8B-B14F-4D97-AF65-F5344CB8AC3E}">
        <p14:creationId xmlns:p14="http://schemas.microsoft.com/office/powerpoint/2010/main" val="1643506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3A1C-5738-4D1E-A2D3-280A241745B9}"/>
              </a:ext>
            </a:extLst>
          </p:cNvPr>
          <p:cNvSpPr>
            <a:spLocks noGrp="1"/>
          </p:cNvSpPr>
          <p:nvPr>
            <p:ph type="title"/>
          </p:nvPr>
        </p:nvSpPr>
        <p:spPr/>
        <p:txBody>
          <a:bodyPr/>
          <a:lstStyle/>
          <a:p>
            <a:r>
              <a:rPr lang="en-US" dirty="0"/>
              <a:t>Handling multiple scripts on one page</a:t>
            </a:r>
          </a:p>
        </p:txBody>
      </p:sp>
      <p:sp>
        <p:nvSpPr>
          <p:cNvPr id="3" name="Content Placeholder 2">
            <a:extLst>
              <a:ext uri="{FF2B5EF4-FFF2-40B4-BE49-F238E27FC236}">
                <a16:creationId xmlns:a16="http://schemas.microsoft.com/office/drawing/2014/main" id="{C77CBE80-2BA0-4FDF-A8A4-B4A0444E8325}"/>
              </a:ext>
            </a:extLst>
          </p:cNvPr>
          <p:cNvSpPr>
            <a:spLocks noGrp="1"/>
          </p:cNvSpPr>
          <p:nvPr>
            <p:ph idx="1"/>
          </p:nvPr>
        </p:nvSpPr>
        <p:spPr>
          <a:xfrm>
            <a:off x="581192" y="2082800"/>
            <a:ext cx="11029615" cy="4521200"/>
          </a:xfrm>
        </p:spPr>
        <p:txBody>
          <a:bodyPr>
            <a:normAutofit/>
          </a:bodyPr>
          <a:lstStyle/>
          <a:p>
            <a:pPr marL="0" indent="0" algn="l">
              <a:buNone/>
            </a:pPr>
            <a:r>
              <a:rPr lang="en-US" sz="1800" b="0" i="0" u="none" strike="noStrike" baseline="0" dirty="0">
                <a:latin typeface="BookAntiqua"/>
              </a:rPr>
              <a:t>The traditional mechanism for registering event handlers through JavaScript (rather than adding handler attributes right in the HTML content) is to assign a function to the DOM element's corresponding property. For example, suppose we had defined the following function:</a:t>
            </a:r>
          </a:p>
          <a:p>
            <a:pPr marL="324000" lvl="1" indent="0">
              <a:buNone/>
            </a:pPr>
            <a:r>
              <a:rPr lang="en-US" b="0" i="0" u="none" strike="noStrike" baseline="0" dirty="0">
                <a:latin typeface="CourierStd"/>
              </a:rPr>
              <a:t>function </a:t>
            </a:r>
            <a:r>
              <a:rPr lang="en-US" b="0" i="0" u="none" strike="noStrike" baseline="0" dirty="0" err="1">
                <a:latin typeface="CourierStd"/>
              </a:rPr>
              <a:t>doStuff</a:t>
            </a:r>
            <a:r>
              <a:rPr lang="en-US" b="0" i="0" u="none" strike="noStrike" baseline="0" dirty="0">
                <a:latin typeface="CourierStd"/>
              </a:rPr>
              <a:t>() {</a:t>
            </a:r>
          </a:p>
          <a:p>
            <a:pPr marL="324000" lvl="1" indent="0">
              <a:buNone/>
            </a:pPr>
            <a:r>
              <a:rPr lang="en-US" b="0" i="0" u="none" strike="noStrike" baseline="0" dirty="0">
                <a:latin typeface="CourierStd"/>
              </a:rPr>
              <a:t>// Perform a task...</a:t>
            </a:r>
          </a:p>
          <a:p>
            <a:pPr marL="324000" lvl="1" indent="0">
              <a:buNone/>
            </a:pPr>
            <a:r>
              <a:rPr lang="en-US" b="0" i="0" u="none" strike="noStrike" baseline="0" dirty="0">
                <a:latin typeface="CourierStd"/>
              </a:rPr>
              <a:t>}</a:t>
            </a:r>
          </a:p>
          <a:p>
            <a:pPr marL="0" indent="0" algn="l">
              <a:buNone/>
            </a:pPr>
            <a:r>
              <a:rPr lang="en-US" sz="1800" b="0" i="0" u="none" strike="noStrike" baseline="0" dirty="0">
                <a:latin typeface="BookAntiqua"/>
              </a:rPr>
              <a:t>We could then either assign it within our HTML markup:</a:t>
            </a:r>
          </a:p>
          <a:p>
            <a:pPr marL="324000" lvl="1" indent="0">
              <a:buNone/>
            </a:pPr>
            <a:r>
              <a:rPr lang="en-US" b="0" i="0" u="none" strike="noStrike" baseline="0" dirty="0">
                <a:latin typeface="CourierStd"/>
              </a:rPr>
              <a:t>&lt;body onload="</a:t>
            </a:r>
            <a:r>
              <a:rPr lang="en-US" b="0" i="0" u="none" strike="noStrike" baseline="0" dirty="0" err="1">
                <a:latin typeface="CourierStd"/>
              </a:rPr>
              <a:t>doStuff</a:t>
            </a:r>
            <a:r>
              <a:rPr lang="en-US" b="0" i="0" u="none" strike="noStrike" baseline="0" dirty="0">
                <a:latin typeface="CourierStd"/>
              </a:rPr>
              <a:t>();"&gt;</a:t>
            </a:r>
          </a:p>
          <a:p>
            <a:pPr marL="0" indent="0" algn="l">
              <a:buNone/>
            </a:pPr>
            <a:r>
              <a:rPr lang="en-US" sz="1800" b="0" i="0" u="none" strike="noStrike" baseline="0" dirty="0">
                <a:latin typeface="BookAntiqua"/>
              </a:rPr>
              <a:t>Or, we could assign it from within JavaScript code:</a:t>
            </a:r>
          </a:p>
          <a:p>
            <a:pPr marL="324000" lvl="1" indent="0">
              <a:buNone/>
            </a:pPr>
            <a:r>
              <a:rPr lang="en-US" b="0" i="0" u="none" strike="noStrike" baseline="0" dirty="0" err="1">
                <a:latin typeface="CourierStd"/>
              </a:rPr>
              <a:t>window.onload</a:t>
            </a:r>
            <a:r>
              <a:rPr lang="en-US" b="0" i="0" u="none" strike="noStrike" baseline="0" dirty="0">
                <a:latin typeface="CourierStd"/>
              </a:rPr>
              <a:t> = </a:t>
            </a:r>
            <a:r>
              <a:rPr lang="en-US" b="0" i="0" u="none" strike="noStrike" baseline="0" dirty="0" err="1">
                <a:latin typeface="CourierStd"/>
              </a:rPr>
              <a:t>doStuff</a:t>
            </a:r>
            <a:r>
              <a:rPr lang="en-US" b="0" i="0" u="none" strike="noStrike" baseline="0" dirty="0">
                <a:latin typeface="CourierStd"/>
              </a:rPr>
              <a:t>;</a:t>
            </a:r>
          </a:p>
          <a:p>
            <a:pPr marL="0" indent="0" algn="l">
              <a:buNone/>
            </a:pPr>
            <a:r>
              <a:rPr lang="en-US" sz="1800" b="0" i="0" u="none" strike="noStrike" baseline="0" dirty="0">
                <a:latin typeface="BookAntiqua"/>
              </a:rPr>
              <a:t>Both of these approaches will cause the function to execute when the page is loaded. The advantage of the second is that the behavior is cleanly separated from the markup.</a:t>
            </a:r>
            <a:endParaRPr lang="en-US" dirty="0"/>
          </a:p>
        </p:txBody>
      </p:sp>
    </p:spTree>
    <p:extLst>
      <p:ext uri="{BB962C8B-B14F-4D97-AF65-F5344CB8AC3E}">
        <p14:creationId xmlns:p14="http://schemas.microsoft.com/office/powerpoint/2010/main" val="18834491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4E549-C45C-44BE-8C49-11110A640742}"/>
              </a:ext>
            </a:extLst>
          </p:cNvPr>
          <p:cNvSpPr>
            <a:spLocks noGrp="1"/>
          </p:cNvSpPr>
          <p:nvPr>
            <p:ph type="title"/>
          </p:nvPr>
        </p:nvSpPr>
        <p:spPr/>
        <p:txBody>
          <a:bodyPr/>
          <a:lstStyle/>
          <a:p>
            <a:r>
              <a:rPr lang="en-US" dirty="0"/>
              <a:t>Rebinding events</a:t>
            </a:r>
          </a:p>
        </p:txBody>
      </p:sp>
      <p:sp>
        <p:nvSpPr>
          <p:cNvPr id="3" name="Content Placeholder 2">
            <a:extLst>
              <a:ext uri="{FF2B5EF4-FFF2-40B4-BE49-F238E27FC236}">
                <a16:creationId xmlns:a16="http://schemas.microsoft.com/office/drawing/2014/main" id="{9BF4B395-5C2A-4A3D-AC73-05E33412252A}"/>
              </a:ext>
            </a:extLst>
          </p:cNvPr>
          <p:cNvSpPr>
            <a:spLocks noGrp="1"/>
          </p:cNvSpPr>
          <p:nvPr>
            <p:ph idx="1"/>
          </p:nvPr>
        </p:nvSpPr>
        <p:spPr>
          <a:xfrm>
            <a:off x="581191" y="2125133"/>
            <a:ext cx="11029615" cy="4334934"/>
          </a:xfrm>
        </p:spPr>
        <p:txBody>
          <a:bodyPr>
            <a:normAutofit/>
          </a:bodyPr>
          <a:lstStyle/>
          <a:p>
            <a:pPr marL="0" indent="0" algn="l">
              <a:buNone/>
            </a:pPr>
            <a:r>
              <a:rPr lang="en-US" sz="1800" b="0" i="0" u="none" strike="noStrike" baseline="0" dirty="0">
                <a:latin typeface="BookAntiqua"/>
              </a:rPr>
              <a:t>Now the toggle behavior is bound when the document is loaded, unbound when </a:t>
            </a:r>
            <a:r>
              <a:rPr lang="en-US" sz="1800" b="1" i="0" u="none" strike="noStrike" baseline="0" dirty="0">
                <a:latin typeface="BookAntiqua-Bold"/>
              </a:rPr>
              <a:t>Narrow Column </a:t>
            </a:r>
            <a:r>
              <a:rPr lang="en-US" sz="1800" b="0" i="0" u="none" strike="noStrike" baseline="0" dirty="0">
                <a:latin typeface="BookAntiqua"/>
              </a:rPr>
              <a:t>or </a:t>
            </a:r>
            <a:r>
              <a:rPr lang="en-US" sz="1800" b="1" i="0" u="none" strike="noStrike" baseline="0" dirty="0">
                <a:latin typeface="BookAntiqua-Bold"/>
              </a:rPr>
              <a:t>Large Print </a:t>
            </a:r>
            <a:r>
              <a:rPr lang="en-US" sz="1800" b="0" i="0" u="none" strike="noStrike" baseline="0" dirty="0">
                <a:latin typeface="BookAntiqua"/>
              </a:rPr>
              <a:t>is clicked, and rebound when </a:t>
            </a:r>
            <a:r>
              <a:rPr lang="en-US" sz="1800" b="1" i="0" u="none" strike="noStrike" baseline="0" dirty="0">
                <a:latin typeface="BookAntiqua-Bold"/>
              </a:rPr>
              <a:t>Normal </a:t>
            </a:r>
            <a:r>
              <a:rPr lang="en-US" sz="1800" b="0" i="0" u="none" strike="noStrike" baseline="0" dirty="0">
                <a:latin typeface="BookAntiqua"/>
              </a:rPr>
              <a:t>is clicked after that.</a:t>
            </a:r>
          </a:p>
          <a:p>
            <a:pPr marL="0" indent="0" algn="l">
              <a:buNone/>
            </a:pPr>
            <a:r>
              <a:rPr lang="en-US" sz="1800" b="0" i="0" u="none" strike="noStrike" baseline="0" dirty="0">
                <a:latin typeface="BookAntiqua"/>
              </a:rPr>
              <a:t>Since we have named the function, we no longer need to use </a:t>
            </a:r>
            <a:r>
              <a:rPr lang="en-US" sz="1800" b="0" i="0" u="none" strike="noStrike" baseline="0" dirty="0" err="1">
                <a:latin typeface="BookAntiqua"/>
              </a:rPr>
              <a:t>namespacing</a:t>
            </a:r>
            <a:r>
              <a:rPr lang="en-US" sz="1800" b="0" i="0" u="none" strike="noStrike" baseline="0" dirty="0">
                <a:latin typeface="BookAntiqua"/>
              </a:rPr>
              <a:t>. The </a:t>
            </a:r>
            <a:r>
              <a:rPr lang="en-US" sz="1800" b="0" i="0" u="none" strike="noStrike" baseline="0" dirty="0">
                <a:latin typeface="CourierStd"/>
              </a:rPr>
              <a:t>.off() </a:t>
            </a:r>
            <a:r>
              <a:rPr lang="en-US" sz="1800" b="0" i="0" u="none" strike="noStrike" baseline="0" dirty="0">
                <a:latin typeface="BookAntiqua"/>
              </a:rPr>
              <a:t>method can take a function as a second argument; in this case, it unbinds only that specific handler. However, we have run into another problem. Remember that when a handler is bound to an event in jQuery, previous handlers remain in effect. In this case, each time </a:t>
            </a:r>
            <a:r>
              <a:rPr lang="en-US" sz="1800" b="1" i="0" u="none" strike="noStrike" baseline="0" dirty="0">
                <a:latin typeface="BookAntiqua-Bold"/>
              </a:rPr>
              <a:t>Normal </a:t>
            </a:r>
            <a:r>
              <a:rPr lang="en-US" sz="1800" b="0" i="0" u="none" strike="noStrike" baseline="0" dirty="0">
                <a:latin typeface="BookAntiqua"/>
              </a:rPr>
              <a:t>is clicked, another copy of the </a:t>
            </a:r>
            <a:r>
              <a:rPr lang="en-US" sz="1800" b="0" i="0" u="none" strike="noStrike" baseline="0" dirty="0" err="1">
                <a:latin typeface="CourierStd"/>
              </a:rPr>
              <a:t>toggleSwitcher</a:t>
            </a:r>
            <a:r>
              <a:rPr lang="en-US" sz="1800" b="0" i="0" u="none" strike="noStrike" baseline="0" dirty="0">
                <a:latin typeface="CourierStd"/>
              </a:rPr>
              <a:t> </a:t>
            </a:r>
            <a:r>
              <a:rPr lang="en-US" sz="1800" b="0" i="0" u="none" strike="noStrike" baseline="0" dirty="0">
                <a:latin typeface="BookAntiqua"/>
              </a:rPr>
              <a:t>handler is bound to the style switcher. In other words, the function is called an extra time for each additional click until the user clicks </a:t>
            </a:r>
            <a:r>
              <a:rPr lang="en-US" sz="1800" b="1" i="0" u="none" strike="noStrike" baseline="0" dirty="0">
                <a:latin typeface="BookAntiqua-Bold"/>
              </a:rPr>
              <a:t>Narrow </a:t>
            </a:r>
            <a:r>
              <a:rPr lang="en-US" sz="1800" b="0" i="0" u="none" strike="noStrike" baseline="0" dirty="0">
                <a:latin typeface="BookAntiqua"/>
              </a:rPr>
              <a:t>or </a:t>
            </a:r>
            <a:r>
              <a:rPr lang="en-US" sz="1800" b="1" i="0" u="none" strike="noStrike" baseline="0" dirty="0">
                <a:latin typeface="BookAntiqua-Bold"/>
              </a:rPr>
              <a:t>Large Print</a:t>
            </a:r>
            <a:r>
              <a:rPr lang="en-US" sz="1800" b="0" i="0" u="none" strike="noStrike" baseline="0" dirty="0">
                <a:latin typeface="BookAntiqua"/>
              </a:rPr>
              <a:t>, which unbinds all of the </a:t>
            </a:r>
            <a:r>
              <a:rPr lang="en-US" sz="1800" b="0" i="0" u="none" strike="noStrike" baseline="0" dirty="0" err="1">
                <a:latin typeface="CourierStd"/>
              </a:rPr>
              <a:t>toggleSwitcher</a:t>
            </a:r>
            <a:r>
              <a:rPr lang="en-US" sz="1800" b="0" i="0" u="none" strike="noStrike" baseline="0" dirty="0">
                <a:latin typeface="CourierStd"/>
              </a:rPr>
              <a:t> </a:t>
            </a:r>
            <a:r>
              <a:rPr lang="en-US" sz="1800" b="0" i="0" u="none" strike="noStrike" baseline="0" dirty="0">
                <a:latin typeface="BookAntiqua"/>
              </a:rPr>
              <a:t>handlers at once.</a:t>
            </a:r>
            <a:endParaRPr lang="en-US" dirty="0"/>
          </a:p>
        </p:txBody>
      </p:sp>
    </p:spTree>
    <p:extLst>
      <p:ext uri="{BB962C8B-B14F-4D97-AF65-F5344CB8AC3E}">
        <p14:creationId xmlns:p14="http://schemas.microsoft.com/office/powerpoint/2010/main" val="23839881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4E549-C45C-44BE-8C49-11110A640742}"/>
              </a:ext>
            </a:extLst>
          </p:cNvPr>
          <p:cNvSpPr>
            <a:spLocks noGrp="1"/>
          </p:cNvSpPr>
          <p:nvPr>
            <p:ph type="title"/>
          </p:nvPr>
        </p:nvSpPr>
        <p:spPr/>
        <p:txBody>
          <a:bodyPr/>
          <a:lstStyle/>
          <a:p>
            <a:r>
              <a:rPr lang="en-US" dirty="0"/>
              <a:t>Rebinding events</a:t>
            </a:r>
          </a:p>
        </p:txBody>
      </p:sp>
      <p:sp>
        <p:nvSpPr>
          <p:cNvPr id="3" name="Content Placeholder 2">
            <a:extLst>
              <a:ext uri="{FF2B5EF4-FFF2-40B4-BE49-F238E27FC236}">
                <a16:creationId xmlns:a16="http://schemas.microsoft.com/office/drawing/2014/main" id="{9BF4B395-5C2A-4A3D-AC73-05E33412252A}"/>
              </a:ext>
            </a:extLst>
          </p:cNvPr>
          <p:cNvSpPr>
            <a:spLocks noGrp="1"/>
          </p:cNvSpPr>
          <p:nvPr>
            <p:ph idx="1"/>
          </p:nvPr>
        </p:nvSpPr>
        <p:spPr>
          <a:xfrm>
            <a:off x="581192" y="2125133"/>
            <a:ext cx="4625808" cy="4334934"/>
          </a:xfrm>
        </p:spPr>
        <p:txBody>
          <a:bodyPr>
            <a:normAutofit/>
          </a:bodyPr>
          <a:lstStyle/>
          <a:p>
            <a:pPr marL="0" indent="0" algn="l">
              <a:buNone/>
            </a:pPr>
            <a:r>
              <a:rPr lang="en-US" sz="1800" b="0" i="0" u="none" strike="noStrike" baseline="0" dirty="0">
                <a:latin typeface="BookAntiqua"/>
              </a:rPr>
              <a:t>When an even number of </a:t>
            </a:r>
            <a:r>
              <a:rPr lang="en-US" sz="1800" b="0" i="0" u="none" strike="noStrike" baseline="0" dirty="0" err="1">
                <a:latin typeface="CourierStd"/>
              </a:rPr>
              <a:t>toggleSwitcher</a:t>
            </a:r>
            <a:r>
              <a:rPr lang="en-US" sz="1800" b="0" i="0" u="none" strike="noStrike" baseline="0" dirty="0">
                <a:latin typeface="CourierStd"/>
              </a:rPr>
              <a:t> </a:t>
            </a:r>
            <a:r>
              <a:rPr lang="en-US" sz="1800" b="0" i="0" u="none" strike="noStrike" baseline="0" dirty="0">
                <a:latin typeface="BookAntiqua"/>
              </a:rPr>
              <a:t>handlers are bound, clicks on the style switcher (but not on a button) appear to have no effect. In fact, the </a:t>
            </a:r>
            <a:r>
              <a:rPr lang="en-US" sz="1800" b="0" i="0" u="none" strike="noStrike" baseline="0" dirty="0">
                <a:latin typeface="CourierStd"/>
              </a:rPr>
              <a:t>hidden </a:t>
            </a:r>
            <a:r>
              <a:rPr lang="en-US" sz="1800" b="0" i="0" u="none" strike="noStrike" baseline="0" dirty="0">
                <a:latin typeface="BookAntiqua"/>
              </a:rPr>
              <a:t>class is being toggled multiple times, ending up in the same state it was when it began. To remedy this problem, we can unbind the handler when a user clicks on </a:t>
            </a:r>
            <a:r>
              <a:rPr lang="en-US" sz="1800" b="0" i="1" u="none" strike="noStrike" baseline="0" dirty="0">
                <a:latin typeface="BookAntiqua-Italic"/>
              </a:rPr>
              <a:t>any </a:t>
            </a:r>
            <a:r>
              <a:rPr lang="en-US" sz="1800" b="0" i="0" u="none" strike="noStrike" baseline="0" dirty="0">
                <a:latin typeface="BookAntiqua"/>
              </a:rPr>
              <a:t>button, and rebind only after ensuring that the clicked button's ID is </a:t>
            </a:r>
            <a:r>
              <a:rPr lang="en-US" sz="1800" b="0" i="0" u="none" strike="noStrike" baseline="0" dirty="0">
                <a:latin typeface="CourierStd"/>
              </a:rPr>
              <a:t>switcher-default</a:t>
            </a:r>
            <a:r>
              <a:rPr lang="en-US" sz="1800" b="0" i="0" u="none" strike="noStrike" baseline="0" dirty="0">
                <a:latin typeface="BookAntiqua"/>
              </a:rPr>
              <a:t>:</a:t>
            </a:r>
            <a:endParaRPr lang="en-US" dirty="0"/>
          </a:p>
        </p:txBody>
      </p:sp>
      <p:sp>
        <p:nvSpPr>
          <p:cNvPr id="4" name="Content Placeholder 2">
            <a:extLst>
              <a:ext uri="{FF2B5EF4-FFF2-40B4-BE49-F238E27FC236}">
                <a16:creationId xmlns:a16="http://schemas.microsoft.com/office/drawing/2014/main" id="{2DE989EF-5115-48EC-A9B1-8F942E021747}"/>
              </a:ext>
            </a:extLst>
          </p:cNvPr>
          <p:cNvSpPr txBox="1">
            <a:spLocks/>
          </p:cNvSpPr>
          <p:nvPr/>
        </p:nvSpPr>
        <p:spPr>
          <a:xfrm>
            <a:off x="5477933" y="2125133"/>
            <a:ext cx="6570133" cy="4453467"/>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l">
              <a:buNone/>
            </a:pPr>
            <a:r>
              <a:rPr lang="en-US" sz="1300" b="0" i="0" u="none" strike="noStrike" baseline="0" dirty="0">
                <a:latin typeface="CourierStd"/>
              </a:rPr>
              <a:t>$(document).ready(function() {</a:t>
            </a:r>
          </a:p>
          <a:p>
            <a:pPr marL="324000" lvl="1" indent="0">
              <a:buNone/>
            </a:pPr>
            <a:r>
              <a:rPr lang="en-US" sz="1300" b="0" i="0" u="none" strike="noStrike" baseline="0" dirty="0">
                <a:latin typeface="CourierStd"/>
              </a:rPr>
              <a:t>var </a:t>
            </a:r>
            <a:r>
              <a:rPr lang="en-US" sz="1300" b="0" i="0" u="none" strike="noStrike" baseline="0" dirty="0" err="1">
                <a:latin typeface="CourierStd"/>
              </a:rPr>
              <a:t>toggleSwitcher</a:t>
            </a:r>
            <a:r>
              <a:rPr lang="en-US" sz="1300" b="0" i="0" u="none" strike="noStrike" baseline="0" dirty="0">
                <a:latin typeface="CourierStd"/>
              </a:rPr>
              <a:t> = function(event) {</a:t>
            </a:r>
          </a:p>
          <a:p>
            <a:pPr marL="594000" lvl="2" indent="0">
              <a:buNone/>
            </a:pPr>
            <a:r>
              <a:rPr lang="en-US" sz="1300" b="0" i="0" u="none" strike="noStrike" baseline="0" dirty="0">
                <a:latin typeface="CourierStd"/>
              </a:rPr>
              <a:t>if (!$(</a:t>
            </a:r>
            <a:r>
              <a:rPr lang="en-US" sz="1300" b="0" i="0" u="none" strike="noStrike" baseline="0" dirty="0" err="1">
                <a:latin typeface="CourierStd"/>
              </a:rPr>
              <a:t>event.target</a:t>
            </a:r>
            <a:r>
              <a:rPr lang="en-US" sz="1300" b="0" i="0" u="none" strike="noStrike" baseline="0" dirty="0">
                <a:latin typeface="CourierStd"/>
              </a:rPr>
              <a:t>).is('button')) {</a:t>
            </a:r>
          </a:p>
          <a:p>
            <a:pPr marL="594000" lvl="2" indent="0">
              <a:buNone/>
            </a:pPr>
            <a:r>
              <a:rPr lang="en-US" sz="1300" b="0" i="0" u="none" strike="noStrike" baseline="0" dirty="0">
                <a:latin typeface="CourierStd"/>
              </a:rPr>
              <a:t>$('#switcher button').</a:t>
            </a:r>
            <a:r>
              <a:rPr lang="en-US" sz="1300" b="0" i="0" u="none" strike="noStrike" baseline="0" dirty="0" err="1">
                <a:latin typeface="CourierStd"/>
              </a:rPr>
              <a:t>toggleClass</a:t>
            </a:r>
            <a:r>
              <a:rPr lang="en-US" sz="1300" b="0" i="0" u="none" strike="noStrike" baseline="0" dirty="0">
                <a:latin typeface="CourierStd"/>
              </a:rPr>
              <a:t>('hidden');</a:t>
            </a:r>
          </a:p>
          <a:p>
            <a:pPr marL="594000" lvl="2" indent="0">
              <a:buNone/>
            </a:pPr>
            <a:r>
              <a:rPr lang="en-US" sz="1300" b="0" i="0" u="none" strike="noStrike" baseline="0" dirty="0">
                <a:latin typeface="CourierStd"/>
              </a:rPr>
              <a:t>}</a:t>
            </a:r>
          </a:p>
          <a:p>
            <a:pPr marL="324000" lvl="1" indent="0">
              <a:buNone/>
            </a:pPr>
            <a:r>
              <a:rPr lang="en-US" sz="1300" b="0" i="0" u="none" strike="noStrike" baseline="0" dirty="0">
                <a:latin typeface="CourierStd"/>
              </a:rPr>
              <a:t>};</a:t>
            </a:r>
          </a:p>
          <a:p>
            <a:pPr marL="324000" lvl="1" indent="0">
              <a:buNone/>
            </a:pPr>
            <a:r>
              <a:rPr lang="en-US" sz="1300" b="1" i="0" u="none" strike="noStrike" baseline="0" dirty="0">
                <a:latin typeface="CourierStd-Bold"/>
              </a:rPr>
              <a:t>$('#switcher').on('click', </a:t>
            </a:r>
            <a:r>
              <a:rPr lang="en-US" sz="1300" b="1" i="0" u="none" strike="noStrike" baseline="0" dirty="0" err="1">
                <a:latin typeface="CourierStd-Bold"/>
              </a:rPr>
              <a:t>toggleSwitcher</a:t>
            </a:r>
            <a:r>
              <a:rPr lang="en-US" sz="1300" b="1" i="0" u="none" strike="noStrike" baseline="0" dirty="0">
                <a:latin typeface="CourierStd-Bold"/>
              </a:rPr>
              <a:t>);</a:t>
            </a:r>
          </a:p>
          <a:p>
            <a:pPr marL="324000" lvl="1" indent="0">
              <a:buNone/>
            </a:pPr>
            <a:r>
              <a:rPr lang="en-US" sz="1300" b="0" i="0" u="none" strike="noStrike" baseline="0" dirty="0">
                <a:latin typeface="CourierStd"/>
              </a:rPr>
              <a:t>$('#switcher button').click(function() {</a:t>
            </a:r>
          </a:p>
          <a:p>
            <a:pPr marL="594000" lvl="2" indent="0">
              <a:buNone/>
            </a:pPr>
            <a:r>
              <a:rPr lang="en-US" sz="1300" b="1" i="0" u="none" strike="noStrike" baseline="0" dirty="0">
                <a:latin typeface="CourierStd-Bold"/>
              </a:rPr>
              <a:t>$('#switcher').off('click', </a:t>
            </a:r>
            <a:r>
              <a:rPr lang="en-US" sz="1300" b="1" i="0" u="none" strike="noStrike" baseline="0" dirty="0" err="1">
                <a:latin typeface="CourierStd-Bold"/>
              </a:rPr>
              <a:t>toggleSwitcher</a:t>
            </a:r>
            <a:r>
              <a:rPr lang="en-US" sz="1300" b="1" i="0" u="none" strike="noStrike" baseline="0" dirty="0">
                <a:latin typeface="CourierStd-Bold"/>
              </a:rPr>
              <a:t>);</a:t>
            </a:r>
          </a:p>
          <a:p>
            <a:pPr marL="594000" lvl="2" indent="0">
              <a:buNone/>
            </a:pPr>
            <a:r>
              <a:rPr lang="en-US" sz="1300" b="1" i="0" u="none" strike="noStrike" baseline="0" dirty="0">
                <a:latin typeface="CourierStd-Bold"/>
              </a:rPr>
              <a:t>if (this.id == 'switcher-default') {</a:t>
            </a:r>
          </a:p>
          <a:p>
            <a:pPr marL="936000" lvl="3" indent="0">
              <a:buNone/>
            </a:pPr>
            <a:r>
              <a:rPr lang="en-US" sz="1300" b="1" i="0" u="none" strike="noStrike" baseline="0" dirty="0">
                <a:latin typeface="CourierStd-Bold"/>
              </a:rPr>
              <a:t>$('#switcher').on('click', </a:t>
            </a:r>
            <a:r>
              <a:rPr lang="en-US" sz="1300" b="1" i="0" u="none" strike="noStrike" baseline="0" dirty="0" err="1">
                <a:latin typeface="CourierStd-Bold"/>
              </a:rPr>
              <a:t>toggleSwitcher</a:t>
            </a:r>
            <a:r>
              <a:rPr lang="en-US" sz="1300" b="1" i="0" u="none" strike="noStrike" baseline="0" dirty="0">
                <a:latin typeface="CourierStd-Bold"/>
              </a:rPr>
              <a:t>);</a:t>
            </a:r>
          </a:p>
          <a:p>
            <a:pPr marL="594000" lvl="2" indent="0">
              <a:buNone/>
            </a:pPr>
            <a:r>
              <a:rPr lang="en-US" sz="1300" b="1" i="0" u="none" strike="noStrike" baseline="0" dirty="0">
                <a:latin typeface="CourierStd-Bold"/>
              </a:rPr>
              <a:t>}</a:t>
            </a:r>
          </a:p>
          <a:p>
            <a:pPr marL="324000" lvl="1" indent="0">
              <a:buNone/>
            </a:pPr>
            <a:r>
              <a:rPr lang="en-US" sz="1300" b="0" i="0" u="none" strike="noStrike" baseline="0" dirty="0">
                <a:latin typeface="CourierStd"/>
              </a:rPr>
              <a:t>});</a:t>
            </a:r>
          </a:p>
          <a:p>
            <a:pPr marL="0" indent="0" algn="l">
              <a:buNone/>
            </a:pPr>
            <a:r>
              <a:rPr lang="en-US" sz="1300" b="0" i="0" u="none" strike="noStrike" baseline="0" dirty="0">
                <a:latin typeface="CourierStd"/>
              </a:rPr>
              <a:t>});</a:t>
            </a:r>
          </a:p>
          <a:p>
            <a:pPr marL="0" indent="0" algn="l">
              <a:buNone/>
            </a:pPr>
            <a:r>
              <a:rPr lang="en-US" sz="1300" b="0" i="1" u="none" strike="noStrike" baseline="0" dirty="0">
                <a:latin typeface="BookAntiqua-Italic"/>
              </a:rPr>
              <a:t>						Listing 3.22</a:t>
            </a:r>
            <a:endParaRPr lang="en-US" sz="1300" dirty="0"/>
          </a:p>
        </p:txBody>
      </p:sp>
    </p:spTree>
    <p:extLst>
      <p:ext uri="{BB962C8B-B14F-4D97-AF65-F5344CB8AC3E}">
        <p14:creationId xmlns:p14="http://schemas.microsoft.com/office/powerpoint/2010/main" val="4411956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4E549-C45C-44BE-8C49-11110A640742}"/>
              </a:ext>
            </a:extLst>
          </p:cNvPr>
          <p:cNvSpPr>
            <a:spLocks noGrp="1"/>
          </p:cNvSpPr>
          <p:nvPr>
            <p:ph type="title"/>
          </p:nvPr>
        </p:nvSpPr>
        <p:spPr/>
        <p:txBody>
          <a:bodyPr/>
          <a:lstStyle/>
          <a:p>
            <a:r>
              <a:rPr lang="en-US" dirty="0"/>
              <a:t>Rebinding events</a:t>
            </a:r>
          </a:p>
        </p:txBody>
      </p:sp>
      <p:sp>
        <p:nvSpPr>
          <p:cNvPr id="3" name="Content Placeholder 2">
            <a:extLst>
              <a:ext uri="{FF2B5EF4-FFF2-40B4-BE49-F238E27FC236}">
                <a16:creationId xmlns:a16="http://schemas.microsoft.com/office/drawing/2014/main" id="{9BF4B395-5C2A-4A3D-AC73-05E33412252A}"/>
              </a:ext>
            </a:extLst>
          </p:cNvPr>
          <p:cNvSpPr>
            <a:spLocks noGrp="1"/>
          </p:cNvSpPr>
          <p:nvPr>
            <p:ph idx="1"/>
          </p:nvPr>
        </p:nvSpPr>
        <p:spPr>
          <a:xfrm>
            <a:off x="581191" y="2125133"/>
            <a:ext cx="11029615" cy="4334934"/>
          </a:xfrm>
        </p:spPr>
        <p:txBody>
          <a:bodyPr>
            <a:normAutofit/>
          </a:bodyPr>
          <a:lstStyle/>
          <a:p>
            <a:pPr marL="0" indent="0" algn="l">
              <a:buNone/>
            </a:pPr>
            <a:r>
              <a:rPr lang="en-US" sz="1800" b="0" i="0" u="none" strike="noStrike" baseline="0" dirty="0">
                <a:latin typeface="BookAntiqua"/>
              </a:rPr>
              <a:t>A shortcut is also available for the situation in which we want to unbind an event handler immediately after the first time it is triggered. This shortcut, called </a:t>
            </a:r>
            <a:r>
              <a:rPr lang="en-US" sz="1800" b="0" i="0" u="none" strike="noStrike" baseline="0" dirty="0">
                <a:latin typeface="CourierStd"/>
              </a:rPr>
              <a:t>.one()</a:t>
            </a:r>
            <a:r>
              <a:rPr lang="en-US" sz="1800" b="0" i="0" u="none" strike="noStrike" baseline="0" dirty="0">
                <a:latin typeface="BookAntiqua"/>
              </a:rPr>
              <a:t>, is used as follows:</a:t>
            </a:r>
          </a:p>
          <a:p>
            <a:pPr marL="324000" lvl="1" indent="0">
              <a:buNone/>
            </a:pPr>
            <a:r>
              <a:rPr lang="en-US" b="0" i="0" u="none" strike="noStrike" baseline="0" dirty="0">
                <a:latin typeface="CourierStd"/>
              </a:rPr>
              <a:t>$('#switcher').one('click', </a:t>
            </a:r>
            <a:r>
              <a:rPr lang="en-US" b="0" i="0" u="none" strike="noStrike" baseline="0" dirty="0" err="1">
                <a:latin typeface="CourierStd"/>
              </a:rPr>
              <a:t>toggleSwitcher</a:t>
            </a:r>
            <a:r>
              <a:rPr lang="en-US" b="0" i="0" u="none" strike="noStrike" baseline="0" dirty="0">
                <a:latin typeface="CourierStd"/>
              </a:rPr>
              <a:t>);</a:t>
            </a:r>
          </a:p>
          <a:p>
            <a:pPr marL="0" indent="0" algn="l">
              <a:buNone/>
            </a:pPr>
            <a:r>
              <a:rPr lang="en-US" sz="1800" b="0" i="0" u="none" strike="noStrike" baseline="0" dirty="0">
                <a:latin typeface="BookAntiqua"/>
              </a:rPr>
              <a:t>This would cause the toggle action to occur only once.</a:t>
            </a:r>
            <a:endParaRPr lang="en-US" dirty="0"/>
          </a:p>
        </p:txBody>
      </p:sp>
    </p:spTree>
    <p:extLst>
      <p:ext uri="{BB962C8B-B14F-4D97-AF65-F5344CB8AC3E}">
        <p14:creationId xmlns:p14="http://schemas.microsoft.com/office/powerpoint/2010/main" val="37418070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7A801-99B0-43AC-AEA3-891FAA404592}"/>
              </a:ext>
            </a:extLst>
          </p:cNvPr>
          <p:cNvSpPr>
            <a:spLocks noGrp="1"/>
          </p:cNvSpPr>
          <p:nvPr>
            <p:ph type="title"/>
          </p:nvPr>
        </p:nvSpPr>
        <p:spPr/>
        <p:txBody>
          <a:bodyPr/>
          <a:lstStyle/>
          <a:p>
            <a:r>
              <a:rPr lang="en-US" dirty="0"/>
              <a:t>Simulating user interaction</a:t>
            </a:r>
          </a:p>
        </p:txBody>
      </p:sp>
      <p:sp>
        <p:nvSpPr>
          <p:cNvPr id="3" name="Content Placeholder 2">
            <a:extLst>
              <a:ext uri="{FF2B5EF4-FFF2-40B4-BE49-F238E27FC236}">
                <a16:creationId xmlns:a16="http://schemas.microsoft.com/office/drawing/2014/main" id="{C0C4C55D-9477-4FC2-85CF-F72F17FB0EB5}"/>
              </a:ext>
            </a:extLst>
          </p:cNvPr>
          <p:cNvSpPr>
            <a:spLocks noGrp="1"/>
          </p:cNvSpPr>
          <p:nvPr>
            <p:ph idx="1"/>
          </p:nvPr>
        </p:nvSpPr>
        <p:spPr>
          <a:xfrm>
            <a:off x="581192" y="2180496"/>
            <a:ext cx="11029615" cy="4271104"/>
          </a:xfrm>
        </p:spPr>
        <p:txBody>
          <a:bodyPr>
            <a:normAutofit/>
          </a:bodyPr>
          <a:lstStyle/>
          <a:p>
            <a:pPr marL="0" indent="0" algn="l">
              <a:buNone/>
            </a:pPr>
            <a:r>
              <a:rPr lang="en-US" sz="1800" b="0" i="0" u="none" strike="noStrike" baseline="0" dirty="0">
                <a:latin typeface="BookAntiqua"/>
              </a:rPr>
              <a:t>At times, it is convenient to execute code that we have bound to an event, even if the normal circumstances of the event are not occurring. For example, suppose we wanted our style switcher to begin in its collapsed state. We could accomplish this by hiding buttons from within the stylesheet, or by adding our </a:t>
            </a:r>
            <a:r>
              <a:rPr lang="en-US" sz="1800" b="0" i="0" u="none" strike="noStrike" baseline="0" dirty="0">
                <a:latin typeface="CourierStd"/>
              </a:rPr>
              <a:t>hidden </a:t>
            </a:r>
            <a:r>
              <a:rPr lang="en-US" sz="1800" b="0" i="0" u="none" strike="noStrike" baseline="0" dirty="0">
                <a:latin typeface="BookAntiqua"/>
              </a:rPr>
              <a:t>class or calling the </a:t>
            </a:r>
            <a:r>
              <a:rPr lang="en-US" sz="1800" b="0" i="0" u="none" strike="noStrike" baseline="0" dirty="0">
                <a:latin typeface="CourierStd"/>
              </a:rPr>
              <a:t>.hide() </a:t>
            </a:r>
            <a:r>
              <a:rPr lang="en-US" sz="1800" b="0" i="0" u="none" strike="noStrike" baseline="0" dirty="0">
                <a:latin typeface="BookAntiqua"/>
              </a:rPr>
              <a:t>method from a </a:t>
            </a:r>
            <a:r>
              <a:rPr lang="en-US" sz="1800" b="0" i="0" u="none" strike="noStrike" baseline="0" dirty="0">
                <a:latin typeface="CourierStd"/>
              </a:rPr>
              <a:t>$(document).ready() </a:t>
            </a:r>
            <a:r>
              <a:rPr lang="en-US" sz="1800" b="0" i="0" u="none" strike="noStrike" baseline="0" dirty="0">
                <a:latin typeface="BookAntiqua"/>
              </a:rPr>
              <a:t>handler. Another way would be to simulate a click on the style switcher so that the toggling mechanism we’ve already established is triggered.</a:t>
            </a:r>
          </a:p>
          <a:p>
            <a:pPr marL="0" indent="0" algn="l">
              <a:buNone/>
            </a:pPr>
            <a:r>
              <a:rPr lang="en-US" sz="1800" b="0" i="0" u="none" strike="noStrike" baseline="0" dirty="0">
                <a:latin typeface="BookAntiqua"/>
              </a:rPr>
              <a:t>The </a:t>
            </a:r>
            <a:r>
              <a:rPr lang="en-US" sz="1800" b="0" i="0" u="none" strike="noStrike" baseline="0" dirty="0">
                <a:latin typeface="CourierStd"/>
              </a:rPr>
              <a:t>.trigger() </a:t>
            </a:r>
            <a:r>
              <a:rPr lang="en-US" sz="1800" b="0" i="0" u="none" strike="noStrike" baseline="0" dirty="0">
                <a:latin typeface="BookAntiqua"/>
              </a:rPr>
              <a:t>method allows us to do just this:</a:t>
            </a:r>
          </a:p>
          <a:p>
            <a:pPr marL="324000" lvl="1" indent="0">
              <a:buNone/>
            </a:pPr>
            <a:r>
              <a:rPr lang="en-US" b="0" i="0" u="none" strike="noStrike" baseline="0" dirty="0">
                <a:latin typeface="CourierStd"/>
              </a:rPr>
              <a:t>$(document).ready(function() {</a:t>
            </a:r>
          </a:p>
          <a:p>
            <a:pPr marL="594000" lvl="2" indent="0">
              <a:buNone/>
            </a:pPr>
            <a:r>
              <a:rPr lang="en-US" sz="1600" b="0" i="0" u="none" strike="noStrike" baseline="0" dirty="0">
                <a:latin typeface="CourierStd"/>
              </a:rPr>
              <a:t>$('#switcher').trigger('click');</a:t>
            </a:r>
          </a:p>
          <a:p>
            <a:pPr marL="324000" lvl="1" indent="0">
              <a:buNone/>
            </a:pPr>
            <a:r>
              <a:rPr lang="en-US" b="0" i="0" u="none" strike="noStrike" baseline="0" dirty="0">
                <a:latin typeface="CourierStd"/>
              </a:rPr>
              <a:t>});</a:t>
            </a:r>
          </a:p>
          <a:p>
            <a:pPr marL="324000" lvl="1" indent="0">
              <a:buNone/>
            </a:pPr>
            <a:r>
              <a:rPr lang="en-US" b="0" i="1" u="none" strike="noStrike" baseline="0" dirty="0">
                <a:latin typeface="BookAntiqua-Italic"/>
              </a:rPr>
              <a:t>Listing 3.23</a:t>
            </a:r>
            <a:endParaRPr lang="en-US" dirty="0"/>
          </a:p>
        </p:txBody>
      </p:sp>
    </p:spTree>
    <p:extLst>
      <p:ext uri="{BB962C8B-B14F-4D97-AF65-F5344CB8AC3E}">
        <p14:creationId xmlns:p14="http://schemas.microsoft.com/office/powerpoint/2010/main" val="9210347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7A801-99B0-43AC-AEA3-891FAA404592}"/>
              </a:ext>
            </a:extLst>
          </p:cNvPr>
          <p:cNvSpPr>
            <a:spLocks noGrp="1"/>
          </p:cNvSpPr>
          <p:nvPr>
            <p:ph type="title"/>
          </p:nvPr>
        </p:nvSpPr>
        <p:spPr/>
        <p:txBody>
          <a:bodyPr/>
          <a:lstStyle/>
          <a:p>
            <a:r>
              <a:rPr lang="en-US" dirty="0"/>
              <a:t>Simulating user interaction</a:t>
            </a:r>
          </a:p>
        </p:txBody>
      </p:sp>
      <p:sp>
        <p:nvSpPr>
          <p:cNvPr id="3" name="Content Placeholder 2">
            <a:extLst>
              <a:ext uri="{FF2B5EF4-FFF2-40B4-BE49-F238E27FC236}">
                <a16:creationId xmlns:a16="http://schemas.microsoft.com/office/drawing/2014/main" id="{C0C4C55D-9477-4FC2-85CF-F72F17FB0EB5}"/>
              </a:ext>
            </a:extLst>
          </p:cNvPr>
          <p:cNvSpPr>
            <a:spLocks noGrp="1"/>
          </p:cNvSpPr>
          <p:nvPr>
            <p:ph idx="1"/>
          </p:nvPr>
        </p:nvSpPr>
        <p:spPr>
          <a:xfrm>
            <a:off x="581192" y="2180495"/>
            <a:ext cx="11029615" cy="4482771"/>
          </a:xfrm>
        </p:spPr>
        <p:txBody>
          <a:bodyPr anchor="t">
            <a:normAutofit fontScale="92500" lnSpcReduction="10000"/>
          </a:bodyPr>
          <a:lstStyle/>
          <a:p>
            <a:pPr marL="0" indent="0" algn="l">
              <a:buNone/>
            </a:pPr>
            <a:r>
              <a:rPr lang="en-US" sz="1800" b="0" i="0" u="none" strike="noStrike" baseline="0" dirty="0">
                <a:latin typeface="BookAntiqua"/>
              </a:rPr>
              <a:t>Now when the page loads, the switcher is collapsed just as if it had been clicked, as shown in the following screenshot: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If we were hiding content that we wanted people without JavaScript enabled to see, this would be a reasonable way to implement </a:t>
            </a:r>
            <a:r>
              <a:rPr lang="en-US" sz="1800" b="1" i="0" u="none" strike="noStrike" baseline="0" dirty="0">
                <a:latin typeface="BookAntiqua-Bold"/>
              </a:rPr>
              <a:t>graceful degradation</a:t>
            </a:r>
            <a:r>
              <a:rPr lang="en-US" sz="1800" b="0" i="0" u="none" strike="noStrike" baseline="0" dirty="0">
                <a:latin typeface="BookAntiqua"/>
              </a:rPr>
              <a:t>. The </a:t>
            </a:r>
            <a:r>
              <a:rPr lang="en-US" sz="1800" b="0" i="0" u="none" strike="noStrike" baseline="0" dirty="0">
                <a:latin typeface="CourierStd"/>
              </a:rPr>
              <a:t>.trigger() </a:t>
            </a:r>
            <a:r>
              <a:rPr lang="en-US" sz="1800" b="0" i="0" u="none" strike="noStrike" baseline="0" dirty="0">
                <a:latin typeface="BookAntiqua"/>
              </a:rPr>
              <a:t>method provides the same set of shortcut methods that </a:t>
            </a:r>
            <a:r>
              <a:rPr lang="en-US" sz="1800" b="0" i="0" u="none" strike="noStrike" baseline="0" dirty="0">
                <a:latin typeface="CourierStd"/>
              </a:rPr>
              <a:t>.on() </a:t>
            </a:r>
            <a:r>
              <a:rPr lang="en-US" sz="1800" b="0" i="0" u="none" strike="noStrike" baseline="0" dirty="0">
                <a:latin typeface="BookAntiqua"/>
              </a:rPr>
              <a:t>does. When these shortcuts are used with no arguments, the behavior is to trigger the action rather than bind it:</a:t>
            </a:r>
          </a:p>
          <a:p>
            <a:pPr marL="324000" lvl="1" indent="0">
              <a:buNone/>
            </a:pPr>
            <a:r>
              <a:rPr lang="en-US" b="0" i="0" u="none" strike="noStrike" baseline="0" dirty="0">
                <a:latin typeface="CourierStd"/>
              </a:rPr>
              <a:t>$(document).ready(function() {</a:t>
            </a:r>
          </a:p>
          <a:p>
            <a:pPr marL="594000" lvl="2" indent="0">
              <a:buNone/>
            </a:pPr>
            <a:r>
              <a:rPr lang="en-US" sz="1500" b="0" i="0" u="none" strike="noStrike" baseline="0" dirty="0">
                <a:latin typeface="CourierStd"/>
              </a:rPr>
              <a:t>$('#switcher').click();</a:t>
            </a:r>
          </a:p>
          <a:p>
            <a:pPr marL="324000" lvl="1" indent="0">
              <a:buNone/>
            </a:pPr>
            <a:r>
              <a:rPr lang="en-US" b="0" i="0" u="none" strike="noStrike" baseline="0" dirty="0">
                <a:latin typeface="CourierStd"/>
              </a:rPr>
              <a:t>});</a:t>
            </a:r>
          </a:p>
          <a:p>
            <a:pPr marL="324000" lvl="1" indent="0">
              <a:buNone/>
            </a:pPr>
            <a:r>
              <a:rPr lang="en-US" b="0" i="1" u="none" strike="noStrike" baseline="0" dirty="0">
                <a:latin typeface="BookAntiqua-Italic"/>
              </a:rPr>
              <a:t>			Listing 3.24</a:t>
            </a:r>
            <a:endParaRPr lang="en-US" dirty="0"/>
          </a:p>
        </p:txBody>
      </p:sp>
      <p:pic>
        <p:nvPicPr>
          <p:cNvPr id="5" name="Picture 4">
            <a:extLst>
              <a:ext uri="{FF2B5EF4-FFF2-40B4-BE49-F238E27FC236}">
                <a16:creationId xmlns:a16="http://schemas.microsoft.com/office/drawing/2014/main" id="{CC574091-CD22-47BE-95E4-38D160A55AA8}"/>
              </a:ext>
            </a:extLst>
          </p:cNvPr>
          <p:cNvPicPr>
            <a:picLocks noChangeAspect="1"/>
          </p:cNvPicPr>
          <p:nvPr/>
        </p:nvPicPr>
        <p:blipFill>
          <a:blip r:embed="rId2"/>
          <a:stretch>
            <a:fillRect/>
          </a:stretch>
        </p:blipFill>
        <p:spPr>
          <a:xfrm>
            <a:off x="3556263" y="2666075"/>
            <a:ext cx="5079471" cy="1525849"/>
          </a:xfrm>
          <a:prstGeom prst="rect">
            <a:avLst/>
          </a:prstGeom>
        </p:spPr>
      </p:pic>
    </p:spTree>
    <p:extLst>
      <p:ext uri="{BB962C8B-B14F-4D97-AF65-F5344CB8AC3E}">
        <p14:creationId xmlns:p14="http://schemas.microsoft.com/office/powerpoint/2010/main" val="6780019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F1C6B-4A12-4B04-BED8-3B0CC1DD4C0A}"/>
              </a:ext>
            </a:extLst>
          </p:cNvPr>
          <p:cNvSpPr>
            <a:spLocks noGrp="1"/>
          </p:cNvSpPr>
          <p:nvPr>
            <p:ph type="title"/>
          </p:nvPr>
        </p:nvSpPr>
        <p:spPr/>
        <p:txBody>
          <a:bodyPr/>
          <a:lstStyle/>
          <a:p>
            <a:r>
              <a:rPr lang="en-US" dirty="0"/>
              <a:t>Reacting to keyboard events</a:t>
            </a:r>
          </a:p>
        </p:txBody>
      </p:sp>
      <p:sp>
        <p:nvSpPr>
          <p:cNvPr id="3" name="Content Placeholder 2">
            <a:extLst>
              <a:ext uri="{FF2B5EF4-FFF2-40B4-BE49-F238E27FC236}">
                <a16:creationId xmlns:a16="http://schemas.microsoft.com/office/drawing/2014/main" id="{3CFB2C01-2A67-4F54-BC0C-5BD41E5B50B2}"/>
              </a:ext>
            </a:extLst>
          </p:cNvPr>
          <p:cNvSpPr>
            <a:spLocks noGrp="1"/>
          </p:cNvSpPr>
          <p:nvPr>
            <p:ph idx="1"/>
          </p:nvPr>
        </p:nvSpPr>
        <p:spPr>
          <a:xfrm>
            <a:off x="581192" y="2180496"/>
            <a:ext cx="11029615" cy="4271104"/>
          </a:xfrm>
        </p:spPr>
        <p:txBody>
          <a:bodyPr>
            <a:normAutofit/>
          </a:bodyPr>
          <a:lstStyle/>
          <a:p>
            <a:pPr marL="0" indent="0" algn="l">
              <a:buNone/>
            </a:pPr>
            <a:r>
              <a:rPr lang="en-US" sz="1800" b="0" i="0" u="none" strike="noStrike" baseline="0" dirty="0">
                <a:latin typeface="BookAntiqua"/>
              </a:rPr>
              <a:t>As another example, we can add keyboard shortcuts to our style switcher. When the user types the first letter of one of the display styles, we will have the page behave as if the corresponding button was clicked. To implement this feature, we will need to explore </a:t>
            </a:r>
            <a:r>
              <a:rPr lang="en-US" sz="1800" b="1" i="0" u="none" strike="noStrike" baseline="0" dirty="0">
                <a:latin typeface="BookAntiqua-Bold"/>
              </a:rPr>
              <a:t>keyboard events</a:t>
            </a:r>
            <a:r>
              <a:rPr lang="en-US" sz="1800" b="0" i="0" u="none" strike="noStrike" baseline="0" dirty="0">
                <a:latin typeface="BookAntiqua"/>
              </a:rPr>
              <a:t>, which behave a bit differently from </a:t>
            </a:r>
            <a:r>
              <a:rPr lang="en-US" sz="1800" b="1" i="0" u="none" strike="noStrike" baseline="0" dirty="0">
                <a:latin typeface="BookAntiqua-Bold"/>
              </a:rPr>
              <a:t>mouse events</a:t>
            </a:r>
            <a:r>
              <a:rPr lang="en-US" sz="1800" b="0" i="0" u="none" strike="noStrike" baseline="0" dirty="0">
                <a:latin typeface="BookAntiqua"/>
              </a:rPr>
              <a:t>. </a:t>
            </a:r>
          </a:p>
          <a:p>
            <a:pPr marL="0" indent="0" algn="l">
              <a:buNone/>
            </a:pPr>
            <a:r>
              <a:rPr lang="en-US" sz="1800" b="0" i="0" u="none" strike="noStrike" baseline="0" dirty="0">
                <a:latin typeface="BookAntiqua"/>
              </a:rPr>
              <a:t>There are two types of keyboard events: those that react to the keyboard directly (</a:t>
            </a:r>
            <a:r>
              <a:rPr lang="en-US" sz="1800" b="0" i="0" u="none" strike="noStrike" baseline="0" dirty="0" err="1">
                <a:latin typeface="CourierStd"/>
              </a:rPr>
              <a:t>keyup</a:t>
            </a:r>
            <a:r>
              <a:rPr lang="en-US" sz="1800" b="0" i="0" u="none" strike="noStrike" baseline="0" dirty="0">
                <a:latin typeface="CourierStd"/>
              </a:rPr>
              <a:t> </a:t>
            </a:r>
            <a:r>
              <a:rPr lang="en-US" sz="1800" b="0" i="0" u="none" strike="noStrike" baseline="0" dirty="0">
                <a:latin typeface="BookAntiqua"/>
              </a:rPr>
              <a:t>and </a:t>
            </a:r>
            <a:r>
              <a:rPr lang="en-US" sz="1800" b="0" i="0" u="none" strike="noStrike" baseline="0" dirty="0" err="1">
                <a:latin typeface="CourierStd"/>
              </a:rPr>
              <a:t>keydown</a:t>
            </a:r>
            <a:r>
              <a:rPr lang="en-US" sz="1800" b="0" i="0" u="none" strike="noStrike" baseline="0" dirty="0">
                <a:latin typeface="BookAntiqua"/>
              </a:rPr>
              <a:t>) and those that react to text input (</a:t>
            </a:r>
            <a:r>
              <a:rPr lang="en-US" sz="1800" b="0" i="0" u="none" strike="noStrike" baseline="0" dirty="0">
                <a:latin typeface="CourierStd"/>
              </a:rPr>
              <a:t>keypress</a:t>
            </a:r>
            <a:r>
              <a:rPr lang="en-US" sz="1800" b="0" i="0" u="none" strike="noStrike" baseline="0" dirty="0">
                <a:latin typeface="BookAntiqua"/>
              </a:rPr>
              <a:t>). A single character entry event could correspond to several keys, for example, when the </a:t>
            </a:r>
            <a:r>
              <a:rPr lang="en-US" sz="1800" b="0" i="1" u="none" strike="noStrike" baseline="0" dirty="0">
                <a:latin typeface="BookAntiqua-Italic"/>
              </a:rPr>
              <a:t>Shift </a:t>
            </a:r>
            <a:r>
              <a:rPr lang="en-US" sz="1800" b="0" i="0" u="none" strike="noStrike" baseline="0" dirty="0">
                <a:latin typeface="BookAntiqua"/>
              </a:rPr>
              <a:t>key in combination with the </a:t>
            </a:r>
            <a:r>
              <a:rPr lang="en-US" sz="1800" b="0" i="1" u="none" strike="noStrike" baseline="0" dirty="0">
                <a:latin typeface="BookAntiqua-Italic"/>
              </a:rPr>
              <a:t>X </a:t>
            </a:r>
            <a:r>
              <a:rPr lang="en-US" sz="1800" b="0" i="0" u="none" strike="noStrike" baseline="0" dirty="0">
                <a:latin typeface="BookAntiqua"/>
              </a:rPr>
              <a:t>key creates the capital letter </a:t>
            </a:r>
            <a:r>
              <a:rPr lang="en-US" sz="1800" b="1" i="0" u="none" strike="noStrike" baseline="0" dirty="0">
                <a:latin typeface="BookAntiqua-Bold"/>
              </a:rPr>
              <a:t>X</a:t>
            </a:r>
            <a:r>
              <a:rPr lang="en-US" sz="1800" b="0" i="0" u="none" strike="noStrike" baseline="0" dirty="0">
                <a:latin typeface="BookAntiqua"/>
              </a:rPr>
              <a:t>. While the specifics of implementation differ from one browser to the next (unsurprisingly), a safe rule of thumb is: if you want to know what key the user pushed, you should observe the </a:t>
            </a:r>
            <a:r>
              <a:rPr lang="en-US" sz="1800" b="0" i="0" u="none" strike="noStrike" baseline="0" dirty="0" err="1">
                <a:latin typeface="CourierStd"/>
              </a:rPr>
              <a:t>keyup</a:t>
            </a:r>
            <a:r>
              <a:rPr lang="en-US" sz="1800" b="0" i="0" u="none" strike="noStrike" baseline="0" dirty="0">
                <a:latin typeface="CourierStd"/>
              </a:rPr>
              <a:t> </a:t>
            </a:r>
            <a:r>
              <a:rPr lang="en-US" sz="1800" b="0" i="0" u="none" strike="noStrike" baseline="0" dirty="0">
                <a:latin typeface="BookAntiqua"/>
              </a:rPr>
              <a:t>or </a:t>
            </a:r>
            <a:r>
              <a:rPr lang="en-US" sz="1800" b="0" i="0" u="none" strike="noStrike" baseline="0" dirty="0" err="1">
                <a:latin typeface="CourierStd"/>
              </a:rPr>
              <a:t>keydown</a:t>
            </a:r>
            <a:r>
              <a:rPr lang="en-US" sz="1800" b="0" i="0" u="none" strike="noStrike" baseline="0" dirty="0">
                <a:latin typeface="CourierStd"/>
              </a:rPr>
              <a:t> </a:t>
            </a:r>
            <a:r>
              <a:rPr lang="en-US" sz="1800" b="0" i="0" u="none" strike="noStrike" baseline="0" dirty="0">
                <a:latin typeface="BookAntiqua"/>
              </a:rPr>
              <a:t>event; if you want to know what character ended up on the screen as a result, you should observe the </a:t>
            </a:r>
            <a:r>
              <a:rPr lang="en-US" sz="1800" b="0" i="0" u="none" strike="noStrike" baseline="0" dirty="0">
                <a:latin typeface="CourierStd"/>
              </a:rPr>
              <a:t>keypress </a:t>
            </a:r>
            <a:r>
              <a:rPr lang="en-US" sz="1800" b="0" i="0" u="none" strike="noStrike" baseline="0" dirty="0">
                <a:latin typeface="BookAntiqua"/>
              </a:rPr>
              <a:t>event. For this feature, we just want to know when the user presses the </a:t>
            </a:r>
            <a:r>
              <a:rPr lang="en-US" sz="1800" b="0" i="1" u="none" strike="noStrike" baseline="0" dirty="0">
                <a:latin typeface="BookAntiqua-Italic"/>
              </a:rPr>
              <a:t>D</a:t>
            </a:r>
            <a:r>
              <a:rPr lang="en-US" sz="1800" b="0" i="0" u="none" strike="noStrike" baseline="0" dirty="0">
                <a:latin typeface="BookAntiqua"/>
              </a:rPr>
              <a:t>, </a:t>
            </a:r>
            <a:r>
              <a:rPr lang="en-US" sz="1800" b="0" i="1" u="none" strike="noStrike" baseline="0" dirty="0">
                <a:latin typeface="BookAntiqua-Italic"/>
              </a:rPr>
              <a:t>N</a:t>
            </a:r>
            <a:r>
              <a:rPr lang="en-US" sz="1800" b="0" i="0" u="none" strike="noStrike" baseline="0" dirty="0">
                <a:latin typeface="BookAntiqua"/>
              </a:rPr>
              <a:t>, or </a:t>
            </a:r>
            <a:r>
              <a:rPr lang="en-US" sz="1800" b="0" i="1" u="none" strike="noStrike" baseline="0" dirty="0">
                <a:latin typeface="BookAntiqua-Italic"/>
              </a:rPr>
              <a:t>L </a:t>
            </a:r>
            <a:r>
              <a:rPr lang="en-US" sz="1800" b="0" i="0" u="none" strike="noStrike" baseline="0" dirty="0">
                <a:latin typeface="BookAntiqua"/>
              </a:rPr>
              <a:t>key, so we will use </a:t>
            </a:r>
            <a:r>
              <a:rPr lang="en-US" sz="1800" b="0" i="0" u="none" strike="noStrike" baseline="0" dirty="0" err="1">
                <a:latin typeface="CourierStd"/>
              </a:rPr>
              <a:t>keyup</a:t>
            </a:r>
            <a:r>
              <a:rPr lang="en-US" sz="1800" b="0" i="0" u="none" strike="noStrike" baseline="0" dirty="0">
                <a:latin typeface="BookAntiqua"/>
              </a:rPr>
              <a:t>.</a:t>
            </a:r>
            <a:endParaRPr lang="en-US" dirty="0"/>
          </a:p>
        </p:txBody>
      </p:sp>
    </p:spTree>
    <p:extLst>
      <p:ext uri="{BB962C8B-B14F-4D97-AF65-F5344CB8AC3E}">
        <p14:creationId xmlns:p14="http://schemas.microsoft.com/office/powerpoint/2010/main" val="16206547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F1C6B-4A12-4B04-BED8-3B0CC1DD4C0A}"/>
              </a:ext>
            </a:extLst>
          </p:cNvPr>
          <p:cNvSpPr>
            <a:spLocks noGrp="1"/>
          </p:cNvSpPr>
          <p:nvPr>
            <p:ph type="title"/>
          </p:nvPr>
        </p:nvSpPr>
        <p:spPr/>
        <p:txBody>
          <a:bodyPr/>
          <a:lstStyle/>
          <a:p>
            <a:r>
              <a:rPr lang="en-US" dirty="0"/>
              <a:t>Reacting to keyboard events</a:t>
            </a:r>
          </a:p>
        </p:txBody>
      </p:sp>
      <p:sp>
        <p:nvSpPr>
          <p:cNvPr id="3" name="Content Placeholder 2">
            <a:extLst>
              <a:ext uri="{FF2B5EF4-FFF2-40B4-BE49-F238E27FC236}">
                <a16:creationId xmlns:a16="http://schemas.microsoft.com/office/drawing/2014/main" id="{3CFB2C01-2A67-4F54-BC0C-5BD41E5B50B2}"/>
              </a:ext>
            </a:extLst>
          </p:cNvPr>
          <p:cNvSpPr>
            <a:spLocks noGrp="1"/>
          </p:cNvSpPr>
          <p:nvPr>
            <p:ph idx="1"/>
          </p:nvPr>
        </p:nvSpPr>
        <p:spPr>
          <a:xfrm>
            <a:off x="581192" y="2180496"/>
            <a:ext cx="11029615" cy="4465837"/>
          </a:xfrm>
        </p:spPr>
        <p:txBody>
          <a:bodyPr>
            <a:normAutofit/>
          </a:bodyPr>
          <a:lstStyle/>
          <a:p>
            <a:pPr marL="0" indent="0" algn="l">
              <a:buNone/>
            </a:pPr>
            <a:r>
              <a:rPr lang="en-US" sz="1800" b="0" i="0" u="none" strike="noStrike" baseline="0" dirty="0">
                <a:latin typeface="BookAntiqua"/>
              </a:rPr>
              <a:t>Next, we need to determine which element should watch for the event. This is a little less obvious than with mouse events, where we have a visible mouse cursor to tell us about the event's target. Instead, the target of a keyboard event is the element that currently has the </a:t>
            </a:r>
            <a:r>
              <a:rPr lang="en-US" sz="1800" b="1" i="0" u="none" strike="noStrike" baseline="0" dirty="0">
                <a:latin typeface="BookAntiqua-Bold"/>
              </a:rPr>
              <a:t>keyboard focus</a:t>
            </a:r>
            <a:r>
              <a:rPr lang="en-US" sz="1800" b="0" i="0" u="none" strike="noStrike" baseline="0" dirty="0">
                <a:latin typeface="BookAntiqua"/>
              </a:rPr>
              <a:t>. The element with focus can be changed in several ways, including using mouse clicks and pressing the </a:t>
            </a:r>
            <a:r>
              <a:rPr lang="en-US" sz="1800" b="0" i="1" u="none" strike="noStrike" baseline="0" dirty="0">
                <a:latin typeface="BookAntiqua-Italic"/>
              </a:rPr>
              <a:t>Tab </a:t>
            </a:r>
            <a:r>
              <a:rPr lang="en-US" sz="1800" b="0" i="0" u="none" strike="noStrike" baseline="0" dirty="0">
                <a:latin typeface="BookAntiqua"/>
              </a:rPr>
              <a:t>key. Not every element can get the focus, either; only items that have default keyboard-driven behaviors such as form fields, links, and elements with a </a:t>
            </a:r>
            <a:r>
              <a:rPr lang="en-US" sz="1800" b="0" i="0" u="none" strike="noStrike" baseline="0" dirty="0">
                <a:latin typeface="CourierStd"/>
              </a:rPr>
              <a:t>.</a:t>
            </a:r>
            <a:r>
              <a:rPr lang="en-US" sz="1800" b="0" i="0" u="none" strike="noStrike" baseline="0" dirty="0" err="1">
                <a:latin typeface="CourierStd"/>
              </a:rPr>
              <a:t>tabIndex</a:t>
            </a:r>
            <a:r>
              <a:rPr lang="en-US" sz="1800" b="0" i="0" u="none" strike="noStrike" baseline="0" dirty="0">
                <a:latin typeface="CourierStd"/>
              </a:rPr>
              <a:t> </a:t>
            </a:r>
            <a:r>
              <a:rPr lang="en-US" sz="1800" b="0" i="0" u="none" strike="noStrike" baseline="0" dirty="0">
                <a:latin typeface="BookAntiqua"/>
              </a:rPr>
              <a:t>property are candidates. </a:t>
            </a:r>
          </a:p>
          <a:p>
            <a:pPr marL="0" indent="0" algn="l">
              <a:buNone/>
            </a:pPr>
            <a:r>
              <a:rPr lang="en-US" sz="1800" b="0" i="0" u="none" strike="noStrike" baseline="0" dirty="0">
                <a:latin typeface="BookAntiqua"/>
              </a:rPr>
              <a:t>In this case, we don't really care what element has the focus; we want our switcher to work whenever the user presses one of the keys. Event bubbling will once again come in handy, as we can bind our </a:t>
            </a:r>
            <a:r>
              <a:rPr lang="en-US" sz="1800" b="0" i="0" u="none" strike="noStrike" baseline="0" dirty="0" err="1">
                <a:latin typeface="CourierStd"/>
              </a:rPr>
              <a:t>keyup</a:t>
            </a:r>
            <a:r>
              <a:rPr lang="en-US" sz="1800" b="0" i="0" u="none" strike="noStrike" baseline="0" dirty="0">
                <a:latin typeface="CourierStd"/>
              </a:rPr>
              <a:t> </a:t>
            </a:r>
            <a:r>
              <a:rPr lang="en-US" sz="1800" b="0" i="0" u="none" strike="noStrike" baseline="0" dirty="0">
                <a:latin typeface="BookAntiqua"/>
              </a:rPr>
              <a:t>event to the </a:t>
            </a:r>
            <a:r>
              <a:rPr lang="en-US" sz="1800" b="0" i="0" u="none" strike="noStrike" baseline="0" dirty="0">
                <a:latin typeface="CourierStd"/>
              </a:rPr>
              <a:t>document </a:t>
            </a:r>
            <a:r>
              <a:rPr lang="en-US" sz="1800" b="0" i="0" u="none" strike="noStrike" baseline="0" dirty="0">
                <a:latin typeface="BookAntiqua"/>
              </a:rPr>
              <a:t>element and have assurance that eventually any key event will bubble up to us.</a:t>
            </a:r>
            <a:endParaRPr lang="en-US" dirty="0"/>
          </a:p>
        </p:txBody>
      </p:sp>
    </p:spTree>
    <p:extLst>
      <p:ext uri="{BB962C8B-B14F-4D97-AF65-F5344CB8AC3E}">
        <p14:creationId xmlns:p14="http://schemas.microsoft.com/office/powerpoint/2010/main" val="25616579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F1C6B-4A12-4B04-BED8-3B0CC1DD4C0A}"/>
              </a:ext>
            </a:extLst>
          </p:cNvPr>
          <p:cNvSpPr>
            <a:spLocks noGrp="1"/>
          </p:cNvSpPr>
          <p:nvPr>
            <p:ph type="title"/>
          </p:nvPr>
        </p:nvSpPr>
        <p:spPr/>
        <p:txBody>
          <a:bodyPr/>
          <a:lstStyle/>
          <a:p>
            <a:r>
              <a:rPr lang="en-US" dirty="0"/>
              <a:t>Reacting to keyboard events</a:t>
            </a:r>
          </a:p>
        </p:txBody>
      </p:sp>
      <p:sp>
        <p:nvSpPr>
          <p:cNvPr id="3" name="Content Placeholder 2">
            <a:extLst>
              <a:ext uri="{FF2B5EF4-FFF2-40B4-BE49-F238E27FC236}">
                <a16:creationId xmlns:a16="http://schemas.microsoft.com/office/drawing/2014/main" id="{3CFB2C01-2A67-4F54-BC0C-5BD41E5B50B2}"/>
              </a:ext>
            </a:extLst>
          </p:cNvPr>
          <p:cNvSpPr>
            <a:spLocks noGrp="1"/>
          </p:cNvSpPr>
          <p:nvPr>
            <p:ph idx="1"/>
          </p:nvPr>
        </p:nvSpPr>
        <p:spPr>
          <a:xfrm>
            <a:off x="581192" y="1879600"/>
            <a:ext cx="11029615" cy="4978400"/>
          </a:xfrm>
        </p:spPr>
        <p:txBody>
          <a:bodyPr>
            <a:normAutofit fontScale="92500" lnSpcReduction="20000"/>
          </a:bodyPr>
          <a:lstStyle/>
          <a:p>
            <a:pPr marL="0" indent="0" algn="l">
              <a:buNone/>
            </a:pPr>
            <a:r>
              <a:rPr lang="en-US" sz="1800" b="0" i="0" u="none" strike="noStrike" baseline="0" dirty="0">
                <a:latin typeface="BookAntiqua"/>
              </a:rPr>
              <a:t>Finally, we will need to know which key was pressed when our </a:t>
            </a:r>
            <a:r>
              <a:rPr lang="en-US" sz="1800" b="0" i="0" u="none" strike="noStrike" baseline="0" dirty="0" err="1">
                <a:latin typeface="CourierStd"/>
              </a:rPr>
              <a:t>keyup</a:t>
            </a:r>
            <a:r>
              <a:rPr lang="en-US" sz="1800" b="0" i="0" u="none" strike="noStrike" baseline="0" dirty="0">
                <a:latin typeface="CourierStd"/>
              </a:rPr>
              <a:t> </a:t>
            </a:r>
            <a:r>
              <a:rPr lang="en-US" sz="1800" b="0" i="0" u="none" strike="noStrike" baseline="0" dirty="0">
                <a:latin typeface="BookAntiqua"/>
              </a:rPr>
              <a:t>handler gets triggered. We can inspect the </a:t>
            </a:r>
            <a:r>
              <a:rPr lang="en-US" sz="1800" b="0" i="0" u="none" strike="noStrike" baseline="0" dirty="0">
                <a:latin typeface="CourierStd"/>
              </a:rPr>
              <a:t>event </a:t>
            </a:r>
            <a:r>
              <a:rPr lang="en-US" sz="1800" b="0" i="0" u="none" strike="noStrike" baseline="0" dirty="0">
                <a:latin typeface="BookAntiqua"/>
              </a:rPr>
              <a:t>object for this. The </a:t>
            </a:r>
            <a:r>
              <a:rPr lang="en-US" sz="1800" b="0" i="0" u="none" strike="noStrike" baseline="0" dirty="0">
                <a:latin typeface="CourierStd"/>
              </a:rPr>
              <a:t>.which </a:t>
            </a:r>
            <a:r>
              <a:rPr lang="en-US" sz="1800" b="0" i="0" u="none" strike="noStrike" baseline="0" dirty="0">
                <a:latin typeface="BookAntiqua"/>
              </a:rPr>
              <a:t>property of the event contains an identifier for the key that was pressed, and for alphabetic keys, this identifier is the ASCII value of the uppercase letter. With this information, we can now create an </a:t>
            </a:r>
            <a:r>
              <a:rPr lang="en-US" sz="1800" b="1" i="0" u="none" strike="noStrike" baseline="0" dirty="0">
                <a:latin typeface="BookAntiqua-Bold"/>
              </a:rPr>
              <a:t>object literal </a:t>
            </a:r>
            <a:r>
              <a:rPr lang="en-US" sz="1800" b="0" i="0" u="none" strike="noStrike" baseline="0" dirty="0">
                <a:latin typeface="BookAntiqua"/>
              </a:rPr>
              <a:t>of letters and their corresponding buttons to click. When the user presses a key, we'll see if its identifier is in the map, and if so, trigger the click:</a:t>
            </a:r>
          </a:p>
          <a:p>
            <a:pPr marL="324000" lvl="1" indent="0">
              <a:buNone/>
            </a:pPr>
            <a:r>
              <a:rPr lang="en-US" sz="1400" b="0" i="0" u="none" strike="noStrike" baseline="0" dirty="0">
                <a:latin typeface="CourierStd"/>
              </a:rPr>
              <a:t>$(document).ready(function() {</a:t>
            </a:r>
          </a:p>
          <a:p>
            <a:pPr marL="594000" lvl="2" indent="0">
              <a:buNone/>
            </a:pPr>
            <a:r>
              <a:rPr lang="en-US" b="0" i="0" u="none" strike="noStrike" baseline="0" dirty="0">
                <a:latin typeface="CourierStd"/>
              </a:rPr>
              <a:t>var triggers = {</a:t>
            </a:r>
          </a:p>
          <a:p>
            <a:pPr marL="936000" lvl="3" indent="0">
              <a:buNone/>
            </a:pPr>
            <a:r>
              <a:rPr lang="en-US" sz="1400" b="0" i="0" u="none" strike="noStrike" baseline="0" dirty="0">
                <a:latin typeface="CourierStd"/>
              </a:rPr>
              <a:t>D: 'default',</a:t>
            </a:r>
          </a:p>
          <a:p>
            <a:pPr marL="936000" lvl="3" indent="0">
              <a:buNone/>
            </a:pPr>
            <a:r>
              <a:rPr lang="en-US" sz="1400" b="0" i="0" u="none" strike="noStrike" baseline="0" dirty="0">
                <a:latin typeface="CourierStd"/>
              </a:rPr>
              <a:t>N: 'narrow',</a:t>
            </a:r>
          </a:p>
          <a:p>
            <a:pPr marL="936000" lvl="3" indent="0">
              <a:buNone/>
            </a:pPr>
            <a:r>
              <a:rPr lang="en-US" sz="1400" b="0" i="0" u="none" strike="noStrike" baseline="0" dirty="0">
                <a:latin typeface="CourierStd"/>
              </a:rPr>
              <a:t>L: 'large'</a:t>
            </a:r>
          </a:p>
          <a:p>
            <a:pPr marL="594000" lvl="2" indent="0">
              <a:buNone/>
            </a:pPr>
            <a:r>
              <a:rPr lang="en-US" b="0" i="0" u="none" strike="noStrike" baseline="0" dirty="0">
                <a:latin typeface="CourierStd"/>
              </a:rPr>
              <a:t>};</a:t>
            </a:r>
          </a:p>
          <a:p>
            <a:pPr marL="594000" lvl="2" indent="0">
              <a:buNone/>
            </a:pPr>
            <a:r>
              <a:rPr lang="en-US" b="0" i="0" u="none" strike="noStrike" baseline="0" dirty="0">
                <a:latin typeface="CourierStd"/>
              </a:rPr>
              <a:t>$(document).</a:t>
            </a:r>
            <a:r>
              <a:rPr lang="en-US" b="0" i="0" u="none" strike="noStrike" baseline="0" dirty="0" err="1">
                <a:latin typeface="CourierStd"/>
              </a:rPr>
              <a:t>keyup</a:t>
            </a:r>
            <a:r>
              <a:rPr lang="en-US" b="0" i="0" u="none" strike="noStrike" baseline="0" dirty="0">
                <a:latin typeface="CourierStd"/>
              </a:rPr>
              <a:t>(function(event) {</a:t>
            </a:r>
          </a:p>
          <a:p>
            <a:pPr marL="936000" lvl="3" indent="0">
              <a:buNone/>
            </a:pPr>
            <a:r>
              <a:rPr lang="en-US" sz="1400" b="0" i="0" u="none" strike="noStrike" baseline="0" dirty="0">
                <a:latin typeface="CourierStd"/>
              </a:rPr>
              <a:t>var key = </a:t>
            </a:r>
            <a:r>
              <a:rPr lang="en-US" sz="1400" b="0" i="0" u="none" strike="noStrike" baseline="0" dirty="0" err="1">
                <a:latin typeface="CourierStd"/>
              </a:rPr>
              <a:t>String.fromCharCode</a:t>
            </a:r>
            <a:r>
              <a:rPr lang="en-US" sz="1400" b="0" i="0" u="none" strike="noStrike" baseline="0" dirty="0">
                <a:latin typeface="CourierStd"/>
              </a:rPr>
              <a:t>(</a:t>
            </a:r>
            <a:r>
              <a:rPr lang="en-US" sz="1400" b="0" i="0" u="none" strike="noStrike" baseline="0" dirty="0" err="1">
                <a:latin typeface="CourierStd"/>
              </a:rPr>
              <a:t>event.which</a:t>
            </a:r>
            <a:r>
              <a:rPr lang="en-US" sz="1400" b="0" i="0" u="none" strike="noStrike" baseline="0" dirty="0">
                <a:latin typeface="CourierStd"/>
              </a:rPr>
              <a:t>);</a:t>
            </a:r>
          </a:p>
          <a:p>
            <a:pPr marL="936000" lvl="3" indent="0">
              <a:buNone/>
            </a:pPr>
            <a:r>
              <a:rPr lang="en-US" sz="1400" b="0" i="0" u="none" strike="noStrike" baseline="0" dirty="0">
                <a:latin typeface="CourierStd"/>
              </a:rPr>
              <a:t>if (key in triggers) {</a:t>
            </a:r>
          </a:p>
          <a:p>
            <a:pPr marL="1296000" lvl="4" indent="0">
              <a:buNone/>
            </a:pPr>
            <a:r>
              <a:rPr lang="en-US" sz="1400" b="0" i="0" u="none" strike="noStrike" baseline="0" dirty="0">
                <a:latin typeface="CourierStd"/>
              </a:rPr>
              <a:t>$('#switcher-' + triggers[key]).click(); }</a:t>
            </a:r>
          </a:p>
          <a:p>
            <a:pPr marL="594000" lvl="2" indent="0">
              <a:buNone/>
            </a:pPr>
            <a:r>
              <a:rPr lang="en-US" b="0" i="0" u="none" strike="noStrike" baseline="0" dirty="0">
                <a:latin typeface="CourierStd"/>
              </a:rPr>
              <a:t>});</a:t>
            </a:r>
          </a:p>
          <a:p>
            <a:pPr marL="324000" lvl="1" indent="0">
              <a:buNone/>
            </a:pPr>
            <a:r>
              <a:rPr lang="en-US" sz="1400" b="0" i="0" u="none" strike="noStrike" baseline="0" dirty="0">
                <a:latin typeface="CourierStd"/>
              </a:rPr>
              <a:t>});</a:t>
            </a:r>
          </a:p>
          <a:p>
            <a:pPr marL="324000" lvl="1" indent="0">
              <a:buNone/>
            </a:pPr>
            <a:r>
              <a:rPr lang="en-US" sz="1400" b="0" i="1" u="none" strike="noStrike" baseline="0" dirty="0">
                <a:latin typeface="BookAntiqua-Italic"/>
              </a:rPr>
              <a:t>					Listing 3.25</a:t>
            </a:r>
            <a:endParaRPr lang="en-US" sz="1400" dirty="0"/>
          </a:p>
        </p:txBody>
      </p:sp>
    </p:spTree>
    <p:extLst>
      <p:ext uri="{BB962C8B-B14F-4D97-AF65-F5344CB8AC3E}">
        <p14:creationId xmlns:p14="http://schemas.microsoft.com/office/powerpoint/2010/main" val="1811544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F1C6B-4A12-4B04-BED8-3B0CC1DD4C0A}"/>
              </a:ext>
            </a:extLst>
          </p:cNvPr>
          <p:cNvSpPr>
            <a:spLocks noGrp="1"/>
          </p:cNvSpPr>
          <p:nvPr>
            <p:ph type="title"/>
          </p:nvPr>
        </p:nvSpPr>
        <p:spPr/>
        <p:txBody>
          <a:bodyPr/>
          <a:lstStyle/>
          <a:p>
            <a:r>
              <a:rPr lang="en-US" dirty="0"/>
              <a:t>Reacting to keyboard events</a:t>
            </a:r>
          </a:p>
        </p:txBody>
      </p:sp>
      <p:sp>
        <p:nvSpPr>
          <p:cNvPr id="3" name="Content Placeholder 2">
            <a:extLst>
              <a:ext uri="{FF2B5EF4-FFF2-40B4-BE49-F238E27FC236}">
                <a16:creationId xmlns:a16="http://schemas.microsoft.com/office/drawing/2014/main" id="{3CFB2C01-2A67-4F54-BC0C-5BD41E5B50B2}"/>
              </a:ext>
            </a:extLst>
          </p:cNvPr>
          <p:cNvSpPr>
            <a:spLocks noGrp="1"/>
          </p:cNvSpPr>
          <p:nvPr>
            <p:ph idx="1"/>
          </p:nvPr>
        </p:nvSpPr>
        <p:spPr>
          <a:xfrm>
            <a:off x="581193" y="1972733"/>
            <a:ext cx="4280954" cy="4732867"/>
          </a:xfrm>
        </p:spPr>
        <p:txBody>
          <a:bodyPr>
            <a:normAutofit/>
          </a:bodyPr>
          <a:lstStyle/>
          <a:p>
            <a:pPr marL="0" indent="0" algn="l">
              <a:buNone/>
            </a:pPr>
            <a:r>
              <a:rPr lang="en-US" sz="1800" b="0" i="0" u="none" strike="noStrike" baseline="0" dirty="0">
                <a:latin typeface="BookAntiqua"/>
              </a:rPr>
              <a:t>Presses of these three keys now simulate mouse clicks on the buttons—provided that the key event is not interrupted by features such as Firefox's </a:t>
            </a:r>
            <a:r>
              <a:rPr lang="en-US" sz="1800" b="1" i="0" u="none" strike="noStrike" baseline="0" dirty="0">
                <a:latin typeface="BookAntiqua-Bold"/>
              </a:rPr>
              <a:t>search for text when I start typing</a:t>
            </a:r>
            <a:r>
              <a:rPr lang="en-US" sz="1800" b="0" i="0" u="none" strike="noStrike" baseline="0" dirty="0">
                <a:latin typeface="BookAntiqua"/>
              </a:rPr>
              <a:t>.</a:t>
            </a:r>
          </a:p>
          <a:p>
            <a:pPr marL="0" indent="0" algn="l">
              <a:buNone/>
            </a:pPr>
            <a:r>
              <a:rPr lang="en-US" sz="1800" b="0" i="0" u="none" strike="noStrike" baseline="0" dirty="0">
                <a:latin typeface="BookAntiqua"/>
              </a:rPr>
              <a:t>As an alternative to using </a:t>
            </a:r>
            <a:r>
              <a:rPr lang="en-US" sz="1800" b="0" i="0" u="none" strike="noStrike" baseline="0" dirty="0">
                <a:latin typeface="CourierStd"/>
              </a:rPr>
              <a:t>.trigger() </a:t>
            </a:r>
            <a:r>
              <a:rPr lang="en-US" sz="1800" b="0" i="0" u="none" strike="noStrike" baseline="0" dirty="0">
                <a:latin typeface="BookAntiqua"/>
              </a:rPr>
              <a:t>to simulate this click, let's explore how to factor out code into a function so that more than one handler can call it in this case, both </a:t>
            </a:r>
            <a:r>
              <a:rPr lang="en-US" sz="1800" b="0" i="0" u="none" strike="noStrike" baseline="0" dirty="0">
                <a:latin typeface="CourierStd"/>
              </a:rPr>
              <a:t>click </a:t>
            </a:r>
            <a:r>
              <a:rPr lang="en-US" sz="1800" b="0" i="0" u="none" strike="noStrike" baseline="0" dirty="0">
                <a:latin typeface="BookAntiqua"/>
              </a:rPr>
              <a:t>and </a:t>
            </a:r>
            <a:r>
              <a:rPr lang="en-US" sz="1800" b="0" i="0" u="none" strike="noStrike" baseline="0" dirty="0" err="1">
                <a:latin typeface="CourierStd"/>
              </a:rPr>
              <a:t>keyup</a:t>
            </a:r>
            <a:r>
              <a:rPr lang="en-US" sz="1800" b="0" i="0" u="none" strike="noStrike" baseline="0" dirty="0">
                <a:latin typeface="CourierStd"/>
              </a:rPr>
              <a:t> </a:t>
            </a:r>
            <a:r>
              <a:rPr lang="en-US" sz="1800" b="0" i="0" u="none" strike="noStrike" baseline="0" dirty="0">
                <a:latin typeface="BookAntiqua"/>
              </a:rPr>
              <a:t>handlers. While not necessary in this case, this technique can be useful in eliminating code redundancy:</a:t>
            </a:r>
          </a:p>
          <a:p>
            <a:pPr marL="324000" lvl="1" indent="0">
              <a:buNone/>
            </a:pPr>
            <a:endParaRPr lang="en-US" sz="1300" dirty="0"/>
          </a:p>
        </p:txBody>
      </p:sp>
      <p:sp>
        <p:nvSpPr>
          <p:cNvPr id="5" name="TextBox 4">
            <a:extLst>
              <a:ext uri="{FF2B5EF4-FFF2-40B4-BE49-F238E27FC236}">
                <a16:creationId xmlns:a16="http://schemas.microsoft.com/office/drawing/2014/main" id="{2F51DE9E-0155-49C5-8D9F-88B11D39B33B}"/>
              </a:ext>
            </a:extLst>
          </p:cNvPr>
          <p:cNvSpPr txBox="1"/>
          <p:nvPr/>
        </p:nvSpPr>
        <p:spPr>
          <a:xfrm>
            <a:off x="5117125" y="2992643"/>
            <a:ext cx="6097464" cy="2693045"/>
          </a:xfrm>
          <a:prstGeom prst="rect">
            <a:avLst/>
          </a:prstGeom>
          <a:noFill/>
        </p:spPr>
        <p:txBody>
          <a:bodyPr wrap="square">
            <a:spAutoFit/>
          </a:bodyPr>
          <a:lstStyle/>
          <a:p>
            <a:pPr marL="324000" lvl="1" indent="0">
              <a:buNone/>
            </a:pPr>
            <a:r>
              <a:rPr lang="en-US" sz="1300" b="0" i="0" u="none" strike="noStrike" baseline="0" dirty="0">
                <a:latin typeface="CourierStd"/>
              </a:rPr>
              <a:t>$(document).ready(function() {</a:t>
            </a:r>
          </a:p>
          <a:p>
            <a:pPr marL="594000" lvl="2" indent="0">
              <a:buNone/>
            </a:pPr>
            <a:r>
              <a:rPr lang="en-US" sz="1300" b="0" i="0" u="none" strike="noStrike" baseline="0" dirty="0">
                <a:latin typeface="CourierStd"/>
              </a:rPr>
              <a:t>// Enable hover effect on the style switcher</a:t>
            </a:r>
          </a:p>
          <a:p>
            <a:pPr marL="594000" lvl="2" indent="0">
              <a:buNone/>
            </a:pPr>
            <a:r>
              <a:rPr lang="en-US" sz="1300" b="0" i="0" u="none" strike="noStrike" baseline="0" dirty="0">
                <a:latin typeface="CourierStd"/>
              </a:rPr>
              <a:t>$('#switcher').hover(function() {</a:t>
            </a:r>
          </a:p>
          <a:p>
            <a:pPr marL="594000" lvl="2" indent="0">
              <a:buNone/>
            </a:pPr>
            <a:r>
              <a:rPr lang="en-US" sz="1300" b="0" i="0" u="none" strike="noStrike" baseline="0" dirty="0">
                <a:latin typeface="CourierStd"/>
              </a:rPr>
              <a:t>$(this).</a:t>
            </a:r>
            <a:r>
              <a:rPr lang="en-US" sz="1300" b="0" i="0" u="none" strike="noStrike" baseline="0" dirty="0" err="1">
                <a:latin typeface="CourierStd"/>
              </a:rPr>
              <a:t>addClass</a:t>
            </a:r>
            <a:r>
              <a:rPr lang="en-US" sz="1300" b="0" i="0" u="none" strike="noStrike" baseline="0" dirty="0">
                <a:latin typeface="CourierStd"/>
              </a:rPr>
              <a:t>('hover');</a:t>
            </a:r>
          </a:p>
          <a:p>
            <a:pPr marL="594000" lvl="2" indent="0">
              <a:buNone/>
            </a:pPr>
            <a:r>
              <a:rPr lang="en-US" sz="1300" b="0" i="0" u="none" strike="noStrike" baseline="0" dirty="0">
                <a:latin typeface="CourierStd"/>
              </a:rPr>
              <a:t>}, function() {</a:t>
            </a:r>
          </a:p>
          <a:p>
            <a:pPr marL="936000" lvl="3" indent="0">
              <a:buNone/>
            </a:pPr>
            <a:r>
              <a:rPr lang="en-US" sz="1300" b="0" i="0" u="none" strike="noStrike" baseline="0" dirty="0">
                <a:latin typeface="CourierStd"/>
              </a:rPr>
              <a:t>$(this).</a:t>
            </a:r>
            <a:r>
              <a:rPr lang="en-US" sz="1300" b="0" i="0" u="none" strike="noStrike" baseline="0" dirty="0" err="1">
                <a:latin typeface="CourierStd"/>
              </a:rPr>
              <a:t>removeClass</a:t>
            </a:r>
            <a:r>
              <a:rPr lang="en-US" sz="1300" b="0" i="0" u="none" strike="noStrike" baseline="0" dirty="0">
                <a:latin typeface="CourierStd"/>
              </a:rPr>
              <a:t>('hover');</a:t>
            </a:r>
          </a:p>
          <a:p>
            <a:pPr marL="594000" lvl="2" indent="0">
              <a:buNone/>
            </a:pPr>
            <a:r>
              <a:rPr lang="en-US" sz="1300" b="0" i="0" u="none" strike="noStrike" baseline="0" dirty="0">
                <a:latin typeface="CourierStd"/>
              </a:rPr>
              <a:t>});</a:t>
            </a:r>
          </a:p>
          <a:p>
            <a:pPr marL="594000" lvl="2" indent="0">
              <a:buNone/>
            </a:pPr>
            <a:r>
              <a:rPr lang="en-US" sz="1300" b="0" i="0" u="none" strike="noStrike" baseline="0" dirty="0">
                <a:latin typeface="CourierStd"/>
              </a:rPr>
              <a:t>// Allow the style switcher to expand and collapse</a:t>
            </a:r>
          </a:p>
          <a:p>
            <a:pPr marL="594000" lvl="2" indent="0">
              <a:buNone/>
            </a:pPr>
            <a:r>
              <a:rPr lang="en-US" sz="1300" b="0" i="0" u="none" strike="noStrike" baseline="0" dirty="0">
                <a:latin typeface="CourierStd"/>
              </a:rPr>
              <a:t>var </a:t>
            </a:r>
            <a:r>
              <a:rPr lang="en-US" sz="1300" b="0" i="0" u="none" strike="noStrike" baseline="0" dirty="0" err="1">
                <a:latin typeface="CourierStd"/>
              </a:rPr>
              <a:t>toggleSwitcher</a:t>
            </a:r>
            <a:r>
              <a:rPr lang="en-US" sz="1300" b="0" i="0" u="none" strike="noStrike" baseline="0" dirty="0">
                <a:latin typeface="CourierStd"/>
              </a:rPr>
              <a:t> = function(event) {</a:t>
            </a:r>
          </a:p>
          <a:p>
            <a:pPr marL="594000" lvl="2" indent="0">
              <a:buNone/>
            </a:pPr>
            <a:r>
              <a:rPr lang="en-US" sz="1300" b="0" i="0" u="none" strike="noStrike" baseline="0" dirty="0">
                <a:latin typeface="CourierStd"/>
              </a:rPr>
              <a:t>if (!$(</a:t>
            </a:r>
            <a:r>
              <a:rPr lang="en-US" sz="1300" b="0" i="0" u="none" strike="noStrike" baseline="0" dirty="0" err="1">
                <a:latin typeface="CourierStd"/>
              </a:rPr>
              <a:t>event.target</a:t>
            </a:r>
            <a:r>
              <a:rPr lang="en-US" sz="1300" b="0" i="0" u="none" strike="noStrike" baseline="0" dirty="0">
                <a:latin typeface="CourierStd"/>
              </a:rPr>
              <a:t>).is('button')) {</a:t>
            </a:r>
          </a:p>
          <a:p>
            <a:pPr marL="936000" lvl="3" indent="0">
              <a:buNone/>
            </a:pPr>
            <a:r>
              <a:rPr lang="en-US" sz="1300" b="0" i="0" u="none" strike="noStrike" baseline="0" dirty="0">
                <a:latin typeface="CourierStd"/>
              </a:rPr>
              <a:t>$('#switcher button').</a:t>
            </a:r>
            <a:r>
              <a:rPr lang="en-US" sz="1300" b="0" i="0" u="none" strike="noStrike" baseline="0" dirty="0" err="1">
                <a:latin typeface="CourierStd"/>
              </a:rPr>
              <a:t>toggleClass</a:t>
            </a:r>
            <a:r>
              <a:rPr lang="en-US" sz="1300" b="0" i="0" u="none" strike="noStrike" baseline="0" dirty="0">
                <a:latin typeface="CourierStd"/>
              </a:rPr>
              <a:t>('hidden');</a:t>
            </a:r>
          </a:p>
          <a:p>
            <a:pPr marL="594000" lvl="2" indent="0">
              <a:buNone/>
            </a:pPr>
            <a:r>
              <a:rPr lang="en-US" sz="1300" b="0" i="0" u="none" strike="noStrike" baseline="0" dirty="0">
                <a:latin typeface="CourierStd"/>
              </a:rPr>
              <a:t>}</a:t>
            </a:r>
          </a:p>
          <a:p>
            <a:pPr marL="324000" lvl="1" indent="0">
              <a:buNone/>
            </a:pPr>
            <a:r>
              <a:rPr lang="en-US" sz="1300" b="0" i="0" u="none" strike="noStrike" baseline="0" dirty="0">
                <a:latin typeface="CourierStd"/>
              </a:rPr>
              <a:t>};</a:t>
            </a:r>
            <a:endParaRPr lang="en-US" dirty="0"/>
          </a:p>
        </p:txBody>
      </p:sp>
      <p:sp>
        <p:nvSpPr>
          <p:cNvPr id="7" name="TextBox 6">
            <a:extLst>
              <a:ext uri="{FF2B5EF4-FFF2-40B4-BE49-F238E27FC236}">
                <a16:creationId xmlns:a16="http://schemas.microsoft.com/office/drawing/2014/main" id="{C0E31172-F44C-4F1B-8259-83919209C8A0}"/>
              </a:ext>
            </a:extLst>
          </p:cNvPr>
          <p:cNvSpPr txBox="1"/>
          <p:nvPr/>
        </p:nvSpPr>
        <p:spPr>
          <a:xfrm>
            <a:off x="7329855" y="5786512"/>
            <a:ext cx="1514474" cy="369332"/>
          </a:xfrm>
          <a:prstGeom prst="rect">
            <a:avLst/>
          </a:prstGeom>
          <a:noFill/>
        </p:spPr>
        <p:txBody>
          <a:bodyPr wrap="square">
            <a:spAutoFit/>
          </a:bodyPr>
          <a:lstStyle/>
          <a:p>
            <a:r>
              <a:rPr lang="en-US" sz="1800" b="0" i="0" u="none" strike="noStrike" baseline="0" dirty="0">
                <a:latin typeface="BookAntiqua"/>
              </a:rPr>
              <a:t>Continues </a:t>
            </a:r>
            <a:r>
              <a:rPr lang="en-US" sz="1800" b="0" i="0" u="none" strike="noStrike" baseline="0" dirty="0">
                <a:latin typeface="BookAntiqua"/>
                <a:sym typeface="Wingdings" panose="05000000000000000000" pitchFamily="2" charset="2"/>
              </a:rPr>
              <a:t></a:t>
            </a:r>
            <a:endParaRPr lang="en-US" dirty="0"/>
          </a:p>
        </p:txBody>
      </p:sp>
    </p:spTree>
    <p:extLst>
      <p:ext uri="{BB962C8B-B14F-4D97-AF65-F5344CB8AC3E}">
        <p14:creationId xmlns:p14="http://schemas.microsoft.com/office/powerpoint/2010/main" val="42577523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F1C6B-4A12-4B04-BED8-3B0CC1DD4C0A}"/>
              </a:ext>
            </a:extLst>
          </p:cNvPr>
          <p:cNvSpPr>
            <a:spLocks noGrp="1"/>
          </p:cNvSpPr>
          <p:nvPr>
            <p:ph type="title"/>
          </p:nvPr>
        </p:nvSpPr>
        <p:spPr/>
        <p:txBody>
          <a:bodyPr/>
          <a:lstStyle/>
          <a:p>
            <a:r>
              <a:rPr lang="en-US" dirty="0"/>
              <a:t>Reacting to keyboard events</a:t>
            </a:r>
          </a:p>
        </p:txBody>
      </p:sp>
      <p:sp>
        <p:nvSpPr>
          <p:cNvPr id="3" name="Content Placeholder 2">
            <a:extLst>
              <a:ext uri="{FF2B5EF4-FFF2-40B4-BE49-F238E27FC236}">
                <a16:creationId xmlns:a16="http://schemas.microsoft.com/office/drawing/2014/main" id="{3CFB2C01-2A67-4F54-BC0C-5BD41E5B50B2}"/>
              </a:ext>
            </a:extLst>
          </p:cNvPr>
          <p:cNvSpPr>
            <a:spLocks noGrp="1"/>
          </p:cNvSpPr>
          <p:nvPr>
            <p:ph idx="1"/>
          </p:nvPr>
        </p:nvSpPr>
        <p:spPr>
          <a:xfrm>
            <a:off x="648925" y="1989665"/>
            <a:ext cx="5421673" cy="4538133"/>
          </a:xfrm>
        </p:spPr>
        <p:txBody>
          <a:bodyPr>
            <a:noAutofit/>
          </a:bodyPr>
          <a:lstStyle/>
          <a:p>
            <a:pPr marL="0" indent="0" algn="l">
              <a:buNone/>
            </a:pPr>
            <a:r>
              <a:rPr lang="en-US" sz="1000" b="0" i="0" u="none" strike="noStrike" baseline="0" dirty="0">
                <a:latin typeface="CourierStd"/>
              </a:rPr>
              <a:t>$('#switcher').on('click', </a:t>
            </a:r>
            <a:r>
              <a:rPr lang="en-US" sz="1000" b="0" i="0" u="none" strike="noStrike" baseline="0" dirty="0" err="1">
                <a:latin typeface="CourierStd"/>
              </a:rPr>
              <a:t>toggleSwitcher</a:t>
            </a:r>
            <a:r>
              <a:rPr lang="en-US" sz="1000" b="0" i="0" u="none" strike="noStrike" baseline="0" dirty="0">
                <a:latin typeface="CourierStd"/>
              </a:rPr>
              <a:t>);</a:t>
            </a:r>
          </a:p>
          <a:p>
            <a:pPr marL="0" indent="0" algn="l">
              <a:buNone/>
            </a:pPr>
            <a:r>
              <a:rPr lang="en-US" sz="1000" b="0" i="0" u="none" strike="noStrike" baseline="0" dirty="0">
                <a:latin typeface="CourierStd"/>
              </a:rPr>
              <a:t>// Simulate a click so we start in a collapsed state</a:t>
            </a:r>
          </a:p>
          <a:p>
            <a:pPr marL="0" indent="0" algn="l">
              <a:buNone/>
            </a:pPr>
            <a:r>
              <a:rPr lang="en-US" sz="1000" b="0" i="0" u="none" strike="noStrike" baseline="0" dirty="0">
                <a:latin typeface="CourierStd"/>
              </a:rPr>
              <a:t>$('#switcher').click();</a:t>
            </a:r>
          </a:p>
          <a:p>
            <a:pPr marL="0" indent="0" algn="l">
              <a:buNone/>
            </a:pPr>
            <a:r>
              <a:rPr lang="en-US" sz="1000" b="0" i="0" u="none" strike="noStrike" baseline="0" dirty="0">
                <a:latin typeface="CourierStd"/>
              </a:rPr>
              <a:t>// The </a:t>
            </a:r>
            <a:r>
              <a:rPr lang="en-US" sz="1000" b="0" i="0" u="none" strike="noStrike" baseline="0" dirty="0" err="1">
                <a:latin typeface="CourierStd"/>
              </a:rPr>
              <a:t>setBodyClass</a:t>
            </a:r>
            <a:r>
              <a:rPr lang="en-US" sz="1000" b="0" i="0" u="none" strike="noStrike" baseline="0" dirty="0">
                <a:latin typeface="CourierStd"/>
              </a:rPr>
              <a:t>() function changes the page style</a:t>
            </a:r>
          </a:p>
          <a:p>
            <a:pPr marL="0" indent="0" algn="l">
              <a:buNone/>
            </a:pPr>
            <a:r>
              <a:rPr lang="en-US" sz="1000" b="0" i="0" u="none" strike="noStrike" baseline="0" dirty="0">
                <a:latin typeface="CourierStd"/>
              </a:rPr>
              <a:t>// The style switcher state is also updated</a:t>
            </a:r>
          </a:p>
          <a:p>
            <a:pPr marL="0" indent="0" algn="l">
              <a:buNone/>
            </a:pPr>
            <a:r>
              <a:rPr lang="en-US" sz="1000" b="0" i="0" u="none" strike="noStrike" baseline="0" dirty="0">
                <a:latin typeface="CourierStd"/>
              </a:rPr>
              <a:t>var </a:t>
            </a:r>
            <a:r>
              <a:rPr lang="en-US" sz="1000" b="0" i="0" u="none" strike="noStrike" baseline="0" dirty="0" err="1">
                <a:latin typeface="CourierStd"/>
              </a:rPr>
              <a:t>setBodyClass</a:t>
            </a:r>
            <a:r>
              <a:rPr lang="en-US" sz="1000" b="0" i="0" u="none" strike="noStrike" baseline="0" dirty="0">
                <a:latin typeface="CourierStd"/>
              </a:rPr>
              <a:t> = function(</a:t>
            </a:r>
            <a:r>
              <a:rPr lang="en-US" sz="1000" b="0" i="0" u="none" strike="noStrike" baseline="0" dirty="0" err="1">
                <a:latin typeface="CourierStd"/>
              </a:rPr>
              <a:t>className</a:t>
            </a:r>
            <a:r>
              <a:rPr lang="en-US" sz="1000" b="0" i="0" u="none" strike="noStrike" baseline="0" dirty="0">
                <a:latin typeface="CourierStd"/>
              </a:rPr>
              <a:t>) {</a:t>
            </a:r>
          </a:p>
          <a:p>
            <a:pPr marL="0" indent="0" algn="l">
              <a:buNone/>
            </a:pPr>
            <a:r>
              <a:rPr lang="en-US" sz="1000" b="0" i="0" u="none" strike="noStrike" baseline="0" dirty="0">
                <a:latin typeface="CourierStd"/>
              </a:rPr>
              <a:t>$('body').</a:t>
            </a:r>
            <a:r>
              <a:rPr lang="en-US" sz="1000" b="0" i="0" u="none" strike="noStrike" baseline="0" dirty="0" err="1">
                <a:latin typeface="CourierStd"/>
              </a:rPr>
              <a:t>removeClass</a:t>
            </a:r>
            <a:r>
              <a:rPr lang="en-US" sz="1000" b="0" i="0" u="none" strike="noStrike" baseline="0" dirty="0">
                <a:latin typeface="CourierStd"/>
              </a:rPr>
              <a:t>().</a:t>
            </a:r>
            <a:r>
              <a:rPr lang="en-US" sz="1000" b="0" i="0" u="none" strike="noStrike" baseline="0" dirty="0" err="1">
                <a:latin typeface="CourierStd"/>
              </a:rPr>
              <a:t>addClass</a:t>
            </a:r>
            <a:r>
              <a:rPr lang="en-US" sz="1000" b="0" i="0" u="none" strike="noStrike" baseline="0" dirty="0">
                <a:latin typeface="CourierStd"/>
              </a:rPr>
              <a:t>(</a:t>
            </a:r>
            <a:r>
              <a:rPr lang="en-US" sz="1000" b="0" i="0" u="none" strike="noStrike" baseline="0" dirty="0" err="1">
                <a:latin typeface="CourierStd"/>
              </a:rPr>
              <a:t>className</a:t>
            </a:r>
            <a:r>
              <a:rPr lang="en-US" sz="1000" b="0" i="0" u="none" strike="noStrike" baseline="0" dirty="0">
                <a:latin typeface="CourierStd"/>
              </a:rPr>
              <a:t>);</a:t>
            </a:r>
          </a:p>
          <a:p>
            <a:pPr marL="0" indent="0" algn="l">
              <a:buNone/>
            </a:pPr>
            <a:r>
              <a:rPr lang="en-US" sz="1000" b="0" i="0" u="none" strike="noStrike" baseline="0" dirty="0">
                <a:latin typeface="CourierStd"/>
              </a:rPr>
              <a:t>$('#switcher button').</a:t>
            </a:r>
            <a:r>
              <a:rPr lang="en-US" sz="1000" b="0" i="0" u="none" strike="noStrike" baseline="0" dirty="0" err="1">
                <a:latin typeface="CourierStd"/>
              </a:rPr>
              <a:t>removeClass</a:t>
            </a:r>
            <a:r>
              <a:rPr lang="en-US" sz="1000" b="0" i="0" u="none" strike="noStrike" baseline="0" dirty="0">
                <a:latin typeface="CourierStd"/>
              </a:rPr>
              <a:t>('selected');</a:t>
            </a:r>
          </a:p>
          <a:p>
            <a:pPr marL="0" indent="0" algn="l">
              <a:buNone/>
            </a:pPr>
            <a:r>
              <a:rPr lang="en-US" sz="1000" b="0" i="0" u="none" strike="noStrike" baseline="0" dirty="0">
                <a:latin typeface="CourierStd"/>
              </a:rPr>
              <a:t>$('#switcher-' + </a:t>
            </a:r>
            <a:r>
              <a:rPr lang="en-US" sz="1000" b="0" i="0" u="none" strike="noStrike" baseline="0" dirty="0" err="1">
                <a:latin typeface="CourierStd"/>
              </a:rPr>
              <a:t>className</a:t>
            </a:r>
            <a:r>
              <a:rPr lang="en-US" sz="1000" b="0" i="0" u="none" strike="noStrike" baseline="0" dirty="0">
                <a:latin typeface="CourierStd"/>
              </a:rPr>
              <a:t>).</a:t>
            </a:r>
            <a:r>
              <a:rPr lang="en-US" sz="1000" b="0" i="0" u="none" strike="noStrike" baseline="0" dirty="0" err="1">
                <a:latin typeface="CourierStd"/>
              </a:rPr>
              <a:t>addClass</a:t>
            </a:r>
            <a:r>
              <a:rPr lang="en-US" sz="1000" b="0" i="0" u="none" strike="noStrike" baseline="0" dirty="0">
                <a:latin typeface="CourierStd"/>
              </a:rPr>
              <a:t>('selected');</a:t>
            </a:r>
          </a:p>
          <a:p>
            <a:pPr marL="0" indent="0" algn="l">
              <a:buNone/>
            </a:pPr>
            <a:r>
              <a:rPr lang="en-US" sz="1000" b="0" i="0" u="none" strike="noStrike" baseline="0" dirty="0">
                <a:latin typeface="CourierStd"/>
              </a:rPr>
              <a:t>$('#switcher').off('click', </a:t>
            </a:r>
            <a:r>
              <a:rPr lang="en-US" sz="1000" b="0" i="0" u="none" strike="noStrike" baseline="0" dirty="0" err="1">
                <a:latin typeface="CourierStd"/>
              </a:rPr>
              <a:t>toggleSwitcher</a:t>
            </a:r>
            <a:r>
              <a:rPr lang="en-US" sz="1000" b="0" i="0" u="none" strike="noStrike" baseline="0" dirty="0">
                <a:latin typeface="CourierStd"/>
              </a:rPr>
              <a:t>);</a:t>
            </a:r>
          </a:p>
          <a:p>
            <a:pPr marL="0" indent="0" algn="l">
              <a:buNone/>
            </a:pPr>
            <a:r>
              <a:rPr lang="en-US" sz="1000" b="0" i="0" u="none" strike="noStrike" baseline="0" dirty="0">
                <a:latin typeface="CourierStd"/>
              </a:rPr>
              <a:t>if (</a:t>
            </a:r>
            <a:r>
              <a:rPr lang="en-US" sz="1000" b="0" i="0" u="none" strike="noStrike" baseline="0" dirty="0" err="1">
                <a:latin typeface="CourierStd"/>
              </a:rPr>
              <a:t>className</a:t>
            </a:r>
            <a:r>
              <a:rPr lang="en-US" sz="1000" b="0" i="0" u="none" strike="noStrike" baseline="0" dirty="0">
                <a:latin typeface="CourierStd"/>
              </a:rPr>
              <a:t> == 'default') {</a:t>
            </a:r>
          </a:p>
          <a:p>
            <a:pPr marL="324000" lvl="1" indent="0">
              <a:buNone/>
            </a:pPr>
            <a:r>
              <a:rPr lang="en-US" sz="1000" b="0" i="0" u="none" strike="noStrike" baseline="0" dirty="0">
                <a:latin typeface="CourierStd"/>
              </a:rPr>
              <a:t>$('#switcher').on('click', </a:t>
            </a:r>
            <a:r>
              <a:rPr lang="en-US" sz="1000" b="0" i="0" u="none" strike="noStrike" baseline="0" dirty="0" err="1">
                <a:latin typeface="CourierStd"/>
              </a:rPr>
              <a:t>toggleSwitcher</a:t>
            </a:r>
            <a:r>
              <a:rPr lang="en-US" sz="1000" b="0" i="0" u="none" strike="noStrike" baseline="0" dirty="0">
                <a:latin typeface="CourierStd"/>
              </a:rPr>
              <a:t>);</a:t>
            </a:r>
          </a:p>
          <a:p>
            <a:pPr marL="0" indent="0" algn="l">
              <a:buNone/>
            </a:pPr>
            <a:r>
              <a:rPr lang="en-US" sz="1000" b="0" i="0" u="none" strike="noStrike" baseline="0" dirty="0">
                <a:latin typeface="CourierStd"/>
              </a:rPr>
              <a:t>}</a:t>
            </a:r>
          </a:p>
          <a:p>
            <a:pPr marL="0" indent="0" algn="l">
              <a:buNone/>
            </a:pPr>
            <a:r>
              <a:rPr lang="en-US" sz="1000" b="0" i="0" u="none" strike="noStrike" baseline="0" dirty="0">
                <a:latin typeface="CourierStd"/>
              </a:rPr>
              <a:t>};</a:t>
            </a:r>
          </a:p>
          <a:p>
            <a:pPr marL="0" indent="0" algn="l">
              <a:buNone/>
            </a:pPr>
            <a:r>
              <a:rPr lang="en-US" sz="1000" b="0" i="0" u="none" strike="noStrike" baseline="0" dirty="0">
                <a:latin typeface="CourierStd"/>
              </a:rPr>
              <a:t>// Begin with the switcher-default button "selected“</a:t>
            </a:r>
          </a:p>
          <a:p>
            <a:pPr marL="0" indent="0">
              <a:buNone/>
            </a:pPr>
            <a:r>
              <a:rPr lang="en-US" sz="1000" b="0" i="0" u="none" strike="noStrike" baseline="0" dirty="0">
                <a:latin typeface="CourierStd"/>
              </a:rPr>
              <a:t>$('#switcher-default').</a:t>
            </a:r>
            <a:r>
              <a:rPr lang="en-US" sz="1000" b="0" i="0" u="none" strike="noStrike" baseline="0" dirty="0" err="1">
                <a:latin typeface="CourierStd"/>
              </a:rPr>
              <a:t>addClass</a:t>
            </a:r>
            <a:r>
              <a:rPr lang="en-US" sz="1000" b="0" i="0" u="none" strike="noStrike" baseline="0" dirty="0">
                <a:latin typeface="CourierStd"/>
              </a:rPr>
              <a:t>('selected');</a:t>
            </a:r>
          </a:p>
          <a:p>
            <a:pPr marL="0" indent="0">
              <a:buNone/>
            </a:pPr>
            <a:r>
              <a:rPr lang="en-US" sz="1000" b="0" i="0" u="none" strike="noStrike" baseline="0" dirty="0">
                <a:latin typeface="CourierStd"/>
              </a:rPr>
              <a:t>// Map key codes to their corresponding buttons to click</a:t>
            </a:r>
          </a:p>
        </p:txBody>
      </p:sp>
      <p:sp>
        <p:nvSpPr>
          <p:cNvPr id="4" name="Content Placeholder 2">
            <a:extLst>
              <a:ext uri="{FF2B5EF4-FFF2-40B4-BE49-F238E27FC236}">
                <a16:creationId xmlns:a16="http://schemas.microsoft.com/office/drawing/2014/main" id="{A819CC8B-3879-4E2E-BA2B-7260DE5E798E}"/>
              </a:ext>
            </a:extLst>
          </p:cNvPr>
          <p:cNvSpPr txBox="1">
            <a:spLocks/>
          </p:cNvSpPr>
          <p:nvPr/>
        </p:nvSpPr>
        <p:spPr>
          <a:xfrm>
            <a:off x="5994400" y="1938866"/>
            <a:ext cx="5624874" cy="4538133"/>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24000" lvl="1" indent="0">
              <a:buNone/>
            </a:pPr>
            <a:r>
              <a:rPr lang="en-US" sz="1000" dirty="0">
                <a:latin typeface="CourierStd"/>
              </a:rPr>
              <a:t>var triggers = {</a:t>
            </a:r>
          </a:p>
          <a:p>
            <a:pPr marL="324000" lvl="1" indent="0">
              <a:buNone/>
            </a:pPr>
            <a:r>
              <a:rPr lang="en-US" sz="1000" dirty="0">
                <a:latin typeface="CourierStd"/>
              </a:rPr>
              <a:t>D: 'default',</a:t>
            </a:r>
          </a:p>
          <a:p>
            <a:pPr marL="324000" lvl="1" indent="0">
              <a:buNone/>
            </a:pPr>
            <a:r>
              <a:rPr lang="en-US" sz="1000" dirty="0">
                <a:latin typeface="CourierStd"/>
              </a:rPr>
              <a:t>N: 'narrow',</a:t>
            </a:r>
          </a:p>
          <a:p>
            <a:pPr marL="324000" lvl="1" indent="0">
              <a:buNone/>
            </a:pPr>
            <a:r>
              <a:rPr lang="en-US" sz="1000" dirty="0">
                <a:latin typeface="CourierStd"/>
              </a:rPr>
              <a:t>L: 'large’ };</a:t>
            </a:r>
          </a:p>
          <a:p>
            <a:pPr marL="324000" lvl="1" indent="0">
              <a:buNone/>
            </a:pPr>
            <a:r>
              <a:rPr lang="en-US" sz="1000" dirty="0">
                <a:latin typeface="CourierStd"/>
              </a:rPr>
              <a:t>// Call </a:t>
            </a:r>
            <a:r>
              <a:rPr lang="en-US" sz="1000" dirty="0" err="1">
                <a:latin typeface="CourierStd"/>
              </a:rPr>
              <a:t>setBodyClass</a:t>
            </a:r>
            <a:r>
              <a:rPr lang="en-US" sz="1000" dirty="0">
                <a:latin typeface="CourierStd"/>
              </a:rPr>
              <a:t>() when a button is clicked</a:t>
            </a:r>
          </a:p>
          <a:p>
            <a:pPr marL="324000" lvl="1" indent="0">
              <a:buNone/>
            </a:pPr>
            <a:r>
              <a:rPr lang="en-US" sz="1000" dirty="0">
                <a:latin typeface="CourierStd"/>
              </a:rPr>
              <a:t>$('#switcher').click(function(event) {</a:t>
            </a:r>
          </a:p>
          <a:p>
            <a:pPr marL="594000" lvl="2" indent="0">
              <a:buNone/>
            </a:pPr>
            <a:r>
              <a:rPr lang="en-US" sz="1000" dirty="0">
                <a:latin typeface="CourierStd"/>
              </a:rPr>
              <a:t>if ($(</a:t>
            </a:r>
            <a:r>
              <a:rPr lang="en-US" sz="1000" dirty="0" err="1">
                <a:latin typeface="CourierStd"/>
              </a:rPr>
              <a:t>event.target</a:t>
            </a:r>
            <a:r>
              <a:rPr lang="en-US" sz="1000" dirty="0">
                <a:latin typeface="CourierStd"/>
              </a:rPr>
              <a:t>).is('button')) {</a:t>
            </a:r>
          </a:p>
          <a:p>
            <a:pPr marL="936000" lvl="3" indent="0">
              <a:buNone/>
            </a:pPr>
            <a:r>
              <a:rPr lang="en-US" sz="1000" dirty="0">
                <a:latin typeface="CourierStd"/>
              </a:rPr>
              <a:t>var </a:t>
            </a:r>
            <a:r>
              <a:rPr lang="en-US" sz="1000" dirty="0" err="1">
                <a:latin typeface="CourierStd"/>
              </a:rPr>
              <a:t>bodyClass</a:t>
            </a:r>
            <a:r>
              <a:rPr lang="en-US" sz="1000" dirty="0">
                <a:latin typeface="CourierStd"/>
              </a:rPr>
              <a:t> = </a:t>
            </a:r>
            <a:r>
              <a:rPr lang="en-US" sz="1000" dirty="0" err="1">
                <a:latin typeface="CourierStd"/>
              </a:rPr>
              <a:t>event.target.id.split</a:t>
            </a:r>
            <a:r>
              <a:rPr lang="en-US" sz="1000" dirty="0">
                <a:latin typeface="CourierStd"/>
              </a:rPr>
              <a:t>('-')[1];</a:t>
            </a:r>
          </a:p>
          <a:p>
            <a:pPr marL="936000" lvl="3" indent="0">
              <a:buNone/>
            </a:pPr>
            <a:r>
              <a:rPr lang="en-US" sz="1000" dirty="0" err="1">
                <a:latin typeface="CourierStd"/>
              </a:rPr>
              <a:t>setBodyClass</a:t>
            </a:r>
            <a:r>
              <a:rPr lang="en-US" sz="1000" dirty="0">
                <a:latin typeface="CourierStd"/>
              </a:rPr>
              <a:t>(</a:t>
            </a:r>
            <a:r>
              <a:rPr lang="en-US" sz="1000" dirty="0" err="1">
                <a:latin typeface="CourierStd"/>
              </a:rPr>
              <a:t>bodyClass</a:t>
            </a:r>
            <a:r>
              <a:rPr lang="en-US" sz="1000" dirty="0">
                <a:latin typeface="CourierStd"/>
              </a:rPr>
              <a:t>); }</a:t>
            </a:r>
          </a:p>
          <a:p>
            <a:pPr marL="324000" lvl="1" indent="0">
              <a:buNone/>
            </a:pPr>
            <a:r>
              <a:rPr lang="en-US" sz="1000" dirty="0">
                <a:latin typeface="CourierStd"/>
              </a:rPr>
              <a:t>});</a:t>
            </a:r>
          </a:p>
          <a:p>
            <a:pPr marL="324000" lvl="1" indent="0">
              <a:buNone/>
            </a:pPr>
            <a:r>
              <a:rPr lang="en-US" sz="1000" dirty="0">
                <a:latin typeface="CourierStd"/>
              </a:rPr>
              <a:t>// Call </a:t>
            </a:r>
            <a:r>
              <a:rPr lang="en-US" sz="1000" dirty="0" err="1">
                <a:latin typeface="CourierStd"/>
              </a:rPr>
              <a:t>setBodyClass</a:t>
            </a:r>
            <a:r>
              <a:rPr lang="en-US" sz="1000" dirty="0">
                <a:latin typeface="CourierStd"/>
              </a:rPr>
              <a:t>() when a key is pressed</a:t>
            </a:r>
          </a:p>
          <a:p>
            <a:pPr marL="324000" lvl="1" indent="0">
              <a:buNone/>
            </a:pPr>
            <a:r>
              <a:rPr lang="en-US" sz="1000" dirty="0">
                <a:latin typeface="CourierStd"/>
              </a:rPr>
              <a:t>$(document).</a:t>
            </a:r>
            <a:r>
              <a:rPr lang="en-US" sz="1000" dirty="0" err="1">
                <a:latin typeface="CourierStd"/>
              </a:rPr>
              <a:t>keyup</a:t>
            </a:r>
            <a:r>
              <a:rPr lang="en-US" sz="1000" dirty="0">
                <a:latin typeface="CourierStd"/>
              </a:rPr>
              <a:t>(function(event) {</a:t>
            </a:r>
          </a:p>
          <a:p>
            <a:pPr marL="594000" lvl="2" indent="0">
              <a:buNone/>
            </a:pPr>
            <a:r>
              <a:rPr lang="en-US" sz="1000" dirty="0">
                <a:latin typeface="CourierStd"/>
              </a:rPr>
              <a:t>var key = </a:t>
            </a:r>
            <a:r>
              <a:rPr lang="en-US" sz="1000" dirty="0" err="1">
                <a:latin typeface="CourierStd"/>
              </a:rPr>
              <a:t>String.fromCharCode</a:t>
            </a:r>
            <a:r>
              <a:rPr lang="en-US" sz="1000" dirty="0">
                <a:latin typeface="CourierStd"/>
              </a:rPr>
              <a:t>(</a:t>
            </a:r>
            <a:r>
              <a:rPr lang="en-US" sz="1000" dirty="0" err="1">
                <a:latin typeface="CourierStd"/>
              </a:rPr>
              <a:t>event.keyCode</a:t>
            </a:r>
            <a:r>
              <a:rPr lang="en-US" sz="1000" dirty="0">
                <a:latin typeface="CourierStd"/>
              </a:rPr>
              <a:t>);</a:t>
            </a:r>
          </a:p>
          <a:p>
            <a:pPr marL="594000" lvl="2" indent="0">
              <a:buNone/>
            </a:pPr>
            <a:r>
              <a:rPr lang="en-US" sz="1000" dirty="0">
                <a:latin typeface="CourierStd"/>
              </a:rPr>
              <a:t>if (key in triggers) {</a:t>
            </a:r>
          </a:p>
          <a:p>
            <a:pPr marL="936000" lvl="3" indent="0">
              <a:buNone/>
            </a:pPr>
            <a:r>
              <a:rPr lang="en-US" sz="1000" dirty="0" err="1">
                <a:latin typeface="CourierStd"/>
              </a:rPr>
              <a:t>setBodyClass</a:t>
            </a:r>
            <a:r>
              <a:rPr lang="en-US" sz="1000" dirty="0">
                <a:latin typeface="CourierStd"/>
              </a:rPr>
              <a:t>(triggers[key]); }</a:t>
            </a:r>
          </a:p>
          <a:p>
            <a:pPr marL="324000" lvl="1" indent="0">
              <a:buNone/>
            </a:pPr>
            <a:r>
              <a:rPr lang="en-US" sz="1000" dirty="0">
                <a:latin typeface="CourierStd"/>
              </a:rPr>
              <a:t>});</a:t>
            </a:r>
          </a:p>
          <a:p>
            <a:pPr marL="0" indent="0">
              <a:buNone/>
            </a:pPr>
            <a:r>
              <a:rPr lang="en-US" sz="1000" dirty="0">
                <a:latin typeface="CourierStd"/>
              </a:rPr>
              <a:t>});</a:t>
            </a:r>
          </a:p>
        </p:txBody>
      </p:sp>
      <p:sp>
        <p:nvSpPr>
          <p:cNvPr id="6" name="TextBox 5">
            <a:extLst>
              <a:ext uri="{FF2B5EF4-FFF2-40B4-BE49-F238E27FC236}">
                <a16:creationId xmlns:a16="http://schemas.microsoft.com/office/drawing/2014/main" id="{7533BA18-654A-4DE6-8365-DE5D883025BA}"/>
              </a:ext>
            </a:extLst>
          </p:cNvPr>
          <p:cNvSpPr txBox="1"/>
          <p:nvPr/>
        </p:nvSpPr>
        <p:spPr>
          <a:xfrm>
            <a:off x="5113867" y="6482179"/>
            <a:ext cx="1159933" cy="276999"/>
          </a:xfrm>
          <a:prstGeom prst="rect">
            <a:avLst/>
          </a:prstGeom>
          <a:noFill/>
        </p:spPr>
        <p:txBody>
          <a:bodyPr wrap="square">
            <a:spAutoFit/>
          </a:bodyPr>
          <a:lstStyle/>
          <a:p>
            <a:pPr marL="0" indent="0">
              <a:buNone/>
            </a:pPr>
            <a:r>
              <a:rPr lang="en-US" sz="1200" i="1" dirty="0">
                <a:latin typeface="BookAntiqua-Italic"/>
              </a:rPr>
              <a:t>Listing 3.26</a:t>
            </a:r>
            <a:endParaRPr lang="en-US" sz="1200" dirty="0"/>
          </a:p>
        </p:txBody>
      </p:sp>
    </p:spTree>
    <p:extLst>
      <p:ext uri="{BB962C8B-B14F-4D97-AF65-F5344CB8AC3E}">
        <p14:creationId xmlns:p14="http://schemas.microsoft.com/office/powerpoint/2010/main" val="2355312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3A1C-5738-4D1E-A2D3-280A241745B9}"/>
              </a:ext>
            </a:extLst>
          </p:cNvPr>
          <p:cNvSpPr>
            <a:spLocks noGrp="1"/>
          </p:cNvSpPr>
          <p:nvPr>
            <p:ph type="title"/>
          </p:nvPr>
        </p:nvSpPr>
        <p:spPr/>
        <p:txBody>
          <a:bodyPr/>
          <a:lstStyle/>
          <a:p>
            <a:r>
              <a:rPr lang="en-US" dirty="0"/>
              <a:t>Handling multiple scripts on one page</a:t>
            </a:r>
          </a:p>
        </p:txBody>
      </p:sp>
      <p:sp>
        <p:nvSpPr>
          <p:cNvPr id="3" name="Content Placeholder 2">
            <a:extLst>
              <a:ext uri="{FF2B5EF4-FFF2-40B4-BE49-F238E27FC236}">
                <a16:creationId xmlns:a16="http://schemas.microsoft.com/office/drawing/2014/main" id="{C77CBE80-2BA0-4FDF-A8A4-B4A0444E8325}"/>
              </a:ext>
            </a:extLst>
          </p:cNvPr>
          <p:cNvSpPr>
            <a:spLocks noGrp="1"/>
          </p:cNvSpPr>
          <p:nvPr>
            <p:ph idx="1"/>
          </p:nvPr>
        </p:nvSpPr>
        <p:spPr>
          <a:xfrm>
            <a:off x="581192" y="2082800"/>
            <a:ext cx="11029615" cy="4521200"/>
          </a:xfrm>
        </p:spPr>
        <p:txBody>
          <a:bodyPr>
            <a:normAutofit/>
          </a:bodyPr>
          <a:lstStyle/>
          <a:p>
            <a:pPr marL="0" indent="0" algn="l">
              <a:buNone/>
            </a:pPr>
            <a:r>
              <a:rPr lang="en-US" sz="1800" b="0" i="0" u="none" strike="noStrike" baseline="0" dirty="0">
                <a:latin typeface="BookAntiqua"/>
              </a:rPr>
              <a:t>With one function, this strategy works quite well. However, suppose we have a second function as follows:</a:t>
            </a:r>
          </a:p>
          <a:p>
            <a:pPr marL="324000" lvl="1" indent="0">
              <a:buNone/>
            </a:pPr>
            <a:r>
              <a:rPr lang="en-US" b="0" i="0" u="none" strike="noStrike" baseline="0" dirty="0">
                <a:latin typeface="CourierStd"/>
              </a:rPr>
              <a:t>function </a:t>
            </a:r>
            <a:r>
              <a:rPr lang="en-US" b="0" i="0" u="none" strike="noStrike" baseline="0" dirty="0" err="1">
                <a:latin typeface="CourierStd"/>
              </a:rPr>
              <a:t>doOtherStuff</a:t>
            </a:r>
            <a:r>
              <a:rPr lang="en-US" b="0" i="0" u="none" strike="noStrike" baseline="0" dirty="0">
                <a:latin typeface="CourierStd"/>
              </a:rPr>
              <a:t>() {</a:t>
            </a:r>
          </a:p>
          <a:p>
            <a:pPr marL="324000" lvl="1" indent="0">
              <a:buNone/>
            </a:pPr>
            <a:r>
              <a:rPr lang="en-US" b="0" i="0" u="none" strike="noStrike" baseline="0" dirty="0">
                <a:latin typeface="CourierStd"/>
              </a:rPr>
              <a:t>// Perform another task...</a:t>
            </a:r>
          </a:p>
          <a:p>
            <a:pPr marL="324000" lvl="1" indent="0">
              <a:buNone/>
            </a:pPr>
            <a:r>
              <a:rPr lang="en-US" b="0" i="0" u="none" strike="noStrike" baseline="0" dirty="0">
                <a:latin typeface="CourierStd"/>
              </a:rPr>
              <a:t>}</a:t>
            </a:r>
          </a:p>
          <a:p>
            <a:pPr marL="0" indent="0" algn="l">
              <a:buNone/>
            </a:pPr>
            <a:r>
              <a:rPr lang="en-US" sz="1800" b="0" i="0" u="none" strike="noStrike" baseline="0" dirty="0">
                <a:latin typeface="BookAntiqua"/>
              </a:rPr>
              <a:t>We could then attempt to assign this function to run on page load:</a:t>
            </a:r>
          </a:p>
          <a:p>
            <a:pPr marL="324000" lvl="1" indent="0">
              <a:buNone/>
            </a:pPr>
            <a:r>
              <a:rPr lang="en-US" b="0" i="0" u="none" strike="noStrike" baseline="0" dirty="0" err="1">
                <a:latin typeface="CourierStd"/>
              </a:rPr>
              <a:t>window.onload</a:t>
            </a:r>
            <a:r>
              <a:rPr lang="en-US" b="0" i="0" u="none" strike="noStrike" baseline="0" dirty="0">
                <a:latin typeface="CourierStd"/>
              </a:rPr>
              <a:t> = </a:t>
            </a:r>
            <a:r>
              <a:rPr lang="en-US" b="0" i="0" u="none" strike="noStrike" baseline="0" dirty="0" err="1">
                <a:latin typeface="CourierStd"/>
              </a:rPr>
              <a:t>doOtherStuff</a:t>
            </a:r>
            <a:r>
              <a:rPr lang="en-US" b="0" i="0" u="none" strike="noStrike" baseline="0" dirty="0">
                <a:latin typeface="CourierStd"/>
              </a:rPr>
              <a:t>;</a:t>
            </a:r>
          </a:p>
          <a:p>
            <a:pPr marL="0" indent="0" algn="l">
              <a:buNone/>
            </a:pPr>
            <a:r>
              <a:rPr lang="en-US" sz="1800" b="0" i="0" u="none" strike="noStrike" baseline="0" dirty="0">
                <a:latin typeface="BookAntiqua"/>
              </a:rPr>
              <a:t>However, this assignment trumps the first one. The </a:t>
            </a:r>
            <a:r>
              <a:rPr lang="en-US" sz="1800" b="0" i="0" u="none" strike="noStrike" baseline="0" dirty="0">
                <a:latin typeface="CourierStd"/>
              </a:rPr>
              <a:t>.onload </a:t>
            </a:r>
            <a:r>
              <a:rPr lang="en-US" sz="1800" b="0" i="0" u="none" strike="noStrike" baseline="0" dirty="0">
                <a:latin typeface="BookAntiqua"/>
              </a:rPr>
              <a:t>attribute can only store one function reference at a time, so we can't add to the existing behavior. </a:t>
            </a:r>
          </a:p>
          <a:p>
            <a:pPr marL="0" indent="0" algn="l">
              <a:buNone/>
            </a:pPr>
            <a:r>
              <a:rPr lang="en-US" sz="1800" b="0" i="0" u="none" strike="noStrike" baseline="0" dirty="0">
                <a:latin typeface="BookAntiqua"/>
              </a:rPr>
              <a:t>The </a:t>
            </a:r>
            <a:r>
              <a:rPr lang="en-US" sz="1800" b="0" i="0" u="none" strike="noStrike" baseline="0" dirty="0">
                <a:latin typeface="CourierStd"/>
              </a:rPr>
              <a:t>$(document).ready() </a:t>
            </a:r>
            <a:r>
              <a:rPr lang="en-US" sz="1800" b="0" i="0" u="none" strike="noStrike" baseline="0" dirty="0">
                <a:latin typeface="BookAntiqua"/>
              </a:rPr>
              <a:t>mechanism handles this situation gracefully. Each call to the method adds the new function to an internal queue of behaviors; when the page is loaded, all of the functions will execute. The functions will run in the order in which they were registered.</a:t>
            </a:r>
            <a:endParaRPr lang="en-US" dirty="0"/>
          </a:p>
        </p:txBody>
      </p:sp>
    </p:spTree>
    <p:extLst>
      <p:ext uri="{BB962C8B-B14F-4D97-AF65-F5344CB8AC3E}">
        <p14:creationId xmlns:p14="http://schemas.microsoft.com/office/powerpoint/2010/main" val="15194551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F1C6B-4A12-4B04-BED8-3B0CC1DD4C0A}"/>
              </a:ext>
            </a:extLst>
          </p:cNvPr>
          <p:cNvSpPr>
            <a:spLocks noGrp="1"/>
          </p:cNvSpPr>
          <p:nvPr>
            <p:ph type="title"/>
          </p:nvPr>
        </p:nvSpPr>
        <p:spPr/>
        <p:txBody>
          <a:bodyPr/>
          <a:lstStyle/>
          <a:p>
            <a:r>
              <a:rPr lang="en-US" dirty="0"/>
              <a:t>Reacting to keyboard events</a:t>
            </a:r>
          </a:p>
        </p:txBody>
      </p:sp>
      <p:sp>
        <p:nvSpPr>
          <p:cNvPr id="3" name="Content Placeholder 2">
            <a:extLst>
              <a:ext uri="{FF2B5EF4-FFF2-40B4-BE49-F238E27FC236}">
                <a16:creationId xmlns:a16="http://schemas.microsoft.com/office/drawing/2014/main" id="{3CFB2C01-2A67-4F54-BC0C-5BD41E5B50B2}"/>
              </a:ext>
            </a:extLst>
          </p:cNvPr>
          <p:cNvSpPr>
            <a:spLocks noGrp="1"/>
          </p:cNvSpPr>
          <p:nvPr>
            <p:ph idx="1"/>
          </p:nvPr>
        </p:nvSpPr>
        <p:spPr/>
        <p:txBody>
          <a:bodyPr>
            <a:normAutofit/>
          </a:bodyPr>
          <a:lstStyle/>
          <a:p>
            <a:pPr marL="0" indent="0" algn="l">
              <a:buNone/>
            </a:pPr>
            <a:r>
              <a:rPr lang="en-US" sz="1800" b="0" i="0" u="none" strike="noStrike" baseline="0" dirty="0">
                <a:latin typeface="BookAntiqua"/>
              </a:rPr>
              <a:t>This final revision consolidates all the previous code examples of this chapter. We have moved the entire block of code into a single </a:t>
            </a:r>
            <a:r>
              <a:rPr lang="en-US" sz="1800" b="0" i="0" u="none" strike="noStrike" baseline="0" dirty="0">
                <a:latin typeface="CourierStd"/>
              </a:rPr>
              <a:t>$(document).ready() </a:t>
            </a:r>
            <a:r>
              <a:rPr lang="en-US" sz="1800" b="0" i="0" u="none" strike="noStrike" baseline="0" dirty="0">
                <a:latin typeface="BookAntiqua"/>
              </a:rPr>
              <a:t>handler and made our code less redundant.</a:t>
            </a:r>
            <a:endParaRPr lang="en-US" dirty="0"/>
          </a:p>
        </p:txBody>
      </p:sp>
    </p:spTree>
    <p:extLst>
      <p:ext uri="{BB962C8B-B14F-4D97-AF65-F5344CB8AC3E}">
        <p14:creationId xmlns:p14="http://schemas.microsoft.com/office/powerpoint/2010/main" val="13950304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3071-D266-4671-BF1A-272901C65051}"/>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87A9B92C-24E2-4FE5-8506-F035CE63EADF}"/>
              </a:ext>
            </a:extLst>
          </p:cNvPr>
          <p:cNvSpPr>
            <a:spLocks noGrp="1"/>
          </p:cNvSpPr>
          <p:nvPr>
            <p:ph idx="1"/>
          </p:nvPr>
        </p:nvSpPr>
        <p:spPr>
          <a:xfrm>
            <a:off x="581192" y="2180496"/>
            <a:ext cx="11029615" cy="4127171"/>
          </a:xfrm>
        </p:spPr>
        <p:txBody>
          <a:bodyPr>
            <a:normAutofit/>
          </a:bodyPr>
          <a:lstStyle/>
          <a:p>
            <a:pPr marL="0" indent="0" algn="l">
              <a:buNone/>
            </a:pPr>
            <a:r>
              <a:rPr lang="en-US" sz="1800" b="0" i="0" u="none" strike="noStrike" baseline="0" dirty="0">
                <a:latin typeface="BookAntiqua"/>
              </a:rPr>
              <a:t>The abilities we've discussed in this chapter allow us to react to various user-driven and browser-initiated events. We have learned how to safely perform actions when the page loads, how to handle mouse events such as clicking on links or hovering over buttons, and how to interpret keystrokes.</a:t>
            </a:r>
          </a:p>
          <a:p>
            <a:pPr marL="0" indent="0" algn="l">
              <a:buNone/>
            </a:pPr>
            <a:r>
              <a:rPr lang="en-US" sz="1800" b="0" i="0" u="none" strike="noStrike" baseline="0" dirty="0">
                <a:latin typeface="BookAntiqua"/>
              </a:rPr>
              <a:t>In addition, we have delved into some of the inner workings of the event system, and can use this knowledge to perform event delegation and to change the default behavior of an event. We can even simulate the effects of an event as if the user initiated it.</a:t>
            </a:r>
          </a:p>
          <a:p>
            <a:pPr marL="0" indent="0" algn="l">
              <a:buNone/>
            </a:pPr>
            <a:r>
              <a:rPr lang="en-US" sz="1800" b="0" i="0" u="none" strike="noStrike" baseline="0" dirty="0">
                <a:latin typeface="BookAntiqua"/>
              </a:rPr>
              <a:t>We can use these capabilities to build quite interactive pages. In the next chapter, we'll learn how to provide visual feedback to the user during these interactions.</a:t>
            </a:r>
            <a:endParaRPr lang="en-US" dirty="0"/>
          </a:p>
        </p:txBody>
      </p:sp>
    </p:spTree>
    <p:extLst>
      <p:ext uri="{BB962C8B-B14F-4D97-AF65-F5344CB8AC3E}">
        <p14:creationId xmlns:p14="http://schemas.microsoft.com/office/powerpoint/2010/main" val="31396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E066-2FEE-45E4-AA1E-6F57DA7A7438}"/>
              </a:ext>
            </a:extLst>
          </p:cNvPr>
          <p:cNvSpPr>
            <a:spLocks noGrp="1"/>
          </p:cNvSpPr>
          <p:nvPr>
            <p:ph type="title"/>
          </p:nvPr>
        </p:nvSpPr>
        <p:spPr/>
        <p:txBody>
          <a:bodyPr/>
          <a:lstStyle/>
          <a:p>
            <a:r>
              <a:rPr lang="en-US" dirty="0"/>
              <a:t>Alternate syntax for .ready()</a:t>
            </a:r>
          </a:p>
        </p:txBody>
      </p:sp>
      <p:sp>
        <p:nvSpPr>
          <p:cNvPr id="3" name="Content Placeholder 2">
            <a:extLst>
              <a:ext uri="{FF2B5EF4-FFF2-40B4-BE49-F238E27FC236}">
                <a16:creationId xmlns:a16="http://schemas.microsoft.com/office/drawing/2014/main" id="{B20AF0F7-F540-46B2-AC06-F5480C92936F}"/>
              </a:ext>
            </a:extLst>
          </p:cNvPr>
          <p:cNvSpPr>
            <a:spLocks noGrp="1"/>
          </p:cNvSpPr>
          <p:nvPr>
            <p:ph idx="1"/>
          </p:nvPr>
        </p:nvSpPr>
        <p:spPr>
          <a:xfrm>
            <a:off x="581192" y="2180496"/>
            <a:ext cx="11029615" cy="4254171"/>
          </a:xfrm>
        </p:spPr>
        <p:txBody>
          <a:bodyPr>
            <a:normAutofit fontScale="92500" lnSpcReduction="10000"/>
          </a:bodyPr>
          <a:lstStyle/>
          <a:p>
            <a:pPr marL="0" indent="0" algn="l">
              <a:buNone/>
            </a:pPr>
            <a:r>
              <a:rPr lang="en-US" sz="1800" b="0" i="0" u="none" strike="noStrike" baseline="0" dirty="0">
                <a:latin typeface="BookAntiqua"/>
              </a:rPr>
              <a:t>The </a:t>
            </a:r>
            <a:r>
              <a:rPr lang="en-US" sz="1800" b="0" i="0" u="none" strike="noStrike" baseline="0" dirty="0">
                <a:latin typeface="CourierStd"/>
              </a:rPr>
              <a:t>$(document).ready() </a:t>
            </a:r>
            <a:r>
              <a:rPr lang="en-US" sz="1800" b="0" i="0" u="none" strike="noStrike" baseline="0" dirty="0">
                <a:latin typeface="BookAntiqua"/>
              </a:rPr>
              <a:t>construct is actually calling the </a:t>
            </a:r>
            <a:r>
              <a:rPr lang="en-US" sz="1800" b="0" i="0" u="none" strike="noStrike" baseline="0" dirty="0">
                <a:latin typeface="CourierStd"/>
              </a:rPr>
              <a:t>.ready() </a:t>
            </a:r>
            <a:r>
              <a:rPr lang="en-US" sz="1800" b="0" i="0" u="none" strike="noStrike" baseline="0" dirty="0">
                <a:latin typeface="BookAntiqua"/>
              </a:rPr>
              <a:t>method on a jQuery object we've constructed from the </a:t>
            </a:r>
            <a:r>
              <a:rPr lang="en-US" sz="1800" b="0" i="0" u="none" strike="noStrike" baseline="0" dirty="0">
                <a:latin typeface="CourierStd"/>
              </a:rPr>
              <a:t>document </a:t>
            </a:r>
            <a:r>
              <a:rPr lang="en-US" sz="1800" b="0" i="0" u="none" strike="noStrike" baseline="0" dirty="0">
                <a:latin typeface="BookAntiqua"/>
              </a:rPr>
              <a:t>DOM element. The </a:t>
            </a:r>
            <a:r>
              <a:rPr lang="en-US" sz="1800" b="0" i="0" u="none" strike="noStrike" baseline="0" dirty="0">
                <a:latin typeface="CourierStd"/>
              </a:rPr>
              <a:t>$() </a:t>
            </a:r>
            <a:r>
              <a:rPr lang="en-US" sz="1800" b="0" i="0" u="none" strike="noStrike" baseline="0" dirty="0">
                <a:latin typeface="BookAntiqua"/>
              </a:rPr>
              <a:t>function provides a shortcut for us as this is a common task. When we pass in a function as the argument to </a:t>
            </a:r>
            <a:r>
              <a:rPr lang="en-US" sz="1800" b="0" i="0" u="none" strike="noStrike" baseline="0" dirty="0">
                <a:latin typeface="CourierStd"/>
              </a:rPr>
              <a:t>$()</a:t>
            </a:r>
            <a:r>
              <a:rPr lang="en-US" sz="1800" b="0" i="0" u="none" strike="noStrike" baseline="0" dirty="0">
                <a:latin typeface="BookAntiqua"/>
              </a:rPr>
              <a:t>, jQuery performs an implicit call to </a:t>
            </a:r>
            <a:r>
              <a:rPr lang="en-US" sz="1800" b="0" i="0" u="none" strike="noStrike" baseline="0" dirty="0">
                <a:latin typeface="CourierStd"/>
              </a:rPr>
              <a:t>.ready()</a:t>
            </a:r>
            <a:r>
              <a:rPr lang="en-US" sz="1800" b="0" i="0" u="none" strike="noStrike" baseline="0" dirty="0">
                <a:latin typeface="BookAntiqua"/>
              </a:rPr>
              <a:t>. We normally write this construct in the following way:</a:t>
            </a:r>
          </a:p>
          <a:p>
            <a:pPr marL="324000" lvl="1" indent="0">
              <a:buNone/>
            </a:pPr>
            <a:r>
              <a:rPr lang="en-US" b="0" i="0" u="none" strike="noStrike" baseline="0" dirty="0">
                <a:latin typeface="CourierStd"/>
              </a:rPr>
              <a:t>$(document).ready(function() {</a:t>
            </a:r>
          </a:p>
          <a:p>
            <a:pPr marL="324000" lvl="1" indent="0">
              <a:buNone/>
            </a:pPr>
            <a:r>
              <a:rPr lang="en-US" b="0" i="0" u="none" strike="noStrike" baseline="0" dirty="0">
                <a:latin typeface="CourierStd"/>
              </a:rPr>
              <a:t>// Our code here...</a:t>
            </a:r>
          </a:p>
          <a:p>
            <a:pPr marL="324000" lvl="1" indent="0">
              <a:buNone/>
            </a:pPr>
            <a:r>
              <a:rPr lang="en-US" b="0" i="0" u="none" strike="noStrike" baseline="0" dirty="0">
                <a:latin typeface="CourierStd"/>
              </a:rPr>
              <a:t>});</a:t>
            </a:r>
          </a:p>
          <a:p>
            <a:pPr marL="0" indent="0" algn="l">
              <a:buNone/>
            </a:pPr>
            <a:r>
              <a:rPr lang="en-US" sz="1800" b="0" i="0" u="none" strike="noStrike" baseline="0" dirty="0">
                <a:latin typeface="BookAntiqua"/>
              </a:rPr>
              <a:t>However, we can choose to use the following shorter version instead:</a:t>
            </a:r>
          </a:p>
          <a:p>
            <a:pPr marL="324000" lvl="1" indent="0">
              <a:buNone/>
            </a:pPr>
            <a:r>
              <a:rPr lang="en-US" b="0" i="0" u="none" strike="noStrike" baseline="0" dirty="0">
                <a:latin typeface="CourierStd"/>
              </a:rPr>
              <a:t>$(function() {</a:t>
            </a:r>
          </a:p>
          <a:p>
            <a:pPr marL="324000" lvl="1" indent="0">
              <a:buNone/>
            </a:pPr>
            <a:r>
              <a:rPr lang="en-US" b="0" i="0" u="none" strike="noStrike" baseline="0" dirty="0">
                <a:latin typeface="CourierStd"/>
              </a:rPr>
              <a:t>// Our code here...</a:t>
            </a:r>
          </a:p>
          <a:p>
            <a:pPr marL="324000" lvl="1" indent="0">
              <a:buNone/>
            </a:pPr>
            <a:r>
              <a:rPr lang="en-US" b="0" i="0" u="none" strike="noStrike" baseline="0" dirty="0">
                <a:latin typeface="CourierStd"/>
              </a:rPr>
              <a:t>});</a:t>
            </a:r>
          </a:p>
          <a:p>
            <a:pPr marL="0" indent="0" algn="l">
              <a:buNone/>
            </a:pPr>
            <a:r>
              <a:rPr lang="en-US" sz="1800" b="0" i="0" u="none" strike="noStrike" baseline="0" dirty="0">
                <a:latin typeface="BookAntiqua"/>
              </a:rPr>
              <a:t>While the latter syntax is shorter, the longer version makes code more descriptive about what it is doing. For this reason, we will use the longer syntax throughout this book.</a:t>
            </a:r>
            <a:endParaRPr lang="en-US" dirty="0"/>
          </a:p>
        </p:txBody>
      </p:sp>
    </p:spTree>
    <p:extLst>
      <p:ext uri="{BB962C8B-B14F-4D97-AF65-F5344CB8AC3E}">
        <p14:creationId xmlns:p14="http://schemas.microsoft.com/office/powerpoint/2010/main" val="2296382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ED51B-6013-4983-BEA7-620CF3850423}"/>
              </a:ext>
            </a:extLst>
          </p:cNvPr>
          <p:cNvSpPr>
            <a:spLocks noGrp="1"/>
          </p:cNvSpPr>
          <p:nvPr>
            <p:ph type="title"/>
          </p:nvPr>
        </p:nvSpPr>
        <p:spPr/>
        <p:txBody>
          <a:bodyPr/>
          <a:lstStyle/>
          <a:p>
            <a:r>
              <a:rPr lang="en-US" dirty="0"/>
              <a:t>Passing an argument to the .ready() callback</a:t>
            </a:r>
          </a:p>
        </p:txBody>
      </p:sp>
      <p:sp>
        <p:nvSpPr>
          <p:cNvPr id="3" name="Content Placeholder 2">
            <a:extLst>
              <a:ext uri="{FF2B5EF4-FFF2-40B4-BE49-F238E27FC236}">
                <a16:creationId xmlns:a16="http://schemas.microsoft.com/office/drawing/2014/main" id="{BD54A586-589A-4D35-82AE-F6E2711B4E49}"/>
              </a:ext>
            </a:extLst>
          </p:cNvPr>
          <p:cNvSpPr>
            <a:spLocks noGrp="1"/>
          </p:cNvSpPr>
          <p:nvPr>
            <p:ph idx="1"/>
          </p:nvPr>
        </p:nvSpPr>
        <p:spPr>
          <a:xfrm>
            <a:off x="581192" y="2180496"/>
            <a:ext cx="11029615" cy="4279571"/>
          </a:xfrm>
        </p:spPr>
        <p:txBody>
          <a:bodyPr>
            <a:normAutofit/>
          </a:bodyPr>
          <a:lstStyle/>
          <a:p>
            <a:pPr marL="0" indent="0" algn="l">
              <a:buNone/>
            </a:pPr>
            <a:r>
              <a:rPr lang="en-US" sz="1800" b="0" i="0" u="none" strike="noStrike" baseline="0" dirty="0">
                <a:latin typeface="BookAntiqua"/>
              </a:rPr>
              <a:t>In some cases, it may prove useful to use more than one JavaScript library on the same page. Since many libraries make use of the </a:t>
            </a:r>
            <a:r>
              <a:rPr lang="en-US" sz="1800" b="0" i="0" u="none" strike="noStrike" baseline="0" dirty="0">
                <a:latin typeface="CourierStd"/>
              </a:rPr>
              <a:t>$ </a:t>
            </a:r>
            <a:r>
              <a:rPr lang="en-US" sz="1800" b="0" i="0" u="none" strike="noStrike" baseline="0" dirty="0">
                <a:latin typeface="BookAntiqua"/>
              </a:rPr>
              <a:t>identifier (since it is short and convenient), we need a way to prevent collisions between these uses.</a:t>
            </a:r>
          </a:p>
          <a:p>
            <a:pPr marL="0" indent="0" algn="l">
              <a:buNone/>
            </a:pPr>
            <a:r>
              <a:rPr lang="en-US" sz="1800" b="0" i="0" u="none" strike="noStrike" baseline="0" dirty="0">
                <a:latin typeface="BookAntiqua"/>
              </a:rPr>
              <a:t>Fortunately, jQuery provides a method called </a:t>
            </a:r>
            <a:r>
              <a:rPr lang="en-US" sz="1800" b="0" i="0" u="none" strike="noStrike" baseline="0" dirty="0" err="1">
                <a:latin typeface="CourierStd"/>
              </a:rPr>
              <a:t>jQuery.noConflict</a:t>
            </a:r>
            <a:r>
              <a:rPr lang="en-US" sz="1800" b="0" i="0" u="none" strike="noStrike" baseline="0" dirty="0">
                <a:latin typeface="CourierStd"/>
              </a:rPr>
              <a:t>() </a:t>
            </a:r>
            <a:r>
              <a:rPr lang="en-US" sz="1800" b="0" i="0" u="none" strike="noStrike" baseline="0" dirty="0">
                <a:latin typeface="BookAntiqua"/>
              </a:rPr>
              <a:t>to return control of the </a:t>
            </a:r>
            <a:r>
              <a:rPr lang="en-US" sz="1800" b="0" i="0" u="none" strike="noStrike" baseline="0" dirty="0">
                <a:latin typeface="CourierStd"/>
              </a:rPr>
              <a:t>$ </a:t>
            </a:r>
            <a:r>
              <a:rPr lang="en-US" sz="1800" b="0" i="0" u="none" strike="noStrike" baseline="0" dirty="0">
                <a:latin typeface="BookAntiqua"/>
              </a:rPr>
              <a:t>identifier back to other libraries. Typical usage of </a:t>
            </a:r>
            <a:r>
              <a:rPr lang="en-US" sz="1800" b="0" i="0" u="none" strike="noStrike" baseline="0" dirty="0" err="1">
                <a:latin typeface="CourierStd"/>
              </a:rPr>
              <a:t>jQuery.noConflict</a:t>
            </a:r>
            <a:r>
              <a:rPr lang="en-US" sz="1800" b="0" i="0" u="none" strike="noStrike" baseline="0" dirty="0">
                <a:latin typeface="CourierStd"/>
              </a:rPr>
              <a:t>() </a:t>
            </a:r>
            <a:r>
              <a:rPr lang="en-US" sz="1800" b="0" i="0" u="none" strike="noStrike" baseline="0" dirty="0">
                <a:latin typeface="BookAntiqua"/>
              </a:rPr>
              <a:t>follows the following pattern:</a:t>
            </a:r>
          </a:p>
          <a:p>
            <a:pPr marL="0" indent="0" algn="l">
              <a:buNone/>
            </a:pPr>
            <a:r>
              <a:rPr lang="en-US" sz="1800" b="0" i="0" u="none" strike="noStrike" baseline="0" dirty="0">
                <a:latin typeface="CourierStd"/>
              </a:rPr>
              <a:t>&lt;script </a:t>
            </a:r>
            <a:r>
              <a:rPr lang="en-US" sz="1800" b="0" i="0" u="none" strike="noStrike" baseline="0" dirty="0" err="1">
                <a:latin typeface="CourierStd"/>
              </a:rPr>
              <a:t>src</a:t>
            </a:r>
            <a:r>
              <a:rPr lang="en-US" sz="1800" b="0" i="0" u="none" strike="noStrike" baseline="0" dirty="0">
                <a:latin typeface="CourierStd"/>
              </a:rPr>
              <a:t>="prototype.js"&gt;&lt;/script&gt;</a:t>
            </a:r>
          </a:p>
          <a:p>
            <a:pPr marL="0" indent="0" algn="l">
              <a:buNone/>
            </a:pPr>
            <a:r>
              <a:rPr lang="en-US" sz="1800" b="0" i="0" u="none" strike="noStrike" baseline="0" dirty="0">
                <a:latin typeface="CourierStd"/>
              </a:rPr>
              <a:t>&lt;script </a:t>
            </a:r>
            <a:r>
              <a:rPr lang="en-US" sz="1800" b="0" i="0" u="none" strike="noStrike" baseline="0" dirty="0" err="1">
                <a:latin typeface="CourierStd"/>
              </a:rPr>
              <a:t>src</a:t>
            </a:r>
            <a:r>
              <a:rPr lang="en-US" sz="1800" b="0" i="0" u="none" strike="noStrike" baseline="0" dirty="0">
                <a:latin typeface="CourierStd"/>
              </a:rPr>
              <a:t>="jquery.js"&gt;&lt;/script&gt;</a:t>
            </a:r>
          </a:p>
          <a:p>
            <a:pPr marL="0" indent="0" algn="l">
              <a:buNone/>
            </a:pPr>
            <a:r>
              <a:rPr lang="en-US" sz="1800" b="0" i="0" u="none" strike="noStrike" baseline="0" dirty="0">
                <a:latin typeface="CourierStd"/>
              </a:rPr>
              <a:t>&lt;script&gt;</a:t>
            </a:r>
          </a:p>
          <a:p>
            <a:pPr marL="0" indent="0" algn="l">
              <a:buNone/>
            </a:pPr>
            <a:r>
              <a:rPr lang="en-US" sz="1800" b="0" i="0" u="none" strike="noStrike" baseline="0" dirty="0">
                <a:latin typeface="CourierStd"/>
              </a:rPr>
              <a:t>	</a:t>
            </a:r>
            <a:r>
              <a:rPr lang="en-US" sz="1800" b="0" i="0" u="none" strike="noStrike" baseline="0" dirty="0" err="1">
                <a:latin typeface="CourierStd"/>
              </a:rPr>
              <a:t>jQuery.noConflict</a:t>
            </a:r>
            <a:r>
              <a:rPr lang="en-US" sz="1800" b="0" i="0" u="none" strike="noStrike" baseline="0" dirty="0">
                <a:latin typeface="CourierStd"/>
              </a:rPr>
              <a:t>();</a:t>
            </a:r>
          </a:p>
          <a:p>
            <a:pPr marL="0" indent="0" algn="l">
              <a:buNone/>
            </a:pPr>
            <a:r>
              <a:rPr lang="en-US" sz="1800" b="0" i="0" u="none" strike="noStrike" baseline="0" dirty="0">
                <a:latin typeface="CourierStd"/>
              </a:rPr>
              <a:t>&lt;/script&gt;</a:t>
            </a:r>
          </a:p>
          <a:p>
            <a:pPr marL="0" indent="0" algn="l">
              <a:buNone/>
            </a:pPr>
            <a:r>
              <a:rPr lang="en-US" sz="1800" b="0" i="0" u="none" strike="noStrike" baseline="0" dirty="0">
                <a:latin typeface="CourierStd"/>
              </a:rPr>
              <a:t>&lt;script </a:t>
            </a:r>
            <a:r>
              <a:rPr lang="en-US" sz="1800" b="0" i="0" u="none" strike="noStrike" baseline="0" dirty="0" err="1">
                <a:latin typeface="CourierStd"/>
              </a:rPr>
              <a:t>src</a:t>
            </a:r>
            <a:r>
              <a:rPr lang="en-US" sz="1800" b="0" i="0" u="none" strike="noStrike" baseline="0" dirty="0">
                <a:latin typeface="CourierStd"/>
              </a:rPr>
              <a:t>="myscript.js"&gt;&lt;/script&gt;</a:t>
            </a:r>
            <a:endParaRPr lang="en-US" dirty="0"/>
          </a:p>
        </p:txBody>
      </p:sp>
    </p:spTree>
    <p:extLst>
      <p:ext uri="{BB962C8B-B14F-4D97-AF65-F5344CB8AC3E}">
        <p14:creationId xmlns:p14="http://schemas.microsoft.com/office/powerpoint/2010/main" val="129230420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9910</TotalTime>
  <Words>10160</Words>
  <Application>Microsoft Office PowerPoint</Application>
  <PresentationFormat>Widescreen</PresentationFormat>
  <Paragraphs>665</Paragraphs>
  <Slides>71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71</vt:i4>
      </vt:variant>
    </vt:vector>
  </HeadingPairs>
  <TitlesOfParts>
    <vt:vector size="81" baseType="lpstr">
      <vt:lpstr>Arial</vt:lpstr>
      <vt:lpstr>BookAntiqua</vt:lpstr>
      <vt:lpstr>BookAntiqua-Bold</vt:lpstr>
      <vt:lpstr>BookAntiqua-Italic</vt:lpstr>
      <vt:lpstr>Calibri</vt:lpstr>
      <vt:lpstr>CourierStd</vt:lpstr>
      <vt:lpstr>CourierStd-Bold</vt:lpstr>
      <vt:lpstr>Gill Sans MT</vt:lpstr>
      <vt:lpstr>Wingdings 2</vt:lpstr>
      <vt:lpstr>Dividend</vt:lpstr>
      <vt:lpstr>Learning jQuery  Chapter 3: Handling Events</vt:lpstr>
      <vt:lpstr>Introduction</vt:lpstr>
      <vt:lpstr>Performing tasks on page load</vt:lpstr>
      <vt:lpstr>Timing of code execution</vt:lpstr>
      <vt:lpstr>Timing of code execution</vt:lpstr>
      <vt:lpstr>Handling multiple scripts on one page</vt:lpstr>
      <vt:lpstr>Handling multiple scripts on one page</vt:lpstr>
      <vt:lpstr>Alternate syntax for .ready()</vt:lpstr>
      <vt:lpstr>Passing an argument to the .ready() callback</vt:lpstr>
      <vt:lpstr>Passing an argument to the .ready() callback</vt:lpstr>
      <vt:lpstr>Handling simple events</vt:lpstr>
      <vt:lpstr>A simple style switcher</vt:lpstr>
      <vt:lpstr>A simple style switcher</vt:lpstr>
      <vt:lpstr>A simple style switcher</vt:lpstr>
      <vt:lpstr>A simple style switcher</vt:lpstr>
      <vt:lpstr>A simple style switcher</vt:lpstr>
      <vt:lpstr>Enabling the other buttons</vt:lpstr>
      <vt:lpstr>Enabling the other buttons</vt:lpstr>
      <vt:lpstr>Making use of the event handler context</vt:lpstr>
      <vt:lpstr>Making use of the event handler context</vt:lpstr>
      <vt:lpstr>Making use of the event handler context</vt:lpstr>
      <vt:lpstr>Making use of the event handler context</vt:lpstr>
      <vt:lpstr>Consolidating code using the event context</vt:lpstr>
      <vt:lpstr>Consolidating code using the event context</vt:lpstr>
      <vt:lpstr>Consolidating code using the event context</vt:lpstr>
      <vt:lpstr>Shorthand events</vt:lpstr>
      <vt:lpstr>Showing and hiding advanced features</vt:lpstr>
      <vt:lpstr>Showing and hiding advanced features</vt:lpstr>
      <vt:lpstr>Event propagation</vt:lpstr>
      <vt:lpstr>Event propagation</vt:lpstr>
      <vt:lpstr>Event propagation</vt:lpstr>
      <vt:lpstr>The journey of an event</vt:lpstr>
      <vt:lpstr>The journey of an event</vt:lpstr>
      <vt:lpstr>The journey of an event</vt:lpstr>
      <vt:lpstr>The journey of an event</vt:lpstr>
      <vt:lpstr>Side effects of event bubbling</vt:lpstr>
      <vt:lpstr>Altering the journey – the event object</vt:lpstr>
      <vt:lpstr>Altering the journey – the event object</vt:lpstr>
      <vt:lpstr>Altering the journey – the event object</vt:lpstr>
      <vt:lpstr>Altering the journey – the event object</vt:lpstr>
      <vt:lpstr>Altering the journey – the event object</vt:lpstr>
      <vt:lpstr>Stopping event propagation</vt:lpstr>
      <vt:lpstr>Stopping event propagation</vt:lpstr>
      <vt:lpstr>Preventing default actions</vt:lpstr>
      <vt:lpstr>Delegating events</vt:lpstr>
      <vt:lpstr>Delegating events</vt:lpstr>
      <vt:lpstr>Delegating events</vt:lpstr>
      <vt:lpstr>Delegating events</vt:lpstr>
      <vt:lpstr>Delegating events</vt:lpstr>
      <vt:lpstr>Delegating events</vt:lpstr>
      <vt:lpstr>Delegating events</vt:lpstr>
      <vt:lpstr>Using built-in event-delegation capabilities</vt:lpstr>
      <vt:lpstr>Removing an event handler</vt:lpstr>
      <vt:lpstr>Removing an event handler</vt:lpstr>
      <vt:lpstr>Giving namespaces to event handlers</vt:lpstr>
      <vt:lpstr>Giving namespaces to event handlers</vt:lpstr>
      <vt:lpstr>Rebinding events</vt:lpstr>
      <vt:lpstr>Rebinding events</vt:lpstr>
      <vt:lpstr>Rebinding events</vt:lpstr>
      <vt:lpstr>Rebinding events</vt:lpstr>
      <vt:lpstr>Rebinding events</vt:lpstr>
      <vt:lpstr>Rebinding events</vt:lpstr>
      <vt:lpstr>Simulating user interaction</vt:lpstr>
      <vt:lpstr>Simulating user interaction</vt:lpstr>
      <vt:lpstr>Reacting to keyboard events</vt:lpstr>
      <vt:lpstr>Reacting to keyboard events</vt:lpstr>
      <vt:lpstr>Reacting to keyboard events</vt:lpstr>
      <vt:lpstr>Reacting to keyboard events</vt:lpstr>
      <vt:lpstr>Reacting to keyboard events</vt:lpstr>
      <vt:lpstr>Reacting to keyboard events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Boban Srezovski</dc:creator>
  <cp:lastModifiedBy>Boban Srezovski</cp:lastModifiedBy>
  <cp:revision>148</cp:revision>
  <dcterms:created xsi:type="dcterms:W3CDTF">2022-01-06T00:17:01Z</dcterms:created>
  <dcterms:modified xsi:type="dcterms:W3CDTF">2023-02-21T23:22:08Z</dcterms:modified>
</cp:coreProperties>
</file>