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7036" r:id="rId1"/>
  </p:sldMasterIdLst>
  <p:notesMasterIdLst>
    <p:notesMasterId r:id="rId5"/>
  </p:notesMasterIdLst>
  <p:sldIdLst>
    <p:sldId id="269" r:id="rId2"/>
    <p:sldId id="822" r:id="rId3"/>
    <p:sldId id="43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F5517FA-D6DE-4603-9251-0A7E09AFEB98}">
          <p14:sldIdLst>
            <p14:sldId id="269"/>
          </p14:sldIdLst>
        </p14:section>
        <p14:section name="Introduction" id="{EB83BA8B-AAC0-4943-9C07-3DBD46068A71}">
          <p14:sldIdLst>
            <p14:sldId id="822"/>
          </p14:sldIdLst>
        </p14:section>
        <p14:section name="Summary" id="{D669DE49-9AA0-4248-AE99-D718CDD2DF31}">
          <p14:sldIdLst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ban Srezovski" initials="BS" lastIdx="1" clrIdx="0">
    <p:extLst>
      <p:ext uri="{19B8F6BF-5375-455C-9EA6-DF929625EA0E}">
        <p15:presenceInfo xmlns:p15="http://schemas.microsoft.com/office/powerpoint/2012/main" userId="d2c5dd452d77a7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77" autoAdjust="0"/>
  </p:normalViewPr>
  <p:slideViewPr>
    <p:cSldViewPr snapToGrid="0">
      <p:cViewPr varScale="1">
        <p:scale>
          <a:sx n="95" d="100"/>
          <a:sy n="95" d="100"/>
        </p:scale>
        <p:origin x="581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an Srezovski" userId="d2c5dd452d77a740" providerId="LiveId" clId="{976261DE-8D18-48C1-B0FE-1B8A49389EC4}"/>
    <pc:docChg chg="undo custSel modSld">
      <pc:chgData name="Boban Srezovski" userId="d2c5dd452d77a740" providerId="LiveId" clId="{976261DE-8D18-48C1-B0FE-1B8A49389EC4}" dt="2023-03-02T14:23:04.736" v="4"/>
      <pc:docMkLst>
        <pc:docMk/>
      </pc:docMkLst>
      <pc:sldChg chg="modSp mod">
        <pc:chgData name="Boban Srezovski" userId="d2c5dd452d77a740" providerId="LiveId" clId="{976261DE-8D18-48C1-B0FE-1B8A49389EC4}" dt="2023-03-02T14:23:04.736" v="4"/>
        <pc:sldMkLst>
          <pc:docMk/>
          <pc:sldMk cId="4120532793" sldId="269"/>
        </pc:sldMkLst>
        <pc:spChg chg="mod">
          <ac:chgData name="Boban Srezovski" userId="d2c5dd452d77a740" providerId="LiveId" clId="{976261DE-8D18-48C1-B0FE-1B8A49389EC4}" dt="2023-03-02T14:23:04.736" v="4"/>
          <ac:spMkLst>
            <pc:docMk/>
            <pc:sldMk cId="4120532793" sldId="269"/>
            <ac:spMk id="2" creationId="{D6A451ED-E201-46BE-B207-BB09860B7F38}"/>
          </ac:spMkLst>
        </pc:spChg>
      </pc:sldChg>
    </pc:docChg>
  </pc:docChgLst>
  <pc:docChgLst>
    <pc:chgData name="Boban Srezovski" userId="d2c5dd452d77a740" providerId="LiveId" clId="{9DE761D5-60E6-4985-B58A-FDECD27CC32A}"/>
    <pc:docChg chg="custSel modSld">
      <pc:chgData name="Boban Srezovski" userId="d2c5dd452d77a740" providerId="LiveId" clId="{9DE761D5-60E6-4985-B58A-FDECD27CC32A}" dt="2023-02-10T14:30:32.473" v="2" actId="478"/>
      <pc:docMkLst>
        <pc:docMk/>
      </pc:docMkLst>
      <pc:sldChg chg="addSp delSp modSp mod">
        <pc:chgData name="Boban Srezovski" userId="d2c5dd452d77a740" providerId="LiveId" clId="{9DE761D5-60E6-4985-B58A-FDECD27CC32A}" dt="2023-02-10T14:30:32.473" v="2" actId="478"/>
        <pc:sldMkLst>
          <pc:docMk/>
          <pc:sldMk cId="4120532793" sldId="269"/>
        </pc:sldMkLst>
        <pc:picChg chg="add mod">
          <ac:chgData name="Boban Srezovski" userId="d2c5dd452d77a740" providerId="LiveId" clId="{9DE761D5-60E6-4985-B58A-FDECD27CC32A}" dt="2023-02-10T14:30:30.852" v="1"/>
          <ac:picMkLst>
            <pc:docMk/>
            <pc:sldMk cId="4120532793" sldId="269"/>
            <ac:picMk id="5" creationId="{CF6017D8-5F14-4205-8B57-0056426202AD}"/>
          </ac:picMkLst>
        </pc:picChg>
        <pc:picChg chg="del">
          <ac:chgData name="Boban Srezovski" userId="d2c5dd452d77a740" providerId="LiveId" clId="{9DE761D5-60E6-4985-B58A-FDECD27CC32A}" dt="2023-02-10T14:30:30.024" v="0" actId="478"/>
          <ac:picMkLst>
            <pc:docMk/>
            <pc:sldMk cId="4120532793" sldId="269"/>
            <ac:picMk id="11" creationId="{6B4B924C-694C-4813-89BB-32F7E9F985FE}"/>
          </ac:picMkLst>
        </pc:picChg>
        <pc:picChg chg="del">
          <ac:chgData name="Boban Srezovski" userId="d2c5dd452d77a740" providerId="LiveId" clId="{9DE761D5-60E6-4985-B58A-FDECD27CC32A}" dt="2023-02-10T14:30:32.473" v="2" actId="478"/>
          <ac:picMkLst>
            <pc:docMk/>
            <pc:sldMk cId="4120532793" sldId="269"/>
            <ac:picMk id="13" creationId="{6B3E9E01-D7BC-43C7-A0CC-945328E693C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71AD5C-0B41-4EA6-BB84-19770D2D80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E2288-F011-483F-A1AB-C319A03B43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A2A8A-917E-43FA-8D2E-45EE0056776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12EDD7-B42C-440A-B83A-5C191B3EA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4B97DD5-3432-4510-BEB0-99075528A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CC83-2BBD-4D9F-9876-1EB7478BA0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96750-1E30-4AF4-BC79-0E53EF7B3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9D748-BBBD-4892-956A-E6137FC046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3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7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8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3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6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1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4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5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5ABE304-FEA4-4938-A6BC-F6F5562CB43D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46B5EB-5486-4D2F-AC9F-DBA148209D3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846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037" r:id="rId1"/>
    <p:sldLayoutId id="2147487038" r:id="rId2"/>
    <p:sldLayoutId id="2147487039" r:id="rId3"/>
    <p:sldLayoutId id="2147487040" r:id="rId4"/>
    <p:sldLayoutId id="2147487041" r:id="rId5"/>
    <p:sldLayoutId id="2147487042" r:id="rId6"/>
    <p:sldLayoutId id="2147487043" r:id="rId7"/>
    <p:sldLayoutId id="2147487044" r:id="rId8"/>
    <p:sldLayoutId id="2147487045" r:id="rId9"/>
    <p:sldLayoutId id="2147487046" r:id="rId10"/>
    <p:sldLayoutId id="214748704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51ED-E201-46BE-B207-BB09860B7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550" y="1486595"/>
            <a:ext cx="11126898" cy="1475013"/>
          </a:xfrm>
        </p:spPr>
        <p:txBody>
          <a:bodyPr>
            <a:noAutofit/>
          </a:bodyPr>
          <a:lstStyle/>
          <a:p>
            <a:r>
              <a:rPr lang="en-US" sz="4000" dirty="0"/>
              <a:t>Learning jQuery </a:t>
            </a:r>
            <a:br>
              <a:rPr lang="en-US" sz="4000" dirty="0"/>
            </a:br>
            <a:r>
              <a:rPr lang="en-US" sz="2800" dirty="0"/>
              <a:t>Chapter 5: Manipulating the DOM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017D8-5F14-4205-8B57-005642620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95" y="3147904"/>
            <a:ext cx="5283208" cy="316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3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1ACA-0633-4DF9-9514-76F864D3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529A59-3EF9-496E-86DF-8565800F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3071-D266-4671-BF1A-272901C6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9B92C-24E2-4FE5-8506-F035CE63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9754</TotalTime>
  <Words>11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</vt:lpstr>
      <vt:lpstr>Learning jQuery  Chapter 5: Manipulating the DOM</vt:lpstr>
      <vt:lpstr>Introduction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Boban Srezovski</dc:creator>
  <cp:lastModifiedBy>Boban Srezovski</cp:lastModifiedBy>
  <cp:revision>146</cp:revision>
  <dcterms:created xsi:type="dcterms:W3CDTF">2022-01-06T00:17:01Z</dcterms:created>
  <dcterms:modified xsi:type="dcterms:W3CDTF">2023-03-02T14:23:06Z</dcterms:modified>
</cp:coreProperties>
</file>