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036" r:id="rId1"/>
  </p:sldMasterIdLst>
  <p:notesMasterIdLst>
    <p:notesMasterId r:id="rId5"/>
  </p:notesMasterIdLst>
  <p:sldIdLst>
    <p:sldId id="269" r:id="rId2"/>
    <p:sldId id="822" r:id="rId3"/>
    <p:sldId id="43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F5517FA-D6DE-4603-9251-0A7E09AFEB98}">
          <p14:sldIdLst>
            <p14:sldId id="269"/>
          </p14:sldIdLst>
        </p14:section>
        <p14:section name="Introduction" id="{EB83BA8B-AAC0-4943-9C07-3DBD46068A71}">
          <p14:sldIdLst>
            <p14:sldId id="822"/>
          </p14:sldIdLst>
        </p14:section>
        <p14:section name="Summary" id="{D669DE49-9AA0-4248-AE99-D718CDD2DF31}">
          <p14:sldIdLst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an Srezovski" initials="BS" lastIdx="1" clrIdx="0">
    <p:extLst>
      <p:ext uri="{19B8F6BF-5375-455C-9EA6-DF929625EA0E}">
        <p15:presenceInfo xmlns:p15="http://schemas.microsoft.com/office/powerpoint/2012/main" userId="d2c5dd452d77a7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77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an Srezovski" userId="d2c5dd452d77a740" providerId="LiveId" clId="{19E584C0-B5D7-4879-8DC1-DB3C477636C7}"/>
    <pc:docChg chg="undo custSel modSld">
      <pc:chgData name="Boban Srezovski" userId="d2c5dd452d77a740" providerId="LiveId" clId="{19E584C0-B5D7-4879-8DC1-DB3C477636C7}" dt="2022-06-30T22:09:42.751" v="4"/>
      <pc:docMkLst>
        <pc:docMk/>
      </pc:docMkLst>
      <pc:sldChg chg="modSp mod">
        <pc:chgData name="Boban Srezovski" userId="d2c5dd452d77a740" providerId="LiveId" clId="{19E584C0-B5D7-4879-8DC1-DB3C477636C7}" dt="2022-06-30T22:09:42.751" v="4"/>
        <pc:sldMkLst>
          <pc:docMk/>
          <pc:sldMk cId="4120532793" sldId="269"/>
        </pc:sldMkLst>
        <pc:spChg chg="mod">
          <ac:chgData name="Boban Srezovski" userId="d2c5dd452d77a740" providerId="LiveId" clId="{19E584C0-B5D7-4879-8DC1-DB3C477636C7}" dt="2022-06-30T22:09:42.751" v="4"/>
          <ac:spMkLst>
            <pc:docMk/>
            <pc:sldMk cId="4120532793" sldId="269"/>
            <ac:spMk id="2" creationId="{D6A451ED-E201-46BE-B207-BB09860B7F38}"/>
          </ac:spMkLst>
        </pc:spChg>
      </pc:sldChg>
    </pc:docChg>
  </pc:docChgLst>
  <pc:docChgLst>
    <pc:chgData name="Boban Srezovski" userId="d2c5dd452d77a740" providerId="LiveId" clId="{AE0A6B39-CD80-45B3-8C7B-1CC88CB53E7E}"/>
    <pc:docChg chg="custSel modSld">
      <pc:chgData name="Boban Srezovski" userId="d2c5dd452d77a740" providerId="LiveId" clId="{AE0A6B39-CD80-45B3-8C7B-1CC88CB53E7E}" dt="2023-02-10T14:30:38.562" v="2" actId="478"/>
      <pc:docMkLst>
        <pc:docMk/>
      </pc:docMkLst>
      <pc:sldChg chg="addSp delSp modSp mod">
        <pc:chgData name="Boban Srezovski" userId="d2c5dd452d77a740" providerId="LiveId" clId="{AE0A6B39-CD80-45B3-8C7B-1CC88CB53E7E}" dt="2023-02-10T14:30:38.562" v="2" actId="478"/>
        <pc:sldMkLst>
          <pc:docMk/>
          <pc:sldMk cId="4120532793" sldId="269"/>
        </pc:sldMkLst>
        <pc:picChg chg="add mod">
          <ac:chgData name="Boban Srezovski" userId="d2c5dd452d77a740" providerId="LiveId" clId="{AE0A6B39-CD80-45B3-8C7B-1CC88CB53E7E}" dt="2023-02-10T14:30:36.795" v="1"/>
          <ac:picMkLst>
            <pc:docMk/>
            <pc:sldMk cId="4120532793" sldId="269"/>
            <ac:picMk id="5" creationId="{2E9B83C7-A335-419A-95B6-E4BBC582417C}"/>
          </ac:picMkLst>
        </pc:picChg>
        <pc:picChg chg="del">
          <ac:chgData name="Boban Srezovski" userId="d2c5dd452d77a740" providerId="LiveId" clId="{AE0A6B39-CD80-45B3-8C7B-1CC88CB53E7E}" dt="2023-02-10T14:30:36.571" v="0" actId="478"/>
          <ac:picMkLst>
            <pc:docMk/>
            <pc:sldMk cId="4120532793" sldId="269"/>
            <ac:picMk id="11" creationId="{6B4B924C-694C-4813-89BB-32F7E9F985FE}"/>
          </ac:picMkLst>
        </pc:picChg>
        <pc:picChg chg="del">
          <ac:chgData name="Boban Srezovski" userId="d2c5dd452d77a740" providerId="LiveId" clId="{AE0A6B39-CD80-45B3-8C7B-1CC88CB53E7E}" dt="2023-02-10T14:30:38.562" v="2" actId="478"/>
          <ac:picMkLst>
            <pc:docMk/>
            <pc:sldMk cId="4120532793" sldId="269"/>
            <ac:picMk id="13" creationId="{6B3E9E01-D7BC-43C7-A0CC-945328E693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1AD5C-0B41-4EA6-BB84-19770D2D80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E2288-F011-483F-A1AB-C319A03B43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A2A8A-917E-43FA-8D2E-45EE0056776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12EDD7-B42C-440A-B83A-5C191B3EA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97DD5-3432-4510-BEB0-99075528A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CC83-2BBD-4D9F-9876-1EB7478BA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6750-1E30-4AF4-BC79-0E53EF7B3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9D748-BBBD-4892-956A-E6137FC046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4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4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37" r:id="rId1"/>
    <p:sldLayoutId id="2147487038" r:id="rId2"/>
    <p:sldLayoutId id="2147487039" r:id="rId3"/>
    <p:sldLayoutId id="2147487040" r:id="rId4"/>
    <p:sldLayoutId id="2147487041" r:id="rId5"/>
    <p:sldLayoutId id="2147487042" r:id="rId6"/>
    <p:sldLayoutId id="2147487043" r:id="rId7"/>
    <p:sldLayoutId id="2147487044" r:id="rId8"/>
    <p:sldLayoutId id="2147487045" r:id="rId9"/>
    <p:sldLayoutId id="2147487046" r:id="rId10"/>
    <p:sldLayoutId id="214748704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1ED-E201-46BE-B207-BB09860B7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550" y="1486595"/>
            <a:ext cx="11126898" cy="1475013"/>
          </a:xfrm>
        </p:spPr>
        <p:txBody>
          <a:bodyPr>
            <a:noAutofit/>
          </a:bodyPr>
          <a:lstStyle/>
          <a:p>
            <a:r>
              <a:rPr lang="en-US" sz="4000" dirty="0"/>
              <a:t>Learning jQuery </a:t>
            </a:r>
            <a:br>
              <a:rPr lang="en-US" sz="4000" dirty="0"/>
            </a:br>
            <a:r>
              <a:rPr lang="en-US" sz="2800" dirty="0"/>
              <a:t>Chapter 6: Sending Data with Ajax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B83C7-A335-419A-95B6-E4BBC5824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5" y="3147904"/>
            <a:ext cx="5283208" cy="31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3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1ACA-0633-4DF9-9514-76F864D3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529A59-3EF9-496E-86DF-8565800F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3071-D266-4671-BF1A-272901C6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9B92C-24E2-4FE5-8506-F035CE63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9754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</vt:lpstr>
      <vt:lpstr>Learning jQuery  Chapter 6: Sending Data with Ajax</vt:lpstr>
      <vt:lpstr>Introduction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Boban Srezovski</dc:creator>
  <cp:lastModifiedBy>Boban Srezovski</cp:lastModifiedBy>
  <cp:revision>146</cp:revision>
  <dcterms:created xsi:type="dcterms:W3CDTF">2022-01-06T00:17:01Z</dcterms:created>
  <dcterms:modified xsi:type="dcterms:W3CDTF">2023-02-10T14:30:39Z</dcterms:modified>
</cp:coreProperties>
</file>