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68"/>
  </p:notesMasterIdLst>
  <p:sldIdLst>
    <p:sldId id="269" r:id="rId2"/>
    <p:sldId id="463" r:id="rId3"/>
    <p:sldId id="436" r:id="rId4"/>
    <p:sldId id="270" r:id="rId5"/>
    <p:sldId id="272" r:id="rId6"/>
    <p:sldId id="280" r:id="rId7"/>
    <p:sldId id="384" r:id="rId8"/>
    <p:sldId id="385" r:id="rId9"/>
    <p:sldId id="386" r:id="rId10"/>
    <p:sldId id="387" r:id="rId11"/>
    <p:sldId id="437" r:id="rId12"/>
    <p:sldId id="286" r:id="rId13"/>
    <p:sldId id="438" r:id="rId14"/>
    <p:sldId id="288" r:id="rId15"/>
    <p:sldId id="439" r:id="rId16"/>
    <p:sldId id="290" r:id="rId17"/>
    <p:sldId id="440" r:id="rId18"/>
    <p:sldId id="391" r:id="rId19"/>
    <p:sldId id="292" r:id="rId20"/>
    <p:sldId id="441" r:id="rId21"/>
    <p:sldId id="442" r:id="rId22"/>
    <p:sldId id="443" r:id="rId23"/>
    <p:sldId id="293" r:id="rId24"/>
    <p:sldId id="294" r:id="rId25"/>
    <p:sldId id="295" r:id="rId26"/>
    <p:sldId id="444" r:id="rId27"/>
    <p:sldId id="393" r:id="rId28"/>
    <p:sldId id="394" r:id="rId29"/>
    <p:sldId id="395" r:id="rId30"/>
    <p:sldId id="396" r:id="rId31"/>
    <p:sldId id="296" r:id="rId32"/>
    <p:sldId id="344" r:id="rId33"/>
    <p:sldId id="398" r:id="rId34"/>
    <p:sldId id="347" r:id="rId35"/>
    <p:sldId id="445" r:id="rId36"/>
    <p:sldId id="446" r:id="rId37"/>
    <p:sldId id="297" r:id="rId38"/>
    <p:sldId id="447" r:id="rId39"/>
    <p:sldId id="301" r:id="rId40"/>
    <p:sldId id="350" r:id="rId41"/>
    <p:sldId id="359" r:id="rId42"/>
    <p:sldId id="448" r:id="rId43"/>
    <p:sldId id="449" r:id="rId44"/>
    <p:sldId id="450" r:id="rId45"/>
    <p:sldId id="362" r:id="rId46"/>
    <p:sldId id="451" r:id="rId47"/>
    <p:sldId id="452" r:id="rId48"/>
    <p:sldId id="365" r:id="rId49"/>
    <p:sldId id="399" r:id="rId50"/>
    <p:sldId id="369" r:id="rId51"/>
    <p:sldId id="370" r:id="rId52"/>
    <p:sldId id="453" r:id="rId53"/>
    <p:sldId id="454" r:id="rId54"/>
    <p:sldId id="455" r:id="rId55"/>
    <p:sldId id="456" r:id="rId56"/>
    <p:sldId id="381" r:id="rId57"/>
    <p:sldId id="457" r:id="rId58"/>
    <p:sldId id="400" r:id="rId59"/>
    <p:sldId id="458" r:id="rId60"/>
    <p:sldId id="459" r:id="rId61"/>
    <p:sldId id="460" r:id="rId62"/>
    <p:sldId id="401" r:id="rId63"/>
    <p:sldId id="461" r:id="rId64"/>
    <p:sldId id="462" r:id="rId65"/>
    <p:sldId id="402" r:id="rId66"/>
    <p:sldId id="403"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Objectives" id="{5E7990FD-DBD9-4B33-9ED6-DC31EFE119FD}">
          <p14:sldIdLst>
            <p14:sldId id="463"/>
            <p14:sldId id="436"/>
          </p14:sldIdLst>
        </p14:section>
        <p14:section name="Introduction" id="{FA9D01CF-BD9E-4855-8E61-3905E8AC179C}">
          <p14:sldIdLst>
            <p14:sldId id="270"/>
          </p14:sldIdLst>
        </p14:section>
        <p14:section name="Project — Plan and Build a Website" id="{D3EE7BA3-2DA7-418F-9350-64DD57CD30DC}">
          <p14:sldIdLst>
            <p14:sldId id="272"/>
          </p14:sldIdLst>
        </p14:section>
        <p14:section name="Roadmap" id="{FBEED6DF-1B62-48F8-8C2D-95336AA51CAC}">
          <p14:sldIdLst>
            <p14:sldId id="280"/>
          </p14:sldIdLst>
        </p14:section>
        <p14:section name="Designing a Website" id="{216B23BC-DF68-4E24-BFCE-617A9920EF46}">
          <p14:sldIdLst>
            <p14:sldId id="384"/>
            <p14:sldId id="385"/>
          </p14:sldIdLst>
        </p14:section>
        <p14:section name="Site Map" id="{E3955F53-57EA-42C5-96A6-C38A0F154194}">
          <p14:sldIdLst>
            <p14:sldId id="386"/>
          </p14:sldIdLst>
        </p14:section>
        <p14:section name="Wireframe" id="{E4B0311E-F523-40AB-90FE-9D78A70BEEFC}">
          <p14:sldIdLst>
            <p14:sldId id="387"/>
            <p14:sldId id="437"/>
          </p14:sldIdLst>
        </p14:section>
        <p14:section name="File Management" id="{5EE36B2F-4460-4056-817C-C002C89BE258}">
          <p14:sldIdLst>
            <p14:sldId id="286"/>
            <p14:sldId id="438"/>
          </p14:sldIdLst>
        </p14:section>
        <p14:section name="To Create a Website Folder and Subfolders" id="{9DFF2104-2A8B-43EC-BC72-BE2D67F5E8EF}">
          <p14:sldIdLst>
            <p14:sldId id="288"/>
            <p14:sldId id="439"/>
          </p14:sldIdLst>
        </p14:section>
        <p14:section name="Using HTML 5 Semantic Elements" id="{23EC89D4-C156-449F-BA38-FD18C964AE6A}">
          <p14:sldIdLst>
            <p14:sldId id="290"/>
            <p14:sldId id="440"/>
            <p14:sldId id="391"/>
          </p14:sldIdLst>
        </p14:section>
        <p14:section name="Header Element" id="{67D42413-EAF7-4DE0-9129-11F4F91AF260}">
          <p14:sldIdLst>
            <p14:sldId id="292"/>
          </p14:sldIdLst>
        </p14:section>
        <p14:section name="Nav Element" id="{A2DE221C-99B0-4F53-BA4D-18AF94C75DAF}">
          <p14:sldIdLst>
            <p14:sldId id="441"/>
          </p14:sldIdLst>
        </p14:section>
        <p14:section name="Main Element" id="{98428EE7-B316-4E84-8D0B-6FA69F179CF7}">
          <p14:sldIdLst>
            <p14:sldId id="442"/>
          </p14:sldIdLst>
        </p14:section>
        <p14:section name="Footer Element" id="{802C6B0A-AD90-4E0C-BED1-C8C5C3CF12CA}">
          <p14:sldIdLst>
            <p14:sldId id="443"/>
          </p14:sldIdLst>
        </p14:section>
        <p14:section name="Webpage Template" id="{6C0A4409-7771-4BE9-B86B-6F53E4E1184E}">
          <p14:sldIdLst>
            <p14:sldId id="293"/>
          </p14:sldIdLst>
        </p14:section>
        <p14:section name="Creating a Webpage Template" id="{29796615-DC95-4849-AFF9-920D0BB28154}">
          <p14:sldIdLst>
            <p14:sldId id="294"/>
          </p14:sldIdLst>
        </p14:section>
        <p14:section name="To Create a Webpage Template Document" id="{A053314E-684B-4A82-AED9-B2E5E6FA4EAA}">
          <p14:sldIdLst>
            <p14:sldId id="295"/>
            <p14:sldId id="444"/>
            <p14:sldId id="393"/>
            <p14:sldId id="394"/>
          </p14:sldIdLst>
        </p14:section>
        <p14:section name="To Add HTML 5 Semantic Elements to a Webpage Template" id="{1785A1DD-35CC-488C-BC0B-1E6634BA9781}">
          <p14:sldIdLst>
            <p14:sldId id="395"/>
            <p14:sldId id="396"/>
          </p14:sldIdLst>
        </p14:section>
        <p14:section name="To Add a Title to a Webpage Template" id="{0A6D7161-C352-4A5B-B191-34732AA9E918}">
          <p14:sldIdLst>
            <p14:sldId id="296"/>
          </p14:sldIdLst>
        </p14:section>
        <p14:section name="Comments" id="{7C765E02-30D4-4E05-BE72-5A9C34BB700E}">
          <p14:sldIdLst>
            <p14:sldId id="344"/>
          </p14:sldIdLst>
        </p14:section>
        <p14:section name="To Add Comments to a Webpage Template" id="{6DD3510E-3E0F-4D1F-A6F8-F397961B73E7}">
          <p14:sldIdLst>
            <p14:sldId id="398"/>
            <p14:sldId id="347"/>
            <p14:sldId id="445"/>
            <p14:sldId id="446"/>
          </p14:sldIdLst>
        </p14:section>
        <p14:section name="Heading Elements" id="{EBDFAB02-E97A-456D-9A07-9654565F54E2}">
          <p14:sldIdLst>
            <p14:sldId id="297"/>
            <p14:sldId id="447"/>
          </p14:sldIdLst>
        </p14:section>
        <p14:section name="Webpage Content" id="{51BDCA80-0AC2-44E4-8B06-89983D425F46}">
          <p14:sldIdLst>
            <p14:sldId id="301"/>
          </p14:sldIdLst>
        </p14:section>
        <p14:section name="To Add Content to the Header Section" id="{07CB8B09-87B2-4634-89AF-EA6AFBF217B0}">
          <p14:sldIdLst>
            <p14:sldId id="350"/>
          </p14:sldIdLst>
        </p14:section>
        <p14:section name="Using Symbol Entities" id="{CA7C57E8-353C-4485-A14A-A9DD68D5AC1E}">
          <p14:sldIdLst>
            <p14:sldId id="359"/>
            <p14:sldId id="448"/>
            <p14:sldId id="449"/>
            <p14:sldId id="450"/>
          </p14:sldIdLst>
        </p14:section>
        <p14:section name="To Add Text and Nonbreaking Spaces to the Nav Section" id="{D2AADB28-DEAD-48AB-8560-D0F3A9E0DD5F}">
          <p14:sldIdLst>
            <p14:sldId id="362"/>
            <p14:sldId id="451"/>
            <p14:sldId id="452"/>
          </p14:sldIdLst>
        </p14:section>
        <p14:section name="To Add Content and a Symbol to the Footer Section" id="{21357A82-AED7-4B36-9CFD-70A843890E63}">
          <p14:sldIdLst>
            <p14:sldId id="365"/>
            <p14:sldId id="399"/>
          </p14:sldIdLst>
        </p14:section>
        <p14:section name="Validating HTML Documents" id="{65D7662B-0CA1-4D0A-B98C-AEDEB8959028}">
          <p14:sldIdLst>
            <p14:sldId id="369"/>
          </p14:sldIdLst>
        </p14:section>
        <p14:section name="To Validate the Webpage Template" id="{B7EB30B4-40A1-4D91-B92A-97DC1B2EBA80}">
          <p14:sldIdLst>
            <p14:sldId id="370"/>
            <p14:sldId id="453"/>
          </p14:sldIdLst>
        </p14:section>
        <p14:section name="To Validate an HTML Document with Errors" id="{2E2BEEDD-60D8-4C10-9213-027DE8CE8A14}">
          <p14:sldIdLst>
            <p14:sldId id="454"/>
            <p14:sldId id="455"/>
            <p14:sldId id="456"/>
          </p14:sldIdLst>
        </p14:section>
        <p14:section name="Creating a Home Page Using a Webpage Template" id="{16F38BA8-8431-4312-B2A0-D9C83D765B21}">
          <p14:sldIdLst>
            <p14:sldId id="381"/>
            <p14:sldId id="457"/>
          </p14:sldIdLst>
        </p14:section>
        <p14:section name="To Create a Home Page Using a Webpage Template and Add Content" id="{60E06F2A-62B1-4B15-889B-64F78ED5730F}">
          <p14:sldIdLst>
            <p14:sldId id="400"/>
            <p14:sldId id="458"/>
            <p14:sldId id="459"/>
            <p14:sldId id="460"/>
          </p14:sldIdLst>
        </p14:section>
        <p14:section name="To Display a Home Page in the" id="{2DB2C713-C446-4648-ACE3-22E79B4888EA}">
          <p14:sldIdLst>
            <p14:sldId id="401"/>
            <p14:sldId id="461"/>
            <p14:sldId id="462"/>
          </p14:sldIdLst>
        </p14:section>
        <p14:section name="Chapter Summary" id="{2642CFD7-F953-4EBC-A47A-EB876FBF719D}">
          <p14:sldIdLst>
            <p14:sldId id="402"/>
            <p14:sldId id="4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29EF18CA-4DE8-43A5-BA88-4B9FD218BCD8}"/>
    <pc:docChg chg="undo custSel addSld delSld modSld addSection delSection modSection">
      <pc:chgData name="Boban Srezovski" userId="d2c5dd452d77a740" providerId="LiveId" clId="{29EF18CA-4DE8-43A5-BA88-4B9FD218BCD8}" dt="2022-03-14T11:13:39.209" v="325" actId="6549"/>
      <pc:docMkLst>
        <pc:docMk/>
      </pc:docMkLst>
      <pc:sldChg chg="modSp mod">
        <pc:chgData name="Boban Srezovski" userId="d2c5dd452d77a740" providerId="LiveId" clId="{29EF18CA-4DE8-43A5-BA88-4B9FD218BCD8}" dt="2022-03-08T12:54:33.091" v="312" actId="20577"/>
        <pc:sldMkLst>
          <pc:docMk/>
          <pc:sldMk cId="4120532793" sldId="269"/>
        </pc:sldMkLst>
        <pc:spChg chg="mod">
          <ac:chgData name="Boban Srezovski" userId="d2c5dd452d77a740" providerId="LiveId" clId="{29EF18CA-4DE8-43A5-BA88-4B9FD218BCD8}" dt="2022-03-08T12:54:33.091" v="312" actId="20577"/>
          <ac:spMkLst>
            <pc:docMk/>
            <pc:sldMk cId="4120532793" sldId="269"/>
            <ac:spMk id="2" creationId="{D6A451ED-E201-46BE-B207-BB09860B7F38}"/>
          </ac:spMkLst>
        </pc:spChg>
      </pc:sldChg>
      <pc:sldChg chg="add del">
        <pc:chgData name="Boban Srezovski" userId="d2c5dd452d77a740" providerId="LiveId" clId="{29EF18CA-4DE8-43A5-BA88-4B9FD218BCD8}" dt="2022-03-08T12:52:49.630" v="290"/>
        <pc:sldMkLst>
          <pc:docMk/>
          <pc:sldMk cId="337182121" sldId="375"/>
        </pc:sldMkLst>
      </pc:sldChg>
      <pc:sldChg chg="add del">
        <pc:chgData name="Boban Srezovski" userId="d2c5dd452d77a740" providerId="LiveId" clId="{29EF18CA-4DE8-43A5-BA88-4B9FD218BCD8}" dt="2022-03-08T12:52:54.115" v="291"/>
        <pc:sldMkLst>
          <pc:docMk/>
          <pc:sldMk cId="694927411" sldId="381"/>
        </pc:sldMkLst>
      </pc:sldChg>
      <pc:sldChg chg="add del">
        <pc:chgData name="Boban Srezovski" userId="d2c5dd452d77a740" providerId="LiveId" clId="{29EF18CA-4DE8-43A5-BA88-4B9FD218BCD8}" dt="2022-03-08T12:52:58.173" v="292"/>
        <pc:sldMkLst>
          <pc:docMk/>
          <pc:sldMk cId="33089202" sldId="400"/>
        </pc:sldMkLst>
      </pc:sldChg>
      <pc:sldChg chg="add del">
        <pc:chgData name="Boban Srezovski" userId="d2c5dd452d77a740" providerId="LiveId" clId="{29EF18CA-4DE8-43A5-BA88-4B9FD218BCD8}" dt="2022-03-08T12:53:03.693" v="293"/>
        <pc:sldMkLst>
          <pc:docMk/>
          <pc:sldMk cId="654819145" sldId="401"/>
        </pc:sldMkLst>
      </pc:sldChg>
      <pc:sldChg chg="add del">
        <pc:chgData name="Boban Srezovski" userId="d2c5dd452d77a740" providerId="LiveId" clId="{29EF18CA-4DE8-43A5-BA88-4B9FD218BCD8}" dt="2022-03-08T12:53:03.693" v="293"/>
        <pc:sldMkLst>
          <pc:docMk/>
          <pc:sldMk cId="3570635793" sldId="402"/>
        </pc:sldMkLst>
      </pc:sldChg>
      <pc:sldChg chg="add del">
        <pc:chgData name="Boban Srezovski" userId="d2c5dd452d77a740" providerId="LiveId" clId="{29EF18CA-4DE8-43A5-BA88-4B9FD218BCD8}" dt="2022-03-08T12:53:03.693" v="293"/>
        <pc:sldMkLst>
          <pc:docMk/>
          <pc:sldMk cId="1011314282" sldId="403"/>
        </pc:sldMkLst>
      </pc:sldChg>
      <pc:sldChg chg="add del">
        <pc:chgData name="Boban Srezovski" userId="d2c5dd452d77a740" providerId="LiveId" clId="{29EF18CA-4DE8-43A5-BA88-4B9FD218BCD8}" dt="2022-03-08T12:53:08.821" v="294"/>
        <pc:sldMkLst>
          <pc:docMk/>
          <pc:sldMk cId="2447118592" sldId="404"/>
        </pc:sldMkLst>
      </pc:sldChg>
      <pc:sldChg chg="add del">
        <pc:chgData name="Boban Srezovski" userId="d2c5dd452d77a740" providerId="LiveId" clId="{29EF18CA-4DE8-43A5-BA88-4B9FD218BCD8}" dt="2022-03-08T12:53:03.693" v="293"/>
        <pc:sldMkLst>
          <pc:docMk/>
          <pc:sldMk cId="2586758603" sldId="405"/>
        </pc:sldMkLst>
      </pc:sldChg>
      <pc:sldChg chg="add del">
        <pc:chgData name="Boban Srezovski" userId="d2c5dd452d77a740" providerId="LiveId" clId="{29EF18CA-4DE8-43A5-BA88-4B9FD218BCD8}" dt="2022-03-08T12:53:12.595" v="295"/>
        <pc:sldMkLst>
          <pc:docMk/>
          <pc:sldMk cId="1470157071" sldId="406"/>
        </pc:sldMkLst>
      </pc:sldChg>
      <pc:sldChg chg="add del">
        <pc:chgData name="Boban Srezovski" userId="d2c5dd452d77a740" providerId="LiveId" clId="{29EF18CA-4DE8-43A5-BA88-4B9FD218BCD8}" dt="2022-03-08T12:53:16.335" v="296"/>
        <pc:sldMkLst>
          <pc:docMk/>
          <pc:sldMk cId="1075651231" sldId="407"/>
        </pc:sldMkLst>
      </pc:sldChg>
      <pc:sldChg chg="add del">
        <pc:chgData name="Boban Srezovski" userId="d2c5dd452d77a740" providerId="LiveId" clId="{29EF18CA-4DE8-43A5-BA88-4B9FD218BCD8}" dt="2022-03-08T12:53:16.335" v="296"/>
        <pc:sldMkLst>
          <pc:docMk/>
          <pc:sldMk cId="3704936093" sldId="408"/>
        </pc:sldMkLst>
      </pc:sldChg>
      <pc:sldChg chg="add del">
        <pc:chgData name="Boban Srezovski" userId="d2c5dd452d77a740" providerId="LiveId" clId="{29EF18CA-4DE8-43A5-BA88-4B9FD218BCD8}" dt="2022-03-08T12:53:20.734" v="297"/>
        <pc:sldMkLst>
          <pc:docMk/>
          <pc:sldMk cId="1384360492" sldId="409"/>
        </pc:sldMkLst>
      </pc:sldChg>
      <pc:sldChg chg="add del">
        <pc:chgData name="Boban Srezovski" userId="d2c5dd452d77a740" providerId="LiveId" clId="{29EF18CA-4DE8-43A5-BA88-4B9FD218BCD8}" dt="2022-03-08T12:53:20.734" v="297"/>
        <pc:sldMkLst>
          <pc:docMk/>
          <pc:sldMk cId="2248868909" sldId="410"/>
        </pc:sldMkLst>
      </pc:sldChg>
      <pc:sldChg chg="add del">
        <pc:chgData name="Boban Srezovski" userId="d2c5dd452d77a740" providerId="LiveId" clId="{29EF18CA-4DE8-43A5-BA88-4B9FD218BCD8}" dt="2022-03-08T12:53:20.734" v="297"/>
        <pc:sldMkLst>
          <pc:docMk/>
          <pc:sldMk cId="2957737723" sldId="411"/>
        </pc:sldMkLst>
      </pc:sldChg>
      <pc:sldChg chg="add del">
        <pc:chgData name="Boban Srezovski" userId="d2c5dd452d77a740" providerId="LiveId" clId="{29EF18CA-4DE8-43A5-BA88-4B9FD218BCD8}" dt="2022-03-08T12:53:24.535" v="298"/>
        <pc:sldMkLst>
          <pc:docMk/>
          <pc:sldMk cId="1440591897" sldId="412"/>
        </pc:sldMkLst>
      </pc:sldChg>
      <pc:sldChg chg="add del">
        <pc:chgData name="Boban Srezovski" userId="d2c5dd452d77a740" providerId="LiveId" clId="{29EF18CA-4DE8-43A5-BA88-4B9FD218BCD8}" dt="2022-03-08T12:53:24.535" v="298"/>
        <pc:sldMkLst>
          <pc:docMk/>
          <pc:sldMk cId="2817901728" sldId="413"/>
        </pc:sldMkLst>
      </pc:sldChg>
      <pc:sldChg chg="add del">
        <pc:chgData name="Boban Srezovski" userId="d2c5dd452d77a740" providerId="LiveId" clId="{29EF18CA-4DE8-43A5-BA88-4B9FD218BCD8}" dt="2022-03-08T12:53:24.535" v="298"/>
        <pc:sldMkLst>
          <pc:docMk/>
          <pc:sldMk cId="2765392305" sldId="414"/>
        </pc:sldMkLst>
      </pc:sldChg>
      <pc:sldChg chg="add del">
        <pc:chgData name="Boban Srezovski" userId="d2c5dd452d77a740" providerId="LiveId" clId="{29EF18CA-4DE8-43A5-BA88-4B9FD218BCD8}" dt="2022-03-08T12:53:28.418" v="299"/>
        <pc:sldMkLst>
          <pc:docMk/>
          <pc:sldMk cId="1045791783" sldId="415"/>
        </pc:sldMkLst>
      </pc:sldChg>
      <pc:sldChg chg="add del">
        <pc:chgData name="Boban Srezovski" userId="d2c5dd452d77a740" providerId="LiveId" clId="{29EF18CA-4DE8-43A5-BA88-4B9FD218BCD8}" dt="2022-03-08T12:53:28.418" v="299"/>
        <pc:sldMkLst>
          <pc:docMk/>
          <pc:sldMk cId="2247424491" sldId="416"/>
        </pc:sldMkLst>
      </pc:sldChg>
      <pc:sldChg chg="add del">
        <pc:chgData name="Boban Srezovski" userId="d2c5dd452d77a740" providerId="LiveId" clId="{29EF18CA-4DE8-43A5-BA88-4B9FD218BCD8}" dt="2022-03-08T12:53:28.418" v="299"/>
        <pc:sldMkLst>
          <pc:docMk/>
          <pc:sldMk cId="4246979113" sldId="417"/>
        </pc:sldMkLst>
      </pc:sldChg>
      <pc:sldChg chg="add del">
        <pc:chgData name="Boban Srezovski" userId="d2c5dd452d77a740" providerId="LiveId" clId="{29EF18CA-4DE8-43A5-BA88-4B9FD218BCD8}" dt="2022-03-08T12:53:28.418" v="299"/>
        <pc:sldMkLst>
          <pc:docMk/>
          <pc:sldMk cId="3762736510" sldId="418"/>
        </pc:sldMkLst>
      </pc:sldChg>
      <pc:sldChg chg="add del">
        <pc:chgData name="Boban Srezovski" userId="d2c5dd452d77a740" providerId="LiveId" clId="{29EF18CA-4DE8-43A5-BA88-4B9FD218BCD8}" dt="2022-03-08T12:53:28.418" v="299"/>
        <pc:sldMkLst>
          <pc:docMk/>
          <pc:sldMk cId="4111114471" sldId="419"/>
        </pc:sldMkLst>
      </pc:sldChg>
      <pc:sldChg chg="add del">
        <pc:chgData name="Boban Srezovski" userId="d2c5dd452d77a740" providerId="LiveId" clId="{29EF18CA-4DE8-43A5-BA88-4B9FD218BCD8}" dt="2022-03-08T12:53:28.418" v="299"/>
        <pc:sldMkLst>
          <pc:docMk/>
          <pc:sldMk cId="2244677086" sldId="420"/>
        </pc:sldMkLst>
      </pc:sldChg>
      <pc:sldChg chg="add del">
        <pc:chgData name="Boban Srezovski" userId="d2c5dd452d77a740" providerId="LiveId" clId="{29EF18CA-4DE8-43A5-BA88-4B9FD218BCD8}" dt="2022-03-08T12:53:28.418" v="299"/>
        <pc:sldMkLst>
          <pc:docMk/>
          <pc:sldMk cId="3722915775" sldId="421"/>
        </pc:sldMkLst>
      </pc:sldChg>
      <pc:sldChg chg="add del">
        <pc:chgData name="Boban Srezovski" userId="d2c5dd452d77a740" providerId="LiveId" clId="{29EF18CA-4DE8-43A5-BA88-4B9FD218BCD8}" dt="2022-03-08T12:53:28.418" v="299"/>
        <pc:sldMkLst>
          <pc:docMk/>
          <pc:sldMk cId="2438751849" sldId="422"/>
        </pc:sldMkLst>
      </pc:sldChg>
      <pc:sldChg chg="add del">
        <pc:chgData name="Boban Srezovski" userId="d2c5dd452d77a740" providerId="LiveId" clId="{29EF18CA-4DE8-43A5-BA88-4B9FD218BCD8}" dt="2022-03-08T12:53:28.418" v="299"/>
        <pc:sldMkLst>
          <pc:docMk/>
          <pc:sldMk cId="1757226721" sldId="423"/>
        </pc:sldMkLst>
      </pc:sldChg>
      <pc:sldChg chg="modSp add del mod">
        <pc:chgData name="Boban Srezovski" userId="d2c5dd452d77a740" providerId="LiveId" clId="{29EF18CA-4DE8-43A5-BA88-4B9FD218BCD8}" dt="2022-03-14T11:13:39.209" v="325" actId="6549"/>
        <pc:sldMkLst>
          <pc:docMk/>
          <pc:sldMk cId="1651756962" sldId="424"/>
        </pc:sldMkLst>
        <pc:spChg chg="mod">
          <ac:chgData name="Boban Srezovski" userId="d2c5dd452d77a740" providerId="LiveId" clId="{29EF18CA-4DE8-43A5-BA88-4B9FD218BCD8}" dt="2022-03-14T11:13:39.209" v="325" actId="6549"/>
          <ac:spMkLst>
            <pc:docMk/>
            <pc:sldMk cId="1651756962" sldId="424"/>
            <ac:spMk id="3" creationId="{96F7E3D5-7EDB-43E2-884B-A6B36FBD71DA}"/>
          </ac:spMkLst>
        </pc:spChg>
      </pc:sldChg>
      <pc:sldChg chg="modSp add del mod">
        <pc:chgData name="Boban Srezovski" userId="d2c5dd452d77a740" providerId="LiveId" clId="{29EF18CA-4DE8-43A5-BA88-4B9FD218BCD8}" dt="2022-03-08T12:53:34.920" v="300"/>
        <pc:sldMkLst>
          <pc:docMk/>
          <pc:sldMk cId="202895310" sldId="425"/>
        </pc:sldMkLst>
        <pc:spChg chg="mod">
          <ac:chgData name="Boban Srezovski" userId="d2c5dd452d77a740" providerId="LiveId" clId="{29EF18CA-4DE8-43A5-BA88-4B9FD218BCD8}" dt="2022-02-28T00:57:54.683" v="1" actId="27636"/>
          <ac:spMkLst>
            <pc:docMk/>
            <pc:sldMk cId="202895310" sldId="425"/>
            <ac:spMk id="3" creationId="{96F7E3D5-7EDB-43E2-884B-A6B36FBD71DA}"/>
          </ac:spMkLst>
        </pc:spChg>
      </pc:sldChg>
      <pc:sldChg chg="addSp modSp add del mod">
        <pc:chgData name="Boban Srezovski" userId="d2c5dd452d77a740" providerId="LiveId" clId="{29EF18CA-4DE8-43A5-BA88-4B9FD218BCD8}" dt="2022-03-08T12:53:34.920" v="300"/>
        <pc:sldMkLst>
          <pc:docMk/>
          <pc:sldMk cId="3418642135" sldId="426"/>
        </pc:sldMkLst>
        <pc:spChg chg="mod">
          <ac:chgData name="Boban Srezovski" userId="d2c5dd452d77a740" providerId="LiveId" clId="{29EF18CA-4DE8-43A5-BA88-4B9FD218BCD8}" dt="2022-02-28T00:58:47.522" v="18" actId="242"/>
          <ac:spMkLst>
            <pc:docMk/>
            <pc:sldMk cId="3418642135" sldId="426"/>
            <ac:spMk id="3" creationId="{96F7E3D5-7EDB-43E2-884B-A6B36FBD71DA}"/>
          </ac:spMkLst>
        </pc:spChg>
        <pc:picChg chg="add mod">
          <ac:chgData name="Boban Srezovski" userId="d2c5dd452d77a740" providerId="LiveId" clId="{29EF18CA-4DE8-43A5-BA88-4B9FD218BCD8}" dt="2022-02-28T00:58:45.557" v="17" actId="1076"/>
          <ac:picMkLst>
            <pc:docMk/>
            <pc:sldMk cId="3418642135" sldId="426"/>
            <ac:picMk id="5" creationId="{4857E190-E6B5-4C17-8ACE-0CD4CD77AFBD}"/>
          </ac:picMkLst>
        </pc:picChg>
      </pc:sldChg>
      <pc:sldChg chg="del">
        <pc:chgData name="Boban Srezovski" userId="d2c5dd452d77a740" providerId="LiveId" clId="{29EF18CA-4DE8-43A5-BA88-4B9FD218BCD8}" dt="2022-02-28T00:58:03.554" v="2" actId="47"/>
        <pc:sldMkLst>
          <pc:docMk/>
          <pc:sldMk cId="1529771202" sldId="427"/>
        </pc:sldMkLst>
      </pc:sldChg>
      <pc:sldChg chg="addSp delSp modSp add del mod">
        <pc:chgData name="Boban Srezovski" userId="d2c5dd452d77a740" providerId="LiveId" clId="{29EF18CA-4DE8-43A5-BA88-4B9FD218BCD8}" dt="2022-03-08T12:53:34.920" v="300"/>
        <pc:sldMkLst>
          <pc:docMk/>
          <pc:sldMk cId="2582530023" sldId="427"/>
        </pc:sldMkLst>
        <pc:spChg chg="mod">
          <ac:chgData name="Boban Srezovski" userId="d2c5dd452d77a740" providerId="LiveId" clId="{29EF18CA-4DE8-43A5-BA88-4B9FD218BCD8}" dt="2022-02-28T01:00:05.804" v="55"/>
          <ac:spMkLst>
            <pc:docMk/>
            <pc:sldMk cId="2582530023" sldId="427"/>
            <ac:spMk id="3" creationId="{96F7E3D5-7EDB-43E2-884B-A6B36FBD71DA}"/>
          </ac:spMkLst>
        </pc:spChg>
        <pc:spChg chg="add mod">
          <ac:chgData name="Boban Srezovski" userId="d2c5dd452d77a740" providerId="LiveId" clId="{29EF18CA-4DE8-43A5-BA88-4B9FD218BCD8}" dt="2022-02-28T00:59:56.237" v="44" actId="1076"/>
          <ac:spMkLst>
            <pc:docMk/>
            <pc:sldMk cId="2582530023" sldId="427"/>
            <ac:spMk id="8" creationId="{057BF5D1-26A3-4E61-BFDA-9E02FE338153}"/>
          </ac:spMkLst>
        </pc:spChg>
        <pc:picChg chg="del">
          <ac:chgData name="Boban Srezovski" userId="d2c5dd452d77a740" providerId="LiveId" clId="{29EF18CA-4DE8-43A5-BA88-4B9FD218BCD8}" dt="2022-02-28T00:59:08.135" v="26" actId="478"/>
          <ac:picMkLst>
            <pc:docMk/>
            <pc:sldMk cId="2582530023" sldId="427"/>
            <ac:picMk id="5" creationId="{4857E190-E6B5-4C17-8ACE-0CD4CD77AFBD}"/>
          </ac:picMkLst>
        </pc:picChg>
        <pc:picChg chg="add mod">
          <ac:chgData name="Boban Srezovski" userId="d2c5dd452d77a740" providerId="LiveId" clId="{29EF18CA-4DE8-43A5-BA88-4B9FD218BCD8}" dt="2022-02-28T00:59:53.988" v="43" actId="1076"/>
          <ac:picMkLst>
            <pc:docMk/>
            <pc:sldMk cId="2582530023" sldId="427"/>
            <ac:picMk id="6" creationId="{A1D67127-C7B6-4B08-89A0-9DF878F6C2B9}"/>
          </ac:picMkLst>
        </pc:picChg>
      </pc:sldChg>
      <pc:sldChg chg="addSp modSp new add del mod">
        <pc:chgData name="Boban Srezovski" userId="d2c5dd452d77a740" providerId="LiveId" clId="{29EF18CA-4DE8-43A5-BA88-4B9FD218BCD8}" dt="2022-03-08T12:53:39.950" v="301"/>
        <pc:sldMkLst>
          <pc:docMk/>
          <pc:sldMk cId="1000529401" sldId="428"/>
        </pc:sldMkLst>
        <pc:spChg chg="mod">
          <ac:chgData name="Boban Srezovski" userId="d2c5dd452d77a740" providerId="LiveId" clId="{29EF18CA-4DE8-43A5-BA88-4B9FD218BCD8}" dt="2022-02-28T01:00:48.237" v="64" actId="20577"/>
          <ac:spMkLst>
            <pc:docMk/>
            <pc:sldMk cId="1000529401" sldId="428"/>
            <ac:spMk id="2" creationId="{A9BE1B5B-12BE-42A9-83CF-DED06B560576}"/>
          </ac:spMkLst>
        </pc:spChg>
        <pc:spChg chg="mod">
          <ac:chgData name="Boban Srezovski" userId="d2c5dd452d77a740" providerId="LiveId" clId="{29EF18CA-4DE8-43A5-BA88-4B9FD218BCD8}" dt="2022-02-28T01:01:20.733" v="75" actId="242"/>
          <ac:spMkLst>
            <pc:docMk/>
            <pc:sldMk cId="1000529401" sldId="428"/>
            <ac:spMk id="3" creationId="{43DC0B65-7E38-4B15-97C7-8B0B630C8DBD}"/>
          </ac:spMkLst>
        </pc:spChg>
        <pc:picChg chg="add mod">
          <ac:chgData name="Boban Srezovski" userId="d2c5dd452d77a740" providerId="LiveId" clId="{29EF18CA-4DE8-43A5-BA88-4B9FD218BCD8}" dt="2022-02-28T01:01:22.308" v="76" actId="1076"/>
          <ac:picMkLst>
            <pc:docMk/>
            <pc:sldMk cId="1000529401" sldId="428"/>
            <ac:picMk id="5" creationId="{30FCB12A-D24C-4D28-8199-C655C3C6ADC7}"/>
          </ac:picMkLst>
        </pc:picChg>
      </pc:sldChg>
      <pc:sldChg chg="addSp delSp modSp add del mod">
        <pc:chgData name="Boban Srezovski" userId="d2c5dd452d77a740" providerId="LiveId" clId="{29EF18CA-4DE8-43A5-BA88-4B9FD218BCD8}" dt="2022-03-08T12:53:39.950" v="301"/>
        <pc:sldMkLst>
          <pc:docMk/>
          <pc:sldMk cId="736393898" sldId="429"/>
        </pc:sldMkLst>
        <pc:spChg chg="mod">
          <ac:chgData name="Boban Srezovski" userId="d2c5dd452d77a740" providerId="LiveId" clId="{29EF18CA-4DE8-43A5-BA88-4B9FD218BCD8}" dt="2022-02-28T01:02:18.649" v="79" actId="20577"/>
          <ac:spMkLst>
            <pc:docMk/>
            <pc:sldMk cId="736393898" sldId="429"/>
            <ac:spMk id="3" creationId="{43DC0B65-7E38-4B15-97C7-8B0B630C8DBD}"/>
          </ac:spMkLst>
        </pc:spChg>
        <pc:picChg chg="del">
          <ac:chgData name="Boban Srezovski" userId="d2c5dd452d77a740" providerId="LiveId" clId="{29EF18CA-4DE8-43A5-BA88-4B9FD218BCD8}" dt="2022-02-28T01:02:26.554" v="80" actId="478"/>
          <ac:picMkLst>
            <pc:docMk/>
            <pc:sldMk cId="736393898" sldId="429"/>
            <ac:picMk id="5" creationId="{30FCB12A-D24C-4D28-8199-C655C3C6ADC7}"/>
          </ac:picMkLst>
        </pc:picChg>
        <pc:picChg chg="add mod">
          <ac:chgData name="Boban Srezovski" userId="d2c5dd452d77a740" providerId="LiveId" clId="{29EF18CA-4DE8-43A5-BA88-4B9FD218BCD8}" dt="2022-02-28T01:02:29.491" v="82" actId="1076"/>
          <ac:picMkLst>
            <pc:docMk/>
            <pc:sldMk cId="736393898" sldId="429"/>
            <ac:picMk id="6" creationId="{59C74326-3979-4D43-93B5-B315FC4E0746}"/>
          </ac:picMkLst>
        </pc:picChg>
      </pc:sldChg>
      <pc:sldChg chg="addSp delSp modSp add del mod">
        <pc:chgData name="Boban Srezovski" userId="d2c5dd452d77a740" providerId="LiveId" clId="{29EF18CA-4DE8-43A5-BA88-4B9FD218BCD8}" dt="2022-03-08T12:53:39.950" v="301"/>
        <pc:sldMkLst>
          <pc:docMk/>
          <pc:sldMk cId="979547755" sldId="430"/>
        </pc:sldMkLst>
        <pc:spChg chg="mod">
          <ac:chgData name="Boban Srezovski" userId="d2c5dd452d77a740" providerId="LiveId" clId="{29EF18CA-4DE8-43A5-BA88-4B9FD218BCD8}" dt="2022-02-28T01:03:17.870" v="109" actId="6549"/>
          <ac:spMkLst>
            <pc:docMk/>
            <pc:sldMk cId="979547755" sldId="430"/>
            <ac:spMk id="3" creationId="{43DC0B65-7E38-4B15-97C7-8B0B630C8DBD}"/>
          </ac:spMkLst>
        </pc:spChg>
        <pc:picChg chg="add del mod">
          <ac:chgData name="Boban Srezovski" userId="d2c5dd452d77a740" providerId="LiveId" clId="{29EF18CA-4DE8-43A5-BA88-4B9FD218BCD8}" dt="2022-02-28T01:03:20.158" v="110" actId="478"/>
          <ac:picMkLst>
            <pc:docMk/>
            <pc:sldMk cId="979547755" sldId="430"/>
            <ac:picMk id="5" creationId="{64CBA53D-01CE-488F-8C01-D01003421725}"/>
          </ac:picMkLst>
        </pc:picChg>
        <pc:picChg chg="del">
          <ac:chgData name="Boban Srezovski" userId="d2c5dd452d77a740" providerId="LiveId" clId="{29EF18CA-4DE8-43A5-BA88-4B9FD218BCD8}" dt="2022-02-28T01:02:51.352" v="92" actId="478"/>
          <ac:picMkLst>
            <pc:docMk/>
            <pc:sldMk cId="979547755" sldId="430"/>
            <ac:picMk id="6" creationId="{59C74326-3979-4D43-93B5-B315FC4E0746}"/>
          </ac:picMkLst>
        </pc:picChg>
        <pc:picChg chg="add mod">
          <ac:chgData name="Boban Srezovski" userId="d2c5dd452d77a740" providerId="LiveId" clId="{29EF18CA-4DE8-43A5-BA88-4B9FD218BCD8}" dt="2022-02-28T01:03:26.980" v="112" actId="1076"/>
          <ac:picMkLst>
            <pc:docMk/>
            <pc:sldMk cId="979547755" sldId="430"/>
            <ac:picMk id="8" creationId="{0DD1A0B8-4465-4291-B909-8F4970BB1894}"/>
          </ac:picMkLst>
        </pc:picChg>
      </pc:sldChg>
      <pc:sldChg chg="addSp delSp modSp add del mod">
        <pc:chgData name="Boban Srezovski" userId="d2c5dd452d77a740" providerId="LiveId" clId="{29EF18CA-4DE8-43A5-BA88-4B9FD218BCD8}" dt="2022-03-08T12:53:39.950" v="301"/>
        <pc:sldMkLst>
          <pc:docMk/>
          <pc:sldMk cId="3651952791" sldId="431"/>
        </pc:sldMkLst>
        <pc:spChg chg="mod">
          <ac:chgData name="Boban Srezovski" userId="d2c5dd452d77a740" providerId="LiveId" clId="{29EF18CA-4DE8-43A5-BA88-4B9FD218BCD8}" dt="2022-02-28T01:03:40.926" v="119" actId="6549"/>
          <ac:spMkLst>
            <pc:docMk/>
            <pc:sldMk cId="3651952791" sldId="431"/>
            <ac:spMk id="3" creationId="{43DC0B65-7E38-4B15-97C7-8B0B630C8DBD}"/>
          </ac:spMkLst>
        </pc:spChg>
        <pc:picChg chg="add mod">
          <ac:chgData name="Boban Srezovski" userId="d2c5dd452d77a740" providerId="LiveId" clId="{29EF18CA-4DE8-43A5-BA88-4B9FD218BCD8}" dt="2022-02-28T01:04:02.468" v="123" actId="1076"/>
          <ac:picMkLst>
            <pc:docMk/>
            <pc:sldMk cId="3651952791" sldId="431"/>
            <ac:picMk id="5" creationId="{7B9FD759-E084-4B5C-8B10-C7422E5C0A87}"/>
          </ac:picMkLst>
        </pc:picChg>
        <pc:picChg chg="del">
          <ac:chgData name="Boban Srezovski" userId="d2c5dd452d77a740" providerId="LiveId" clId="{29EF18CA-4DE8-43A5-BA88-4B9FD218BCD8}" dt="2022-02-28T01:03:50.445" v="120" actId="478"/>
          <ac:picMkLst>
            <pc:docMk/>
            <pc:sldMk cId="3651952791" sldId="431"/>
            <ac:picMk id="8" creationId="{0DD1A0B8-4465-4291-B909-8F4970BB1894}"/>
          </ac:picMkLst>
        </pc:picChg>
      </pc:sldChg>
      <pc:sldChg chg="addSp modSp new add del mod">
        <pc:chgData name="Boban Srezovski" userId="d2c5dd452d77a740" providerId="LiveId" clId="{29EF18CA-4DE8-43A5-BA88-4B9FD218BCD8}" dt="2022-03-08T12:53:39.950" v="301"/>
        <pc:sldMkLst>
          <pc:docMk/>
          <pc:sldMk cId="2026987640" sldId="432"/>
        </pc:sldMkLst>
        <pc:spChg chg="mod">
          <ac:chgData name="Boban Srezovski" userId="d2c5dd452d77a740" providerId="LiveId" clId="{29EF18CA-4DE8-43A5-BA88-4B9FD218BCD8}" dt="2022-02-28T01:04:19.745" v="129"/>
          <ac:spMkLst>
            <pc:docMk/>
            <pc:sldMk cId="2026987640" sldId="432"/>
            <ac:spMk id="2" creationId="{D637F401-0427-44E3-AC50-CA3731CFA88D}"/>
          </ac:spMkLst>
        </pc:spChg>
        <pc:spChg chg="mod">
          <ac:chgData name="Boban Srezovski" userId="d2c5dd452d77a740" providerId="LiveId" clId="{29EF18CA-4DE8-43A5-BA88-4B9FD218BCD8}" dt="2022-02-28T01:05:07.962" v="165" actId="27636"/>
          <ac:spMkLst>
            <pc:docMk/>
            <pc:sldMk cId="2026987640" sldId="432"/>
            <ac:spMk id="3" creationId="{1BE00297-1780-492A-9752-C4F9A81223D8}"/>
          </ac:spMkLst>
        </pc:spChg>
        <pc:spChg chg="add mod">
          <ac:chgData name="Boban Srezovski" userId="d2c5dd452d77a740" providerId="LiveId" clId="{29EF18CA-4DE8-43A5-BA88-4B9FD218BCD8}" dt="2022-02-28T01:05:26.540" v="173" actId="1076"/>
          <ac:spMkLst>
            <pc:docMk/>
            <pc:sldMk cId="2026987640" sldId="432"/>
            <ac:spMk id="7" creationId="{0BE18CC3-A1A0-42AB-87ED-1BFB0DBB8648}"/>
          </ac:spMkLst>
        </pc:spChg>
        <pc:picChg chg="add mod">
          <ac:chgData name="Boban Srezovski" userId="d2c5dd452d77a740" providerId="LiveId" clId="{29EF18CA-4DE8-43A5-BA88-4B9FD218BCD8}" dt="2022-02-28T01:05:10.700" v="166" actId="1076"/>
          <ac:picMkLst>
            <pc:docMk/>
            <pc:sldMk cId="2026987640" sldId="432"/>
            <ac:picMk id="5" creationId="{3C2A461B-3FE2-43F4-915E-9D1DDF8D7AEA}"/>
          </ac:picMkLst>
        </pc:picChg>
      </pc:sldChg>
      <pc:sldChg chg="modSp new add del mod">
        <pc:chgData name="Boban Srezovski" userId="d2c5dd452d77a740" providerId="LiveId" clId="{29EF18CA-4DE8-43A5-BA88-4B9FD218BCD8}" dt="2022-03-08T12:53:46.692" v="302"/>
        <pc:sldMkLst>
          <pc:docMk/>
          <pc:sldMk cId="2303601437" sldId="433"/>
        </pc:sldMkLst>
        <pc:spChg chg="mod">
          <ac:chgData name="Boban Srezovski" userId="d2c5dd452d77a740" providerId="LiveId" clId="{29EF18CA-4DE8-43A5-BA88-4B9FD218BCD8}" dt="2022-02-28T01:06:08.230" v="184" actId="20577"/>
          <ac:spMkLst>
            <pc:docMk/>
            <pc:sldMk cId="2303601437" sldId="433"/>
            <ac:spMk id="2" creationId="{0EA78ED8-8612-4764-BE35-F00851278351}"/>
          </ac:spMkLst>
        </pc:spChg>
        <pc:spChg chg="mod">
          <ac:chgData name="Boban Srezovski" userId="d2c5dd452d77a740" providerId="LiveId" clId="{29EF18CA-4DE8-43A5-BA88-4B9FD218BCD8}" dt="2022-02-28T01:06:43.044" v="201" actId="14100"/>
          <ac:spMkLst>
            <pc:docMk/>
            <pc:sldMk cId="2303601437" sldId="433"/>
            <ac:spMk id="3" creationId="{DD3ABBE7-9D21-4775-9CA0-5730E3461D89}"/>
          </ac:spMkLst>
        </pc:spChg>
      </pc:sldChg>
      <pc:sldChg chg="addSp modSp add del mod">
        <pc:chgData name="Boban Srezovski" userId="d2c5dd452d77a740" providerId="LiveId" clId="{29EF18CA-4DE8-43A5-BA88-4B9FD218BCD8}" dt="2022-03-08T12:53:46.692" v="302"/>
        <pc:sldMkLst>
          <pc:docMk/>
          <pc:sldMk cId="3956223254" sldId="434"/>
        </pc:sldMkLst>
        <pc:spChg chg="mod">
          <ac:chgData name="Boban Srezovski" userId="d2c5dd452d77a740" providerId="LiveId" clId="{29EF18CA-4DE8-43A5-BA88-4B9FD218BCD8}" dt="2022-02-28T01:06:55.344" v="204" actId="242"/>
          <ac:spMkLst>
            <pc:docMk/>
            <pc:sldMk cId="3956223254" sldId="434"/>
            <ac:spMk id="3" creationId="{DD3ABBE7-9D21-4775-9CA0-5730E3461D89}"/>
          </ac:spMkLst>
        </pc:spChg>
        <pc:spChg chg="add mod">
          <ac:chgData name="Boban Srezovski" userId="d2c5dd452d77a740" providerId="LiveId" clId="{29EF18CA-4DE8-43A5-BA88-4B9FD218BCD8}" dt="2022-02-28T01:07:11.085" v="213" actId="1076"/>
          <ac:spMkLst>
            <pc:docMk/>
            <pc:sldMk cId="3956223254" sldId="434"/>
            <ac:spMk id="7" creationId="{4FAC8005-2B1D-44EF-800C-A55ACE06F392}"/>
          </ac:spMkLst>
        </pc:spChg>
        <pc:picChg chg="add mod">
          <ac:chgData name="Boban Srezovski" userId="d2c5dd452d77a740" providerId="LiveId" clId="{29EF18CA-4DE8-43A5-BA88-4B9FD218BCD8}" dt="2022-02-28T01:07:00.540" v="207" actId="1076"/>
          <ac:picMkLst>
            <pc:docMk/>
            <pc:sldMk cId="3956223254" sldId="434"/>
            <ac:picMk id="5" creationId="{8079DB13-AA09-483B-83B6-77C4FEF70758}"/>
          </ac:picMkLst>
        </pc:picChg>
      </pc:sldChg>
      <pc:sldChg chg="modSp new add del mod">
        <pc:chgData name="Boban Srezovski" userId="d2c5dd452d77a740" providerId="LiveId" clId="{29EF18CA-4DE8-43A5-BA88-4B9FD218BCD8}" dt="2022-03-08T12:53:51.415" v="303"/>
        <pc:sldMkLst>
          <pc:docMk/>
          <pc:sldMk cId="31396738" sldId="435"/>
        </pc:sldMkLst>
        <pc:spChg chg="mod">
          <ac:chgData name="Boban Srezovski" userId="d2c5dd452d77a740" providerId="LiveId" clId="{29EF18CA-4DE8-43A5-BA88-4B9FD218BCD8}" dt="2022-02-28T01:07:30.019" v="219"/>
          <ac:spMkLst>
            <pc:docMk/>
            <pc:sldMk cId="31396738" sldId="435"/>
            <ac:spMk id="2" creationId="{99593071-D266-4671-BF1A-272901C65051}"/>
          </ac:spMkLst>
        </pc:spChg>
        <pc:spChg chg="mod">
          <ac:chgData name="Boban Srezovski" userId="d2c5dd452d77a740" providerId="LiveId" clId="{29EF18CA-4DE8-43A5-BA88-4B9FD218BCD8}" dt="2022-02-28T01:08:06.524" v="266" actId="14100"/>
          <ac:spMkLst>
            <pc:docMk/>
            <pc:sldMk cId="31396738" sldId="435"/>
            <ac:spMk id="3" creationId="{C54D1EC5-AB79-4E7C-A1F0-91B329B0B026}"/>
          </ac:spMkLst>
        </pc:spChg>
      </pc:sldChg>
    </pc:docChg>
  </pc:docChgLst>
  <pc:docChgLst>
    <pc:chgData name="Boban Srezovski" userId="d2c5dd452d77a740" providerId="LiveId" clId="{2030433A-22C7-43C7-865E-490909AE8760}"/>
    <pc:docChg chg="undo redo custSel addSld delSld modSld sldOrd addSection delSection modSection">
      <pc:chgData name="Boban Srezovski" userId="d2c5dd452d77a740" providerId="LiveId" clId="{2030433A-22C7-43C7-865E-490909AE8760}" dt="2022-04-12T23:55:23.850" v="3006" actId="27636"/>
      <pc:docMkLst>
        <pc:docMk/>
      </pc:docMkLst>
      <pc:sldChg chg="addSp delSp modSp mod">
        <pc:chgData name="Boban Srezovski" userId="d2c5dd452d77a740" providerId="LiveId" clId="{2030433A-22C7-43C7-865E-490909AE8760}" dt="2022-04-12T21:54:40.157" v="31" actId="1076"/>
        <pc:sldMkLst>
          <pc:docMk/>
          <pc:sldMk cId="4120532793" sldId="269"/>
        </pc:sldMkLst>
        <pc:spChg chg="mod">
          <ac:chgData name="Boban Srezovski" userId="d2c5dd452d77a740" providerId="LiveId" clId="{2030433A-22C7-43C7-865E-490909AE8760}" dt="2022-04-12T21:54:40.157" v="31" actId="1076"/>
          <ac:spMkLst>
            <pc:docMk/>
            <pc:sldMk cId="4120532793" sldId="269"/>
            <ac:spMk id="2" creationId="{D6A451ED-E201-46BE-B207-BB09860B7F38}"/>
          </ac:spMkLst>
        </pc:spChg>
        <pc:spChg chg="del">
          <ac:chgData name="Boban Srezovski" userId="d2c5dd452d77a740" providerId="LiveId" clId="{2030433A-22C7-43C7-865E-490909AE8760}" dt="2022-04-12T21:54:33.771" v="29" actId="478"/>
          <ac:spMkLst>
            <pc:docMk/>
            <pc:sldMk cId="4120532793" sldId="269"/>
            <ac:spMk id="3" creationId="{BF08F604-1036-4A25-AF00-D2712D8AFE4D}"/>
          </ac:spMkLst>
        </pc:spChg>
        <pc:spChg chg="add del mod">
          <ac:chgData name="Boban Srezovski" userId="d2c5dd452d77a740" providerId="LiveId" clId="{2030433A-22C7-43C7-865E-490909AE8760}" dt="2022-04-12T21:54:36.312" v="30" actId="478"/>
          <ac:spMkLst>
            <pc:docMk/>
            <pc:sldMk cId="4120532793" sldId="269"/>
            <ac:spMk id="5" creationId="{51D0E3B3-549F-4DF9-AF05-5B2EB87BD482}"/>
          </ac:spMkLst>
        </pc:spChg>
      </pc:sldChg>
      <pc:sldChg chg="modSp mod">
        <pc:chgData name="Boban Srezovski" userId="d2c5dd452d77a740" providerId="LiveId" clId="{2030433A-22C7-43C7-865E-490909AE8760}" dt="2022-04-12T21:58:47.141" v="154" actId="20577"/>
        <pc:sldMkLst>
          <pc:docMk/>
          <pc:sldMk cId="1091467949" sldId="270"/>
        </pc:sldMkLst>
        <pc:spChg chg="mod">
          <ac:chgData name="Boban Srezovski" userId="d2c5dd452d77a740" providerId="LiveId" clId="{2030433A-22C7-43C7-865E-490909AE8760}" dt="2022-04-12T21:58:47.141" v="154" actId="20577"/>
          <ac:spMkLst>
            <pc:docMk/>
            <pc:sldMk cId="1091467949" sldId="270"/>
            <ac:spMk id="3" creationId="{B722CC48-529D-471B-8936-F3C93E061681}"/>
          </ac:spMkLst>
        </pc:spChg>
      </pc:sldChg>
      <pc:sldChg chg="addSp delSp modSp mod">
        <pc:chgData name="Boban Srezovski" userId="d2c5dd452d77a740" providerId="LiveId" clId="{2030433A-22C7-43C7-865E-490909AE8760}" dt="2022-04-12T22:01:04.052" v="214" actId="14100"/>
        <pc:sldMkLst>
          <pc:docMk/>
          <pc:sldMk cId="3059111158" sldId="272"/>
        </pc:sldMkLst>
        <pc:spChg chg="mod">
          <ac:chgData name="Boban Srezovski" userId="d2c5dd452d77a740" providerId="LiveId" clId="{2030433A-22C7-43C7-865E-490909AE8760}" dt="2022-04-12T21:59:02.654" v="159"/>
          <ac:spMkLst>
            <pc:docMk/>
            <pc:sldMk cId="3059111158" sldId="272"/>
            <ac:spMk id="2" creationId="{973FD88C-DE72-48B9-9DBD-578D83A5DBB0}"/>
          </ac:spMkLst>
        </pc:spChg>
        <pc:spChg chg="mod">
          <ac:chgData name="Boban Srezovski" userId="d2c5dd452d77a740" providerId="LiveId" clId="{2030433A-22C7-43C7-865E-490909AE8760}" dt="2022-04-12T22:01:04.052" v="214" actId="14100"/>
          <ac:spMkLst>
            <pc:docMk/>
            <pc:sldMk cId="3059111158" sldId="272"/>
            <ac:spMk id="3" creationId="{B3318D4F-D685-4914-A6AE-0DAD8D2DE5AA}"/>
          </ac:spMkLst>
        </pc:spChg>
        <pc:spChg chg="del">
          <ac:chgData name="Boban Srezovski" userId="d2c5dd452d77a740" providerId="LiveId" clId="{2030433A-22C7-43C7-865E-490909AE8760}" dt="2022-04-12T21:59:10.740" v="163" actId="478"/>
          <ac:spMkLst>
            <pc:docMk/>
            <pc:sldMk cId="3059111158" sldId="272"/>
            <ac:spMk id="9" creationId="{431A1775-AEB0-4F6B-A609-BE92B49AD312}"/>
          </ac:spMkLst>
        </pc:spChg>
        <pc:picChg chg="del">
          <ac:chgData name="Boban Srezovski" userId="d2c5dd452d77a740" providerId="LiveId" clId="{2030433A-22C7-43C7-865E-490909AE8760}" dt="2022-04-12T21:59:09.384" v="162" actId="478"/>
          <ac:picMkLst>
            <pc:docMk/>
            <pc:sldMk cId="3059111158" sldId="272"/>
            <ac:picMk id="5" creationId="{04CFCE0D-9B4F-4C8D-B570-C27DAD119FB1}"/>
          </ac:picMkLst>
        </pc:picChg>
        <pc:picChg chg="add del mod">
          <ac:chgData name="Boban Srezovski" userId="d2c5dd452d77a740" providerId="LiveId" clId="{2030433A-22C7-43C7-865E-490909AE8760}" dt="2022-04-12T22:00:22.489" v="203"/>
          <ac:picMkLst>
            <pc:docMk/>
            <pc:sldMk cId="3059111158" sldId="272"/>
            <ac:picMk id="6" creationId="{25DF2F9E-C829-475B-A848-6E950B3A3F1F}"/>
          </ac:picMkLst>
        </pc:picChg>
        <pc:picChg chg="add mod">
          <ac:chgData name="Boban Srezovski" userId="d2c5dd452d77a740" providerId="LiveId" clId="{2030433A-22C7-43C7-865E-490909AE8760}" dt="2022-04-12T22:00:56.309" v="212" actId="1076"/>
          <ac:picMkLst>
            <pc:docMk/>
            <pc:sldMk cId="3059111158" sldId="272"/>
            <ac:picMk id="7" creationId="{13E92665-209F-4CC7-AC15-E4177E376769}"/>
          </ac:picMkLst>
        </pc:picChg>
      </pc:sldChg>
      <pc:sldChg chg="delSp modSp mod">
        <pc:chgData name="Boban Srezovski" userId="d2c5dd452d77a740" providerId="LiveId" clId="{2030433A-22C7-43C7-865E-490909AE8760}" dt="2022-04-12T22:01:56.118" v="249" actId="6549"/>
        <pc:sldMkLst>
          <pc:docMk/>
          <pc:sldMk cId="817098323" sldId="280"/>
        </pc:sldMkLst>
        <pc:spChg chg="mod">
          <ac:chgData name="Boban Srezovski" userId="d2c5dd452d77a740" providerId="LiveId" clId="{2030433A-22C7-43C7-865E-490909AE8760}" dt="2022-04-12T22:01:22.369" v="218"/>
          <ac:spMkLst>
            <pc:docMk/>
            <pc:sldMk cId="817098323" sldId="280"/>
            <ac:spMk id="2" creationId="{F025B9CF-0115-46C4-9A25-66FF151E15BC}"/>
          </ac:spMkLst>
        </pc:spChg>
        <pc:spChg chg="mod">
          <ac:chgData name="Boban Srezovski" userId="d2c5dd452d77a740" providerId="LiveId" clId="{2030433A-22C7-43C7-865E-490909AE8760}" dt="2022-04-12T22:01:56.118" v="249" actId="6549"/>
          <ac:spMkLst>
            <pc:docMk/>
            <pc:sldMk cId="817098323" sldId="280"/>
            <ac:spMk id="3" creationId="{1F5C7CCE-1257-4B8F-8D7D-AEF59562B746}"/>
          </ac:spMkLst>
        </pc:spChg>
        <pc:picChg chg="del">
          <ac:chgData name="Boban Srezovski" userId="d2c5dd452d77a740" providerId="LiveId" clId="{2030433A-22C7-43C7-865E-490909AE8760}" dt="2022-04-12T22:01:29.525" v="220" actId="478"/>
          <ac:picMkLst>
            <pc:docMk/>
            <pc:sldMk cId="817098323" sldId="280"/>
            <ac:picMk id="5" creationId="{16F308EA-8E9C-4824-B940-015EB68C70B5}"/>
          </ac:picMkLst>
        </pc:picChg>
      </pc:sldChg>
      <pc:sldChg chg="addSp delSp modSp mod">
        <pc:chgData name="Boban Srezovski" userId="d2c5dd452d77a740" providerId="LiveId" clId="{2030433A-22C7-43C7-865E-490909AE8760}" dt="2022-04-12T22:09:16.207" v="442" actId="6549"/>
        <pc:sldMkLst>
          <pc:docMk/>
          <pc:sldMk cId="3725604419" sldId="286"/>
        </pc:sldMkLst>
        <pc:spChg chg="mod">
          <ac:chgData name="Boban Srezovski" userId="d2c5dd452d77a740" providerId="LiveId" clId="{2030433A-22C7-43C7-865E-490909AE8760}" dt="2022-04-12T22:08:50.058" v="425"/>
          <ac:spMkLst>
            <pc:docMk/>
            <pc:sldMk cId="3725604419" sldId="286"/>
            <ac:spMk id="2" creationId="{D28E54BA-A91A-481F-8224-671F754A8965}"/>
          </ac:spMkLst>
        </pc:spChg>
        <pc:spChg chg="mod">
          <ac:chgData name="Boban Srezovski" userId="d2c5dd452d77a740" providerId="LiveId" clId="{2030433A-22C7-43C7-865E-490909AE8760}" dt="2022-04-12T22:09:16.207" v="442" actId="6549"/>
          <ac:spMkLst>
            <pc:docMk/>
            <pc:sldMk cId="3725604419" sldId="286"/>
            <ac:spMk id="3" creationId="{5AD7EC2F-DA59-4B18-84F6-D4A42DD22F1B}"/>
          </ac:spMkLst>
        </pc:spChg>
        <pc:picChg chg="del">
          <ac:chgData name="Boban Srezovski" userId="d2c5dd452d77a740" providerId="LiveId" clId="{2030433A-22C7-43C7-865E-490909AE8760}" dt="2022-04-12T22:08:55.152" v="427" actId="478"/>
          <ac:picMkLst>
            <pc:docMk/>
            <pc:sldMk cId="3725604419" sldId="286"/>
            <ac:picMk id="5" creationId="{787DA7E3-3F9A-4402-B14D-5D80729B130A}"/>
          </ac:picMkLst>
        </pc:picChg>
        <pc:picChg chg="add mod">
          <ac:chgData name="Boban Srezovski" userId="d2c5dd452d77a740" providerId="LiveId" clId="{2030433A-22C7-43C7-865E-490909AE8760}" dt="2022-04-12T22:09:01.973" v="429" actId="1076"/>
          <ac:picMkLst>
            <pc:docMk/>
            <pc:sldMk cId="3725604419" sldId="286"/>
            <ac:picMk id="6" creationId="{F2FE7DE6-706A-4267-9D94-13CCA34E25D5}"/>
          </ac:picMkLst>
        </pc:picChg>
      </pc:sldChg>
      <pc:sldChg chg="addSp delSp modSp mod">
        <pc:chgData name="Boban Srezovski" userId="d2c5dd452d77a740" providerId="LiveId" clId="{2030433A-22C7-43C7-865E-490909AE8760}" dt="2022-04-12T22:11:36.991" v="518" actId="20577"/>
        <pc:sldMkLst>
          <pc:docMk/>
          <pc:sldMk cId="226864388" sldId="288"/>
        </pc:sldMkLst>
        <pc:spChg chg="mod">
          <ac:chgData name="Boban Srezovski" userId="d2c5dd452d77a740" providerId="LiveId" clId="{2030433A-22C7-43C7-865E-490909AE8760}" dt="2022-04-12T22:10:04.819" v="460"/>
          <ac:spMkLst>
            <pc:docMk/>
            <pc:sldMk cId="226864388" sldId="288"/>
            <ac:spMk id="2" creationId="{D28E54BA-A91A-481F-8224-671F754A8965}"/>
          </ac:spMkLst>
        </pc:spChg>
        <pc:spChg chg="mod">
          <ac:chgData name="Boban Srezovski" userId="d2c5dd452d77a740" providerId="LiveId" clId="{2030433A-22C7-43C7-865E-490909AE8760}" dt="2022-04-12T22:11:36.991" v="518" actId="20577"/>
          <ac:spMkLst>
            <pc:docMk/>
            <pc:sldMk cId="226864388" sldId="288"/>
            <ac:spMk id="3" creationId="{5AD7EC2F-DA59-4B18-84F6-D4A42DD22F1B}"/>
          </ac:spMkLst>
        </pc:spChg>
        <pc:picChg chg="add mod">
          <ac:chgData name="Boban Srezovski" userId="d2c5dd452d77a740" providerId="LiveId" clId="{2030433A-22C7-43C7-865E-490909AE8760}" dt="2022-04-12T22:10:59.812" v="503" actId="1076"/>
          <ac:picMkLst>
            <pc:docMk/>
            <pc:sldMk cId="226864388" sldId="288"/>
            <ac:picMk id="5" creationId="{83A0541D-2626-4DE7-A054-3CA6091D54D6}"/>
          </ac:picMkLst>
        </pc:picChg>
        <pc:picChg chg="del">
          <ac:chgData name="Boban Srezovski" userId="d2c5dd452d77a740" providerId="LiveId" clId="{2030433A-22C7-43C7-865E-490909AE8760}" dt="2022-04-12T22:10:05.454" v="461" actId="478"/>
          <ac:picMkLst>
            <pc:docMk/>
            <pc:sldMk cId="226864388" sldId="288"/>
            <ac:picMk id="6" creationId="{4621CA43-3988-4759-BE3D-9D1C8779768C}"/>
          </ac:picMkLst>
        </pc:picChg>
      </pc:sldChg>
      <pc:sldChg chg="delSp modSp mod">
        <pc:chgData name="Boban Srezovski" userId="d2c5dd452d77a740" providerId="LiveId" clId="{2030433A-22C7-43C7-865E-490909AE8760}" dt="2022-04-12T22:17:06.379" v="649" actId="242"/>
        <pc:sldMkLst>
          <pc:docMk/>
          <pc:sldMk cId="1493902051" sldId="290"/>
        </pc:sldMkLst>
        <pc:spChg chg="mod">
          <ac:chgData name="Boban Srezovski" userId="d2c5dd452d77a740" providerId="LiveId" clId="{2030433A-22C7-43C7-865E-490909AE8760}" dt="2022-04-12T22:15:57.442" v="592"/>
          <ac:spMkLst>
            <pc:docMk/>
            <pc:sldMk cId="1493902051" sldId="290"/>
            <ac:spMk id="2" creationId="{7A7ED108-CF26-407B-9191-7B0BB643E474}"/>
          </ac:spMkLst>
        </pc:spChg>
        <pc:spChg chg="mod">
          <ac:chgData name="Boban Srezovski" userId="d2c5dd452d77a740" providerId="LiveId" clId="{2030433A-22C7-43C7-865E-490909AE8760}" dt="2022-04-12T22:17:06.379" v="649" actId="242"/>
          <ac:spMkLst>
            <pc:docMk/>
            <pc:sldMk cId="1493902051" sldId="290"/>
            <ac:spMk id="3" creationId="{191871E0-0B66-43C7-84A1-A50ADC9923F2}"/>
          </ac:spMkLst>
        </pc:spChg>
        <pc:spChg chg="del">
          <ac:chgData name="Boban Srezovski" userId="d2c5dd452d77a740" providerId="LiveId" clId="{2030433A-22C7-43C7-865E-490909AE8760}" dt="2022-04-12T22:15:59.263" v="594" actId="478"/>
          <ac:spMkLst>
            <pc:docMk/>
            <pc:sldMk cId="1493902051" sldId="290"/>
            <ac:spMk id="10" creationId="{3FF277ED-A630-4688-B626-DB3E65493B9E}"/>
          </ac:spMkLst>
        </pc:spChg>
        <pc:picChg chg="del">
          <ac:chgData name="Boban Srezovski" userId="d2c5dd452d77a740" providerId="LiveId" clId="{2030433A-22C7-43C7-865E-490909AE8760}" dt="2022-04-12T22:15:58.254" v="593" actId="478"/>
          <ac:picMkLst>
            <pc:docMk/>
            <pc:sldMk cId="1493902051" sldId="290"/>
            <ac:picMk id="8" creationId="{CF2796FB-2CD1-49BE-BA8C-692ED2545989}"/>
          </ac:picMkLst>
        </pc:picChg>
      </pc:sldChg>
      <pc:sldChg chg="addSp delSp modSp mod">
        <pc:chgData name="Boban Srezovski" userId="d2c5dd452d77a740" providerId="LiveId" clId="{2030433A-22C7-43C7-865E-490909AE8760}" dt="2022-04-12T22:19:11.606" v="717" actId="6549"/>
        <pc:sldMkLst>
          <pc:docMk/>
          <pc:sldMk cId="1492476814" sldId="292"/>
        </pc:sldMkLst>
        <pc:spChg chg="mod">
          <ac:chgData name="Boban Srezovski" userId="d2c5dd452d77a740" providerId="LiveId" clId="{2030433A-22C7-43C7-865E-490909AE8760}" dt="2022-04-12T22:18:29.801" v="706"/>
          <ac:spMkLst>
            <pc:docMk/>
            <pc:sldMk cId="1492476814" sldId="292"/>
            <ac:spMk id="2" creationId="{64FD6690-8C9F-4124-AC6F-A34D9C60C006}"/>
          </ac:spMkLst>
        </pc:spChg>
        <pc:spChg chg="mod">
          <ac:chgData name="Boban Srezovski" userId="d2c5dd452d77a740" providerId="LiveId" clId="{2030433A-22C7-43C7-865E-490909AE8760}" dt="2022-04-12T22:19:11.606" v="717" actId="6549"/>
          <ac:spMkLst>
            <pc:docMk/>
            <pc:sldMk cId="1492476814" sldId="292"/>
            <ac:spMk id="5" creationId="{B769E58E-3B00-463F-8FD1-AC56D3176909}"/>
          </ac:spMkLst>
        </pc:spChg>
        <pc:picChg chg="del">
          <ac:chgData name="Boban Srezovski" userId="d2c5dd452d77a740" providerId="LiveId" clId="{2030433A-22C7-43C7-865E-490909AE8760}" dt="2022-04-12T22:18:25.870" v="703" actId="478"/>
          <ac:picMkLst>
            <pc:docMk/>
            <pc:sldMk cId="1492476814" sldId="292"/>
            <ac:picMk id="4" creationId="{DCF67B60-6657-449B-A8ED-6E005E902642}"/>
          </ac:picMkLst>
        </pc:picChg>
        <pc:picChg chg="add mod">
          <ac:chgData name="Boban Srezovski" userId="d2c5dd452d77a740" providerId="LiveId" clId="{2030433A-22C7-43C7-865E-490909AE8760}" dt="2022-04-12T22:19:00.333" v="709" actId="1076"/>
          <ac:picMkLst>
            <pc:docMk/>
            <pc:sldMk cId="1492476814" sldId="292"/>
            <ac:picMk id="6" creationId="{B4294008-2BD0-4C69-B666-BFB0F03CD993}"/>
          </ac:picMkLst>
        </pc:picChg>
      </pc:sldChg>
      <pc:sldChg chg="addSp delSp modSp mod">
        <pc:chgData name="Boban Srezovski" userId="d2c5dd452d77a740" providerId="LiveId" clId="{2030433A-22C7-43C7-865E-490909AE8760}" dt="2022-04-12T22:22:18.661" v="790" actId="1076"/>
        <pc:sldMkLst>
          <pc:docMk/>
          <pc:sldMk cId="1481042026" sldId="293"/>
        </pc:sldMkLst>
        <pc:spChg chg="mod">
          <ac:chgData name="Boban Srezovski" userId="d2c5dd452d77a740" providerId="LiveId" clId="{2030433A-22C7-43C7-865E-490909AE8760}" dt="2022-04-12T22:21:49.323" v="777"/>
          <ac:spMkLst>
            <pc:docMk/>
            <pc:sldMk cId="1481042026" sldId="293"/>
            <ac:spMk id="2" creationId="{CD138CE3-5CBF-4646-B7C1-831EB7279C97}"/>
          </ac:spMkLst>
        </pc:spChg>
        <pc:spChg chg="mod">
          <ac:chgData name="Boban Srezovski" userId="d2c5dd452d77a740" providerId="LiveId" clId="{2030433A-22C7-43C7-865E-490909AE8760}" dt="2022-04-12T22:22:00.575" v="786" actId="6549"/>
          <ac:spMkLst>
            <pc:docMk/>
            <pc:sldMk cId="1481042026" sldId="293"/>
            <ac:spMk id="3" creationId="{F426FCEE-28CB-4E20-8338-3A161A87FA01}"/>
          </ac:spMkLst>
        </pc:spChg>
        <pc:picChg chg="del">
          <ac:chgData name="Boban Srezovski" userId="d2c5dd452d77a740" providerId="LiveId" clId="{2030433A-22C7-43C7-865E-490909AE8760}" dt="2022-04-12T22:21:54.952" v="780" actId="478"/>
          <ac:picMkLst>
            <pc:docMk/>
            <pc:sldMk cId="1481042026" sldId="293"/>
            <ac:picMk id="5" creationId="{13BF5977-6811-44D3-AC75-CA3AFFB77BCB}"/>
          </ac:picMkLst>
        </pc:picChg>
        <pc:picChg chg="add mod">
          <ac:chgData name="Boban Srezovski" userId="d2c5dd452d77a740" providerId="LiveId" clId="{2030433A-22C7-43C7-865E-490909AE8760}" dt="2022-04-12T22:22:18.661" v="790" actId="1076"/>
          <ac:picMkLst>
            <pc:docMk/>
            <pc:sldMk cId="1481042026" sldId="293"/>
            <ac:picMk id="6" creationId="{5AB25E22-B0D8-4293-A484-CE38B4C33880}"/>
          </ac:picMkLst>
        </pc:picChg>
      </pc:sldChg>
      <pc:sldChg chg="modSp mod">
        <pc:chgData name="Boban Srezovski" userId="d2c5dd452d77a740" providerId="LiveId" clId="{2030433A-22C7-43C7-865E-490909AE8760}" dt="2022-04-12T22:23:30.194" v="840" actId="27636"/>
        <pc:sldMkLst>
          <pc:docMk/>
          <pc:sldMk cId="3486050653" sldId="294"/>
        </pc:sldMkLst>
        <pc:spChg chg="mod">
          <ac:chgData name="Boban Srezovski" userId="d2c5dd452d77a740" providerId="LiveId" clId="{2030433A-22C7-43C7-865E-490909AE8760}" dt="2022-04-12T22:23:02.657" v="794"/>
          <ac:spMkLst>
            <pc:docMk/>
            <pc:sldMk cId="3486050653" sldId="294"/>
            <ac:spMk id="2" creationId="{CD138CE3-5CBF-4646-B7C1-831EB7279C97}"/>
          </ac:spMkLst>
        </pc:spChg>
        <pc:spChg chg="mod">
          <ac:chgData name="Boban Srezovski" userId="d2c5dd452d77a740" providerId="LiveId" clId="{2030433A-22C7-43C7-865E-490909AE8760}" dt="2022-04-12T22:23:30.194" v="840" actId="27636"/>
          <ac:spMkLst>
            <pc:docMk/>
            <pc:sldMk cId="3486050653" sldId="294"/>
            <ac:spMk id="3" creationId="{F426FCEE-28CB-4E20-8338-3A161A87FA01}"/>
          </ac:spMkLst>
        </pc:spChg>
      </pc:sldChg>
      <pc:sldChg chg="addSp delSp modSp mod">
        <pc:chgData name="Boban Srezovski" userId="d2c5dd452d77a740" providerId="LiveId" clId="{2030433A-22C7-43C7-865E-490909AE8760}" dt="2022-04-12T22:25:16.337" v="884" actId="20577"/>
        <pc:sldMkLst>
          <pc:docMk/>
          <pc:sldMk cId="723545189" sldId="295"/>
        </pc:sldMkLst>
        <pc:spChg chg="mod">
          <ac:chgData name="Boban Srezovski" userId="d2c5dd452d77a740" providerId="LiveId" clId="{2030433A-22C7-43C7-865E-490909AE8760}" dt="2022-04-12T22:24:06.051" v="844"/>
          <ac:spMkLst>
            <pc:docMk/>
            <pc:sldMk cId="723545189" sldId="295"/>
            <ac:spMk id="2" creationId="{0BB9FE33-B833-4E10-BD5A-F1F19394F35B}"/>
          </ac:spMkLst>
        </pc:spChg>
        <pc:spChg chg="mod">
          <ac:chgData name="Boban Srezovski" userId="d2c5dd452d77a740" providerId="LiveId" clId="{2030433A-22C7-43C7-865E-490909AE8760}" dt="2022-04-12T22:25:16.337" v="884" actId="20577"/>
          <ac:spMkLst>
            <pc:docMk/>
            <pc:sldMk cId="723545189" sldId="295"/>
            <ac:spMk id="3" creationId="{96DB373C-2745-4A24-A59F-9E2703923407}"/>
          </ac:spMkLst>
        </pc:spChg>
        <pc:spChg chg="del">
          <ac:chgData name="Boban Srezovski" userId="d2c5dd452d77a740" providerId="LiveId" clId="{2030433A-22C7-43C7-865E-490909AE8760}" dt="2022-04-12T22:24:07.695" v="846" actId="478"/>
          <ac:spMkLst>
            <pc:docMk/>
            <pc:sldMk cId="723545189" sldId="295"/>
            <ac:spMk id="7" creationId="{5E066AC4-FBFB-4EE8-BC19-B4A5778FFF7E}"/>
          </ac:spMkLst>
        </pc:spChg>
        <pc:picChg chg="del">
          <ac:chgData name="Boban Srezovski" userId="d2c5dd452d77a740" providerId="LiveId" clId="{2030433A-22C7-43C7-865E-490909AE8760}" dt="2022-04-12T22:24:06.320" v="845" actId="478"/>
          <ac:picMkLst>
            <pc:docMk/>
            <pc:sldMk cId="723545189" sldId="295"/>
            <ac:picMk id="5" creationId="{09B99BA8-7E37-4ACB-8588-932F3F4A99BA}"/>
          </ac:picMkLst>
        </pc:picChg>
        <pc:picChg chg="add mod">
          <ac:chgData name="Boban Srezovski" userId="d2c5dd452d77a740" providerId="LiveId" clId="{2030433A-22C7-43C7-865E-490909AE8760}" dt="2022-04-12T22:24:31.718" v="855" actId="1076"/>
          <ac:picMkLst>
            <pc:docMk/>
            <pc:sldMk cId="723545189" sldId="295"/>
            <ac:picMk id="6" creationId="{88CBCC68-2922-44ED-B043-CF388A437B6B}"/>
          </ac:picMkLst>
        </pc:picChg>
      </pc:sldChg>
      <pc:sldChg chg="addSp delSp modSp mod">
        <pc:chgData name="Boban Srezovski" userId="d2c5dd452d77a740" providerId="LiveId" clId="{2030433A-22C7-43C7-865E-490909AE8760}" dt="2022-04-12T22:34:45.944" v="1121" actId="20577"/>
        <pc:sldMkLst>
          <pc:docMk/>
          <pc:sldMk cId="1822557267" sldId="296"/>
        </pc:sldMkLst>
        <pc:spChg chg="mod">
          <ac:chgData name="Boban Srezovski" userId="d2c5dd452d77a740" providerId="LiveId" clId="{2030433A-22C7-43C7-865E-490909AE8760}" dt="2022-04-12T22:33:29.218" v="1075"/>
          <ac:spMkLst>
            <pc:docMk/>
            <pc:sldMk cId="1822557267" sldId="296"/>
            <ac:spMk id="2" creationId="{0A878BEB-9FB0-47CA-9D6A-DC934585618F}"/>
          </ac:spMkLst>
        </pc:spChg>
        <pc:spChg chg="mod">
          <ac:chgData name="Boban Srezovski" userId="d2c5dd452d77a740" providerId="LiveId" clId="{2030433A-22C7-43C7-865E-490909AE8760}" dt="2022-04-12T22:34:45.944" v="1121" actId="20577"/>
          <ac:spMkLst>
            <pc:docMk/>
            <pc:sldMk cId="1822557267" sldId="296"/>
            <ac:spMk id="5" creationId="{84C799A7-8B34-4428-8D96-58B6503E7482}"/>
          </ac:spMkLst>
        </pc:spChg>
        <pc:spChg chg="del">
          <ac:chgData name="Boban Srezovski" userId="d2c5dd452d77a740" providerId="LiveId" clId="{2030433A-22C7-43C7-865E-490909AE8760}" dt="2022-04-12T22:33:32.152" v="1077" actId="478"/>
          <ac:spMkLst>
            <pc:docMk/>
            <pc:sldMk cId="1822557267" sldId="296"/>
            <ac:spMk id="7" creationId="{E0F9D717-C5D3-49E3-AE79-20B9ABFDBBB1}"/>
          </ac:spMkLst>
        </pc:spChg>
        <pc:picChg chg="del">
          <ac:chgData name="Boban Srezovski" userId="d2c5dd452d77a740" providerId="LiveId" clId="{2030433A-22C7-43C7-865E-490909AE8760}" dt="2022-04-12T22:33:30.295" v="1076" actId="478"/>
          <ac:picMkLst>
            <pc:docMk/>
            <pc:sldMk cId="1822557267" sldId="296"/>
            <ac:picMk id="4" creationId="{5A98BE91-48AE-43D0-9862-EE8F1E7F4646}"/>
          </ac:picMkLst>
        </pc:picChg>
        <pc:picChg chg="add mod">
          <ac:chgData name="Boban Srezovski" userId="d2c5dd452d77a740" providerId="LiveId" clId="{2030433A-22C7-43C7-865E-490909AE8760}" dt="2022-04-12T22:34:09.855" v="1090" actId="1076"/>
          <ac:picMkLst>
            <pc:docMk/>
            <pc:sldMk cId="1822557267" sldId="296"/>
            <ac:picMk id="6" creationId="{7EB6F6B7-AD21-4E41-AC09-FF1DF418988C}"/>
          </ac:picMkLst>
        </pc:picChg>
      </pc:sldChg>
      <pc:sldChg chg="addSp modSp mod">
        <pc:chgData name="Boban Srezovski" userId="d2c5dd452d77a740" providerId="LiveId" clId="{2030433A-22C7-43C7-865E-490909AE8760}" dt="2022-04-12T22:46:32.681" v="1485" actId="6549"/>
        <pc:sldMkLst>
          <pc:docMk/>
          <pc:sldMk cId="3905183104" sldId="297"/>
        </pc:sldMkLst>
        <pc:spChg chg="mod">
          <ac:chgData name="Boban Srezovski" userId="d2c5dd452d77a740" providerId="LiveId" clId="{2030433A-22C7-43C7-865E-490909AE8760}" dt="2022-04-12T22:46:01.246" v="1461"/>
          <ac:spMkLst>
            <pc:docMk/>
            <pc:sldMk cId="3905183104" sldId="297"/>
            <ac:spMk id="2" creationId="{465A6BC6-9D9C-46FF-AB9D-73623C64F015}"/>
          </ac:spMkLst>
        </pc:spChg>
        <pc:spChg chg="mod">
          <ac:chgData name="Boban Srezovski" userId="d2c5dd452d77a740" providerId="LiveId" clId="{2030433A-22C7-43C7-865E-490909AE8760}" dt="2022-04-12T22:46:32.681" v="1485" actId="6549"/>
          <ac:spMkLst>
            <pc:docMk/>
            <pc:sldMk cId="3905183104" sldId="297"/>
            <ac:spMk id="3" creationId="{37CD9648-AB5B-4C41-954D-746AACFD70C2}"/>
          </ac:spMkLst>
        </pc:spChg>
        <pc:picChg chg="add mod">
          <ac:chgData name="Boban Srezovski" userId="d2c5dd452d77a740" providerId="LiveId" clId="{2030433A-22C7-43C7-865E-490909AE8760}" dt="2022-04-12T22:46:20.543" v="1467" actId="1076"/>
          <ac:picMkLst>
            <pc:docMk/>
            <pc:sldMk cId="3905183104" sldId="297"/>
            <ac:picMk id="5" creationId="{4E5CB0FF-41F6-4F67-BCE4-202603ED6E2C}"/>
          </ac:picMkLst>
        </pc:picChg>
      </pc:sldChg>
      <pc:sldChg chg="delSp modSp mod">
        <pc:chgData name="Boban Srezovski" userId="d2c5dd452d77a740" providerId="LiveId" clId="{2030433A-22C7-43C7-865E-490909AE8760}" dt="2022-04-12T22:50:13.779" v="1554" actId="403"/>
        <pc:sldMkLst>
          <pc:docMk/>
          <pc:sldMk cId="703338604" sldId="301"/>
        </pc:sldMkLst>
        <pc:spChg chg="mod">
          <ac:chgData name="Boban Srezovski" userId="d2c5dd452d77a740" providerId="LiveId" clId="{2030433A-22C7-43C7-865E-490909AE8760}" dt="2022-04-12T22:49:36.581" v="1512"/>
          <ac:spMkLst>
            <pc:docMk/>
            <pc:sldMk cId="703338604" sldId="301"/>
            <ac:spMk id="2" creationId="{214682B0-BA3A-4E84-945E-8D9DA8148296}"/>
          </ac:spMkLst>
        </pc:spChg>
        <pc:spChg chg="mod">
          <ac:chgData name="Boban Srezovski" userId="d2c5dd452d77a740" providerId="LiveId" clId="{2030433A-22C7-43C7-865E-490909AE8760}" dt="2022-04-12T22:50:13.779" v="1554" actId="403"/>
          <ac:spMkLst>
            <pc:docMk/>
            <pc:sldMk cId="703338604" sldId="301"/>
            <ac:spMk id="3" creationId="{33BFBCF5-AF61-445E-BC3A-FF2674FBAD8F}"/>
          </ac:spMkLst>
        </pc:spChg>
        <pc:spChg chg="del">
          <ac:chgData name="Boban Srezovski" userId="d2c5dd452d77a740" providerId="LiveId" clId="{2030433A-22C7-43C7-865E-490909AE8760}" dt="2022-04-12T22:49:38.365" v="1514" actId="478"/>
          <ac:spMkLst>
            <pc:docMk/>
            <pc:sldMk cId="703338604" sldId="301"/>
            <ac:spMk id="7" creationId="{4A5CD1C5-8D5D-4FF6-9732-1C1BC7962764}"/>
          </ac:spMkLst>
        </pc:spChg>
        <pc:picChg chg="del">
          <ac:chgData name="Boban Srezovski" userId="d2c5dd452d77a740" providerId="LiveId" clId="{2030433A-22C7-43C7-865E-490909AE8760}" dt="2022-04-12T22:49:36.897" v="1513" actId="478"/>
          <ac:picMkLst>
            <pc:docMk/>
            <pc:sldMk cId="703338604" sldId="301"/>
            <ac:picMk id="5" creationId="{26996D6E-0477-4A95-AA12-3A04469F39F3}"/>
          </ac:picMkLst>
        </pc:picChg>
      </pc:sldChg>
      <pc:sldChg chg="delSp modSp mod">
        <pc:chgData name="Boban Srezovski" userId="d2c5dd452d77a740" providerId="LiveId" clId="{2030433A-22C7-43C7-865E-490909AE8760}" dt="2022-04-12T22:35:58.771" v="1172" actId="403"/>
        <pc:sldMkLst>
          <pc:docMk/>
          <pc:sldMk cId="1206881850" sldId="344"/>
        </pc:sldMkLst>
        <pc:spChg chg="mod">
          <ac:chgData name="Boban Srezovski" userId="d2c5dd452d77a740" providerId="LiveId" clId="{2030433A-22C7-43C7-865E-490909AE8760}" dt="2022-04-12T22:35:15.389" v="1125"/>
          <ac:spMkLst>
            <pc:docMk/>
            <pc:sldMk cId="1206881850" sldId="344"/>
            <ac:spMk id="2" creationId="{0A878BEB-9FB0-47CA-9D6A-DC934585618F}"/>
          </ac:spMkLst>
        </pc:spChg>
        <pc:spChg chg="mod">
          <ac:chgData name="Boban Srezovski" userId="d2c5dd452d77a740" providerId="LiveId" clId="{2030433A-22C7-43C7-865E-490909AE8760}" dt="2022-04-12T22:35:58.771" v="1172" actId="403"/>
          <ac:spMkLst>
            <pc:docMk/>
            <pc:sldMk cId="1206881850" sldId="344"/>
            <ac:spMk id="5" creationId="{84C799A7-8B34-4428-8D96-58B6503E7482}"/>
          </ac:spMkLst>
        </pc:spChg>
        <pc:spChg chg="del">
          <ac:chgData name="Boban Srezovski" userId="d2c5dd452d77a740" providerId="LiveId" clId="{2030433A-22C7-43C7-865E-490909AE8760}" dt="2022-04-12T22:35:17.890" v="1127" actId="478"/>
          <ac:spMkLst>
            <pc:docMk/>
            <pc:sldMk cId="1206881850" sldId="344"/>
            <ac:spMk id="8" creationId="{BF1075C2-3FDA-4978-BDE0-48B70002D432}"/>
          </ac:spMkLst>
        </pc:spChg>
        <pc:picChg chg="del">
          <ac:chgData name="Boban Srezovski" userId="d2c5dd452d77a740" providerId="LiveId" clId="{2030433A-22C7-43C7-865E-490909AE8760}" dt="2022-04-12T22:35:16.432" v="1126" actId="478"/>
          <ac:picMkLst>
            <pc:docMk/>
            <pc:sldMk cId="1206881850" sldId="344"/>
            <ac:picMk id="6" creationId="{DF981EB5-BC11-433E-B604-ACDB62A88D99}"/>
          </ac:picMkLst>
        </pc:picChg>
      </pc:sldChg>
      <pc:sldChg chg="addSp delSp modSp mod">
        <pc:chgData name="Boban Srezovski" userId="d2c5dd452d77a740" providerId="LiveId" clId="{2030433A-22C7-43C7-865E-490909AE8760}" dt="2022-04-12T22:40:11.008" v="1299" actId="20577"/>
        <pc:sldMkLst>
          <pc:docMk/>
          <pc:sldMk cId="4011998499" sldId="347"/>
        </pc:sldMkLst>
        <pc:spChg chg="mod">
          <ac:chgData name="Boban Srezovski" userId="d2c5dd452d77a740" providerId="LiveId" clId="{2030433A-22C7-43C7-865E-490909AE8760}" dt="2022-04-12T22:37:46.988" v="1234"/>
          <ac:spMkLst>
            <pc:docMk/>
            <pc:sldMk cId="4011998499" sldId="347"/>
            <ac:spMk id="2" creationId="{0A878BEB-9FB0-47CA-9D6A-DC934585618F}"/>
          </ac:spMkLst>
        </pc:spChg>
        <pc:spChg chg="mod">
          <ac:chgData name="Boban Srezovski" userId="d2c5dd452d77a740" providerId="LiveId" clId="{2030433A-22C7-43C7-865E-490909AE8760}" dt="2022-04-12T22:40:11.008" v="1299" actId="20577"/>
          <ac:spMkLst>
            <pc:docMk/>
            <pc:sldMk cId="4011998499" sldId="347"/>
            <ac:spMk id="5" creationId="{84C799A7-8B34-4428-8D96-58B6503E7482}"/>
          </ac:spMkLst>
        </pc:spChg>
        <pc:spChg chg="del">
          <ac:chgData name="Boban Srezovski" userId="d2c5dd452d77a740" providerId="LiveId" clId="{2030433A-22C7-43C7-865E-490909AE8760}" dt="2022-04-12T22:37:49.072" v="1236" actId="478"/>
          <ac:spMkLst>
            <pc:docMk/>
            <pc:sldMk cId="4011998499" sldId="347"/>
            <ac:spMk id="11" creationId="{0814A187-99A9-4AE9-BC20-C418C0176F61}"/>
          </ac:spMkLst>
        </pc:spChg>
        <pc:picChg chg="add del mod">
          <ac:chgData name="Boban Srezovski" userId="d2c5dd452d77a740" providerId="LiveId" clId="{2030433A-22C7-43C7-865E-490909AE8760}" dt="2022-04-12T22:39:15.650" v="1262" actId="478"/>
          <ac:picMkLst>
            <pc:docMk/>
            <pc:sldMk cId="4011998499" sldId="347"/>
            <ac:picMk id="4" creationId="{094221FF-8731-4B24-8E70-2763E3BB05CA}"/>
          </ac:picMkLst>
        </pc:picChg>
        <pc:picChg chg="del">
          <ac:chgData name="Boban Srezovski" userId="d2c5dd452d77a740" providerId="LiveId" clId="{2030433A-22C7-43C7-865E-490909AE8760}" dt="2022-04-12T22:37:48.161" v="1235" actId="478"/>
          <ac:picMkLst>
            <pc:docMk/>
            <pc:sldMk cId="4011998499" sldId="347"/>
            <ac:picMk id="7" creationId="{3EE1C15E-FF7B-478E-BDD2-7E50133FA1CC}"/>
          </ac:picMkLst>
        </pc:picChg>
        <pc:picChg chg="add del mod">
          <ac:chgData name="Boban Srezovski" userId="d2c5dd452d77a740" providerId="LiveId" clId="{2030433A-22C7-43C7-865E-490909AE8760}" dt="2022-04-12T22:39:17.728" v="1263" actId="478"/>
          <ac:picMkLst>
            <pc:docMk/>
            <pc:sldMk cId="4011998499" sldId="347"/>
            <ac:picMk id="8" creationId="{0DA64D69-8177-461F-9F38-70F66A218FF7}"/>
          </ac:picMkLst>
        </pc:picChg>
        <pc:picChg chg="add del mod">
          <ac:chgData name="Boban Srezovski" userId="d2c5dd452d77a740" providerId="LiveId" clId="{2030433A-22C7-43C7-865E-490909AE8760}" dt="2022-04-12T22:39:19.777" v="1264" actId="478"/>
          <ac:picMkLst>
            <pc:docMk/>
            <pc:sldMk cId="4011998499" sldId="347"/>
            <ac:picMk id="10" creationId="{DBA8483C-A4DA-4467-AD42-D907282D67BD}"/>
          </ac:picMkLst>
        </pc:picChg>
        <pc:picChg chg="add del mod">
          <ac:chgData name="Boban Srezovski" userId="d2c5dd452d77a740" providerId="LiveId" clId="{2030433A-22C7-43C7-865E-490909AE8760}" dt="2022-04-12T22:39:17.728" v="1263" actId="478"/>
          <ac:picMkLst>
            <pc:docMk/>
            <pc:sldMk cId="4011998499" sldId="347"/>
            <ac:picMk id="13" creationId="{C89E1F82-E994-40EB-9217-E6AD1C45F0F0}"/>
          </ac:picMkLst>
        </pc:picChg>
        <pc:picChg chg="add mod">
          <ac:chgData name="Boban Srezovski" userId="d2c5dd452d77a740" providerId="LiveId" clId="{2030433A-22C7-43C7-865E-490909AE8760}" dt="2022-04-12T22:40:02.207" v="1296" actId="1076"/>
          <ac:picMkLst>
            <pc:docMk/>
            <pc:sldMk cId="4011998499" sldId="347"/>
            <ac:picMk id="15" creationId="{6BB38AED-E206-4986-A367-9976C208EBC2}"/>
          </ac:picMkLst>
        </pc:picChg>
      </pc:sldChg>
      <pc:sldChg chg="delSp del mod">
        <pc:chgData name="Boban Srezovski" userId="d2c5dd452d77a740" providerId="LiveId" clId="{2030433A-22C7-43C7-865E-490909AE8760}" dt="2022-04-12T22:40:32.479" v="1303" actId="47"/>
        <pc:sldMkLst>
          <pc:docMk/>
          <pc:sldMk cId="3014467165" sldId="348"/>
        </pc:sldMkLst>
        <pc:picChg chg="del">
          <ac:chgData name="Boban Srezovski" userId="d2c5dd452d77a740" providerId="LiveId" clId="{2030433A-22C7-43C7-865E-490909AE8760}" dt="2022-04-12T22:40:28.776" v="1301" actId="478"/>
          <ac:picMkLst>
            <pc:docMk/>
            <pc:sldMk cId="3014467165" sldId="348"/>
            <ac:picMk id="4" creationId="{83EEE1A4-871C-4154-8C39-AD832F1A1194}"/>
          </ac:picMkLst>
        </pc:picChg>
        <pc:picChg chg="del">
          <ac:chgData name="Boban Srezovski" userId="d2c5dd452d77a740" providerId="LiveId" clId="{2030433A-22C7-43C7-865E-490909AE8760}" dt="2022-04-12T22:40:28.465" v="1300" actId="478"/>
          <ac:picMkLst>
            <pc:docMk/>
            <pc:sldMk cId="3014467165" sldId="348"/>
            <ac:picMk id="6" creationId="{8955D198-97E2-4485-B78C-6C4759AAE2F0}"/>
          </ac:picMkLst>
        </pc:picChg>
      </pc:sldChg>
      <pc:sldChg chg="del">
        <pc:chgData name="Boban Srezovski" userId="d2c5dd452d77a740" providerId="LiveId" clId="{2030433A-22C7-43C7-865E-490909AE8760}" dt="2022-04-12T22:45:48.802" v="1455" actId="47"/>
        <pc:sldMkLst>
          <pc:docMk/>
          <pc:sldMk cId="2260289506" sldId="349"/>
        </pc:sldMkLst>
      </pc:sldChg>
      <pc:sldChg chg="addSp modSp mod">
        <pc:chgData name="Boban Srezovski" userId="d2c5dd452d77a740" providerId="LiveId" clId="{2030433A-22C7-43C7-865E-490909AE8760}" dt="2022-04-12T22:51:55.709" v="1606" actId="20577"/>
        <pc:sldMkLst>
          <pc:docMk/>
          <pc:sldMk cId="741938422" sldId="350"/>
        </pc:sldMkLst>
        <pc:spChg chg="mod">
          <ac:chgData name="Boban Srezovski" userId="d2c5dd452d77a740" providerId="LiveId" clId="{2030433A-22C7-43C7-865E-490909AE8760}" dt="2022-04-12T22:50:27.100" v="1558"/>
          <ac:spMkLst>
            <pc:docMk/>
            <pc:sldMk cId="741938422" sldId="350"/>
            <ac:spMk id="2" creationId="{214682B0-BA3A-4E84-945E-8D9DA8148296}"/>
          </ac:spMkLst>
        </pc:spChg>
        <pc:spChg chg="mod">
          <ac:chgData name="Boban Srezovski" userId="d2c5dd452d77a740" providerId="LiveId" clId="{2030433A-22C7-43C7-865E-490909AE8760}" dt="2022-04-12T22:51:55.709" v="1606" actId="20577"/>
          <ac:spMkLst>
            <pc:docMk/>
            <pc:sldMk cId="741938422" sldId="350"/>
            <ac:spMk id="3" creationId="{33BFBCF5-AF61-445E-BC3A-FF2674FBAD8F}"/>
          </ac:spMkLst>
        </pc:spChg>
        <pc:picChg chg="add mod modCrop">
          <ac:chgData name="Boban Srezovski" userId="d2c5dd452d77a740" providerId="LiveId" clId="{2030433A-22C7-43C7-865E-490909AE8760}" dt="2022-04-12T22:51:42.824" v="1601" actId="732"/>
          <ac:picMkLst>
            <pc:docMk/>
            <pc:sldMk cId="741938422" sldId="350"/>
            <ac:picMk id="5" creationId="{3848025C-A7CD-4682-896F-552637598318}"/>
          </ac:picMkLst>
        </pc:picChg>
      </pc:sldChg>
      <pc:sldChg chg="delSp modSp mod">
        <pc:chgData name="Boban Srezovski" userId="d2c5dd452d77a740" providerId="LiveId" clId="{2030433A-22C7-43C7-865E-490909AE8760}" dt="2022-04-12T22:52:43.748" v="1654" actId="6549"/>
        <pc:sldMkLst>
          <pc:docMk/>
          <pc:sldMk cId="33421796" sldId="359"/>
        </pc:sldMkLst>
        <pc:spChg chg="mod">
          <ac:chgData name="Boban Srezovski" userId="d2c5dd452d77a740" providerId="LiveId" clId="{2030433A-22C7-43C7-865E-490909AE8760}" dt="2022-04-12T22:52:18.509" v="1612"/>
          <ac:spMkLst>
            <pc:docMk/>
            <pc:sldMk cId="33421796" sldId="359"/>
            <ac:spMk id="2" creationId="{16071F1E-E00B-4AA3-B522-B8606191245B}"/>
          </ac:spMkLst>
        </pc:spChg>
        <pc:spChg chg="mod">
          <ac:chgData name="Boban Srezovski" userId="d2c5dd452d77a740" providerId="LiveId" clId="{2030433A-22C7-43C7-865E-490909AE8760}" dt="2022-04-12T22:52:43.748" v="1654" actId="6549"/>
          <ac:spMkLst>
            <pc:docMk/>
            <pc:sldMk cId="33421796" sldId="359"/>
            <ac:spMk id="3" creationId="{614423E7-18B6-4201-B553-5D3DB2352E3B}"/>
          </ac:spMkLst>
        </pc:spChg>
        <pc:picChg chg="del">
          <ac:chgData name="Boban Srezovski" userId="d2c5dd452d77a740" providerId="LiveId" clId="{2030433A-22C7-43C7-865E-490909AE8760}" dt="2022-04-12T22:52:25.426" v="1613" actId="478"/>
          <ac:picMkLst>
            <pc:docMk/>
            <pc:sldMk cId="33421796" sldId="359"/>
            <ac:picMk id="5" creationId="{6D5EACB5-8A27-4ED3-9A6B-CBA698FE8FD7}"/>
          </ac:picMkLst>
        </pc:picChg>
        <pc:picChg chg="del">
          <ac:chgData name="Boban Srezovski" userId="d2c5dd452d77a740" providerId="LiveId" clId="{2030433A-22C7-43C7-865E-490909AE8760}" dt="2022-04-12T22:52:26.097" v="1614" actId="478"/>
          <ac:picMkLst>
            <pc:docMk/>
            <pc:sldMk cId="33421796" sldId="359"/>
            <ac:picMk id="7" creationId="{C94213D3-E4A4-473A-99AF-09620C8BF19A}"/>
          </ac:picMkLst>
        </pc:picChg>
        <pc:picChg chg="del">
          <ac:chgData name="Boban Srezovski" userId="d2c5dd452d77a740" providerId="LiveId" clId="{2030433A-22C7-43C7-865E-490909AE8760}" dt="2022-04-12T22:52:26.690" v="1615" actId="478"/>
          <ac:picMkLst>
            <pc:docMk/>
            <pc:sldMk cId="33421796" sldId="359"/>
            <ac:picMk id="9" creationId="{1F240AED-FE10-4B2B-BA28-66ED8F1879CD}"/>
          </ac:picMkLst>
        </pc:picChg>
      </pc:sldChg>
      <pc:sldChg chg="addSp delSp modSp mod">
        <pc:chgData name="Boban Srezovski" userId="d2c5dd452d77a740" providerId="LiveId" clId="{2030433A-22C7-43C7-865E-490909AE8760}" dt="2022-04-12T22:58:41.577" v="1820" actId="14100"/>
        <pc:sldMkLst>
          <pc:docMk/>
          <pc:sldMk cId="193563848" sldId="362"/>
        </pc:sldMkLst>
        <pc:spChg chg="mod">
          <ac:chgData name="Boban Srezovski" userId="d2c5dd452d77a740" providerId="LiveId" clId="{2030433A-22C7-43C7-865E-490909AE8760}" dt="2022-04-12T22:57:26.922" v="1783" actId="6549"/>
          <ac:spMkLst>
            <pc:docMk/>
            <pc:sldMk cId="193563848" sldId="362"/>
            <ac:spMk id="2" creationId="{3C8ADB9B-33EC-4F62-919E-1B9BA60621EE}"/>
          </ac:spMkLst>
        </pc:spChg>
        <pc:spChg chg="mod">
          <ac:chgData name="Boban Srezovski" userId="d2c5dd452d77a740" providerId="LiveId" clId="{2030433A-22C7-43C7-865E-490909AE8760}" dt="2022-04-12T22:58:41.577" v="1820" actId="14100"/>
          <ac:spMkLst>
            <pc:docMk/>
            <pc:sldMk cId="193563848" sldId="362"/>
            <ac:spMk id="3" creationId="{F8484CF1-08FF-4D99-9D64-076B3359B4E5}"/>
          </ac:spMkLst>
        </pc:spChg>
        <pc:picChg chg="add mod">
          <ac:chgData name="Boban Srezovski" userId="d2c5dd452d77a740" providerId="LiveId" clId="{2030433A-22C7-43C7-865E-490909AE8760}" dt="2022-04-12T22:57:51.241" v="1790" actId="1076"/>
          <ac:picMkLst>
            <pc:docMk/>
            <pc:sldMk cId="193563848" sldId="362"/>
            <ac:picMk id="5" creationId="{7648CD40-1C57-482C-8505-3EE472DE109C}"/>
          </ac:picMkLst>
        </pc:picChg>
        <pc:picChg chg="del">
          <ac:chgData name="Boban Srezovski" userId="d2c5dd452d77a740" providerId="LiveId" clId="{2030433A-22C7-43C7-865E-490909AE8760}" dt="2022-04-12T22:57:32.107" v="1785" actId="478"/>
          <ac:picMkLst>
            <pc:docMk/>
            <pc:sldMk cId="193563848" sldId="362"/>
            <ac:picMk id="6" creationId="{AE81AA32-D1D5-4836-A1D8-9FE07AA6D2EA}"/>
          </ac:picMkLst>
        </pc:picChg>
        <pc:picChg chg="del">
          <ac:chgData name="Boban Srezovski" userId="d2c5dd452d77a740" providerId="LiveId" clId="{2030433A-22C7-43C7-865E-490909AE8760}" dt="2022-04-12T22:57:32.353" v="1786" actId="478"/>
          <ac:picMkLst>
            <pc:docMk/>
            <pc:sldMk cId="193563848" sldId="362"/>
            <ac:picMk id="8" creationId="{D7B648AB-3EB8-44AE-BCC2-C1887454B052}"/>
          </ac:picMkLst>
        </pc:picChg>
      </pc:sldChg>
      <pc:sldChg chg="addSp delSp modSp mod">
        <pc:chgData name="Boban Srezovski" userId="d2c5dd452d77a740" providerId="LiveId" clId="{2030433A-22C7-43C7-865E-490909AE8760}" dt="2022-04-12T23:07:08.281" v="2033" actId="1076"/>
        <pc:sldMkLst>
          <pc:docMk/>
          <pc:sldMk cId="362084987" sldId="365"/>
        </pc:sldMkLst>
        <pc:spChg chg="mod">
          <ac:chgData name="Boban Srezovski" userId="d2c5dd452d77a740" providerId="LiveId" clId="{2030433A-22C7-43C7-865E-490909AE8760}" dt="2022-04-12T23:04:34.689" v="1934" actId="6549"/>
          <ac:spMkLst>
            <pc:docMk/>
            <pc:sldMk cId="362084987" sldId="365"/>
            <ac:spMk id="2" creationId="{B3D6C0BB-78EC-4C58-9992-84D04F51B52E}"/>
          </ac:spMkLst>
        </pc:spChg>
        <pc:spChg chg="mod">
          <ac:chgData name="Boban Srezovski" userId="d2c5dd452d77a740" providerId="LiveId" clId="{2030433A-22C7-43C7-865E-490909AE8760}" dt="2022-04-12T23:07:03.212" v="2032" actId="27636"/>
          <ac:spMkLst>
            <pc:docMk/>
            <pc:sldMk cId="362084987" sldId="365"/>
            <ac:spMk id="3" creationId="{0C4ACEB9-0866-42AD-BAAB-C3C9BEFF3356}"/>
          </ac:spMkLst>
        </pc:spChg>
        <pc:spChg chg="add del">
          <ac:chgData name="Boban Srezovski" userId="d2c5dd452d77a740" providerId="LiveId" clId="{2030433A-22C7-43C7-865E-490909AE8760}" dt="2022-04-12T23:04:27.445" v="1927" actId="478"/>
          <ac:spMkLst>
            <pc:docMk/>
            <pc:sldMk cId="362084987" sldId="365"/>
            <ac:spMk id="9" creationId="{5132BD14-BCD4-4D75-8E0E-413AA34FCEF1}"/>
          </ac:spMkLst>
        </pc:spChg>
        <pc:picChg chg="add mod">
          <ac:chgData name="Boban Srezovski" userId="d2c5dd452d77a740" providerId="LiveId" clId="{2030433A-22C7-43C7-865E-490909AE8760}" dt="2022-04-12T23:07:08.281" v="2033" actId="1076"/>
          <ac:picMkLst>
            <pc:docMk/>
            <pc:sldMk cId="362084987" sldId="365"/>
            <ac:picMk id="5" creationId="{2F945F80-8653-433A-BD51-6070028EA5B2}"/>
          </ac:picMkLst>
        </pc:picChg>
        <pc:picChg chg="add del">
          <ac:chgData name="Boban Srezovski" userId="d2c5dd452d77a740" providerId="LiveId" clId="{2030433A-22C7-43C7-865E-490909AE8760}" dt="2022-04-12T23:04:26.073" v="1926" actId="478"/>
          <ac:picMkLst>
            <pc:docMk/>
            <pc:sldMk cId="362084987" sldId="365"/>
            <ac:picMk id="6" creationId="{C984385F-D640-4997-944A-87F18EC218B8}"/>
          </ac:picMkLst>
        </pc:picChg>
        <pc:picChg chg="add del">
          <ac:chgData name="Boban Srezovski" userId="d2c5dd452d77a740" providerId="LiveId" clId="{2030433A-22C7-43C7-865E-490909AE8760}" dt="2022-04-12T23:04:27.962" v="1928" actId="478"/>
          <ac:picMkLst>
            <pc:docMk/>
            <pc:sldMk cId="362084987" sldId="365"/>
            <ac:picMk id="11" creationId="{A59A557D-F729-4224-A6AA-6775F990087B}"/>
          </ac:picMkLst>
        </pc:picChg>
      </pc:sldChg>
      <pc:sldChg chg="modSp mod">
        <pc:chgData name="Boban Srezovski" userId="d2c5dd452d77a740" providerId="LiveId" clId="{2030433A-22C7-43C7-865E-490909AE8760}" dt="2022-04-12T23:09:24.330" v="2120" actId="14100"/>
        <pc:sldMkLst>
          <pc:docMk/>
          <pc:sldMk cId="3779704769" sldId="369"/>
        </pc:sldMkLst>
        <pc:spChg chg="mod">
          <ac:chgData name="Boban Srezovski" userId="d2c5dd452d77a740" providerId="LiveId" clId="{2030433A-22C7-43C7-865E-490909AE8760}" dt="2022-04-12T23:08:17.992" v="2054"/>
          <ac:spMkLst>
            <pc:docMk/>
            <pc:sldMk cId="3779704769" sldId="369"/>
            <ac:spMk id="2" creationId="{A062B580-B822-41BF-BC13-F4C818D616AA}"/>
          </ac:spMkLst>
        </pc:spChg>
        <pc:spChg chg="mod">
          <ac:chgData name="Boban Srezovski" userId="d2c5dd452d77a740" providerId="LiveId" clId="{2030433A-22C7-43C7-865E-490909AE8760}" dt="2022-04-12T23:09:24.330" v="2120" actId="14100"/>
          <ac:spMkLst>
            <pc:docMk/>
            <pc:sldMk cId="3779704769" sldId="369"/>
            <ac:spMk id="3" creationId="{59B86B55-2061-4E5B-8E4A-00BC108ADE1A}"/>
          </ac:spMkLst>
        </pc:spChg>
      </pc:sldChg>
      <pc:sldChg chg="addSp delSp modSp mod">
        <pc:chgData name="Boban Srezovski" userId="d2c5dd452d77a740" providerId="LiveId" clId="{2030433A-22C7-43C7-865E-490909AE8760}" dt="2022-04-12T23:11:03.259" v="2193" actId="20577"/>
        <pc:sldMkLst>
          <pc:docMk/>
          <pc:sldMk cId="922851287" sldId="370"/>
        </pc:sldMkLst>
        <pc:spChg chg="mod">
          <ac:chgData name="Boban Srezovski" userId="d2c5dd452d77a740" providerId="LiveId" clId="{2030433A-22C7-43C7-865E-490909AE8760}" dt="2022-04-12T23:09:34.775" v="2124"/>
          <ac:spMkLst>
            <pc:docMk/>
            <pc:sldMk cId="922851287" sldId="370"/>
            <ac:spMk id="2" creationId="{A062B580-B822-41BF-BC13-F4C818D616AA}"/>
          </ac:spMkLst>
        </pc:spChg>
        <pc:spChg chg="mod">
          <ac:chgData name="Boban Srezovski" userId="d2c5dd452d77a740" providerId="LiveId" clId="{2030433A-22C7-43C7-865E-490909AE8760}" dt="2022-04-12T23:11:03.259" v="2193" actId="20577"/>
          <ac:spMkLst>
            <pc:docMk/>
            <pc:sldMk cId="922851287" sldId="370"/>
            <ac:spMk id="3" creationId="{59B86B55-2061-4E5B-8E4A-00BC108ADE1A}"/>
          </ac:spMkLst>
        </pc:spChg>
        <pc:picChg chg="del">
          <ac:chgData name="Boban Srezovski" userId="d2c5dd452d77a740" providerId="LiveId" clId="{2030433A-22C7-43C7-865E-490909AE8760}" dt="2022-04-12T23:09:40.899" v="2125" actId="478"/>
          <ac:picMkLst>
            <pc:docMk/>
            <pc:sldMk cId="922851287" sldId="370"/>
            <ac:picMk id="5" creationId="{B02692C7-7F44-4A0A-B1A0-D953528210F7}"/>
          </ac:picMkLst>
        </pc:picChg>
        <pc:picChg chg="add mod">
          <ac:chgData name="Boban Srezovski" userId="d2c5dd452d77a740" providerId="LiveId" clId="{2030433A-22C7-43C7-865E-490909AE8760}" dt="2022-04-12T23:10:35.442" v="2183" actId="1076"/>
          <ac:picMkLst>
            <pc:docMk/>
            <pc:sldMk cId="922851287" sldId="370"/>
            <ac:picMk id="6" creationId="{A29419CF-F7E2-40B8-88FB-1C24532D131C}"/>
          </ac:picMkLst>
        </pc:picChg>
        <pc:picChg chg="del">
          <ac:chgData name="Boban Srezovski" userId="d2c5dd452d77a740" providerId="LiveId" clId="{2030433A-22C7-43C7-865E-490909AE8760}" dt="2022-04-12T23:09:41.258" v="2126" actId="478"/>
          <ac:picMkLst>
            <pc:docMk/>
            <pc:sldMk cId="922851287" sldId="370"/>
            <ac:picMk id="8" creationId="{D82AEE4B-274F-4DB9-A68E-A061724E062F}"/>
          </ac:picMkLst>
        </pc:picChg>
      </pc:sldChg>
      <pc:sldChg chg="addSp delSp modSp del mod">
        <pc:chgData name="Boban Srezovski" userId="d2c5dd452d77a740" providerId="LiveId" clId="{2030433A-22C7-43C7-865E-490909AE8760}" dt="2022-04-12T23:14:51.279" v="2337" actId="47"/>
        <pc:sldMkLst>
          <pc:docMk/>
          <pc:sldMk cId="4290376979" sldId="372"/>
        </pc:sldMkLst>
        <pc:spChg chg="mod">
          <ac:chgData name="Boban Srezovski" userId="d2c5dd452d77a740" providerId="LiveId" clId="{2030433A-22C7-43C7-865E-490909AE8760}" dt="2022-04-12T23:14:35.492" v="2331" actId="6549"/>
          <ac:spMkLst>
            <pc:docMk/>
            <pc:sldMk cId="4290376979" sldId="372"/>
            <ac:spMk id="3" creationId="{3383AF59-C711-498D-B310-E47735DD858E}"/>
          </ac:spMkLst>
        </pc:spChg>
        <pc:picChg chg="add del mod">
          <ac:chgData name="Boban Srezovski" userId="d2c5dd452d77a740" providerId="LiveId" clId="{2030433A-22C7-43C7-865E-490909AE8760}" dt="2022-04-12T23:13:23.410" v="2246" actId="478"/>
          <ac:picMkLst>
            <pc:docMk/>
            <pc:sldMk cId="4290376979" sldId="372"/>
            <ac:picMk id="5" creationId="{A7C43C50-46CD-4EE0-BD97-64D4FA70433A}"/>
          </ac:picMkLst>
        </pc:picChg>
        <pc:picChg chg="add del mod">
          <ac:chgData name="Boban Srezovski" userId="d2c5dd452d77a740" providerId="LiveId" clId="{2030433A-22C7-43C7-865E-490909AE8760}" dt="2022-04-12T23:13:23.724" v="2247" actId="478"/>
          <ac:picMkLst>
            <pc:docMk/>
            <pc:sldMk cId="4290376979" sldId="372"/>
            <ac:picMk id="7" creationId="{EF8459FE-B7C2-4526-B92D-A101A8F3546E}"/>
          </ac:picMkLst>
        </pc:picChg>
        <pc:picChg chg="del">
          <ac:chgData name="Boban Srezovski" userId="d2c5dd452d77a740" providerId="LiveId" clId="{2030433A-22C7-43C7-865E-490909AE8760}" dt="2022-04-12T23:12:52.660" v="2236" actId="478"/>
          <ac:picMkLst>
            <pc:docMk/>
            <pc:sldMk cId="4290376979" sldId="372"/>
            <ac:picMk id="9" creationId="{68FDBB41-CCC5-4C1D-9E91-6A7A49A6F74D}"/>
          </ac:picMkLst>
        </pc:picChg>
        <pc:picChg chg="add del mod">
          <ac:chgData name="Boban Srezovski" userId="d2c5dd452d77a740" providerId="LiveId" clId="{2030433A-22C7-43C7-865E-490909AE8760}" dt="2022-04-12T23:13:24.492" v="2248" actId="478"/>
          <ac:picMkLst>
            <pc:docMk/>
            <pc:sldMk cId="4290376979" sldId="372"/>
            <ac:picMk id="10" creationId="{5620784A-6717-42BA-A99F-42DCDC05B6F6}"/>
          </ac:picMkLst>
        </pc:picChg>
        <pc:picChg chg="del">
          <ac:chgData name="Boban Srezovski" userId="d2c5dd452d77a740" providerId="LiveId" clId="{2030433A-22C7-43C7-865E-490909AE8760}" dt="2022-04-12T23:12:53.043" v="2237" actId="478"/>
          <ac:picMkLst>
            <pc:docMk/>
            <pc:sldMk cId="4290376979" sldId="372"/>
            <ac:picMk id="11" creationId="{BD249A0D-DC90-403A-8D2C-5BA8CFF1F1CA}"/>
          </ac:picMkLst>
        </pc:picChg>
        <pc:picChg chg="add mod">
          <ac:chgData name="Boban Srezovski" userId="d2c5dd452d77a740" providerId="LiveId" clId="{2030433A-22C7-43C7-865E-490909AE8760}" dt="2022-04-12T23:13:33.290" v="2251" actId="14100"/>
          <ac:picMkLst>
            <pc:docMk/>
            <pc:sldMk cId="4290376979" sldId="372"/>
            <ac:picMk id="13" creationId="{E6D81D53-D5F5-400C-B6FF-F8BEBBE626DE}"/>
          </ac:picMkLst>
        </pc:picChg>
      </pc:sldChg>
      <pc:sldChg chg="del">
        <pc:chgData name="Boban Srezovski" userId="d2c5dd452d77a740" providerId="LiveId" clId="{2030433A-22C7-43C7-865E-490909AE8760}" dt="2022-04-12T23:19:17.402" v="2451" actId="47"/>
        <pc:sldMkLst>
          <pc:docMk/>
          <pc:sldMk cId="337182121" sldId="375"/>
        </pc:sldMkLst>
      </pc:sldChg>
      <pc:sldChg chg="delSp modSp mod">
        <pc:chgData name="Boban Srezovski" userId="d2c5dd452d77a740" providerId="LiveId" clId="{2030433A-22C7-43C7-865E-490909AE8760}" dt="2022-04-12T23:38:10.151" v="2544" actId="27636"/>
        <pc:sldMkLst>
          <pc:docMk/>
          <pc:sldMk cId="694927411" sldId="381"/>
        </pc:sldMkLst>
        <pc:spChg chg="mod">
          <ac:chgData name="Boban Srezovski" userId="d2c5dd452d77a740" providerId="LiveId" clId="{2030433A-22C7-43C7-865E-490909AE8760}" dt="2022-04-12T23:36:05.292" v="2457" actId="6549"/>
          <ac:spMkLst>
            <pc:docMk/>
            <pc:sldMk cId="694927411" sldId="381"/>
            <ac:spMk id="2" creationId="{B9D304D0-DEEC-45D5-9724-796AA4982A38}"/>
          </ac:spMkLst>
        </pc:spChg>
        <pc:spChg chg="mod">
          <ac:chgData name="Boban Srezovski" userId="d2c5dd452d77a740" providerId="LiveId" clId="{2030433A-22C7-43C7-865E-490909AE8760}" dt="2022-04-12T23:38:10.151" v="2544" actId="27636"/>
          <ac:spMkLst>
            <pc:docMk/>
            <pc:sldMk cId="694927411" sldId="381"/>
            <ac:spMk id="3" creationId="{7106CDAC-8D05-41FE-BA32-A7D942AF277E}"/>
          </ac:spMkLst>
        </pc:spChg>
        <pc:picChg chg="del">
          <ac:chgData name="Boban Srezovski" userId="d2c5dd452d77a740" providerId="LiveId" clId="{2030433A-22C7-43C7-865E-490909AE8760}" dt="2022-04-12T23:36:11.612" v="2459" actId="478"/>
          <ac:picMkLst>
            <pc:docMk/>
            <pc:sldMk cId="694927411" sldId="381"/>
            <ac:picMk id="5" creationId="{6E9D6745-611B-4D8A-B759-577279D038B0}"/>
          </ac:picMkLst>
        </pc:picChg>
        <pc:picChg chg="del">
          <ac:chgData name="Boban Srezovski" userId="d2c5dd452d77a740" providerId="LiveId" clId="{2030433A-22C7-43C7-865E-490909AE8760}" dt="2022-04-12T23:36:12.132" v="2460" actId="478"/>
          <ac:picMkLst>
            <pc:docMk/>
            <pc:sldMk cId="694927411" sldId="381"/>
            <ac:picMk id="7" creationId="{3EAE20E6-5541-43F4-B968-8EF2D20DC831}"/>
          </ac:picMkLst>
        </pc:picChg>
      </pc:sldChg>
      <pc:sldChg chg="del">
        <pc:chgData name="Boban Srezovski" userId="d2c5dd452d77a740" providerId="LiveId" clId="{2030433A-22C7-43C7-865E-490909AE8760}" dt="2022-04-12T21:58:52.375" v="155" actId="47"/>
        <pc:sldMkLst>
          <pc:docMk/>
          <pc:sldMk cId="3034345753" sldId="382"/>
        </pc:sldMkLst>
      </pc:sldChg>
      <pc:sldChg chg="addSp delSp modSp del mod">
        <pc:chgData name="Boban Srezovski" userId="d2c5dd452d77a740" providerId="LiveId" clId="{2030433A-22C7-43C7-865E-490909AE8760}" dt="2022-04-12T22:00:59.577" v="213" actId="47"/>
        <pc:sldMkLst>
          <pc:docMk/>
          <pc:sldMk cId="2055355086" sldId="383"/>
        </pc:sldMkLst>
        <pc:spChg chg="del">
          <ac:chgData name="Boban Srezovski" userId="d2c5dd452d77a740" providerId="LiveId" clId="{2030433A-22C7-43C7-865E-490909AE8760}" dt="2022-04-12T21:59:30.536" v="164" actId="478"/>
          <ac:spMkLst>
            <pc:docMk/>
            <pc:sldMk cId="2055355086" sldId="383"/>
            <ac:spMk id="3" creationId="{B3318D4F-D685-4914-A6AE-0DAD8D2DE5AA}"/>
          </ac:spMkLst>
        </pc:spChg>
        <pc:spChg chg="add del mod">
          <ac:chgData name="Boban Srezovski" userId="d2c5dd452d77a740" providerId="LiveId" clId="{2030433A-22C7-43C7-865E-490909AE8760}" dt="2022-04-12T21:59:32.165" v="165" actId="478"/>
          <ac:spMkLst>
            <pc:docMk/>
            <pc:sldMk cId="2055355086" sldId="383"/>
            <ac:spMk id="6" creationId="{6CE4445B-933E-4E1C-A723-1BFE933CFA3A}"/>
          </ac:spMkLst>
        </pc:spChg>
        <pc:spChg chg="del">
          <ac:chgData name="Boban Srezovski" userId="d2c5dd452d77a740" providerId="LiveId" clId="{2030433A-22C7-43C7-865E-490909AE8760}" dt="2022-04-12T21:59:34.701" v="167" actId="478"/>
          <ac:spMkLst>
            <pc:docMk/>
            <pc:sldMk cId="2055355086" sldId="383"/>
            <ac:spMk id="9" creationId="{431A1775-AEB0-4F6B-A609-BE92B49AD312}"/>
          </ac:spMkLst>
        </pc:spChg>
        <pc:picChg chg="del">
          <ac:chgData name="Boban Srezovski" userId="d2c5dd452d77a740" providerId="LiveId" clId="{2030433A-22C7-43C7-865E-490909AE8760}" dt="2022-04-12T21:59:32.518" v="166" actId="478"/>
          <ac:picMkLst>
            <pc:docMk/>
            <pc:sldMk cId="2055355086" sldId="383"/>
            <ac:picMk id="5" creationId="{04CFCE0D-9B4F-4C8D-B570-C27DAD119FB1}"/>
          </ac:picMkLst>
        </pc:picChg>
        <pc:picChg chg="add mod">
          <ac:chgData name="Boban Srezovski" userId="d2c5dd452d77a740" providerId="LiveId" clId="{2030433A-22C7-43C7-865E-490909AE8760}" dt="2022-04-12T21:59:43.363" v="173" actId="1076"/>
          <ac:picMkLst>
            <pc:docMk/>
            <pc:sldMk cId="2055355086" sldId="383"/>
            <ac:picMk id="8" creationId="{EC09B040-47B3-457F-B74A-298FEC33EACA}"/>
          </ac:picMkLst>
        </pc:picChg>
      </pc:sldChg>
      <pc:sldChg chg="delSp modSp mod">
        <pc:chgData name="Boban Srezovski" userId="d2c5dd452d77a740" providerId="LiveId" clId="{2030433A-22C7-43C7-865E-490909AE8760}" dt="2022-04-12T22:02:22.212" v="260" actId="242"/>
        <pc:sldMkLst>
          <pc:docMk/>
          <pc:sldMk cId="3682177609" sldId="384"/>
        </pc:sldMkLst>
        <pc:spChg chg="mod">
          <ac:chgData name="Boban Srezovski" userId="d2c5dd452d77a740" providerId="LiveId" clId="{2030433A-22C7-43C7-865E-490909AE8760}" dt="2022-04-12T22:02:08.777" v="254"/>
          <ac:spMkLst>
            <pc:docMk/>
            <pc:sldMk cId="3682177609" sldId="384"/>
            <ac:spMk id="2" creationId="{F025B9CF-0115-46C4-9A25-66FF151E15BC}"/>
          </ac:spMkLst>
        </pc:spChg>
        <pc:spChg chg="mod">
          <ac:chgData name="Boban Srezovski" userId="d2c5dd452d77a740" providerId="LiveId" clId="{2030433A-22C7-43C7-865E-490909AE8760}" dt="2022-04-12T22:02:22.212" v="260" actId="242"/>
          <ac:spMkLst>
            <pc:docMk/>
            <pc:sldMk cId="3682177609" sldId="384"/>
            <ac:spMk id="3" creationId="{1F5C7CCE-1257-4B8F-8D7D-AEF59562B746}"/>
          </ac:spMkLst>
        </pc:spChg>
        <pc:spChg chg="del">
          <ac:chgData name="Boban Srezovski" userId="d2c5dd452d77a740" providerId="LiveId" clId="{2030433A-22C7-43C7-865E-490909AE8760}" dt="2022-04-12T22:02:11.877" v="256" actId="478"/>
          <ac:spMkLst>
            <pc:docMk/>
            <pc:sldMk cId="3682177609" sldId="384"/>
            <ac:spMk id="8" creationId="{66A67856-5367-494D-A284-087F9E6A8094}"/>
          </ac:spMkLst>
        </pc:spChg>
        <pc:picChg chg="del">
          <ac:chgData name="Boban Srezovski" userId="d2c5dd452d77a740" providerId="LiveId" clId="{2030433A-22C7-43C7-865E-490909AE8760}" dt="2022-04-12T22:02:10.558" v="255" actId="478"/>
          <ac:picMkLst>
            <pc:docMk/>
            <pc:sldMk cId="3682177609" sldId="384"/>
            <ac:picMk id="6" creationId="{2BBD93F5-46E3-41DD-AB3B-9A63FE09EFDC}"/>
          </ac:picMkLst>
        </pc:picChg>
      </pc:sldChg>
      <pc:sldChg chg="addSp delSp modSp mod">
        <pc:chgData name="Boban Srezovski" userId="d2c5dd452d77a740" providerId="LiveId" clId="{2030433A-22C7-43C7-865E-490909AE8760}" dt="2022-04-12T22:02:58.294" v="273" actId="12"/>
        <pc:sldMkLst>
          <pc:docMk/>
          <pc:sldMk cId="1655219942" sldId="385"/>
        </pc:sldMkLst>
        <pc:spChg chg="mod">
          <ac:chgData name="Boban Srezovski" userId="d2c5dd452d77a740" providerId="LiveId" clId="{2030433A-22C7-43C7-865E-490909AE8760}" dt="2022-04-12T22:02:31.698" v="261"/>
          <ac:spMkLst>
            <pc:docMk/>
            <pc:sldMk cId="1655219942" sldId="385"/>
            <ac:spMk id="2" creationId="{F025B9CF-0115-46C4-9A25-66FF151E15BC}"/>
          </ac:spMkLst>
        </pc:spChg>
        <pc:spChg chg="mod">
          <ac:chgData name="Boban Srezovski" userId="d2c5dd452d77a740" providerId="LiveId" clId="{2030433A-22C7-43C7-865E-490909AE8760}" dt="2022-04-12T22:02:58.294" v="273" actId="12"/>
          <ac:spMkLst>
            <pc:docMk/>
            <pc:sldMk cId="1655219942" sldId="385"/>
            <ac:spMk id="3" creationId="{1F5C7CCE-1257-4B8F-8D7D-AEF59562B746}"/>
          </ac:spMkLst>
        </pc:spChg>
        <pc:picChg chg="del">
          <ac:chgData name="Boban Srezovski" userId="d2c5dd452d77a740" providerId="LiveId" clId="{2030433A-22C7-43C7-865E-490909AE8760}" dt="2022-04-12T22:02:32.617" v="262" actId="478"/>
          <ac:picMkLst>
            <pc:docMk/>
            <pc:sldMk cId="1655219942" sldId="385"/>
            <ac:picMk id="5" creationId="{0DF5AF33-09F7-4029-B95E-FEBD5FB824CE}"/>
          </ac:picMkLst>
        </pc:picChg>
        <pc:picChg chg="add mod">
          <ac:chgData name="Boban Srezovski" userId="d2c5dd452d77a740" providerId="LiveId" clId="{2030433A-22C7-43C7-865E-490909AE8760}" dt="2022-04-12T22:02:44.700" v="264" actId="1076"/>
          <ac:picMkLst>
            <pc:docMk/>
            <pc:sldMk cId="1655219942" sldId="385"/>
            <ac:picMk id="6" creationId="{0322959A-2284-41FD-80F6-A7A2A2DBCC56}"/>
          </ac:picMkLst>
        </pc:picChg>
      </pc:sldChg>
      <pc:sldChg chg="addSp delSp modSp mod">
        <pc:chgData name="Boban Srezovski" userId="d2c5dd452d77a740" providerId="LiveId" clId="{2030433A-22C7-43C7-865E-490909AE8760}" dt="2022-04-12T22:06:09.270" v="343" actId="1076"/>
        <pc:sldMkLst>
          <pc:docMk/>
          <pc:sldMk cId="2403223087" sldId="386"/>
        </pc:sldMkLst>
        <pc:spChg chg="mod">
          <ac:chgData name="Boban Srezovski" userId="d2c5dd452d77a740" providerId="LiveId" clId="{2030433A-22C7-43C7-865E-490909AE8760}" dt="2022-04-12T22:06:03.595" v="342" actId="27636"/>
          <ac:spMkLst>
            <pc:docMk/>
            <pc:sldMk cId="2403223087" sldId="386"/>
            <ac:spMk id="3" creationId="{A865206C-2E44-4E96-8016-99818DDB8BBF}"/>
          </ac:spMkLst>
        </pc:spChg>
        <pc:picChg chg="del">
          <ac:chgData name="Boban Srezovski" userId="d2c5dd452d77a740" providerId="LiveId" clId="{2030433A-22C7-43C7-865E-490909AE8760}" dt="2022-04-12T22:03:57.374" v="277" actId="478"/>
          <ac:picMkLst>
            <pc:docMk/>
            <pc:sldMk cId="2403223087" sldId="386"/>
            <ac:picMk id="5" creationId="{BB964869-EE83-41EB-B76F-E30561EBC738}"/>
          </ac:picMkLst>
        </pc:picChg>
        <pc:picChg chg="add mod">
          <ac:chgData name="Boban Srezovski" userId="d2c5dd452d77a740" providerId="LiveId" clId="{2030433A-22C7-43C7-865E-490909AE8760}" dt="2022-04-12T22:06:09.270" v="343" actId="1076"/>
          <ac:picMkLst>
            <pc:docMk/>
            <pc:sldMk cId="2403223087" sldId="386"/>
            <ac:picMk id="6" creationId="{893AB0D4-B14B-4930-855E-B7E0511337B5}"/>
          </ac:picMkLst>
        </pc:picChg>
      </pc:sldChg>
      <pc:sldChg chg="addSp delSp modSp mod">
        <pc:chgData name="Boban Srezovski" userId="d2c5dd452d77a740" providerId="LiveId" clId="{2030433A-22C7-43C7-865E-490909AE8760}" dt="2022-04-12T22:07:44.909" v="397" actId="14100"/>
        <pc:sldMkLst>
          <pc:docMk/>
          <pc:sldMk cId="1798059270" sldId="387"/>
        </pc:sldMkLst>
        <pc:spChg chg="mod">
          <ac:chgData name="Boban Srezovski" userId="d2c5dd452d77a740" providerId="LiveId" clId="{2030433A-22C7-43C7-865E-490909AE8760}" dt="2022-04-12T22:06:24.762" v="348"/>
          <ac:spMkLst>
            <pc:docMk/>
            <pc:sldMk cId="1798059270" sldId="387"/>
            <ac:spMk id="2" creationId="{790E3CF9-D7DC-44CE-BC6D-C95572805E28}"/>
          </ac:spMkLst>
        </pc:spChg>
        <pc:spChg chg="mod">
          <ac:chgData name="Boban Srezovski" userId="d2c5dd452d77a740" providerId="LiveId" clId="{2030433A-22C7-43C7-865E-490909AE8760}" dt="2022-04-12T22:07:44.909" v="397" actId="14100"/>
          <ac:spMkLst>
            <pc:docMk/>
            <pc:sldMk cId="1798059270" sldId="387"/>
            <ac:spMk id="3" creationId="{A865206C-2E44-4E96-8016-99818DDB8BBF}"/>
          </ac:spMkLst>
        </pc:spChg>
        <pc:spChg chg="del">
          <ac:chgData name="Boban Srezovski" userId="d2c5dd452d77a740" providerId="LiveId" clId="{2030433A-22C7-43C7-865E-490909AE8760}" dt="2022-04-12T22:06:28.151" v="350" actId="478"/>
          <ac:spMkLst>
            <pc:docMk/>
            <pc:sldMk cId="1798059270" sldId="387"/>
            <ac:spMk id="8" creationId="{AD7390B3-64C7-42B6-935C-EF35594727F8}"/>
          </ac:spMkLst>
        </pc:spChg>
        <pc:picChg chg="add mod">
          <ac:chgData name="Boban Srezovski" userId="d2c5dd452d77a740" providerId="LiveId" clId="{2030433A-22C7-43C7-865E-490909AE8760}" dt="2022-04-12T22:07:30.005" v="393" actId="1076"/>
          <ac:picMkLst>
            <pc:docMk/>
            <pc:sldMk cId="1798059270" sldId="387"/>
            <ac:picMk id="5" creationId="{FB249625-FB06-4BE5-A9B6-657A9585E331}"/>
          </ac:picMkLst>
        </pc:picChg>
        <pc:picChg chg="del">
          <ac:chgData name="Boban Srezovski" userId="d2c5dd452d77a740" providerId="LiveId" clId="{2030433A-22C7-43C7-865E-490909AE8760}" dt="2022-04-12T22:06:25.797" v="349" actId="478"/>
          <ac:picMkLst>
            <pc:docMk/>
            <pc:sldMk cId="1798059270" sldId="387"/>
            <ac:picMk id="6" creationId="{49879E34-8FAA-44D2-BD8E-36B83C427C2C}"/>
          </ac:picMkLst>
        </pc:picChg>
      </pc:sldChg>
      <pc:sldChg chg="del">
        <pc:chgData name="Boban Srezovski" userId="d2c5dd452d77a740" providerId="LiveId" clId="{2030433A-22C7-43C7-865E-490909AE8760}" dt="2022-04-12T22:08:41.380" v="421" actId="47"/>
        <pc:sldMkLst>
          <pc:docMk/>
          <pc:sldMk cId="2759573111" sldId="388"/>
        </pc:sldMkLst>
      </pc:sldChg>
      <pc:sldChg chg="del">
        <pc:chgData name="Boban Srezovski" userId="d2c5dd452d77a740" providerId="LiveId" clId="{2030433A-22C7-43C7-865E-490909AE8760}" dt="2022-04-12T22:09:24.183" v="444" actId="47"/>
        <pc:sldMkLst>
          <pc:docMk/>
          <pc:sldMk cId="1997806339" sldId="389"/>
        </pc:sldMkLst>
      </pc:sldChg>
      <pc:sldChg chg="del">
        <pc:chgData name="Boban Srezovski" userId="d2c5dd452d77a740" providerId="LiveId" clId="{2030433A-22C7-43C7-865E-490909AE8760}" dt="2022-04-12T22:15:50.758" v="588" actId="47"/>
        <pc:sldMkLst>
          <pc:docMk/>
          <pc:sldMk cId="3122173734" sldId="390"/>
        </pc:sldMkLst>
      </pc:sldChg>
      <pc:sldChg chg="delSp modSp mod">
        <pc:chgData name="Boban Srezovski" userId="d2c5dd452d77a740" providerId="LiveId" clId="{2030433A-22C7-43C7-865E-490909AE8760}" dt="2022-04-12T22:18:11.799" v="701" actId="242"/>
        <pc:sldMkLst>
          <pc:docMk/>
          <pc:sldMk cId="1377466961" sldId="391"/>
        </pc:sldMkLst>
        <pc:spChg chg="mod">
          <ac:chgData name="Boban Srezovski" userId="d2c5dd452d77a740" providerId="LiveId" clId="{2030433A-22C7-43C7-865E-490909AE8760}" dt="2022-04-12T22:17:25.194" v="650"/>
          <ac:spMkLst>
            <pc:docMk/>
            <pc:sldMk cId="1377466961" sldId="391"/>
            <ac:spMk id="2" creationId="{7A7ED108-CF26-407B-9191-7B0BB643E474}"/>
          </ac:spMkLst>
        </pc:spChg>
        <pc:spChg chg="mod">
          <ac:chgData name="Boban Srezovski" userId="d2c5dd452d77a740" providerId="LiveId" clId="{2030433A-22C7-43C7-865E-490909AE8760}" dt="2022-04-12T22:18:11.799" v="701" actId="242"/>
          <ac:spMkLst>
            <pc:docMk/>
            <pc:sldMk cId="1377466961" sldId="391"/>
            <ac:spMk id="3" creationId="{191871E0-0B66-43C7-84A1-A50ADC9923F2}"/>
          </ac:spMkLst>
        </pc:spChg>
        <pc:picChg chg="del">
          <ac:chgData name="Boban Srezovski" userId="d2c5dd452d77a740" providerId="LiveId" clId="{2030433A-22C7-43C7-865E-490909AE8760}" dt="2022-04-12T22:17:26.991" v="651" actId="478"/>
          <ac:picMkLst>
            <pc:docMk/>
            <pc:sldMk cId="1377466961" sldId="391"/>
            <ac:picMk id="5" creationId="{E5C47EAA-4B1A-4BA4-9974-D7B21507EB55}"/>
          </ac:picMkLst>
        </pc:picChg>
      </pc:sldChg>
      <pc:sldChg chg="del">
        <pc:chgData name="Boban Srezovski" userId="d2c5dd452d77a740" providerId="LiveId" clId="{2030433A-22C7-43C7-865E-490909AE8760}" dt="2022-04-12T22:21:34.250" v="773" actId="47"/>
        <pc:sldMkLst>
          <pc:docMk/>
          <pc:sldMk cId="3556348154" sldId="392"/>
        </pc:sldMkLst>
      </pc:sldChg>
      <pc:sldChg chg="addSp delSp modSp mod">
        <pc:chgData name="Boban Srezovski" userId="d2c5dd452d77a740" providerId="LiveId" clId="{2030433A-22C7-43C7-865E-490909AE8760}" dt="2022-04-12T22:26:14.104" v="914" actId="20577"/>
        <pc:sldMkLst>
          <pc:docMk/>
          <pc:sldMk cId="1042813876" sldId="393"/>
        </pc:sldMkLst>
        <pc:spChg chg="mod">
          <ac:chgData name="Boban Srezovski" userId="d2c5dd452d77a740" providerId="LiveId" clId="{2030433A-22C7-43C7-865E-490909AE8760}" dt="2022-04-12T22:25:43.642" v="888"/>
          <ac:spMkLst>
            <pc:docMk/>
            <pc:sldMk cId="1042813876" sldId="393"/>
            <ac:spMk id="2" creationId="{0BB9FE33-B833-4E10-BD5A-F1F19394F35B}"/>
          </ac:spMkLst>
        </pc:spChg>
        <pc:spChg chg="del">
          <ac:chgData name="Boban Srezovski" userId="d2c5dd452d77a740" providerId="LiveId" clId="{2030433A-22C7-43C7-865E-490909AE8760}" dt="2022-04-12T22:25:46.123" v="891" actId="478"/>
          <ac:spMkLst>
            <pc:docMk/>
            <pc:sldMk cId="1042813876" sldId="393"/>
            <ac:spMk id="3" creationId="{96DB373C-2745-4A24-A59F-9E2703923407}"/>
          </ac:spMkLst>
        </pc:spChg>
        <pc:spChg chg="add mod">
          <ac:chgData name="Boban Srezovski" userId="d2c5dd452d77a740" providerId="LiveId" clId="{2030433A-22C7-43C7-865E-490909AE8760}" dt="2022-04-12T22:26:14.104" v="914" actId="20577"/>
          <ac:spMkLst>
            <pc:docMk/>
            <pc:sldMk cId="1042813876" sldId="393"/>
            <ac:spMk id="5" creationId="{F9075AC3-EA7F-49DE-BC89-C41F1434611A}"/>
          </ac:spMkLst>
        </pc:spChg>
        <pc:picChg chg="del">
          <ac:chgData name="Boban Srezovski" userId="d2c5dd452d77a740" providerId="LiveId" clId="{2030433A-22C7-43C7-865E-490909AE8760}" dt="2022-04-12T22:25:44.998" v="890" actId="478"/>
          <ac:picMkLst>
            <pc:docMk/>
            <pc:sldMk cId="1042813876" sldId="393"/>
            <ac:picMk id="6" creationId="{E6874507-FD71-494B-AA08-BF0CD5E36CFA}"/>
          </ac:picMkLst>
        </pc:picChg>
        <pc:picChg chg="add mod">
          <ac:chgData name="Boban Srezovski" userId="d2c5dd452d77a740" providerId="LiveId" clId="{2030433A-22C7-43C7-865E-490909AE8760}" dt="2022-04-12T22:26:10.591" v="912" actId="1076"/>
          <ac:picMkLst>
            <pc:docMk/>
            <pc:sldMk cId="1042813876" sldId="393"/>
            <ac:picMk id="8" creationId="{3FA8B891-13C2-4B69-A15F-1EF6900DFAD6}"/>
          </ac:picMkLst>
        </pc:picChg>
        <pc:picChg chg="del">
          <ac:chgData name="Boban Srezovski" userId="d2c5dd452d77a740" providerId="LiveId" clId="{2030433A-22C7-43C7-865E-490909AE8760}" dt="2022-04-12T22:25:44.728" v="889" actId="478"/>
          <ac:picMkLst>
            <pc:docMk/>
            <pc:sldMk cId="1042813876" sldId="393"/>
            <ac:picMk id="9" creationId="{E8B492C8-53A2-4BCB-A0B5-35985C4EBCF4}"/>
          </ac:picMkLst>
        </pc:picChg>
      </pc:sldChg>
      <pc:sldChg chg="addSp delSp modSp mod">
        <pc:chgData name="Boban Srezovski" userId="d2c5dd452d77a740" providerId="LiveId" clId="{2030433A-22C7-43C7-865E-490909AE8760}" dt="2022-04-12T22:28:25.410" v="955" actId="20577"/>
        <pc:sldMkLst>
          <pc:docMk/>
          <pc:sldMk cId="594271017" sldId="394"/>
        </pc:sldMkLst>
        <pc:spChg chg="mod">
          <ac:chgData name="Boban Srezovski" userId="d2c5dd452d77a740" providerId="LiveId" clId="{2030433A-22C7-43C7-865E-490909AE8760}" dt="2022-04-12T22:26:23.894" v="915"/>
          <ac:spMkLst>
            <pc:docMk/>
            <pc:sldMk cId="594271017" sldId="394"/>
            <ac:spMk id="2" creationId="{0BB9FE33-B833-4E10-BD5A-F1F19394F35B}"/>
          </ac:spMkLst>
        </pc:spChg>
        <pc:spChg chg="mod">
          <ac:chgData name="Boban Srezovski" userId="d2c5dd452d77a740" providerId="LiveId" clId="{2030433A-22C7-43C7-865E-490909AE8760}" dt="2022-04-12T22:28:25.410" v="955" actId="20577"/>
          <ac:spMkLst>
            <pc:docMk/>
            <pc:sldMk cId="594271017" sldId="394"/>
            <ac:spMk id="3" creationId="{96DB373C-2745-4A24-A59F-9E2703923407}"/>
          </ac:spMkLst>
        </pc:spChg>
        <pc:picChg chg="del">
          <ac:chgData name="Boban Srezovski" userId="d2c5dd452d77a740" providerId="LiveId" clId="{2030433A-22C7-43C7-865E-490909AE8760}" dt="2022-04-12T22:26:55.338" v="918" actId="478"/>
          <ac:picMkLst>
            <pc:docMk/>
            <pc:sldMk cId="594271017" sldId="394"/>
            <ac:picMk id="5" creationId="{FFC3A807-0B8D-435E-AF9E-AE40C7E5745A}"/>
          </ac:picMkLst>
        </pc:picChg>
        <pc:picChg chg="add mod">
          <ac:chgData name="Boban Srezovski" userId="d2c5dd452d77a740" providerId="LiveId" clId="{2030433A-22C7-43C7-865E-490909AE8760}" dt="2022-04-12T22:27:16.510" v="925" actId="1076"/>
          <ac:picMkLst>
            <pc:docMk/>
            <pc:sldMk cId="594271017" sldId="394"/>
            <ac:picMk id="6" creationId="{EE8C9E2F-6FC1-4885-8849-0E9C134BF8CF}"/>
          </ac:picMkLst>
        </pc:picChg>
        <pc:picChg chg="del mod">
          <ac:chgData name="Boban Srezovski" userId="d2c5dd452d77a740" providerId="LiveId" clId="{2030433A-22C7-43C7-865E-490909AE8760}" dt="2022-04-12T22:26:55.809" v="920" actId="478"/>
          <ac:picMkLst>
            <pc:docMk/>
            <pc:sldMk cId="594271017" sldId="394"/>
            <ac:picMk id="8" creationId="{A4BAB01B-B42C-4D15-AC6B-FB9ABB91AE34}"/>
          </ac:picMkLst>
        </pc:picChg>
      </pc:sldChg>
      <pc:sldChg chg="addSp delSp modSp mod">
        <pc:chgData name="Boban Srezovski" userId="d2c5dd452d77a740" providerId="LiveId" clId="{2030433A-22C7-43C7-865E-490909AE8760}" dt="2022-04-12T22:30:58.895" v="1018" actId="27636"/>
        <pc:sldMkLst>
          <pc:docMk/>
          <pc:sldMk cId="2392829593" sldId="395"/>
        </pc:sldMkLst>
        <pc:spChg chg="mod">
          <ac:chgData name="Boban Srezovski" userId="d2c5dd452d77a740" providerId="LiveId" clId="{2030433A-22C7-43C7-865E-490909AE8760}" dt="2022-04-12T22:28:40.288" v="960" actId="6549"/>
          <ac:spMkLst>
            <pc:docMk/>
            <pc:sldMk cId="2392829593" sldId="395"/>
            <ac:spMk id="2" creationId="{0BB9FE33-B833-4E10-BD5A-F1F19394F35B}"/>
          </ac:spMkLst>
        </pc:spChg>
        <pc:spChg chg="mod">
          <ac:chgData name="Boban Srezovski" userId="d2c5dd452d77a740" providerId="LiveId" clId="{2030433A-22C7-43C7-865E-490909AE8760}" dt="2022-04-12T22:30:58.895" v="1018" actId="27636"/>
          <ac:spMkLst>
            <pc:docMk/>
            <pc:sldMk cId="2392829593" sldId="395"/>
            <ac:spMk id="3" creationId="{96DB373C-2745-4A24-A59F-9E2703923407}"/>
          </ac:spMkLst>
        </pc:spChg>
        <pc:picChg chg="add mod">
          <ac:chgData name="Boban Srezovski" userId="d2c5dd452d77a740" providerId="LiveId" clId="{2030433A-22C7-43C7-865E-490909AE8760}" dt="2022-04-12T22:29:56.351" v="968" actId="1076"/>
          <ac:picMkLst>
            <pc:docMk/>
            <pc:sldMk cId="2392829593" sldId="395"/>
            <ac:picMk id="5" creationId="{91D2A55C-B50C-442D-A001-D2E0EED04C0A}"/>
          </ac:picMkLst>
        </pc:picChg>
        <pc:picChg chg="del">
          <ac:chgData name="Boban Srezovski" userId="d2c5dd452d77a740" providerId="LiveId" clId="{2030433A-22C7-43C7-865E-490909AE8760}" dt="2022-04-12T22:29:00.208" v="963" actId="478"/>
          <ac:picMkLst>
            <pc:docMk/>
            <pc:sldMk cId="2392829593" sldId="395"/>
            <ac:picMk id="6" creationId="{90C56905-1AE4-43BE-8869-05A48056B1A6}"/>
          </ac:picMkLst>
        </pc:picChg>
        <pc:picChg chg="del">
          <ac:chgData name="Boban Srezovski" userId="d2c5dd452d77a740" providerId="LiveId" clId="{2030433A-22C7-43C7-865E-490909AE8760}" dt="2022-04-12T22:29:00.535" v="964" actId="478"/>
          <ac:picMkLst>
            <pc:docMk/>
            <pc:sldMk cId="2392829593" sldId="395"/>
            <ac:picMk id="9" creationId="{0C4F8DAB-460D-4322-ACB0-E4856FADBA32}"/>
          </ac:picMkLst>
        </pc:picChg>
      </pc:sldChg>
      <pc:sldChg chg="addSp delSp modSp mod">
        <pc:chgData name="Boban Srezovski" userId="d2c5dd452d77a740" providerId="LiveId" clId="{2030433A-22C7-43C7-865E-490909AE8760}" dt="2022-04-12T22:32:51.094" v="1070" actId="20577"/>
        <pc:sldMkLst>
          <pc:docMk/>
          <pc:sldMk cId="2120519059" sldId="396"/>
        </pc:sldMkLst>
        <pc:spChg chg="mod">
          <ac:chgData name="Boban Srezovski" userId="d2c5dd452d77a740" providerId="LiveId" clId="{2030433A-22C7-43C7-865E-490909AE8760}" dt="2022-04-12T22:31:24.101" v="1019"/>
          <ac:spMkLst>
            <pc:docMk/>
            <pc:sldMk cId="2120519059" sldId="396"/>
            <ac:spMk id="2" creationId="{0BB9FE33-B833-4E10-BD5A-F1F19394F35B}"/>
          </ac:spMkLst>
        </pc:spChg>
        <pc:spChg chg="mod">
          <ac:chgData name="Boban Srezovski" userId="d2c5dd452d77a740" providerId="LiveId" clId="{2030433A-22C7-43C7-865E-490909AE8760}" dt="2022-04-12T22:32:51.094" v="1070" actId="20577"/>
          <ac:spMkLst>
            <pc:docMk/>
            <pc:sldMk cId="2120519059" sldId="396"/>
            <ac:spMk id="3" creationId="{96DB373C-2745-4A24-A59F-9E2703923407}"/>
          </ac:spMkLst>
        </pc:spChg>
        <pc:picChg chg="del">
          <ac:chgData name="Boban Srezovski" userId="d2c5dd452d77a740" providerId="LiveId" clId="{2030433A-22C7-43C7-865E-490909AE8760}" dt="2022-04-12T22:31:33.424" v="1022" actId="478"/>
          <ac:picMkLst>
            <pc:docMk/>
            <pc:sldMk cId="2120519059" sldId="396"/>
            <ac:picMk id="5" creationId="{C2C5B8E2-AEE1-4E8E-A386-BD92672ED503}"/>
          </ac:picMkLst>
        </pc:picChg>
        <pc:picChg chg="add del mod">
          <ac:chgData name="Boban Srezovski" userId="d2c5dd452d77a740" providerId="LiveId" clId="{2030433A-22C7-43C7-865E-490909AE8760}" dt="2022-04-12T22:31:51.456" v="1027" actId="478"/>
          <ac:picMkLst>
            <pc:docMk/>
            <pc:sldMk cId="2120519059" sldId="396"/>
            <ac:picMk id="6" creationId="{B77CE365-F79A-4EF7-8994-6AF53B4B216A}"/>
          </ac:picMkLst>
        </pc:picChg>
        <pc:picChg chg="add del mod">
          <ac:chgData name="Boban Srezovski" userId="d2c5dd452d77a740" providerId="LiveId" clId="{2030433A-22C7-43C7-865E-490909AE8760}" dt="2022-04-12T22:31:52.311" v="1028" actId="478"/>
          <ac:picMkLst>
            <pc:docMk/>
            <pc:sldMk cId="2120519059" sldId="396"/>
            <ac:picMk id="8" creationId="{7EA329D2-B9CE-4A9F-BAF3-19023DE6E969}"/>
          </ac:picMkLst>
        </pc:picChg>
        <pc:picChg chg="add mod">
          <ac:chgData name="Boban Srezovski" userId="d2c5dd452d77a740" providerId="LiveId" clId="{2030433A-22C7-43C7-865E-490909AE8760}" dt="2022-04-12T22:31:56.990" v="1031" actId="14100"/>
          <ac:picMkLst>
            <pc:docMk/>
            <pc:sldMk cId="2120519059" sldId="396"/>
            <ac:picMk id="10" creationId="{AD77FFC3-9F3F-4D5B-BB9F-3043BB439ED7}"/>
          </ac:picMkLst>
        </pc:picChg>
      </pc:sldChg>
      <pc:sldChg chg="del">
        <pc:chgData name="Boban Srezovski" userId="d2c5dd452d77a740" providerId="LiveId" clId="{2030433A-22C7-43C7-865E-490909AE8760}" dt="2022-04-12T22:33:22.473" v="1071" actId="47"/>
        <pc:sldMkLst>
          <pc:docMk/>
          <pc:sldMk cId="3895473265" sldId="397"/>
        </pc:sldMkLst>
      </pc:sldChg>
      <pc:sldChg chg="addSp delSp modSp mod">
        <pc:chgData name="Boban Srezovski" userId="d2c5dd452d77a740" providerId="LiveId" clId="{2030433A-22C7-43C7-865E-490909AE8760}" dt="2022-04-12T22:37:38.358" v="1233" actId="1076"/>
        <pc:sldMkLst>
          <pc:docMk/>
          <pc:sldMk cId="2457194912" sldId="398"/>
        </pc:sldMkLst>
        <pc:spChg chg="mod">
          <ac:chgData name="Boban Srezovski" userId="d2c5dd452d77a740" providerId="LiveId" clId="{2030433A-22C7-43C7-865E-490909AE8760}" dt="2022-04-12T22:36:28.051" v="1177"/>
          <ac:spMkLst>
            <pc:docMk/>
            <pc:sldMk cId="2457194912" sldId="398"/>
            <ac:spMk id="2" creationId="{0A878BEB-9FB0-47CA-9D6A-DC934585618F}"/>
          </ac:spMkLst>
        </pc:spChg>
        <pc:spChg chg="mod">
          <ac:chgData name="Boban Srezovski" userId="d2c5dd452d77a740" providerId="LiveId" clId="{2030433A-22C7-43C7-865E-490909AE8760}" dt="2022-04-12T22:37:32.773" v="1232" actId="20577"/>
          <ac:spMkLst>
            <pc:docMk/>
            <pc:sldMk cId="2457194912" sldId="398"/>
            <ac:spMk id="5" creationId="{84C799A7-8B34-4428-8D96-58B6503E7482}"/>
          </ac:spMkLst>
        </pc:spChg>
        <pc:spChg chg="del">
          <ac:chgData name="Boban Srezovski" userId="d2c5dd452d77a740" providerId="LiveId" clId="{2030433A-22C7-43C7-865E-490909AE8760}" dt="2022-04-12T22:36:30.072" v="1179" actId="478"/>
          <ac:spMkLst>
            <pc:docMk/>
            <pc:sldMk cId="2457194912" sldId="398"/>
            <ac:spMk id="9" creationId="{6CEB75B0-47FF-40A6-82F9-3A683CA81CE1}"/>
          </ac:spMkLst>
        </pc:spChg>
        <pc:picChg chg="del">
          <ac:chgData name="Boban Srezovski" userId="d2c5dd452d77a740" providerId="LiveId" clId="{2030433A-22C7-43C7-865E-490909AE8760}" dt="2022-04-12T22:36:29.200" v="1178" actId="478"/>
          <ac:picMkLst>
            <pc:docMk/>
            <pc:sldMk cId="2457194912" sldId="398"/>
            <ac:picMk id="4" creationId="{7D1D0FF8-DC02-44A8-8466-F55E213253B6}"/>
          </ac:picMkLst>
        </pc:picChg>
        <pc:picChg chg="add mod">
          <ac:chgData name="Boban Srezovski" userId="d2c5dd452d77a740" providerId="LiveId" clId="{2030433A-22C7-43C7-865E-490909AE8760}" dt="2022-04-12T22:37:38.358" v="1233" actId="1076"/>
          <ac:picMkLst>
            <pc:docMk/>
            <pc:sldMk cId="2457194912" sldId="398"/>
            <ac:picMk id="6" creationId="{E6431A61-A415-4813-9F81-7EA556D0330B}"/>
          </ac:picMkLst>
        </pc:picChg>
      </pc:sldChg>
      <pc:sldChg chg="addSp delSp modSp mod">
        <pc:chgData name="Boban Srezovski" userId="d2c5dd452d77a740" providerId="LiveId" clId="{2030433A-22C7-43C7-865E-490909AE8760}" dt="2022-04-12T23:08:07.242" v="2048" actId="1076"/>
        <pc:sldMkLst>
          <pc:docMk/>
          <pc:sldMk cId="3264324185" sldId="399"/>
        </pc:sldMkLst>
        <pc:spChg chg="mod">
          <ac:chgData name="Boban Srezovski" userId="d2c5dd452d77a740" providerId="LiveId" clId="{2030433A-22C7-43C7-865E-490909AE8760}" dt="2022-04-12T23:07:36.181" v="2034"/>
          <ac:spMkLst>
            <pc:docMk/>
            <pc:sldMk cId="3264324185" sldId="399"/>
            <ac:spMk id="2" creationId="{B3D6C0BB-78EC-4C58-9992-84D04F51B52E}"/>
          </ac:spMkLst>
        </pc:spChg>
        <pc:spChg chg="mod">
          <ac:chgData name="Boban Srezovski" userId="d2c5dd452d77a740" providerId="LiveId" clId="{2030433A-22C7-43C7-865E-490909AE8760}" dt="2022-04-12T23:08:04.202" v="2047" actId="14100"/>
          <ac:spMkLst>
            <pc:docMk/>
            <pc:sldMk cId="3264324185" sldId="399"/>
            <ac:spMk id="3" creationId="{0C4ACEB9-0866-42AD-BAAB-C3C9BEFF3356}"/>
          </ac:spMkLst>
        </pc:spChg>
        <pc:picChg chg="del">
          <ac:chgData name="Boban Srezovski" userId="d2c5dd452d77a740" providerId="LiveId" clId="{2030433A-22C7-43C7-865E-490909AE8760}" dt="2022-04-12T23:07:37.363" v="2035" actId="478"/>
          <ac:picMkLst>
            <pc:docMk/>
            <pc:sldMk cId="3264324185" sldId="399"/>
            <ac:picMk id="5" creationId="{6A356A28-E4F9-457B-8966-DA74E2AD32B1}"/>
          </ac:picMkLst>
        </pc:picChg>
        <pc:picChg chg="add mod">
          <ac:chgData name="Boban Srezovski" userId="d2c5dd452d77a740" providerId="LiveId" clId="{2030433A-22C7-43C7-865E-490909AE8760}" dt="2022-04-12T23:08:07.242" v="2048" actId="1076"/>
          <ac:picMkLst>
            <pc:docMk/>
            <pc:sldMk cId="3264324185" sldId="399"/>
            <ac:picMk id="6" creationId="{AFA36AAE-B62E-4B3E-BE89-8D5E3282C9C9}"/>
          </ac:picMkLst>
        </pc:picChg>
        <pc:picChg chg="del">
          <ac:chgData name="Boban Srezovski" userId="d2c5dd452d77a740" providerId="LiveId" clId="{2030433A-22C7-43C7-865E-490909AE8760}" dt="2022-04-12T23:07:37.618" v="2036" actId="478"/>
          <ac:picMkLst>
            <pc:docMk/>
            <pc:sldMk cId="3264324185" sldId="399"/>
            <ac:picMk id="8" creationId="{6535B962-7172-49BA-B7F2-9BDED0FD7255}"/>
          </ac:picMkLst>
        </pc:picChg>
      </pc:sldChg>
      <pc:sldChg chg="addSp delSp modSp mod">
        <pc:chgData name="Boban Srezovski" userId="d2c5dd452d77a740" providerId="LiveId" clId="{2030433A-22C7-43C7-865E-490909AE8760}" dt="2022-04-12T23:40:52.436" v="2636" actId="20577"/>
        <pc:sldMkLst>
          <pc:docMk/>
          <pc:sldMk cId="33089202" sldId="400"/>
        </pc:sldMkLst>
        <pc:spChg chg="mod">
          <ac:chgData name="Boban Srezovski" userId="d2c5dd452d77a740" providerId="LiveId" clId="{2030433A-22C7-43C7-865E-490909AE8760}" dt="2022-04-12T23:38:44.645" v="2554" actId="6549"/>
          <ac:spMkLst>
            <pc:docMk/>
            <pc:sldMk cId="33089202" sldId="400"/>
            <ac:spMk id="2" creationId="{4B53C54E-010F-411C-904E-076E27835FC0}"/>
          </ac:spMkLst>
        </pc:spChg>
        <pc:spChg chg="mod">
          <ac:chgData name="Boban Srezovski" userId="d2c5dd452d77a740" providerId="LiveId" clId="{2030433A-22C7-43C7-865E-490909AE8760}" dt="2022-04-12T23:40:52.436" v="2636" actId="20577"/>
          <ac:spMkLst>
            <pc:docMk/>
            <pc:sldMk cId="33089202" sldId="400"/>
            <ac:spMk id="3" creationId="{F748F006-25BC-4ED4-9484-0D62D1D00B06}"/>
          </ac:spMkLst>
        </pc:spChg>
        <pc:picChg chg="add del mod">
          <ac:chgData name="Boban Srezovski" userId="d2c5dd452d77a740" providerId="LiveId" clId="{2030433A-22C7-43C7-865E-490909AE8760}" dt="2022-04-12T23:39:33.150" v="2569" actId="478"/>
          <ac:picMkLst>
            <pc:docMk/>
            <pc:sldMk cId="33089202" sldId="400"/>
            <ac:picMk id="5" creationId="{A9421546-7035-4ED6-B8D8-BCD882D41DDF}"/>
          </ac:picMkLst>
        </pc:picChg>
        <pc:picChg chg="add del mod">
          <ac:chgData name="Boban Srezovski" userId="d2c5dd452d77a740" providerId="LiveId" clId="{2030433A-22C7-43C7-865E-490909AE8760}" dt="2022-04-12T23:39:33.911" v="2571" actId="478"/>
          <ac:picMkLst>
            <pc:docMk/>
            <pc:sldMk cId="33089202" sldId="400"/>
            <ac:picMk id="7" creationId="{F6CCF44C-5FBF-4626-B114-E88B1394C479}"/>
          </ac:picMkLst>
        </pc:picChg>
        <pc:picChg chg="add del mod">
          <ac:chgData name="Boban Srezovski" userId="d2c5dd452d77a740" providerId="LiveId" clId="{2030433A-22C7-43C7-865E-490909AE8760}" dt="2022-04-12T23:39:33.526" v="2570" actId="478"/>
          <ac:picMkLst>
            <pc:docMk/>
            <pc:sldMk cId="33089202" sldId="400"/>
            <ac:picMk id="9" creationId="{1B128A1A-EFE4-4C3C-9346-6F92D39C1092}"/>
          </ac:picMkLst>
        </pc:picChg>
        <pc:picChg chg="add mod">
          <ac:chgData name="Boban Srezovski" userId="d2c5dd452d77a740" providerId="LiveId" clId="{2030433A-22C7-43C7-865E-490909AE8760}" dt="2022-04-12T23:39:43.076" v="2574" actId="14100"/>
          <ac:picMkLst>
            <pc:docMk/>
            <pc:sldMk cId="33089202" sldId="400"/>
            <ac:picMk id="11" creationId="{9F3CB4A6-7092-44D5-9F45-98D8667E3140}"/>
          </ac:picMkLst>
        </pc:picChg>
      </pc:sldChg>
      <pc:sldChg chg="addSp delSp modSp mod">
        <pc:chgData name="Boban Srezovski" userId="d2c5dd452d77a740" providerId="LiveId" clId="{2030433A-22C7-43C7-865E-490909AE8760}" dt="2022-04-12T23:47:29.374" v="2841" actId="242"/>
        <pc:sldMkLst>
          <pc:docMk/>
          <pc:sldMk cId="654819145" sldId="401"/>
        </pc:sldMkLst>
        <pc:spChg chg="mod">
          <ac:chgData name="Boban Srezovski" userId="d2c5dd452d77a740" providerId="LiveId" clId="{2030433A-22C7-43C7-865E-490909AE8760}" dt="2022-04-12T23:45:11.669" v="2761" actId="6549"/>
          <ac:spMkLst>
            <pc:docMk/>
            <pc:sldMk cId="654819145" sldId="401"/>
            <ac:spMk id="2" creationId="{7C6D2843-BF9F-4FE7-9A2E-C8A64C8FFA90}"/>
          </ac:spMkLst>
        </pc:spChg>
        <pc:spChg chg="mod">
          <ac:chgData name="Boban Srezovski" userId="d2c5dd452d77a740" providerId="LiveId" clId="{2030433A-22C7-43C7-865E-490909AE8760}" dt="2022-04-12T23:47:29.374" v="2841" actId="242"/>
          <ac:spMkLst>
            <pc:docMk/>
            <pc:sldMk cId="654819145" sldId="401"/>
            <ac:spMk id="3" creationId="{7191CFFF-53FD-4C64-9590-01216DEF2680}"/>
          </ac:spMkLst>
        </pc:spChg>
        <pc:spChg chg="del">
          <ac:chgData name="Boban Srezovski" userId="d2c5dd452d77a740" providerId="LiveId" clId="{2030433A-22C7-43C7-865E-490909AE8760}" dt="2022-04-12T23:45:15.085" v="2763" actId="478"/>
          <ac:spMkLst>
            <pc:docMk/>
            <pc:sldMk cId="654819145" sldId="401"/>
            <ac:spMk id="7" creationId="{E313D80D-E89E-4933-90A1-9F56FD346520}"/>
          </ac:spMkLst>
        </pc:spChg>
        <pc:picChg chg="del">
          <ac:chgData name="Boban Srezovski" userId="d2c5dd452d77a740" providerId="LiveId" clId="{2030433A-22C7-43C7-865E-490909AE8760}" dt="2022-04-12T23:45:13.518" v="2762" actId="478"/>
          <ac:picMkLst>
            <pc:docMk/>
            <pc:sldMk cId="654819145" sldId="401"/>
            <ac:picMk id="5" creationId="{8928E137-EB64-4316-B71B-251D285FC681}"/>
          </ac:picMkLst>
        </pc:picChg>
        <pc:picChg chg="add del mod">
          <ac:chgData name="Boban Srezovski" userId="d2c5dd452d77a740" providerId="LiveId" clId="{2030433A-22C7-43C7-865E-490909AE8760}" dt="2022-04-12T23:46:03.111" v="2777" actId="478"/>
          <ac:picMkLst>
            <pc:docMk/>
            <pc:sldMk cId="654819145" sldId="401"/>
            <ac:picMk id="6" creationId="{7B731E4E-59F4-4BDE-9828-6C86617A21B0}"/>
          </ac:picMkLst>
        </pc:picChg>
        <pc:picChg chg="add del mod">
          <ac:chgData name="Boban Srezovski" userId="d2c5dd452d77a740" providerId="LiveId" clId="{2030433A-22C7-43C7-865E-490909AE8760}" dt="2022-04-12T23:46:03.501" v="2778" actId="478"/>
          <ac:picMkLst>
            <pc:docMk/>
            <pc:sldMk cId="654819145" sldId="401"/>
            <ac:picMk id="9" creationId="{7CBF7CA1-64FE-493D-AD75-CAAE6E27157D}"/>
          </ac:picMkLst>
        </pc:picChg>
        <pc:picChg chg="add del mod">
          <ac:chgData name="Boban Srezovski" userId="d2c5dd452d77a740" providerId="LiveId" clId="{2030433A-22C7-43C7-865E-490909AE8760}" dt="2022-04-12T23:46:06.197" v="2779" actId="478"/>
          <ac:picMkLst>
            <pc:docMk/>
            <pc:sldMk cId="654819145" sldId="401"/>
            <ac:picMk id="11" creationId="{3AF44B02-D8FA-4742-8378-13BAF602D847}"/>
          </ac:picMkLst>
        </pc:picChg>
        <pc:picChg chg="add del mod">
          <ac:chgData name="Boban Srezovski" userId="d2c5dd452d77a740" providerId="LiveId" clId="{2030433A-22C7-43C7-865E-490909AE8760}" dt="2022-04-12T23:47:25.383" v="2839" actId="478"/>
          <ac:picMkLst>
            <pc:docMk/>
            <pc:sldMk cId="654819145" sldId="401"/>
            <ac:picMk id="13" creationId="{CD1BA32A-526B-42FD-9353-140110DDD25C}"/>
          </ac:picMkLst>
        </pc:picChg>
      </pc:sldChg>
      <pc:sldChg chg="delSp modSp mod">
        <pc:chgData name="Boban Srezovski" userId="d2c5dd452d77a740" providerId="LiveId" clId="{2030433A-22C7-43C7-865E-490909AE8760}" dt="2022-04-12T23:50:29.621" v="2907" actId="20577"/>
        <pc:sldMkLst>
          <pc:docMk/>
          <pc:sldMk cId="3570635793" sldId="402"/>
        </pc:sldMkLst>
        <pc:spChg chg="mod">
          <ac:chgData name="Boban Srezovski" userId="d2c5dd452d77a740" providerId="LiveId" clId="{2030433A-22C7-43C7-865E-490909AE8760}" dt="2022-04-12T23:49:14.937" v="2878"/>
          <ac:spMkLst>
            <pc:docMk/>
            <pc:sldMk cId="3570635793" sldId="402"/>
            <ac:spMk id="2" creationId="{7C6D2843-BF9F-4FE7-9A2E-C8A64C8FFA90}"/>
          </ac:spMkLst>
        </pc:spChg>
        <pc:spChg chg="mod">
          <ac:chgData name="Boban Srezovski" userId="d2c5dd452d77a740" providerId="LiveId" clId="{2030433A-22C7-43C7-865E-490909AE8760}" dt="2022-04-12T23:50:29.621" v="2907" actId="20577"/>
          <ac:spMkLst>
            <pc:docMk/>
            <pc:sldMk cId="3570635793" sldId="402"/>
            <ac:spMk id="3" creationId="{7191CFFF-53FD-4C64-9590-01216DEF2680}"/>
          </ac:spMkLst>
        </pc:spChg>
        <pc:picChg chg="del">
          <ac:chgData name="Boban Srezovski" userId="d2c5dd452d77a740" providerId="LiveId" clId="{2030433A-22C7-43C7-865E-490909AE8760}" dt="2022-04-12T23:49:16.086" v="2879" actId="478"/>
          <ac:picMkLst>
            <pc:docMk/>
            <pc:sldMk cId="3570635793" sldId="402"/>
            <ac:picMk id="6" creationId="{13274C1A-EDB3-4796-8B92-C9E48E1EF617}"/>
          </ac:picMkLst>
        </pc:picChg>
      </pc:sldChg>
      <pc:sldChg chg="delSp modSp mod">
        <pc:chgData name="Boban Srezovski" userId="d2c5dd452d77a740" providerId="LiveId" clId="{2030433A-22C7-43C7-865E-490909AE8760}" dt="2022-04-12T23:55:23.850" v="3006" actId="27636"/>
        <pc:sldMkLst>
          <pc:docMk/>
          <pc:sldMk cId="1011314282" sldId="403"/>
        </pc:sldMkLst>
        <pc:spChg chg="mod">
          <ac:chgData name="Boban Srezovski" userId="d2c5dd452d77a740" providerId="LiveId" clId="{2030433A-22C7-43C7-865E-490909AE8760}" dt="2022-04-12T23:55:23.850" v="3006" actId="27636"/>
          <ac:spMkLst>
            <pc:docMk/>
            <pc:sldMk cId="1011314282" sldId="403"/>
            <ac:spMk id="3" creationId="{7191CFFF-53FD-4C64-9590-01216DEF2680}"/>
          </ac:spMkLst>
        </pc:spChg>
        <pc:picChg chg="del">
          <ac:chgData name="Boban Srezovski" userId="d2c5dd452d77a740" providerId="LiveId" clId="{2030433A-22C7-43C7-865E-490909AE8760}" dt="2022-04-12T23:50:40.215" v="2908" actId="478"/>
          <ac:picMkLst>
            <pc:docMk/>
            <pc:sldMk cId="1011314282" sldId="403"/>
            <ac:picMk id="5" creationId="{F041E38D-0D5A-4DEF-916F-F28DD10BE146}"/>
          </ac:picMkLst>
        </pc:picChg>
      </pc:sldChg>
      <pc:sldChg chg="del">
        <pc:chgData name="Boban Srezovski" userId="d2c5dd452d77a740" providerId="LiveId" clId="{2030433A-22C7-43C7-865E-490909AE8760}" dt="2022-04-12T23:54:36.328" v="2990" actId="47"/>
        <pc:sldMkLst>
          <pc:docMk/>
          <pc:sldMk cId="2447118592" sldId="404"/>
        </pc:sldMkLst>
      </pc:sldChg>
      <pc:sldChg chg="del">
        <pc:chgData name="Boban Srezovski" userId="d2c5dd452d77a740" providerId="LiveId" clId="{2030433A-22C7-43C7-865E-490909AE8760}" dt="2022-04-12T23:54:36.328" v="2990" actId="47"/>
        <pc:sldMkLst>
          <pc:docMk/>
          <pc:sldMk cId="2586758603" sldId="405"/>
        </pc:sldMkLst>
      </pc:sldChg>
      <pc:sldChg chg="del">
        <pc:chgData name="Boban Srezovski" userId="d2c5dd452d77a740" providerId="LiveId" clId="{2030433A-22C7-43C7-865E-490909AE8760}" dt="2022-04-12T23:54:36.328" v="2990" actId="47"/>
        <pc:sldMkLst>
          <pc:docMk/>
          <pc:sldMk cId="1470157071" sldId="406"/>
        </pc:sldMkLst>
      </pc:sldChg>
      <pc:sldChg chg="del">
        <pc:chgData name="Boban Srezovski" userId="d2c5dd452d77a740" providerId="LiveId" clId="{2030433A-22C7-43C7-865E-490909AE8760}" dt="2022-04-12T23:54:36.328" v="2990" actId="47"/>
        <pc:sldMkLst>
          <pc:docMk/>
          <pc:sldMk cId="1075651231" sldId="407"/>
        </pc:sldMkLst>
      </pc:sldChg>
      <pc:sldChg chg="del">
        <pc:chgData name="Boban Srezovski" userId="d2c5dd452d77a740" providerId="LiveId" clId="{2030433A-22C7-43C7-865E-490909AE8760}" dt="2022-04-12T23:54:36.328" v="2990" actId="47"/>
        <pc:sldMkLst>
          <pc:docMk/>
          <pc:sldMk cId="3704936093" sldId="408"/>
        </pc:sldMkLst>
      </pc:sldChg>
      <pc:sldChg chg="del">
        <pc:chgData name="Boban Srezovski" userId="d2c5dd452d77a740" providerId="LiveId" clId="{2030433A-22C7-43C7-865E-490909AE8760}" dt="2022-04-12T23:54:36.328" v="2990" actId="47"/>
        <pc:sldMkLst>
          <pc:docMk/>
          <pc:sldMk cId="1384360492" sldId="409"/>
        </pc:sldMkLst>
      </pc:sldChg>
      <pc:sldChg chg="del">
        <pc:chgData name="Boban Srezovski" userId="d2c5dd452d77a740" providerId="LiveId" clId="{2030433A-22C7-43C7-865E-490909AE8760}" dt="2022-04-12T23:54:36.328" v="2990" actId="47"/>
        <pc:sldMkLst>
          <pc:docMk/>
          <pc:sldMk cId="2248868909" sldId="410"/>
        </pc:sldMkLst>
      </pc:sldChg>
      <pc:sldChg chg="del">
        <pc:chgData name="Boban Srezovski" userId="d2c5dd452d77a740" providerId="LiveId" clId="{2030433A-22C7-43C7-865E-490909AE8760}" dt="2022-04-12T23:54:36.328" v="2990" actId="47"/>
        <pc:sldMkLst>
          <pc:docMk/>
          <pc:sldMk cId="2957737723" sldId="411"/>
        </pc:sldMkLst>
      </pc:sldChg>
      <pc:sldChg chg="del">
        <pc:chgData name="Boban Srezovski" userId="d2c5dd452d77a740" providerId="LiveId" clId="{2030433A-22C7-43C7-865E-490909AE8760}" dt="2022-04-12T23:54:36.328" v="2990" actId="47"/>
        <pc:sldMkLst>
          <pc:docMk/>
          <pc:sldMk cId="1440591897" sldId="412"/>
        </pc:sldMkLst>
      </pc:sldChg>
      <pc:sldChg chg="del">
        <pc:chgData name="Boban Srezovski" userId="d2c5dd452d77a740" providerId="LiveId" clId="{2030433A-22C7-43C7-865E-490909AE8760}" dt="2022-04-12T23:54:36.328" v="2990" actId="47"/>
        <pc:sldMkLst>
          <pc:docMk/>
          <pc:sldMk cId="2817901728" sldId="413"/>
        </pc:sldMkLst>
      </pc:sldChg>
      <pc:sldChg chg="del">
        <pc:chgData name="Boban Srezovski" userId="d2c5dd452d77a740" providerId="LiveId" clId="{2030433A-22C7-43C7-865E-490909AE8760}" dt="2022-04-12T23:54:36.328" v="2990" actId="47"/>
        <pc:sldMkLst>
          <pc:docMk/>
          <pc:sldMk cId="2765392305" sldId="414"/>
        </pc:sldMkLst>
      </pc:sldChg>
      <pc:sldChg chg="del">
        <pc:chgData name="Boban Srezovski" userId="d2c5dd452d77a740" providerId="LiveId" clId="{2030433A-22C7-43C7-865E-490909AE8760}" dt="2022-04-12T23:54:36.328" v="2990" actId="47"/>
        <pc:sldMkLst>
          <pc:docMk/>
          <pc:sldMk cId="1045791783" sldId="415"/>
        </pc:sldMkLst>
      </pc:sldChg>
      <pc:sldChg chg="del">
        <pc:chgData name="Boban Srezovski" userId="d2c5dd452d77a740" providerId="LiveId" clId="{2030433A-22C7-43C7-865E-490909AE8760}" dt="2022-04-12T23:54:36.328" v="2990" actId="47"/>
        <pc:sldMkLst>
          <pc:docMk/>
          <pc:sldMk cId="2247424491" sldId="416"/>
        </pc:sldMkLst>
      </pc:sldChg>
      <pc:sldChg chg="del">
        <pc:chgData name="Boban Srezovski" userId="d2c5dd452d77a740" providerId="LiveId" clId="{2030433A-22C7-43C7-865E-490909AE8760}" dt="2022-04-12T23:54:36.328" v="2990" actId="47"/>
        <pc:sldMkLst>
          <pc:docMk/>
          <pc:sldMk cId="4246979113" sldId="417"/>
        </pc:sldMkLst>
      </pc:sldChg>
      <pc:sldChg chg="del">
        <pc:chgData name="Boban Srezovski" userId="d2c5dd452d77a740" providerId="LiveId" clId="{2030433A-22C7-43C7-865E-490909AE8760}" dt="2022-04-12T23:54:36.328" v="2990" actId="47"/>
        <pc:sldMkLst>
          <pc:docMk/>
          <pc:sldMk cId="3762736510" sldId="418"/>
        </pc:sldMkLst>
      </pc:sldChg>
      <pc:sldChg chg="del">
        <pc:chgData name="Boban Srezovski" userId="d2c5dd452d77a740" providerId="LiveId" clId="{2030433A-22C7-43C7-865E-490909AE8760}" dt="2022-04-12T23:54:36.328" v="2990" actId="47"/>
        <pc:sldMkLst>
          <pc:docMk/>
          <pc:sldMk cId="4111114471" sldId="419"/>
        </pc:sldMkLst>
      </pc:sldChg>
      <pc:sldChg chg="del">
        <pc:chgData name="Boban Srezovski" userId="d2c5dd452d77a740" providerId="LiveId" clId="{2030433A-22C7-43C7-865E-490909AE8760}" dt="2022-04-12T23:54:36.328" v="2990" actId="47"/>
        <pc:sldMkLst>
          <pc:docMk/>
          <pc:sldMk cId="2244677086" sldId="420"/>
        </pc:sldMkLst>
      </pc:sldChg>
      <pc:sldChg chg="del">
        <pc:chgData name="Boban Srezovski" userId="d2c5dd452d77a740" providerId="LiveId" clId="{2030433A-22C7-43C7-865E-490909AE8760}" dt="2022-04-12T23:54:36.328" v="2990" actId="47"/>
        <pc:sldMkLst>
          <pc:docMk/>
          <pc:sldMk cId="3722915775" sldId="421"/>
        </pc:sldMkLst>
      </pc:sldChg>
      <pc:sldChg chg="del">
        <pc:chgData name="Boban Srezovski" userId="d2c5dd452d77a740" providerId="LiveId" clId="{2030433A-22C7-43C7-865E-490909AE8760}" dt="2022-04-12T23:54:36.328" v="2990" actId="47"/>
        <pc:sldMkLst>
          <pc:docMk/>
          <pc:sldMk cId="2438751849" sldId="422"/>
        </pc:sldMkLst>
      </pc:sldChg>
      <pc:sldChg chg="del">
        <pc:chgData name="Boban Srezovski" userId="d2c5dd452d77a740" providerId="LiveId" clId="{2030433A-22C7-43C7-865E-490909AE8760}" dt="2022-04-12T23:54:36.328" v="2990" actId="47"/>
        <pc:sldMkLst>
          <pc:docMk/>
          <pc:sldMk cId="1757226721" sldId="423"/>
        </pc:sldMkLst>
      </pc:sldChg>
      <pc:sldChg chg="del">
        <pc:chgData name="Boban Srezovski" userId="d2c5dd452d77a740" providerId="LiveId" clId="{2030433A-22C7-43C7-865E-490909AE8760}" dt="2022-04-12T23:54:36.328" v="2990" actId="47"/>
        <pc:sldMkLst>
          <pc:docMk/>
          <pc:sldMk cId="1651756962" sldId="424"/>
        </pc:sldMkLst>
      </pc:sldChg>
      <pc:sldChg chg="del">
        <pc:chgData name="Boban Srezovski" userId="d2c5dd452d77a740" providerId="LiveId" clId="{2030433A-22C7-43C7-865E-490909AE8760}" dt="2022-04-12T23:54:36.328" v="2990" actId="47"/>
        <pc:sldMkLst>
          <pc:docMk/>
          <pc:sldMk cId="202895310" sldId="425"/>
        </pc:sldMkLst>
      </pc:sldChg>
      <pc:sldChg chg="del">
        <pc:chgData name="Boban Srezovski" userId="d2c5dd452d77a740" providerId="LiveId" clId="{2030433A-22C7-43C7-865E-490909AE8760}" dt="2022-04-12T23:54:36.328" v="2990" actId="47"/>
        <pc:sldMkLst>
          <pc:docMk/>
          <pc:sldMk cId="3418642135" sldId="426"/>
        </pc:sldMkLst>
      </pc:sldChg>
      <pc:sldChg chg="del">
        <pc:chgData name="Boban Srezovski" userId="d2c5dd452d77a740" providerId="LiveId" clId="{2030433A-22C7-43C7-865E-490909AE8760}" dt="2022-04-12T23:54:36.328" v="2990" actId="47"/>
        <pc:sldMkLst>
          <pc:docMk/>
          <pc:sldMk cId="2582530023" sldId="427"/>
        </pc:sldMkLst>
      </pc:sldChg>
      <pc:sldChg chg="del">
        <pc:chgData name="Boban Srezovski" userId="d2c5dd452d77a740" providerId="LiveId" clId="{2030433A-22C7-43C7-865E-490909AE8760}" dt="2022-04-12T23:54:36.328" v="2990" actId="47"/>
        <pc:sldMkLst>
          <pc:docMk/>
          <pc:sldMk cId="1000529401" sldId="428"/>
        </pc:sldMkLst>
      </pc:sldChg>
      <pc:sldChg chg="del">
        <pc:chgData name="Boban Srezovski" userId="d2c5dd452d77a740" providerId="LiveId" clId="{2030433A-22C7-43C7-865E-490909AE8760}" dt="2022-04-12T23:54:36.328" v="2990" actId="47"/>
        <pc:sldMkLst>
          <pc:docMk/>
          <pc:sldMk cId="736393898" sldId="429"/>
        </pc:sldMkLst>
      </pc:sldChg>
      <pc:sldChg chg="del">
        <pc:chgData name="Boban Srezovski" userId="d2c5dd452d77a740" providerId="LiveId" clId="{2030433A-22C7-43C7-865E-490909AE8760}" dt="2022-04-12T23:54:36.328" v="2990" actId="47"/>
        <pc:sldMkLst>
          <pc:docMk/>
          <pc:sldMk cId="979547755" sldId="430"/>
        </pc:sldMkLst>
      </pc:sldChg>
      <pc:sldChg chg="del">
        <pc:chgData name="Boban Srezovski" userId="d2c5dd452d77a740" providerId="LiveId" clId="{2030433A-22C7-43C7-865E-490909AE8760}" dt="2022-04-12T23:54:36.328" v="2990" actId="47"/>
        <pc:sldMkLst>
          <pc:docMk/>
          <pc:sldMk cId="3651952791" sldId="431"/>
        </pc:sldMkLst>
      </pc:sldChg>
      <pc:sldChg chg="del">
        <pc:chgData name="Boban Srezovski" userId="d2c5dd452d77a740" providerId="LiveId" clId="{2030433A-22C7-43C7-865E-490909AE8760}" dt="2022-04-12T23:54:36.328" v="2990" actId="47"/>
        <pc:sldMkLst>
          <pc:docMk/>
          <pc:sldMk cId="2026987640" sldId="432"/>
        </pc:sldMkLst>
      </pc:sldChg>
      <pc:sldChg chg="del">
        <pc:chgData name="Boban Srezovski" userId="d2c5dd452d77a740" providerId="LiveId" clId="{2030433A-22C7-43C7-865E-490909AE8760}" dt="2022-04-12T23:54:36.328" v="2990" actId="47"/>
        <pc:sldMkLst>
          <pc:docMk/>
          <pc:sldMk cId="2303601437" sldId="433"/>
        </pc:sldMkLst>
      </pc:sldChg>
      <pc:sldChg chg="del">
        <pc:chgData name="Boban Srezovski" userId="d2c5dd452d77a740" providerId="LiveId" clId="{2030433A-22C7-43C7-865E-490909AE8760}" dt="2022-04-12T23:54:36.328" v="2990" actId="47"/>
        <pc:sldMkLst>
          <pc:docMk/>
          <pc:sldMk cId="3956223254" sldId="434"/>
        </pc:sldMkLst>
      </pc:sldChg>
      <pc:sldChg chg="del">
        <pc:chgData name="Boban Srezovski" userId="d2c5dd452d77a740" providerId="LiveId" clId="{2030433A-22C7-43C7-865E-490909AE8760}" dt="2022-04-12T23:54:36.328" v="2990" actId="47"/>
        <pc:sldMkLst>
          <pc:docMk/>
          <pc:sldMk cId="31396738" sldId="435"/>
        </pc:sldMkLst>
      </pc:sldChg>
      <pc:sldChg chg="addSp modSp new mod">
        <pc:chgData name="Boban Srezovski" userId="d2c5dd452d77a740" providerId="LiveId" clId="{2030433A-22C7-43C7-865E-490909AE8760}" dt="2022-04-12T21:57:07.044" v="99" actId="14100"/>
        <pc:sldMkLst>
          <pc:docMk/>
          <pc:sldMk cId="1045657229" sldId="436"/>
        </pc:sldMkLst>
        <pc:spChg chg="mod">
          <ac:chgData name="Boban Srezovski" userId="d2c5dd452d77a740" providerId="LiveId" clId="{2030433A-22C7-43C7-865E-490909AE8760}" dt="2022-04-12T21:54:52.046" v="37"/>
          <ac:spMkLst>
            <pc:docMk/>
            <pc:sldMk cId="1045657229" sldId="436"/>
            <ac:spMk id="2" creationId="{E61E2B56-9B6D-4D36-A309-8E97CE4D31DC}"/>
          </ac:spMkLst>
        </pc:spChg>
        <pc:spChg chg="mod">
          <ac:chgData name="Boban Srezovski" userId="d2c5dd452d77a740" providerId="LiveId" clId="{2030433A-22C7-43C7-865E-490909AE8760}" dt="2022-04-12T21:57:07.044" v="99" actId="14100"/>
          <ac:spMkLst>
            <pc:docMk/>
            <pc:sldMk cId="1045657229" sldId="436"/>
            <ac:spMk id="3" creationId="{5DACA88C-084C-4DA1-9F5E-DB55B3D12117}"/>
          </ac:spMkLst>
        </pc:spChg>
        <pc:spChg chg="add mod">
          <ac:chgData name="Boban Srezovski" userId="d2c5dd452d77a740" providerId="LiveId" clId="{2030433A-22C7-43C7-865E-490909AE8760}" dt="2022-04-12T21:55:46.973" v="54" actId="12"/>
          <ac:spMkLst>
            <pc:docMk/>
            <pc:sldMk cId="1045657229" sldId="436"/>
            <ac:spMk id="4" creationId="{3E27F3A6-0301-4193-B02C-37DC08C194C9}"/>
          </ac:spMkLst>
        </pc:spChg>
      </pc:sldChg>
      <pc:sldChg chg="modSp add mod">
        <pc:chgData name="Boban Srezovski" userId="d2c5dd452d77a740" providerId="LiveId" clId="{2030433A-22C7-43C7-865E-490909AE8760}" dt="2022-04-12T22:08:34.198" v="420" actId="6549"/>
        <pc:sldMkLst>
          <pc:docMk/>
          <pc:sldMk cId="2514703882" sldId="437"/>
        </pc:sldMkLst>
        <pc:spChg chg="mod">
          <ac:chgData name="Boban Srezovski" userId="d2c5dd452d77a740" providerId="LiveId" clId="{2030433A-22C7-43C7-865E-490909AE8760}" dt="2022-04-12T22:08:34.198" v="420" actId="6549"/>
          <ac:spMkLst>
            <pc:docMk/>
            <pc:sldMk cId="2514703882" sldId="437"/>
            <ac:spMk id="3" creationId="{A865206C-2E44-4E96-8016-99818DDB8BBF}"/>
          </ac:spMkLst>
        </pc:spChg>
      </pc:sldChg>
      <pc:sldChg chg="modSp add mod">
        <pc:chgData name="Boban Srezovski" userId="d2c5dd452d77a740" providerId="LiveId" clId="{2030433A-22C7-43C7-865E-490909AE8760}" dt="2022-04-12T22:09:45.310" v="456" actId="6549"/>
        <pc:sldMkLst>
          <pc:docMk/>
          <pc:sldMk cId="2164384370" sldId="438"/>
        </pc:sldMkLst>
        <pc:spChg chg="mod">
          <ac:chgData name="Boban Srezovski" userId="d2c5dd452d77a740" providerId="LiveId" clId="{2030433A-22C7-43C7-865E-490909AE8760}" dt="2022-04-12T22:09:45.310" v="456" actId="6549"/>
          <ac:spMkLst>
            <pc:docMk/>
            <pc:sldMk cId="2164384370" sldId="438"/>
            <ac:spMk id="3" creationId="{5AD7EC2F-DA59-4B18-84F6-D4A42DD22F1B}"/>
          </ac:spMkLst>
        </pc:spChg>
      </pc:sldChg>
      <pc:sldChg chg="addSp delSp modSp add mod">
        <pc:chgData name="Boban Srezovski" userId="d2c5dd452d77a740" providerId="LiveId" clId="{2030433A-22C7-43C7-865E-490909AE8760}" dt="2022-04-12T22:15:41.535" v="587" actId="14100"/>
        <pc:sldMkLst>
          <pc:docMk/>
          <pc:sldMk cId="1444954581" sldId="439"/>
        </pc:sldMkLst>
        <pc:spChg chg="mod">
          <ac:chgData name="Boban Srezovski" userId="d2c5dd452d77a740" providerId="LiveId" clId="{2030433A-22C7-43C7-865E-490909AE8760}" dt="2022-04-12T22:15:41.535" v="587" actId="14100"/>
          <ac:spMkLst>
            <pc:docMk/>
            <pc:sldMk cId="1444954581" sldId="439"/>
            <ac:spMk id="3" creationId="{5AD7EC2F-DA59-4B18-84F6-D4A42DD22F1B}"/>
          </ac:spMkLst>
        </pc:spChg>
        <pc:picChg chg="del">
          <ac:chgData name="Boban Srezovski" userId="d2c5dd452d77a740" providerId="LiveId" clId="{2030433A-22C7-43C7-865E-490909AE8760}" dt="2022-04-12T22:12:16.422" v="522" actId="478"/>
          <ac:picMkLst>
            <pc:docMk/>
            <pc:sldMk cId="1444954581" sldId="439"/>
            <ac:picMk id="5" creationId="{83A0541D-2626-4DE7-A054-3CA6091D54D6}"/>
          </ac:picMkLst>
        </pc:picChg>
        <pc:picChg chg="add del mod">
          <ac:chgData name="Boban Srezovski" userId="d2c5dd452d77a740" providerId="LiveId" clId="{2030433A-22C7-43C7-865E-490909AE8760}" dt="2022-04-12T22:12:48.350" v="529" actId="478"/>
          <ac:picMkLst>
            <pc:docMk/>
            <pc:sldMk cId="1444954581" sldId="439"/>
            <ac:picMk id="6" creationId="{55F3F002-9FE1-4107-BDA1-2FC156AA004C}"/>
          </ac:picMkLst>
        </pc:picChg>
        <pc:picChg chg="add del mod">
          <ac:chgData name="Boban Srezovski" userId="d2c5dd452d77a740" providerId="LiveId" clId="{2030433A-22C7-43C7-865E-490909AE8760}" dt="2022-04-12T22:12:48.935" v="530" actId="478"/>
          <ac:picMkLst>
            <pc:docMk/>
            <pc:sldMk cId="1444954581" sldId="439"/>
            <ac:picMk id="8" creationId="{E1D898BB-3ACD-4600-B9E9-70440AA9B132}"/>
          </ac:picMkLst>
        </pc:picChg>
        <pc:picChg chg="add mod">
          <ac:chgData name="Boban Srezovski" userId="d2c5dd452d77a740" providerId="LiveId" clId="{2030433A-22C7-43C7-865E-490909AE8760}" dt="2022-04-12T22:15:38.813" v="586" actId="14100"/>
          <ac:picMkLst>
            <pc:docMk/>
            <pc:sldMk cId="1444954581" sldId="439"/>
            <ac:picMk id="10" creationId="{0026ED22-B88D-4CC6-A8DC-0CDEFF67A951}"/>
          </ac:picMkLst>
        </pc:picChg>
      </pc:sldChg>
      <pc:sldChg chg="addSp modSp add mod">
        <pc:chgData name="Boban Srezovski" userId="d2c5dd452d77a740" providerId="LiveId" clId="{2030433A-22C7-43C7-865E-490909AE8760}" dt="2022-04-12T22:16:58.421" v="647" actId="1076"/>
        <pc:sldMkLst>
          <pc:docMk/>
          <pc:sldMk cId="4149704371" sldId="440"/>
        </pc:sldMkLst>
        <pc:spChg chg="mod">
          <ac:chgData name="Boban Srezovski" userId="d2c5dd452d77a740" providerId="LiveId" clId="{2030433A-22C7-43C7-865E-490909AE8760}" dt="2022-04-12T22:16:56.397" v="646" actId="14100"/>
          <ac:spMkLst>
            <pc:docMk/>
            <pc:sldMk cId="4149704371" sldId="440"/>
            <ac:spMk id="3" creationId="{191871E0-0B66-43C7-84A1-A50ADC9923F2}"/>
          </ac:spMkLst>
        </pc:spChg>
        <pc:picChg chg="add mod">
          <ac:chgData name="Boban Srezovski" userId="d2c5dd452d77a740" providerId="LiveId" clId="{2030433A-22C7-43C7-865E-490909AE8760}" dt="2022-04-12T22:16:58.421" v="647" actId="1076"/>
          <ac:picMkLst>
            <pc:docMk/>
            <pc:sldMk cId="4149704371" sldId="440"/>
            <ac:picMk id="5" creationId="{4ABA4829-CE34-4E41-8238-B575A414D4BA}"/>
          </ac:picMkLst>
        </pc:picChg>
      </pc:sldChg>
      <pc:sldChg chg="modSp add mod">
        <pc:chgData name="Boban Srezovski" userId="d2c5dd452d77a740" providerId="LiveId" clId="{2030433A-22C7-43C7-865E-490909AE8760}" dt="2022-04-12T22:19:51.120" v="729" actId="6549"/>
        <pc:sldMkLst>
          <pc:docMk/>
          <pc:sldMk cId="1772578020" sldId="441"/>
        </pc:sldMkLst>
        <pc:spChg chg="mod">
          <ac:chgData name="Boban Srezovski" userId="d2c5dd452d77a740" providerId="LiveId" clId="{2030433A-22C7-43C7-865E-490909AE8760}" dt="2022-04-12T22:19:25.938" v="721"/>
          <ac:spMkLst>
            <pc:docMk/>
            <pc:sldMk cId="1772578020" sldId="441"/>
            <ac:spMk id="2" creationId="{64FD6690-8C9F-4124-AC6F-A34D9C60C006}"/>
          </ac:spMkLst>
        </pc:spChg>
        <pc:spChg chg="mod">
          <ac:chgData name="Boban Srezovski" userId="d2c5dd452d77a740" providerId="LiveId" clId="{2030433A-22C7-43C7-865E-490909AE8760}" dt="2022-04-12T22:19:51.120" v="729" actId="6549"/>
          <ac:spMkLst>
            <pc:docMk/>
            <pc:sldMk cId="1772578020" sldId="441"/>
            <ac:spMk id="5" creationId="{B769E58E-3B00-463F-8FD1-AC56D3176909}"/>
          </ac:spMkLst>
        </pc:spChg>
      </pc:sldChg>
      <pc:sldChg chg="modSp add mod">
        <pc:chgData name="Boban Srezovski" userId="d2c5dd452d77a740" providerId="LiveId" clId="{2030433A-22C7-43C7-865E-490909AE8760}" dt="2022-04-12T22:20:19.784" v="755" actId="6549"/>
        <pc:sldMkLst>
          <pc:docMk/>
          <pc:sldMk cId="930550801" sldId="442"/>
        </pc:sldMkLst>
        <pc:spChg chg="mod">
          <ac:chgData name="Boban Srezovski" userId="d2c5dd452d77a740" providerId="LiveId" clId="{2030433A-22C7-43C7-865E-490909AE8760}" dt="2022-04-12T22:20:03.674" v="735"/>
          <ac:spMkLst>
            <pc:docMk/>
            <pc:sldMk cId="930550801" sldId="442"/>
            <ac:spMk id="2" creationId="{64FD6690-8C9F-4124-AC6F-A34D9C60C006}"/>
          </ac:spMkLst>
        </pc:spChg>
        <pc:spChg chg="mod">
          <ac:chgData name="Boban Srezovski" userId="d2c5dd452d77a740" providerId="LiveId" clId="{2030433A-22C7-43C7-865E-490909AE8760}" dt="2022-04-12T22:20:19.784" v="755" actId="6549"/>
          <ac:spMkLst>
            <pc:docMk/>
            <pc:sldMk cId="930550801" sldId="442"/>
            <ac:spMk id="5" creationId="{B769E58E-3B00-463F-8FD1-AC56D3176909}"/>
          </ac:spMkLst>
        </pc:spChg>
      </pc:sldChg>
      <pc:sldChg chg="modSp add mod ord">
        <pc:chgData name="Boban Srezovski" userId="d2c5dd452d77a740" providerId="LiveId" clId="{2030433A-22C7-43C7-865E-490909AE8760}" dt="2022-04-12T22:21:19.408" v="772" actId="6549"/>
        <pc:sldMkLst>
          <pc:docMk/>
          <pc:sldMk cId="2858254600" sldId="443"/>
        </pc:sldMkLst>
        <pc:spChg chg="mod">
          <ac:chgData name="Boban Srezovski" userId="d2c5dd452d77a740" providerId="LiveId" clId="{2030433A-22C7-43C7-865E-490909AE8760}" dt="2022-04-12T22:20:46.771" v="762"/>
          <ac:spMkLst>
            <pc:docMk/>
            <pc:sldMk cId="2858254600" sldId="443"/>
            <ac:spMk id="2" creationId="{64FD6690-8C9F-4124-AC6F-A34D9C60C006}"/>
          </ac:spMkLst>
        </pc:spChg>
        <pc:spChg chg="mod">
          <ac:chgData name="Boban Srezovski" userId="d2c5dd452d77a740" providerId="LiveId" clId="{2030433A-22C7-43C7-865E-490909AE8760}" dt="2022-04-12T22:21:19.408" v="772" actId="6549"/>
          <ac:spMkLst>
            <pc:docMk/>
            <pc:sldMk cId="2858254600" sldId="443"/>
            <ac:spMk id="5" creationId="{B769E58E-3B00-463F-8FD1-AC56D3176909}"/>
          </ac:spMkLst>
        </pc:spChg>
      </pc:sldChg>
      <pc:sldChg chg="add del">
        <pc:chgData name="Boban Srezovski" userId="d2c5dd452d77a740" providerId="LiveId" clId="{2030433A-22C7-43C7-865E-490909AE8760}" dt="2022-04-12T22:24:35.893" v="857"/>
        <pc:sldMkLst>
          <pc:docMk/>
          <pc:sldMk cId="3033864978" sldId="444"/>
        </pc:sldMkLst>
      </pc:sldChg>
      <pc:sldChg chg="modSp add mod">
        <pc:chgData name="Boban Srezovski" userId="d2c5dd452d77a740" providerId="LiveId" clId="{2030433A-22C7-43C7-865E-490909AE8760}" dt="2022-04-12T22:25:27.991" v="887" actId="20577"/>
        <pc:sldMkLst>
          <pc:docMk/>
          <pc:sldMk cId="3198279678" sldId="444"/>
        </pc:sldMkLst>
        <pc:spChg chg="mod">
          <ac:chgData name="Boban Srezovski" userId="d2c5dd452d77a740" providerId="LiveId" clId="{2030433A-22C7-43C7-865E-490909AE8760}" dt="2022-04-12T22:25:27.991" v="887" actId="20577"/>
          <ac:spMkLst>
            <pc:docMk/>
            <pc:sldMk cId="3198279678" sldId="444"/>
            <ac:spMk id="3" creationId="{96DB373C-2745-4A24-A59F-9E2703923407}"/>
          </ac:spMkLst>
        </pc:spChg>
      </pc:sldChg>
      <pc:sldChg chg="addSp delSp modSp add mod ord">
        <pc:chgData name="Boban Srezovski" userId="d2c5dd452d77a740" providerId="LiveId" clId="{2030433A-22C7-43C7-865E-490909AE8760}" dt="2022-04-12T22:45:17.785" v="1454" actId="14100"/>
        <pc:sldMkLst>
          <pc:docMk/>
          <pc:sldMk cId="496331434" sldId="445"/>
        </pc:sldMkLst>
        <pc:spChg chg="mod">
          <ac:chgData name="Boban Srezovski" userId="d2c5dd452d77a740" providerId="LiveId" clId="{2030433A-22C7-43C7-865E-490909AE8760}" dt="2022-04-12T22:45:17.785" v="1454" actId="14100"/>
          <ac:spMkLst>
            <pc:docMk/>
            <pc:sldMk cId="496331434" sldId="445"/>
            <ac:spMk id="5" creationId="{84C799A7-8B34-4428-8D96-58B6503E7482}"/>
          </ac:spMkLst>
        </pc:spChg>
        <pc:picChg chg="add del mod">
          <ac:chgData name="Boban Srezovski" userId="d2c5dd452d77a740" providerId="LiveId" clId="{2030433A-22C7-43C7-865E-490909AE8760}" dt="2022-04-12T22:44:49.556" v="1427" actId="478"/>
          <ac:picMkLst>
            <pc:docMk/>
            <pc:sldMk cId="496331434" sldId="445"/>
            <ac:picMk id="4" creationId="{6BEA9EB8-30FC-4548-96C3-57AC7612C124}"/>
          </ac:picMkLst>
        </pc:picChg>
        <pc:picChg chg="add del mod">
          <ac:chgData name="Boban Srezovski" userId="d2c5dd452d77a740" providerId="LiveId" clId="{2030433A-22C7-43C7-865E-490909AE8760}" dt="2022-04-12T22:44:50.122" v="1428" actId="478"/>
          <ac:picMkLst>
            <pc:docMk/>
            <pc:sldMk cId="496331434" sldId="445"/>
            <ac:picMk id="7" creationId="{646E38BB-C40B-4B3E-BB57-5579928D2551}"/>
          </ac:picMkLst>
        </pc:picChg>
        <pc:picChg chg="add del mod">
          <ac:chgData name="Boban Srezovski" userId="d2c5dd452d77a740" providerId="LiveId" clId="{2030433A-22C7-43C7-865E-490909AE8760}" dt="2022-04-12T22:44:50.696" v="1429" actId="478"/>
          <ac:picMkLst>
            <pc:docMk/>
            <pc:sldMk cId="496331434" sldId="445"/>
            <ac:picMk id="9" creationId="{82D752AC-72A8-4014-B466-95B04F398F18}"/>
          </ac:picMkLst>
        </pc:picChg>
        <pc:picChg chg="add mod">
          <ac:chgData name="Boban Srezovski" userId="d2c5dd452d77a740" providerId="LiveId" clId="{2030433A-22C7-43C7-865E-490909AE8760}" dt="2022-04-12T22:44:53.183" v="1431" actId="1076"/>
          <ac:picMkLst>
            <pc:docMk/>
            <pc:sldMk cId="496331434" sldId="445"/>
            <ac:picMk id="11" creationId="{08DB8D80-289A-49F8-BB7D-882519D5DA52}"/>
          </ac:picMkLst>
        </pc:picChg>
        <pc:picChg chg="del">
          <ac:chgData name="Boban Srezovski" userId="d2c5dd452d77a740" providerId="LiveId" clId="{2030433A-22C7-43C7-865E-490909AE8760}" dt="2022-04-12T22:44:12.872" v="1418" actId="478"/>
          <ac:picMkLst>
            <pc:docMk/>
            <pc:sldMk cId="496331434" sldId="445"/>
            <ac:picMk id="15" creationId="{6BB38AED-E206-4986-A367-9976C208EBC2}"/>
          </ac:picMkLst>
        </pc:picChg>
      </pc:sldChg>
      <pc:sldChg chg="addSp delSp modSp add mod ord">
        <pc:chgData name="Boban Srezovski" userId="d2c5dd452d77a740" providerId="LiveId" clId="{2030433A-22C7-43C7-865E-490909AE8760}" dt="2022-04-12T22:43:20.597" v="1415"/>
        <pc:sldMkLst>
          <pc:docMk/>
          <pc:sldMk cId="1585539402" sldId="446"/>
        </pc:sldMkLst>
        <pc:spChg chg="mod">
          <ac:chgData name="Boban Srezovski" userId="d2c5dd452d77a740" providerId="LiveId" clId="{2030433A-22C7-43C7-865E-490909AE8760}" dt="2022-04-12T22:43:20.597" v="1415"/>
          <ac:spMkLst>
            <pc:docMk/>
            <pc:sldMk cId="1585539402" sldId="446"/>
            <ac:spMk id="5" creationId="{84C799A7-8B34-4428-8D96-58B6503E7482}"/>
          </ac:spMkLst>
        </pc:spChg>
        <pc:picChg chg="add del mod">
          <ac:chgData name="Boban Srezovski" userId="d2c5dd452d77a740" providerId="LiveId" clId="{2030433A-22C7-43C7-865E-490909AE8760}" dt="2022-04-12T22:41:31.192" v="1334" actId="478"/>
          <ac:picMkLst>
            <pc:docMk/>
            <pc:sldMk cId="1585539402" sldId="446"/>
            <ac:picMk id="4" creationId="{E796F9B7-41B0-4E9C-9BF5-E1581962A6E6}"/>
          </ac:picMkLst>
        </pc:picChg>
        <pc:picChg chg="add del mod">
          <ac:chgData name="Boban Srezovski" userId="d2c5dd452d77a740" providerId="LiveId" clId="{2030433A-22C7-43C7-865E-490909AE8760}" dt="2022-04-12T22:41:31.756" v="1335" actId="478"/>
          <ac:picMkLst>
            <pc:docMk/>
            <pc:sldMk cId="1585539402" sldId="446"/>
            <ac:picMk id="7" creationId="{D634660D-4B3A-4D05-8505-2A18EBFE7394}"/>
          </ac:picMkLst>
        </pc:picChg>
        <pc:picChg chg="add del mod">
          <ac:chgData name="Boban Srezovski" userId="d2c5dd452d77a740" providerId="LiveId" clId="{2030433A-22C7-43C7-865E-490909AE8760}" dt="2022-04-12T22:41:32.567" v="1337" actId="478"/>
          <ac:picMkLst>
            <pc:docMk/>
            <pc:sldMk cId="1585539402" sldId="446"/>
            <ac:picMk id="9" creationId="{886953CA-2DE5-4457-8C9C-334609986570}"/>
          </ac:picMkLst>
        </pc:picChg>
        <pc:picChg chg="add del mod">
          <ac:chgData name="Boban Srezovski" userId="d2c5dd452d77a740" providerId="LiveId" clId="{2030433A-22C7-43C7-865E-490909AE8760}" dt="2022-04-12T22:41:51.048" v="1345" actId="478"/>
          <ac:picMkLst>
            <pc:docMk/>
            <pc:sldMk cId="1585539402" sldId="446"/>
            <ac:picMk id="11" creationId="{912F7073-CA81-4294-9733-3E395EFE6D29}"/>
          </ac:picMkLst>
        </pc:picChg>
        <pc:picChg chg="add del mod">
          <ac:chgData name="Boban Srezovski" userId="d2c5dd452d77a740" providerId="LiveId" clId="{2030433A-22C7-43C7-865E-490909AE8760}" dt="2022-04-12T22:42:30.328" v="1353" actId="478"/>
          <ac:picMkLst>
            <pc:docMk/>
            <pc:sldMk cId="1585539402" sldId="446"/>
            <ac:picMk id="13" creationId="{5635A2D9-8D11-44BA-8DCB-6FD77CC04077}"/>
          </ac:picMkLst>
        </pc:picChg>
        <pc:picChg chg="del">
          <ac:chgData name="Boban Srezovski" userId="d2c5dd452d77a740" providerId="LiveId" clId="{2030433A-22C7-43C7-865E-490909AE8760}" dt="2022-04-12T22:41:04.249" v="1327" actId="478"/>
          <ac:picMkLst>
            <pc:docMk/>
            <pc:sldMk cId="1585539402" sldId="446"/>
            <ac:picMk id="15" creationId="{6BB38AED-E206-4986-A367-9976C208EBC2}"/>
          </ac:picMkLst>
        </pc:picChg>
        <pc:picChg chg="add del mod">
          <ac:chgData name="Boban Srezovski" userId="d2c5dd452d77a740" providerId="LiveId" clId="{2030433A-22C7-43C7-865E-490909AE8760}" dt="2022-04-12T22:42:30.328" v="1353" actId="478"/>
          <ac:picMkLst>
            <pc:docMk/>
            <pc:sldMk cId="1585539402" sldId="446"/>
            <ac:picMk id="16" creationId="{98B406E4-7929-4E1C-9B0A-D453BA6E0E50}"/>
          </ac:picMkLst>
        </pc:picChg>
        <pc:picChg chg="add del mod">
          <ac:chgData name="Boban Srezovski" userId="d2c5dd452d77a740" providerId="LiveId" clId="{2030433A-22C7-43C7-865E-490909AE8760}" dt="2022-04-12T22:42:30.328" v="1353" actId="478"/>
          <ac:picMkLst>
            <pc:docMk/>
            <pc:sldMk cId="1585539402" sldId="446"/>
            <ac:picMk id="18" creationId="{AB8FB25C-D491-4DD4-9751-5055CD77D73B}"/>
          </ac:picMkLst>
        </pc:picChg>
        <pc:picChg chg="add mod">
          <ac:chgData name="Boban Srezovski" userId="d2c5dd452d77a740" providerId="LiveId" clId="{2030433A-22C7-43C7-865E-490909AE8760}" dt="2022-04-12T22:42:34.872" v="1355" actId="1076"/>
          <ac:picMkLst>
            <pc:docMk/>
            <pc:sldMk cId="1585539402" sldId="446"/>
            <ac:picMk id="20" creationId="{41FFCB7A-5BE6-49B6-ACBF-6738CA785E9C}"/>
          </ac:picMkLst>
        </pc:picChg>
      </pc:sldChg>
      <pc:sldChg chg="addSp modSp new mod">
        <pc:chgData name="Boban Srezovski" userId="d2c5dd452d77a740" providerId="LiveId" clId="{2030433A-22C7-43C7-865E-490909AE8760}" dt="2022-04-12T22:49:05.352" v="1508" actId="1076"/>
        <pc:sldMkLst>
          <pc:docMk/>
          <pc:sldMk cId="2982806553" sldId="447"/>
        </pc:sldMkLst>
        <pc:spChg chg="mod">
          <ac:chgData name="Boban Srezovski" userId="d2c5dd452d77a740" providerId="LiveId" clId="{2030433A-22C7-43C7-865E-490909AE8760}" dt="2022-04-12T22:48:32.252" v="1489"/>
          <ac:spMkLst>
            <pc:docMk/>
            <pc:sldMk cId="2982806553" sldId="447"/>
            <ac:spMk id="2" creationId="{090E2E31-253C-42E4-929E-296884A3692D}"/>
          </ac:spMkLst>
        </pc:spChg>
        <pc:spChg chg="mod">
          <ac:chgData name="Boban Srezovski" userId="d2c5dd452d77a740" providerId="LiveId" clId="{2030433A-22C7-43C7-865E-490909AE8760}" dt="2022-04-12T22:49:05.352" v="1508" actId="1076"/>
          <ac:spMkLst>
            <pc:docMk/>
            <pc:sldMk cId="2982806553" sldId="447"/>
            <ac:spMk id="3" creationId="{733573A5-8B56-4D5A-A53B-3CEF376548DE}"/>
          </ac:spMkLst>
        </pc:spChg>
        <pc:picChg chg="add mod">
          <ac:chgData name="Boban Srezovski" userId="d2c5dd452d77a740" providerId="LiveId" clId="{2030433A-22C7-43C7-865E-490909AE8760}" dt="2022-04-12T22:49:04.472" v="1507" actId="1076"/>
          <ac:picMkLst>
            <pc:docMk/>
            <pc:sldMk cId="2982806553" sldId="447"/>
            <ac:picMk id="5" creationId="{26CF2EE3-5F57-41F5-BF43-A39E34AF1951}"/>
          </ac:picMkLst>
        </pc:picChg>
      </pc:sldChg>
      <pc:sldChg chg="addSp modSp add mod">
        <pc:chgData name="Boban Srezovski" userId="d2c5dd452d77a740" providerId="LiveId" clId="{2030433A-22C7-43C7-865E-490909AE8760}" dt="2022-04-12T22:54:23.089" v="1686" actId="1076"/>
        <pc:sldMkLst>
          <pc:docMk/>
          <pc:sldMk cId="154807164" sldId="448"/>
        </pc:sldMkLst>
        <pc:spChg chg="mod">
          <ac:chgData name="Boban Srezovski" userId="d2c5dd452d77a740" providerId="LiveId" clId="{2030433A-22C7-43C7-865E-490909AE8760}" dt="2022-04-12T22:54:21.097" v="1685" actId="14100"/>
          <ac:spMkLst>
            <pc:docMk/>
            <pc:sldMk cId="154807164" sldId="448"/>
            <ac:spMk id="3" creationId="{614423E7-18B6-4201-B553-5D3DB2352E3B}"/>
          </ac:spMkLst>
        </pc:spChg>
        <pc:picChg chg="add mod">
          <ac:chgData name="Boban Srezovski" userId="d2c5dd452d77a740" providerId="LiveId" clId="{2030433A-22C7-43C7-865E-490909AE8760}" dt="2022-04-12T22:54:23.089" v="1686" actId="1076"/>
          <ac:picMkLst>
            <pc:docMk/>
            <pc:sldMk cId="154807164" sldId="448"/>
            <ac:picMk id="5" creationId="{BACBEEE0-87F1-4EC8-9D66-C67235D6CA27}"/>
          </ac:picMkLst>
        </pc:picChg>
      </pc:sldChg>
      <pc:sldChg chg="add del">
        <pc:chgData name="Boban Srezovski" userId="d2c5dd452d77a740" providerId="LiveId" clId="{2030433A-22C7-43C7-865E-490909AE8760}" dt="2022-04-12T22:52:54.039" v="1658"/>
        <pc:sldMkLst>
          <pc:docMk/>
          <pc:sldMk cId="1312357953" sldId="448"/>
        </pc:sldMkLst>
      </pc:sldChg>
      <pc:sldChg chg="add del">
        <pc:chgData name="Boban Srezovski" userId="d2c5dd452d77a740" providerId="LiveId" clId="{2030433A-22C7-43C7-865E-490909AE8760}" dt="2022-04-12T22:52:51.198" v="1656"/>
        <pc:sldMkLst>
          <pc:docMk/>
          <pc:sldMk cId="1607186310" sldId="448"/>
        </pc:sldMkLst>
      </pc:sldChg>
      <pc:sldChg chg="modSp add mod">
        <pc:chgData name="Boban Srezovski" userId="d2c5dd452d77a740" providerId="LiveId" clId="{2030433A-22C7-43C7-865E-490909AE8760}" dt="2022-04-12T22:55:53.128" v="1733" actId="1076"/>
        <pc:sldMkLst>
          <pc:docMk/>
          <pc:sldMk cId="2226814647" sldId="449"/>
        </pc:sldMkLst>
        <pc:spChg chg="mod">
          <ac:chgData name="Boban Srezovski" userId="d2c5dd452d77a740" providerId="LiveId" clId="{2030433A-22C7-43C7-865E-490909AE8760}" dt="2022-04-12T22:55:50.459" v="1732" actId="404"/>
          <ac:spMkLst>
            <pc:docMk/>
            <pc:sldMk cId="2226814647" sldId="449"/>
            <ac:spMk id="3" creationId="{614423E7-18B6-4201-B553-5D3DB2352E3B}"/>
          </ac:spMkLst>
        </pc:spChg>
        <pc:picChg chg="mod">
          <ac:chgData name="Boban Srezovski" userId="d2c5dd452d77a740" providerId="LiveId" clId="{2030433A-22C7-43C7-865E-490909AE8760}" dt="2022-04-12T22:55:53.128" v="1733" actId="1076"/>
          <ac:picMkLst>
            <pc:docMk/>
            <pc:sldMk cId="2226814647" sldId="449"/>
            <ac:picMk id="5" creationId="{BACBEEE0-87F1-4EC8-9D66-C67235D6CA27}"/>
          </ac:picMkLst>
        </pc:picChg>
      </pc:sldChg>
      <pc:sldChg chg="addSp delSp modSp add mod">
        <pc:chgData name="Boban Srezovski" userId="d2c5dd452d77a740" providerId="LiveId" clId="{2030433A-22C7-43C7-865E-490909AE8760}" dt="2022-04-12T22:57:07.762" v="1777" actId="403"/>
        <pc:sldMkLst>
          <pc:docMk/>
          <pc:sldMk cId="3402744888" sldId="450"/>
        </pc:sldMkLst>
        <pc:spChg chg="mod">
          <ac:chgData name="Boban Srezovski" userId="d2c5dd452d77a740" providerId="LiveId" clId="{2030433A-22C7-43C7-865E-490909AE8760}" dt="2022-04-12T22:57:07.762" v="1777" actId="403"/>
          <ac:spMkLst>
            <pc:docMk/>
            <pc:sldMk cId="3402744888" sldId="450"/>
            <ac:spMk id="3" creationId="{614423E7-18B6-4201-B553-5D3DB2352E3B}"/>
          </ac:spMkLst>
        </pc:spChg>
        <pc:picChg chg="del">
          <ac:chgData name="Boban Srezovski" userId="d2c5dd452d77a740" providerId="LiveId" clId="{2030433A-22C7-43C7-865E-490909AE8760}" dt="2022-04-12T22:56:13.082" v="1737" actId="478"/>
          <ac:picMkLst>
            <pc:docMk/>
            <pc:sldMk cId="3402744888" sldId="450"/>
            <ac:picMk id="5" creationId="{BACBEEE0-87F1-4EC8-9D66-C67235D6CA27}"/>
          </ac:picMkLst>
        </pc:picChg>
        <pc:picChg chg="add mod">
          <ac:chgData name="Boban Srezovski" userId="d2c5dd452d77a740" providerId="LiveId" clId="{2030433A-22C7-43C7-865E-490909AE8760}" dt="2022-04-12T22:56:55.336" v="1770" actId="1076"/>
          <ac:picMkLst>
            <pc:docMk/>
            <pc:sldMk cId="3402744888" sldId="450"/>
            <ac:picMk id="6" creationId="{AE8A7F9F-ADA6-4F6A-92B6-E5B27AE775C9}"/>
          </ac:picMkLst>
        </pc:picChg>
      </pc:sldChg>
      <pc:sldChg chg="addSp delSp modSp add mod">
        <pc:chgData name="Boban Srezovski" userId="d2c5dd452d77a740" providerId="LiveId" clId="{2030433A-22C7-43C7-865E-490909AE8760}" dt="2022-04-12T23:00:22.377" v="1853" actId="242"/>
        <pc:sldMkLst>
          <pc:docMk/>
          <pc:sldMk cId="570375818" sldId="451"/>
        </pc:sldMkLst>
        <pc:spChg chg="mod">
          <ac:chgData name="Boban Srezovski" userId="d2c5dd452d77a740" providerId="LiveId" clId="{2030433A-22C7-43C7-865E-490909AE8760}" dt="2022-04-12T23:00:22.377" v="1853" actId="242"/>
          <ac:spMkLst>
            <pc:docMk/>
            <pc:sldMk cId="570375818" sldId="451"/>
            <ac:spMk id="3" creationId="{F8484CF1-08FF-4D99-9D64-076B3359B4E5}"/>
          </ac:spMkLst>
        </pc:spChg>
        <pc:picChg chg="del">
          <ac:chgData name="Boban Srezovski" userId="d2c5dd452d77a740" providerId="LiveId" clId="{2030433A-22C7-43C7-865E-490909AE8760}" dt="2022-04-12T22:59:42.265" v="1825" actId="478"/>
          <ac:picMkLst>
            <pc:docMk/>
            <pc:sldMk cId="570375818" sldId="451"/>
            <ac:picMk id="5" creationId="{7648CD40-1C57-482C-8505-3EE472DE109C}"/>
          </ac:picMkLst>
        </pc:picChg>
        <pc:picChg chg="add mod">
          <ac:chgData name="Boban Srezovski" userId="d2c5dd452d77a740" providerId="LiveId" clId="{2030433A-22C7-43C7-865E-490909AE8760}" dt="2022-04-12T23:00:00.593" v="1828" actId="1076"/>
          <ac:picMkLst>
            <pc:docMk/>
            <pc:sldMk cId="570375818" sldId="451"/>
            <ac:picMk id="6" creationId="{D0F8E4E2-34A8-443C-AAB0-1DC147E5092F}"/>
          </ac:picMkLst>
        </pc:picChg>
      </pc:sldChg>
      <pc:sldChg chg="add del">
        <pc:chgData name="Boban Srezovski" userId="d2c5dd452d77a740" providerId="LiveId" clId="{2030433A-22C7-43C7-865E-490909AE8760}" dt="2022-04-12T22:59:32.344" v="1822"/>
        <pc:sldMkLst>
          <pc:docMk/>
          <pc:sldMk cId="1276505808" sldId="451"/>
        </pc:sldMkLst>
      </pc:sldChg>
      <pc:sldChg chg="addSp delSp modSp add mod">
        <pc:chgData name="Boban Srezovski" userId="d2c5dd452d77a740" providerId="LiveId" clId="{2030433A-22C7-43C7-865E-490909AE8760}" dt="2022-04-12T23:02:09.245" v="1909"/>
        <pc:sldMkLst>
          <pc:docMk/>
          <pc:sldMk cId="3456351195" sldId="452"/>
        </pc:sldMkLst>
        <pc:spChg chg="mod">
          <ac:chgData name="Boban Srezovski" userId="d2c5dd452d77a740" providerId="LiveId" clId="{2030433A-22C7-43C7-865E-490909AE8760}" dt="2022-04-12T23:02:09.245" v="1909"/>
          <ac:spMkLst>
            <pc:docMk/>
            <pc:sldMk cId="3456351195" sldId="452"/>
            <ac:spMk id="3" creationId="{F8484CF1-08FF-4D99-9D64-076B3359B4E5}"/>
          </ac:spMkLst>
        </pc:spChg>
        <pc:picChg chg="add mod">
          <ac:chgData name="Boban Srezovski" userId="d2c5dd452d77a740" providerId="LiveId" clId="{2030433A-22C7-43C7-865E-490909AE8760}" dt="2022-04-12T23:01:30.601" v="1906" actId="14100"/>
          <ac:picMkLst>
            <pc:docMk/>
            <pc:sldMk cId="3456351195" sldId="452"/>
            <ac:picMk id="5" creationId="{75252868-2618-41F7-B8DF-1A1B1E63C7C0}"/>
          </ac:picMkLst>
        </pc:picChg>
        <pc:picChg chg="del">
          <ac:chgData name="Boban Srezovski" userId="d2c5dd452d77a740" providerId="LiveId" clId="{2030433A-22C7-43C7-865E-490909AE8760}" dt="2022-04-12T23:00:35.178" v="1857" actId="478"/>
          <ac:picMkLst>
            <pc:docMk/>
            <pc:sldMk cId="3456351195" sldId="452"/>
            <ac:picMk id="6" creationId="{D0F8E4E2-34A8-443C-AAB0-1DC147E5092F}"/>
          </ac:picMkLst>
        </pc:picChg>
      </pc:sldChg>
      <pc:sldChg chg="add del">
        <pc:chgData name="Boban Srezovski" userId="d2c5dd452d77a740" providerId="LiveId" clId="{2030433A-22C7-43C7-865E-490909AE8760}" dt="2022-04-12T23:12:00.092" v="2195"/>
        <pc:sldMkLst>
          <pc:docMk/>
          <pc:sldMk cId="1885672776" sldId="453"/>
        </pc:sldMkLst>
      </pc:sldChg>
      <pc:sldChg chg="addSp delSp modSp add mod">
        <pc:chgData name="Boban Srezovski" userId="d2c5dd452d77a740" providerId="LiveId" clId="{2030433A-22C7-43C7-865E-490909AE8760}" dt="2022-04-12T23:12:36.633" v="2232" actId="1076"/>
        <pc:sldMkLst>
          <pc:docMk/>
          <pc:sldMk cId="2378792583" sldId="453"/>
        </pc:sldMkLst>
        <pc:spChg chg="mod">
          <ac:chgData name="Boban Srezovski" userId="d2c5dd452d77a740" providerId="LiveId" clId="{2030433A-22C7-43C7-865E-490909AE8760}" dt="2022-04-12T23:12:32.794" v="2231" actId="12"/>
          <ac:spMkLst>
            <pc:docMk/>
            <pc:sldMk cId="2378792583" sldId="453"/>
            <ac:spMk id="3" creationId="{59B86B55-2061-4E5B-8E4A-00BC108ADE1A}"/>
          </ac:spMkLst>
        </pc:spChg>
        <pc:picChg chg="add mod">
          <ac:chgData name="Boban Srezovski" userId="d2c5dd452d77a740" providerId="LiveId" clId="{2030433A-22C7-43C7-865E-490909AE8760}" dt="2022-04-12T23:12:36.633" v="2232" actId="1076"/>
          <ac:picMkLst>
            <pc:docMk/>
            <pc:sldMk cId="2378792583" sldId="453"/>
            <ac:picMk id="5" creationId="{84872E8F-A841-4D78-B7B7-B8FE407189F0}"/>
          </ac:picMkLst>
        </pc:picChg>
        <pc:picChg chg="del">
          <ac:chgData name="Boban Srezovski" userId="d2c5dd452d77a740" providerId="LiveId" clId="{2030433A-22C7-43C7-865E-490909AE8760}" dt="2022-04-12T23:12:08.043" v="2199" actId="478"/>
          <ac:picMkLst>
            <pc:docMk/>
            <pc:sldMk cId="2378792583" sldId="453"/>
            <ac:picMk id="6" creationId="{A29419CF-F7E2-40B8-88FB-1C24532D131C}"/>
          </ac:picMkLst>
        </pc:picChg>
      </pc:sldChg>
      <pc:sldChg chg="modSp add mod ord">
        <pc:chgData name="Boban Srezovski" userId="d2c5dd452d77a740" providerId="LiveId" clId="{2030433A-22C7-43C7-865E-490909AE8760}" dt="2022-04-12T23:16:12.586" v="2367" actId="1076"/>
        <pc:sldMkLst>
          <pc:docMk/>
          <pc:sldMk cId="1544670775" sldId="454"/>
        </pc:sldMkLst>
        <pc:spChg chg="mod">
          <ac:chgData name="Boban Srezovski" userId="d2c5dd452d77a740" providerId="LiveId" clId="{2030433A-22C7-43C7-865E-490909AE8760}" dt="2022-04-12T23:15:16.411" v="2347" actId="20577"/>
          <ac:spMkLst>
            <pc:docMk/>
            <pc:sldMk cId="1544670775" sldId="454"/>
            <ac:spMk id="3" creationId="{3383AF59-C711-498D-B310-E47735DD858E}"/>
          </ac:spMkLst>
        </pc:spChg>
        <pc:picChg chg="mod">
          <ac:chgData name="Boban Srezovski" userId="d2c5dd452d77a740" providerId="LiveId" clId="{2030433A-22C7-43C7-865E-490909AE8760}" dt="2022-04-12T23:16:12.586" v="2367" actId="1076"/>
          <ac:picMkLst>
            <pc:docMk/>
            <pc:sldMk cId="1544670775" sldId="454"/>
            <ac:picMk id="13" creationId="{E6D81D53-D5F5-400C-B6FF-F8BEBBE626DE}"/>
          </ac:picMkLst>
        </pc:picChg>
      </pc:sldChg>
      <pc:sldChg chg="modSp add mod">
        <pc:chgData name="Boban Srezovski" userId="d2c5dd452d77a740" providerId="LiveId" clId="{2030433A-22C7-43C7-865E-490909AE8760}" dt="2022-04-12T23:16:08.242" v="2366" actId="1076"/>
        <pc:sldMkLst>
          <pc:docMk/>
          <pc:sldMk cId="1999395554" sldId="455"/>
        </pc:sldMkLst>
        <pc:spChg chg="mod">
          <ac:chgData name="Boban Srezovski" userId="d2c5dd452d77a740" providerId="LiveId" clId="{2030433A-22C7-43C7-865E-490909AE8760}" dt="2022-04-12T23:15:52.602" v="2364" actId="20577"/>
          <ac:spMkLst>
            <pc:docMk/>
            <pc:sldMk cId="1999395554" sldId="455"/>
            <ac:spMk id="3" creationId="{3383AF59-C711-498D-B310-E47735DD858E}"/>
          </ac:spMkLst>
        </pc:spChg>
        <pc:picChg chg="mod">
          <ac:chgData name="Boban Srezovski" userId="d2c5dd452d77a740" providerId="LiveId" clId="{2030433A-22C7-43C7-865E-490909AE8760}" dt="2022-04-12T23:16:08.242" v="2366" actId="1076"/>
          <ac:picMkLst>
            <pc:docMk/>
            <pc:sldMk cId="1999395554" sldId="455"/>
            <ac:picMk id="13" creationId="{E6D81D53-D5F5-400C-B6FF-F8BEBBE626DE}"/>
          </ac:picMkLst>
        </pc:picChg>
      </pc:sldChg>
      <pc:sldChg chg="addSp delSp modSp add mod ord">
        <pc:chgData name="Boban Srezovski" userId="d2c5dd452d77a740" providerId="LiveId" clId="{2030433A-22C7-43C7-865E-490909AE8760}" dt="2022-04-12T23:19:00.946" v="2448" actId="14100"/>
        <pc:sldMkLst>
          <pc:docMk/>
          <pc:sldMk cId="423391736" sldId="456"/>
        </pc:sldMkLst>
        <pc:spChg chg="mod">
          <ac:chgData name="Boban Srezovski" userId="d2c5dd452d77a740" providerId="LiveId" clId="{2030433A-22C7-43C7-865E-490909AE8760}" dt="2022-04-12T23:18:58.283" v="2447" actId="14100"/>
          <ac:spMkLst>
            <pc:docMk/>
            <pc:sldMk cId="423391736" sldId="456"/>
            <ac:spMk id="3" creationId="{3383AF59-C711-498D-B310-E47735DD858E}"/>
          </ac:spMkLst>
        </pc:spChg>
        <pc:picChg chg="add del mod">
          <ac:chgData name="Boban Srezovski" userId="d2c5dd452d77a740" providerId="LiveId" clId="{2030433A-22C7-43C7-865E-490909AE8760}" dt="2022-04-12T23:17:39.265" v="2416" actId="478"/>
          <ac:picMkLst>
            <pc:docMk/>
            <pc:sldMk cId="423391736" sldId="456"/>
            <ac:picMk id="5" creationId="{1552D280-2104-4E35-8CD1-0275F49EE9ED}"/>
          </ac:picMkLst>
        </pc:picChg>
        <pc:picChg chg="add del mod">
          <ac:chgData name="Boban Srezovski" userId="d2c5dd452d77a740" providerId="LiveId" clId="{2030433A-22C7-43C7-865E-490909AE8760}" dt="2022-04-12T23:17:39.235" v="2415" actId="478"/>
          <ac:picMkLst>
            <pc:docMk/>
            <pc:sldMk cId="423391736" sldId="456"/>
            <ac:picMk id="7" creationId="{405B2FFC-FEE5-4924-8037-DEAD84615320}"/>
          </ac:picMkLst>
        </pc:picChg>
        <pc:picChg chg="add del mod">
          <ac:chgData name="Boban Srezovski" userId="d2c5dd452d77a740" providerId="LiveId" clId="{2030433A-22C7-43C7-865E-490909AE8760}" dt="2022-04-12T23:19:00.946" v="2448" actId="14100"/>
          <ac:picMkLst>
            <pc:docMk/>
            <pc:sldMk cId="423391736" sldId="456"/>
            <ac:picMk id="9" creationId="{AF15C9DA-8DC0-461D-9083-488D9AAAEF0C}"/>
          </ac:picMkLst>
        </pc:picChg>
        <pc:picChg chg="del">
          <ac:chgData name="Boban Srezovski" userId="d2c5dd452d77a740" providerId="LiveId" clId="{2030433A-22C7-43C7-865E-490909AE8760}" dt="2022-04-12T23:16:27.621" v="2370" actId="478"/>
          <ac:picMkLst>
            <pc:docMk/>
            <pc:sldMk cId="423391736" sldId="456"/>
            <ac:picMk id="13" creationId="{E6D81D53-D5F5-400C-B6FF-F8BEBBE626DE}"/>
          </ac:picMkLst>
        </pc:picChg>
      </pc:sldChg>
      <pc:sldChg chg="add del ord">
        <pc:chgData name="Boban Srezovski" userId="d2c5dd452d77a740" providerId="LiveId" clId="{2030433A-22C7-43C7-865E-490909AE8760}" dt="2022-04-12T23:37:59.085" v="2541" actId="47"/>
        <pc:sldMkLst>
          <pc:docMk/>
          <pc:sldMk cId="241427037" sldId="457"/>
        </pc:sldMkLst>
      </pc:sldChg>
      <pc:sldChg chg="modSp add mod">
        <pc:chgData name="Boban Srezovski" userId="d2c5dd452d77a740" providerId="LiveId" clId="{2030433A-22C7-43C7-865E-490909AE8760}" dt="2022-04-12T23:38:17.207" v="2549" actId="15"/>
        <pc:sldMkLst>
          <pc:docMk/>
          <pc:sldMk cId="2630288721" sldId="457"/>
        </pc:sldMkLst>
        <pc:spChg chg="mod">
          <ac:chgData name="Boban Srezovski" userId="d2c5dd452d77a740" providerId="LiveId" clId="{2030433A-22C7-43C7-865E-490909AE8760}" dt="2022-04-12T23:38:17.207" v="2549" actId="15"/>
          <ac:spMkLst>
            <pc:docMk/>
            <pc:sldMk cId="2630288721" sldId="457"/>
            <ac:spMk id="3" creationId="{7106CDAC-8D05-41FE-BA32-A7D942AF277E}"/>
          </ac:spMkLst>
        </pc:spChg>
      </pc:sldChg>
      <pc:sldChg chg="add del">
        <pc:chgData name="Boban Srezovski" userId="d2c5dd452d77a740" providerId="LiveId" clId="{2030433A-22C7-43C7-865E-490909AE8760}" dt="2022-04-12T23:19:06.709" v="2449" actId="47"/>
        <pc:sldMkLst>
          <pc:docMk/>
          <pc:sldMk cId="2810677194" sldId="457"/>
        </pc:sldMkLst>
      </pc:sldChg>
      <pc:sldChg chg="modSp add mod">
        <pc:chgData name="Boban Srezovski" userId="d2c5dd452d77a740" providerId="LiveId" clId="{2030433A-22C7-43C7-865E-490909AE8760}" dt="2022-04-12T23:41:35.646" v="2647" actId="20577"/>
        <pc:sldMkLst>
          <pc:docMk/>
          <pc:sldMk cId="1970086688" sldId="458"/>
        </pc:sldMkLst>
        <pc:spChg chg="mod">
          <ac:chgData name="Boban Srezovski" userId="d2c5dd452d77a740" providerId="LiveId" clId="{2030433A-22C7-43C7-865E-490909AE8760}" dt="2022-04-12T23:41:35.646" v="2647" actId="20577"/>
          <ac:spMkLst>
            <pc:docMk/>
            <pc:sldMk cId="1970086688" sldId="458"/>
            <ac:spMk id="3" creationId="{F748F006-25BC-4ED4-9484-0D62D1D00B06}"/>
          </ac:spMkLst>
        </pc:spChg>
        <pc:picChg chg="mod">
          <ac:chgData name="Boban Srezovski" userId="d2c5dd452d77a740" providerId="LiveId" clId="{2030433A-22C7-43C7-865E-490909AE8760}" dt="2022-04-12T23:41:21.493" v="2641" actId="1076"/>
          <ac:picMkLst>
            <pc:docMk/>
            <pc:sldMk cId="1970086688" sldId="458"/>
            <ac:picMk id="11" creationId="{9F3CB4A6-7092-44D5-9F45-98D8667E3140}"/>
          </ac:picMkLst>
        </pc:picChg>
      </pc:sldChg>
      <pc:sldChg chg="addSp delSp modSp add mod">
        <pc:chgData name="Boban Srezovski" userId="d2c5dd452d77a740" providerId="LiveId" clId="{2030433A-22C7-43C7-865E-490909AE8760}" dt="2022-04-12T23:44:54.812" v="2755" actId="14100"/>
        <pc:sldMkLst>
          <pc:docMk/>
          <pc:sldMk cId="4015680874" sldId="459"/>
        </pc:sldMkLst>
        <pc:spChg chg="mod">
          <ac:chgData name="Boban Srezovski" userId="d2c5dd452d77a740" providerId="LiveId" clId="{2030433A-22C7-43C7-865E-490909AE8760}" dt="2022-04-12T23:44:54.812" v="2755" actId="14100"/>
          <ac:spMkLst>
            <pc:docMk/>
            <pc:sldMk cId="4015680874" sldId="459"/>
            <ac:spMk id="3" creationId="{F748F006-25BC-4ED4-9484-0D62D1D00B06}"/>
          </ac:spMkLst>
        </pc:spChg>
        <pc:picChg chg="add del mod">
          <ac:chgData name="Boban Srezovski" userId="d2c5dd452d77a740" providerId="LiveId" clId="{2030433A-22C7-43C7-865E-490909AE8760}" dt="2022-04-12T23:43:28.791" v="2723" actId="478"/>
          <ac:picMkLst>
            <pc:docMk/>
            <pc:sldMk cId="4015680874" sldId="459"/>
            <ac:picMk id="5" creationId="{51FE4021-D32F-434F-8B2D-1CE8E3E23DFD}"/>
          </ac:picMkLst>
        </pc:picChg>
        <pc:picChg chg="add del mod">
          <ac:chgData name="Boban Srezovski" userId="d2c5dd452d77a740" providerId="LiveId" clId="{2030433A-22C7-43C7-865E-490909AE8760}" dt="2022-04-12T23:43:28.791" v="2723" actId="478"/>
          <ac:picMkLst>
            <pc:docMk/>
            <pc:sldMk cId="4015680874" sldId="459"/>
            <ac:picMk id="7" creationId="{F1BD175E-7FED-4165-8B74-4B7A977E78B8}"/>
          </ac:picMkLst>
        </pc:picChg>
        <pc:picChg chg="add del mod">
          <ac:chgData name="Boban Srezovski" userId="d2c5dd452d77a740" providerId="LiveId" clId="{2030433A-22C7-43C7-865E-490909AE8760}" dt="2022-04-12T23:43:56.519" v="2736" actId="478"/>
          <ac:picMkLst>
            <pc:docMk/>
            <pc:sldMk cId="4015680874" sldId="459"/>
            <ac:picMk id="9" creationId="{0E1458C7-31DE-44C0-A2A8-E73145E7AD08}"/>
          </ac:picMkLst>
        </pc:picChg>
        <pc:picChg chg="add del mod">
          <ac:chgData name="Boban Srezovski" userId="d2c5dd452d77a740" providerId="LiveId" clId="{2030433A-22C7-43C7-865E-490909AE8760}" dt="2022-04-12T23:43:54.413" v="2735" actId="478"/>
          <ac:picMkLst>
            <pc:docMk/>
            <pc:sldMk cId="4015680874" sldId="459"/>
            <ac:picMk id="10" creationId="{23FE794F-8CDE-4767-A00D-89DE3920FD24}"/>
          </ac:picMkLst>
        </pc:picChg>
        <pc:picChg chg="del">
          <ac:chgData name="Boban Srezovski" userId="d2c5dd452d77a740" providerId="LiveId" clId="{2030433A-22C7-43C7-865E-490909AE8760}" dt="2022-04-12T23:42:26.609" v="2703" actId="478"/>
          <ac:picMkLst>
            <pc:docMk/>
            <pc:sldMk cId="4015680874" sldId="459"/>
            <ac:picMk id="11" creationId="{9F3CB4A6-7092-44D5-9F45-98D8667E3140}"/>
          </ac:picMkLst>
        </pc:picChg>
        <pc:picChg chg="add del mod">
          <ac:chgData name="Boban Srezovski" userId="d2c5dd452d77a740" providerId="LiveId" clId="{2030433A-22C7-43C7-865E-490909AE8760}" dt="2022-04-12T23:43:28.791" v="2723" actId="478"/>
          <ac:picMkLst>
            <pc:docMk/>
            <pc:sldMk cId="4015680874" sldId="459"/>
            <ac:picMk id="12" creationId="{50328ADB-F23D-4309-A7DD-0CE9B235FFE0}"/>
          </ac:picMkLst>
        </pc:picChg>
        <pc:picChg chg="add mod">
          <ac:chgData name="Boban Srezovski" userId="d2c5dd452d77a740" providerId="LiveId" clId="{2030433A-22C7-43C7-865E-490909AE8760}" dt="2022-04-12T23:44:49.996" v="2754" actId="1076"/>
          <ac:picMkLst>
            <pc:docMk/>
            <pc:sldMk cId="4015680874" sldId="459"/>
            <ac:picMk id="13" creationId="{7F9CF878-07B1-4ED7-BEF8-300E2FD4428C}"/>
          </ac:picMkLst>
        </pc:picChg>
      </pc:sldChg>
      <pc:sldChg chg="modSp add mod">
        <pc:chgData name="Boban Srezovski" userId="d2c5dd452d77a740" providerId="LiveId" clId="{2030433A-22C7-43C7-865E-490909AE8760}" dt="2022-04-12T23:44:46.244" v="2753" actId="1076"/>
        <pc:sldMkLst>
          <pc:docMk/>
          <pc:sldMk cId="3786342589" sldId="460"/>
        </pc:sldMkLst>
        <pc:spChg chg="mod">
          <ac:chgData name="Boban Srezovski" userId="d2c5dd452d77a740" providerId="LiveId" clId="{2030433A-22C7-43C7-865E-490909AE8760}" dt="2022-04-12T23:44:40.212" v="2752" actId="14100"/>
          <ac:spMkLst>
            <pc:docMk/>
            <pc:sldMk cId="3786342589" sldId="460"/>
            <ac:spMk id="3" creationId="{F748F006-25BC-4ED4-9484-0D62D1D00B06}"/>
          </ac:spMkLst>
        </pc:spChg>
        <pc:picChg chg="mod">
          <ac:chgData name="Boban Srezovski" userId="d2c5dd452d77a740" providerId="LiveId" clId="{2030433A-22C7-43C7-865E-490909AE8760}" dt="2022-04-12T23:44:46.244" v="2753" actId="1076"/>
          <ac:picMkLst>
            <pc:docMk/>
            <pc:sldMk cId="3786342589" sldId="460"/>
            <ac:picMk id="13" creationId="{7F9CF878-07B1-4ED7-BEF8-300E2FD4428C}"/>
          </ac:picMkLst>
        </pc:picChg>
      </pc:sldChg>
      <pc:sldChg chg="modSp add mod">
        <pc:chgData name="Boban Srezovski" userId="d2c5dd452d77a740" providerId="LiveId" clId="{2030433A-22C7-43C7-865E-490909AE8760}" dt="2022-04-12T23:47:59.375" v="2853" actId="1076"/>
        <pc:sldMkLst>
          <pc:docMk/>
          <pc:sldMk cId="843263710" sldId="461"/>
        </pc:sldMkLst>
        <pc:spChg chg="mod">
          <ac:chgData name="Boban Srezovski" userId="d2c5dd452d77a740" providerId="LiveId" clId="{2030433A-22C7-43C7-865E-490909AE8760}" dt="2022-04-12T23:47:51.798" v="2849" actId="6549"/>
          <ac:spMkLst>
            <pc:docMk/>
            <pc:sldMk cId="843263710" sldId="461"/>
            <ac:spMk id="3" creationId="{7191CFFF-53FD-4C64-9590-01216DEF2680}"/>
          </ac:spMkLst>
        </pc:spChg>
        <pc:picChg chg="mod">
          <ac:chgData name="Boban Srezovski" userId="d2c5dd452d77a740" providerId="LiveId" clId="{2030433A-22C7-43C7-865E-490909AE8760}" dt="2022-04-12T23:47:59.375" v="2853" actId="1076"/>
          <ac:picMkLst>
            <pc:docMk/>
            <pc:sldMk cId="843263710" sldId="461"/>
            <ac:picMk id="13" creationId="{CD1BA32A-526B-42FD-9353-140110DDD25C}"/>
          </ac:picMkLst>
        </pc:picChg>
      </pc:sldChg>
      <pc:sldChg chg="modSp add mod">
        <pc:chgData name="Boban Srezovski" userId="d2c5dd452d77a740" providerId="LiveId" clId="{2030433A-22C7-43C7-865E-490909AE8760}" dt="2022-04-12T23:48:58.157" v="2873" actId="14100"/>
        <pc:sldMkLst>
          <pc:docMk/>
          <pc:sldMk cId="3206976270" sldId="462"/>
        </pc:sldMkLst>
        <pc:spChg chg="mod">
          <ac:chgData name="Boban Srezovski" userId="d2c5dd452d77a740" providerId="LiveId" clId="{2030433A-22C7-43C7-865E-490909AE8760}" dt="2022-04-12T23:48:58.157" v="2873" actId="14100"/>
          <ac:spMkLst>
            <pc:docMk/>
            <pc:sldMk cId="3206976270" sldId="462"/>
            <ac:spMk id="3" creationId="{7191CFFF-53FD-4C64-9590-01216DEF2680}"/>
          </ac:spMkLst>
        </pc:spChg>
        <pc:picChg chg="mod">
          <ac:chgData name="Boban Srezovski" userId="d2c5dd452d77a740" providerId="LiveId" clId="{2030433A-22C7-43C7-865E-490909AE8760}" dt="2022-04-12T23:48:55.236" v="2872" actId="1076"/>
          <ac:picMkLst>
            <pc:docMk/>
            <pc:sldMk cId="3206976270" sldId="462"/>
            <ac:picMk id="13" creationId="{CD1BA32A-526B-42FD-9353-140110DDD25C}"/>
          </ac:picMkLst>
        </pc:picChg>
      </pc:sldChg>
    </pc:docChg>
  </pc:docChgLst>
  <pc:docChgLst>
    <pc:chgData name="Boban Srezovski" userId="d2c5dd452d77a740" providerId="LiveId" clId="{1C49BCD5-B42F-4C31-AAFB-AEE65BBE7AF1}"/>
    <pc:docChg chg="undo custSel addSld modSld modSection">
      <pc:chgData name="Boban Srezovski" userId="d2c5dd452d77a740" providerId="LiveId" clId="{1C49BCD5-B42F-4C31-AAFB-AEE65BBE7AF1}" dt="2022-04-14T15:23:18.604" v="45" actId="1076"/>
      <pc:docMkLst>
        <pc:docMk/>
      </pc:docMkLst>
      <pc:sldChg chg="modSp mod">
        <pc:chgData name="Boban Srezovski" userId="d2c5dd452d77a740" providerId="LiveId" clId="{1C49BCD5-B42F-4C31-AAFB-AEE65BBE7AF1}" dt="2022-04-14T15:10:56.703" v="8" actId="20577"/>
        <pc:sldMkLst>
          <pc:docMk/>
          <pc:sldMk cId="4120532793" sldId="269"/>
        </pc:sldMkLst>
        <pc:spChg chg="mod">
          <ac:chgData name="Boban Srezovski" userId="d2c5dd452d77a740" providerId="LiveId" clId="{1C49BCD5-B42F-4C31-AAFB-AEE65BBE7AF1}" dt="2022-04-14T15:10:56.703" v="8" actId="20577"/>
          <ac:spMkLst>
            <pc:docMk/>
            <pc:sldMk cId="4120532793" sldId="269"/>
            <ac:spMk id="2" creationId="{D6A451ED-E201-46BE-B207-BB09860B7F38}"/>
          </ac:spMkLst>
        </pc:spChg>
      </pc:sldChg>
      <pc:sldChg chg="modSp mod">
        <pc:chgData name="Boban Srezovski" userId="d2c5dd452d77a740" providerId="LiveId" clId="{1C49BCD5-B42F-4C31-AAFB-AEE65BBE7AF1}" dt="2022-04-14T15:18:03.975" v="11" actId="20577"/>
        <pc:sldMkLst>
          <pc:docMk/>
          <pc:sldMk cId="4011998499" sldId="347"/>
        </pc:sldMkLst>
        <pc:spChg chg="mod">
          <ac:chgData name="Boban Srezovski" userId="d2c5dd452d77a740" providerId="LiveId" clId="{1C49BCD5-B42F-4C31-AAFB-AEE65BBE7AF1}" dt="2022-04-14T15:18:03.975" v="11" actId="20577"/>
          <ac:spMkLst>
            <pc:docMk/>
            <pc:sldMk cId="4011998499" sldId="347"/>
            <ac:spMk id="5" creationId="{84C799A7-8B34-4428-8D96-58B6503E7482}"/>
          </ac:spMkLst>
        </pc:spChg>
      </pc:sldChg>
      <pc:sldChg chg="delSp modSp mod">
        <pc:chgData name="Boban Srezovski" userId="d2c5dd452d77a740" providerId="LiveId" clId="{1C49BCD5-B42F-4C31-AAFB-AEE65BBE7AF1}" dt="2022-04-14T15:22:38.436" v="20" actId="6549"/>
        <pc:sldMkLst>
          <pc:docMk/>
          <pc:sldMk cId="33089202" sldId="400"/>
        </pc:sldMkLst>
        <pc:spChg chg="mod">
          <ac:chgData name="Boban Srezovski" userId="d2c5dd452d77a740" providerId="LiveId" clId="{1C49BCD5-B42F-4C31-AAFB-AEE65BBE7AF1}" dt="2022-04-14T15:22:38.436" v="20" actId="6549"/>
          <ac:spMkLst>
            <pc:docMk/>
            <pc:sldMk cId="33089202" sldId="400"/>
            <ac:spMk id="3" creationId="{F748F006-25BC-4ED4-9484-0D62D1D00B06}"/>
          </ac:spMkLst>
        </pc:spChg>
        <pc:picChg chg="del">
          <ac:chgData name="Boban Srezovski" userId="d2c5dd452d77a740" providerId="LiveId" clId="{1C49BCD5-B42F-4C31-AAFB-AEE65BBE7AF1}" dt="2022-04-14T15:22:27.457" v="12" actId="478"/>
          <ac:picMkLst>
            <pc:docMk/>
            <pc:sldMk cId="33089202" sldId="400"/>
            <ac:picMk id="11" creationId="{9F3CB4A6-7092-44D5-9F45-98D8667E3140}"/>
          </ac:picMkLst>
        </pc:picChg>
      </pc:sldChg>
      <pc:sldChg chg="modSp mod">
        <pc:chgData name="Boban Srezovski" userId="d2c5dd452d77a740" providerId="LiveId" clId="{1C49BCD5-B42F-4C31-AAFB-AEE65BBE7AF1}" dt="2022-04-13T21:46:50.401" v="0"/>
        <pc:sldMkLst>
          <pc:docMk/>
          <pc:sldMk cId="1011314282" sldId="403"/>
        </pc:sldMkLst>
        <pc:spChg chg="mod">
          <ac:chgData name="Boban Srezovski" userId="d2c5dd452d77a740" providerId="LiveId" clId="{1C49BCD5-B42F-4C31-AAFB-AEE65BBE7AF1}" dt="2022-04-13T21:46:50.401" v="0"/>
          <ac:spMkLst>
            <pc:docMk/>
            <pc:sldMk cId="1011314282" sldId="403"/>
            <ac:spMk id="2" creationId="{7C6D2843-BF9F-4FE7-9A2E-C8A64C8FFA90}"/>
          </ac:spMkLst>
        </pc:spChg>
      </pc:sldChg>
      <pc:sldChg chg="modSp mod">
        <pc:chgData name="Boban Srezovski" userId="d2c5dd452d77a740" providerId="LiveId" clId="{1C49BCD5-B42F-4C31-AAFB-AEE65BBE7AF1}" dt="2022-04-14T15:23:18.604" v="45" actId="1076"/>
        <pc:sldMkLst>
          <pc:docMk/>
          <pc:sldMk cId="1970086688" sldId="458"/>
        </pc:sldMkLst>
        <pc:spChg chg="mod">
          <ac:chgData name="Boban Srezovski" userId="d2c5dd452d77a740" providerId="LiveId" clId="{1C49BCD5-B42F-4C31-AAFB-AEE65BBE7AF1}" dt="2022-04-14T15:23:14.430" v="44" actId="6549"/>
          <ac:spMkLst>
            <pc:docMk/>
            <pc:sldMk cId="1970086688" sldId="458"/>
            <ac:spMk id="3" creationId="{F748F006-25BC-4ED4-9484-0D62D1D00B06}"/>
          </ac:spMkLst>
        </pc:spChg>
        <pc:picChg chg="mod">
          <ac:chgData name="Boban Srezovski" userId="d2c5dd452d77a740" providerId="LiveId" clId="{1C49BCD5-B42F-4C31-AAFB-AEE65BBE7AF1}" dt="2022-04-14T15:23:18.604" v="45" actId="1076"/>
          <ac:picMkLst>
            <pc:docMk/>
            <pc:sldMk cId="1970086688" sldId="458"/>
            <ac:picMk id="11" creationId="{9F3CB4A6-7092-44D5-9F45-98D8667E3140}"/>
          </ac:picMkLst>
        </pc:picChg>
      </pc:sldChg>
      <pc:sldChg chg="addSp delSp modSp new mod">
        <pc:chgData name="Boban Srezovski" userId="d2c5dd452d77a740" providerId="LiveId" clId="{1C49BCD5-B42F-4C31-AAFB-AEE65BBE7AF1}" dt="2022-04-14T01:04:46.471" v="7"/>
        <pc:sldMkLst>
          <pc:docMk/>
          <pc:sldMk cId="3135630795" sldId="463"/>
        </pc:sldMkLst>
        <pc:spChg chg="mod">
          <ac:chgData name="Boban Srezovski" userId="d2c5dd452d77a740" providerId="LiveId" clId="{1C49BCD5-B42F-4C31-AAFB-AEE65BBE7AF1}" dt="2022-04-14T01:04:46.471" v="7"/>
          <ac:spMkLst>
            <pc:docMk/>
            <pc:sldMk cId="3135630795" sldId="463"/>
            <ac:spMk id="2" creationId="{38598B55-CA31-4994-9783-5FB46B0F351C}"/>
          </ac:spMkLst>
        </pc:spChg>
        <pc:spChg chg="del">
          <ac:chgData name="Boban Srezovski" userId="d2c5dd452d77a740" providerId="LiveId" clId="{1C49BCD5-B42F-4C31-AAFB-AEE65BBE7AF1}" dt="2022-04-14T01:04:33.531" v="3" actId="478"/>
          <ac:spMkLst>
            <pc:docMk/>
            <pc:sldMk cId="3135630795" sldId="463"/>
            <ac:spMk id="3" creationId="{E0B3AC61-6E15-4012-BBCA-EF48FDCEAE8D}"/>
          </ac:spMkLst>
        </pc:spChg>
        <pc:picChg chg="add mod">
          <ac:chgData name="Boban Srezovski" userId="d2c5dd452d77a740" providerId="LiveId" clId="{1C49BCD5-B42F-4C31-AAFB-AEE65BBE7AF1}" dt="2022-04-14T01:04:41.282" v="6" actId="1076"/>
          <ac:picMkLst>
            <pc:docMk/>
            <pc:sldMk cId="3135630795" sldId="463"/>
            <ac:picMk id="5" creationId="{FF0B287F-1D18-4EA7-B0F7-30671B6053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4/14/2022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37</a:t>
            </a:fld>
            <a:endParaRPr lang="en-US"/>
          </a:p>
        </p:txBody>
      </p:sp>
    </p:spTree>
    <p:extLst>
      <p:ext uri="{BB962C8B-B14F-4D97-AF65-F5344CB8AC3E}">
        <p14:creationId xmlns:p14="http://schemas.microsoft.com/office/powerpoint/2010/main" val="393818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4/14/2022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4/14/2022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4/14/2022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4/14/2022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4/14/2022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99224" y="1352125"/>
            <a:ext cx="10993549" cy="1475013"/>
          </a:xfrm>
        </p:spPr>
        <p:txBody>
          <a:bodyPr>
            <a:noAutofit/>
          </a:bodyPr>
          <a:lstStyle/>
          <a:p>
            <a:r>
              <a:rPr lang="en-US" sz="4000" dirty="0"/>
              <a:t>HTML and CSS</a:t>
            </a:r>
            <a:br>
              <a:rPr lang="en-US" sz="4000" dirty="0"/>
            </a:br>
            <a:r>
              <a:rPr lang="en-US" sz="2800" dirty="0"/>
              <a:t>Chapter 2: Building a Webpage Template with HTML 5</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3CF9-D7DC-44CE-BC6D-C95572805E28}"/>
              </a:ext>
            </a:extLst>
          </p:cNvPr>
          <p:cNvSpPr>
            <a:spLocks noGrp="1"/>
          </p:cNvSpPr>
          <p:nvPr>
            <p:ph type="title"/>
          </p:nvPr>
        </p:nvSpPr>
        <p:spPr/>
        <p:txBody>
          <a:bodyPr/>
          <a:lstStyle/>
          <a:p>
            <a:r>
              <a:rPr lang="en-US" dirty="0"/>
              <a:t>Wireframe</a:t>
            </a:r>
          </a:p>
        </p:txBody>
      </p:sp>
      <p:sp>
        <p:nvSpPr>
          <p:cNvPr id="3" name="Content Placeholder 2">
            <a:extLst>
              <a:ext uri="{FF2B5EF4-FFF2-40B4-BE49-F238E27FC236}">
                <a16:creationId xmlns:a16="http://schemas.microsoft.com/office/drawing/2014/main" id="{A865206C-2E44-4E96-8016-99818DDB8BBF}"/>
              </a:ext>
            </a:extLst>
          </p:cNvPr>
          <p:cNvSpPr>
            <a:spLocks noGrp="1"/>
          </p:cNvSpPr>
          <p:nvPr>
            <p:ph idx="1"/>
          </p:nvPr>
        </p:nvSpPr>
        <p:spPr>
          <a:xfrm>
            <a:off x="581193" y="2079812"/>
            <a:ext cx="5603595" cy="4500281"/>
          </a:xfrm>
        </p:spPr>
        <p:txBody>
          <a:bodyPr>
            <a:normAutofit fontScale="92500" lnSpcReduction="20000"/>
          </a:bodyPr>
          <a:lstStyle/>
          <a:p>
            <a:pPr marL="0" indent="0" algn="l">
              <a:buNone/>
            </a:pPr>
            <a:r>
              <a:rPr lang="en-US" sz="1800" b="0" i="0" u="none" strike="noStrike" baseline="0" dirty="0">
                <a:latin typeface="JansonTextLTStd-Roman"/>
              </a:rPr>
              <a:t>In addition to the site map for the Forward Fitness Club website, you have sketched out a webpage wireframe. Recall that a wireframe depicts the layout of a webpage, including its major content areas. Forward Fitness Club wants to promote its brand by including its logo, so each page will contain a designated area called the header for the logo. The header is located at the top of a webpage and identifies the site, often by displaying the business name or logo. For easy navigation, each page also will have a horizontal list of links to the other pages in the site. These page links will appear below the header in the navigation area. An image banner below the navigation area will display a fitness image. The primary page content, or the main content area, will follow the image banner and will contain information that applies to the page, including headings, paragraphs of text, and images. Lastly, the footer will be located below the primary page content and will contain copyright and contact information. </a:t>
            </a:r>
          </a:p>
          <a:p>
            <a:pPr marL="0" indent="0" algn="l">
              <a:buNone/>
            </a:pPr>
            <a:r>
              <a:rPr lang="en-US" sz="1800" b="0" i="0" u="none" strike="noStrike" baseline="0" dirty="0">
                <a:latin typeface="JansonTextLTStd-Roman"/>
              </a:rPr>
              <a:t>Figure 2–3 shows the proposed wireframe with these major content areas.</a:t>
            </a:r>
            <a:endParaRPr lang="en-US" dirty="0"/>
          </a:p>
        </p:txBody>
      </p:sp>
      <p:pic>
        <p:nvPicPr>
          <p:cNvPr id="5" name="Picture 4">
            <a:extLst>
              <a:ext uri="{FF2B5EF4-FFF2-40B4-BE49-F238E27FC236}">
                <a16:creationId xmlns:a16="http://schemas.microsoft.com/office/drawing/2014/main" id="{FB249625-FB06-4BE5-A9B6-657A9585E331}"/>
              </a:ext>
            </a:extLst>
          </p:cNvPr>
          <p:cNvPicPr>
            <a:picLocks noChangeAspect="1"/>
          </p:cNvPicPr>
          <p:nvPr/>
        </p:nvPicPr>
        <p:blipFill>
          <a:blip r:embed="rId2"/>
          <a:stretch>
            <a:fillRect/>
          </a:stretch>
        </p:blipFill>
        <p:spPr>
          <a:xfrm>
            <a:off x="6184789" y="2327688"/>
            <a:ext cx="5855932" cy="3872192"/>
          </a:xfrm>
          <a:prstGeom prst="rect">
            <a:avLst/>
          </a:prstGeom>
        </p:spPr>
      </p:pic>
    </p:spTree>
    <p:extLst>
      <p:ext uri="{BB962C8B-B14F-4D97-AF65-F5344CB8AC3E}">
        <p14:creationId xmlns:p14="http://schemas.microsoft.com/office/powerpoint/2010/main" val="179805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3CF9-D7DC-44CE-BC6D-C95572805E28}"/>
              </a:ext>
            </a:extLst>
          </p:cNvPr>
          <p:cNvSpPr>
            <a:spLocks noGrp="1"/>
          </p:cNvSpPr>
          <p:nvPr>
            <p:ph type="title"/>
          </p:nvPr>
        </p:nvSpPr>
        <p:spPr/>
        <p:txBody>
          <a:bodyPr/>
          <a:lstStyle/>
          <a:p>
            <a:r>
              <a:rPr lang="en-US" dirty="0"/>
              <a:t>Wireframe</a:t>
            </a:r>
          </a:p>
        </p:txBody>
      </p:sp>
      <p:sp>
        <p:nvSpPr>
          <p:cNvPr id="3" name="Content Placeholder 2">
            <a:extLst>
              <a:ext uri="{FF2B5EF4-FFF2-40B4-BE49-F238E27FC236}">
                <a16:creationId xmlns:a16="http://schemas.microsoft.com/office/drawing/2014/main" id="{A865206C-2E44-4E96-8016-99818DDB8BBF}"/>
              </a:ext>
            </a:extLst>
          </p:cNvPr>
          <p:cNvSpPr>
            <a:spLocks noGrp="1"/>
          </p:cNvSpPr>
          <p:nvPr>
            <p:ph idx="1"/>
          </p:nvPr>
        </p:nvSpPr>
        <p:spPr>
          <a:xfrm>
            <a:off x="581193" y="2079812"/>
            <a:ext cx="5603595" cy="4500281"/>
          </a:xfrm>
        </p:spPr>
        <p:txBody>
          <a:bodyPr>
            <a:normAutofit/>
          </a:bodyPr>
          <a:lstStyle/>
          <a:p>
            <a:pPr marL="0" indent="0" algn="l">
              <a:buNone/>
            </a:pPr>
            <a:r>
              <a:rPr lang="en-US" sz="1800" b="0" i="0" u="none" strike="noStrike" baseline="0" dirty="0">
                <a:latin typeface="JansonTextLTStd-Roman"/>
              </a:rPr>
              <a:t>Recall from Chapter 1 that a semantic element provides meaning about the content of the element. For example, you use the </a:t>
            </a:r>
            <a:r>
              <a:rPr lang="en-US" sz="1800" b="1" i="0" u="none" strike="noStrike" baseline="0" dirty="0">
                <a:latin typeface="CourierStd-Bold"/>
              </a:rPr>
              <a:t>nav </a:t>
            </a:r>
            <a:r>
              <a:rPr lang="en-US" sz="1800" b="0" i="0" u="none" strike="noStrike" baseline="0" dirty="0">
                <a:latin typeface="JansonTextLTStd-Roman"/>
              </a:rPr>
              <a:t>element to define the navigation area. It is a semantic element because its name reflects the purpose of its content, which is to display links to other pages so visitors can navigate the website. </a:t>
            </a:r>
          </a:p>
          <a:p>
            <a:pPr marL="0" indent="0" algn="l">
              <a:buNone/>
            </a:pPr>
            <a:r>
              <a:rPr lang="en-US" sz="1800" b="0" i="0" u="none" strike="noStrike" baseline="0" dirty="0">
                <a:latin typeface="JansonTextLTStd-Roman"/>
              </a:rPr>
              <a:t>Semantic elements reinforce the meaning of the information provided on the webpage. A </a:t>
            </a:r>
            <a:r>
              <a:rPr lang="en-US" sz="1800" b="1" i="0" u="none" strike="noStrike" baseline="0" dirty="0">
                <a:latin typeface="JansonTextLTStd-Bold"/>
              </a:rPr>
              <a:t>semantic wireframe </a:t>
            </a:r>
            <a:r>
              <a:rPr lang="en-US" sz="1800" b="0" i="0" u="none" strike="noStrike" baseline="0" dirty="0">
                <a:latin typeface="JansonTextLTStd-Roman"/>
              </a:rPr>
              <a:t>uses semantic elements to define the structure of a webpage. The wireframe shown in Figure 2–3 uses four semantic elements to define the structure of the Forward Fitness Club webpages: </a:t>
            </a:r>
            <a:r>
              <a:rPr lang="en-US" sz="1800" b="1" i="0" u="none" strike="noStrike" baseline="0" dirty="0">
                <a:latin typeface="CourierStd-Bold"/>
              </a:rPr>
              <a:t>header, nav, main, </a:t>
            </a:r>
            <a:r>
              <a:rPr lang="en-US" sz="1800" b="0" i="0" u="none" strike="noStrike" baseline="0" dirty="0">
                <a:latin typeface="JansonTextLTStd-Roman"/>
              </a:rPr>
              <a:t>and </a:t>
            </a:r>
            <a:r>
              <a:rPr lang="en-US" sz="1800" b="1" i="0" u="none" strike="noStrike" baseline="0" dirty="0">
                <a:latin typeface="CourierStd-Bold"/>
              </a:rPr>
              <a:t>footer</a:t>
            </a:r>
            <a:r>
              <a:rPr lang="en-US" sz="1800" b="0" i="0" u="none" strike="noStrike" baseline="0" dirty="0">
                <a:latin typeface="JansonTextLTStd-Roman"/>
              </a:rPr>
              <a:t>.</a:t>
            </a:r>
            <a:endParaRPr lang="en-US" dirty="0"/>
          </a:p>
        </p:txBody>
      </p:sp>
      <p:pic>
        <p:nvPicPr>
          <p:cNvPr id="5" name="Picture 4">
            <a:extLst>
              <a:ext uri="{FF2B5EF4-FFF2-40B4-BE49-F238E27FC236}">
                <a16:creationId xmlns:a16="http://schemas.microsoft.com/office/drawing/2014/main" id="{FB249625-FB06-4BE5-A9B6-657A9585E331}"/>
              </a:ext>
            </a:extLst>
          </p:cNvPr>
          <p:cNvPicPr>
            <a:picLocks noChangeAspect="1"/>
          </p:cNvPicPr>
          <p:nvPr/>
        </p:nvPicPr>
        <p:blipFill>
          <a:blip r:embed="rId2"/>
          <a:stretch>
            <a:fillRect/>
          </a:stretch>
        </p:blipFill>
        <p:spPr>
          <a:xfrm>
            <a:off x="6184789" y="2327688"/>
            <a:ext cx="5855932" cy="3872192"/>
          </a:xfrm>
          <a:prstGeom prst="rect">
            <a:avLst/>
          </a:prstGeom>
        </p:spPr>
      </p:pic>
    </p:spTree>
    <p:extLst>
      <p:ext uri="{BB962C8B-B14F-4D97-AF65-F5344CB8AC3E}">
        <p14:creationId xmlns:p14="http://schemas.microsoft.com/office/powerpoint/2010/main" val="251470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File Management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6922267" cy="4605785"/>
          </a:xfrm>
        </p:spPr>
        <p:txBody>
          <a:bodyPr anchor="ctr"/>
          <a:lstStyle/>
          <a:p>
            <a:pPr marL="0" indent="0" algn="l">
              <a:buNone/>
            </a:pPr>
            <a:r>
              <a:rPr lang="en-US" sz="1800" b="0" i="0" u="none" strike="noStrike" baseline="0" dirty="0">
                <a:latin typeface="JansonTextLTStd-Roman"/>
              </a:rPr>
              <a:t>Websites use several types of files, including HTML files, image files, media such as audio and video files, and CSS files, which you learn about in Chapter 4.</a:t>
            </a:r>
          </a:p>
          <a:p>
            <a:pPr marL="0" indent="0" algn="l">
              <a:buNone/>
            </a:pPr>
            <a:r>
              <a:rPr lang="en-US" sz="1800" b="0" i="0" u="none" strike="noStrike" baseline="0" dirty="0">
                <a:latin typeface="JansonTextLTStd-Roman"/>
              </a:rPr>
              <a:t>Even a simple website might use hundreds of files. Therefore, each site must follow a systematic method to organize its files. Before you begin to create your first HTML page, start by creating a folder and subfolders to contain and organize your website files as shown in Figure 2–4.</a:t>
            </a:r>
            <a:endParaRPr lang="en-US" sz="1800" dirty="0"/>
          </a:p>
        </p:txBody>
      </p:sp>
      <p:pic>
        <p:nvPicPr>
          <p:cNvPr id="6" name="Picture 5">
            <a:extLst>
              <a:ext uri="{FF2B5EF4-FFF2-40B4-BE49-F238E27FC236}">
                <a16:creationId xmlns:a16="http://schemas.microsoft.com/office/drawing/2014/main" id="{F2FE7DE6-706A-4267-9D94-13CCA34E25D5}"/>
              </a:ext>
            </a:extLst>
          </p:cNvPr>
          <p:cNvPicPr>
            <a:picLocks noChangeAspect="1"/>
          </p:cNvPicPr>
          <p:nvPr/>
        </p:nvPicPr>
        <p:blipFill>
          <a:blip r:embed="rId2"/>
          <a:stretch>
            <a:fillRect/>
          </a:stretch>
        </p:blipFill>
        <p:spPr>
          <a:xfrm>
            <a:off x="7619832" y="2166658"/>
            <a:ext cx="3990975" cy="4210050"/>
          </a:xfrm>
          <a:prstGeom prst="rect">
            <a:avLst/>
          </a:prstGeom>
        </p:spPr>
      </p:pic>
    </p:spTree>
    <p:extLst>
      <p:ext uri="{BB962C8B-B14F-4D97-AF65-F5344CB8AC3E}">
        <p14:creationId xmlns:p14="http://schemas.microsoft.com/office/powerpoint/2010/main" val="372560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File Management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6922267" cy="4605785"/>
          </a:xfrm>
        </p:spPr>
        <p:txBody>
          <a:bodyPr anchor="ctr"/>
          <a:lstStyle/>
          <a:p>
            <a:pPr marL="0" indent="0" algn="l">
              <a:buNone/>
            </a:pPr>
            <a:r>
              <a:rPr lang="en-US" sz="1800" b="0" i="0" u="none" strike="noStrike" baseline="0" dirty="0">
                <a:latin typeface="JansonTextLTStd-Roman"/>
              </a:rPr>
              <a:t>The main folder (also called the </a:t>
            </a:r>
            <a:r>
              <a:rPr lang="en-US" sz="1800" b="1" i="0" u="none" strike="noStrike" baseline="0" dirty="0">
                <a:latin typeface="JansonTextLTStd-Bold"/>
              </a:rPr>
              <a:t>root folder</a:t>
            </a:r>
            <a:r>
              <a:rPr lang="en-US" sz="1800" b="0" i="0" u="none" strike="noStrike" baseline="0" dirty="0">
                <a:latin typeface="JansonTextLTStd-Roman"/>
              </a:rPr>
              <a:t>) for the Forward Fitness Club website is the fitness folder. It contains all of the files and other folders for the website.</a:t>
            </a:r>
          </a:p>
          <a:p>
            <a:pPr marL="0" indent="0" algn="l">
              <a:buNone/>
            </a:pPr>
            <a:r>
              <a:rPr lang="en-US" sz="1800" b="0" i="0" u="none" strike="noStrike" baseline="0" dirty="0">
                <a:latin typeface="JansonTextLTStd-Roman"/>
              </a:rPr>
              <a:t>The </a:t>
            </a:r>
            <a:r>
              <a:rPr lang="en-US" sz="1800" b="0" i="0" u="none" strike="noStrike" baseline="0" dirty="0" err="1">
                <a:latin typeface="JansonTextLTStd-Roman"/>
              </a:rPr>
              <a:t>css</a:t>
            </a:r>
            <a:r>
              <a:rPr lang="en-US" sz="1800" b="0" i="0" u="none" strike="noStrike" baseline="0" dirty="0">
                <a:latin typeface="JansonTextLTStd-Roman"/>
              </a:rPr>
              <a:t> folder will contain CSS files, which you create in Chapter 4 to format a webpage and its elements. The images folder will contain the Forward Fitness Club logo, photos, and other images to display on the webpages. The media folder will contain audio and video files, which you add in Chapter 9. The scripts folder will contain files related to JavaScript, which you add in Chapter 10.</a:t>
            </a:r>
            <a:endParaRPr lang="en-US" sz="1800" dirty="0"/>
          </a:p>
        </p:txBody>
      </p:sp>
      <p:pic>
        <p:nvPicPr>
          <p:cNvPr id="6" name="Picture 5">
            <a:extLst>
              <a:ext uri="{FF2B5EF4-FFF2-40B4-BE49-F238E27FC236}">
                <a16:creationId xmlns:a16="http://schemas.microsoft.com/office/drawing/2014/main" id="{F2FE7DE6-706A-4267-9D94-13CCA34E25D5}"/>
              </a:ext>
            </a:extLst>
          </p:cNvPr>
          <p:cNvPicPr>
            <a:picLocks noChangeAspect="1"/>
          </p:cNvPicPr>
          <p:nvPr/>
        </p:nvPicPr>
        <p:blipFill>
          <a:blip r:embed="rId2"/>
          <a:stretch>
            <a:fillRect/>
          </a:stretch>
        </p:blipFill>
        <p:spPr>
          <a:xfrm>
            <a:off x="7619832" y="2166658"/>
            <a:ext cx="3990975" cy="4210050"/>
          </a:xfrm>
          <a:prstGeom prst="rect">
            <a:avLst/>
          </a:prstGeom>
        </p:spPr>
      </p:pic>
    </p:spTree>
    <p:extLst>
      <p:ext uri="{BB962C8B-B14F-4D97-AF65-F5344CB8AC3E}">
        <p14:creationId xmlns:p14="http://schemas.microsoft.com/office/powerpoint/2010/main" val="216438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To Create a Website Folder and Subfolders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106706"/>
            <a:ext cx="11029616" cy="4566957"/>
          </a:xfrm>
        </p:spPr>
        <p:txBody>
          <a:bodyPr anchor="t">
            <a:normAutofit/>
          </a:bodyPr>
          <a:lstStyle/>
          <a:p>
            <a:pPr marL="0" indent="0" algn="l">
              <a:buNone/>
            </a:pPr>
            <a:r>
              <a:rPr lang="en-US" sz="1800" b="0" i="0" u="none" strike="noStrike" baseline="0" dirty="0">
                <a:latin typeface="JansonTextLTStd-Roman"/>
              </a:rPr>
              <a:t>The following steps, which assume Windows 10 is running, create a folder and subfolders for the fitness website. </a:t>
            </a:r>
            <a:r>
              <a:rPr lang="en-US" sz="1800" b="1" i="1" u="none" strike="noStrike" baseline="0" dirty="0">
                <a:latin typeface="JansonTextLTStd-BoldItalic"/>
              </a:rPr>
              <a:t>Why? </a:t>
            </a:r>
            <a:r>
              <a:rPr lang="en-US" sz="1800" b="0" i="1" u="none" strike="noStrike" baseline="0" dirty="0">
                <a:latin typeface="JansonTextLTStd-Italic"/>
              </a:rPr>
              <a:t>Before you can create a website, you should create a folder for the website files. </a:t>
            </a:r>
            <a:r>
              <a:rPr lang="en-US" sz="1800" b="0" i="0" u="none" strike="noStrike" baseline="0" dirty="0">
                <a:latin typeface="JansonTextLTStd-Roman"/>
              </a:rPr>
              <a:t>You may need to ask your instructor whether you should create the website folder on a portable storage device, such as a USB flash drive.</a:t>
            </a:r>
          </a:p>
          <a:p>
            <a:pPr marL="0" indent="0" algn="l">
              <a:buNone/>
            </a:pPr>
            <a:endParaRPr lang="en-US" sz="1800" b="0" i="0" u="none" strike="noStrike" baseline="0" dirty="0">
              <a:latin typeface="JansonText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File Explorer app button on the taskbar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to display the File Explorer window.</a:t>
            </a:r>
          </a:p>
          <a:p>
            <a:pPr algn="l">
              <a:buFont typeface="Wingdings" panose="05000000000000000000" pitchFamily="2" charset="2"/>
              <a:buChar char="Ø"/>
            </a:pPr>
            <a:r>
              <a:rPr lang="en-US" sz="1800" b="0" i="0" u="none" strike="noStrike" baseline="0" dirty="0">
                <a:solidFill>
                  <a:srgbClr val="000000"/>
                </a:solidFill>
                <a:latin typeface="FrutigerLTStd-Roman"/>
              </a:rPr>
              <a:t>Navigate to the desired location for the website folder,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such as the Documents folder or your USB flash drive,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to prepare to create a new folder.</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New folder button on the Quick Access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toolbar to create a new folder.</a:t>
            </a:r>
          </a:p>
          <a:p>
            <a:pPr algn="l">
              <a:buFont typeface="Wingdings" panose="05000000000000000000" pitchFamily="2" charset="2"/>
              <a:buChar char="Ø"/>
            </a:pPr>
            <a:r>
              <a:rPr lang="en-US" sz="1800" b="0" i="0" u="none" strike="noStrike" baseline="0" dirty="0">
                <a:solidFill>
                  <a:srgbClr val="000000"/>
                </a:solidFill>
                <a:latin typeface="FrutigerLTStd-Roman"/>
              </a:rPr>
              <a:t>Type </a:t>
            </a:r>
            <a:r>
              <a:rPr lang="en-US" sz="1800" b="1" i="0" u="none" strike="noStrike" baseline="0" dirty="0">
                <a:solidFill>
                  <a:srgbClr val="000000"/>
                </a:solidFill>
                <a:latin typeface="CourierStd-Bold"/>
              </a:rPr>
              <a:t>fitness </a:t>
            </a:r>
            <a:r>
              <a:rPr lang="en-US" sz="1800" b="0" i="0" u="none" strike="noStrike" baseline="0" dirty="0">
                <a:solidFill>
                  <a:srgbClr val="000000"/>
                </a:solidFill>
                <a:latin typeface="FrutigerLTStd-Roman"/>
              </a:rPr>
              <a:t>and then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name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the folder (Figure 2–5).</a:t>
            </a:r>
            <a:endParaRPr lang="en-US" sz="1800" dirty="0"/>
          </a:p>
        </p:txBody>
      </p:sp>
      <p:pic>
        <p:nvPicPr>
          <p:cNvPr id="5" name="Picture 4">
            <a:extLst>
              <a:ext uri="{FF2B5EF4-FFF2-40B4-BE49-F238E27FC236}">
                <a16:creationId xmlns:a16="http://schemas.microsoft.com/office/drawing/2014/main" id="{83A0541D-2626-4DE7-A054-3CA6091D54D6}"/>
              </a:ext>
            </a:extLst>
          </p:cNvPr>
          <p:cNvPicPr>
            <a:picLocks noChangeAspect="1"/>
          </p:cNvPicPr>
          <p:nvPr/>
        </p:nvPicPr>
        <p:blipFill>
          <a:blip r:embed="rId2"/>
          <a:stretch>
            <a:fillRect/>
          </a:stretch>
        </p:blipFill>
        <p:spPr>
          <a:xfrm>
            <a:off x="6291616" y="3129943"/>
            <a:ext cx="5400042" cy="3641071"/>
          </a:xfrm>
          <a:prstGeom prst="rect">
            <a:avLst/>
          </a:prstGeom>
        </p:spPr>
      </p:pic>
    </p:spTree>
    <p:extLst>
      <p:ext uri="{BB962C8B-B14F-4D97-AF65-F5344CB8AC3E}">
        <p14:creationId xmlns:p14="http://schemas.microsoft.com/office/powerpoint/2010/main" val="22686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To Create a Website Folder and Subfolders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106706"/>
            <a:ext cx="5657683" cy="4566957"/>
          </a:xfrm>
        </p:spPr>
        <p:txBody>
          <a:bodyPr anchor="t">
            <a:normAutofit lnSpcReduction="10000"/>
          </a:bodyPr>
          <a:lstStyle/>
          <a:p>
            <a:pPr algn="l">
              <a:buFont typeface="Wingdings" panose="05000000000000000000" pitchFamily="2" charset="2"/>
              <a:buChar char="Ø"/>
            </a:pPr>
            <a:r>
              <a:rPr lang="en-US" sz="1800" b="0" i="0" u="none" strike="noStrike" baseline="0" dirty="0">
                <a:solidFill>
                  <a:srgbClr val="000000"/>
                </a:solidFill>
                <a:latin typeface="FrutigerLTStd-Roman"/>
              </a:rPr>
              <a:t>Double-tap or </a:t>
            </a:r>
            <a:r>
              <a:rPr lang="en-US" sz="1800" b="0" i="0" u="none" strike="noStrike" baseline="0" dirty="0" err="1">
                <a:solidFill>
                  <a:srgbClr val="000000"/>
                </a:solidFill>
                <a:latin typeface="FrutigerLTStd-Roman"/>
              </a:rPr>
              <a:t>doubleclick</a:t>
            </a:r>
            <a:r>
              <a:rPr lang="en-US" sz="1800" b="0" i="0" u="none" strike="noStrike" baseline="0" dirty="0">
                <a:solidFill>
                  <a:srgbClr val="000000"/>
                </a:solidFill>
                <a:latin typeface="FrutigerLTStd-Roman"/>
              </a:rPr>
              <a:t> the fitness folder to open it.</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New folder button on the Quick Access toolbar to create a new folder.</a:t>
            </a:r>
          </a:p>
          <a:p>
            <a:pPr algn="l">
              <a:buFont typeface="Wingdings" panose="05000000000000000000" pitchFamily="2" charset="2"/>
              <a:buChar char="Ø"/>
            </a:pPr>
            <a:r>
              <a:rPr lang="en-US" sz="1800" b="0" i="0" u="none" strike="noStrike" baseline="0" dirty="0">
                <a:solidFill>
                  <a:srgbClr val="000000"/>
                </a:solidFill>
                <a:latin typeface="FrutigerLTStd-Roman"/>
              </a:rPr>
              <a:t>Name the new folder </a:t>
            </a:r>
            <a:r>
              <a:rPr lang="en-US" sz="1800" b="1" i="0" u="none" strike="noStrike" baseline="0" dirty="0" err="1">
                <a:solidFill>
                  <a:srgbClr val="000000"/>
                </a:solidFill>
                <a:latin typeface="CourierStd-Bold"/>
              </a:rPr>
              <a:t>css</a:t>
            </a:r>
            <a:r>
              <a:rPr lang="en-US" sz="1800" b="0" i="0" u="none" strike="noStrike" baseline="0" dirty="0">
                <a:solidFill>
                  <a:srgbClr val="000000"/>
                </a:solidFill>
                <a:latin typeface="FrutigerLTStd-Roman"/>
              </a:rPr>
              <a:t>.</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New folder button on the Quick Access toolbar to create a new folder.</a:t>
            </a:r>
          </a:p>
          <a:p>
            <a:pPr algn="l">
              <a:buFont typeface="Wingdings" panose="05000000000000000000" pitchFamily="2" charset="2"/>
              <a:buChar char="Ø"/>
            </a:pPr>
            <a:r>
              <a:rPr lang="en-US" sz="1800" b="0" i="0" u="none" strike="noStrike" baseline="0" dirty="0">
                <a:solidFill>
                  <a:srgbClr val="000000"/>
                </a:solidFill>
                <a:latin typeface="FrutigerLTStd-Roman"/>
              </a:rPr>
              <a:t>Name the new folder </a:t>
            </a:r>
            <a:r>
              <a:rPr lang="en-US" sz="1800" b="1" i="0" u="none" strike="noStrike" baseline="0" dirty="0">
                <a:solidFill>
                  <a:srgbClr val="000000"/>
                </a:solidFill>
                <a:latin typeface="CourierStd-Bold"/>
              </a:rPr>
              <a:t>images</a:t>
            </a:r>
            <a:r>
              <a:rPr lang="en-US" sz="1800" b="0" i="0" u="none" strike="noStrike" baseline="0" dirty="0">
                <a:solidFill>
                  <a:srgbClr val="000000"/>
                </a:solidFill>
                <a:latin typeface="FrutigerLTStd-Roman"/>
              </a:rPr>
              <a:t>. </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New folder button on the Quick Access toolbar to create a new folder.</a:t>
            </a:r>
          </a:p>
          <a:p>
            <a:pPr algn="l">
              <a:buFont typeface="Wingdings" panose="05000000000000000000" pitchFamily="2" charset="2"/>
              <a:buChar char="Ø"/>
            </a:pPr>
            <a:r>
              <a:rPr lang="en-US" sz="1800" b="0" i="0" u="none" strike="noStrike" baseline="0" dirty="0">
                <a:solidFill>
                  <a:srgbClr val="000000"/>
                </a:solidFill>
                <a:latin typeface="FrutigerLTStd-Roman"/>
              </a:rPr>
              <a:t>Name the new folder </a:t>
            </a:r>
            <a:r>
              <a:rPr lang="en-US" sz="1800" b="1" i="0" u="none" strike="noStrike" baseline="0" dirty="0">
                <a:solidFill>
                  <a:srgbClr val="000000"/>
                </a:solidFill>
                <a:latin typeface="CourierStd-Bold"/>
              </a:rPr>
              <a:t>media</a:t>
            </a:r>
            <a:r>
              <a:rPr lang="en-US" sz="1800" b="0" i="0" u="none" strike="noStrike" baseline="0" dirty="0">
                <a:solidFill>
                  <a:srgbClr val="000000"/>
                </a:solidFill>
                <a:latin typeface="FrutigerLTStd-Roman"/>
              </a:rPr>
              <a:t>.</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New folder button on the Quick Access toolbar to create a new folder.</a:t>
            </a:r>
          </a:p>
          <a:p>
            <a:pPr algn="l">
              <a:buFont typeface="Wingdings" panose="05000000000000000000" pitchFamily="2" charset="2"/>
              <a:buChar char="Ø"/>
            </a:pPr>
            <a:r>
              <a:rPr lang="en-US" sz="1800" b="0" i="0" u="none" strike="noStrike" baseline="0" dirty="0">
                <a:solidFill>
                  <a:srgbClr val="000000"/>
                </a:solidFill>
                <a:latin typeface="FrutigerLTStd-Roman"/>
              </a:rPr>
              <a:t>Name the new folder </a:t>
            </a:r>
            <a:r>
              <a:rPr lang="en-US" sz="1800" b="1" i="0" u="none" strike="noStrike" baseline="0" dirty="0">
                <a:solidFill>
                  <a:srgbClr val="000000"/>
                </a:solidFill>
                <a:latin typeface="CourierStd-Bold"/>
              </a:rPr>
              <a:t>scripts </a:t>
            </a:r>
            <a:r>
              <a:rPr lang="en-US" sz="1800" b="0" i="0" u="none" strike="noStrike" baseline="0" dirty="0">
                <a:solidFill>
                  <a:srgbClr val="000000"/>
                </a:solidFill>
                <a:latin typeface="FrutigerLTStd-Roman"/>
              </a:rPr>
              <a:t>(Figure 2–6).</a:t>
            </a:r>
            <a:endParaRPr lang="en-US" sz="1800" dirty="0"/>
          </a:p>
        </p:txBody>
      </p:sp>
      <p:pic>
        <p:nvPicPr>
          <p:cNvPr id="10" name="Picture 9">
            <a:extLst>
              <a:ext uri="{FF2B5EF4-FFF2-40B4-BE49-F238E27FC236}">
                <a16:creationId xmlns:a16="http://schemas.microsoft.com/office/drawing/2014/main" id="{0026ED22-B88D-4CC6-A8DC-0CDEFF67A951}"/>
              </a:ext>
            </a:extLst>
          </p:cNvPr>
          <p:cNvPicPr>
            <a:picLocks noChangeAspect="1"/>
          </p:cNvPicPr>
          <p:nvPr/>
        </p:nvPicPr>
        <p:blipFill>
          <a:blip r:embed="rId2"/>
          <a:stretch>
            <a:fillRect/>
          </a:stretch>
        </p:blipFill>
        <p:spPr>
          <a:xfrm>
            <a:off x="6096000" y="2738753"/>
            <a:ext cx="5745734" cy="3138172"/>
          </a:xfrm>
          <a:prstGeom prst="rect">
            <a:avLst/>
          </a:prstGeom>
        </p:spPr>
      </p:pic>
    </p:spTree>
    <p:extLst>
      <p:ext uri="{BB962C8B-B14F-4D97-AF65-F5344CB8AC3E}">
        <p14:creationId xmlns:p14="http://schemas.microsoft.com/office/powerpoint/2010/main" val="1444954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Using HTML 5 Semantic Elements</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057400"/>
            <a:ext cx="11029615" cy="4486835"/>
          </a:xfrm>
        </p:spPr>
        <p:txBody>
          <a:bodyPr anchor="ctr">
            <a:normAutofit/>
          </a:bodyPr>
          <a:lstStyle/>
          <a:p>
            <a:pPr marL="0" indent="0" algn="l">
              <a:buNone/>
            </a:pPr>
            <a:r>
              <a:rPr lang="en-US" sz="1800" b="0" i="0" u="none" strike="noStrike" baseline="0" dirty="0">
                <a:latin typeface="JansonTextLTStd-Roman"/>
              </a:rPr>
              <a:t>As you learned in Chapter 1, you begin a new HTML document by adding the basic required HTML elements to it, such as the </a:t>
            </a:r>
            <a:r>
              <a:rPr lang="en-US" sz="1800" b="1" i="0" u="none" strike="noStrike" baseline="0" dirty="0">
                <a:latin typeface="CourierStd-Bold"/>
              </a:rPr>
              <a:t>DOCTYPE, html, head, </a:t>
            </a:r>
            <a:r>
              <a:rPr lang="en-US" sz="1800" b="0" i="0" u="none" strike="noStrike" baseline="0" dirty="0">
                <a:latin typeface="JansonTextLTStd-Roman"/>
              </a:rPr>
              <a:t>and </a:t>
            </a:r>
            <a:r>
              <a:rPr lang="en-US" sz="1800" b="1" i="0" u="none" strike="noStrike" baseline="0" dirty="0">
                <a:latin typeface="CourierStd-Bold"/>
              </a:rPr>
              <a:t>body </a:t>
            </a:r>
            <a:r>
              <a:rPr lang="en-US" sz="1800" b="0" i="0" u="none" strike="noStrike" baseline="0" dirty="0">
                <a:latin typeface="JansonTextLTStd-Roman"/>
              </a:rPr>
              <a:t>elements. Within the </a:t>
            </a:r>
            <a:r>
              <a:rPr lang="en-US" sz="1800" b="1" i="0" u="none" strike="noStrike" baseline="0" dirty="0">
                <a:latin typeface="CourierStd-Bold"/>
              </a:rPr>
              <a:t>body </a:t>
            </a:r>
            <a:r>
              <a:rPr lang="en-US" sz="1800" b="0" i="0" u="none" strike="noStrike" baseline="0" dirty="0">
                <a:latin typeface="JansonTextLTStd-Roman"/>
              </a:rPr>
              <a:t>element, you next add HTML elements that define the structure of the page. HTML 4.01 introduced the </a:t>
            </a:r>
            <a:r>
              <a:rPr lang="en-US" sz="1800" b="1" i="0" u="none" strike="noStrike" baseline="0" dirty="0">
                <a:latin typeface="CourierStd-Bold"/>
              </a:rPr>
              <a:t>div </a:t>
            </a:r>
            <a:r>
              <a:rPr lang="en-US" sz="1800" b="0" i="0" u="none" strike="noStrike" baseline="0" dirty="0">
                <a:latin typeface="JansonTextLTStd-Roman"/>
              </a:rPr>
              <a:t>element (with the &lt;div&gt; and &lt;/div&gt; tags) to divide a page into separate sections. Each </a:t>
            </a:r>
            <a:r>
              <a:rPr lang="en-US" sz="1800" b="1" i="0" u="none" strike="noStrike" baseline="0" dirty="0">
                <a:latin typeface="CourierStd-Bold"/>
              </a:rPr>
              <a:t>div </a:t>
            </a:r>
            <a:r>
              <a:rPr lang="en-US" sz="1800" b="0" i="0" u="none" strike="noStrike" baseline="0" dirty="0">
                <a:latin typeface="JansonTextLTStd-Roman"/>
              </a:rPr>
              <a:t>element usually has a unique id attribute to distinguish it from other </a:t>
            </a:r>
            <a:r>
              <a:rPr lang="en-US" sz="1800" b="1" i="0" u="none" strike="noStrike" baseline="0" dirty="0">
                <a:latin typeface="CourierStd-Bold"/>
              </a:rPr>
              <a:t>div </a:t>
            </a:r>
            <a:r>
              <a:rPr lang="en-US" sz="1800" b="0" i="0" u="none" strike="noStrike" baseline="0" dirty="0">
                <a:latin typeface="JansonTextLTStd-Roman"/>
              </a:rPr>
              <a:t>elements on the page. </a:t>
            </a:r>
          </a:p>
          <a:p>
            <a:pPr marL="0" indent="0" algn="l">
              <a:buNone/>
            </a:pPr>
            <a:r>
              <a:rPr lang="en-US" sz="1800" b="0" i="0" u="none" strike="noStrike" baseline="0" dirty="0">
                <a:latin typeface="JansonTextLTStd-Roman"/>
              </a:rPr>
              <a:t>For example, you might use a </a:t>
            </a:r>
            <a:r>
              <a:rPr lang="en-US" sz="1800" b="1" i="0" u="none" strike="noStrike" baseline="0" dirty="0">
                <a:latin typeface="CourierStd-Bold"/>
              </a:rPr>
              <a:t>div </a:t>
            </a:r>
            <a:r>
              <a:rPr lang="en-US" sz="1800" b="0" i="0" u="none" strike="noStrike" baseline="0" dirty="0">
                <a:latin typeface="JansonTextLTStd-Roman"/>
              </a:rPr>
              <a:t>element with an id attribute named header for the header area and another </a:t>
            </a:r>
            <a:r>
              <a:rPr lang="en-US" sz="1800" b="1" i="0" u="none" strike="noStrike" baseline="0" dirty="0">
                <a:latin typeface="CourierStd-Bold"/>
              </a:rPr>
              <a:t>div </a:t>
            </a:r>
            <a:r>
              <a:rPr lang="en-US" sz="1800" b="0" i="0" u="none" strike="noStrike" baseline="0" dirty="0">
                <a:latin typeface="JansonTextLTStd-Roman"/>
              </a:rPr>
              <a:t>element with an id attribute named nav for the navigation area. However, webpage authors can use any name they like to define a </a:t>
            </a:r>
            <a:r>
              <a:rPr lang="en-US" sz="1800" b="1" i="0" u="none" strike="noStrike" baseline="0" dirty="0">
                <a:latin typeface="CourierStd-Bold"/>
              </a:rPr>
              <a:t>div </a:t>
            </a:r>
            <a:r>
              <a:rPr lang="en-US" sz="1800" b="0" i="0" u="none" strike="noStrike" baseline="0" dirty="0">
                <a:latin typeface="JansonTextLTStd-Roman"/>
              </a:rPr>
              <a:t>id attribute, leading to inconsistency among naming conventions for websites. You will learn more about the div element in Chapter 3.</a:t>
            </a:r>
            <a:endParaRPr lang="en-US" dirty="0"/>
          </a:p>
        </p:txBody>
      </p:sp>
    </p:spTree>
    <p:extLst>
      <p:ext uri="{BB962C8B-B14F-4D97-AF65-F5344CB8AC3E}">
        <p14:creationId xmlns:p14="http://schemas.microsoft.com/office/powerpoint/2010/main" val="149390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Using HTML 5 Semantic Elements</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1990726"/>
            <a:ext cx="11029615" cy="4553510"/>
          </a:xfrm>
        </p:spPr>
        <p:txBody>
          <a:bodyPr anchor="t">
            <a:normAutofit/>
          </a:bodyPr>
          <a:lstStyle/>
          <a:p>
            <a:pPr marL="0" indent="0" algn="l">
              <a:buNone/>
            </a:pPr>
            <a:r>
              <a:rPr lang="en-US" sz="1800" b="0" i="0" u="none" strike="noStrike" baseline="0" dirty="0">
                <a:latin typeface="JansonTextLTStd-Roman"/>
              </a:rPr>
              <a:t>HTML 5 has transformed and improved website development with the introduction of several new semantic elements with standardized names. Table 2–2 provides a list of common HTML 5 semantic elements. The name of each tag reflects the purpose of the element. For instance, you use the </a:t>
            </a:r>
            <a:r>
              <a:rPr lang="en-US" sz="1800" b="1" i="0" u="none" strike="noStrike" baseline="0" dirty="0">
                <a:latin typeface="CourierStd-Bold"/>
              </a:rPr>
              <a:t>footer </a:t>
            </a:r>
            <a:r>
              <a:rPr lang="en-US" sz="1800" b="0" i="0" u="none" strike="noStrike" baseline="0" dirty="0">
                <a:latin typeface="JansonTextLTStd-Roman"/>
              </a:rPr>
              <a:t>element to display content at the bottom (or footer) of the webpage. You use the </a:t>
            </a:r>
            <a:r>
              <a:rPr lang="en-US" sz="1800" b="1" i="0" u="none" strike="noStrike" baseline="0" dirty="0">
                <a:latin typeface="CourierStd-Bold"/>
              </a:rPr>
              <a:t>nav </a:t>
            </a:r>
            <a:r>
              <a:rPr lang="en-US" sz="1800" b="0" i="0" u="none" strike="noStrike" baseline="0" dirty="0">
                <a:latin typeface="JansonTextLTStd-Roman"/>
              </a:rPr>
              <a:t>element to identify the navigation area of a webpage. Because many of the semantic elements help to structure the layout of the page, they are also called structural elements or layout elements.</a:t>
            </a:r>
            <a:endParaRPr lang="en-US" dirty="0"/>
          </a:p>
        </p:txBody>
      </p:sp>
      <p:pic>
        <p:nvPicPr>
          <p:cNvPr id="5" name="Picture 4">
            <a:extLst>
              <a:ext uri="{FF2B5EF4-FFF2-40B4-BE49-F238E27FC236}">
                <a16:creationId xmlns:a16="http://schemas.microsoft.com/office/drawing/2014/main" id="{4ABA4829-CE34-4E41-8238-B575A414D4BA}"/>
              </a:ext>
            </a:extLst>
          </p:cNvPr>
          <p:cNvPicPr>
            <a:picLocks noChangeAspect="1"/>
          </p:cNvPicPr>
          <p:nvPr/>
        </p:nvPicPr>
        <p:blipFill>
          <a:blip r:embed="rId2"/>
          <a:stretch>
            <a:fillRect/>
          </a:stretch>
        </p:blipFill>
        <p:spPr>
          <a:xfrm>
            <a:off x="2552699" y="3567112"/>
            <a:ext cx="8705850" cy="3152775"/>
          </a:xfrm>
          <a:prstGeom prst="rect">
            <a:avLst/>
          </a:prstGeom>
        </p:spPr>
      </p:pic>
    </p:spTree>
    <p:extLst>
      <p:ext uri="{BB962C8B-B14F-4D97-AF65-F5344CB8AC3E}">
        <p14:creationId xmlns:p14="http://schemas.microsoft.com/office/powerpoint/2010/main" val="414970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Using HTML 5 Semantic Elements</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085975"/>
            <a:ext cx="11029615" cy="4514850"/>
          </a:xfrm>
        </p:spPr>
        <p:txBody>
          <a:bodyPr anchor="ctr">
            <a:normAutofit/>
          </a:bodyPr>
          <a:lstStyle/>
          <a:p>
            <a:pPr marL="0" indent="0" algn="l">
              <a:buNone/>
            </a:pPr>
            <a:r>
              <a:rPr lang="en-US" sz="1800" b="0" i="0" u="none" strike="noStrike" baseline="0" dirty="0">
                <a:latin typeface="JansonTextLTStd-Roman"/>
              </a:rPr>
              <a:t>Professional web designers debate whether to use the </a:t>
            </a:r>
            <a:r>
              <a:rPr lang="en-US" sz="1800" b="1" i="0" u="none" strike="noStrike" baseline="0" dirty="0">
                <a:latin typeface="CourierStd-Bold"/>
              </a:rPr>
              <a:t>div </a:t>
            </a:r>
            <a:r>
              <a:rPr lang="en-US" sz="1800" b="0" i="0" u="none" strike="noStrike" baseline="0" dirty="0">
                <a:latin typeface="JansonTextLTStd-Roman"/>
              </a:rPr>
              <a:t>element or the </a:t>
            </a:r>
            <a:r>
              <a:rPr lang="en-US" sz="1800" b="1" i="0" u="none" strike="noStrike" baseline="0" dirty="0">
                <a:latin typeface="CourierStd-Bold"/>
              </a:rPr>
              <a:t>main </a:t>
            </a:r>
            <a:r>
              <a:rPr lang="en-US" sz="1800" b="0" i="0" u="none" strike="noStrike" baseline="0" dirty="0">
                <a:latin typeface="JansonTextLTStd-Roman"/>
              </a:rPr>
              <a:t>element to define the main content area of a webpage. Those who favor the </a:t>
            </a:r>
            <a:r>
              <a:rPr lang="en-US" sz="1800" b="1" i="0" u="none" strike="noStrike" baseline="0" dirty="0">
                <a:latin typeface="CourierStd-Bold"/>
              </a:rPr>
              <a:t>div </a:t>
            </a:r>
            <a:r>
              <a:rPr lang="en-US" sz="1800" b="0" i="0" u="none" strike="noStrike" baseline="0" dirty="0">
                <a:latin typeface="JansonTextLTStd-Roman"/>
              </a:rPr>
              <a:t>element argue that it has widespread browser support. The W3C introduced the </a:t>
            </a:r>
            <a:r>
              <a:rPr lang="en-US" sz="1800" b="1" i="0" u="none" strike="noStrike" baseline="0" dirty="0">
                <a:latin typeface="CourierStd-Bold"/>
              </a:rPr>
              <a:t>main </a:t>
            </a:r>
            <a:r>
              <a:rPr lang="en-US" sz="1800" b="0" i="0" u="none" strike="noStrike" baseline="0" dirty="0">
                <a:latin typeface="JansonTextLTStd-Roman"/>
              </a:rPr>
              <a:t>element after other semantic elements, and not all browsers or text editors recognize it yet.</a:t>
            </a:r>
          </a:p>
          <a:p>
            <a:pPr marL="0" indent="0" algn="l">
              <a:buNone/>
            </a:pPr>
            <a:r>
              <a:rPr lang="en-US" sz="1800" b="0" i="0" u="none" strike="noStrike" baseline="0" dirty="0">
                <a:latin typeface="JansonTextLTStd-Roman"/>
              </a:rPr>
              <a:t>Web designers who favor the </a:t>
            </a:r>
            <a:r>
              <a:rPr lang="en-US" sz="1800" b="1" i="0" u="none" strike="noStrike" baseline="0" dirty="0">
                <a:latin typeface="CourierStd-Bold"/>
              </a:rPr>
              <a:t>main </a:t>
            </a:r>
            <a:r>
              <a:rPr lang="en-US" sz="1800" b="0" i="0" u="none" strike="noStrike" baseline="0" dirty="0">
                <a:latin typeface="JansonTextLTStd-Roman"/>
              </a:rPr>
              <a:t>element do so because </a:t>
            </a:r>
            <a:r>
              <a:rPr lang="en-US" sz="1800" b="1" i="0" u="none" strike="noStrike" baseline="0" dirty="0">
                <a:latin typeface="CourierStd-Bold"/>
              </a:rPr>
              <a:t>main </a:t>
            </a:r>
            <a:r>
              <a:rPr lang="en-US" sz="1800" b="0" i="0" u="none" strike="noStrike" baseline="0" dirty="0">
                <a:latin typeface="JansonTextLTStd-Roman"/>
              </a:rPr>
              <a:t>is a semantic element while </a:t>
            </a:r>
            <a:r>
              <a:rPr lang="en-US" sz="1800" b="1" i="0" u="none" strike="noStrike" baseline="0" dirty="0">
                <a:latin typeface="CourierStd-Bold"/>
              </a:rPr>
              <a:t>div </a:t>
            </a:r>
            <a:r>
              <a:rPr lang="en-US" sz="1800" b="0" i="0" u="none" strike="noStrike" baseline="0" dirty="0">
                <a:latin typeface="JansonTextLTStd-Roman"/>
              </a:rPr>
              <a:t>is not. In other words, the name of the </a:t>
            </a:r>
            <a:r>
              <a:rPr lang="en-US" sz="1800" b="1" i="0" u="none" strike="noStrike" baseline="0" dirty="0">
                <a:latin typeface="CourierStd-Bold"/>
              </a:rPr>
              <a:t>main </a:t>
            </a:r>
            <a:r>
              <a:rPr lang="en-US" sz="1800" b="0" i="0" u="none" strike="noStrike" baseline="0" dirty="0">
                <a:latin typeface="JansonTextLTStd-Roman"/>
              </a:rPr>
              <a:t>element describes its purpose and function. The </a:t>
            </a:r>
            <a:r>
              <a:rPr lang="en-US" sz="1800" b="1" i="0" u="none" strike="noStrike" baseline="0" dirty="0">
                <a:latin typeface="CourierStd-Bold"/>
              </a:rPr>
              <a:t>div </a:t>
            </a:r>
            <a:r>
              <a:rPr lang="en-US" sz="1800" b="0" i="0" u="none" strike="noStrike" baseline="0" dirty="0">
                <a:latin typeface="JansonTextLTStd-Roman"/>
              </a:rPr>
              <a:t>element relies on its id attribute to provide meaning.</a:t>
            </a:r>
          </a:p>
          <a:p>
            <a:pPr marL="0" indent="0" algn="l">
              <a:buNone/>
            </a:pPr>
            <a:r>
              <a:rPr lang="en-US" sz="1800" b="0" i="0" u="none" strike="noStrike" baseline="0" dirty="0">
                <a:latin typeface="JansonTextLTStd-Roman"/>
              </a:rPr>
              <a:t>After discussing the pros and cons of the </a:t>
            </a:r>
            <a:r>
              <a:rPr lang="en-US" sz="1800" b="1" i="0" u="none" strike="noStrike" baseline="0" dirty="0">
                <a:latin typeface="CourierStd-Bold"/>
              </a:rPr>
              <a:t>main </a:t>
            </a:r>
            <a:r>
              <a:rPr lang="en-US" sz="1800" b="0" i="0" u="none" strike="noStrike" baseline="0" dirty="0">
                <a:latin typeface="JansonTextLTStd-Roman"/>
              </a:rPr>
              <a:t>and </a:t>
            </a:r>
            <a:r>
              <a:rPr lang="en-US" sz="1800" b="1" i="0" u="none" strike="noStrike" baseline="0" dirty="0">
                <a:latin typeface="CourierStd-Bold"/>
              </a:rPr>
              <a:t>div </a:t>
            </a:r>
            <a:r>
              <a:rPr lang="en-US" sz="1800" b="0" i="0" u="none" strike="noStrike" baseline="0" dirty="0">
                <a:latin typeface="JansonTextLTStd-Roman"/>
              </a:rPr>
              <a:t>elements with the owner of the Forward Fitness Club, you decide to use the </a:t>
            </a:r>
            <a:r>
              <a:rPr lang="en-US" sz="1800" b="1" i="0" u="none" strike="noStrike" baseline="0" dirty="0">
                <a:latin typeface="CourierStd-Bold"/>
              </a:rPr>
              <a:t>main </a:t>
            </a:r>
            <a:r>
              <a:rPr lang="en-US" sz="1800" b="0" i="0" u="none" strike="noStrike" baseline="0" dirty="0">
                <a:latin typeface="JansonTextLTStd-Roman"/>
              </a:rPr>
              <a:t>element for the fitness website. Because it is a new site that does not have to incorporate webpages created with earlier versions of HTML, it will use the new HTML 5 semantic elements, including </a:t>
            </a:r>
            <a:r>
              <a:rPr lang="en-US" sz="1800" b="1" i="0" u="none" strike="noStrike" baseline="0" dirty="0">
                <a:latin typeface="CourierStd-Bold"/>
              </a:rPr>
              <a:t>header, nav, main, </a:t>
            </a:r>
            <a:r>
              <a:rPr lang="en-US" sz="1800" b="0" i="0" u="none" strike="noStrike" baseline="0" dirty="0">
                <a:latin typeface="JansonTextLTStd-Roman"/>
              </a:rPr>
              <a:t>and </a:t>
            </a:r>
            <a:r>
              <a:rPr lang="en-US" sz="1800" b="1" i="0" u="none" strike="noStrike" baseline="0" dirty="0">
                <a:latin typeface="CourierStd-Bold"/>
              </a:rPr>
              <a:t>footer</a:t>
            </a:r>
            <a:r>
              <a:rPr lang="en-US" sz="1800" b="0" i="0" u="none" strike="noStrike" baseline="0" dirty="0">
                <a:latin typeface="JansonTextLTStd-Roman"/>
              </a:rPr>
              <a:t>, to lay out the webpages. Although the </a:t>
            </a:r>
            <a:r>
              <a:rPr lang="en-US" sz="1800" b="1" i="0" u="none" strike="noStrike" baseline="0" dirty="0">
                <a:latin typeface="CourierStd-Bold"/>
              </a:rPr>
              <a:t>div </a:t>
            </a:r>
            <a:r>
              <a:rPr lang="en-US" sz="1800" b="0" i="0" u="none" strike="noStrike" baseline="0" dirty="0">
                <a:latin typeface="JansonTextLTStd-Roman"/>
              </a:rPr>
              <a:t>element achieves the same results in layout, the future of web development includes using the new HTML 5 layout tags, and Forward Fitness wants to create a foundation for this future. Using the semantic HTML 5 elements standardizes naming conventions, making webpages more universal, accessible, and meaningful to search engines.</a:t>
            </a:r>
            <a:endParaRPr lang="en-US" dirty="0"/>
          </a:p>
        </p:txBody>
      </p:sp>
    </p:spTree>
    <p:extLst>
      <p:ext uri="{BB962C8B-B14F-4D97-AF65-F5344CB8AC3E}">
        <p14:creationId xmlns:p14="http://schemas.microsoft.com/office/powerpoint/2010/main" val="1377466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Header Element</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a:xfrm>
            <a:off x="581193" y="2180496"/>
            <a:ext cx="4714708" cy="4220304"/>
          </a:xfrm>
        </p:spPr>
        <p:txBody>
          <a:bodyPr/>
          <a:lstStyle/>
          <a:p>
            <a:pPr marL="0" indent="0" algn="l">
              <a:buNone/>
            </a:pPr>
            <a:r>
              <a:rPr lang="en-US" sz="1800" b="0" i="0" u="none" strike="noStrike" baseline="0" dirty="0">
                <a:latin typeface="JansonTextLTStd-Roman"/>
              </a:rPr>
              <a:t>The </a:t>
            </a:r>
            <a:r>
              <a:rPr lang="en-US" sz="1800" b="1" i="0" u="none" strike="noStrike" baseline="0" dirty="0">
                <a:latin typeface="CourierStd-Bold"/>
              </a:rPr>
              <a:t>header </a:t>
            </a:r>
            <a:r>
              <a:rPr lang="en-US" sz="1800" b="0" i="0" u="none" strike="noStrike" baseline="0" dirty="0">
                <a:latin typeface="JansonTextLTStd-Roman"/>
              </a:rPr>
              <a:t>element structurally defines the header area of a webpage.</a:t>
            </a:r>
          </a:p>
          <a:p>
            <a:pPr marL="0" indent="0" algn="l">
              <a:buNone/>
            </a:pPr>
            <a:r>
              <a:rPr lang="en-US" sz="1800" b="0" i="0" u="none" strike="noStrike" baseline="0" dirty="0">
                <a:latin typeface="JansonTextLTStd-Roman"/>
              </a:rPr>
              <a:t>The </a:t>
            </a:r>
            <a:r>
              <a:rPr lang="en-US" sz="1800" b="1" i="0" u="none" strike="noStrike" baseline="0" dirty="0">
                <a:latin typeface="CourierStd-Bold"/>
              </a:rPr>
              <a:t>header </a:t>
            </a:r>
            <a:r>
              <a:rPr lang="en-US" sz="1800" b="0" i="0" u="none" strike="noStrike" baseline="0" dirty="0">
                <a:latin typeface="JansonTextLTStd-Roman"/>
              </a:rPr>
              <a:t>element starts with a &lt;header&gt; tag and ends with a &lt;/header&gt; tag. Content placed between these tags appears on the webpage as part of the </a:t>
            </a:r>
            <a:r>
              <a:rPr lang="en-US" sz="1800" b="1" i="0" u="none" strike="noStrike" baseline="0" dirty="0">
                <a:latin typeface="CourierStd-Bold"/>
              </a:rPr>
              <a:t>header </a:t>
            </a:r>
            <a:r>
              <a:rPr lang="en-US" sz="1800" b="0" i="0" u="none" strike="noStrike" baseline="0" dirty="0">
                <a:latin typeface="JansonTextLTStd-Roman"/>
              </a:rPr>
              <a:t>element. Web designers often place a business name or logo within the </a:t>
            </a:r>
            <a:r>
              <a:rPr lang="en-US" sz="1800" b="1" i="0" u="none" strike="noStrike" baseline="0" dirty="0">
                <a:latin typeface="CourierStd-Bold"/>
              </a:rPr>
              <a:t>header </a:t>
            </a:r>
            <a:r>
              <a:rPr lang="en-US" sz="1800" b="0" i="0" u="none" strike="noStrike" baseline="0" dirty="0">
                <a:latin typeface="JansonTextLTStd-Roman"/>
              </a:rPr>
              <a:t>element.</a:t>
            </a:r>
            <a:endParaRPr lang="en-US" dirty="0"/>
          </a:p>
        </p:txBody>
      </p:sp>
      <p:pic>
        <p:nvPicPr>
          <p:cNvPr id="6" name="Picture 5">
            <a:extLst>
              <a:ext uri="{FF2B5EF4-FFF2-40B4-BE49-F238E27FC236}">
                <a16:creationId xmlns:a16="http://schemas.microsoft.com/office/drawing/2014/main" id="{B4294008-2BD0-4C69-B666-BFB0F03CD993}"/>
              </a:ext>
            </a:extLst>
          </p:cNvPr>
          <p:cNvPicPr>
            <a:picLocks noChangeAspect="1"/>
          </p:cNvPicPr>
          <p:nvPr/>
        </p:nvPicPr>
        <p:blipFill>
          <a:blip r:embed="rId2"/>
          <a:stretch>
            <a:fillRect/>
          </a:stretch>
        </p:blipFill>
        <p:spPr>
          <a:xfrm>
            <a:off x="5295900" y="2145819"/>
            <a:ext cx="6477000" cy="4010025"/>
          </a:xfrm>
          <a:prstGeom prst="rect">
            <a:avLst/>
          </a:prstGeom>
        </p:spPr>
      </p:pic>
    </p:spTree>
    <p:extLst>
      <p:ext uri="{BB962C8B-B14F-4D97-AF65-F5344CB8AC3E}">
        <p14:creationId xmlns:p14="http://schemas.microsoft.com/office/powerpoint/2010/main" val="149247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8B55-CA31-4994-9783-5FB46B0F351C}"/>
              </a:ext>
            </a:extLst>
          </p:cNvPr>
          <p:cNvSpPr>
            <a:spLocks noGrp="1"/>
          </p:cNvSpPr>
          <p:nvPr>
            <p:ph type="title"/>
          </p:nvPr>
        </p:nvSpPr>
        <p:spPr/>
        <p:txBody>
          <a:bodyPr/>
          <a:lstStyle/>
          <a:p>
            <a:r>
              <a:rPr lang="en-US"/>
              <a:t>Objectives</a:t>
            </a:r>
            <a:endParaRPr lang="en-US" dirty="0"/>
          </a:p>
        </p:txBody>
      </p:sp>
      <p:pic>
        <p:nvPicPr>
          <p:cNvPr id="5" name="Picture 4">
            <a:extLst>
              <a:ext uri="{FF2B5EF4-FFF2-40B4-BE49-F238E27FC236}">
                <a16:creationId xmlns:a16="http://schemas.microsoft.com/office/drawing/2014/main" id="{FF0B287F-1D18-4EA7-B0F7-30671B6053F2}"/>
              </a:ext>
            </a:extLst>
          </p:cNvPr>
          <p:cNvPicPr>
            <a:picLocks noChangeAspect="1"/>
          </p:cNvPicPr>
          <p:nvPr/>
        </p:nvPicPr>
        <p:blipFill>
          <a:blip r:embed="rId2"/>
          <a:stretch>
            <a:fillRect/>
          </a:stretch>
        </p:blipFill>
        <p:spPr>
          <a:xfrm>
            <a:off x="2630716" y="1818273"/>
            <a:ext cx="6930568" cy="4981608"/>
          </a:xfrm>
          <a:prstGeom prst="rect">
            <a:avLst/>
          </a:prstGeom>
        </p:spPr>
      </p:pic>
    </p:spTree>
    <p:extLst>
      <p:ext uri="{BB962C8B-B14F-4D97-AF65-F5344CB8AC3E}">
        <p14:creationId xmlns:p14="http://schemas.microsoft.com/office/powerpoint/2010/main" val="3135630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Nav Element</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a:xfrm>
            <a:off x="581193" y="2180496"/>
            <a:ext cx="4714708" cy="4220304"/>
          </a:xfrm>
        </p:spPr>
        <p:txBody>
          <a:bodyPr/>
          <a:lstStyle/>
          <a:p>
            <a:pPr marL="0" indent="0" algn="l">
              <a:buNone/>
            </a:pPr>
            <a:r>
              <a:rPr lang="en-US" sz="1800" b="0" i="0" u="none" strike="noStrike" baseline="0" dirty="0">
                <a:latin typeface="JansonTextLTStd-Roman"/>
              </a:rPr>
              <a:t>The nav element structurally defines the navigation area of a webpage. The </a:t>
            </a:r>
            <a:r>
              <a:rPr lang="en-US" sz="1800" b="1" i="0" u="none" strike="noStrike" baseline="0" dirty="0">
                <a:latin typeface="CourierStd-Bold"/>
              </a:rPr>
              <a:t>nav </a:t>
            </a:r>
            <a:r>
              <a:rPr lang="en-US" sz="1800" b="0" i="0" u="none" strike="noStrike" baseline="0" dirty="0">
                <a:latin typeface="JansonTextLTStd-Roman"/>
              </a:rPr>
              <a:t>element starts with a &lt;nav&gt; tag and ends with a &lt;/nav&gt; tag. The </a:t>
            </a:r>
            <a:r>
              <a:rPr lang="en-US" sz="1800" b="1" i="0" u="none" strike="noStrike" baseline="0" dirty="0">
                <a:latin typeface="CourierStd-Bold"/>
              </a:rPr>
              <a:t>nav </a:t>
            </a:r>
            <a:r>
              <a:rPr lang="en-US" sz="1800" b="0" i="0" u="none" strike="noStrike" baseline="0" dirty="0">
                <a:latin typeface="JansonTextLTStd-Roman"/>
              </a:rPr>
              <a:t>element usually includes links to other pages within the website.</a:t>
            </a:r>
            <a:endParaRPr lang="en-US" dirty="0"/>
          </a:p>
        </p:txBody>
      </p:sp>
      <p:pic>
        <p:nvPicPr>
          <p:cNvPr id="6" name="Picture 5">
            <a:extLst>
              <a:ext uri="{FF2B5EF4-FFF2-40B4-BE49-F238E27FC236}">
                <a16:creationId xmlns:a16="http://schemas.microsoft.com/office/drawing/2014/main" id="{B4294008-2BD0-4C69-B666-BFB0F03CD993}"/>
              </a:ext>
            </a:extLst>
          </p:cNvPr>
          <p:cNvPicPr>
            <a:picLocks noChangeAspect="1"/>
          </p:cNvPicPr>
          <p:nvPr/>
        </p:nvPicPr>
        <p:blipFill>
          <a:blip r:embed="rId2"/>
          <a:stretch>
            <a:fillRect/>
          </a:stretch>
        </p:blipFill>
        <p:spPr>
          <a:xfrm>
            <a:off x="5295900" y="2145819"/>
            <a:ext cx="6477000" cy="4010025"/>
          </a:xfrm>
          <a:prstGeom prst="rect">
            <a:avLst/>
          </a:prstGeom>
        </p:spPr>
      </p:pic>
    </p:spTree>
    <p:extLst>
      <p:ext uri="{BB962C8B-B14F-4D97-AF65-F5344CB8AC3E}">
        <p14:creationId xmlns:p14="http://schemas.microsoft.com/office/powerpoint/2010/main" val="1772578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Main Element</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a:xfrm>
            <a:off x="581193" y="2180496"/>
            <a:ext cx="4714708" cy="4220304"/>
          </a:xfrm>
        </p:spPr>
        <p:txBody>
          <a:bodyPr>
            <a:normAutofit lnSpcReduction="10000"/>
          </a:bodyPr>
          <a:lstStyle/>
          <a:p>
            <a:pPr marL="0" indent="0" algn="l">
              <a:buNone/>
            </a:pPr>
            <a:r>
              <a:rPr lang="en-US" sz="1800" b="0" i="0" u="none" strike="noStrike" baseline="0" dirty="0">
                <a:latin typeface="JansonTextLTStd-Roman"/>
              </a:rPr>
              <a:t>The </a:t>
            </a:r>
            <a:r>
              <a:rPr lang="en-US" sz="1800" b="1" i="0" u="none" strike="noStrike" baseline="0" dirty="0">
                <a:latin typeface="CourierStd-Bold"/>
              </a:rPr>
              <a:t>main </a:t>
            </a:r>
            <a:r>
              <a:rPr lang="en-US" sz="1800" b="0" i="0" u="none" strike="noStrike" baseline="0" dirty="0">
                <a:latin typeface="JansonTextLTStd-Roman"/>
              </a:rPr>
              <a:t>element structurally defines the </a:t>
            </a:r>
            <a:r>
              <a:rPr lang="en-US" sz="1800" b="1" i="0" u="none" strike="noStrike" baseline="0" dirty="0">
                <a:latin typeface="CourierStd-Bold"/>
              </a:rPr>
              <a:t>main </a:t>
            </a:r>
            <a:r>
              <a:rPr lang="en-US" sz="1800" b="0" i="0" u="none" strike="noStrike" baseline="0" dirty="0">
                <a:latin typeface="JansonTextLTStd-Roman"/>
              </a:rPr>
              <a:t>content area of a webpage. The main element starts with a &lt;main&gt; tag and ends with a &lt;/main&gt; tag. Each page can have only one </a:t>
            </a:r>
            <a:r>
              <a:rPr lang="en-US" sz="1800" b="1" i="0" u="none" strike="noStrike" baseline="0" dirty="0">
                <a:latin typeface="CourierStd-Bold"/>
              </a:rPr>
              <a:t>main </a:t>
            </a:r>
            <a:r>
              <a:rPr lang="en-US" sz="1800" b="0" i="0" u="none" strike="noStrike" baseline="0" dirty="0">
                <a:latin typeface="JansonTextLTStd-Roman"/>
              </a:rPr>
              <a:t>element because its content should be unique to each page. </a:t>
            </a:r>
          </a:p>
          <a:p>
            <a:pPr marL="0" indent="0" algn="l">
              <a:buNone/>
            </a:pPr>
            <a:r>
              <a:rPr lang="en-US" sz="1800" b="0" i="0" u="none" strike="noStrike" baseline="0" dirty="0">
                <a:latin typeface="JansonTextLTStd-Roman"/>
              </a:rPr>
              <a:t>At the time this book was written, all current major browsers supported the </a:t>
            </a:r>
            <a:r>
              <a:rPr lang="en-US" sz="1800" b="1" i="0" u="none" strike="noStrike" baseline="0" dirty="0">
                <a:latin typeface="CourierStd-Bold"/>
              </a:rPr>
              <a:t>main </a:t>
            </a:r>
            <a:r>
              <a:rPr lang="en-US" sz="1800" b="0" i="0" u="none" strike="noStrike" baseline="0" dirty="0">
                <a:latin typeface="JansonTextLTStd-Roman"/>
              </a:rPr>
              <a:t>element, with the exception of Internet Explorer 11 and earlier versions. While Internet Explorer 11 will display content within the </a:t>
            </a:r>
            <a:r>
              <a:rPr lang="en-US" sz="1800" b="1" i="0" u="none" strike="noStrike" baseline="0" dirty="0">
                <a:latin typeface="CourierStd-Bold"/>
              </a:rPr>
              <a:t>main </a:t>
            </a:r>
            <a:r>
              <a:rPr lang="en-US" sz="1800" b="0" i="0" u="none" strike="noStrike" baseline="0" dirty="0">
                <a:latin typeface="JansonTextLTStd-Roman"/>
              </a:rPr>
              <a:t>element, it does not fully support the element. For example, Internet Explorer 11 might not correctly display formatting applied to the </a:t>
            </a:r>
            <a:r>
              <a:rPr lang="en-US" sz="1800" b="1" i="0" u="none" strike="noStrike" baseline="0" dirty="0">
                <a:latin typeface="CourierStd-Bold"/>
              </a:rPr>
              <a:t>main </a:t>
            </a:r>
            <a:r>
              <a:rPr lang="en-US" sz="1800" b="0" i="0" u="none" strike="noStrike" baseline="0" dirty="0">
                <a:latin typeface="JansonTextLTStd-Roman"/>
              </a:rPr>
              <a:t>element.</a:t>
            </a:r>
            <a:endParaRPr lang="en-US" dirty="0"/>
          </a:p>
        </p:txBody>
      </p:sp>
      <p:pic>
        <p:nvPicPr>
          <p:cNvPr id="6" name="Picture 5">
            <a:extLst>
              <a:ext uri="{FF2B5EF4-FFF2-40B4-BE49-F238E27FC236}">
                <a16:creationId xmlns:a16="http://schemas.microsoft.com/office/drawing/2014/main" id="{B4294008-2BD0-4C69-B666-BFB0F03CD993}"/>
              </a:ext>
            </a:extLst>
          </p:cNvPr>
          <p:cNvPicPr>
            <a:picLocks noChangeAspect="1"/>
          </p:cNvPicPr>
          <p:nvPr/>
        </p:nvPicPr>
        <p:blipFill>
          <a:blip r:embed="rId2"/>
          <a:stretch>
            <a:fillRect/>
          </a:stretch>
        </p:blipFill>
        <p:spPr>
          <a:xfrm>
            <a:off x="5295900" y="2145819"/>
            <a:ext cx="6477000" cy="4010025"/>
          </a:xfrm>
          <a:prstGeom prst="rect">
            <a:avLst/>
          </a:prstGeom>
        </p:spPr>
      </p:pic>
    </p:spTree>
    <p:extLst>
      <p:ext uri="{BB962C8B-B14F-4D97-AF65-F5344CB8AC3E}">
        <p14:creationId xmlns:p14="http://schemas.microsoft.com/office/powerpoint/2010/main" val="930550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Footer Element</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a:xfrm>
            <a:off x="581193" y="2180496"/>
            <a:ext cx="4714708" cy="4220304"/>
          </a:xfrm>
        </p:spPr>
        <p:txBody>
          <a:bodyPr>
            <a:normAutofit/>
          </a:bodyPr>
          <a:lstStyle/>
          <a:p>
            <a:pPr marL="0" indent="0" algn="l">
              <a:buNone/>
            </a:pPr>
            <a:r>
              <a:rPr lang="en-US" sz="1800" b="0" i="0" u="none" strike="noStrike" baseline="0" dirty="0">
                <a:latin typeface="JansonTextLTStd-Roman"/>
              </a:rPr>
              <a:t>The </a:t>
            </a:r>
            <a:r>
              <a:rPr lang="en-US" sz="1800" b="1" i="0" u="none" strike="noStrike" baseline="0" dirty="0">
                <a:latin typeface="CourierStd-Bold"/>
              </a:rPr>
              <a:t>footer </a:t>
            </a:r>
            <a:r>
              <a:rPr lang="en-US" sz="1800" b="0" i="0" u="none" strike="noStrike" baseline="0" dirty="0">
                <a:latin typeface="JansonTextLTStd-Roman"/>
              </a:rPr>
              <a:t>element structurally defines the bottom, or footer area, of a webpage. The footer element starts with a &lt;footer&gt; tag and ends with a &lt;/footer&gt; tag. </a:t>
            </a:r>
          </a:p>
          <a:p>
            <a:pPr marL="0" indent="0" algn="l">
              <a:buNone/>
            </a:pPr>
            <a:r>
              <a:rPr lang="en-US" sz="1800" b="0" i="0" u="none" strike="noStrike" baseline="0" dirty="0">
                <a:latin typeface="JansonTextLTStd-Roman"/>
              </a:rPr>
              <a:t>Common content found within a webpage footer includes copyright information, contact information, social media links, and policy links.</a:t>
            </a:r>
            <a:endParaRPr lang="en-US" dirty="0"/>
          </a:p>
        </p:txBody>
      </p:sp>
      <p:pic>
        <p:nvPicPr>
          <p:cNvPr id="6" name="Picture 5">
            <a:extLst>
              <a:ext uri="{FF2B5EF4-FFF2-40B4-BE49-F238E27FC236}">
                <a16:creationId xmlns:a16="http://schemas.microsoft.com/office/drawing/2014/main" id="{B4294008-2BD0-4C69-B666-BFB0F03CD993}"/>
              </a:ext>
            </a:extLst>
          </p:cNvPr>
          <p:cNvPicPr>
            <a:picLocks noChangeAspect="1"/>
          </p:cNvPicPr>
          <p:nvPr/>
        </p:nvPicPr>
        <p:blipFill>
          <a:blip r:embed="rId2"/>
          <a:stretch>
            <a:fillRect/>
          </a:stretch>
        </p:blipFill>
        <p:spPr>
          <a:xfrm>
            <a:off x="5295900" y="2145819"/>
            <a:ext cx="6477000" cy="4010025"/>
          </a:xfrm>
          <a:prstGeom prst="rect">
            <a:avLst/>
          </a:prstGeom>
        </p:spPr>
      </p:pic>
    </p:spTree>
    <p:extLst>
      <p:ext uri="{BB962C8B-B14F-4D97-AF65-F5344CB8AC3E}">
        <p14:creationId xmlns:p14="http://schemas.microsoft.com/office/powerpoint/2010/main" val="285825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Webpage Template</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chor="t">
            <a:normAutofit/>
          </a:bodyPr>
          <a:lstStyle/>
          <a:p>
            <a:pPr marL="0" indent="0" algn="l">
              <a:buNone/>
            </a:pPr>
            <a:r>
              <a:rPr lang="en-US" sz="1800" b="0" i="0" u="none" strike="noStrike" baseline="0" dirty="0">
                <a:latin typeface="JansonTextLTStd-Roman"/>
              </a:rPr>
              <a:t>Figure 2–7 identifies the relationship between a coded webpage template with </a:t>
            </a:r>
            <a:r>
              <a:rPr lang="en-US" sz="1800" b="1" i="0" u="none" strike="noStrike" baseline="0" dirty="0">
                <a:latin typeface="CourierStd-Bold"/>
              </a:rPr>
              <a:t>header, nav, main, </a:t>
            </a:r>
            <a:r>
              <a:rPr lang="en-US" sz="1800" b="0" i="0" u="none" strike="noStrike" baseline="0" dirty="0">
                <a:latin typeface="JansonTextLTStd-Roman"/>
              </a:rPr>
              <a:t>and </a:t>
            </a:r>
            <a:r>
              <a:rPr lang="en-US" sz="1800" b="1" i="0" u="none" strike="noStrike" baseline="0" dirty="0">
                <a:latin typeface="CourierStd-Bold"/>
              </a:rPr>
              <a:t>footer </a:t>
            </a:r>
            <a:r>
              <a:rPr lang="en-US" sz="1800" b="0" i="0" u="none" strike="noStrike" baseline="0" dirty="0">
                <a:latin typeface="JansonTextLTStd-Roman"/>
              </a:rPr>
              <a:t>elements and the conceptual wireframe design of a webpage.</a:t>
            </a:r>
            <a:endParaRPr lang="en-US" sz="1800" dirty="0"/>
          </a:p>
        </p:txBody>
      </p:sp>
      <p:pic>
        <p:nvPicPr>
          <p:cNvPr id="6" name="Picture 5">
            <a:extLst>
              <a:ext uri="{FF2B5EF4-FFF2-40B4-BE49-F238E27FC236}">
                <a16:creationId xmlns:a16="http://schemas.microsoft.com/office/drawing/2014/main" id="{5AB25E22-B0D8-4293-A484-CE38B4C33880}"/>
              </a:ext>
            </a:extLst>
          </p:cNvPr>
          <p:cNvPicPr>
            <a:picLocks noChangeAspect="1"/>
          </p:cNvPicPr>
          <p:nvPr/>
        </p:nvPicPr>
        <p:blipFill>
          <a:blip r:embed="rId2"/>
          <a:stretch>
            <a:fillRect/>
          </a:stretch>
        </p:blipFill>
        <p:spPr>
          <a:xfrm>
            <a:off x="2100262" y="2907610"/>
            <a:ext cx="7991475" cy="3878952"/>
          </a:xfrm>
          <a:prstGeom prst="rect">
            <a:avLst/>
          </a:prstGeom>
        </p:spPr>
      </p:pic>
    </p:spTree>
    <p:extLst>
      <p:ext uri="{BB962C8B-B14F-4D97-AF65-F5344CB8AC3E}">
        <p14:creationId xmlns:p14="http://schemas.microsoft.com/office/powerpoint/2010/main" val="1481042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Creating a Webpage Template</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latin typeface="JansonTextLTStd-Roman"/>
              </a:rPr>
              <a:t>A hallmark of a well-designed website is that its webpages have the same look and feel. In other words, most pages have the same layout and all the pages share the same color scheme, typography, and style of graphics. In addition, elements work the same way on each page. For example, the navigation bar appears in the same position on each page and uses the same colors, fonts, and font styles. Visitors select a link on the navigation bar the same way, such as by tapping or clicking a page name. The selected link then appears in a contrasting color.</a:t>
            </a:r>
          </a:p>
          <a:p>
            <a:pPr marL="0" indent="0" algn="l">
              <a:buNone/>
            </a:pPr>
            <a:r>
              <a:rPr lang="en-US" sz="1800" b="0" i="0" u="none" strike="noStrike" baseline="0" dirty="0">
                <a:latin typeface="JansonTextLTStd-Roman"/>
              </a:rPr>
              <a:t>To make sure the webpages in a site share a standard layout, you can create a template, an HTML document that contains elements that should appear on each page. Instead of creating a webpage from scratch, open the template document in a text editor and save it using the name of the new webpage. You can then concentrate on adding content for that particular page rather than re-creating the basic required HTML elements and the structural elements. </a:t>
            </a:r>
          </a:p>
          <a:p>
            <a:pPr marL="0" indent="0" algn="l">
              <a:buNone/>
            </a:pPr>
            <a:r>
              <a:rPr lang="en-US" sz="1800" b="0" i="0" u="none" strike="noStrike" baseline="0" dirty="0">
                <a:latin typeface="JansonTextLTStd-Roman"/>
              </a:rPr>
              <a:t>For the fitness website, you will create a template that includes the basic required HTML elements (the DOCTYPE declaration and the </a:t>
            </a:r>
            <a:r>
              <a:rPr lang="en-US" sz="1800" b="1" i="0" u="none" strike="noStrike" baseline="0" dirty="0">
                <a:latin typeface="CourierStd-Bold"/>
              </a:rPr>
              <a:t>html, head, title, meta, </a:t>
            </a:r>
            <a:r>
              <a:rPr lang="en-US" sz="1800" b="0" i="0" u="none" strike="noStrike" baseline="0" dirty="0">
                <a:latin typeface="JansonTextLTStd-Roman"/>
              </a:rPr>
              <a:t>and </a:t>
            </a:r>
            <a:r>
              <a:rPr lang="en-US" sz="1800" b="1" i="0" u="none" strike="noStrike" baseline="0" dirty="0">
                <a:latin typeface="CourierStd-Bold"/>
              </a:rPr>
              <a:t>body </a:t>
            </a:r>
            <a:r>
              <a:rPr lang="en-US" sz="1800" b="0" i="0" u="none" strike="noStrike" baseline="0" dirty="0">
                <a:latin typeface="JansonTextLTStd-Roman"/>
              </a:rPr>
              <a:t>elements) and the four HTML structural, semantic elements identified in the webpage wireframe shown in Figure 2–3: </a:t>
            </a:r>
            <a:r>
              <a:rPr lang="en-US" sz="1800" b="1" i="0" u="none" strike="noStrike" baseline="0" dirty="0">
                <a:latin typeface="CourierStd-Bold"/>
              </a:rPr>
              <a:t>header, nav, main, </a:t>
            </a:r>
            <a:r>
              <a:rPr lang="en-US" sz="1800" b="0" i="0" u="none" strike="noStrike" baseline="0" dirty="0">
                <a:latin typeface="JansonTextLTStd-Roman"/>
              </a:rPr>
              <a:t>and </a:t>
            </a:r>
            <a:r>
              <a:rPr lang="en-US" sz="1800" b="1" i="0" u="none" strike="noStrike" baseline="0" dirty="0">
                <a:latin typeface="CourierStd-Bold"/>
              </a:rPr>
              <a:t>footer</a:t>
            </a:r>
            <a:r>
              <a:rPr lang="en-US" sz="1800" b="0" i="0" u="none" strike="noStrike" baseline="0" dirty="0">
                <a:latin typeface="JansonTextLTStd-Roman"/>
              </a:rPr>
              <a:t>.</a:t>
            </a:r>
            <a:endParaRPr lang="en-US" dirty="0"/>
          </a:p>
        </p:txBody>
      </p:sp>
    </p:spTree>
    <p:extLst>
      <p:ext uri="{BB962C8B-B14F-4D97-AF65-F5344CB8AC3E}">
        <p14:creationId xmlns:p14="http://schemas.microsoft.com/office/powerpoint/2010/main" val="3486050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To Create a Webpage Template Document</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6" cy="4715436"/>
          </a:xfrm>
        </p:spPr>
        <p:txBody>
          <a:bodyPr anchor="t">
            <a:normAutofit/>
          </a:bodyPr>
          <a:lstStyle/>
          <a:p>
            <a:pPr marL="0" indent="0" algn="l">
              <a:buNone/>
            </a:pPr>
            <a:r>
              <a:rPr lang="en-US" sz="1800" b="0" i="0" u="none" strike="noStrike" baseline="0" dirty="0">
                <a:solidFill>
                  <a:srgbClr val="000000"/>
                </a:solidFill>
                <a:latin typeface="JansonTextLTStd-Roman"/>
              </a:rPr>
              <a:t>To create a webpage template, you create an HTML document with the HTML elements that define the webpage structure. Use your preferred text editor to create the template or ask your instructor which text editor to use. The following steps create a basic webpage template.</a:t>
            </a:r>
          </a:p>
          <a:p>
            <a:pPr marL="0" indent="0" algn="l">
              <a:buNone/>
            </a:pPr>
            <a:endParaRPr lang="en-US" sz="1800" b="0" i="0" u="none" strike="noStrike" baseline="0" dirty="0">
              <a:solidFill>
                <a:srgbClr val="000000"/>
              </a:solidFill>
              <a:latin typeface="JansonText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Open your text editor, tap or click File on the menu bar, and then tap or click New if you need to open a new blank document.</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File on the menu bar and then tap or click Save As to display the Save As dialog box.</a:t>
            </a:r>
            <a:endParaRPr lang="en-US" sz="1800" dirty="0"/>
          </a:p>
        </p:txBody>
      </p:sp>
      <p:pic>
        <p:nvPicPr>
          <p:cNvPr id="6" name="Picture 5">
            <a:extLst>
              <a:ext uri="{FF2B5EF4-FFF2-40B4-BE49-F238E27FC236}">
                <a16:creationId xmlns:a16="http://schemas.microsoft.com/office/drawing/2014/main" id="{88CBCC68-2922-44ED-B043-CF388A437B6B}"/>
              </a:ext>
            </a:extLst>
          </p:cNvPr>
          <p:cNvPicPr>
            <a:picLocks noChangeAspect="1"/>
          </p:cNvPicPr>
          <p:nvPr/>
        </p:nvPicPr>
        <p:blipFill>
          <a:blip r:embed="rId2"/>
          <a:stretch>
            <a:fillRect/>
          </a:stretch>
        </p:blipFill>
        <p:spPr>
          <a:xfrm>
            <a:off x="2967037" y="4951880"/>
            <a:ext cx="5876925" cy="1771650"/>
          </a:xfrm>
          <a:prstGeom prst="rect">
            <a:avLst/>
          </a:prstGeom>
        </p:spPr>
      </p:pic>
    </p:spTree>
    <p:extLst>
      <p:ext uri="{BB962C8B-B14F-4D97-AF65-F5344CB8AC3E}">
        <p14:creationId xmlns:p14="http://schemas.microsoft.com/office/powerpoint/2010/main" val="723545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To Create a Webpage Template Document</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6" cy="4715436"/>
          </a:xfrm>
        </p:spPr>
        <p:txBody>
          <a:bodyPr anchor="t">
            <a:normAutofit/>
          </a:bodyPr>
          <a:lstStyle/>
          <a:p>
            <a:pPr algn="l">
              <a:buFont typeface="Wingdings" panose="05000000000000000000" pitchFamily="2" charset="2"/>
              <a:buChar char="Ø"/>
            </a:pPr>
            <a:endParaRPr lang="en-US" sz="1800" b="0" i="0" u="none" strike="noStrike" baseline="0" dirty="0">
              <a:solidFill>
                <a:srgbClr val="000000"/>
              </a:solidFill>
              <a:latin typeface="Frutiger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Navigate to your fitness folder and then double-tap or double-click it to open it.</a:t>
            </a:r>
          </a:p>
          <a:p>
            <a:pPr algn="l">
              <a:buFont typeface="Wingdings" panose="05000000000000000000" pitchFamily="2" charset="2"/>
              <a:buChar char="Ø"/>
            </a:pPr>
            <a:r>
              <a:rPr lang="en-US" sz="1800" b="0" i="0" u="none" strike="noStrike" baseline="0" dirty="0">
                <a:solidFill>
                  <a:srgbClr val="000000"/>
                </a:solidFill>
                <a:latin typeface="FrutigerLTStd-Roman"/>
              </a:rPr>
              <a:t>In the File name box, type </a:t>
            </a:r>
            <a:r>
              <a:rPr lang="en-US" sz="1800" b="1" i="0" u="none" strike="noStrike" baseline="0" dirty="0">
                <a:solidFill>
                  <a:srgbClr val="000000"/>
                </a:solidFill>
                <a:latin typeface="CourierStd-Bold"/>
              </a:rPr>
              <a:t>template </a:t>
            </a:r>
            <a:r>
              <a:rPr lang="en-US" sz="1800" b="0" i="0" u="none" strike="noStrike" baseline="0" dirty="0">
                <a:solidFill>
                  <a:srgbClr val="000000"/>
                </a:solidFill>
                <a:latin typeface="FrutigerLTStd-Roman"/>
              </a:rPr>
              <a:t>to name the file.</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Save as type button and then tap or click Hyper Text Markup Language to select the file format.</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Save button to save the template in the fitness folder.</a:t>
            </a:r>
          </a:p>
          <a:p>
            <a:pPr algn="l">
              <a:buFont typeface="Wingdings" panose="05000000000000000000" pitchFamily="2" charset="2"/>
              <a:buChar char="Ø"/>
            </a:pPr>
            <a:r>
              <a:rPr lang="en-US" sz="1800" b="0" i="0" u="none" strike="noStrike" baseline="0" dirty="0">
                <a:solidFill>
                  <a:srgbClr val="000000"/>
                </a:solidFill>
                <a:latin typeface="FrutigerLTStd-Roman"/>
              </a:rPr>
              <a:t>On Line 1 of the text editor, type </a:t>
            </a:r>
            <a:r>
              <a:rPr lang="en-US" sz="1800" b="1" i="0" u="none" strike="noStrike" baseline="0" dirty="0">
                <a:solidFill>
                  <a:srgbClr val="000000"/>
                </a:solidFill>
                <a:latin typeface="CourierStd-Bold"/>
              </a:rPr>
              <a:t>&lt;!DOCTYPE html&gt; </a:t>
            </a:r>
            <a:r>
              <a:rPr lang="en-US" sz="1800" b="0" i="0" u="none" strike="noStrike" baseline="0" dirty="0">
                <a:solidFill>
                  <a:srgbClr val="000000"/>
                </a:solidFill>
                <a:latin typeface="FrutigerLTStd-Roman"/>
              </a:rPr>
              <a:t>to define a new HTML 5 document (Figure 2–8).</a:t>
            </a:r>
            <a:endParaRPr lang="en-US" sz="1800" dirty="0"/>
          </a:p>
        </p:txBody>
      </p:sp>
      <p:pic>
        <p:nvPicPr>
          <p:cNvPr id="6" name="Picture 5">
            <a:extLst>
              <a:ext uri="{FF2B5EF4-FFF2-40B4-BE49-F238E27FC236}">
                <a16:creationId xmlns:a16="http://schemas.microsoft.com/office/drawing/2014/main" id="{88CBCC68-2922-44ED-B043-CF388A437B6B}"/>
              </a:ext>
            </a:extLst>
          </p:cNvPr>
          <p:cNvPicPr>
            <a:picLocks noChangeAspect="1"/>
          </p:cNvPicPr>
          <p:nvPr/>
        </p:nvPicPr>
        <p:blipFill>
          <a:blip r:embed="rId2"/>
          <a:stretch>
            <a:fillRect/>
          </a:stretch>
        </p:blipFill>
        <p:spPr>
          <a:xfrm>
            <a:off x="2967037" y="4951880"/>
            <a:ext cx="5876925" cy="1771650"/>
          </a:xfrm>
          <a:prstGeom prst="rect">
            <a:avLst/>
          </a:prstGeom>
        </p:spPr>
      </p:pic>
    </p:spTree>
    <p:extLst>
      <p:ext uri="{BB962C8B-B14F-4D97-AF65-F5344CB8AC3E}">
        <p14:creationId xmlns:p14="http://schemas.microsoft.com/office/powerpoint/2010/main" val="3198279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To Create a Webpage Template Document</a:t>
            </a:r>
          </a:p>
        </p:txBody>
      </p:sp>
      <p:sp>
        <p:nvSpPr>
          <p:cNvPr id="5" name="Content Placeholder 4">
            <a:extLst>
              <a:ext uri="{FF2B5EF4-FFF2-40B4-BE49-F238E27FC236}">
                <a16:creationId xmlns:a16="http://schemas.microsoft.com/office/drawing/2014/main" id="{F9075AC3-EA7F-49DE-BC89-C41F1434611A}"/>
              </a:ext>
            </a:extLst>
          </p:cNvPr>
          <p:cNvSpPr>
            <a:spLocks noGrp="1"/>
          </p:cNvSpPr>
          <p:nvPr>
            <p:ph idx="1"/>
          </p:nvPr>
        </p:nvSpPr>
        <p:spPr/>
        <p:txBody>
          <a:bodyPr anchor="t"/>
          <a:lstStyle/>
          <a:p>
            <a:pPr algn="l">
              <a:buFont typeface="Wingdings" panose="05000000000000000000" pitchFamily="2" charset="2"/>
              <a:buChar char="Ø"/>
            </a:pPr>
            <a:endParaRPr lang="en-US" sz="1800" b="0" i="0" u="none" strike="noStrike" baseline="0" dirty="0">
              <a:solidFill>
                <a:srgbClr val="000000"/>
              </a:solidFill>
              <a:latin typeface="Frutiger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add Line 2 and then type </a:t>
            </a:r>
            <a:r>
              <a:rPr lang="en-US" sz="1800" b="1" i="0" u="none" strike="noStrike" baseline="0" dirty="0">
                <a:solidFill>
                  <a:srgbClr val="000000"/>
                </a:solidFill>
                <a:latin typeface="CourierStd-Bold"/>
              </a:rPr>
              <a:t>&lt;html lang="</a:t>
            </a:r>
            <a:r>
              <a:rPr lang="en-US" sz="1800" b="1" i="0" u="none" strike="noStrike" baseline="0" dirty="0" err="1">
                <a:solidFill>
                  <a:srgbClr val="000000"/>
                </a:solidFill>
                <a:latin typeface="CourierStd-Bold"/>
              </a:rPr>
              <a:t>en</a:t>
            </a:r>
            <a:r>
              <a:rPr lang="en-US" sz="1800" b="1" i="0" u="none" strike="noStrike" baseline="0" dirty="0">
                <a:solidFill>
                  <a:srgbClr val="000000"/>
                </a:solidFill>
                <a:latin typeface="CourierStd-Bold"/>
              </a:rPr>
              <a:t>"&gt; </a:t>
            </a:r>
            <a:r>
              <a:rPr lang="en-US" sz="1800" b="0" i="0" u="none" strike="noStrike" baseline="0" dirty="0">
                <a:solidFill>
                  <a:srgbClr val="000000"/>
                </a:solidFill>
                <a:latin typeface="FrutigerLTStd-Roman"/>
              </a:rPr>
              <a:t>to add a starting &lt;html&gt; tag that defines the language as English.</a:t>
            </a:r>
          </a:p>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add Line 3 and then type </a:t>
            </a:r>
            <a:r>
              <a:rPr lang="en-US" sz="1800" b="1" i="0" u="none" strike="noStrike" baseline="0" dirty="0">
                <a:solidFill>
                  <a:srgbClr val="000000"/>
                </a:solidFill>
                <a:latin typeface="CourierStd-Bold"/>
              </a:rPr>
              <a:t>&lt;head&gt; </a:t>
            </a:r>
            <a:r>
              <a:rPr lang="en-US" sz="1800" b="0" i="0" u="none" strike="noStrike" baseline="0" dirty="0">
                <a:solidFill>
                  <a:srgbClr val="000000"/>
                </a:solidFill>
                <a:latin typeface="FrutigerLTStd-Roman"/>
              </a:rPr>
              <a:t>to add a starting &lt;head&gt; tag (Figure 2–9).</a:t>
            </a:r>
            <a:endParaRPr lang="en-US" dirty="0"/>
          </a:p>
        </p:txBody>
      </p:sp>
      <p:pic>
        <p:nvPicPr>
          <p:cNvPr id="8" name="Picture 7">
            <a:extLst>
              <a:ext uri="{FF2B5EF4-FFF2-40B4-BE49-F238E27FC236}">
                <a16:creationId xmlns:a16="http://schemas.microsoft.com/office/drawing/2014/main" id="{3FA8B891-13C2-4B69-A15F-1EF6900DFAD6}"/>
              </a:ext>
            </a:extLst>
          </p:cNvPr>
          <p:cNvPicPr>
            <a:picLocks noChangeAspect="1"/>
          </p:cNvPicPr>
          <p:nvPr/>
        </p:nvPicPr>
        <p:blipFill>
          <a:blip r:embed="rId2"/>
          <a:stretch>
            <a:fillRect/>
          </a:stretch>
        </p:blipFill>
        <p:spPr>
          <a:xfrm>
            <a:off x="3152774" y="3952875"/>
            <a:ext cx="5886450" cy="2628900"/>
          </a:xfrm>
          <a:prstGeom prst="rect">
            <a:avLst/>
          </a:prstGeom>
        </p:spPr>
      </p:pic>
    </p:spTree>
    <p:extLst>
      <p:ext uri="{BB962C8B-B14F-4D97-AF65-F5344CB8AC3E}">
        <p14:creationId xmlns:p14="http://schemas.microsoft.com/office/powerpoint/2010/main" val="1042813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To Create a Webpage Template Document</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7"/>
            <a:ext cx="5281446" cy="4426324"/>
          </a:xfrm>
        </p:spPr>
        <p:txBody>
          <a:bodyPr anchor="t">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Add the following HTML elements, also shown in bold and red in Figure 2–10, to complete the template, using the </a:t>
            </a:r>
            <a:r>
              <a:rPr lang="en-US" sz="1800" b="0" i="0" u="none" strike="noStrike" baseline="0" dirty="0">
                <a:solidFill>
                  <a:srgbClr val="000000"/>
                </a:solidFill>
                <a:latin typeface="FrutigerLTStd-Roman-SC750"/>
              </a:rPr>
              <a:t>spacebar </a:t>
            </a:r>
            <a:r>
              <a:rPr lang="en-US" sz="1800" b="0" i="0" u="none" strike="noStrike" baseline="0" dirty="0">
                <a:solidFill>
                  <a:srgbClr val="000000"/>
                </a:solidFill>
                <a:latin typeface="FrutigerLTStd-Roman"/>
              </a:rPr>
              <a:t>or </a:t>
            </a:r>
            <a:r>
              <a:rPr lang="en-US" sz="1800" b="0" i="0" u="none" strike="noStrike" baseline="0" dirty="0">
                <a:solidFill>
                  <a:srgbClr val="000000"/>
                </a:solidFill>
                <a:latin typeface="FrutigerLTStd-Roman-SC750"/>
              </a:rPr>
              <a:t>tab </a:t>
            </a:r>
            <a:r>
              <a:rPr lang="en-US" sz="1800" b="0" i="0" u="none" strike="noStrike" baseline="0" dirty="0">
                <a:solidFill>
                  <a:srgbClr val="000000"/>
                </a:solidFill>
                <a:latin typeface="FrutigerLTStd-Roman"/>
              </a:rPr>
              <a:t>key to indent Lines 4 and 5 and using the </a:t>
            </a:r>
            <a:r>
              <a:rPr lang="en-US" sz="1800" b="0" i="0" u="none" strike="noStrike" baseline="0" dirty="0" err="1">
                <a:solidFill>
                  <a:srgbClr val="000000"/>
                </a:solidFill>
                <a:latin typeface="FrutigerLTStd-Roman-SC750"/>
              </a:rPr>
              <a:t>shift+tab</a:t>
            </a:r>
            <a:r>
              <a:rPr lang="en-US" sz="1800" b="0" i="0" u="none" strike="noStrike" baseline="0" dirty="0">
                <a:solidFill>
                  <a:srgbClr val="000000"/>
                </a:solidFill>
                <a:latin typeface="FrutigerLTStd-Roman-SC750"/>
              </a:rPr>
              <a:t> </a:t>
            </a:r>
            <a:r>
              <a:rPr lang="en-US" sz="1800" b="0" i="0" u="none" strike="noStrike" baseline="0" dirty="0">
                <a:solidFill>
                  <a:srgbClr val="000000"/>
                </a:solidFill>
                <a:latin typeface="FrutigerLTStd-Roman"/>
              </a:rPr>
              <a:t>keys to stop indenting.</a:t>
            </a:r>
          </a:p>
          <a:p>
            <a:pPr marL="1296000" lvl="4" indent="0">
              <a:buNone/>
            </a:pPr>
            <a:r>
              <a:rPr lang="en-US" sz="1400" b="1" i="0" u="none" strike="noStrike" baseline="0" dirty="0">
                <a:solidFill>
                  <a:srgbClr val="000000"/>
                </a:solidFill>
                <a:latin typeface="CourierStd-Bold"/>
              </a:rPr>
              <a:t>&lt;title&gt;&lt;/title&gt;</a:t>
            </a:r>
          </a:p>
          <a:p>
            <a:pPr marL="1296000" lvl="4" indent="0">
              <a:buNone/>
            </a:pPr>
            <a:r>
              <a:rPr lang="en-US" sz="1400" b="1" i="0" u="none" strike="noStrike" baseline="0" dirty="0">
                <a:solidFill>
                  <a:srgbClr val="000000"/>
                </a:solidFill>
                <a:latin typeface="CourierStd-Bold"/>
              </a:rPr>
              <a:t>&lt;meta charset="utf-8"&gt;</a:t>
            </a:r>
            <a:endParaRPr lang="en-US" b="1" i="0" u="none" strike="noStrike" baseline="0" dirty="0">
              <a:solidFill>
                <a:srgbClr val="000000"/>
              </a:solidFill>
              <a:latin typeface="CourierStd-Bold"/>
            </a:endParaRPr>
          </a:p>
          <a:p>
            <a:pPr marL="936000" lvl="3" indent="0">
              <a:buNone/>
            </a:pPr>
            <a:r>
              <a:rPr lang="en-US" sz="1400" b="1" i="0" u="none" strike="noStrike" baseline="0" dirty="0">
                <a:solidFill>
                  <a:srgbClr val="000000"/>
                </a:solidFill>
                <a:latin typeface="CourierStd-Bold"/>
              </a:rPr>
              <a:t>&lt;/head&gt;</a:t>
            </a:r>
          </a:p>
          <a:p>
            <a:pPr marL="936000" lvl="3" indent="0">
              <a:buNone/>
            </a:pPr>
            <a:r>
              <a:rPr lang="en-US" sz="1400" b="1" i="0" u="none" strike="noStrike" baseline="0" dirty="0">
                <a:solidFill>
                  <a:srgbClr val="000000"/>
                </a:solidFill>
                <a:latin typeface="CourierStd-Bold"/>
              </a:rPr>
              <a:t>&lt;body&gt;</a:t>
            </a:r>
          </a:p>
          <a:p>
            <a:pPr marL="936000" lvl="3" indent="0">
              <a:buNone/>
            </a:pPr>
            <a:r>
              <a:rPr lang="en-US" sz="1400" b="1" i="0" u="none" strike="noStrike" baseline="0" dirty="0">
                <a:solidFill>
                  <a:srgbClr val="000000"/>
                </a:solidFill>
                <a:latin typeface="CourierStd-Bold"/>
              </a:rPr>
              <a:t>&lt;/body&gt;</a:t>
            </a:r>
          </a:p>
          <a:p>
            <a:pPr marL="594000" lvl="2" indent="0">
              <a:buNone/>
            </a:pPr>
            <a:r>
              <a:rPr lang="en-US" b="1" i="0" u="none" strike="noStrike" baseline="0" dirty="0">
                <a:solidFill>
                  <a:srgbClr val="000000"/>
                </a:solidFill>
                <a:latin typeface="CourierStd-Bold"/>
              </a:rPr>
              <a:t>	&lt;/html&gt;</a:t>
            </a:r>
          </a:p>
          <a:p>
            <a:pPr marL="324000" lvl="1" indent="0">
              <a:buNone/>
            </a:pPr>
            <a:r>
              <a:rPr lang="en-US" b="0" i="0" u="none" strike="noStrike" baseline="0" dirty="0">
                <a:solidFill>
                  <a:srgbClr val="FFFFFF"/>
                </a:solidFill>
                <a:latin typeface="FrutigerLTStd-Black"/>
              </a:rPr>
              <a:t>2</a:t>
            </a:r>
          </a:p>
          <a:p>
            <a:pPr algn="l">
              <a:buFont typeface="Wingdings" panose="05000000000000000000" pitchFamily="2" charset="2"/>
              <a:buChar char="Ø"/>
            </a:pPr>
            <a:r>
              <a:rPr lang="en-US" sz="1800" b="0" i="0" u="none" strike="noStrike" baseline="0" dirty="0">
                <a:solidFill>
                  <a:srgbClr val="000000"/>
                </a:solidFill>
                <a:latin typeface="FrutigerLTStd-Roman"/>
              </a:rPr>
              <a:t>Save your changes.</a:t>
            </a:r>
            <a:endParaRPr lang="en-US" sz="1800" dirty="0"/>
          </a:p>
        </p:txBody>
      </p:sp>
      <p:pic>
        <p:nvPicPr>
          <p:cNvPr id="6" name="Picture 5">
            <a:extLst>
              <a:ext uri="{FF2B5EF4-FFF2-40B4-BE49-F238E27FC236}">
                <a16:creationId xmlns:a16="http://schemas.microsoft.com/office/drawing/2014/main" id="{EE8C9E2F-6FC1-4885-8849-0E9C134BF8CF}"/>
              </a:ext>
            </a:extLst>
          </p:cNvPr>
          <p:cNvPicPr>
            <a:picLocks noChangeAspect="1"/>
          </p:cNvPicPr>
          <p:nvPr/>
        </p:nvPicPr>
        <p:blipFill>
          <a:blip r:embed="rId2"/>
          <a:stretch>
            <a:fillRect/>
          </a:stretch>
        </p:blipFill>
        <p:spPr>
          <a:xfrm>
            <a:off x="5862637" y="2895600"/>
            <a:ext cx="5857875" cy="3086100"/>
          </a:xfrm>
          <a:prstGeom prst="rect">
            <a:avLst/>
          </a:prstGeom>
        </p:spPr>
      </p:pic>
    </p:spTree>
    <p:extLst>
      <p:ext uri="{BB962C8B-B14F-4D97-AF65-F5344CB8AC3E}">
        <p14:creationId xmlns:p14="http://schemas.microsoft.com/office/powerpoint/2010/main" val="594271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To Add HTML 5 Semantic Elements to a Webpage Template</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6"/>
            <a:ext cx="11029616" cy="4473389"/>
          </a:xfrm>
        </p:spPr>
        <p:txBody>
          <a:bodyPr anchor="t">
            <a:normAutofit lnSpcReduction="10000"/>
          </a:bodyPr>
          <a:lstStyle/>
          <a:p>
            <a:pPr marL="0" indent="0" algn="l">
              <a:buNone/>
            </a:pPr>
            <a:r>
              <a:rPr lang="en-US" sz="1800" b="0" i="0" u="none" strike="noStrike" baseline="0" dirty="0">
                <a:solidFill>
                  <a:srgbClr val="000000"/>
                </a:solidFill>
                <a:latin typeface="JansonTextLTStd-Roman"/>
              </a:rPr>
              <a:t>The wireframe in Figure 2–3 defines four areas to display content for the website. To define these content areas, insert the following HTML 5 elements between the &lt;body&gt; and &lt;/body&gt; tags: &lt;header&gt; &lt;/header&gt;, &lt;nav&gt; &lt;/nav&gt;, &lt;main&gt; &lt;/main&gt;, and &lt;footer&gt; &lt;/footer&gt;. Recall that the HTML 5 </a:t>
            </a:r>
            <a:r>
              <a:rPr lang="en-US" sz="1800" b="1" i="0" u="none" strike="noStrike" baseline="0" dirty="0">
                <a:solidFill>
                  <a:srgbClr val="000000"/>
                </a:solidFill>
                <a:latin typeface="CourierStd-Bold"/>
              </a:rPr>
              <a:t>header </a:t>
            </a:r>
            <a:r>
              <a:rPr lang="en-US" sz="1800" b="0" i="0" u="none" strike="noStrike" baseline="0" dirty="0">
                <a:solidFill>
                  <a:srgbClr val="000000"/>
                </a:solidFill>
                <a:latin typeface="JansonTextLTStd-Roman"/>
              </a:rPr>
              <a:t>element defines the header area of the webpage. The </a:t>
            </a:r>
            <a:r>
              <a:rPr lang="en-US" sz="1800" b="1" i="0" u="none" strike="noStrike" baseline="0" dirty="0">
                <a:solidFill>
                  <a:srgbClr val="000000"/>
                </a:solidFill>
                <a:latin typeface="CourierStd-Bold"/>
              </a:rPr>
              <a:t>nav </a:t>
            </a:r>
            <a:r>
              <a:rPr lang="en-US" sz="1800" b="0" i="0" u="none" strike="noStrike" baseline="0" dirty="0">
                <a:solidFill>
                  <a:srgbClr val="000000"/>
                </a:solidFill>
                <a:latin typeface="JansonTextLTStd-Roman"/>
              </a:rPr>
              <a:t>element defines the navigation area of the webpage. The </a:t>
            </a:r>
            <a:r>
              <a:rPr lang="en-US" sz="1800" b="1" i="0" u="none" strike="noStrike" baseline="0" dirty="0">
                <a:solidFill>
                  <a:srgbClr val="000000"/>
                </a:solidFill>
                <a:latin typeface="CourierStd-Bold"/>
              </a:rPr>
              <a:t>main </a:t>
            </a:r>
            <a:r>
              <a:rPr lang="en-US" sz="1800" b="0" i="0" u="none" strike="noStrike" baseline="0" dirty="0">
                <a:solidFill>
                  <a:srgbClr val="000000"/>
                </a:solidFill>
                <a:latin typeface="JansonTextLTStd-Roman"/>
              </a:rPr>
              <a:t>element defines the primary content area of the webpage. The </a:t>
            </a:r>
            <a:r>
              <a:rPr lang="en-US" sz="1800" b="1" i="0" u="none" strike="noStrike" baseline="0" dirty="0">
                <a:solidFill>
                  <a:srgbClr val="000000"/>
                </a:solidFill>
                <a:latin typeface="CourierStd-Bold"/>
              </a:rPr>
              <a:t>footer </a:t>
            </a:r>
            <a:r>
              <a:rPr lang="en-US" sz="1800" b="0" i="0" u="none" strike="noStrike" baseline="0" dirty="0">
                <a:solidFill>
                  <a:srgbClr val="000000"/>
                </a:solidFill>
                <a:latin typeface="JansonTextLTStd-Roman"/>
              </a:rPr>
              <a:t>element defines the footer area of the webpage. The following steps insert HTML 5 structural elements within the body tags.</a:t>
            </a:r>
          </a:p>
          <a:p>
            <a:pPr marL="0" indent="0" algn="l">
              <a:buNone/>
            </a:pPr>
            <a:r>
              <a:rPr lang="en-US" sz="1800" b="0" i="0" u="none" strike="noStrike" baseline="0" dirty="0">
                <a:solidFill>
                  <a:srgbClr val="FFFFFF"/>
                </a:solidFill>
                <a:latin typeface="FrutigerLTStd-Black"/>
              </a:rPr>
              <a:t>1</a:t>
            </a:r>
          </a:p>
          <a:p>
            <a:pPr algn="l">
              <a:buFont typeface="Wingdings" panose="05000000000000000000" pitchFamily="2" charset="2"/>
              <a:buChar char="Ø"/>
            </a:pPr>
            <a:r>
              <a:rPr lang="en-US" sz="1800" b="0" i="0" u="none" strike="noStrike" baseline="0" dirty="0">
                <a:solidFill>
                  <a:srgbClr val="000000"/>
                </a:solidFill>
                <a:latin typeface="FrutigerLTStd-Roman"/>
              </a:rPr>
              <a:t>Place your insertion point after the beginning &lt;body&gt;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tag and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twice to insert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new Lines 8 and 9.</a:t>
            </a:r>
          </a:p>
          <a:p>
            <a:pPr algn="l">
              <a:buFont typeface="Wingdings" panose="05000000000000000000" pitchFamily="2" charset="2"/>
              <a:buChar char="Ø"/>
            </a:pPr>
            <a:r>
              <a:rPr lang="en-US" sz="1800" b="0" i="0" u="none" strike="noStrike" baseline="0" dirty="0">
                <a:solidFill>
                  <a:srgbClr val="000000"/>
                </a:solidFill>
                <a:latin typeface="FrutigerLTStd-Roman"/>
              </a:rPr>
              <a:t>On Line 9, press the </a:t>
            </a:r>
            <a:r>
              <a:rPr lang="en-US" sz="1800" b="0" i="0" u="none" strike="noStrike" baseline="0" dirty="0">
                <a:solidFill>
                  <a:srgbClr val="000000"/>
                </a:solidFill>
                <a:latin typeface="FrutigerLTStd-Roman-SC750"/>
              </a:rPr>
              <a:t>tab </a:t>
            </a:r>
            <a:r>
              <a:rPr lang="en-US" sz="1800" b="0" i="0" u="none" strike="noStrike" baseline="0" dirty="0">
                <a:solidFill>
                  <a:srgbClr val="000000"/>
                </a:solidFill>
                <a:latin typeface="FrutigerLTStd-Roman"/>
              </a:rPr>
              <a:t>key and then type </a:t>
            </a:r>
            <a:r>
              <a:rPr lang="en-US" sz="1800" b="1" i="0" u="none" strike="noStrike" baseline="0" dirty="0">
                <a:solidFill>
                  <a:srgbClr val="000000"/>
                </a:solidFill>
                <a:latin typeface="CourierStd-Bold"/>
              </a:rPr>
              <a:t>&lt;header&gt; </a:t>
            </a:r>
            <a:br>
              <a:rPr lang="en-US" sz="1800" b="1" i="0" u="none" strike="noStrike" baseline="0" dirty="0">
                <a:solidFill>
                  <a:srgbClr val="000000"/>
                </a:solidFill>
                <a:latin typeface="CourierStd-Bold"/>
              </a:rPr>
            </a:br>
            <a:r>
              <a:rPr lang="en-US" sz="1800" b="0" i="0" u="none" strike="noStrike" baseline="0" dirty="0">
                <a:solidFill>
                  <a:srgbClr val="000000"/>
                </a:solidFill>
                <a:latin typeface="FrutigerLTStd-Roman"/>
              </a:rPr>
              <a:t>to add a starting header tag.</a:t>
            </a:r>
          </a:p>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10 and then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type </a:t>
            </a:r>
            <a:r>
              <a:rPr lang="en-US" sz="1800" b="1" i="0" u="none" strike="noStrike" baseline="0" dirty="0">
                <a:solidFill>
                  <a:srgbClr val="000000"/>
                </a:solidFill>
                <a:latin typeface="CourierStd-Bold"/>
              </a:rPr>
              <a:t>&lt;/header&gt; </a:t>
            </a:r>
            <a:r>
              <a:rPr lang="en-US" sz="1800" b="0" i="0" u="none" strike="noStrike" baseline="0" dirty="0">
                <a:solidFill>
                  <a:srgbClr val="000000"/>
                </a:solidFill>
                <a:latin typeface="FrutigerLTStd-Roman"/>
              </a:rPr>
              <a:t>to add an ending header tag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(Figure 2–11).</a:t>
            </a:r>
            <a:endParaRPr lang="en-US" sz="1800" dirty="0"/>
          </a:p>
        </p:txBody>
      </p:sp>
      <p:pic>
        <p:nvPicPr>
          <p:cNvPr id="5" name="Picture 4">
            <a:extLst>
              <a:ext uri="{FF2B5EF4-FFF2-40B4-BE49-F238E27FC236}">
                <a16:creationId xmlns:a16="http://schemas.microsoft.com/office/drawing/2014/main" id="{91D2A55C-B50C-442D-A001-D2E0EED04C0A}"/>
              </a:ext>
            </a:extLst>
          </p:cNvPr>
          <p:cNvPicPr>
            <a:picLocks noChangeAspect="1"/>
          </p:cNvPicPr>
          <p:nvPr/>
        </p:nvPicPr>
        <p:blipFill>
          <a:blip r:embed="rId2"/>
          <a:stretch>
            <a:fillRect/>
          </a:stretch>
        </p:blipFill>
        <p:spPr>
          <a:xfrm>
            <a:off x="6095999" y="3786187"/>
            <a:ext cx="5791200" cy="2981325"/>
          </a:xfrm>
          <a:prstGeom prst="rect">
            <a:avLst/>
          </a:prstGeom>
        </p:spPr>
      </p:pic>
    </p:spTree>
    <p:extLst>
      <p:ext uri="{BB962C8B-B14F-4D97-AF65-F5344CB8AC3E}">
        <p14:creationId xmlns:p14="http://schemas.microsoft.com/office/powerpoint/2010/main" val="239282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2B56-9B6D-4D36-A309-8E97CE4D31D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DACA88C-084C-4DA1-9F5E-DB55B3D12117}"/>
              </a:ext>
            </a:extLst>
          </p:cNvPr>
          <p:cNvSpPr>
            <a:spLocks noGrp="1"/>
          </p:cNvSpPr>
          <p:nvPr>
            <p:ph idx="1"/>
          </p:nvPr>
        </p:nvSpPr>
        <p:spPr>
          <a:xfrm>
            <a:off x="581191" y="3136024"/>
            <a:ext cx="11029615" cy="3019820"/>
          </a:xfrm>
        </p:spPr>
        <p:txBody>
          <a:bodyPr numCol="2">
            <a:normAutofit/>
          </a:bodyPr>
          <a:lstStyle/>
          <a:p>
            <a:pPr lvl="1">
              <a:buFont typeface="Wingdings" panose="05000000000000000000" pitchFamily="2" charset="2"/>
              <a:buChar char="v"/>
            </a:pPr>
            <a:r>
              <a:rPr lang="en-US" sz="1800" b="0" i="0" u="none" strike="noStrike" baseline="0" dirty="0">
                <a:solidFill>
                  <a:srgbClr val="000000"/>
                </a:solidFill>
                <a:latin typeface="FrutigerLTStd-Roman"/>
              </a:rPr>
              <a:t>Explain how to manage website files</a:t>
            </a:r>
          </a:p>
          <a:p>
            <a:pPr lvl="1">
              <a:buFont typeface="Wingdings" panose="05000000000000000000" pitchFamily="2" charset="2"/>
              <a:buChar char="v"/>
            </a:pPr>
            <a:r>
              <a:rPr lang="en-US" sz="1800" b="0" i="0" u="none" strike="noStrike" baseline="0" dirty="0">
                <a:solidFill>
                  <a:srgbClr val="000000"/>
                </a:solidFill>
                <a:latin typeface="FrutigerLTStd-Roman"/>
              </a:rPr>
              <a:t>Describe and use HTML 5 semantic elements</a:t>
            </a:r>
          </a:p>
          <a:p>
            <a:pPr lvl="1">
              <a:buFont typeface="Wingdings" panose="05000000000000000000" pitchFamily="2" charset="2"/>
              <a:buChar char="v"/>
            </a:pPr>
            <a:r>
              <a:rPr lang="en-US" sz="1800" b="0" i="0" u="none" strike="noStrike" baseline="0" dirty="0">
                <a:solidFill>
                  <a:srgbClr val="000000"/>
                </a:solidFill>
                <a:latin typeface="FrutigerLTStd-Roman"/>
              </a:rPr>
              <a:t>Determine the elements to use when setting the structure of a webpage</a:t>
            </a:r>
          </a:p>
          <a:p>
            <a:pPr lvl="1">
              <a:buFont typeface="Wingdings" panose="05000000000000000000" pitchFamily="2" charset="2"/>
              <a:buChar char="v"/>
            </a:pPr>
            <a:r>
              <a:rPr lang="en-US" sz="1800" b="0" i="0" u="none" strike="noStrike" baseline="0" dirty="0">
                <a:solidFill>
                  <a:srgbClr val="000000"/>
                </a:solidFill>
                <a:latin typeface="FrutigerLTStd-Roman"/>
              </a:rPr>
              <a:t>Design and build a semantic wireframe</a:t>
            </a:r>
          </a:p>
          <a:p>
            <a:pPr lvl="1">
              <a:buFont typeface="Wingdings" panose="05000000000000000000" pitchFamily="2" charset="2"/>
              <a:buChar char="v"/>
            </a:pPr>
            <a:r>
              <a:rPr lang="en-US" sz="1800" b="0" i="0" u="none" strike="noStrike" baseline="0" dirty="0">
                <a:solidFill>
                  <a:srgbClr val="000000"/>
                </a:solidFill>
                <a:latin typeface="FrutigerLTStd-Roman"/>
              </a:rPr>
              <a:t>Create a webpage template</a:t>
            </a:r>
          </a:p>
          <a:p>
            <a:pPr lvl="1">
              <a:buFont typeface="Wingdings" panose="05000000000000000000" pitchFamily="2" charset="2"/>
              <a:buChar char="v"/>
            </a:pPr>
            <a:r>
              <a:rPr lang="en-US" sz="1800" b="0" i="0" u="none" strike="noStrike" baseline="0" dirty="0">
                <a:solidFill>
                  <a:srgbClr val="000000"/>
                </a:solidFill>
                <a:latin typeface="FrutigerLTStd-Roman"/>
              </a:rPr>
              <a:t>Insert comments in an HTML document</a:t>
            </a:r>
          </a:p>
          <a:p>
            <a:pPr lvl="1">
              <a:buFont typeface="Wingdings" panose="05000000000000000000" pitchFamily="2" charset="2"/>
              <a:buChar char="v"/>
            </a:pPr>
            <a:r>
              <a:rPr lang="en-US" sz="1800" b="0" i="0" u="none" strike="noStrike" baseline="0" dirty="0">
                <a:solidFill>
                  <a:srgbClr val="000000"/>
                </a:solidFill>
                <a:latin typeface="FrutigerLTStd-Roman"/>
              </a:rPr>
              <a:t>Add static content to a webpage template</a:t>
            </a:r>
          </a:p>
          <a:p>
            <a:pPr lvl="1">
              <a:buFont typeface="Wingdings" panose="05000000000000000000" pitchFamily="2" charset="2"/>
              <a:buChar char="v"/>
            </a:pPr>
            <a:r>
              <a:rPr lang="en-US" sz="1800" b="0" i="0" u="none" strike="noStrike" baseline="0" dirty="0">
                <a:solidFill>
                  <a:srgbClr val="000000"/>
                </a:solidFill>
                <a:latin typeface="FrutigerLTStd-Roman"/>
              </a:rPr>
              <a:t>Insert symbol codes and other character entities</a:t>
            </a:r>
          </a:p>
          <a:p>
            <a:pPr lvl="1">
              <a:buFont typeface="Wingdings" panose="05000000000000000000" pitchFamily="2" charset="2"/>
              <a:buChar char="v"/>
            </a:pPr>
            <a:r>
              <a:rPr lang="en-US" sz="1800" b="0" i="0" u="none" strike="noStrike" baseline="0" dirty="0">
                <a:solidFill>
                  <a:srgbClr val="000000"/>
                </a:solidFill>
                <a:latin typeface="FrutigerLTStd-Roman"/>
              </a:rPr>
              <a:t>Describe and use heading elements</a:t>
            </a:r>
          </a:p>
          <a:p>
            <a:pPr lvl="1">
              <a:buFont typeface="Wingdings" panose="05000000000000000000" pitchFamily="2" charset="2"/>
              <a:buChar char="v"/>
            </a:pPr>
            <a:r>
              <a:rPr lang="en-US" sz="1800" b="0" i="0" u="none" strike="noStrike" baseline="0" dirty="0">
                <a:solidFill>
                  <a:srgbClr val="000000"/>
                </a:solidFill>
                <a:latin typeface="FrutigerLTStd-Roman"/>
              </a:rPr>
              <a:t>Describe the benefits of validating web documents</a:t>
            </a:r>
          </a:p>
          <a:p>
            <a:pPr lvl="1">
              <a:buFont typeface="Wingdings" panose="05000000000000000000" pitchFamily="2" charset="2"/>
              <a:buChar char="v"/>
            </a:pPr>
            <a:r>
              <a:rPr lang="en-US" sz="1800" b="0" i="0" u="none" strike="noStrike" baseline="0" dirty="0">
                <a:solidFill>
                  <a:srgbClr val="000000"/>
                </a:solidFill>
                <a:latin typeface="FrutigerLTStd-Roman"/>
              </a:rPr>
              <a:t>Validate an HTML template</a:t>
            </a:r>
          </a:p>
          <a:p>
            <a:pPr lvl="1">
              <a:buFont typeface="Wingdings" panose="05000000000000000000" pitchFamily="2" charset="2"/>
              <a:buChar char="v"/>
            </a:pPr>
            <a:r>
              <a:rPr lang="en-US" sz="1800" b="0" i="0" u="none" strike="noStrike" baseline="0" dirty="0">
                <a:solidFill>
                  <a:srgbClr val="000000"/>
                </a:solidFill>
                <a:latin typeface="FrutigerLTStd-Roman"/>
              </a:rPr>
              <a:t>Create a home page from an HTML template</a:t>
            </a:r>
          </a:p>
          <a:p>
            <a:pPr lvl="1">
              <a:buFont typeface="Wingdings" panose="05000000000000000000" pitchFamily="2" charset="2"/>
              <a:buChar char="v"/>
            </a:pPr>
            <a:r>
              <a:rPr lang="en-US" sz="1800" b="0" i="0" u="none" strike="noStrike" baseline="0" dirty="0">
                <a:solidFill>
                  <a:srgbClr val="000000"/>
                </a:solidFill>
                <a:latin typeface="FrutigerLTStd-Roman"/>
              </a:rPr>
              <a:t>Add unique content to a webpage</a:t>
            </a:r>
            <a:endParaRPr lang="en-US" sz="1800" dirty="0"/>
          </a:p>
        </p:txBody>
      </p:sp>
      <p:sp>
        <p:nvSpPr>
          <p:cNvPr id="4" name="Content Placeholder 2">
            <a:extLst>
              <a:ext uri="{FF2B5EF4-FFF2-40B4-BE49-F238E27FC236}">
                <a16:creationId xmlns:a16="http://schemas.microsoft.com/office/drawing/2014/main" id="{3E27F3A6-0301-4193-B02C-37DC08C194C9}"/>
              </a:ext>
            </a:extLst>
          </p:cNvPr>
          <p:cNvSpPr txBox="1">
            <a:spLocks/>
          </p:cNvSpPr>
          <p:nvPr/>
        </p:nvSpPr>
        <p:spPr>
          <a:xfrm>
            <a:off x="581191" y="2046026"/>
            <a:ext cx="11029615" cy="759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800" b="0" i="0" u="none" strike="noStrike" baseline="0" dirty="0">
                <a:latin typeface="FrutigerLTStd-Roman"/>
              </a:rPr>
              <a:t>You will have mastered the material in this chapter when you can:</a:t>
            </a:r>
            <a:endParaRPr lang="en-US" dirty="0"/>
          </a:p>
        </p:txBody>
      </p:sp>
    </p:spTree>
    <p:extLst>
      <p:ext uri="{BB962C8B-B14F-4D97-AF65-F5344CB8AC3E}">
        <p14:creationId xmlns:p14="http://schemas.microsoft.com/office/powerpoint/2010/main" val="1045657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To Add HTML 5 Semantic Elements to a Webpage Template</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0" y="2088776"/>
            <a:ext cx="5438609" cy="4473389"/>
          </a:xfrm>
        </p:spPr>
        <p:txBody>
          <a:bodyPr anchor="t">
            <a:normAutofit lnSpcReduction="10000"/>
          </a:bodyPr>
          <a:lstStyle/>
          <a:p>
            <a:pPr algn="l">
              <a:buFont typeface="Wingdings" panose="05000000000000000000" pitchFamily="2" charset="2"/>
              <a:buChar char="Ø"/>
            </a:pPr>
            <a:r>
              <a:rPr lang="en-US" sz="1800" b="0" i="0" u="none" strike="noStrike" baseline="0" dirty="0">
                <a:solidFill>
                  <a:srgbClr val="000000"/>
                </a:solidFill>
                <a:latin typeface="FrutigerLTStd-Roman"/>
              </a:rPr>
              <a:t>Add the following HTML 5 tags, also shown in bold and red in Figure 2–12, to complete the wireframe, indenting each line and inserting a blank line after each ending tag.</a:t>
            </a:r>
          </a:p>
          <a:p>
            <a:pPr marL="594000" lvl="2" indent="0">
              <a:buNone/>
            </a:pPr>
            <a:r>
              <a:rPr lang="en-US" b="1" i="0" u="none" strike="noStrike" baseline="0" dirty="0">
                <a:solidFill>
                  <a:srgbClr val="000000"/>
                </a:solidFill>
                <a:latin typeface="CourierStd-Bold"/>
              </a:rPr>
              <a:t>&lt;nav&gt;</a:t>
            </a:r>
          </a:p>
          <a:p>
            <a:pPr marL="594000" lvl="2" indent="0">
              <a:buNone/>
            </a:pPr>
            <a:r>
              <a:rPr lang="en-US" b="1" i="0" u="none" strike="noStrike" baseline="0" dirty="0">
                <a:solidFill>
                  <a:srgbClr val="000000"/>
                </a:solidFill>
                <a:latin typeface="CourierStd-Bold"/>
              </a:rPr>
              <a:t>&lt;/nav&gt;</a:t>
            </a:r>
          </a:p>
          <a:p>
            <a:pPr marL="594000" lvl="2" indent="0">
              <a:buNone/>
            </a:pPr>
            <a:r>
              <a:rPr lang="en-US" b="0" i="1" u="none" strike="noStrike" baseline="0" dirty="0">
                <a:solidFill>
                  <a:srgbClr val="000000"/>
                </a:solidFill>
                <a:latin typeface="FrutigerLTStd-Italic"/>
              </a:rPr>
              <a:t>(blank line)</a:t>
            </a:r>
          </a:p>
          <a:p>
            <a:pPr marL="594000" lvl="2" indent="0">
              <a:buNone/>
            </a:pPr>
            <a:r>
              <a:rPr lang="en-US" b="1" i="0" u="none" strike="noStrike" baseline="0" dirty="0">
                <a:solidFill>
                  <a:srgbClr val="000000"/>
                </a:solidFill>
                <a:latin typeface="CourierStd-Bold"/>
              </a:rPr>
              <a:t>&lt;main&gt;</a:t>
            </a:r>
          </a:p>
          <a:p>
            <a:pPr marL="594000" lvl="2" indent="0">
              <a:buNone/>
            </a:pPr>
            <a:r>
              <a:rPr lang="en-US" b="1" i="0" u="none" strike="noStrike" baseline="0" dirty="0">
                <a:solidFill>
                  <a:srgbClr val="000000"/>
                </a:solidFill>
                <a:latin typeface="CourierStd-Bold"/>
              </a:rPr>
              <a:t>&lt;/main&gt;</a:t>
            </a:r>
          </a:p>
          <a:p>
            <a:pPr marL="594000" lvl="2" indent="0">
              <a:buNone/>
            </a:pPr>
            <a:r>
              <a:rPr lang="en-US" b="0" i="1" u="none" strike="noStrike" baseline="0" dirty="0">
                <a:solidFill>
                  <a:srgbClr val="000000"/>
                </a:solidFill>
                <a:latin typeface="FrutigerLTStd-Italic"/>
              </a:rPr>
              <a:t>(blank line)</a:t>
            </a:r>
          </a:p>
          <a:p>
            <a:pPr marL="594000" lvl="2" indent="0">
              <a:buNone/>
            </a:pPr>
            <a:r>
              <a:rPr lang="en-US" b="1" i="0" u="none" strike="noStrike" baseline="0" dirty="0">
                <a:solidFill>
                  <a:srgbClr val="000000"/>
                </a:solidFill>
                <a:latin typeface="CourierStd-Bold"/>
              </a:rPr>
              <a:t>&lt;footer&gt;</a:t>
            </a:r>
          </a:p>
          <a:p>
            <a:pPr marL="594000" lvl="2" indent="0">
              <a:buNone/>
            </a:pPr>
            <a:r>
              <a:rPr lang="en-US" b="1" i="0" u="none" strike="noStrike" baseline="0" dirty="0">
                <a:solidFill>
                  <a:srgbClr val="000000"/>
                </a:solidFill>
                <a:latin typeface="CourierStd-Bold"/>
              </a:rPr>
              <a:t>&lt;/footer&gt;</a:t>
            </a:r>
          </a:p>
          <a:p>
            <a:pPr marL="594000" lvl="2" indent="0">
              <a:buNone/>
            </a:pPr>
            <a:r>
              <a:rPr lang="en-US" b="0" i="0" u="none" strike="noStrike" baseline="0" dirty="0">
                <a:solidFill>
                  <a:srgbClr val="FFFFFF"/>
                </a:solidFill>
                <a:latin typeface="FrutigerLTStd-Black"/>
              </a:rPr>
              <a:t>3</a:t>
            </a:r>
          </a:p>
          <a:p>
            <a:pPr algn="l">
              <a:buFont typeface="Wingdings" panose="05000000000000000000" pitchFamily="2" charset="2"/>
              <a:buChar char="Ø"/>
            </a:pPr>
            <a:r>
              <a:rPr lang="en-US" sz="1800" b="0" i="0" u="none" strike="noStrike" baseline="0" dirty="0">
                <a:solidFill>
                  <a:srgbClr val="000000"/>
                </a:solidFill>
                <a:latin typeface="FrutigerLTStd-Roman"/>
              </a:rPr>
              <a:t>Save your changes.</a:t>
            </a:r>
            <a:endParaRPr lang="en-US" sz="1800" dirty="0">
              <a:latin typeface="Lora-Regular"/>
            </a:endParaRPr>
          </a:p>
        </p:txBody>
      </p:sp>
      <p:pic>
        <p:nvPicPr>
          <p:cNvPr id="10" name="Picture 9">
            <a:extLst>
              <a:ext uri="{FF2B5EF4-FFF2-40B4-BE49-F238E27FC236}">
                <a16:creationId xmlns:a16="http://schemas.microsoft.com/office/drawing/2014/main" id="{AD77FFC3-9F3F-4D5B-BB9F-3043BB439ED7}"/>
              </a:ext>
            </a:extLst>
          </p:cNvPr>
          <p:cNvPicPr>
            <a:picLocks noChangeAspect="1"/>
          </p:cNvPicPr>
          <p:nvPr/>
        </p:nvPicPr>
        <p:blipFill>
          <a:blip r:embed="rId2"/>
          <a:stretch>
            <a:fillRect/>
          </a:stretch>
        </p:blipFill>
        <p:spPr>
          <a:xfrm>
            <a:off x="5484635" y="2909887"/>
            <a:ext cx="6126172" cy="3245957"/>
          </a:xfrm>
          <a:prstGeom prst="rect">
            <a:avLst/>
          </a:prstGeom>
        </p:spPr>
      </p:pic>
    </p:spTree>
    <p:extLst>
      <p:ext uri="{BB962C8B-B14F-4D97-AF65-F5344CB8AC3E}">
        <p14:creationId xmlns:p14="http://schemas.microsoft.com/office/powerpoint/2010/main" val="2120519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To Add a Title to a Webpage Template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1" y="2076450"/>
            <a:ext cx="11029615" cy="4688207"/>
          </a:xfrm>
        </p:spPr>
        <p:txBody>
          <a:bodyPr anchor="t">
            <a:normAutofit/>
          </a:bodyPr>
          <a:lstStyle/>
          <a:p>
            <a:pPr marL="0" indent="0" algn="l">
              <a:buNone/>
            </a:pPr>
            <a:r>
              <a:rPr lang="en-US" sz="1800" b="0" i="0" u="none" strike="noStrike" baseline="0" dirty="0">
                <a:latin typeface="JansonTextLTStd-Roman"/>
              </a:rPr>
              <a:t>Recall that when a webpage is displayed in a browser, the browser tab displays the document title. To add a document title, type the title text between the starting and ending title tags. The following step adds a webpage title to a template.</a:t>
            </a:r>
          </a:p>
          <a:p>
            <a:pPr marL="0" indent="0" algn="l">
              <a:buNone/>
            </a:pPr>
            <a:endParaRPr lang="en-US" sz="1800" b="1" i="0" u="none" strike="noStrike" baseline="0" dirty="0">
              <a:solidFill>
                <a:srgbClr val="DA0000"/>
              </a:solidFill>
              <a:latin typeface="JansonTextLTStd-Bold"/>
            </a:endParaRPr>
          </a:p>
          <a:p>
            <a:pPr algn="l">
              <a:buFont typeface="Wingdings" panose="05000000000000000000" pitchFamily="2" charset="2"/>
              <a:buChar char="Ø"/>
            </a:pPr>
            <a:r>
              <a:rPr lang="en-US" sz="1800" b="0" i="0" u="none" strike="noStrike" baseline="0" dirty="0">
                <a:solidFill>
                  <a:srgbClr val="000000"/>
                </a:solidFill>
                <a:latin typeface="FrutigerLTStd-Roman"/>
              </a:rPr>
              <a:t>Place your insertion point after the beginning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&lt;title&gt; tag and type </a:t>
            </a:r>
            <a:r>
              <a:rPr lang="en-US" sz="1800" b="1" i="0" u="none" strike="noStrike" baseline="0" dirty="0">
                <a:solidFill>
                  <a:srgbClr val="000000"/>
                </a:solidFill>
                <a:latin typeface="CourierStd-Bold"/>
              </a:rPr>
              <a:t>Forward Fitness Club </a:t>
            </a:r>
            <a:br>
              <a:rPr lang="en-US" sz="1800" b="1" i="0" u="none" strike="noStrike" baseline="0" dirty="0">
                <a:solidFill>
                  <a:srgbClr val="000000"/>
                </a:solidFill>
                <a:latin typeface="CourierStd-Bold"/>
              </a:rPr>
            </a:br>
            <a:r>
              <a:rPr lang="en-US" sz="1800" b="0" i="0" u="none" strike="noStrike" baseline="0" dirty="0">
                <a:solidFill>
                  <a:srgbClr val="000000"/>
                </a:solidFill>
                <a:latin typeface="FrutigerLTStd-Roman"/>
              </a:rPr>
              <a:t>to add a webpage title.</a:t>
            </a:r>
          </a:p>
          <a:p>
            <a:pPr algn="l">
              <a:buFont typeface="Wingdings" panose="05000000000000000000" pitchFamily="2" charset="2"/>
              <a:buChar char="Ø"/>
            </a:pPr>
            <a:r>
              <a:rPr lang="en-US" sz="1800" b="0" i="0" u="none" strike="noStrike" baseline="0" dirty="0">
                <a:solidFill>
                  <a:srgbClr val="000000"/>
                </a:solidFill>
                <a:latin typeface="FrutigerLTStd-Roman"/>
              </a:rPr>
              <a:t>Save your changes and then view the page in a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browser to display the webpage title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(Figure 2–13).</a:t>
            </a:r>
            <a:endParaRPr lang="en-US" sz="1800" dirty="0"/>
          </a:p>
        </p:txBody>
      </p:sp>
      <p:pic>
        <p:nvPicPr>
          <p:cNvPr id="6" name="Picture 5">
            <a:extLst>
              <a:ext uri="{FF2B5EF4-FFF2-40B4-BE49-F238E27FC236}">
                <a16:creationId xmlns:a16="http://schemas.microsoft.com/office/drawing/2014/main" id="{7EB6F6B7-AD21-4E41-AC09-FF1DF418988C}"/>
              </a:ext>
            </a:extLst>
          </p:cNvPr>
          <p:cNvPicPr>
            <a:picLocks noChangeAspect="1"/>
          </p:cNvPicPr>
          <p:nvPr/>
        </p:nvPicPr>
        <p:blipFill>
          <a:blip r:embed="rId2"/>
          <a:stretch>
            <a:fillRect/>
          </a:stretch>
        </p:blipFill>
        <p:spPr>
          <a:xfrm>
            <a:off x="5953125" y="2859407"/>
            <a:ext cx="5810250" cy="3905250"/>
          </a:xfrm>
          <a:prstGeom prst="rect">
            <a:avLst/>
          </a:prstGeom>
        </p:spPr>
      </p:pic>
    </p:spTree>
    <p:extLst>
      <p:ext uri="{BB962C8B-B14F-4D97-AF65-F5344CB8AC3E}">
        <p14:creationId xmlns:p14="http://schemas.microsoft.com/office/powerpoint/2010/main" val="1822557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Comments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1954304"/>
            <a:ext cx="11029615" cy="4745265"/>
          </a:xfrm>
        </p:spPr>
        <p:txBody>
          <a:bodyPr>
            <a:normAutofit fontScale="92500" lnSpcReduction="20000"/>
          </a:bodyPr>
          <a:lstStyle/>
          <a:p>
            <a:pPr marL="0" indent="0" algn="l">
              <a:buNone/>
            </a:pPr>
            <a:r>
              <a:rPr lang="en-US" sz="1800" b="0" i="0" u="none" strike="noStrike" baseline="0" dirty="0">
                <a:latin typeface="JansonTextLTStd-Roman"/>
              </a:rPr>
              <a:t>As you create a webpage template, include comments about the HTML elements you use to define the areas within the webpage. Comments can provide additional information about these areas and the type of information they include, which is especially helpful if you stop working on a partially completed page and then return to it later. Add a comment before a tag using the following syntax:</a:t>
            </a:r>
          </a:p>
          <a:p>
            <a:pPr marL="594000" lvl="2" indent="0">
              <a:buNone/>
            </a:pPr>
            <a:r>
              <a:rPr lang="en-US" sz="1500" b="1" i="0" u="none" strike="noStrike" baseline="0" dirty="0">
                <a:latin typeface="CourierStd-Bold"/>
              </a:rPr>
              <a:t>&lt;!-- Place your comment here --&gt;</a:t>
            </a:r>
          </a:p>
          <a:p>
            <a:pPr marL="0" indent="0" algn="l">
              <a:buNone/>
            </a:pPr>
            <a:r>
              <a:rPr lang="en-US" sz="1800" b="0" i="0" u="none" strike="noStrike" baseline="0" dirty="0">
                <a:latin typeface="JansonTextLTStd-Roman"/>
              </a:rPr>
              <a:t>The comment syntax uses the angle brackets, similar to the HTML tags. The next character is an exclamation mark followed by two dashes (--). Add the comment text after the first set of dashes. For example, you use comments to give instructions on how to use the template or to identify the author of the website. Close the comment by adding two dashes, followed by a closing angle bracket. One comment can extend over multiple lines, as shown in the following example:</a:t>
            </a:r>
          </a:p>
          <a:p>
            <a:pPr marL="594000" lvl="2" indent="0">
              <a:buNone/>
            </a:pPr>
            <a:r>
              <a:rPr lang="en-US" sz="1500" b="1" i="0" u="none" strike="noStrike" baseline="0" dirty="0">
                <a:latin typeface="CourierStd-Bold"/>
              </a:rPr>
              <a:t>&lt;!-- Student Name</a:t>
            </a:r>
          </a:p>
          <a:p>
            <a:pPr marL="594000" lvl="2" indent="0">
              <a:buNone/>
            </a:pPr>
            <a:r>
              <a:rPr lang="en-US" sz="1500" b="1" i="0" u="none" strike="noStrike" baseline="0" dirty="0">
                <a:latin typeface="CourierStd-Bold"/>
              </a:rPr>
              <a:t>File Name</a:t>
            </a:r>
          </a:p>
          <a:p>
            <a:pPr marL="594000" lvl="2" indent="0">
              <a:buNone/>
            </a:pPr>
            <a:r>
              <a:rPr lang="en-US" sz="1500" b="1" i="0" u="none" strike="noStrike" baseline="0" dirty="0">
                <a:latin typeface="CourierStd-Bold"/>
              </a:rPr>
              <a:t>Date</a:t>
            </a:r>
          </a:p>
          <a:p>
            <a:pPr marL="594000" lvl="2" indent="0">
              <a:buNone/>
            </a:pPr>
            <a:r>
              <a:rPr lang="en-US" sz="1500" b="1" i="0" u="none" strike="noStrike" baseline="0" dirty="0">
                <a:latin typeface="CourierStd-Bold"/>
              </a:rPr>
              <a:t>--&gt;</a:t>
            </a:r>
          </a:p>
          <a:p>
            <a:pPr marL="0" indent="0" algn="l">
              <a:buNone/>
            </a:pPr>
            <a:r>
              <a:rPr lang="en-US" sz="1800" b="0" i="0" u="none" strike="noStrike" baseline="0" dirty="0">
                <a:latin typeface="JansonTextLTStd-Roman"/>
              </a:rPr>
              <a:t>If you are using Notepad++, the text you enter scrolls continuously to the right unless you turn on the word wrap feature. </a:t>
            </a:r>
            <a:r>
              <a:rPr lang="en-US" sz="1800" b="1" i="0" u="none" strike="noStrike" baseline="0" dirty="0">
                <a:latin typeface="JansonTextLTStd-Bold"/>
              </a:rPr>
              <a:t>Word wrap </a:t>
            </a:r>
            <a:r>
              <a:rPr lang="en-US" sz="1800" b="0" i="0" u="none" strike="noStrike" baseline="0" dirty="0">
                <a:latin typeface="JansonTextLTStd-Roman"/>
              </a:rPr>
              <a:t>causes text lines to break at the right edge of the window and appear on a new line, so all entered text is visible in the Notepad++ window. When word wrap is enabled, a paragraph of text is assigned a single logical line number even though it may appear to be displayed on multiple physical lines in Notepad++. Word wrap does not affect the way text prints.</a:t>
            </a:r>
            <a:endParaRPr lang="en-US" sz="1800" b="0" i="0" u="none" strike="noStrike" baseline="0" dirty="0">
              <a:latin typeface="Lora-Regular"/>
            </a:endParaRPr>
          </a:p>
        </p:txBody>
      </p:sp>
    </p:spTree>
    <p:extLst>
      <p:ext uri="{BB962C8B-B14F-4D97-AF65-F5344CB8AC3E}">
        <p14:creationId xmlns:p14="http://schemas.microsoft.com/office/powerpoint/2010/main" val="1206881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To Add Comments to a Webpage Template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214281"/>
            <a:ext cx="11029615" cy="4367494"/>
          </a:xfrm>
        </p:spPr>
        <p:txBody>
          <a:bodyPr anchor="t">
            <a:normAutofit/>
          </a:bodyPr>
          <a:lstStyle/>
          <a:p>
            <a:pPr marL="0" indent="0" algn="l">
              <a:buNone/>
            </a:pPr>
            <a:r>
              <a:rPr lang="en-US" sz="1800" b="0" i="0" u="none" strike="noStrike" baseline="0" dirty="0">
                <a:solidFill>
                  <a:srgbClr val="000000"/>
                </a:solidFill>
                <a:latin typeface="JansonTextLTStd-Roman"/>
              </a:rPr>
              <a:t>When you create a webpage template, including comments provides additional information about how to use the sections of the webpage. You can also use a comment to identify that you are the author of the webpage. </a:t>
            </a:r>
            <a:r>
              <a:rPr lang="en-US" sz="1800" b="1" i="1" u="none" strike="noStrike" baseline="0" dirty="0">
                <a:solidFill>
                  <a:srgbClr val="000000"/>
                </a:solidFill>
                <a:latin typeface="JansonTextLTStd-BoldItalic"/>
              </a:rPr>
              <a:t>Why? </a:t>
            </a:r>
            <a:r>
              <a:rPr lang="en-US" sz="1800" b="0" i="1" u="none" strike="noStrike" baseline="0" dirty="0">
                <a:solidFill>
                  <a:srgbClr val="000000"/>
                </a:solidFill>
                <a:latin typeface="JansonTextLTStd-Italic"/>
              </a:rPr>
              <a:t>When creating a new webpage from a template, comments provide insight on the type of information to include. </a:t>
            </a:r>
            <a:r>
              <a:rPr lang="en-US" sz="1800" b="0" i="0" u="none" strike="noStrike" baseline="0" dirty="0">
                <a:solidFill>
                  <a:srgbClr val="000000"/>
                </a:solidFill>
                <a:latin typeface="JansonTextLTStd-Roman"/>
              </a:rPr>
              <a:t>The following steps add comments to a webpage template.</a:t>
            </a:r>
          </a:p>
          <a:p>
            <a:pPr marL="0" indent="0" algn="l">
              <a:buNone/>
            </a:pPr>
            <a:endParaRPr lang="en-US" sz="1800" b="0" i="0" u="none" strike="noStrike" baseline="0" dirty="0">
              <a:solidFill>
                <a:srgbClr val="000000"/>
              </a:solidFill>
              <a:latin typeface="JansonText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Place the insertion point after the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&lt;!DOCTYPE html&gt; tag and then press the </a:t>
            </a:r>
            <a:r>
              <a:rPr lang="en-US" sz="1800" b="0" i="0" u="none" strike="noStrike" baseline="0" dirty="0">
                <a:solidFill>
                  <a:srgbClr val="000000"/>
                </a:solidFill>
                <a:latin typeface="FrutigerLTStd-Roman-SC750"/>
              </a:rPr>
              <a:t>enter </a:t>
            </a:r>
            <a:br>
              <a:rPr lang="en-US" sz="1800" b="0" i="0" u="none" strike="noStrike" baseline="0" dirty="0">
                <a:solidFill>
                  <a:srgbClr val="000000"/>
                </a:solidFill>
                <a:latin typeface="FrutigerLTStd-Roman-SC750"/>
              </a:rPr>
            </a:br>
            <a:r>
              <a:rPr lang="en-US" sz="1800" b="0" i="0" u="none" strike="noStrike" baseline="0" dirty="0">
                <a:solidFill>
                  <a:srgbClr val="000000"/>
                </a:solidFill>
                <a:latin typeface="FrutigerLTStd-Roman"/>
              </a:rPr>
              <a:t>key to insert a new Line 2.</a:t>
            </a:r>
          </a:p>
          <a:p>
            <a:pPr algn="l">
              <a:buFont typeface="Wingdings" panose="05000000000000000000" pitchFamily="2" charset="2"/>
              <a:buChar char="Ø"/>
            </a:pPr>
            <a:r>
              <a:rPr lang="en-US" sz="1800" b="0" i="0" u="none" strike="noStrike" baseline="0" dirty="0">
                <a:solidFill>
                  <a:srgbClr val="000000"/>
                </a:solidFill>
                <a:latin typeface="FrutigerLTStd-Roman"/>
              </a:rPr>
              <a:t>Type </a:t>
            </a:r>
            <a:r>
              <a:rPr lang="en-US" sz="1800" b="1" i="0" u="none" strike="noStrike" baseline="0" dirty="0">
                <a:solidFill>
                  <a:srgbClr val="000000"/>
                </a:solidFill>
                <a:latin typeface="CourierStd-Bold"/>
              </a:rPr>
              <a:t>&lt;!-- This website template </a:t>
            </a:r>
            <a:br>
              <a:rPr lang="en-US" sz="1800" b="1" i="0" u="none" strike="noStrike" baseline="0" dirty="0">
                <a:solidFill>
                  <a:srgbClr val="000000"/>
                </a:solidFill>
                <a:latin typeface="CourierStd-Bold"/>
              </a:rPr>
            </a:br>
            <a:r>
              <a:rPr lang="en-US" sz="1800" b="1" i="0" u="none" strike="noStrike" baseline="0" dirty="0">
                <a:solidFill>
                  <a:srgbClr val="000000"/>
                </a:solidFill>
                <a:latin typeface="CourierStd-Bold"/>
              </a:rPr>
              <a:t>was created by: </a:t>
            </a:r>
            <a:r>
              <a:rPr lang="en-US" sz="1800" b="1" i="1" u="none" strike="noStrike" baseline="0" dirty="0">
                <a:solidFill>
                  <a:srgbClr val="000000"/>
                </a:solidFill>
                <a:latin typeface="CourierStd-BoldOblique"/>
              </a:rPr>
              <a:t>Student’s First </a:t>
            </a:r>
            <a:br>
              <a:rPr lang="en-US" sz="1800" b="1" i="1" u="none" strike="noStrike" baseline="0" dirty="0">
                <a:solidFill>
                  <a:srgbClr val="000000"/>
                </a:solidFill>
                <a:latin typeface="CourierStd-BoldOblique"/>
              </a:rPr>
            </a:br>
            <a:r>
              <a:rPr lang="en-US" sz="1800" b="1" i="1" u="none" strike="noStrike" baseline="0" dirty="0">
                <a:solidFill>
                  <a:srgbClr val="000000"/>
                </a:solidFill>
                <a:latin typeface="CourierStd-BoldOblique"/>
              </a:rPr>
              <a:t>Name Student’s Last Name </a:t>
            </a:r>
            <a:r>
              <a:rPr lang="en-US" sz="1800" b="1" i="0" u="none" strike="noStrike" baseline="0" dirty="0">
                <a:solidFill>
                  <a:srgbClr val="000000"/>
                </a:solidFill>
                <a:latin typeface="CourierStd-Bold"/>
              </a:rPr>
              <a:t>--&gt; </a:t>
            </a:r>
            <a:br>
              <a:rPr lang="en-US" sz="1800" b="1" i="0" u="none" strike="noStrike" baseline="0" dirty="0">
                <a:solidFill>
                  <a:srgbClr val="000000"/>
                </a:solidFill>
                <a:latin typeface="CourierStd-Bold"/>
              </a:rPr>
            </a:br>
            <a:r>
              <a:rPr lang="en-US" sz="1800" b="0" i="0" u="none" strike="noStrike" baseline="0" dirty="0">
                <a:solidFill>
                  <a:srgbClr val="000000"/>
                </a:solidFill>
                <a:latin typeface="FrutigerLTStd-Roman"/>
              </a:rPr>
              <a:t>on Line 2 to add a comment at the beginning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of the document that identifies the author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(Figure 2–14).</a:t>
            </a:r>
            <a:endParaRPr lang="en-US" sz="1800" b="0" i="0" u="none" strike="noStrike" baseline="0" dirty="0">
              <a:latin typeface="Lora-Regular"/>
            </a:endParaRPr>
          </a:p>
        </p:txBody>
      </p:sp>
      <p:pic>
        <p:nvPicPr>
          <p:cNvPr id="6" name="Picture 5">
            <a:extLst>
              <a:ext uri="{FF2B5EF4-FFF2-40B4-BE49-F238E27FC236}">
                <a16:creationId xmlns:a16="http://schemas.microsoft.com/office/drawing/2014/main" id="{E6431A61-A415-4813-9F81-7EA556D0330B}"/>
              </a:ext>
            </a:extLst>
          </p:cNvPr>
          <p:cNvPicPr>
            <a:picLocks noChangeAspect="1"/>
          </p:cNvPicPr>
          <p:nvPr/>
        </p:nvPicPr>
        <p:blipFill>
          <a:blip r:embed="rId2"/>
          <a:stretch>
            <a:fillRect/>
          </a:stretch>
        </p:blipFill>
        <p:spPr>
          <a:xfrm>
            <a:off x="5543550" y="3800475"/>
            <a:ext cx="6381750" cy="2781300"/>
          </a:xfrm>
          <a:prstGeom prst="rect">
            <a:avLst/>
          </a:prstGeom>
        </p:spPr>
      </p:pic>
    </p:spTree>
    <p:extLst>
      <p:ext uri="{BB962C8B-B14F-4D97-AF65-F5344CB8AC3E}">
        <p14:creationId xmlns:p14="http://schemas.microsoft.com/office/powerpoint/2010/main" val="2457194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To Add Comments to a Webpage Template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5"/>
            <a:ext cx="11029616" cy="4265491"/>
          </a:xfrm>
        </p:spPr>
        <p:txBody>
          <a:bodyPr anchor="t">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Place the insertion point on the blank Line 9 and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10.</a:t>
            </a:r>
          </a:p>
          <a:p>
            <a:pPr algn="l">
              <a:buFont typeface="Wingdings" panose="05000000000000000000" pitchFamily="2" charset="2"/>
              <a:buChar char="Ø"/>
            </a:pPr>
            <a:r>
              <a:rPr lang="en-US" sz="1800" b="0" i="0" u="none" strike="noStrike" baseline="0" dirty="0">
                <a:solidFill>
                  <a:srgbClr val="000000"/>
                </a:solidFill>
                <a:latin typeface="FrutigerLTStd-Roman"/>
              </a:rPr>
              <a:t>On Line 10, press the </a:t>
            </a:r>
            <a:r>
              <a:rPr lang="en-US" sz="1800" b="0" i="0" u="none" strike="noStrike" baseline="0" dirty="0">
                <a:solidFill>
                  <a:srgbClr val="000000"/>
                </a:solidFill>
                <a:latin typeface="FrutigerLTStd-Roman-SC750"/>
              </a:rPr>
              <a:t>tab </a:t>
            </a:r>
            <a:r>
              <a:rPr lang="en-US" sz="1800" b="0" i="0" u="none" strike="noStrike" baseline="0" dirty="0">
                <a:solidFill>
                  <a:srgbClr val="000000"/>
                </a:solidFill>
                <a:latin typeface="FrutigerLTStd-Roman"/>
              </a:rPr>
              <a:t>key and then type </a:t>
            </a:r>
            <a:br>
              <a:rPr lang="en-US" sz="1800" b="0" i="0" u="none" strike="noStrike" baseline="0" dirty="0">
                <a:solidFill>
                  <a:srgbClr val="000000"/>
                </a:solidFill>
                <a:latin typeface="FrutigerLTStd-Roman"/>
              </a:rPr>
            </a:br>
            <a:r>
              <a:rPr lang="en-US" b="1" i="0" u="none" strike="noStrike" baseline="0" dirty="0">
                <a:solidFill>
                  <a:srgbClr val="000000"/>
                </a:solidFill>
                <a:latin typeface="CourierStd-Bold"/>
              </a:rPr>
              <a:t>&lt;!-- Use the header area for the website name or logo --&gt; </a:t>
            </a:r>
            <a:r>
              <a:rPr lang="en-US" sz="1800" b="0" i="0" u="none" strike="noStrike" baseline="0" dirty="0">
                <a:solidFill>
                  <a:srgbClr val="000000"/>
                </a:solidFill>
                <a:latin typeface="FrutigerLTStd-Roman"/>
              </a:rPr>
              <a:t>to add a comment identifying the type of information to include in the header area (Figure 2–15).</a:t>
            </a:r>
            <a:endParaRPr lang="en-US" sz="1800" dirty="0"/>
          </a:p>
        </p:txBody>
      </p:sp>
      <p:pic>
        <p:nvPicPr>
          <p:cNvPr id="15" name="Picture 14">
            <a:extLst>
              <a:ext uri="{FF2B5EF4-FFF2-40B4-BE49-F238E27FC236}">
                <a16:creationId xmlns:a16="http://schemas.microsoft.com/office/drawing/2014/main" id="{6BB38AED-E206-4986-A367-9976C208EBC2}"/>
              </a:ext>
            </a:extLst>
          </p:cNvPr>
          <p:cNvPicPr>
            <a:picLocks noChangeAspect="1"/>
          </p:cNvPicPr>
          <p:nvPr/>
        </p:nvPicPr>
        <p:blipFill>
          <a:blip r:embed="rId2"/>
          <a:stretch>
            <a:fillRect/>
          </a:stretch>
        </p:blipFill>
        <p:spPr>
          <a:xfrm>
            <a:off x="2840652" y="3552344"/>
            <a:ext cx="6510695" cy="2893642"/>
          </a:xfrm>
          <a:prstGeom prst="rect">
            <a:avLst/>
          </a:prstGeom>
        </p:spPr>
      </p:pic>
    </p:spTree>
    <p:extLst>
      <p:ext uri="{BB962C8B-B14F-4D97-AF65-F5344CB8AC3E}">
        <p14:creationId xmlns:p14="http://schemas.microsoft.com/office/powerpoint/2010/main" val="4011998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To Add Comments to a Webpage Template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390775"/>
            <a:ext cx="11029616" cy="4055211"/>
          </a:xfrm>
        </p:spPr>
        <p:txBody>
          <a:bodyPr anchor="t">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Place the insertion point on the blank Line 13 and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14.</a:t>
            </a:r>
          </a:p>
          <a:p>
            <a:pPr algn="l">
              <a:buFont typeface="Wingdings" panose="05000000000000000000" pitchFamily="2" charset="2"/>
              <a:buChar char="Ø"/>
            </a:pPr>
            <a:r>
              <a:rPr lang="en-US" sz="1800" b="0" i="0" u="none" strike="noStrike" baseline="0" dirty="0">
                <a:solidFill>
                  <a:srgbClr val="000000"/>
                </a:solidFill>
                <a:latin typeface="FrutigerLTStd-Roman"/>
              </a:rPr>
              <a:t>On Line 14, type </a:t>
            </a:r>
            <a:r>
              <a:rPr lang="en-US" sz="1800" b="1" i="0" u="none" strike="noStrike" baseline="0" dirty="0">
                <a:solidFill>
                  <a:srgbClr val="000000"/>
                </a:solidFill>
                <a:latin typeface="CourierStd-Bold"/>
              </a:rPr>
              <a:t>&lt;!-- Use the nav area to add hyperlinks to other pages within the website --&gt; </a:t>
            </a:r>
            <a:r>
              <a:rPr lang="en-US" sz="1800" b="0" i="0" u="none" strike="noStrike" baseline="0" dirty="0">
                <a:solidFill>
                  <a:srgbClr val="000000"/>
                </a:solidFill>
                <a:latin typeface="FrutigerLTStd-Roman"/>
              </a:rPr>
              <a:t>to add a comment above the navigation area (Figure 2–16).</a:t>
            </a:r>
            <a:endParaRPr lang="en-US" sz="1800" dirty="0"/>
          </a:p>
        </p:txBody>
      </p:sp>
      <p:pic>
        <p:nvPicPr>
          <p:cNvPr id="11" name="Picture 10">
            <a:extLst>
              <a:ext uri="{FF2B5EF4-FFF2-40B4-BE49-F238E27FC236}">
                <a16:creationId xmlns:a16="http://schemas.microsoft.com/office/drawing/2014/main" id="{08DB8D80-289A-49F8-BB7D-882519D5DA52}"/>
              </a:ext>
            </a:extLst>
          </p:cNvPr>
          <p:cNvPicPr>
            <a:picLocks noChangeAspect="1"/>
          </p:cNvPicPr>
          <p:nvPr/>
        </p:nvPicPr>
        <p:blipFill>
          <a:blip r:embed="rId2"/>
          <a:stretch>
            <a:fillRect/>
          </a:stretch>
        </p:blipFill>
        <p:spPr>
          <a:xfrm>
            <a:off x="2947987" y="4110037"/>
            <a:ext cx="6296025" cy="2428875"/>
          </a:xfrm>
          <a:prstGeom prst="rect">
            <a:avLst/>
          </a:prstGeom>
        </p:spPr>
      </p:pic>
    </p:spTree>
    <p:extLst>
      <p:ext uri="{BB962C8B-B14F-4D97-AF65-F5344CB8AC3E}">
        <p14:creationId xmlns:p14="http://schemas.microsoft.com/office/powerpoint/2010/main" val="496331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To Add Comments to a Webpage Template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1" y="2209801"/>
            <a:ext cx="4809791" cy="4391024"/>
          </a:xfrm>
        </p:spPr>
        <p:txBody>
          <a:bodyPr anchor="t">
            <a:normAutofit lnSpcReduction="10000"/>
          </a:bodyPr>
          <a:lstStyle/>
          <a:p>
            <a:pPr algn="l">
              <a:buFont typeface="Wingdings" panose="05000000000000000000" pitchFamily="2" charset="2"/>
              <a:buChar char="Ø"/>
            </a:pPr>
            <a:r>
              <a:rPr lang="en-US" sz="1800" b="0" i="0" u="none" strike="noStrike" baseline="0" dirty="0">
                <a:solidFill>
                  <a:srgbClr val="000000"/>
                </a:solidFill>
                <a:latin typeface="FrutigerLTStd-Roman"/>
              </a:rPr>
              <a:t>Place the insertion point on the blank Line 17 and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18.</a:t>
            </a:r>
          </a:p>
          <a:p>
            <a:pPr algn="l">
              <a:buFont typeface="Wingdings" panose="05000000000000000000" pitchFamily="2" charset="2"/>
              <a:buChar char="Ø"/>
            </a:pPr>
            <a:r>
              <a:rPr lang="en-US" sz="1800" b="0" i="0" u="none" strike="noStrike" baseline="0" dirty="0">
                <a:solidFill>
                  <a:srgbClr val="000000"/>
                </a:solidFill>
                <a:latin typeface="FrutigerLTStd-Roman"/>
              </a:rPr>
              <a:t>On Line 18, type </a:t>
            </a:r>
            <a:r>
              <a:rPr lang="en-US" sz="1800" b="1" i="0" u="none" strike="noStrike" baseline="0" dirty="0">
                <a:solidFill>
                  <a:srgbClr val="000000"/>
                </a:solidFill>
                <a:latin typeface="CourierStd-Bold"/>
              </a:rPr>
              <a:t>&lt;!-- Use the main area to add the main content of the webpage --&gt; </a:t>
            </a:r>
            <a:r>
              <a:rPr lang="en-US" sz="1800" b="0" i="0" u="none" strike="noStrike" baseline="0" dirty="0">
                <a:solidFill>
                  <a:srgbClr val="000000"/>
                </a:solidFill>
                <a:latin typeface="FrutigerLTStd-Roman"/>
              </a:rPr>
              <a:t>to add a comment above the main area.</a:t>
            </a:r>
          </a:p>
          <a:p>
            <a:pPr algn="l">
              <a:buFont typeface="Wingdings" panose="05000000000000000000" pitchFamily="2" charset="2"/>
              <a:buChar char="Ø"/>
            </a:pPr>
            <a:r>
              <a:rPr lang="en-US" sz="1800" b="0" i="0" u="none" strike="noStrike" baseline="0" dirty="0">
                <a:solidFill>
                  <a:srgbClr val="000000"/>
                </a:solidFill>
                <a:latin typeface="FrutigerLTStd-Roman"/>
              </a:rPr>
              <a:t>Place the insertion point on the blank Line 21 and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22.</a:t>
            </a:r>
          </a:p>
          <a:p>
            <a:pPr algn="l">
              <a:buFont typeface="Wingdings" panose="05000000000000000000" pitchFamily="2" charset="2"/>
              <a:buChar char="Ø"/>
            </a:pPr>
            <a:r>
              <a:rPr lang="en-US" sz="1800" b="0" i="0" u="none" strike="noStrike" baseline="0" dirty="0">
                <a:solidFill>
                  <a:srgbClr val="000000"/>
                </a:solidFill>
                <a:latin typeface="FrutigerLTStd-Roman"/>
              </a:rPr>
              <a:t>On Line 22, type </a:t>
            </a:r>
            <a:r>
              <a:rPr lang="en-US" sz="1800" b="1" i="0" u="none" strike="noStrike" baseline="0" dirty="0">
                <a:solidFill>
                  <a:srgbClr val="000000"/>
                </a:solidFill>
                <a:latin typeface="CourierStd-Bold"/>
              </a:rPr>
              <a:t>&lt;!-- Use the footer area to add webpage footer content --&gt; </a:t>
            </a:r>
            <a:r>
              <a:rPr lang="en-US" sz="1800" b="0" i="0" u="none" strike="noStrike" baseline="0" dirty="0">
                <a:solidFill>
                  <a:srgbClr val="000000"/>
                </a:solidFill>
                <a:latin typeface="FrutigerLTStd-Roman"/>
              </a:rPr>
              <a:t>to add a comment above the footer area (Figure 2–17).</a:t>
            </a:r>
          </a:p>
          <a:p>
            <a:pPr algn="l">
              <a:buFont typeface="Wingdings" panose="05000000000000000000" pitchFamily="2" charset="2"/>
              <a:buChar char="Ø"/>
            </a:pPr>
            <a:r>
              <a:rPr lang="en-US" sz="1800" b="0" i="0" u="none" strike="noStrike" baseline="0" dirty="0">
                <a:latin typeface="FrutigerLTStd-Roman"/>
              </a:rPr>
              <a:t>Save your changes.</a:t>
            </a:r>
            <a:endParaRPr lang="en-US" sz="1800" dirty="0"/>
          </a:p>
        </p:txBody>
      </p:sp>
      <p:pic>
        <p:nvPicPr>
          <p:cNvPr id="20" name="Picture 19">
            <a:extLst>
              <a:ext uri="{FF2B5EF4-FFF2-40B4-BE49-F238E27FC236}">
                <a16:creationId xmlns:a16="http://schemas.microsoft.com/office/drawing/2014/main" id="{41FFCB7A-5BE6-49B6-ACBF-6738CA785E9C}"/>
              </a:ext>
            </a:extLst>
          </p:cNvPr>
          <p:cNvPicPr>
            <a:picLocks noChangeAspect="1"/>
          </p:cNvPicPr>
          <p:nvPr/>
        </p:nvPicPr>
        <p:blipFill>
          <a:blip r:embed="rId2"/>
          <a:stretch>
            <a:fillRect/>
          </a:stretch>
        </p:blipFill>
        <p:spPr>
          <a:xfrm>
            <a:off x="5390983" y="2399080"/>
            <a:ext cx="6219825" cy="3943350"/>
          </a:xfrm>
          <a:prstGeom prst="rect">
            <a:avLst/>
          </a:prstGeom>
        </p:spPr>
      </p:pic>
    </p:spTree>
    <p:extLst>
      <p:ext uri="{BB962C8B-B14F-4D97-AF65-F5344CB8AC3E}">
        <p14:creationId xmlns:p14="http://schemas.microsoft.com/office/powerpoint/2010/main" val="158553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Heading Elements</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a:xfrm>
            <a:off x="581193" y="2199546"/>
            <a:ext cx="4347994" cy="4336845"/>
          </a:xfrm>
        </p:spPr>
        <p:txBody>
          <a:bodyPr>
            <a:normAutofit/>
          </a:bodyPr>
          <a:lstStyle/>
          <a:p>
            <a:pPr marL="0" indent="0" algn="l">
              <a:buNone/>
            </a:pPr>
            <a:r>
              <a:rPr lang="en-US" sz="1800" b="0" i="0" u="none" strike="noStrike" baseline="0" dirty="0">
                <a:latin typeface="JansonTextLTStd-Roman"/>
              </a:rPr>
              <a:t>You use </a:t>
            </a:r>
            <a:r>
              <a:rPr lang="en-US" sz="1800" b="1" i="0" u="none" strike="noStrike" baseline="0" dirty="0">
                <a:latin typeface="JansonTextLTStd-Bold"/>
              </a:rPr>
              <a:t>heading elements </a:t>
            </a:r>
            <a:r>
              <a:rPr lang="en-US" sz="1800" b="0" i="0" u="none" strike="noStrike" baseline="0" dirty="0">
                <a:latin typeface="JansonTextLTStd-Roman"/>
              </a:rPr>
              <a:t>to provide a title or heading before a paragraph of text or section of a page. Headings indicate that a new topic is starting and typically identify or summarize the topic. On a webpage, headings appear in a larger font size than normal text, making it easy for users to quickly scan the page and identify its sections. Figure 2–18 shows examples of heading elements on Intel’s website. The text in blue, Desktops, Laptops, and Intel« Compute Stick, are all examples of heading elements.</a:t>
            </a:r>
            <a:endParaRPr lang="en-US" sz="1800" dirty="0"/>
          </a:p>
        </p:txBody>
      </p:sp>
      <p:pic>
        <p:nvPicPr>
          <p:cNvPr id="5" name="Picture 4">
            <a:extLst>
              <a:ext uri="{FF2B5EF4-FFF2-40B4-BE49-F238E27FC236}">
                <a16:creationId xmlns:a16="http://schemas.microsoft.com/office/drawing/2014/main" id="{4E5CB0FF-41F6-4F67-BCE4-202603ED6E2C}"/>
              </a:ext>
            </a:extLst>
          </p:cNvPr>
          <p:cNvPicPr>
            <a:picLocks noChangeAspect="1"/>
          </p:cNvPicPr>
          <p:nvPr/>
        </p:nvPicPr>
        <p:blipFill>
          <a:blip r:embed="rId3"/>
          <a:stretch>
            <a:fillRect/>
          </a:stretch>
        </p:blipFill>
        <p:spPr>
          <a:xfrm>
            <a:off x="4929187" y="2391530"/>
            <a:ext cx="6962775" cy="3952875"/>
          </a:xfrm>
          <a:prstGeom prst="rect">
            <a:avLst/>
          </a:prstGeom>
        </p:spPr>
      </p:pic>
    </p:spTree>
    <p:extLst>
      <p:ext uri="{BB962C8B-B14F-4D97-AF65-F5344CB8AC3E}">
        <p14:creationId xmlns:p14="http://schemas.microsoft.com/office/powerpoint/2010/main" val="3905183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2E31-253C-42E4-929E-296884A3692D}"/>
              </a:ext>
            </a:extLst>
          </p:cNvPr>
          <p:cNvSpPr>
            <a:spLocks noGrp="1"/>
          </p:cNvSpPr>
          <p:nvPr>
            <p:ph type="title"/>
          </p:nvPr>
        </p:nvSpPr>
        <p:spPr/>
        <p:txBody>
          <a:bodyPr/>
          <a:lstStyle/>
          <a:p>
            <a:r>
              <a:rPr lang="en-US" dirty="0"/>
              <a:t>Heading Elements</a:t>
            </a:r>
          </a:p>
        </p:txBody>
      </p:sp>
      <p:sp>
        <p:nvSpPr>
          <p:cNvPr id="3" name="Content Placeholder 2">
            <a:extLst>
              <a:ext uri="{FF2B5EF4-FFF2-40B4-BE49-F238E27FC236}">
                <a16:creationId xmlns:a16="http://schemas.microsoft.com/office/drawing/2014/main" id="{733573A5-8B56-4D5A-A53B-3CEF376548DE}"/>
              </a:ext>
            </a:extLst>
          </p:cNvPr>
          <p:cNvSpPr>
            <a:spLocks noGrp="1"/>
          </p:cNvSpPr>
          <p:nvPr>
            <p:ph idx="1"/>
          </p:nvPr>
        </p:nvSpPr>
        <p:spPr>
          <a:xfrm>
            <a:off x="581193" y="2228121"/>
            <a:ext cx="11029615" cy="3678303"/>
          </a:xfrm>
        </p:spPr>
        <p:txBody>
          <a:bodyPr anchor="t"/>
          <a:lstStyle/>
          <a:p>
            <a:pPr marL="0" indent="0" algn="l">
              <a:buNone/>
            </a:pPr>
            <a:r>
              <a:rPr lang="en-US" sz="1800" b="0" i="0" u="none" strike="noStrike" baseline="0" dirty="0">
                <a:solidFill>
                  <a:srgbClr val="000000"/>
                </a:solidFill>
                <a:latin typeface="JansonTextLTStd-Roman"/>
              </a:rPr>
              <a:t>Heading sizes, or levels, run from 1 (the largest) to 6 (the smallest). Heading level 1 is designed to mark major headings, while heading levels 2 to 6 are for subheadings. The start tag for heading level 1 is &lt;h1&gt; and the end tag is &lt;/h1&gt;. The start tag for heading level 2 is &lt;h2&gt;, the end tag is &lt;/h2&gt;, and so on. Figure 2–19 displays the size differences among heading levels 1 through 6. In the upcoming steps, you insert a heading element with the header element on the template file for the fitness website.</a:t>
            </a:r>
          </a:p>
        </p:txBody>
      </p:sp>
      <p:pic>
        <p:nvPicPr>
          <p:cNvPr id="5" name="Picture 4">
            <a:extLst>
              <a:ext uri="{FF2B5EF4-FFF2-40B4-BE49-F238E27FC236}">
                <a16:creationId xmlns:a16="http://schemas.microsoft.com/office/drawing/2014/main" id="{26CF2EE3-5F57-41F5-BF43-A39E34AF1951}"/>
              </a:ext>
            </a:extLst>
          </p:cNvPr>
          <p:cNvPicPr>
            <a:picLocks noChangeAspect="1"/>
          </p:cNvPicPr>
          <p:nvPr/>
        </p:nvPicPr>
        <p:blipFill>
          <a:blip r:embed="rId2"/>
          <a:stretch>
            <a:fillRect/>
          </a:stretch>
        </p:blipFill>
        <p:spPr>
          <a:xfrm>
            <a:off x="2405427" y="4171950"/>
            <a:ext cx="7381146" cy="2357437"/>
          </a:xfrm>
          <a:prstGeom prst="rect">
            <a:avLst/>
          </a:prstGeom>
        </p:spPr>
      </p:pic>
    </p:spTree>
    <p:extLst>
      <p:ext uri="{BB962C8B-B14F-4D97-AF65-F5344CB8AC3E}">
        <p14:creationId xmlns:p14="http://schemas.microsoft.com/office/powerpoint/2010/main" val="2982806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Webpage Content</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lnSpcReduction="10000"/>
          </a:bodyPr>
          <a:lstStyle/>
          <a:p>
            <a:pPr marL="0" indent="0" algn="l">
              <a:buNone/>
            </a:pPr>
            <a:r>
              <a:rPr lang="en-US" sz="1800" b="0" i="0" u="none" strike="noStrike" baseline="0" dirty="0">
                <a:latin typeface="JansonTextLTStd-Roman"/>
              </a:rPr>
              <a:t>After inserting the HTML tags and comments for a webpage template, add static content or content that will appear on every webpage, such as the business name or logo, the webpage links, and the footer information. Content is the text or other item that is displayed in a browser. Place content between the starting and ending tags. Following is an example of content added between header tags:</a:t>
            </a:r>
          </a:p>
          <a:p>
            <a:pPr marL="594000" lvl="2" indent="0">
              <a:buNone/>
            </a:pPr>
            <a:r>
              <a:rPr lang="en-US" sz="1600" b="1" i="0" u="none" strike="noStrike" baseline="0" dirty="0">
                <a:latin typeface="CourierStd-Bold"/>
              </a:rPr>
              <a:t>&lt;header&gt;</a:t>
            </a:r>
          </a:p>
          <a:p>
            <a:pPr marL="936000" lvl="3" indent="0">
              <a:buNone/>
            </a:pPr>
            <a:r>
              <a:rPr lang="en-US" sz="1600" b="1" i="0" u="none" strike="noStrike" baseline="0" dirty="0">
                <a:latin typeface="CourierStd-Bold"/>
              </a:rPr>
              <a:t>&lt;h1&gt;Forward Fitness Club&lt;/h1&gt;</a:t>
            </a:r>
          </a:p>
          <a:p>
            <a:pPr marL="594000" lvl="2" indent="0">
              <a:buNone/>
            </a:pPr>
            <a:r>
              <a:rPr lang="en-US" sz="1600" b="1" i="0" u="none" strike="noStrike" baseline="0" dirty="0">
                <a:latin typeface="CourierStd-Bold"/>
              </a:rPr>
              <a:t>&lt;/header&gt;</a:t>
            </a:r>
          </a:p>
          <a:p>
            <a:pPr marL="0" indent="0" algn="l">
              <a:buNone/>
            </a:pPr>
            <a:r>
              <a:rPr lang="en-US" sz="1800" b="0" i="0" u="none" strike="noStrike" baseline="0" dirty="0">
                <a:latin typeface="JansonTextLTStd-Roman"/>
              </a:rPr>
              <a:t>For the Forward Fitness Club website, the header area contains the business name, which will appear at the top of every page. Other tags that contain static content include the nav area, which contains links to all pages within the website and will remain the same on each page. In addition, the footer area, which contains the copyright notice and an email address, will remain the same throughout the website. </a:t>
            </a:r>
          </a:p>
          <a:p>
            <a:pPr marL="0" indent="0" algn="l">
              <a:buNone/>
            </a:pPr>
            <a:r>
              <a:rPr lang="en-US" sz="1800" b="0" i="0" u="none" strike="noStrike" baseline="0" dirty="0">
                <a:latin typeface="JansonTextLTStd-Roman"/>
              </a:rPr>
              <a:t>Adding static content to a template saves time. Remember that the template will be used to create the webpages for the website. Because this content is meant to be displayed on each page, add it to the template once rather than to each page many times.</a:t>
            </a:r>
            <a:endParaRPr lang="en-US" sz="1800" dirty="0"/>
          </a:p>
        </p:txBody>
      </p:sp>
    </p:spTree>
    <p:extLst>
      <p:ext uri="{BB962C8B-B14F-4D97-AF65-F5344CB8AC3E}">
        <p14:creationId xmlns:p14="http://schemas.microsoft.com/office/powerpoint/2010/main" val="70333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180496"/>
            <a:ext cx="11029615" cy="4363739"/>
          </a:xfrm>
        </p:spPr>
        <p:txBody>
          <a:bodyPr>
            <a:normAutofit/>
          </a:bodyPr>
          <a:lstStyle/>
          <a:p>
            <a:pPr marL="0" indent="0" algn="l">
              <a:buNone/>
            </a:pPr>
            <a:r>
              <a:rPr lang="en-US" sz="1800" b="0" i="0" u="none" strike="noStrike" baseline="0" dirty="0">
                <a:latin typeface="JansonTextLTStd-Roman"/>
              </a:rPr>
              <a:t>Building a website from scratch involves a lot of time and planning, which is one reason that professional web design services are in high demand. Some web designers have their own business and provide their services on contract to clients, who are people or other businesses that want to build or redesign a website. Other web designers work in larger organizations and provide their services to people within the organization, who are called stakeholders. As an introduction to basic website design and development, this book provides a foundation on which to build your web design skills.</a:t>
            </a:r>
          </a:p>
          <a:p>
            <a:pPr marL="0" indent="0" algn="l">
              <a:buNone/>
            </a:pPr>
            <a:r>
              <a:rPr lang="en-US" sz="1800" b="0" i="0" u="none" strike="noStrike" baseline="0" dirty="0">
                <a:latin typeface="JansonTextLTStd-Roman"/>
              </a:rPr>
              <a:t>As discussed in Chapter 1, before you start building a website, you must plan it, which includes meeting with the clients or stakeholders to discover their needs, the purpose of the website, and their target audience. After developing a plan, you can start constructing the website by creating an HTML document and then adding the required basic HTML elements so visitors can display the webpage in a browser. Next, include HTML 5 elements to define the specific sections or areas of the webpage. This initial HTML document can serve as the template for the site. A </a:t>
            </a:r>
            <a:r>
              <a:rPr lang="en-US" sz="1800" b="1" i="0" u="none" strike="noStrike" baseline="0" dirty="0">
                <a:latin typeface="JansonTextLTStd-Bold"/>
              </a:rPr>
              <a:t>template </a:t>
            </a:r>
            <a:r>
              <a:rPr lang="en-US" sz="1800" b="0" i="0" u="none" strike="noStrike" baseline="0" dirty="0">
                <a:latin typeface="JansonTextLTStd-Roman"/>
              </a:rPr>
              <a:t>is a predefined webpage that contains a specific HTML structure to be used by all pages within the website. This chapter focuses on how to build a webpage template with HTML 5 elements and then use that template to create a home page.</a:t>
            </a:r>
            <a:endParaRPr lang="en-US" dirty="0"/>
          </a:p>
        </p:txBody>
      </p:sp>
    </p:spTree>
    <p:extLst>
      <p:ext uri="{BB962C8B-B14F-4D97-AF65-F5344CB8AC3E}">
        <p14:creationId xmlns:p14="http://schemas.microsoft.com/office/powerpoint/2010/main" val="1091467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To Add Content to the Header Section</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anchor="t">
            <a:normAutofit/>
          </a:bodyPr>
          <a:lstStyle/>
          <a:p>
            <a:pPr marL="0" indent="0" algn="l">
              <a:buNone/>
            </a:pPr>
            <a:r>
              <a:rPr lang="en-US" sz="1800" b="0" i="0" u="none" strike="noStrike" baseline="0" dirty="0">
                <a:solidFill>
                  <a:srgbClr val="000000"/>
                </a:solidFill>
                <a:latin typeface="JansonTextLTStd-Roman"/>
              </a:rPr>
              <a:t>Now that the webpage template structure is complete, you can add static content that will appear on each webpage within the website. The header of each webpage in the fitness website should display the name of the business, Forward Fitness Club. For now, you enter the business name as text. In Chapter 3, you insert an image that displays the business logo, including a graphic and the business name. The following step adds content to the header area of a webpage template. </a:t>
            </a:r>
            <a:r>
              <a:rPr lang="en-US" sz="1800" b="1" i="0" u="none" strike="noStrike" baseline="0" dirty="0">
                <a:solidFill>
                  <a:srgbClr val="FFFFFF"/>
                </a:solidFill>
                <a:latin typeface="FrutigerLTStd-Bold"/>
              </a:rPr>
              <a:t>HTML Ch</a:t>
            </a:r>
          </a:p>
          <a:p>
            <a:pPr marL="0" indent="0" algn="l">
              <a:buNone/>
            </a:pPr>
            <a:r>
              <a:rPr lang="en-US" sz="1800" b="1" i="0" u="none" strike="noStrike" baseline="0" dirty="0" err="1">
                <a:solidFill>
                  <a:srgbClr val="FFFFFF"/>
                </a:solidFill>
                <a:latin typeface="FrutigerLTStd-Bold"/>
              </a:rPr>
              <a:t>apter</a:t>
            </a:r>
            <a:r>
              <a:rPr lang="en-US" sz="1800" b="1" i="0" u="none" strike="noStrike" baseline="0" dirty="0">
                <a:solidFill>
                  <a:srgbClr val="FFFFFF"/>
                </a:solidFill>
                <a:latin typeface="FrutigerLTStd-Bold"/>
              </a:rPr>
              <a:t> 2 </a:t>
            </a:r>
          </a:p>
          <a:p>
            <a:pPr algn="l">
              <a:buFont typeface="Wingdings" panose="05000000000000000000" pitchFamily="2" charset="2"/>
              <a:buChar char="Ø"/>
            </a:pPr>
            <a:r>
              <a:rPr lang="en-US" sz="1800" b="0" i="0" u="none" strike="noStrike" baseline="0" dirty="0">
                <a:solidFill>
                  <a:srgbClr val="000000"/>
                </a:solidFill>
                <a:latin typeface="FrutigerLTStd-Roman"/>
              </a:rPr>
              <a:t>Place the insertion point after the beginning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&lt;header&gt; tag and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new Line 12.</a:t>
            </a:r>
          </a:p>
          <a:p>
            <a:pPr algn="l">
              <a:buFont typeface="Wingdings" panose="05000000000000000000" pitchFamily="2" charset="2"/>
              <a:buChar char="Ø"/>
            </a:pPr>
            <a:r>
              <a:rPr lang="en-US" sz="1800" b="0" i="0" u="none" strike="noStrike" baseline="0" dirty="0">
                <a:solidFill>
                  <a:srgbClr val="000000"/>
                </a:solidFill>
                <a:latin typeface="FrutigerLTStd-Roman"/>
              </a:rPr>
              <a:t>On Line 12, press the </a:t>
            </a:r>
            <a:r>
              <a:rPr lang="en-US" sz="1800" b="0" i="0" u="none" strike="noStrike" baseline="0" dirty="0">
                <a:solidFill>
                  <a:srgbClr val="000000"/>
                </a:solidFill>
                <a:latin typeface="FrutigerLTStd-Roman-SC750"/>
              </a:rPr>
              <a:t>tab </a:t>
            </a:r>
            <a:r>
              <a:rPr lang="en-US" sz="1800" b="0" i="0" u="none" strike="noStrike" baseline="0" dirty="0">
                <a:solidFill>
                  <a:srgbClr val="000000"/>
                </a:solidFill>
                <a:latin typeface="FrutigerLTStd-Roman"/>
              </a:rPr>
              <a:t>key and then type </a:t>
            </a:r>
            <a:br>
              <a:rPr lang="en-US" sz="1800" b="0" i="0" u="none" strike="noStrike" baseline="0" dirty="0">
                <a:solidFill>
                  <a:srgbClr val="000000"/>
                </a:solidFill>
                <a:latin typeface="FrutigerLTStd-Roman"/>
              </a:rPr>
            </a:br>
            <a:r>
              <a:rPr lang="en-US" sz="1800" b="1" i="0" u="none" strike="noStrike" baseline="0" dirty="0">
                <a:solidFill>
                  <a:srgbClr val="000000"/>
                </a:solidFill>
                <a:latin typeface="CourierStd-Bold"/>
              </a:rPr>
              <a:t>&lt;h1&gt;Forward Fitness Club&lt;/h1&gt; </a:t>
            </a:r>
            <a:r>
              <a:rPr lang="en-US" sz="1800" b="0" i="0" u="none" strike="noStrike" baseline="0" dirty="0">
                <a:solidFill>
                  <a:srgbClr val="000000"/>
                </a:solidFill>
                <a:latin typeface="FrutigerLTStd-Roman"/>
              </a:rPr>
              <a:t>to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add the business name to the webpage template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(Figure 2–20).</a:t>
            </a:r>
            <a:endParaRPr lang="en-US" sz="1800" dirty="0"/>
          </a:p>
        </p:txBody>
      </p:sp>
      <p:pic>
        <p:nvPicPr>
          <p:cNvPr id="5" name="Picture 4">
            <a:extLst>
              <a:ext uri="{FF2B5EF4-FFF2-40B4-BE49-F238E27FC236}">
                <a16:creationId xmlns:a16="http://schemas.microsoft.com/office/drawing/2014/main" id="{3848025C-A7CD-4682-896F-552637598318}"/>
              </a:ext>
            </a:extLst>
          </p:cNvPr>
          <p:cNvPicPr>
            <a:picLocks noChangeAspect="1"/>
          </p:cNvPicPr>
          <p:nvPr/>
        </p:nvPicPr>
        <p:blipFill rotWithShape="1">
          <a:blip r:embed="rId2"/>
          <a:srcRect r="1279"/>
          <a:stretch/>
        </p:blipFill>
        <p:spPr>
          <a:xfrm>
            <a:off x="5667208" y="3567112"/>
            <a:ext cx="5867567" cy="3000375"/>
          </a:xfrm>
          <a:prstGeom prst="rect">
            <a:avLst/>
          </a:prstGeom>
        </p:spPr>
      </p:pic>
    </p:spTree>
    <p:extLst>
      <p:ext uri="{BB962C8B-B14F-4D97-AF65-F5344CB8AC3E}">
        <p14:creationId xmlns:p14="http://schemas.microsoft.com/office/powerpoint/2010/main" val="741938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Using Symbol Entities</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ormAutofit/>
          </a:bodyPr>
          <a:lstStyle/>
          <a:p>
            <a:pPr marL="0" indent="0" algn="l">
              <a:buNone/>
            </a:pPr>
            <a:r>
              <a:rPr lang="en-US" sz="1800" b="0" i="0" u="none" strike="noStrike" baseline="0" dirty="0">
                <a:latin typeface="JansonTextLTStd-Roman"/>
              </a:rPr>
              <a:t>When adding content to a webpage, you often need to insert symbols or characters, such as a copyright symbol, ⌐. Some symbols such as less than (&lt;) or greater than (&gt;) are reserved for other uses, such as signifying the start and end of HTML tags. Other symbols such as ⌐ or € are not included on standard keyboards. Rather than inserting reserved symbols directly or avoiding other special symbols, you can insert a symbol on an HTML webpage by typing its HTML entity name or entity number. Inserting an </a:t>
            </a:r>
            <a:r>
              <a:rPr lang="en-US" sz="1800" b="1" i="0" u="none" strike="noStrike" baseline="0" dirty="0">
                <a:latin typeface="JansonTextLTStd-Bold"/>
              </a:rPr>
              <a:t>HTML character entity </a:t>
            </a:r>
            <a:r>
              <a:rPr lang="en-US" sz="1800" b="0" i="0" u="none" strike="noStrike" baseline="0" dirty="0">
                <a:latin typeface="JansonTextLTStd-Roman"/>
              </a:rPr>
              <a:t>in the code displays a reserved HTML character on the webpage. All character entities start with an ampersand (&amp;) and end with a semicolon (;) to signal to the browser that everything in between is an entity representing a symbol. An </a:t>
            </a:r>
            <a:r>
              <a:rPr lang="en-US" sz="1800" b="1" i="0" u="none" strike="noStrike" baseline="0" dirty="0">
                <a:latin typeface="JansonTextLTStd-Bold"/>
              </a:rPr>
              <a:t>entity name </a:t>
            </a:r>
            <a:r>
              <a:rPr lang="en-US" sz="1800" b="0" i="0" u="none" strike="noStrike" baseline="0" dirty="0">
                <a:latin typeface="JansonTextLTStd-Roman"/>
              </a:rPr>
              <a:t>is an abbreviated name, and an </a:t>
            </a:r>
            <a:r>
              <a:rPr lang="en-US" sz="1800" b="1" i="0" u="none" strike="noStrike" baseline="0" dirty="0">
                <a:latin typeface="JansonTextLTStd-Bold"/>
              </a:rPr>
              <a:t>entity number </a:t>
            </a:r>
            <a:r>
              <a:rPr lang="en-US" sz="1800" b="0" i="0" u="none" strike="noStrike" baseline="0" dirty="0">
                <a:latin typeface="JansonTextLTStd-Roman"/>
              </a:rPr>
              <a:t>is a combination of the pound sign (#) and a numeric code. For example, the entity name for the copyright symbol is </a:t>
            </a:r>
            <a:r>
              <a:rPr lang="en-US" sz="1800" b="1" i="0" u="none" strike="noStrike" baseline="0" dirty="0">
                <a:latin typeface="CourierStd-Bold"/>
              </a:rPr>
              <a:t>&amp;copy; </a:t>
            </a:r>
            <a:r>
              <a:rPr lang="en-US" sz="1800" b="0" i="0" u="none" strike="noStrike" baseline="0" dirty="0">
                <a:latin typeface="JansonTextLTStd-Roman"/>
              </a:rPr>
              <a:t>and the entity number for the copyright symbol is </a:t>
            </a:r>
            <a:r>
              <a:rPr lang="en-US" sz="1800" b="1" i="0" u="none" strike="noStrike" baseline="0" dirty="0">
                <a:latin typeface="CourierStd-Bold"/>
              </a:rPr>
              <a:t>&amp;#169;. </a:t>
            </a:r>
            <a:r>
              <a:rPr lang="en-US" sz="1800" b="0" i="0" u="none" strike="noStrike" baseline="0" dirty="0">
                <a:latin typeface="JansonTextLTStd-Roman"/>
              </a:rPr>
              <a:t>You can use either an entity’s name or number in your HTML code. </a:t>
            </a:r>
          </a:p>
          <a:p>
            <a:pPr marL="0" indent="0" algn="l">
              <a:buNone/>
            </a:pPr>
            <a:r>
              <a:rPr lang="en-US" sz="1800" b="0" i="0" u="none" strike="noStrike" baseline="0" dirty="0">
                <a:latin typeface="JansonTextLTStd-Roman"/>
              </a:rPr>
              <a:t>An entity name is easier to remember than an entity number, though more browsers support entity numbers than names.</a:t>
            </a:r>
            <a:endParaRPr lang="en-US" dirty="0">
              <a:latin typeface="Lora-Regular"/>
            </a:endParaRPr>
          </a:p>
        </p:txBody>
      </p:sp>
    </p:spTree>
    <p:extLst>
      <p:ext uri="{BB962C8B-B14F-4D97-AF65-F5344CB8AC3E}">
        <p14:creationId xmlns:p14="http://schemas.microsoft.com/office/powerpoint/2010/main" val="33421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Using Symbol Entities</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657474"/>
            <a:ext cx="11029615" cy="3841937"/>
          </a:xfrm>
        </p:spPr>
        <p:txBody>
          <a:bodyPr anchor="t">
            <a:normAutofit/>
          </a:bodyPr>
          <a:lstStyle/>
          <a:p>
            <a:pPr marL="0" indent="0" algn="l">
              <a:buNone/>
            </a:pPr>
            <a:r>
              <a:rPr lang="en-US" sz="1800" b="0" i="0" u="none" strike="noStrike" baseline="0" dirty="0">
                <a:latin typeface="JansonTextLTStd-Roman"/>
              </a:rPr>
              <a:t>Table 2–3 lists common symbols along  with their entity names and numbers.</a:t>
            </a:r>
            <a:endParaRPr lang="en-US" dirty="0">
              <a:latin typeface="Lora-Regular"/>
            </a:endParaRPr>
          </a:p>
        </p:txBody>
      </p:sp>
      <p:pic>
        <p:nvPicPr>
          <p:cNvPr id="5" name="Picture 4">
            <a:extLst>
              <a:ext uri="{FF2B5EF4-FFF2-40B4-BE49-F238E27FC236}">
                <a16:creationId xmlns:a16="http://schemas.microsoft.com/office/drawing/2014/main" id="{BACBEEE0-87F1-4EC8-9D66-C67235D6CA27}"/>
              </a:ext>
            </a:extLst>
          </p:cNvPr>
          <p:cNvPicPr>
            <a:picLocks noChangeAspect="1"/>
          </p:cNvPicPr>
          <p:nvPr/>
        </p:nvPicPr>
        <p:blipFill>
          <a:blip r:embed="rId2"/>
          <a:stretch>
            <a:fillRect/>
          </a:stretch>
        </p:blipFill>
        <p:spPr>
          <a:xfrm>
            <a:off x="2733674" y="3656871"/>
            <a:ext cx="6724650" cy="2324100"/>
          </a:xfrm>
          <a:prstGeom prst="rect">
            <a:avLst/>
          </a:prstGeom>
        </p:spPr>
      </p:pic>
    </p:spTree>
    <p:extLst>
      <p:ext uri="{BB962C8B-B14F-4D97-AF65-F5344CB8AC3E}">
        <p14:creationId xmlns:p14="http://schemas.microsoft.com/office/powerpoint/2010/main" val="154807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Using Symbol Entities</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057400"/>
            <a:ext cx="11029615" cy="4442011"/>
          </a:xfrm>
        </p:spPr>
        <p:txBody>
          <a:bodyPr anchor="t">
            <a:normAutofit/>
          </a:bodyPr>
          <a:lstStyle/>
          <a:p>
            <a:pPr marL="0" indent="0" algn="l">
              <a:buNone/>
            </a:pPr>
            <a:r>
              <a:rPr lang="en-US" sz="1800" b="0" i="0" u="none" strike="noStrike" baseline="0" dirty="0">
                <a:latin typeface="JansonTextLTStd-Roman"/>
              </a:rPr>
              <a:t>A commonly used character is a nonbreaking space </a:t>
            </a:r>
            <a:r>
              <a:rPr lang="en-US" sz="1800" b="1" i="0" u="none" strike="noStrike" baseline="0" dirty="0">
                <a:latin typeface="CourierStd-Bold"/>
              </a:rPr>
              <a:t>&amp;</a:t>
            </a:r>
            <a:r>
              <a:rPr lang="en-US" sz="1800" b="1" i="0" u="none" strike="noStrike" baseline="0" dirty="0" err="1">
                <a:latin typeface="CourierStd-Bold"/>
              </a:rPr>
              <a:t>nbsp</a:t>
            </a:r>
            <a:r>
              <a:rPr lang="en-US" sz="1800" b="1" i="0" u="none" strike="noStrike" baseline="0" dirty="0">
                <a:latin typeface="CourierStd-Bold"/>
              </a:rPr>
              <a:t>;</a:t>
            </a:r>
            <a:r>
              <a:rPr lang="en-US" sz="1800" b="0" i="0" u="none" strike="noStrike" baseline="0" dirty="0">
                <a:latin typeface="JansonTextLTStd-Roman"/>
              </a:rPr>
              <a:t>, which forces browsers to display a blank space. You can insert indents, extra spaces, and paragraph breaks to make HTML code easier to read and maintain. When a browser displays the webpage, however, it ignores this extra white space, treating multiple spaces, indents, and paragraph breaks as a single space. For example, when you press the tab key or use the spacebar to indent header tags and content in the HTML code, a browser displays the header content on the left margin of the webpage with no indent. </a:t>
            </a:r>
          </a:p>
          <a:p>
            <a:pPr marL="0" indent="0" algn="l">
              <a:buNone/>
            </a:pPr>
            <a:r>
              <a:rPr lang="en-US" sz="1800" b="0" i="0" u="none" strike="noStrike" baseline="0" dirty="0">
                <a:latin typeface="JansonTextLTStd-Roman"/>
              </a:rPr>
              <a:t>Likewise, if you insert two spaces between the page names in the nav area, a browser removes the extra spaces when it displays the webpage so only one </a:t>
            </a:r>
            <a:br>
              <a:rPr lang="en-US" sz="1800" b="0" i="0" u="none" strike="noStrike" baseline="0" dirty="0">
                <a:latin typeface="JansonTextLTStd-Roman"/>
              </a:rPr>
            </a:br>
            <a:r>
              <a:rPr lang="en-US" sz="1800" b="0" i="0" u="none" strike="noStrike" baseline="0" dirty="0">
                <a:latin typeface="JansonTextLTStd-Roman"/>
              </a:rPr>
              <a:t>space appears between the page names. </a:t>
            </a:r>
            <a:br>
              <a:rPr lang="en-US" sz="1800" b="0" i="0" u="none" strike="noStrike" baseline="0" dirty="0">
                <a:latin typeface="JansonTextLTStd-Roman"/>
              </a:rPr>
            </a:br>
            <a:r>
              <a:rPr lang="en-US" sz="1800" b="0" i="0" u="none" strike="noStrike" baseline="0" dirty="0">
                <a:latin typeface="JansonTextLTStd-Roman"/>
              </a:rPr>
              <a:t>What can you do if you want to display the </a:t>
            </a:r>
            <a:br>
              <a:rPr lang="en-US" sz="1800" b="0" i="0" u="none" strike="noStrike" baseline="0" dirty="0">
                <a:latin typeface="JansonTextLTStd-Roman"/>
              </a:rPr>
            </a:br>
            <a:r>
              <a:rPr lang="en-US" sz="1800" b="0" i="0" u="none" strike="noStrike" baseline="0" dirty="0">
                <a:latin typeface="JansonTextLTStd-Roman"/>
              </a:rPr>
              <a:t>extra spaces in a browser? You use the </a:t>
            </a:r>
            <a:br>
              <a:rPr lang="en-US" sz="1800" b="0" i="0" u="none" strike="noStrike" baseline="0" dirty="0">
                <a:latin typeface="JansonTextLTStd-Roman"/>
              </a:rPr>
            </a:br>
            <a:r>
              <a:rPr lang="en-US" sz="1800" b="0" i="0" u="none" strike="noStrike" baseline="0" dirty="0">
                <a:latin typeface="JansonTextLTStd-Roman"/>
              </a:rPr>
              <a:t>nonbreaking space character entity as in the </a:t>
            </a:r>
            <a:br>
              <a:rPr lang="en-US" sz="1800" b="0" i="0" u="none" strike="noStrike" baseline="0" dirty="0">
                <a:latin typeface="JansonTextLTStd-Roman"/>
              </a:rPr>
            </a:br>
            <a:r>
              <a:rPr lang="en-US" sz="1800" b="0" i="0" u="none" strike="noStrike" baseline="0" dirty="0">
                <a:latin typeface="JansonTextLTStd-Roman"/>
              </a:rPr>
              <a:t>following code:</a:t>
            </a:r>
          </a:p>
          <a:p>
            <a:pPr marL="0" indent="0">
              <a:buNone/>
            </a:pPr>
            <a:r>
              <a:rPr lang="en-US" sz="1600" b="1" i="0" u="none" strike="noStrike" baseline="0" dirty="0">
                <a:latin typeface="CourierStd-Bold"/>
              </a:rPr>
              <a:t>&lt;p&gt;Home &amp;</a:t>
            </a:r>
            <a:r>
              <a:rPr lang="en-US" sz="1600" b="1" i="0" u="none" strike="noStrike" baseline="0" dirty="0" err="1">
                <a:latin typeface="CourierStd-Bold"/>
              </a:rPr>
              <a:t>nbsp</a:t>
            </a:r>
            <a:r>
              <a:rPr lang="en-US" sz="1600" b="1" i="0" u="none" strike="noStrike" baseline="0" dirty="0">
                <a:latin typeface="CourierStd-Bold"/>
              </a:rPr>
              <a:t>; &amp;</a:t>
            </a:r>
            <a:r>
              <a:rPr lang="en-US" sz="1600" b="1" i="0" u="none" strike="noStrike" baseline="0" dirty="0" err="1">
                <a:latin typeface="CourierStd-Bold"/>
              </a:rPr>
              <a:t>nbsp</a:t>
            </a:r>
            <a:r>
              <a:rPr lang="en-US" sz="1600" b="1" i="0" u="none" strike="noStrike" baseline="0" dirty="0">
                <a:latin typeface="CourierStd-Bold"/>
              </a:rPr>
              <a:t>; About Us&lt;/p&gt;</a:t>
            </a:r>
            <a:endParaRPr lang="en-US" sz="1600" dirty="0">
              <a:latin typeface="Lora-Regular"/>
            </a:endParaRPr>
          </a:p>
        </p:txBody>
      </p:sp>
      <p:pic>
        <p:nvPicPr>
          <p:cNvPr id="5" name="Picture 4">
            <a:extLst>
              <a:ext uri="{FF2B5EF4-FFF2-40B4-BE49-F238E27FC236}">
                <a16:creationId xmlns:a16="http://schemas.microsoft.com/office/drawing/2014/main" id="{BACBEEE0-87F1-4EC8-9D66-C67235D6CA27}"/>
              </a:ext>
            </a:extLst>
          </p:cNvPr>
          <p:cNvPicPr>
            <a:picLocks noChangeAspect="1"/>
          </p:cNvPicPr>
          <p:nvPr/>
        </p:nvPicPr>
        <p:blipFill>
          <a:blip r:embed="rId2"/>
          <a:stretch>
            <a:fillRect/>
          </a:stretch>
        </p:blipFill>
        <p:spPr>
          <a:xfrm>
            <a:off x="5038557" y="4278405"/>
            <a:ext cx="6724650" cy="2324100"/>
          </a:xfrm>
          <a:prstGeom prst="rect">
            <a:avLst/>
          </a:prstGeom>
        </p:spPr>
      </p:pic>
    </p:spTree>
    <p:extLst>
      <p:ext uri="{BB962C8B-B14F-4D97-AF65-F5344CB8AC3E}">
        <p14:creationId xmlns:p14="http://schemas.microsoft.com/office/powerpoint/2010/main" val="2226814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Using Symbol Entities</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057400"/>
            <a:ext cx="11029615" cy="4638675"/>
          </a:xfrm>
        </p:spPr>
        <p:txBody>
          <a:bodyPr anchor="t">
            <a:normAutofit/>
          </a:bodyPr>
          <a:lstStyle/>
          <a:p>
            <a:pPr marL="0" indent="0" algn="l">
              <a:buNone/>
            </a:pPr>
            <a:r>
              <a:rPr lang="en-US" sz="1800" b="0" i="0" u="none" strike="noStrike" baseline="0" dirty="0">
                <a:latin typeface="JansonTextLTStd-Roman"/>
              </a:rPr>
              <a:t>Some characters only use decimal or hexadecimal entity numbers. These number codes are known as dec and hex for short. To use a dec character code, begin with an ampersand (&amp;), followed by a number sign (#), followed by the dec number, and then end with a semicolon (;). For example, to insert a black square, you use the decimal code </a:t>
            </a:r>
            <a:r>
              <a:rPr lang="en-US" sz="1800" b="1" i="0" u="none" strike="noStrike" baseline="0" dirty="0">
                <a:latin typeface="CourierStd-Bold"/>
              </a:rPr>
              <a:t>&amp;#9632;. </a:t>
            </a:r>
            <a:r>
              <a:rPr lang="en-US" sz="1800" b="0" i="0" u="none" strike="noStrike" baseline="0" dirty="0">
                <a:latin typeface="JansonTextLTStd-Roman"/>
              </a:rPr>
              <a:t>If you want to use a dec entity number to display a black square between navigation links, use the following code:</a:t>
            </a:r>
          </a:p>
          <a:p>
            <a:pPr marL="594000" lvl="2" indent="0">
              <a:buNone/>
            </a:pPr>
            <a:r>
              <a:rPr lang="en-US" sz="1600" b="1" i="0" u="none" strike="noStrike" baseline="0" dirty="0">
                <a:latin typeface="CourierStd-Bold"/>
              </a:rPr>
              <a:t>Home &amp;</a:t>
            </a:r>
            <a:r>
              <a:rPr lang="en-US" sz="1600" b="1" i="0" u="none" strike="noStrike" baseline="0" dirty="0" err="1">
                <a:latin typeface="CourierStd-Bold"/>
              </a:rPr>
              <a:t>nbsp</a:t>
            </a:r>
            <a:r>
              <a:rPr lang="en-US" sz="1600" b="1" i="0" u="none" strike="noStrike" baseline="0" dirty="0">
                <a:latin typeface="CourierStd-Bold"/>
              </a:rPr>
              <a:t>; &amp;#25A0; &amp;</a:t>
            </a:r>
            <a:r>
              <a:rPr lang="en-US" sz="1600" b="1" i="0" u="none" strike="noStrike" baseline="0" dirty="0" err="1">
                <a:latin typeface="CourierStd-Bold"/>
              </a:rPr>
              <a:t>nbsp</a:t>
            </a:r>
            <a:r>
              <a:rPr lang="en-US" sz="1600" b="1" i="0" u="none" strike="noStrike" baseline="0" dirty="0">
                <a:latin typeface="CourierStd-Bold"/>
              </a:rPr>
              <a:t>; About us</a:t>
            </a:r>
          </a:p>
          <a:p>
            <a:pPr marL="0" indent="0" algn="l">
              <a:buNone/>
            </a:pPr>
            <a:r>
              <a:rPr lang="en-US" sz="1800" b="0" i="0" u="none" strike="noStrike" baseline="0" dirty="0">
                <a:latin typeface="JansonTextLTStd-Roman"/>
              </a:rPr>
              <a:t>To use a hex character code, begin with an ampersand (&amp;), followed by a number sign (#), followed by a lowercase letter “x”, followed by the hex number, and </a:t>
            </a:r>
            <a:br>
              <a:rPr lang="en-US" sz="1800" b="0" i="0" u="none" strike="noStrike" baseline="0" dirty="0">
                <a:latin typeface="JansonTextLTStd-Roman"/>
              </a:rPr>
            </a:br>
            <a:r>
              <a:rPr lang="en-US" sz="1800" b="0" i="0" u="none" strike="noStrike" baseline="0" dirty="0">
                <a:latin typeface="JansonTextLTStd-Roman"/>
              </a:rPr>
              <a:t>then end with a semicolon (;). For example, </a:t>
            </a:r>
            <a:br>
              <a:rPr lang="en-US" sz="1800" b="0" i="0" u="none" strike="noStrike" baseline="0" dirty="0">
                <a:latin typeface="JansonTextLTStd-Roman"/>
              </a:rPr>
            </a:br>
            <a:r>
              <a:rPr lang="en-US" sz="1800" b="0" i="0" u="none" strike="noStrike" baseline="0" dirty="0">
                <a:latin typeface="JansonTextLTStd-Roman"/>
              </a:rPr>
              <a:t>to insert a black square using a hex entity </a:t>
            </a:r>
            <a:br>
              <a:rPr lang="en-US" sz="1800" b="0" i="0" u="none" strike="noStrike" baseline="0" dirty="0">
                <a:latin typeface="JansonTextLTStd-Roman"/>
              </a:rPr>
            </a:br>
            <a:r>
              <a:rPr lang="en-US" sz="1800" b="0" i="0" u="none" strike="noStrike" baseline="0" dirty="0">
                <a:latin typeface="JansonTextLTStd-Roman"/>
              </a:rPr>
              <a:t>number, use </a:t>
            </a:r>
            <a:r>
              <a:rPr lang="en-US" sz="1800" b="1" i="0" u="none" strike="noStrike" baseline="0" dirty="0">
                <a:latin typeface="CourierStd-Bold"/>
              </a:rPr>
              <a:t>&amp;#x25A0;.</a:t>
            </a:r>
          </a:p>
          <a:p>
            <a:pPr marL="0" indent="0" algn="l">
              <a:buNone/>
            </a:pPr>
            <a:r>
              <a:rPr lang="en-US" sz="1800" b="0" i="0" u="none" strike="noStrike" baseline="0" dirty="0">
                <a:latin typeface="JansonTextLTStd-Roman"/>
              </a:rPr>
              <a:t>Today, there are hundreds of HTML character </a:t>
            </a:r>
            <a:br>
              <a:rPr lang="en-US" sz="1800" b="0" i="0" u="none" strike="noStrike" baseline="0" dirty="0">
                <a:latin typeface="JansonTextLTStd-Roman"/>
              </a:rPr>
            </a:br>
            <a:r>
              <a:rPr lang="en-US" sz="1800" b="0" i="0" u="none" strike="noStrike" baseline="0" dirty="0">
                <a:latin typeface="JansonTextLTStd-Roman"/>
              </a:rPr>
              <a:t>symbols, ranging from currency and math </a:t>
            </a:r>
            <a:br>
              <a:rPr lang="en-US" sz="1800" b="0" i="0" u="none" strike="noStrike" baseline="0" dirty="0">
                <a:latin typeface="JansonTextLTStd-Roman"/>
              </a:rPr>
            </a:br>
            <a:r>
              <a:rPr lang="en-US" sz="1800" b="0" i="0" u="none" strike="noStrike" baseline="0" dirty="0">
                <a:latin typeface="JansonTextLTStd-Roman"/>
              </a:rPr>
              <a:t>operators, to emojis. Table 2–4 lists some </a:t>
            </a:r>
            <a:br>
              <a:rPr lang="en-US" sz="1800" b="0" i="0" u="none" strike="noStrike" baseline="0" dirty="0">
                <a:latin typeface="JansonTextLTStd-Roman"/>
              </a:rPr>
            </a:br>
            <a:r>
              <a:rPr lang="en-US" sz="1800" b="0" i="0" u="none" strike="noStrike" baseline="0" dirty="0">
                <a:latin typeface="JansonTextLTStd-Roman"/>
              </a:rPr>
              <a:t>characters and their dec and hex numbers.</a:t>
            </a:r>
            <a:endParaRPr lang="en-US" sz="1600" dirty="0">
              <a:latin typeface="Lora-Regular"/>
            </a:endParaRPr>
          </a:p>
        </p:txBody>
      </p:sp>
      <p:pic>
        <p:nvPicPr>
          <p:cNvPr id="6" name="Picture 5">
            <a:extLst>
              <a:ext uri="{FF2B5EF4-FFF2-40B4-BE49-F238E27FC236}">
                <a16:creationId xmlns:a16="http://schemas.microsoft.com/office/drawing/2014/main" id="{AE8A7F9F-ADA6-4F6A-92B6-E5B27AE775C9}"/>
              </a:ext>
            </a:extLst>
          </p:cNvPr>
          <p:cNvPicPr>
            <a:picLocks noChangeAspect="1"/>
          </p:cNvPicPr>
          <p:nvPr/>
        </p:nvPicPr>
        <p:blipFill>
          <a:blip r:embed="rId2"/>
          <a:stretch>
            <a:fillRect/>
          </a:stretch>
        </p:blipFill>
        <p:spPr>
          <a:xfrm>
            <a:off x="4962357" y="4421280"/>
            <a:ext cx="6781800" cy="2190750"/>
          </a:xfrm>
          <a:prstGeom prst="rect">
            <a:avLst/>
          </a:prstGeom>
        </p:spPr>
      </p:pic>
    </p:spTree>
    <p:extLst>
      <p:ext uri="{BB962C8B-B14F-4D97-AF65-F5344CB8AC3E}">
        <p14:creationId xmlns:p14="http://schemas.microsoft.com/office/powerpoint/2010/main" val="3402744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To Add Text and Nonbreaking Spaces to the Nav Section</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a:xfrm>
            <a:off x="581192" y="2095500"/>
            <a:ext cx="11029615" cy="4638675"/>
          </a:xfrm>
        </p:spPr>
        <p:txBody>
          <a:bodyPr anchor="t">
            <a:normAutofit/>
          </a:bodyPr>
          <a:lstStyle/>
          <a:p>
            <a:pPr marL="0" indent="0" algn="l">
              <a:buNone/>
            </a:pPr>
            <a:r>
              <a:rPr lang="en-US" sz="1800" b="0" i="0" u="none" strike="noStrike" baseline="0" dirty="0">
                <a:solidFill>
                  <a:srgbClr val="000000"/>
                </a:solidFill>
                <a:latin typeface="JansonTextLTStd-Roman"/>
              </a:rPr>
              <a:t>Next, between the beginning and ending nav tags, add a paragraph element with the name of the links to the other pages. </a:t>
            </a:r>
            <a:r>
              <a:rPr lang="en-US" sz="1800" b="1" i="1" u="none" strike="noStrike" baseline="0" dirty="0">
                <a:solidFill>
                  <a:srgbClr val="000000"/>
                </a:solidFill>
                <a:latin typeface="JansonTextLTStd-BoldItalic"/>
              </a:rPr>
              <a:t>Why? </a:t>
            </a:r>
            <a:r>
              <a:rPr lang="en-US" sz="1800" b="0" i="1" u="none" strike="noStrike" baseline="0" dirty="0">
                <a:solidFill>
                  <a:srgbClr val="000000"/>
                </a:solidFill>
                <a:latin typeface="JansonTextLTStd-Italic"/>
              </a:rPr>
              <a:t>The nav area is designed to contain hyperlinks to other pages within the website. </a:t>
            </a:r>
            <a:r>
              <a:rPr lang="en-US" sz="1800" b="0" i="0" u="none" strike="noStrike" baseline="0" dirty="0">
                <a:solidFill>
                  <a:srgbClr val="000000"/>
                </a:solidFill>
                <a:latin typeface="JansonTextLTStd-Roman"/>
              </a:rPr>
              <a:t>To insert two spaces between each page name, use the nonbreaking space character entity </a:t>
            </a:r>
            <a:r>
              <a:rPr lang="en-US" sz="1800" b="1" i="0" u="none" strike="noStrike" baseline="0" dirty="0">
                <a:solidFill>
                  <a:srgbClr val="000000"/>
                </a:solidFill>
                <a:latin typeface="CourierStd-Bold"/>
              </a:rPr>
              <a:t>&amp;</a:t>
            </a:r>
            <a:r>
              <a:rPr lang="en-US" sz="1800" b="1" i="0" u="none" strike="noStrike" baseline="0" dirty="0" err="1">
                <a:solidFill>
                  <a:srgbClr val="000000"/>
                </a:solidFill>
                <a:latin typeface="CourierStd-Bold"/>
              </a:rPr>
              <a:t>nbsp</a:t>
            </a:r>
            <a:r>
              <a:rPr lang="en-US" sz="1800" b="1" i="0" u="none" strike="noStrike" baseline="0" dirty="0">
                <a:solidFill>
                  <a:srgbClr val="000000"/>
                </a:solidFill>
                <a:latin typeface="CourierStd-Bold"/>
              </a:rPr>
              <a:t>;</a:t>
            </a:r>
            <a:r>
              <a:rPr lang="en-US" sz="1800" b="0" i="0" u="none" strike="noStrike" baseline="0" dirty="0">
                <a:solidFill>
                  <a:srgbClr val="000000"/>
                </a:solidFill>
                <a:latin typeface="JansonTextLTStd-Roman"/>
              </a:rPr>
              <a:t>. The following steps add content to the nav area of a webpage template.</a:t>
            </a:r>
          </a:p>
          <a:p>
            <a:pPr marL="0" indent="0" algn="l">
              <a:buNone/>
            </a:pPr>
            <a:endParaRPr lang="en-US" sz="1800" b="0" i="0" u="none" strike="noStrike" baseline="0" dirty="0">
              <a:solidFill>
                <a:srgbClr val="000000"/>
              </a:solidFill>
              <a:latin typeface="JansonText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Place the insertion point after the beginning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&lt;nav&gt; tag and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Line 17.</a:t>
            </a:r>
          </a:p>
          <a:p>
            <a:pPr algn="l">
              <a:buFont typeface="Wingdings" panose="05000000000000000000" pitchFamily="2" charset="2"/>
              <a:buChar char="Ø"/>
            </a:pPr>
            <a:r>
              <a:rPr lang="en-US" sz="1800" b="0" i="0" u="none" strike="noStrike" baseline="0" dirty="0">
                <a:solidFill>
                  <a:srgbClr val="000000"/>
                </a:solidFill>
                <a:latin typeface="FrutigerLTStd-Roman"/>
              </a:rPr>
              <a:t>On Line 17, press the </a:t>
            </a:r>
            <a:r>
              <a:rPr lang="en-US" sz="1800" b="0" i="0" u="none" strike="noStrike" baseline="0" dirty="0">
                <a:solidFill>
                  <a:srgbClr val="000000"/>
                </a:solidFill>
                <a:latin typeface="FrutigerLTStd-Roman-SC750"/>
              </a:rPr>
              <a:t>tab </a:t>
            </a:r>
            <a:r>
              <a:rPr lang="en-US" sz="1800" b="0" i="0" u="none" strike="noStrike" baseline="0" dirty="0">
                <a:solidFill>
                  <a:srgbClr val="000000"/>
                </a:solidFill>
                <a:latin typeface="FrutigerLTStd-Roman"/>
              </a:rPr>
              <a:t>key and then type </a:t>
            </a:r>
            <a:br>
              <a:rPr lang="en-US" sz="1800" b="0" i="0" u="none" strike="noStrike" baseline="0" dirty="0">
                <a:solidFill>
                  <a:srgbClr val="000000"/>
                </a:solidFill>
                <a:latin typeface="FrutigerLTStd-Roman"/>
              </a:rPr>
            </a:br>
            <a:r>
              <a:rPr lang="en-US" sz="1800" b="1" i="0" u="none" strike="noStrike" baseline="0" dirty="0">
                <a:solidFill>
                  <a:srgbClr val="000000"/>
                </a:solidFill>
                <a:latin typeface="CourierStd-Bold"/>
              </a:rPr>
              <a:t>&lt;p&gt;Home </a:t>
            </a:r>
            <a:r>
              <a:rPr lang="en-US" sz="1800" b="0" i="0" u="none" strike="noStrike" baseline="0" dirty="0">
                <a:solidFill>
                  <a:srgbClr val="000000"/>
                </a:solidFill>
                <a:latin typeface="FrutigerLTStd-Roman"/>
              </a:rPr>
              <a:t>to add the first webpage link name.</a:t>
            </a:r>
          </a:p>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spacebar </a:t>
            </a:r>
            <a:r>
              <a:rPr lang="en-US" sz="1800" b="0" i="0" u="none" strike="noStrike" baseline="0" dirty="0">
                <a:solidFill>
                  <a:srgbClr val="000000"/>
                </a:solidFill>
                <a:latin typeface="FrutigerLTStd-Roman"/>
              </a:rPr>
              <a:t>once and then type </a:t>
            </a:r>
            <a:br>
              <a:rPr lang="en-US" sz="1800" b="0" i="0" u="none" strike="noStrike" baseline="0" dirty="0">
                <a:solidFill>
                  <a:srgbClr val="000000"/>
                </a:solidFill>
                <a:latin typeface="FrutigerLTStd-Roman"/>
              </a:rPr>
            </a:br>
            <a:r>
              <a:rPr lang="en-US" sz="1800" b="1" i="0" u="none" strike="noStrike" baseline="0" dirty="0">
                <a:solidFill>
                  <a:srgbClr val="000000"/>
                </a:solidFill>
                <a:latin typeface="CourierStd-Bold"/>
              </a:rPr>
              <a:t>&amp;</a:t>
            </a:r>
            <a:r>
              <a:rPr lang="en-US" sz="1800" b="1" i="0" u="none" strike="noStrike" baseline="0" dirty="0" err="1">
                <a:solidFill>
                  <a:srgbClr val="000000"/>
                </a:solidFill>
                <a:latin typeface="CourierStd-Bold"/>
              </a:rPr>
              <a:t>nbsp</a:t>
            </a:r>
            <a:r>
              <a:rPr lang="en-US" sz="1800" b="1" i="0" u="none" strike="noStrike" baseline="0" dirty="0">
                <a:solidFill>
                  <a:srgbClr val="000000"/>
                </a:solidFill>
                <a:latin typeface="CourierStd-Bold"/>
              </a:rPr>
              <a:t>; &amp;#9475; &amp;</a:t>
            </a:r>
            <a:r>
              <a:rPr lang="en-US" sz="1800" b="1" i="0" u="none" strike="noStrike" baseline="0" dirty="0" err="1">
                <a:solidFill>
                  <a:srgbClr val="000000"/>
                </a:solidFill>
                <a:latin typeface="CourierStd-Bold"/>
              </a:rPr>
              <a:t>nbsp</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FrutigerLTStd-Roman"/>
              </a:rPr>
              <a:t>to add a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nonbreaking space, a vertical line, and another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nonbreaking space (Figure 2–21).</a:t>
            </a:r>
            <a:endParaRPr lang="en-US" dirty="0"/>
          </a:p>
        </p:txBody>
      </p:sp>
      <p:pic>
        <p:nvPicPr>
          <p:cNvPr id="5" name="Picture 4">
            <a:extLst>
              <a:ext uri="{FF2B5EF4-FFF2-40B4-BE49-F238E27FC236}">
                <a16:creationId xmlns:a16="http://schemas.microsoft.com/office/drawing/2014/main" id="{7648CD40-1C57-482C-8505-3EE472DE109C}"/>
              </a:ext>
            </a:extLst>
          </p:cNvPr>
          <p:cNvPicPr>
            <a:picLocks noChangeAspect="1"/>
          </p:cNvPicPr>
          <p:nvPr/>
        </p:nvPicPr>
        <p:blipFill>
          <a:blip r:embed="rId2"/>
          <a:stretch>
            <a:fillRect/>
          </a:stretch>
        </p:blipFill>
        <p:spPr>
          <a:xfrm>
            <a:off x="5638632" y="3751395"/>
            <a:ext cx="5972175" cy="2781300"/>
          </a:xfrm>
          <a:prstGeom prst="rect">
            <a:avLst/>
          </a:prstGeom>
        </p:spPr>
      </p:pic>
    </p:spTree>
    <p:extLst>
      <p:ext uri="{BB962C8B-B14F-4D97-AF65-F5344CB8AC3E}">
        <p14:creationId xmlns:p14="http://schemas.microsoft.com/office/powerpoint/2010/main" val="193563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To Add Text and Nonbreaking Spaces to the Nav Section</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a:xfrm>
            <a:off x="581193" y="2095500"/>
            <a:ext cx="4981240" cy="4638675"/>
          </a:xfrm>
        </p:spPr>
        <p:txBody>
          <a:bodyPr anchor="ctr">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18.</a:t>
            </a:r>
          </a:p>
          <a:p>
            <a:pPr algn="l">
              <a:buFont typeface="Wingdings" panose="05000000000000000000" pitchFamily="2" charset="2"/>
              <a:buChar char="Ø"/>
            </a:pPr>
            <a:r>
              <a:rPr lang="en-US" sz="1800" b="0" i="0" u="none" strike="noStrike" baseline="0" dirty="0">
                <a:solidFill>
                  <a:srgbClr val="000000"/>
                </a:solidFill>
                <a:latin typeface="FrutigerLTStd-Roman"/>
              </a:rPr>
              <a:t>On Line 18, type </a:t>
            </a:r>
            <a:r>
              <a:rPr lang="en-US" sz="1800" b="1" i="0" u="none" strike="noStrike" baseline="0" dirty="0">
                <a:solidFill>
                  <a:srgbClr val="000000"/>
                </a:solidFill>
                <a:latin typeface="CourierStd-Bold"/>
              </a:rPr>
              <a:t>About Us </a:t>
            </a:r>
            <a:r>
              <a:rPr lang="en-US" sz="1800" b="0" i="0" u="none" strike="noStrike" baseline="0" dirty="0">
                <a:solidFill>
                  <a:srgbClr val="000000"/>
                </a:solidFill>
                <a:latin typeface="FrutigerLTStd-Roman"/>
              </a:rPr>
              <a:t>to add the second webpage link name.</a:t>
            </a:r>
          </a:p>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spacebar </a:t>
            </a:r>
            <a:r>
              <a:rPr lang="en-US" sz="1800" b="0" i="0" u="none" strike="noStrike" baseline="0" dirty="0">
                <a:solidFill>
                  <a:srgbClr val="000000"/>
                </a:solidFill>
                <a:latin typeface="FrutigerLTStd-Roman"/>
              </a:rPr>
              <a:t>once and then type </a:t>
            </a:r>
            <a:r>
              <a:rPr lang="en-US" sz="1800" b="1" i="0" u="none" strike="noStrike" baseline="0" dirty="0">
                <a:solidFill>
                  <a:srgbClr val="000000"/>
                </a:solidFill>
                <a:latin typeface="CourierStd-Bold"/>
              </a:rPr>
              <a:t>&amp;</a:t>
            </a:r>
            <a:r>
              <a:rPr lang="en-US" sz="1800" b="1" i="0" u="none" strike="noStrike" baseline="0" dirty="0" err="1">
                <a:solidFill>
                  <a:srgbClr val="000000"/>
                </a:solidFill>
                <a:latin typeface="CourierStd-Bold"/>
              </a:rPr>
              <a:t>nbsp</a:t>
            </a:r>
            <a:r>
              <a:rPr lang="en-US" sz="1800" b="1" i="0" u="none" strike="noStrike" baseline="0" dirty="0">
                <a:solidFill>
                  <a:srgbClr val="000000"/>
                </a:solidFill>
                <a:latin typeface="CourierStd-Bold"/>
              </a:rPr>
              <a:t>; &amp;#9475; &amp;</a:t>
            </a:r>
            <a:r>
              <a:rPr lang="en-US" sz="1800" b="1" i="0" u="none" strike="noStrike" baseline="0" dirty="0" err="1">
                <a:solidFill>
                  <a:srgbClr val="000000"/>
                </a:solidFill>
                <a:latin typeface="CourierStd-Bold"/>
              </a:rPr>
              <a:t>nbsp</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FrutigerLTStd-Roman"/>
              </a:rPr>
              <a:t>to add a nonbreaking space, a vertical line, and another nonbreaking space (Figure 2–22).</a:t>
            </a:r>
            <a:endParaRPr lang="en-US" dirty="0"/>
          </a:p>
        </p:txBody>
      </p:sp>
      <p:pic>
        <p:nvPicPr>
          <p:cNvPr id="6" name="Picture 5">
            <a:extLst>
              <a:ext uri="{FF2B5EF4-FFF2-40B4-BE49-F238E27FC236}">
                <a16:creationId xmlns:a16="http://schemas.microsoft.com/office/drawing/2014/main" id="{D0F8E4E2-34A8-443C-AAB0-1DC147E5092F}"/>
              </a:ext>
            </a:extLst>
          </p:cNvPr>
          <p:cNvPicPr>
            <a:picLocks noChangeAspect="1"/>
          </p:cNvPicPr>
          <p:nvPr/>
        </p:nvPicPr>
        <p:blipFill>
          <a:blip r:embed="rId2"/>
          <a:stretch>
            <a:fillRect/>
          </a:stretch>
        </p:blipFill>
        <p:spPr>
          <a:xfrm>
            <a:off x="5562432" y="3086099"/>
            <a:ext cx="6048375" cy="2657475"/>
          </a:xfrm>
          <a:prstGeom prst="rect">
            <a:avLst/>
          </a:prstGeom>
        </p:spPr>
      </p:pic>
    </p:spTree>
    <p:extLst>
      <p:ext uri="{BB962C8B-B14F-4D97-AF65-F5344CB8AC3E}">
        <p14:creationId xmlns:p14="http://schemas.microsoft.com/office/powerpoint/2010/main" val="570375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To Add Text and Nonbreaking Spaces to the Nav Section</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a:xfrm>
            <a:off x="581192" y="2095500"/>
            <a:ext cx="5171908" cy="4638675"/>
          </a:xfrm>
        </p:spPr>
        <p:txBody>
          <a:bodyPr anchor="ctr">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19, type </a:t>
            </a:r>
            <a:r>
              <a:rPr lang="en-US" sz="1800" b="1" i="0" u="none" strike="noStrike" baseline="0" dirty="0">
                <a:solidFill>
                  <a:srgbClr val="000000"/>
                </a:solidFill>
                <a:latin typeface="CourierStd-Bold"/>
              </a:rPr>
              <a:t>Classes </a:t>
            </a:r>
            <a:r>
              <a:rPr lang="en-US" sz="1800" b="0" i="0" u="none" strike="noStrike" baseline="0" dirty="0">
                <a:solidFill>
                  <a:srgbClr val="000000"/>
                </a:solidFill>
                <a:latin typeface="FrutigerLTStd-Roman"/>
              </a:rPr>
              <a:t>to add the third webpage link name, press the </a:t>
            </a:r>
            <a:r>
              <a:rPr lang="en-US" sz="1800" b="0" i="0" u="none" strike="noStrike" baseline="0" dirty="0">
                <a:solidFill>
                  <a:srgbClr val="000000"/>
                </a:solidFill>
                <a:latin typeface="FrutigerLTStd-Roman-SC750"/>
              </a:rPr>
              <a:t>spacebar</a:t>
            </a:r>
            <a:r>
              <a:rPr lang="en-US" sz="1800" b="0" i="0" u="none" strike="noStrike" baseline="0" dirty="0">
                <a:solidFill>
                  <a:srgbClr val="000000"/>
                </a:solidFill>
                <a:latin typeface="FrutigerLTStd-Roman"/>
              </a:rPr>
              <a:t>, and then type </a:t>
            </a:r>
            <a:r>
              <a:rPr lang="en-US" sz="1800" b="1" i="0" u="none" strike="noStrike" baseline="0" dirty="0">
                <a:solidFill>
                  <a:srgbClr val="000000"/>
                </a:solidFill>
                <a:latin typeface="CourierStd-Bold"/>
              </a:rPr>
              <a:t>&amp;</a:t>
            </a:r>
            <a:r>
              <a:rPr lang="en-US" sz="1800" b="1" i="0" u="none" strike="noStrike" baseline="0" dirty="0" err="1">
                <a:solidFill>
                  <a:srgbClr val="000000"/>
                </a:solidFill>
                <a:latin typeface="CourierStd-Bold"/>
              </a:rPr>
              <a:t>nbsp</a:t>
            </a:r>
            <a:r>
              <a:rPr lang="en-US" sz="1800" b="1" i="0" u="none" strike="noStrike" baseline="0" dirty="0">
                <a:solidFill>
                  <a:srgbClr val="000000"/>
                </a:solidFill>
                <a:latin typeface="CourierStd-Bold"/>
              </a:rPr>
              <a:t>; &amp;#9475; &amp;</a:t>
            </a:r>
            <a:r>
              <a:rPr lang="en-US" sz="1800" b="1" i="0" u="none" strike="noStrike" baseline="0" dirty="0" err="1">
                <a:solidFill>
                  <a:srgbClr val="000000"/>
                </a:solidFill>
                <a:latin typeface="CourierStd-Bold"/>
              </a:rPr>
              <a:t>nbsp</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FrutigerLTStd-Roman"/>
              </a:rPr>
              <a:t>to add a nonbreaking space, a vertical line, and another nonbreaking space.</a:t>
            </a:r>
          </a:p>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20, type </a:t>
            </a:r>
            <a:r>
              <a:rPr lang="en-US" sz="1800" b="1" i="0" u="none" strike="noStrike" baseline="0" dirty="0">
                <a:solidFill>
                  <a:srgbClr val="000000"/>
                </a:solidFill>
                <a:latin typeface="CourierStd-Bold"/>
              </a:rPr>
              <a:t>Nutrition </a:t>
            </a:r>
            <a:r>
              <a:rPr lang="en-US" sz="1800" b="0" i="0" u="none" strike="noStrike" baseline="0" dirty="0">
                <a:solidFill>
                  <a:srgbClr val="000000"/>
                </a:solidFill>
                <a:latin typeface="FrutigerLTStd-Roman"/>
              </a:rPr>
              <a:t>to add the fourth webpage link name, press the </a:t>
            </a:r>
            <a:r>
              <a:rPr lang="en-US" sz="1800" b="0" i="0" u="none" strike="noStrike" baseline="0" dirty="0">
                <a:solidFill>
                  <a:srgbClr val="000000"/>
                </a:solidFill>
                <a:latin typeface="FrutigerLTStd-Roman-SC750"/>
              </a:rPr>
              <a:t>spacebar</a:t>
            </a:r>
            <a:r>
              <a:rPr lang="en-US" sz="1800" b="0" i="0" u="none" strike="noStrike" baseline="0" dirty="0">
                <a:solidFill>
                  <a:srgbClr val="000000"/>
                </a:solidFill>
                <a:latin typeface="FrutigerLTStd-Roman"/>
              </a:rPr>
              <a:t>, and then type </a:t>
            </a:r>
            <a:r>
              <a:rPr lang="en-US" sz="1800" b="1" i="0" u="none" strike="noStrike" baseline="0" dirty="0">
                <a:solidFill>
                  <a:srgbClr val="000000"/>
                </a:solidFill>
                <a:latin typeface="CourierStd-Bold"/>
              </a:rPr>
              <a:t>&amp;</a:t>
            </a:r>
            <a:r>
              <a:rPr lang="en-US" sz="1800" b="1" i="0" u="none" strike="noStrike" baseline="0" dirty="0" err="1">
                <a:solidFill>
                  <a:srgbClr val="000000"/>
                </a:solidFill>
                <a:latin typeface="CourierStd-Bold"/>
              </a:rPr>
              <a:t>nbsp</a:t>
            </a:r>
            <a:r>
              <a:rPr lang="en-US" sz="1800" b="1" i="0" u="none" strike="noStrike" baseline="0" dirty="0">
                <a:solidFill>
                  <a:srgbClr val="000000"/>
                </a:solidFill>
                <a:latin typeface="CourierStd-Bold"/>
              </a:rPr>
              <a:t>; &amp;#9475; &amp;</a:t>
            </a:r>
            <a:r>
              <a:rPr lang="en-US" sz="1800" b="1" i="0" u="none" strike="noStrike" baseline="0" dirty="0" err="1">
                <a:solidFill>
                  <a:srgbClr val="000000"/>
                </a:solidFill>
                <a:latin typeface="CourierStd-Bold"/>
              </a:rPr>
              <a:t>nbsp</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FrutigerLTStd-Roman"/>
              </a:rPr>
              <a:t>to add a nonbreaking space, a vertical line, and another nonbreaking space.</a:t>
            </a:r>
          </a:p>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21 and then type </a:t>
            </a:r>
            <a:r>
              <a:rPr lang="en-US" sz="1800" b="1" i="0" u="none" strike="noStrike" baseline="0" dirty="0">
                <a:solidFill>
                  <a:srgbClr val="000000"/>
                </a:solidFill>
                <a:latin typeface="CourierStd-Bold"/>
              </a:rPr>
              <a:t>Contact Us&lt;/p&gt; </a:t>
            </a:r>
            <a:r>
              <a:rPr lang="en-US" sz="1800" b="0" i="0" u="none" strike="noStrike" baseline="0" dirty="0">
                <a:solidFill>
                  <a:srgbClr val="000000"/>
                </a:solidFill>
                <a:latin typeface="FrutigerLTStd-Roman"/>
              </a:rPr>
              <a:t>to add the fifth  webpage link name (Figure 2–23).</a:t>
            </a:r>
          </a:p>
          <a:p>
            <a:pPr algn="l">
              <a:buFont typeface="Wingdings" panose="05000000000000000000" pitchFamily="2" charset="2"/>
              <a:buChar char="Ø"/>
            </a:pPr>
            <a:r>
              <a:rPr lang="en-US" sz="1800" b="0" i="0" u="none" strike="noStrike" baseline="0" dirty="0">
                <a:latin typeface="FrutigerLTStd-Roman"/>
              </a:rPr>
              <a:t>Save your changes.</a:t>
            </a:r>
            <a:endParaRPr lang="en-US" dirty="0"/>
          </a:p>
        </p:txBody>
      </p:sp>
      <p:pic>
        <p:nvPicPr>
          <p:cNvPr id="5" name="Picture 4">
            <a:extLst>
              <a:ext uri="{FF2B5EF4-FFF2-40B4-BE49-F238E27FC236}">
                <a16:creationId xmlns:a16="http://schemas.microsoft.com/office/drawing/2014/main" id="{75252868-2618-41F7-B8DF-1A1B1E63C7C0}"/>
              </a:ext>
            </a:extLst>
          </p:cNvPr>
          <p:cNvPicPr>
            <a:picLocks noChangeAspect="1"/>
          </p:cNvPicPr>
          <p:nvPr/>
        </p:nvPicPr>
        <p:blipFill>
          <a:blip r:embed="rId2"/>
          <a:stretch>
            <a:fillRect/>
          </a:stretch>
        </p:blipFill>
        <p:spPr>
          <a:xfrm>
            <a:off x="5753100" y="3060270"/>
            <a:ext cx="5753100" cy="2754742"/>
          </a:xfrm>
          <a:prstGeom prst="rect">
            <a:avLst/>
          </a:prstGeom>
        </p:spPr>
      </p:pic>
    </p:spTree>
    <p:extLst>
      <p:ext uri="{BB962C8B-B14F-4D97-AF65-F5344CB8AC3E}">
        <p14:creationId xmlns:p14="http://schemas.microsoft.com/office/powerpoint/2010/main" val="3456351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pPr algn="l"/>
            <a:r>
              <a:rPr lang="en-US" dirty="0"/>
              <a:t>To Add Content and a Symbol to the Footer Section</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2" y="2180496"/>
            <a:ext cx="11029615" cy="4399413"/>
          </a:xfrm>
        </p:spPr>
        <p:txBody>
          <a:bodyPr anchor="ctr">
            <a:normAutofit/>
          </a:bodyPr>
          <a:lstStyle/>
          <a:p>
            <a:pPr marL="0" indent="0" algn="l">
              <a:buNone/>
            </a:pPr>
            <a:r>
              <a:rPr lang="en-US" sz="1800" b="0" i="0" u="none" strike="noStrike" baseline="0" dirty="0">
                <a:solidFill>
                  <a:srgbClr val="000000"/>
                </a:solidFill>
                <a:latin typeface="JansonTextLTStd-Roman"/>
              </a:rPr>
              <a:t>The footer section of the website contains a copyright symbol and an email address. </a:t>
            </a:r>
            <a:r>
              <a:rPr lang="en-US" sz="1800" b="1" i="1" u="none" strike="noStrike" baseline="0" dirty="0">
                <a:solidFill>
                  <a:srgbClr val="000000"/>
                </a:solidFill>
                <a:latin typeface="JansonTextLTStd-BoldItalic"/>
              </a:rPr>
              <a:t>Why? </a:t>
            </a:r>
            <a:r>
              <a:rPr lang="en-US" sz="1800" b="0" i="1" u="none" strike="noStrike" baseline="0" dirty="0">
                <a:solidFill>
                  <a:srgbClr val="000000"/>
                </a:solidFill>
                <a:latin typeface="JansonTextLTStd-Italic"/>
              </a:rPr>
              <a:t>Legal notices and contact information usually appear in the footer of a webpage. You add this content to the footer in the template file so that the content appears on all webpages in the website. </a:t>
            </a:r>
            <a:r>
              <a:rPr lang="en-US" sz="1800" b="0" i="0" u="none" strike="noStrike" baseline="0" dirty="0">
                <a:solidFill>
                  <a:srgbClr val="000000"/>
                </a:solidFill>
                <a:latin typeface="JansonTextLTStd-Roman"/>
              </a:rPr>
              <a:t>The following steps add content to the footer area of a webpage template.</a:t>
            </a:r>
          </a:p>
          <a:p>
            <a:pPr algn="l">
              <a:buFont typeface="Wingdings" panose="05000000000000000000" pitchFamily="2" charset="2"/>
              <a:buChar char="Ø"/>
            </a:pPr>
            <a:r>
              <a:rPr lang="en-US" sz="1800" b="0" i="0" u="none" strike="noStrike" baseline="0" dirty="0">
                <a:solidFill>
                  <a:srgbClr val="000000"/>
                </a:solidFill>
                <a:latin typeface="FrutigerLTStd-Roman"/>
              </a:rPr>
              <a:t>Place the insertion point after the beginning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&lt;footer&gt; tag and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new Line 30.</a:t>
            </a:r>
          </a:p>
          <a:p>
            <a:pPr algn="l">
              <a:buFont typeface="Wingdings" panose="05000000000000000000" pitchFamily="2" charset="2"/>
              <a:buChar char="Ø"/>
            </a:pPr>
            <a:r>
              <a:rPr lang="en-US" sz="1800" b="0" i="0" u="none" strike="noStrike" baseline="0" dirty="0">
                <a:solidFill>
                  <a:srgbClr val="000000"/>
                </a:solidFill>
                <a:latin typeface="FrutigerLTStd-Roman"/>
              </a:rPr>
              <a:t>On Line 30, press the </a:t>
            </a:r>
            <a:r>
              <a:rPr lang="en-US" sz="1800" b="0" i="0" u="none" strike="noStrike" baseline="0" dirty="0">
                <a:solidFill>
                  <a:srgbClr val="000000"/>
                </a:solidFill>
                <a:latin typeface="FrutigerLTStd-Roman-SC750"/>
              </a:rPr>
              <a:t>tab </a:t>
            </a:r>
            <a:r>
              <a:rPr lang="en-US" sz="1800" b="0" i="0" u="none" strike="noStrike" baseline="0" dirty="0">
                <a:solidFill>
                  <a:srgbClr val="000000"/>
                </a:solidFill>
                <a:latin typeface="FrutigerLTStd-Roman"/>
              </a:rPr>
              <a:t>key and then type </a:t>
            </a:r>
            <a:br>
              <a:rPr lang="en-US" sz="1800" b="0" i="0" u="none" strike="noStrike" baseline="0" dirty="0">
                <a:solidFill>
                  <a:srgbClr val="000000"/>
                </a:solidFill>
                <a:latin typeface="FrutigerLTStd-Roman"/>
              </a:rPr>
            </a:br>
            <a:r>
              <a:rPr lang="en-US" sz="1800" b="1" i="0" u="none" strike="noStrike" baseline="0" dirty="0">
                <a:solidFill>
                  <a:srgbClr val="000000"/>
                </a:solidFill>
                <a:latin typeface="CourierStd-Bold"/>
              </a:rPr>
              <a:t>&lt;p&gt;&amp;copy; Copyright 2021. All </a:t>
            </a:r>
            <a:br>
              <a:rPr lang="en-US" sz="1800" b="1" i="0" u="none" strike="noStrike" baseline="0" dirty="0">
                <a:solidFill>
                  <a:srgbClr val="000000"/>
                </a:solidFill>
                <a:latin typeface="CourierStd-Bold"/>
              </a:rPr>
            </a:br>
            <a:r>
              <a:rPr lang="en-US" sz="1800" b="1" i="0" u="none" strike="noStrike" baseline="0" dirty="0">
                <a:solidFill>
                  <a:srgbClr val="000000"/>
                </a:solidFill>
                <a:latin typeface="CourierStd-Bold"/>
              </a:rPr>
              <a:t>Rights Reserved.&lt;/p&gt; </a:t>
            </a:r>
            <a:r>
              <a:rPr lang="en-US" sz="1800" b="0" i="0" u="none" strike="noStrike" baseline="0" dirty="0">
                <a:solidFill>
                  <a:srgbClr val="000000"/>
                </a:solidFill>
                <a:latin typeface="FrutigerLTStd-Roman"/>
              </a:rPr>
              <a:t>to add a  paragraph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element with the copyright symbol and  additional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copyright information. </a:t>
            </a:r>
          </a:p>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Line 31 and then type  </a:t>
            </a:r>
            <a:r>
              <a:rPr lang="en-US" sz="1800" b="1" i="0" u="none" strike="noStrike" baseline="0" dirty="0">
                <a:solidFill>
                  <a:srgbClr val="000000"/>
                </a:solidFill>
                <a:latin typeface="CourierStd-Bold"/>
              </a:rPr>
              <a:t>&lt;p&gt;forwardfitness@club.net&lt;/p&gt; </a:t>
            </a:r>
            <a:r>
              <a:rPr lang="en-US" sz="1800" b="0" i="0" u="none" strike="noStrike" baseline="0" dirty="0">
                <a:solidFill>
                  <a:srgbClr val="000000"/>
                </a:solidFill>
                <a:latin typeface="FrutigerLTStd-Roman"/>
              </a:rPr>
              <a:t>to add a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paragraph element with an email address to the footer  section (Figure 2–24).</a:t>
            </a:r>
            <a:endParaRPr lang="en-US" dirty="0"/>
          </a:p>
        </p:txBody>
      </p:sp>
      <p:pic>
        <p:nvPicPr>
          <p:cNvPr id="5" name="Picture 4">
            <a:extLst>
              <a:ext uri="{FF2B5EF4-FFF2-40B4-BE49-F238E27FC236}">
                <a16:creationId xmlns:a16="http://schemas.microsoft.com/office/drawing/2014/main" id="{2F945F80-8653-433A-BD51-6070028EA5B2}"/>
              </a:ext>
            </a:extLst>
          </p:cNvPr>
          <p:cNvPicPr>
            <a:picLocks noChangeAspect="1"/>
          </p:cNvPicPr>
          <p:nvPr/>
        </p:nvPicPr>
        <p:blipFill>
          <a:blip r:embed="rId2"/>
          <a:stretch>
            <a:fillRect/>
          </a:stretch>
        </p:blipFill>
        <p:spPr>
          <a:xfrm>
            <a:off x="5970043" y="3303081"/>
            <a:ext cx="5829300" cy="2486025"/>
          </a:xfrm>
          <a:prstGeom prst="rect">
            <a:avLst/>
          </a:prstGeom>
        </p:spPr>
      </p:pic>
    </p:spTree>
    <p:extLst>
      <p:ext uri="{BB962C8B-B14F-4D97-AF65-F5344CB8AC3E}">
        <p14:creationId xmlns:p14="http://schemas.microsoft.com/office/powerpoint/2010/main" val="362084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To Add Content and a Symbol to the Footer Section</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2" y="2535810"/>
            <a:ext cx="11029615" cy="3829131"/>
          </a:xfrm>
        </p:spPr>
        <p:txBody>
          <a:bodyPr anchor="t"/>
          <a:lstStyle/>
          <a:p>
            <a:pPr algn="l">
              <a:buFont typeface="Wingdings" panose="05000000000000000000" pitchFamily="2" charset="2"/>
              <a:buChar char="Ø"/>
            </a:pPr>
            <a:r>
              <a:rPr lang="en-US" sz="1800" b="0" i="0" u="none" strike="noStrike" baseline="0" dirty="0">
                <a:latin typeface="FrutigerLTStd-Roman"/>
              </a:rPr>
              <a:t>Save your changes and then view the page in a browser to display the webpage template (Figure 2–25).</a:t>
            </a:r>
            <a:endParaRPr lang="en-US" dirty="0"/>
          </a:p>
        </p:txBody>
      </p:sp>
      <p:pic>
        <p:nvPicPr>
          <p:cNvPr id="6" name="Picture 5">
            <a:extLst>
              <a:ext uri="{FF2B5EF4-FFF2-40B4-BE49-F238E27FC236}">
                <a16:creationId xmlns:a16="http://schemas.microsoft.com/office/drawing/2014/main" id="{AFA36AAE-B62E-4B3E-BE89-8D5E3282C9C9}"/>
              </a:ext>
            </a:extLst>
          </p:cNvPr>
          <p:cNvPicPr>
            <a:picLocks noChangeAspect="1"/>
          </p:cNvPicPr>
          <p:nvPr/>
        </p:nvPicPr>
        <p:blipFill>
          <a:blip r:embed="rId2"/>
          <a:stretch>
            <a:fillRect/>
          </a:stretch>
        </p:blipFill>
        <p:spPr>
          <a:xfrm>
            <a:off x="3261232" y="3429000"/>
            <a:ext cx="5876925" cy="2295525"/>
          </a:xfrm>
          <a:prstGeom prst="rect">
            <a:avLst/>
          </a:prstGeom>
        </p:spPr>
      </p:pic>
    </p:spTree>
    <p:extLst>
      <p:ext uri="{BB962C8B-B14F-4D97-AF65-F5344CB8AC3E}">
        <p14:creationId xmlns:p14="http://schemas.microsoft.com/office/powerpoint/2010/main" val="326432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Project — Plan and Build a Website</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4331467" cy="4462351"/>
          </a:xfrm>
        </p:spPr>
        <p:txBody>
          <a:bodyPr>
            <a:normAutofit fontScale="92500" lnSpcReduction="10000"/>
          </a:bodyPr>
          <a:lstStyle/>
          <a:p>
            <a:pPr marL="0" indent="0" algn="l">
              <a:buNone/>
            </a:pPr>
            <a:r>
              <a:rPr lang="en-US" sz="1800" b="0" i="0" u="none" strike="noStrike" baseline="0" dirty="0">
                <a:latin typeface="JansonTextLTStd-Roman"/>
              </a:rPr>
              <a:t>website to help promote its business. The business owner wants the website to showcase the club’s equipment, group fitness classes, nutrition information, and contact information. The owner hired you to plan and design the Forward Fitness Club website.</a:t>
            </a:r>
          </a:p>
          <a:p>
            <a:pPr marL="0" indent="0" algn="l">
              <a:buNone/>
            </a:pPr>
            <a:r>
              <a:rPr lang="en-US" sz="1800" b="0" i="0" u="none" strike="noStrike" baseline="0" dirty="0">
                <a:latin typeface="JansonTextLTStd-Roman"/>
              </a:rPr>
              <a:t>The project in this chapter follows generally accepted guidelines for planning and building the webpage template shown in Figure 2–1a to produce the home page shown in Figure 2–1b. The template contains code and text including the document title, header, navigation area, and footer, which is repeated on each page of the Forward Fitness Club website. The template also includes comments to remind the web designer about the purpose of each section.</a:t>
            </a:r>
            <a:endParaRPr lang="en-US" dirty="0"/>
          </a:p>
        </p:txBody>
      </p:sp>
      <p:pic>
        <p:nvPicPr>
          <p:cNvPr id="7" name="Picture 6">
            <a:extLst>
              <a:ext uri="{FF2B5EF4-FFF2-40B4-BE49-F238E27FC236}">
                <a16:creationId xmlns:a16="http://schemas.microsoft.com/office/drawing/2014/main" id="{13E92665-209F-4CC7-AC15-E4177E376769}"/>
              </a:ext>
            </a:extLst>
          </p:cNvPr>
          <p:cNvPicPr>
            <a:picLocks noChangeAspect="1"/>
          </p:cNvPicPr>
          <p:nvPr/>
        </p:nvPicPr>
        <p:blipFill>
          <a:blip r:embed="rId2"/>
          <a:stretch>
            <a:fillRect/>
          </a:stretch>
        </p:blipFill>
        <p:spPr>
          <a:xfrm>
            <a:off x="4811126" y="2367719"/>
            <a:ext cx="6799682" cy="4087904"/>
          </a:xfrm>
          <a:prstGeom prst="rect">
            <a:avLst/>
          </a:prstGeom>
        </p:spPr>
      </p:pic>
    </p:spTree>
    <p:extLst>
      <p:ext uri="{BB962C8B-B14F-4D97-AF65-F5344CB8AC3E}">
        <p14:creationId xmlns:p14="http://schemas.microsoft.com/office/powerpoint/2010/main" val="305911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Validating HTML Documents</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581192" y="2034988"/>
            <a:ext cx="11029615" cy="4535494"/>
          </a:xfrm>
        </p:spPr>
        <p:txBody>
          <a:bodyPr anchor="ctr">
            <a:normAutofit fontScale="92500" lnSpcReduction="20000"/>
          </a:bodyPr>
          <a:lstStyle/>
          <a:p>
            <a:pPr marL="0" indent="0" algn="l">
              <a:buNone/>
            </a:pPr>
            <a:r>
              <a:rPr lang="en-US" sz="1800" b="0" i="0" u="none" strike="noStrike" baseline="0" dirty="0">
                <a:latin typeface="JansonTextLTStd-Roman"/>
              </a:rPr>
              <a:t>After creating an HTML file, you </a:t>
            </a:r>
            <a:r>
              <a:rPr lang="en-US" sz="1800" b="1" i="0" u="none" strike="noStrike" baseline="0" dirty="0">
                <a:latin typeface="JansonTextLTStd-Bold"/>
              </a:rPr>
              <a:t>validate </a:t>
            </a:r>
            <a:r>
              <a:rPr lang="en-US" sz="1800" b="0" i="0" u="none" strike="noStrike" baseline="0" dirty="0">
                <a:latin typeface="JansonTextLTStd-Roman"/>
              </a:rPr>
              <a:t>the document to verify the validity of the HTML code. When you validate an HTML document, you confirm that all of the code is correct and follows the established rules set by the W3C, the organization that sets the standards for HTML. The W3C recommends validating all HTML documents and making validation part of your webpage testing.</a:t>
            </a:r>
          </a:p>
          <a:p>
            <a:pPr marL="0" indent="0" algn="l">
              <a:buNone/>
            </a:pPr>
            <a:r>
              <a:rPr lang="en-US" sz="1800" b="0" i="0" u="none" strike="noStrike" baseline="0" dirty="0">
                <a:latin typeface="JansonTextLTStd-Roman"/>
              </a:rPr>
              <a:t>Many validation services are available on the web; you can use any of them to make sure that your HTML code follows standards and is free of errors. Some check only for errors, while others flag errors and suggest how to correct them. The W3C has a free online validator that checks for errors, indicates where they are located, and suggests corrections. Keep in mind that a validator looks for coding errors; it cannot make sure that browsers will display the webpage as you intend. To test the design of a webpage, you must display it in all of the popular browsers. </a:t>
            </a:r>
          </a:p>
          <a:p>
            <a:pPr marL="0" indent="0" algn="l">
              <a:buNone/>
            </a:pPr>
            <a:r>
              <a:rPr lang="en-US" sz="1800" b="0" i="0" u="none" strike="noStrike" baseline="0" dirty="0">
                <a:latin typeface="JansonTextLTStd-Roman"/>
              </a:rPr>
              <a:t>This book uses the online W3C Markup Validation Service (validator.w3.org). This validator checks the markup validity of web documents in HTML and XHTML, along with some other markup languages. The validator scans the DOCTYPE statement to see which version of HTML or XHTML you are using, and then checks to see if the code is valid for that version. You </a:t>
            </a:r>
            <a:r>
              <a:rPr lang="en-US" sz="1800" b="1" i="0" u="none" strike="noStrike" baseline="0" dirty="0">
                <a:latin typeface="JansonTextLTStd-Bold"/>
              </a:rPr>
              <a:t>upload </a:t>
            </a:r>
            <a:r>
              <a:rPr lang="en-US" sz="1800" b="0" i="0" u="none" strike="noStrike" baseline="0" dirty="0">
                <a:latin typeface="JansonTextLTStd-Roman"/>
              </a:rPr>
              <a:t>your HTML file to the validator, which means you transfer a copy of the document to the validation website. The validator reviews each line of code and locates any errors.</a:t>
            </a:r>
          </a:p>
          <a:p>
            <a:pPr marL="0" indent="0" algn="l">
              <a:buNone/>
            </a:pPr>
            <a:r>
              <a:rPr lang="en-US" sz="1800" b="0" i="0" u="none" strike="noStrike" baseline="0" dirty="0">
                <a:latin typeface="JansonTextLTStd-Roman"/>
              </a:rPr>
              <a:t>If the validator detects an error in your HTML code, it displays a warning such as “Errors found while checking this document as HTML 5!” The W3C validator displays this warning in red in the header bar. A Result line below the header bar shows the number of errors in the document. You can scroll down the page or tap or click the Jump To: Validation Output link to see detailed comments on each error.</a:t>
            </a:r>
            <a:endParaRPr lang="en-US" dirty="0"/>
          </a:p>
        </p:txBody>
      </p:sp>
    </p:spTree>
    <p:extLst>
      <p:ext uri="{BB962C8B-B14F-4D97-AF65-F5344CB8AC3E}">
        <p14:creationId xmlns:p14="http://schemas.microsoft.com/office/powerpoint/2010/main" val="3779704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To Validate the Webpage Template</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581192" y="2079812"/>
            <a:ext cx="11029615" cy="4643717"/>
          </a:xfrm>
        </p:spPr>
        <p:txBody>
          <a:bodyPr anchor="t">
            <a:normAutofit/>
          </a:bodyPr>
          <a:lstStyle/>
          <a:p>
            <a:pPr marL="0" indent="0" algn="l">
              <a:buNone/>
            </a:pPr>
            <a:r>
              <a:rPr lang="en-US" sz="1800" b="0" i="0" u="none" strike="noStrike" baseline="0" dirty="0">
                <a:solidFill>
                  <a:srgbClr val="000000"/>
                </a:solidFill>
                <a:latin typeface="JansonTextLTStd-Roman"/>
              </a:rPr>
              <a:t>Before you use the webpage template to create the necessary webpages for the fitness website, run the template through the W3C validator to check the document for errors. </a:t>
            </a:r>
            <a:r>
              <a:rPr lang="en-US" sz="1800" b="1" i="1" u="none" strike="noStrike" baseline="0" dirty="0">
                <a:solidFill>
                  <a:srgbClr val="000000"/>
                </a:solidFill>
                <a:latin typeface="JansonTextLTStd-BoldItalic"/>
              </a:rPr>
              <a:t>Why? </a:t>
            </a:r>
            <a:r>
              <a:rPr lang="en-US" sz="1800" b="0" i="1" u="none" strike="noStrike" baseline="0" dirty="0">
                <a:solidFill>
                  <a:srgbClr val="000000"/>
                </a:solidFill>
                <a:latin typeface="JansonTextLTStd-Italic"/>
              </a:rPr>
              <a:t>If the document has any errors, validating gives you a chance to identify and correct them before using the template to create a webpage. </a:t>
            </a:r>
            <a:r>
              <a:rPr lang="en-US" sz="1800" b="0" i="0" u="none" strike="noStrike" baseline="0" dirty="0">
                <a:solidFill>
                  <a:srgbClr val="000000"/>
                </a:solidFill>
                <a:latin typeface="JansonTextLTStd-Roman"/>
              </a:rPr>
              <a:t>The following steps validate an HTML document.</a:t>
            </a:r>
            <a:br>
              <a:rPr lang="en-US" sz="1800" b="0" i="0" u="none" strike="noStrike" baseline="0" dirty="0">
                <a:solidFill>
                  <a:srgbClr val="000000"/>
                </a:solidFill>
                <a:latin typeface="JansonTextLTStd-Roman"/>
              </a:rPr>
            </a:br>
            <a:endParaRPr lang="en-US" sz="1800" b="0" i="0" u="none" strike="noStrike" baseline="0" dirty="0">
              <a:solidFill>
                <a:srgbClr val="000000"/>
              </a:solidFill>
              <a:latin typeface="JansonText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Open your browser and type </a:t>
            </a:r>
            <a:br>
              <a:rPr lang="en-US" sz="1800" b="0" i="0" u="none" strike="noStrike" baseline="0" dirty="0">
                <a:solidFill>
                  <a:srgbClr val="000000"/>
                </a:solidFill>
                <a:latin typeface="FrutigerLTStd-Roman"/>
              </a:rPr>
            </a:br>
            <a:r>
              <a:rPr lang="en-US" sz="1800" b="1" i="0" u="none" strike="noStrike" baseline="0" dirty="0">
                <a:solidFill>
                  <a:srgbClr val="000000"/>
                </a:solidFill>
                <a:latin typeface="CourierStd-Bold"/>
              </a:rPr>
              <a:t>https://validator.w3.org/ </a:t>
            </a:r>
            <a:r>
              <a:rPr lang="en-US" sz="1800" b="0" i="0" u="none" strike="noStrike" baseline="0" dirty="0">
                <a:solidFill>
                  <a:srgbClr val="000000"/>
                </a:solidFill>
                <a:latin typeface="FrutigerLTStd-Roman"/>
              </a:rPr>
              <a:t>in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the address bar to display the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W3C Markup Validation Service page.</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Validate by File Upload tab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to display the Validate by File Upload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information.</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Choose File button to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display the Open dialog box.</a:t>
            </a:r>
            <a:endParaRPr lang="en-US" dirty="0"/>
          </a:p>
        </p:txBody>
      </p:sp>
      <p:pic>
        <p:nvPicPr>
          <p:cNvPr id="6" name="Picture 5">
            <a:extLst>
              <a:ext uri="{FF2B5EF4-FFF2-40B4-BE49-F238E27FC236}">
                <a16:creationId xmlns:a16="http://schemas.microsoft.com/office/drawing/2014/main" id="{A29419CF-F7E2-40B8-88FB-1C24532D131C}"/>
              </a:ext>
            </a:extLst>
          </p:cNvPr>
          <p:cNvPicPr>
            <a:picLocks noChangeAspect="1"/>
          </p:cNvPicPr>
          <p:nvPr/>
        </p:nvPicPr>
        <p:blipFill>
          <a:blip r:embed="rId2"/>
          <a:stretch>
            <a:fillRect/>
          </a:stretch>
        </p:blipFill>
        <p:spPr>
          <a:xfrm>
            <a:off x="5118848" y="3057271"/>
            <a:ext cx="6491959" cy="3666258"/>
          </a:xfrm>
          <a:prstGeom prst="rect">
            <a:avLst/>
          </a:prstGeom>
        </p:spPr>
      </p:pic>
    </p:spTree>
    <p:extLst>
      <p:ext uri="{BB962C8B-B14F-4D97-AF65-F5344CB8AC3E}">
        <p14:creationId xmlns:p14="http://schemas.microsoft.com/office/powerpoint/2010/main" val="922851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To Validate the Webpage Template</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581192" y="2079812"/>
            <a:ext cx="11029615" cy="4643717"/>
          </a:xfrm>
        </p:spPr>
        <p:txBody>
          <a:bodyPr anchor="t">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Tap or click the template.html document to select it.</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Open button to upload the selected file to the W3C validator.</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Check button to send the document through the validator and display the validation results page (Figure 2–27).</a:t>
            </a:r>
            <a:endParaRPr lang="en-US" dirty="0"/>
          </a:p>
        </p:txBody>
      </p:sp>
      <p:pic>
        <p:nvPicPr>
          <p:cNvPr id="5" name="Picture 4">
            <a:extLst>
              <a:ext uri="{FF2B5EF4-FFF2-40B4-BE49-F238E27FC236}">
                <a16:creationId xmlns:a16="http://schemas.microsoft.com/office/drawing/2014/main" id="{84872E8F-A841-4D78-B7B7-B8FE407189F0}"/>
              </a:ext>
            </a:extLst>
          </p:cNvPr>
          <p:cNvPicPr>
            <a:picLocks noChangeAspect="1"/>
          </p:cNvPicPr>
          <p:nvPr/>
        </p:nvPicPr>
        <p:blipFill>
          <a:blip r:embed="rId2"/>
          <a:stretch>
            <a:fillRect/>
          </a:stretch>
        </p:blipFill>
        <p:spPr>
          <a:xfrm>
            <a:off x="2595561" y="3599329"/>
            <a:ext cx="7000875" cy="3124200"/>
          </a:xfrm>
          <a:prstGeom prst="rect">
            <a:avLst/>
          </a:prstGeom>
        </p:spPr>
      </p:pic>
    </p:spTree>
    <p:extLst>
      <p:ext uri="{BB962C8B-B14F-4D97-AF65-F5344CB8AC3E}">
        <p14:creationId xmlns:p14="http://schemas.microsoft.com/office/powerpoint/2010/main" val="2378792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flex Items</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034988"/>
            <a:ext cx="11029616" cy="4475460"/>
          </a:xfrm>
        </p:spPr>
        <p:txBody>
          <a:bodyPr anchor="t">
            <a:normAutofit/>
          </a:bodyPr>
          <a:lstStyle/>
          <a:p>
            <a:pPr marL="0" indent="0" algn="l">
              <a:buNone/>
            </a:pPr>
            <a:r>
              <a:rPr lang="en-US" sz="1800" b="0" i="0" u="none" strike="noStrike" baseline="0" dirty="0">
                <a:solidFill>
                  <a:srgbClr val="000000"/>
                </a:solidFill>
                <a:latin typeface="JansonTextLTStd-Roman"/>
              </a:rPr>
              <a:t>If the webpage template was created successfully, you should not receive any errors, but you can review what the validator provides when a document with errors is uploaded to the validator. </a:t>
            </a:r>
            <a:r>
              <a:rPr lang="en-US" sz="1800" b="1" i="1" u="none" strike="noStrike" baseline="0" dirty="0">
                <a:solidFill>
                  <a:srgbClr val="000000"/>
                </a:solidFill>
                <a:latin typeface="JansonTextLTStd-BoldItalic"/>
              </a:rPr>
              <a:t>Why? </a:t>
            </a:r>
            <a:r>
              <a:rPr lang="en-US" sz="1800" b="0" i="1" u="none" strike="noStrike" baseline="0" dirty="0">
                <a:solidFill>
                  <a:srgbClr val="000000"/>
                </a:solidFill>
                <a:latin typeface="JansonTextLTStd-Italic"/>
              </a:rPr>
              <a:t>When errors are detected on a webpage, the validator provides information about the location of the error so you can identify and correct them. </a:t>
            </a:r>
            <a:r>
              <a:rPr lang="en-US" sz="1800" b="0" i="0" u="none" strike="noStrike" baseline="0" dirty="0">
                <a:solidFill>
                  <a:srgbClr val="000000"/>
                </a:solidFill>
                <a:latin typeface="JansonTextLTStd-Roman"/>
              </a:rPr>
              <a:t>The following steps insert an error in the template document and then validate the document with the W3C validator. </a:t>
            </a:r>
          </a:p>
          <a:p>
            <a:pPr marL="0" indent="0" algn="l">
              <a:buNone/>
            </a:pPr>
            <a:endParaRPr lang="en-US" sz="1800" b="0" i="0" u="none" strike="noStrike" baseline="0" dirty="0">
              <a:solidFill>
                <a:srgbClr val="000000"/>
              </a:solidFill>
              <a:latin typeface="JansonText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Return to the template document in your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text editor and delete html on Line 1 to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remove “html” from the DOCTYPE declaration.</a:t>
            </a:r>
          </a:p>
          <a:p>
            <a:pPr algn="l">
              <a:buFont typeface="Wingdings" panose="05000000000000000000" pitchFamily="2" charset="2"/>
              <a:buChar char="Ø"/>
            </a:pPr>
            <a:r>
              <a:rPr lang="en-US" sz="1800" b="0" i="0" u="none" strike="noStrike" baseline="0" dirty="0">
                <a:solidFill>
                  <a:srgbClr val="000000"/>
                </a:solidFill>
                <a:latin typeface="FrutigerLTStd-Roman"/>
              </a:rPr>
              <a:t>Save your changes and then return to the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W3C Markup Validation Service page in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your browser to display the W3C validator.</a:t>
            </a:r>
          </a:p>
        </p:txBody>
      </p:sp>
      <p:pic>
        <p:nvPicPr>
          <p:cNvPr id="13" name="Picture 12">
            <a:extLst>
              <a:ext uri="{FF2B5EF4-FFF2-40B4-BE49-F238E27FC236}">
                <a16:creationId xmlns:a16="http://schemas.microsoft.com/office/drawing/2014/main" id="{E6D81D53-D5F5-400C-B6FF-F8BEBBE626DE}"/>
              </a:ext>
            </a:extLst>
          </p:cNvPr>
          <p:cNvPicPr>
            <a:picLocks noChangeAspect="1"/>
          </p:cNvPicPr>
          <p:nvPr/>
        </p:nvPicPr>
        <p:blipFill>
          <a:blip r:embed="rId2"/>
          <a:stretch>
            <a:fillRect/>
          </a:stretch>
        </p:blipFill>
        <p:spPr>
          <a:xfrm>
            <a:off x="5274847" y="3729429"/>
            <a:ext cx="6335961" cy="2781019"/>
          </a:xfrm>
          <a:prstGeom prst="rect">
            <a:avLst/>
          </a:prstGeom>
        </p:spPr>
      </p:pic>
    </p:spTree>
    <p:extLst>
      <p:ext uri="{BB962C8B-B14F-4D97-AF65-F5344CB8AC3E}">
        <p14:creationId xmlns:p14="http://schemas.microsoft.com/office/powerpoint/2010/main" val="15446707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flex Items</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034988"/>
            <a:ext cx="11029616" cy="4475460"/>
          </a:xfrm>
        </p:spPr>
        <p:txBody>
          <a:bodyPr>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If necessary, tap or click the Validate by File  Upload tab to display the Validate by File  Upload information.</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Choose File button to display  the Open dialog box. </a:t>
            </a:r>
          </a:p>
          <a:p>
            <a:pPr algn="l">
              <a:buFont typeface="Wingdings" panose="05000000000000000000" pitchFamily="2" charset="2"/>
              <a:buChar char="Ø"/>
            </a:pPr>
            <a:r>
              <a:rPr lang="en-US" sz="1800" b="0" i="0" u="none" strike="noStrike" baseline="0" dirty="0">
                <a:solidFill>
                  <a:srgbClr val="000000"/>
                </a:solidFill>
                <a:latin typeface="FrutigerLTStd-Roman"/>
              </a:rPr>
              <a:t>Navigate to the fitness folder, select the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template.html file, and then tap or click the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Open button to upload the file. </a:t>
            </a:r>
          </a:p>
          <a:p>
            <a:pPr algn="l">
              <a:buFont typeface="Wingdings" panose="05000000000000000000" pitchFamily="2" charset="2"/>
              <a:buChar char="Ø"/>
            </a:pPr>
            <a:r>
              <a:rPr lang="en-US" sz="1800" b="0" i="0" u="none" strike="noStrike" baseline="0" dirty="0">
                <a:solidFill>
                  <a:srgbClr val="000000"/>
                </a:solidFill>
                <a:latin typeface="FrutigerLTStd-Roman"/>
              </a:rPr>
              <a:t>Tap or click the Check button to run the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template file through the validator.</a:t>
            </a:r>
          </a:p>
          <a:p>
            <a:pPr algn="l">
              <a:buFont typeface="Wingdings" panose="05000000000000000000" pitchFamily="2" charset="2"/>
              <a:buChar char="Ø"/>
            </a:pPr>
            <a:r>
              <a:rPr lang="en-US" sz="1800" b="0" i="0" u="none" strike="noStrike" baseline="0" dirty="0">
                <a:solidFill>
                  <a:srgbClr val="000000"/>
                </a:solidFill>
                <a:latin typeface="FrutigerLTStd-Roman"/>
              </a:rPr>
              <a:t>Scroll down to display the error messages </a:t>
            </a:r>
            <a:br>
              <a:rPr lang="en-US" sz="1800" b="0" i="0" u="none" strike="noStrike" baseline="0" dirty="0">
                <a:solidFill>
                  <a:srgbClr val="000000"/>
                </a:solidFill>
                <a:latin typeface="FrutigerLTStd-Roman"/>
              </a:rPr>
            </a:br>
            <a:r>
              <a:rPr lang="en-US" sz="1800" b="0" i="0" u="none" strike="noStrike" baseline="0" dirty="0">
                <a:solidFill>
                  <a:srgbClr val="000000"/>
                </a:solidFill>
                <a:latin typeface="FrutigerLTStd-Roman"/>
              </a:rPr>
              <a:t>(Figure 2–28).</a:t>
            </a:r>
            <a:endParaRPr lang="en-US" dirty="0"/>
          </a:p>
        </p:txBody>
      </p:sp>
      <p:pic>
        <p:nvPicPr>
          <p:cNvPr id="13" name="Picture 12">
            <a:extLst>
              <a:ext uri="{FF2B5EF4-FFF2-40B4-BE49-F238E27FC236}">
                <a16:creationId xmlns:a16="http://schemas.microsoft.com/office/drawing/2014/main" id="{E6D81D53-D5F5-400C-B6FF-F8BEBBE626DE}"/>
              </a:ext>
            </a:extLst>
          </p:cNvPr>
          <p:cNvPicPr>
            <a:picLocks noChangeAspect="1"/>
          </p:cNvPicPr>
          <p:nvPr/>
        </p:nvPicPr>
        <p:blipFill>
          <a:blip r:embed="rId2"/>
          <a:stretch>
            <a:fillRect/>
          </a:stretch>
        </p:blipFill>
        <p:spPr>
          <a:xfrm>
            <a:off x="5274847" y="3729429"/>
            <a:ext cx="6335961" cy="2781019"/>
          </a:xfrm>
          <a:prstGeom prst="rect">
            <a:avLst/>
          </a:prstGeom>
        </p:spPr>
      </p:pic>
    </p:spTree>
    <p:extLst>
      <p:ext uri="{BB962C8B-B14F-4D97-AF65-F5344CB8AC3E}">
        <p14:creationId xmlns:p14="http://schemas.microsoft.com/office/powerpoint/2010/main" val="1999395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flex Items</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034988"/>
            <a:ext cx="4681090" cy="4475460"/>
          </a:xfrm>
        </p:spPr>
        <p:txBody>
          <a:bodyPr>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Scroll down to display the validation errors.</a:t>
            </a:r>
          </a:p>
          <a:p>
            <a:pPr algn="l">
              <a:buFont typeface="Wingdings" panose="05000000000000000000" pitchFamily="2" charset="2"/>
              <a:buChar char="Ø"/>
            </a:pPr>
            <a:r>
              <a:rPr lang="en-US" sz="1800" b="0" i="0" u="none" strike="noStrike" baseline="0" dirty="0">
                <a:solidFill>
                  <a:srgbClr val="000000"/>
                </a:solidFill>
                <a:latin typeface="FrutigerLTStd-Roman"/>
              </a:rPr>
              <a:t>Review the errors and note the line numbers of the errors in the document (Figure 2–29).</a:t>
            </a:r>
          </a:p>
          <a:p>
            <a:pPr algn="l">
              <a:buFont typeface="Wingdings" panose="05000000000000000000" pitchFamily="2" charset="2"/>
              <a:buChar char="Ø"/>
            </a:pPr>
            <a:endParaRPr lang="en-US" sz="1800" b="0" i="0" u="none" strike="noStrike" baseline="0" dirty="0">
              <a:solidFill>
                <a:srgbClr val="000000"/>
              </a:solidFill>
              <a:latin typeface="Frutiger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Return to your text editor and type </a:t>
            </a:r>
            <a:r>
              <a:rPr lang="en-US" sz="1800" b="1" i="0" u="none" strike="noStrike" baseline="0" dirty="0">
                <a:solidFill>
                  <a:srgbClr val="000000"/>
                </a:solidFill>
                <a:latin typeface="CourierStd-Bold"/>
              </a:rPr>
              <a:t>html </a:t>
            </a:r>
            <a:r>
              <a:rPr lang="en-US" sz="1800" b="0" i="0" u="none" strike="noStrike" baseline="0" dirty="0">
                <a:solidFill>
                  <a:srgbClr val="000000"/>
                </a:solidFill>
                <a:latin typeface="FrutigerLTStd-Roman"/>
              </a:rPr>
              <a:t>after the &lt;!DOCTYPE declaration on Line 1 to correct the error.</a:t>
            </a:r>
          </a:p>
          <a:p>
            <a:pPr algn="l">
              <a:buFont typeface="Wingdings" panose="05000000000000000000" pitchFamily="2" charset="2"/>
              <a:buChar char="Ø"/>
            </a:pPr>
            <a:r>
              <a:rPr lang="en-US" sz="1800" b="0" i="0" u="none" strike="noStrike" baseline="0" dirty="0">
                <a:solidFill>
                  <a:srgbClr val="000000"/>
                </a:solidFill>
                <a:latin typeface="FrutigerLTStd-Roman"/>
              </a:rPr>
              <a:t>Save your changes and validate the document again to confirm it does not contain any errors.</a:t>
            </a:r>
            <a:endParaRPr lang="en-US" dirty="0"/>
          </a:p>
        </p:txBody>
      </p:sp>
      <p:pic>
        <p:nvPicPr>
          <p:cNvPr id="9" name="Picture 8">
            <a:extLst>
              <a:ext uri="{FF2B5EF4-FFF2-40B4-BE49-F238E27FC236}">
                <a16:creationId xmlns:a16="http://schemas.microsoft.com/office/drawing/2014/main" id="{AF15C9DA-8DC0-461D-9083-488D9AAAEF0C}"/>
              </a:ext>
            </a:extLst>
          </p:cNvPr>
          <p:cNvPicPr>
            <a:picLocks noChangeAspect="1"/>
          </p:cNvPicPr>
          <p:nvPr/>
        </p:nvPicPr>
        <p:blipFill>
          <a:blip r:embed="rId2"/>
          <a:stretch>
            <a:fillRect/>
          </a:stretch>
        </p:blipFill>
        <p:spPr>
          <a:xfrm>
            <a:off x="5262282" y="3142120"/>
            <a:ext cx="6348526" cy="2720797"/>
          </a:xfrm>
          <a:prstGeom prst="rect">
            <a:avLst/>
          </a:prstGeom>
        </p:spPr>
      </p:pic>
    </p:spTree>
    <p:extLst>
      <p:ext uri="{BB962C8B-B14F-4D97-AF65-F5344CB8AC3E}">
        <p14:creationId xmlns:p14="http://schemas.microsoft.com/office/powerpoint/2010/main" val="423391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Creating a Home Page Using a Webpage Template</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327880"/>
          </a:xfrm>
        </p:spPr>
        <p:txBody>
          <a:bodyPr>
            <a:normAutofit/>
          </a:bodyPr>
          <a:lstStyle/>
          <a:p>
            <a:pPr marL="0" indent="0" algn="l">
              <a:buNone/>
            </a:pPr>
            <a:r>
              <a:rPr lang="en-US" sz="1800" b="0" i="0" u="none" strike="noStrike" baseline="0" dirty="0">
                <a:latin typeface="JansonTextLTStd-Roman"/>
              </a:rPr>
              <a:t>After creating a template for a website, you can save time by using the template to create the webpages in the site. The advantage of starting with a template is that it includes content and HTML elements that appear on every page. By opening the template and then saving it with a new name that corresponds to a page on the site, you save time, ensure consistency across the website, and avoid having to re-create repeating elements such as navigation bars. In the new webpage document, you can focus on developing the parts that are unique to that page. </a:t>
            </a:r>
          </a:p>
          <a:p>
            <a:pPr marL="0" indent="0" algn="l">
              <a:buNone/>
            </a:pPr>
            <a:r>
              <a:rPr lang="en-US" sz="1800" b="0" i="0" u="none" strike="noStrike" baseline="0" dirty="0">
                <a:latin typeface="JansonTextLTStd-Roman"/>
              </a:rPr>
              <a:t>Now that you have created a template for the Forward Fitness Club website, use it to create the website home page. Recall from Chapter 1 that the home page of a website is usually named index.html. Website home pages use this name for a practical reason. If someone uses a browser to enter a URL that includes the site’s domain but does not end with a file name, the browser looks for and displays the index.html page automatically. </a:t>
            </a:r>
            <a:endParaRPr lang="en-US" dirty="0"/>
          </a:p>
        </p:txBody>
      </p:sp>
    </p:spTree>
    <p:extLst>
      <p:ext uri="{BB962C8B-B14F-4D97-AF65-F5344CB8AC3E}">
        <p14:creationId xmlns:p14="http://schemas.microsoft.com/office/powerpoint/2010/main" val="6949274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Creating a Home Page Using a Webpage Template</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327880"/>
          </a:xfrm>
        </p:spPr>
        <p:txBody>
          <a:bodyPr>
            <a:normAutofit/>
          </a:bodyPr>
          <a:lstStyle/>
          <a:p>
            <a:pPr marL="0" indent="0" algn="l">
              <a:buNone/>
            </a:pPr>
            <a:r>
              <a:rPr lang="en-US" sz="1800" b="0" i="0" u="none" strike="noStrike" baseline="0" dirty="0">
                <a:latin typeface="JansonTextLTStd-Roman"/>
              </a:rPr>
              <a:t>When you create the Forward Fitness Club home page from a template, the page includes a document title, HTML structural elements to organize the page, the business name in the header, navigation text, and a copyright notice and business email  address in the footer. To complete the home page, you add three paragraphs to the main area. The first paragraph welcomes visitors to Forward Fitness Club and restates the business mission. The second paragraph describes the facility and the benefits of becoming a member. The third paragraph provides a strong call to action, which is an offer or instruction to visitors to contact the business to take advantage of a free one-week trial membership. </a:t>
            </a:r>
          </a:p>
          <a:p>
            <a:pPr marL="0" indent="0" algn="l">
              <a:buNone/>
            </a:pPr>
            <a:r>
              <a:rPr lang="en-US" sz="1800" b="0" i="0" u="none" strike="noStrike" baseline="0" dirty="0">
                <a:latin typeface="JansonTextLTStd-Roman"/>
              </a:rPr>
              <a:t>To create the paragraphs in the main area, you use the paragraph (&lt;p&gt;&lt;/p&gt;) element, as you did in the nav area. The paragraph element has the following syntax:</a:t>
            </a:r>
          </a:p>
          <a:p>
            <a:pPr marL="324000" lvl="1" indent="0">
              <a:buNone/>
            </a:pPr>
            <a:r>
              <a:rPr lang="en-US" b="0" i="0" u="none" strike="noStrike" baseline="0" dirty="0">
                <a:latin typeface="JansonTextLTStd-Roman"/>
              </a:rPr>
              <a:t> </a:t>
            </a:r>
            <a:r>
              <a:rPr lang="en-US" b="1" i="0" u="none" strike="noStrike" baseline="0" dirty="0">
                <a:latin typeface="CourierStd-Bold"/>
              </a:rPr>
              <a:t>&lt;p&gt;content&lt;/p&gt; </a:t>
            </a:r>
          </a:p>
          <a:p>
            <a:pPr marL="0" indent="0" algn="l">
              <a:buNone/>
            </a:pPr>
            <a:r>
              <a:rPr lang="en-US" sz="1800" b="0" i="0" u="none" strike="noStrike" baseline="0" dirty="0">
                <a:latin typeface="JansonTextLTStd-Roman"/>
              </a:rPr>
              <a:t>Everything between the &lt;p&gt; and &lt;/p&gt; tags is a single paragraph. Browsers add space before and after each paragraph element to separate paragraphs. In contrast, for a line break, browsers do not add space before and after the &lt;</a:t>
            </a:r>
            <a:r>
              <a:rPr lang="en-US" sz="1800" b="0" i="0" u="none" strike="noStrike" baseline="0" dirty="0" err="1">
                <a:latin typeface="JansonTextLTStd-Roman"/>
              </a:rPr>
              <a:t>br</a:t>
            </a:r>
            <a:r>
              <a:rPr lang="en-US" sz="1800" b="0" i="0" u="none" strike="noStrike" baseline="0" dirty="0">
                <a:latin typeface="JansonTextLTStd-Roman"/>
              </a:rPr>
              <a:t>&gt; tag.</a:t>
            </a:r>
            <a:endParaRPr lang="en-US" dirty="0"/>
          </a:p>
        </p:txBody>
      </p:sp>
    </p:spTree>
    <p:extLst>
      <p:ext uri="{BB962C8B-B14F-4D97-AF65-F5344CB8AC3E}">
        <p14:creationId xmlns:p14="http://schemas.microsoft.com/office/powerpoint/2010/main" val="2630288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To Create a Home Page Using a Webpage Template and Add Content</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3" y="2180496"/>
            <a:ext cx="11029614" cy="4408563"/>
          </a:xfrm>
        </p:spPr>
        <p:txBody>
          <a:bodyPr anchor="t">
            <a:normAutofit/>
          </a:bodyPr>
          <a:lstStyle/>
          <a:p>
            <a:pPr marL="0" indent="0" algn="l">
              <a:buNone/>
            </a:pPr>
            <a:r>
              <a:rPr lang="en-US" sz="1800" b="0" i="0" u="none" strike="noStrike" baseline="0" dirty="0">
                <a:solidFill>
                  <a:srgbClr val="000000"/>
                </a:solidFill>
                <a:latin typeface="JansonTextLTStd-Roman"/>
              </a:rPr>
              <a:t>Create the Forward Fitness Club home page by opening the webpage template and then saving the page with a new name in the root fitness folder. </a:t>
            </a:r>
            <a:r>
              <a:rPr lang="en-US" sz="1800" b="1" i="1" u="none" strike="noStrike" baseline="0" dirty="0">
                <a:solidFill>
                  <a:srgbClr val="000000"/>
                </a:solidFill>
                <a:latin typeface="JansonTextLTStd-BoldItalic"/>
              </a:rPr>
              <a:t>Why? </a:t>
            </a:r>
            <a:r>
              <a:rPr lang="en-US" sz="1800" b="0" i="1" u="none" strike="noStrike" baseline="0" dirty="0">
                <a:solidFill>
                  <a:srgbClr val="000000"/>
                </a:solidFill>
                <a:latin typeface="JansonTextLTStd-Italic"/>
              </a:rPr>
              <a:t>Using a template saves time in coding because the basic wireframe for the page is already established in the template. As a document for one of the main pages of the site, the home page belongs in the root folder. </a:t>
            </a:r>
            <a:r>
              <a:rPr lang="en-US" sz="1800" b="0" i="0" u="none" strike="noStrike" baseline="0" dirty="0">
                <a:solidFill>
                  <a:srgbClr val="000000"/>
                </a:solidFill>
                <a:latin typeface="JansonTextLTStd-Roman"/>
              </a:rPr>
              <a:t>You use the fitness template to create all the webpages for the website. The following steps create the home page for the fitness website using the webpage template.</a:t>
            </a:r>
          </a:p>
          <a:p>
            <a:pPr marL="0" indent="0" algn="l">
              <a:buNone/>
            </a:pPr>
            <a:endParaRPr lang="en-US" sz="1800" b="0" i="0" u="none" strike="noStrike" baseline="0" dirty="0">
              <a:solidFill>
                <a:srgbClr val="000000"/>
              </a:solidFill>
              <a:latin typeface="JansonTextLTStd-Roman"/>
            </a:endParaRPr>
          </a:p>
          <a:p>
            <a:pPr algn="l">
              <a:buFont typeface="Wingdings" panose="05000000000000000000" pitchFamily="2" charset="2"/>
              <a:buChar char="Ø"/>
            </a:pPr>
            <a:r>
              <a:rPr lang="en-US" sz="1800" b="0" i="0" u="none" strike="noStrike" baseline="0" dirty="0">
                <a:solidFill>
                  <a:srgbClr val="000000"/>
                </a:solidFill>
                <a:latin typeface="FrutigerLTStd-Roman"/>
              </a:rPr>
              <a:t>Tap or click File on the menu bar and  then tap or click Save As to display the  Save As dialog box. </a:t>
            </a:r>
          </a:p>
          <a:p>
            <a:pPr algn="l">
              <a:buFont typeface="Wingdings" panose="05000000000000000000" pitchFamily="2" charset="2"/>
              <a:buChar char="Ø"/>
            </a:pPr>
            <a:r>
              <a:rPr lang="en-US" sz="1800" b="0" i="0" u="none" strike="noStrike" baseline="0" dirty="0">
                <a:solidFill>
                  <a:srgbClr val="000000"/>
                </a:solidFill>
                <a:latin typeface="FrutigerLTStd-Roman"/>
              </a:rPr>
              <a:t>In the File name text box, type </a:t>
            </a:r>
            <a:r>
              <a:rPr lang="en-US" sz="1800" b="1" i="0" u="none" strike="noStrike" baseline="0" dirty="0">
                <a:solidFill>
                  <a:srgbClr val="000000"/>
                </a:solidFill>
                <a:latin typeface="CourierStd-Bold"/>
              </a:rPr>
              <a:t>index </a:t>
            </a:r>
            <a:r>
              <a:rPr lang="en-US" sz="1800" b="0" i="0" u="none" strike="noStrike" baseline="0" dirty="0">
                <a:solidFill>
                  <a:srgbClr val="000000"/>
                </a:solidFill>
                <a:latin typeface="FrutigerLTStd-Roman"/>
              </a:rPr>
              <a:t>to name the file.</a:t>
            </a:r>
          </a:p>
          <a:p>
            <a:pPr>
              <a:buFont typeface="Wingdings" panose="05000000000000000000" pitchFamily="2" charset="2"/>
              <a:buChar char="Ø"/>
            </a:pPr>
            <a:r>
              <a:rPr lang="en-US" sz="1800" b="0" i="0" u="none" strike="noStrike" baseline="0" dirty="0">
                <a:solidFill>
                  <a:srgbClr val="000000"/>
                </a:solidFill>
                <a:latin typeface="FrutigerLTStd-Roman"/>
              </a:rPr>
              <a:t>Tap or click the Save button to save the index file in the fitness folder.</a:t>
            </a:r>
          </a:p>
          <a:p>
            <a:pPr algn="l">
              <a:buFont typeface="Wingdings" panose="05000000000000000000" pitchFamily="2" charset="2"/>
              <a:buChar char="Ø"/>
            </a:pPr>
            <a:endParaRPr lang="en-US" sz="1800" b="0" i="0" u="none" strike="noStrike" baseline="0" dirty="0">
              <a:solidFill>
                <a:srgbClr val="000000"/>
              </a:solidFill>
              <a:latin typeface="FrutigerLTStd-Roman"/>
            </a:endParaRPr>
          </a:p>
        </p:txBody>
      </p:sp>
    </p:spTree>
    <p:extLst>
      <p:ext uri="{BB962C8B-B14F-4D97-AF65-F5344CB8AC3E}">
        <p14:creationId xmlns:p14="http://schemas.microsoft.com/office/powerpoint/2010/main" val="330892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To Create a Home Page Using a Webpage Template and Add Content</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3" y="2180496"/>
            <a:ext cx="11029616" cy="4408563"/>
          </a:xfrm>
        </p:spPr>
        <p:txBody>
          <a:bodyPr anchor="t">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Place your insertion point after the beginning &lt;main&gt; tag and 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twice to insert two new lines, in this case, Lines 26 and 27.</a:t>
            </a:r>
          </a:p>
          <a:p>
            <a:pPr algn="l">
              <a:buFont typeface="Wingdings" panose="05000000000000000000" pitchFamily="2" charset="2"/>
              <a:buChar char="Ø"/>
            </a:pPr>
            <a:r>
              <a:rPr lang="en-US" sz="1800" b="0" i="0" u="none" strike="noStrike" baseline="0" dirty="0">
                <a:solidFill>
                  <a:srgbClr val="000000"/>
                </a:solidFill>
                <a:latin typeface="FrutigerLTStd-Roman"/>
              </a:rPr>
              <a:t>On Line 27, press the </a:t>
            </a:r>
            <a:r>
              <a:rPr lang="en-US" sz="1800" b="0" i="0" u="none" strike="noStrike" baseline="0" dirty="0">
                <a:solidFill>
                  <a:srgbClr val="000000"/>
                </a:solidFill>
                <a:latin typeface="FrutigerLTStd-Roman-SC750"/>
              </a:rPr>
              <a:t>tab </a:t>
            </a:r>
            <a:r>
              <a:rPr lang="en-US" sz="1800" b="0" i="0" u="none" strike="noStrike" baseline="0" dirty="0">
                <a:solidFill>
                  <a:srgbClr val="000000"/>
                </a:solidFill>
                <a:latin typeface="FrutigerLTStd-Roman"/>
              </a:rPr>
              <a:t>key and then type </a:t>
            </a:r>
            <a:r>
              <a:rPr lang="en-US" sz="1800" b="1" i="0" u="none" strike="noStrike" baseline="0" dirty="0">
                <a:solidFill>
                  <a:srgbClr val="000000"/>
                </a:solidFill>
                <a:latin typeface="CourierStd-Bold"/>
              </a:rPr>
              <a:t>&lt;p&gt;Welcome to Forward Fitness Club. Our mission is to help our clients meet their fitness and nutrition goals.&lt;/p&gt; </a:t>
            </a:r>
            <a:r>
              <a:rPr lang="en-US" sz="1800" b="0" i="0" u="none" strike="noStrike" baseline="0" dirty="0">
                <a:solidFill>
                  <a:srgbClr val="000000"/>
                </a:solidFill>
                <a:latin typeface="FrutigerLTStd-Roman"/>
              </a:rPr>
              <a:t>to add  paragraph tags and content  to the page (Figure 2–30).</a:t>
            </a:r>
            <a:endParaRPr lang="en-US" dirty="0"/>
          </a:p>
        </p:txBody>
      </p:sp>
      <p:pic>
        <p:nvPicPr>
          <p:cNvPr id="11" name="Picture 10">
            <a:extLst>
              <a:ext uri="{FF2B5EF4-FFF2-40B4-BE49-F238E27FC236}">
                <a16:creationId xmlns:a16="http://schemas.microsoft.com/office/drawing/2014/main" id="{9F3CB4A6-7092-44D5-9F45-98D8667E3140}"/>
              </a:ext>
            </a:extLst>
          </p:cNvPr>
          <p:cNvPicPr>
            <a:picLocks noChangeAspect="1"/>
          </p:cNvPicPr>
          <p:nvPr/>
        </p:nvPicPr>
        <p:blipFill>
          <a:blip r:embed="rId2"/>
          <a:stretch>
            <a:fillRect/>
          </a:stretch>
        </p:blipFill>
        <p:spPr>
          <a:xfrm>
            <a:off x="2697620" y="4148739"/>
            <a:ext cx="6796760" cy="2562129"/>
          </a:xfrm>
          <a:prstGeom prst="rect">
            <a:avLst/>
          </a:prstGeom>
        </p:spPr>
      </p:pic>
    </p:spTree>
    <p:extLst>
      <p:ext uri="{BB962C8B-B14F-4D97-AF65-F5344CB8AC3E}">
        <p14:creationId xmlns:p14="http://schemas.microsoft.com/office/powerpoint/2010/main" val="197008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solidFill>
                  <a:srgbClr val="000000"/>
                </a:solidFill>
                <a:latin typeface="JansonTextLTStd-Roman"/>
              </a:rPr>
              <a:t>In this chapter, you will learn how to create the webpage shown in Figure 2–1. The following roadmap identifies general activities you will perform as you progress through this chapter:</a:t>
            </a:r>
          </a:p>
          <a:p>
            <a:pPr marL="936900" lvl="2" indent="-342900">
              <a:buFont typeface="+mj-lt"/>
              <a:buAutoNum type="arabicPeriod"/>
            </a:pPr>
            <a:r>
              <a:rPr lang="en-US" sz="1800" b="1" i="0" u="none" strike="noStrike" baseline="0" dirty="0">
                <a:solidFill>
                  <a:srgbClr val="1A9AFF"/>
                </a:solidFill>
                <a:latin typeface="FrutigerLTStd-Bold-SC750"/>
              </a:rPr>
              <a:t>create website folders </a:t>
            </a:r>
            <a:r>
              <a:rPr lang="en-US" sz="1800" b="0" i="0" u="none" strike="noStrike" baseline="0" dirty="0">
                <a:solidFill>
                  <a:srgbClr val="000000"/>
                </a:solidFill>
                <a:latin typeface="JansonTextLTStd-Roman"/>
              </a:rPr>
              <a:t>to organize files.</a:t>
            </a:r>
          </a:p>
          <a:p>
            <a:pPr marL="936900" lvl="2" indent="-342900">
              <a:buFont typeface="+mj-lt"/>
              <a:buAutoNum type="arabicPeriod"/>
            </a:pPr>
            <a:r>
              <a:rPr lang="en-US" sz="1800" b="1" i="0" u="none" strike="noStrike" baseline="0" dirty="0">
                <a:solidFill>
                  <a:srgbClr val="1A9AFF"/>
                </a:solidFill>
                <a:latin typeface="FrutigerLTStd-Bold-SC750"/>
              </a:rPr>
              <a:t>create </a:t>
            </a:r>
            <a:r>
              <a:rPr lang="en-US" sz="1800" b="0" i="0" u="none" strike="noStrike" baseline="0" dirty="0">
                <a:solidFill>
                  <a:srgbClr val="000000"/>
                </a:solidFill>
                <a:latin typeface="JansonTextLTStd-Roman"/>
              </a:rPr>
              <a:t>a </a:t>
            </a:r>
            <a:r>
              <a:rPr lang="en-US" sz="1800" b="1" i="0" u="none" strike="noStrike" baseline="0" dirty="0">
                <a:solidFill>
                  <a:srgbClr val="1A9AFF"/>
                </a:solidFill>
                <a:latin typeface="FrutigerLTStd-Bold-SC750"/>
              </a:rPr>
              <a:t>template</a:t>
            </a:r>
            <a:r>
              <a:rPr lang="en-US" sz="1800" b="0" i="0" u="none" strike="noStrike" baseline="0" dirty="0">
                <a:solidFill>
                  <a:srgbClr val="000000"/>
                </a:solidFill>
                <a:latin typeface="JansonTextLTStd-Roman"/>
              </a:rPr>
              <a:t>.</a:t>
            </a:r>
          </a:p>
          <a:p>
            <a:pPr marL="936900" lvl="2" indent="-342900">
              <a:buFont typeface="+mj-lt"/>
              <a:buAutoNum type="arabicPeriod"/>
            </a:pPr>
            <a:r>
              <a:rPr lang="en-US" sz="1800" b="1" i="0" u="none" strike="noStrike" baseline="0" dirty="0">
                <a:solidFill>
                  <a:srgbClr val="1A9AFF"/>
                </a:solidFill>
                <a:latin typeface="FrutigerLTStd-Bold-SC750"/>
              </a:rPr>
              <a:t>enter html 5 semantic elements </a:t>
            </a:r>
            <a:r>
              <a:rPr lang="en-US" sz="1800" b="0" i="0" u="none" strike="noStrike" baseline="0" dirty="0">
                <a:solidFill>
                  <a:srgbClr val="000000"/>
                </a:solidFill>
                <a:latin typeface="JansonTextLTStd-Roman"/>
              </a:rPr>
              <a:t>in the document.</a:t>
            </a:r>
          </a:p>
          <a:p>
            <a:pPr marL="936900" lvl="2" indent="-342900">
              <a:buFont typeface="+mj-lt"/>
              <a:buAutoNum type="arabicPeriod"/>
            </a:pPr>
            <a:r>
              <a:rPr lang="en-US" sz="1800" b="1" i="0" u="none" strike="noStrike" baseline="0" dirty="0">
                <a:solidFill>
                  <a:srgbClr val="1A9AFF"/>
                </a:solidFill>
                <a:latin typeface="FrutigerLTStd-Bold-SC750"/>
              </a:rPr>
              <a:t>add comments and content </a:t>
            </a:r>
            <a:r>
              <a:rPr lang="en-US" sz="1800" b="0" i="0" u="none" strike="noStrike" baseline="0" dirty="0">
                <a:solidFill>
                  <a:srgbClr val="000000"/>
                </a:solidFill>
                <a:latin typeface="JansonTextLTStd-Roman"/>
              </a:rPr>
              <a:t>to the document.</a:t>
            </a:r>
          </a:p>
          <a:p>
            <a:pPr marL="936900" lvl="2" indent="-342900">
              <a:buFont typeface="+mj-lt"/>
              <a:buAutoNum type="arabicPeriod"/>
            </a:pPr>
            <a:r>
              <a:rPr lang="en-US" sz="1800" b="1" i="0" u="none" strike="noStrike" baseline="0" dirty="0">
                <a:solidFill>
                  <a:srgbClr val="1A9AFF"/>
                </a:solidFill>
                <a:latin typeface="FrutigerLTStd-Bold-SC750"/>
              </a:rPr>
              <a:t>validate </a:t>
            </a:r>
            <a:r>
              <a:rPr lang="en-US" sz="1800" b="0" i="0" u="none" strike="noStrike" baseline="0" dirty="0">
                <a:solidFill>
                  <a:srgbClr val="000000"/>
                </a:solidFill>
                <a:latin typeface="JansonTextLTStd-Roman"/>
              </a:rPr>
              <a:t>the </a:t>
            </a:r>
            <a:r>
              <a:rPr lang="en-US" sz="1800" b="1" i="0" u="none" strike="noStrike" baseline="0" dirty="0">
                <a:solidFill>
                  <a:srgbClr val="1A9AFF"/>
                </a:solidFill>
                <a:latin typeface="FrutigerLTStd-Bold-SC750"/>
              </a:rPr>
              <a:t>document</a:t>
            </a:r>
            <a:r>
              <a:rPr lang="en-US" sz="1800" b="0" i="0" u="none" strike="noStrike" baseline="0" dirty="0">
                <a:solidFill>
                  <a:srgbClr val="000000"/>
                </a:solidFill>
                <a:latin typeface="JansonTextLTStd-Roman"/>
              </a:rPr>
              <a:t>.</a:t>
            </a:r>
          </a:p>
          <a:p>
            <a:pPr marL="936900" lvl="2" indent="-342900">
              <a:buFont typeface="+mj-lt"/>
              <a:buAutoNum type="arabicPeriod"/>
            </a:pPr>
            <a:r>
              <a:rPr lang="en-US" sz="1800" b="1" i="0" u="none" strike="noStrike" baseline="0" dirty="0">
                <a:solidFill>
                  <a:srgbClr val="1A9AFF"/>
                </a:solidFill>
                <a:latin typeface="FrutigerLTStd-Bold-SC750"/>
              </a:rPr>
              <a:t>create and view </a:t>
            </a:r>
            <a:r>
              <a:rPr lang="en-US" sz="1800" b="0" i="0" u="none" strike="noStrike" baseline="0" dirty="0">
                <a:solidFill>
                  <a:srgbClr val="000000"/>
                </a:solidFill>
                <a:latin typeface="JansonTextLTStd-Roman"/>
              </a:rPr>
              <a:t>the </a:t>
            </a:r>
            <a:r>
              <a:rPr lang="en-US" sz="1800" b="1" i="0" u="none" strike="noStrike" baseline="0" dirty="0">
                <a:solidFill>
                  <a:srgbClr val="1A9AFF"/>
                </a:solidFill>
                <a:latin typeface="FrutigerLTStd-Bold-SC750"/>
              </a:rPr>
              <a:t>home page</a:t>
            </a:r>
            <a:r>
              <a:rPr lang="en-US" sz="1800" b="0" i="0" u="none" strike="noStrike" baseline="0" dirty="0">
                <a:solidFill>
                  <a:srgbClr val="000000"/>
                </a:solidFill>
                <a:latin typeface="JansonTextLTStd-Roman"/>
              </a:rPr>
              <a:t>.</a:t>
            </a:r>
            <a:endParaRPr lang="en-US" sz="1800" dirty="0"/>
          </a:p>
        </p:txBody>
      </p:sp>
    </p:spTree>
    <p:extLst>
      <p:ext uri="{BB962C8B-B14F-4D97-AF65-F5344CB8AC3E}">
        <p14:creationId xmlns:p14="http://schemas.microsoft.com/office/powerpoint/2010/main" val="817098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To Create a Home Page Using a Webpage Template and Add Content</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3" y="2180496"/>
            <a:ext cx="5028821" cy="4408563"/>
          </a:xfrm>
        </p:spPr>
        <p:txBody>
          <a:bodyPr>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two times to insert two new lines and then type </a:t>
            </a:r>
            <a:r>
              <a:rPr lang="en-US" sz="1800" b="1" i="0" u="none" strike="noStrike" baseline="0" dirty="0">
                <a:solidFill>
                  <a:srgbClr val="000000"/>
                </a:solidFill>
                <a:latin typeface="CourierStd-Bold"/>
              </a:rPr>
              <a:t>&lt;p&gt;If you have struggled with getting healthy and need the motivation and resources to make a healthy lifestyle change, contact us today. Our facility includes state-of-the-art equipment, convenient group training classes, and nutrition tips and information to keep you healthy.&lt;/p&gt; </a:t>
            </a:r>
            <a:r>
              <a:rPr lang="en-US" sz="1800" b="0" i="0" u="none" strike="noStrike" baseline="0" dirty="0">
                <a:solidFill>
                  <a:srgbClr val="000000"/>
                </a:solidFill>
                <a:latin typeface="FrutigerLTStd-Roman"/>
              </a:rPr>
              <a:t>on Line 29 to add a second paragraph to the page.</a:t>
            </a:r>
            <a:endParaRPr lang="en-US" dirty="0"/>
          </a:p>
        </p:txBody>
      </p:sp>
      <p:pic>
        <p:nvPicPr>
          <p:cNvPr id="13" name="Picture 12">
            <a:extLst>
              <a:ext uri="{FF2B5EF4-FFF2-40B4-BE49-F238E27FC236}">
                <a16:creationId xmlns:a16="http://schemas.microsoft.com/office/drawing/2014/main" id="{7F9CF878-07B1-4ED7-BEF8-300E2FD4428C}"/>
              </a:ext>
            </a:extLst>
          </p:cNvPr>
          <p:cNvPicPr>
            <a:picLocks noChangeAspect="1"/>
          </p:cNvPicPr>
          <p:nvPr/>
        </p:nvPicPr>
        <p:blipFill>
          <a:blip r:embed="rId2"/>
          <a:stretch>
            <a:fillRect/>
          </a:stretch>
        </p:blipFill>
        <p:spPr>
          <a:xfrm>
            <a:off x="5610014" y="3019060"/>
            <a:ext cx="6000793" cy="2996258"/>
          </a:xfrm>
          <a:prstGeom prst="rect">
            <a:avLst/>
          </a:prstGeom>
        </p:spPr>
      </p:pic>
    </p:spTree>
    <p:extLst>
      <p:ext uri="{BB962C8B-B14F-4D97-AF65-F5344CB8AC3E}">
        <p14:creationId xmlns:p14="http://schemas.microsoft.com/office/powerpoint/2010/main" val="4015680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To Create a Home Page Using a Webpage Template and Add Content</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3" y="2180496"/>
            <a:ext cx="5066572" cy="4408563"/>
          </a:xfrm>
        </p:spPr>
        <p:txBody>
          <a:bodyPr>
            <a:normAutofit lnSpcReduction="10000"/>
          </a:bodyPr>
          <a:lstStyle/>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two times to insert two new lines and then type </a:t>
            </a:r>
            <a:r>
              <a:rPr lang="en-US" sz="1800" b="1" i="0" u="none" strike="noStrike" baseline="0" dirty="0">
                <a:solidFill>
                  <a:srgbClr val="000000"/>
                </a:solidFill>
                <a:latin typeface="CourierStd-Bold"/>
              </a:rPr>
              <a:t>&lt;p&gt;We provide a FREE one-week membership so you can experience the benefits of our equipment and facility. This one-week trial gives you complete access to our equipment, training classes, and nutrition planning. Contact us today to start your free trial!&lt;/p&gt; </a:t>
            </a:r>
            <a:r>
              <a:rPr lang="en-US" sz="1800" b="0" i="0" u="none" strike="noStrike" baseline="0" dirty="0">
                <a:solidFill>
                  <a:srgbClr val="000000"/>
                </a:solidFill>
                <a:latin typeface="FrutigerLTStd-Roman"/>
              </a:rPr>
              <a:t>on Line 31 to add a third paragraph to the page (Figure 2–31).</a:t>
            </a:r>
          </a:p>
          <a:p>
            <a:pPr algn="l">
              <a:buFont typeface="Wingdings" panose="05000000000000000000" pitchFamily="2" charset="2"/>
              <a:buChar char="Ø"/>
            </a:pPr>
            <a:r>
              <a:rPr lang="en-US" sz="1800" b="0" i="0" u="none" strike="noStrike" baseline="0" dirty="0">
                <a:solidFill>
                  <a:srgbClr val="000000"/>
                </a:solidFill>
                <a:latin typeface="FrutigerLTStd-Roman"/>
              </a:rPr>
              <a:t>Press the </a:t>
            </a:r>
            <a:r>
              <a:rPr lang="en-US" sz="1800" b="0" i="0" u="none" strike="noStrike" baseline="0" dirty="0">
                <a:solidFill>
                  <a:srgbClr val="000000"/>
                </a:solidFill>
                <a:latin typeface="FrutigerLTStd-Roman-SC750"/>
              </a:rPr>
              <a:t>enter </a:t>
            </a:r>
            <a:r>
              <a:rPr lang="en-US" sz="1800" b="0" i="0" u="none" strike="noStrike" baseline="0" dirty="0">
                <a:solidFill>
                  <a:srgbClr val="000000"/>
                </a:solidFill>
                <a:latin typeface="FrutigerLTStd-Roman"/>
              </a:rPr>
              <a:t>key to insert a new blank line above the ending &lt;/main&gt; tag.</a:t>
            </a:r>
          </a:p>
          <a:p>
            <a:pPr algn="l">
              <a:buFont typeface="Wingdings" panose="05000000000000000000" pitchFamily="2" charset="2"/>
              <a:buChar char="Ø"/>
            </a:pPr>
            <a:r>
              <a:rPr lang="en-US" sz="1800" b="0" i="0" u="none" strike="noStrike" baseline="0" dirty="0">
                <a:solidFill>
                  <a:srgbClr val="000000"/>
                </a:solidFill>
                <a:latin typeface="FrutigerLTStd-Roman"/>
              </a:rPr>
              <a:t>Check the spelling of your document and save your changes.</a:t>
            </a:r>
            <a:endParaRPr lang="en-US" dirty="0"/>
          </a:p>
        </p:txBody>
      </p:sp>
      <p:pic>
        <p:nvPicPr>
          <p:cNvPr id="13" name="Picture 12">
            <a:extLst>
              <a:ext uri="{FF2B5EF4-FFF2-40B4-BE49-F238E27FC236}">
                <a16:creationId xmlns:a16="http://schemas.microsoft.com/office/drawing/2014/main" id="{7F9CF878-07B1-4ED7-BEF8-300E2FD4428C}"/>
              </a:ext>
            </a:extLst>
          </p:cNvPr>
          <p:cNvPicPr>
            <a:picLocks noChangeAspect="1"/>
          </p:cNvPicPr>
          <p:nvPr/>
        </p:nvPicPr>
        <p:blipFill>
          <a:blip r:embed="rId2"/>
          <a:stretch>
            <a:fillRect/>
          </a:stretch>
        </p:blipFill>
        <p:spPr>
          <a:xfrm>
            <a:off x="5610014" y="3019060"/>
            <a:ext cx="6000793" cy="2996258"/>
          </a:xfrm>
          <a:prstGeom prst="rect">
            <a:avLst/>
          </a:prstGeom>
        </p:spPr>
      </p:pic>
    </p:spTree>
    <p:extLst>
      <p:ext uri="{BB962C8B-B14F-4D97-AF65-F5344CB8AC3E}">
        <p14:creationId xmlns:p14="http://schemas.microsoft.com/office/powerpoint/2010/main" val="3786342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To Display a Home Page in the Default Browser</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1981200"/>
            <a:ext cx="11029615" cy="4689661"/>
          </a:xfrm>
        </p:spPr>
        <p:txBody>
          <a:bodyPr anchor="ctr">
            <a:normAutofit/>
          </a:bodyPr>
          <a:lstStyle/>
          <a:p>
            <a:pPr marL="0" indent="0" algn="l">
              <a:buNone/>
            </a:pPr>
            <a:r>
              <a:rPr lang="en-US" sz="1800" b="0" i="0" u="none" strike="noStrike" baseline="0" dirty="0">
                <a:latin typeface="JansonTextLTStd-Roman"/>
              </a:rPr>
              <a:t>After creating the home page or any other page of the website and adding content to it, display it in a browser to view the completed page. </a:t>
            </a:r>
            <a:r>
              <a:rPr lang="en-US" sz="1800" b="1" i="1" u="none" strike="noStrike" baseline="0" dirty="0">
                <a:latin typeface="JansonTextLTStd-BoldItalic"/>
              </a:rPr>
              <a:t>Why? </a:t>
            </a:r>
            <a:r>
              <a:rPr lang="en-US" sz="1800" b="0" i="1" u="none" strike="noStrike" baseline="0" dirty="0">
                <a:latin typeface="JansonTextLTStd-Italic"/>
              </a:rPr>
              <a:t>You should view every page you create in a browser. </a:t>
            </a:r>
            <a:r>
              <a:rPr lang="en-US" sz="1800" b="0" i="0" u="none" strike="noStrike" baseline="0" dirty="0">
                <a:latin typeface="JansonTextLTStd-Roman"/>
              </a:rPr>
              <a:t>Besides using a command in an HTML editor, such as the Launch in Chrome command on the Run menu in Notepad++, you can open an HTML file from a file viewer such as File Explorer or Finder. When you double-tap or </a:t>
            </a:r>
            <a:r>
              <a:rPr lang="en-US" sz="1800" b="0" i="0" u="none" strike="noStrike" baseline="0" dirty="0" err="1">
                <a:latin typeface="JansonTextLTStd-Roman"/>
              </a:rPr>
              <a:t>doubleclick</a:t>
            </a:r>
            <a:r>
              <a:rPr lang="en-US" sz="1800" b="0" i="0" u="none" strike="noStrike" baseline="0" dirty="0">
                <a:latin typeface="JansonTextLTStd-Roman"/>
              </a:rPr>
              <a:t> an HTML file, it opens in the default browser on your computer. If you want to open the file in a different browser, you can press and hold or right-click the HTML file, tap or click Open with, and then tap or click an alternate browser. The following steps display the Forward Fitness Club home page in the default browser. </a:t>
            </a:r>
          </a:p>
        </p:txBody>
      </p:sp>
    </p:spTree>
    <p:extLst>
      <p:ext uri="{BB962C8B-B14F-4D97-AF65-F5344CB8AC3E}">
        <p14:creationId xmlns:p14="http://schemas.microsoft.com/office/powerpoint/2010/main" val="6548191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To Display a Home Page in the Default Browser</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1981200"/>
            <a:ext cx="11029615" cy="4689661"/>
          </a:xfrm>
        </p:spPr>
        <p:txBody>
          <a:bodyPr anchor="t">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Run File Explorer and navigate to the fitness folder to display the index .html page.</a:t>
            </a:r>
          </a:p>
          <a:p>
            <a:pPr algn="l">
              <a:buFont typeface="Wingdings" panose="05000000000000000000" pitchFamily="2" charset="2"/>
              <a:buChar char="Ø"/>
            </a:pPr>
            <a:r>
              <a:rPr lang="en-US" sz="1800" b="0" i="0" u="none" strike="noStrike" baseline="0" dirty="0">
                <a:solidFill>
                  <a:srgbClr val="000000"/>
                </a:solidFill>
                <a:latin typeface="FrutigerLTStd-Roman"/>
              </a:rPr>
              <a:t>Double-tap or double-click the index.html file to display the page in the default browser on your computer (Figure 2–32).</a:t>
            </a:r>
            <a:endParaRPr lang="en-US" dirty="0"/>
          </a:p>
        </p:txBody>
      </p:sp>
      <p:pic>
        <p:nvPicPr>
          <p:cNvPr id="13" name="Picture 12">
            <a:extLst>
              <a:ext uri="{FF2B5EF4-FFF2-40B4-BE49-F238E27FC236}">
                <a16:creationId xmlns:a16="http://schemas.microsoft.com/office/drawing/2014/main" id="{CD1BA32A-526B-42FD-9353-140110DDD25C}"/>
              </a:ext>
            </a:extLst>
          </p:cNvPr>
          <p:cNvPicPr>
            <a:picLocks noChangeAspect="1"/>
          </p:cNvPicPr>
          <p:nvPr/>
        </p:nvPicPr>
        <p:blipFill>
          <a:blip r:embed="rId2"/>
          <a:stretch>
            <a:fillRect/>
          </a:stretch>
        </p:blipFill>
        <p:spPr>
          <a:xfrm>
            <a:off x="2322136" y="3128683"/>
            <a:ext cx="7547725" cy="3474944"/>
          </a:xfrm>
          <a:prstGeom prst="rect">
            <a:avLst/>
          </a:prstGeom>
        </p:spPr>
      </p:pic>
    </p:spTree>
    <p:extLst>
      <p:ext uri="{BB962C8B-B14F-4D97-AF65-F5344CB8AC3E}">
        <p14:creationId xmlns:p14="http://schemas.microsoft.com/office/powerpoint/2010/main" val="8432637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To Display a Home Page in the Default Browser</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1981200"/>
            <a:ext cx="3847373" cy="4689661"/>
          </a:xfrm>
        </p:spPr>
        <p:txBody>
          <a:bodyPr anchor="ctr">
            <a:normAutofit/>
          </a:bodyPr>
          <a:lstStyle/>
          <a:p>
            <a:pPr algn="l">
              <a:buFont typeface="Wingdings" panose="05000000000000000000" pitchFamily="2" charset="2"/>
              <a:buChar char="Ø"/>
            </a:pPr>
            <a:r>
              <a:rPr lang="en-US" sz="1800" b="0" i="0" u="none" strike="noStrike" baseline="0" dirty="0">
                <a:solidFill>
                  <a:srgbClr val="000000"/>
                </a:solidFill>
                <a:latin typeface="FrutigerLTStd-Roman"/>
              </a:rPr>
              <a:t>If spelling errors appear in the page, run the spelling checker or edit the text in your HTML text editor and then save your changes.</a:t>
            </a:r>
          </a:p>
          <a:p>
            <a:pPr algn="l">
              <a:buFont typeface="Wingdings" panose="05000000000000000000" pitchFamily="2" charset="2"/>
              <a:buChar char="Ø"/>
            </a:pPr>
            <a:r>
              <a:rPr lang="en-US" sz="1800" b="0" i="0" u="none" strike="noStrike" baseline="0" dirty="0">
                <a:solidFill>
                  <a:srgbClr val="000000"/>
                </a:solidFill>
                <a:latin typeface="FrutigerLTStd-Roman"/>
              </a:rPr>
              <a:t>Refresh the browser by tapping or clicking the Refresh button on the address bar.</a:t>
            </a:r>
          </a:p>
          <a:p>
            <a:pPr algn="l">
              <a:buFont typeface="Wingdings" panose="05000000000000000000" pitchFamily="2" charset="2"/>
              <a:buChar char="Ø"/>
            </a:pPr>
            <a:r>
              <a:rPr lang="en-US" sz="1800" b="0" i="0" u="none" strike="noStrike" baseline="0" dirty="0">
                <a:solidFill>
                  <a:srgbClr val="000000"/>
                </a:solidFill>
                <a:latin typeface="FrutigerLTStd-Roman"/>
              </a:rPr>
              <a:t>Close the browser.</a:t>
            </a:r>
          </a:p>
          <a:p>
            <a:pPr algn="l">
              <a:buFont typeface="Wingdings" panose="05000000000000000000" pitchFamily="2" charset="2"/>
              <a:buChar char="Ø"/>
            </a:pPr>
            <a:r>
              <a:rPr lang="en-US" sz="1800" b="0" i="0" u="none" strike="noStrike" baseline="0" dirty="0">
                <a:solidFill>
                  <a:srgbClr val="000000"/>
                </a:solidFill>
                <a:latin typeface="FrutigerLTStd-Roman"/>
              </a:rPr>
              <a:t>Exit the HTML text editor.</a:t>
            </a:r>
            <a:endParaRPr lang="en-US" dirty="0"/>
          </a:p>
        </p:txBody>
      </p:sp>
      <p:pic>
        <p:nvPicPr>
          <p:cNvPr id="13" name="Picture 12">
            <a:extLst>
              <a:ext uri="{FF2B5EF4-FFF2-40B4-BE49-F238E27FC236}">
                <a16:creationId xmlns:a16="http://schemas.microsoft.com/office/drawing/2014/main" id="{CD1BA32A-526B-42FD-9353-140110DDD25C}"/>
              </a:ext>
            </a:extLst>
          </p:cNvPr>
          <p:cNvPicPr>
            <a:picLocks noChangeAspect="1"/>
          </p:cNvPicPr>
          <p:nvPr/>
        </p:nvPicPr>
        <p:blipFill>
          <a:blip r:embed="rId2"/>
          <a:stretch>
            <a:fillRect/>
          </a:stretch>
        </p:blipFill>
        <p:spPr>
          <a:xfrm>
            <a:off x="4618618" y="2716441"/>
            <a:ext cx="6992190" cy="3219178"/>
          </a:xfrm>
          <a:prstGeom prst="rect">
            <a:avLst/>
          </a:prstGeom>
        </p:spPr>
      </p:pic>
    </p:spTree>
    <p:extLst>
      <p:ext uri="{BB962C8B-B14F-4D97-AF65-F5344CB8AC3E}">
        <p14:creationId xmlns:p14="http://schemas.microsoft.com/office/powerpoint/2010/main" val="32069762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Chapter Summary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2626659" y="2180496"/>
            <a:ext cx="6194612" cy="4211339"/>
          </a:xfrm>
        </p:spPr>
        <p:txBody>
          <a:bodyPr anchor="ctr"/>
          <a:lstStyle/>
          <a:p>
            <a:pPr marL="0" indent="0" algn="ctr">
              <a:buNone/>
            </a:pPr>
            <a:r>
              <a:rPr lang="en-US" sz="1800" b="0" i="0" u="none" strike="noStrike" baseline="0" dirty="0">
                <a:latin typeface="JansonTextLTStd-Roman"/>
              </a:rPr>
              <a:t>In this chapter, you learned how to prepare a website by</a:t>
            </a:r>
          </a:p>
          <a:p>
            <a:pPr marL="0" indent="0" algn="ctr">
              <a:buNone/>
            </a:pPr>
            <a:r>
              <a:rPr lang="en-US" sz="1800" b="0" i="0" u="none" strike="noStrike" baseline="0" dirty="0">
                <a:latin typeface="JansonTextLTStd-Roman"/>
              </a:rPr>
              <a:t> organizing folders for the webpage files, using HTML 5</a:t>
            </a:r>
          </a:p>
          <a:p>
            <a:pPr marL="0" indent="0" algn="ctr">
              <a:buNone/>
            </a:pPr>
            <a:r>
              <a:rPr lang="en-US" sz="1800" b="0" i="0" u="none" strike="noStrike" baseline="0" dirty="0">
                <a:latin typeface="JansonTextLTStd-Roman"/>
              </a:rPr>
              <a:t>structural elements to create a webpage template, validating</a:t>
            </a:r>
          </a:p>
          <a:p>
            <a:pPr marL="0" indent="0" algn="ctr">
              <a:buNone/>
            </a:pPr>
            <a:r>
              <a:rPr lang="en-US" sz="1800" b="0" i="0" u="none" strike="noStrike" baseline="0" dirty="0">
                <a:latin typeface="JansonTextLTStd-Roman"/>
              </a:rPr>
              <a:t> the template, and then creating the home page. The items</a:t>
            </a:r>
          </a:p>
          <a:p>
            <a:pPr marL="0" indent="0" algn="ctr">
              <a:buNone/>
            </a:pPr>
            <a:r>
              <a:rPr lang="en-US" sz="1800" b="0" i="0" u="none" strike="noStrike" baseline="0" dirty="0">
                <a:latin typeface="JansonTextLTStd-Roman"/>
              </a:rPr>
              <a:t>listed below include all the new concepts and skills you have</a:t>
            </a:r>
          </a:p>
          <a:p>
            <a:pPr marL="0" indent="0" algn="ctr">
              <a:buNone/>
            </a:pPr>
            <a:r>
              <a:rPr lang="en-US" sz="1800" b="0" i="0" u="none" strike="noStrike" baseline="0" dirty="0">
                <a:latin typeface="JansonTextLTStd-Roman"/>
              </a:rPr>
              <a:t> learned in this chapter, with the tasks grouped by activity.</a:t>
            </a:r>
            <a:endParaRPr lang="en-US" sz="1800" dirty="0"/>
          </a:p>
        </p:txBody>
      </p:sp>
    </p:spTree>
    <p:extLst>
      <p:ext uri="{BB962C8B-B14F-4D97-AF65-F5344CB8AC3E}">
        <p14:creationId xmlns:p14="http://schemas.microsoft.com/office/powerpoint/2010/main" val="3570635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Chapter Summary</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08093"/>
            <a:ext cx="11029615" cy="4715435"/>
          </a:xfrm>
        </p:spPr>
        <p:txBody>
          <a:bodyPr numCol="2" anchor="ctr">
            <a:normAutofit/>
          </a:bodyPr>
          <a:lstStyle/>
          <a:p>
            <a:pPr marL="0" indent="0" algn="l">
              <a:buNone/>
            </a:pPr>
            <a:r>
              <a:rPr lang="en-US" sz="1800" b="1" i="0" u="none" strike="noStrike" baseline="0" dirty="0">
                <a:solidFill>
                  <a:srgbClr val="1A9AFF"/>
                </a:solidFill>
                <a:latin typeface="FrutigerLTStd-Bold"/>
              </a:rPr>
              <a:t>Designing a Website</a:t>
            </a:r>
          </a:p>
          <a:p>
            <a:pPr lvl="1">
              <a:buFont typeface="Wingdings" panose="05000000000000000000" pitchFamily="2" charset="2"/>
              <a:buChar char="ü"/>
            </a:pPr>
            <a:r>
              <a:rPr lang="en-US" b="0" i="0" u="none" strike="noStrike" baseline="0" dirty="0">
                <a:solidFill>
                  <a:srgbClr val="000000"/>
                </a:solidFill>
                <a:latin typeface="JansonTextLTStd-Roman"/>
              </a:rPr>
              <a:t>Examine the Site Map </a:t>
            </a:r>
          </a:p>
          <a:p>
            <a:pPr lvl="1">
              <a:buFont typeface="Wingdings" panose="05000000000000000000" pitchFamily="2" charset="2"/>
              <a:buChar char="ü"/>
            </a:pPr>
            <a:r>
              <a:rPr lang="en-US" b="0" i="0" u="none" strike="noStrike" baseline="0" dirty="0">
                <a:solidFill>
                  <a:srgbClr val="000000"/>
                </a:solidFill>
                <a:latin typeface="JansonTextLTStd-Roman"/>
              </a:rPr>
              <a:t>Review the Wireframe </a:t>
            </a:r>
          </a:p>
          <a:p>
            <a:pPr lvl="1">
              <a:buFont typeface="Wingdings" panose="05000000000000000000" pitchFamily="2" charset="2"/>
              <a:buChar char="ü"/>
            </a:pPr>
            <a:r>
              <a:rPr lang="en-US" b="0" i="0" u="none" strike="noStrike" baseline="0" dirty="0">
                <a:solidFill>
                  <a:srgbClr val="000000"/>
                </a:solidFill>
                <a:latin typeface="JansonTextLTStd-Roman"/>
              </a:rPr>
              <a:t>Create a Website Folder and Subfolders</a:t>
            </a:r>
          </a:p>
          <a:p>
            <a:pPr marL="0" indent="0" algn="l">
              <a:buNone/>
            </a:pPr>
            <a:r>
              <a:rPr lang="en-US" sz="1800" b="1" i="0" u="none" strike="noStrike" baseline="0" dirty="0">
                <a:solidFill>
                  <a:srgbClr val="1A9AFF"/>
                </a:solidFill>
                <a:latin typeface="FrutigerLTStd-Bold"/>
              </a:rPr>
              <a:t>Using HTML 5 Semantic Elements</a:t>
            </a:r>
          </a:p>
          <a:p>
            <a:pPr lvl="1">
              <a:buFont typeface="Wingdings" panose="05000000000000000000" pitchFamily="2" charset="2"/>
              <a:buChar char="ü"/>
            </a:pPr>
            <a:r>
              <a:rPr lang="en-US" b="0" i="0" u="none" strike="noStrike" baseline="0" dirty="0">
                <a:solidFill>
                  <a:srgbClr val="000000"/>
                </a:solidFill>
                <a:latin typeface="JansonTextLTStd-Roman"/>
              </a:rPr>
              <a:t>Use the Header Element </a:t>
            </a:r>
          </a:p>
          <a:p>
            <a:pPr lvl="1">
              <a:buFont typeface="Wingdings" panose="05000000000000000000" pitchFamily="2" charset="2"/>
              <a:buChar char="ü"/>
            </a:pPr>
            <a:r>
              <a:rPr lang="en-US" b="0" i="0" u="none" strike="noStrike" baseline="0" dirty="0">
                <a:solidFill>
                  <a:srgbClr val="000000"/>
                </a:solidFill>
                <a:latin typeface="JansonTextLTStd-Roman"/>
              </a:rPr>
              <a:t>Include the Nav Element </a:t>
            </a:r>
          </a:p>
          <a:p>
            <a:pPr lvl="1">
              <a:buFont typeface="Wingdings" panose="05000000000000000000" pitchFamily="2" charset="2"/>
              <a:buChar char="ü"/>
            </a:pPr>
            <a:r>
              <a:rPr lang="en-US" b="0" i="0" u="none" strike="noStrike" baseline="0" dirty="0">
                <a:solidFill>
                  <a:srgbClr val="000000"/>
                </a:solidFill>
                <a:latin typeface="JansonTextLTStd-Roman"/>
              </a:rPr>
              <a:t>Use the Main Element </a:t>
            </a:r>
          </a:p>
          <a:p>
            <a:pPr lvl="1">
              <a:buFont typeface="Wingdings" panose="05000000000000000000" pitchFamily="2" charset="2"/>
              <a:buChar char="ü"/>
            </a:pPr>
            <a:r>
              <a:rPr lang="en-US" b="0" i="0" u="none" strike="noStrike" baseline="0" dirty="0">
                <a:solidFill>
                  <a:srgbClr val="000000"/>
                </a:solidFill>
                <a:latin typeface="JansonTextLTStd-Roman"/>
              </a:rPr>
              <a:t>Insert the Footer Element</a:t>
            </a:r>
          </a:p>
          <a:p>
            <a:pPr marL="0" indent="0" algn="l">
              <a:buNone/>
            </a:pPr>
            <a:r>
              <a:rPr lang="en-US" sz="1800" b="1" i="0" u="none" strike="noStrike" baseline="0" dirty="0">
                <a:solidFill>
                  <a:srgbClr val="1A9AFF"/>
                </a:solidFill>
                <a:latin typeface="FrutigerLTStd-Bold"/>
              </a:rPr>
              <a:t>Creating a Webpage Template</a:t>
            </a:r>
          </a:p>
          <a:p>
            <a:pPr lvl="1">
              <a:buFont typeface="Wingdings" panose="05000000000000000000" pitchFamily="2" charset="2"/>
              <a:buChar char="ü"/>
            </a:pPr>
            <a:r>
              <a:rPr lang="en-US" b="0" i="0" u="none" strike="noStrike" baseline="0" dirty="0">
                <a:solidFill>
                  <a:srgbClr val="000000"/>
                </a:solidFill>
                <a:latin typeface="JansonTextLTStd-Roman"/>
              </a:rPr>
              <a:t>Create a Webpage Template Document</a:t>
            </a:r>
          </a:p>
          <a:p>
            <a:pPr lvl="1">
              <a:buFont typeface="Wingdings" panose="05000000000000000000" pitchFamily="2" charset="2"/>
              <a:buChar char="ü"/>
            </a:pPr>
            <a:r>
              <a:rPr lang="en-US" b="0" i="0" u="none" strike="noStrike" baseline="0" dirty="0">
                <a:solidFill>
                  <a:srgbClr val="000000"/>
                </a:solidFill>
                <a:latin typeface="JansonTextLTStd-Roman"/>
              </a:rPr>
              <a:t>Add HTML 5 Semantic Elements to a Webpage Template</a:t>
            </a:r>
          </a:p>
          <a:p>
            <a:pPr lvl="1">
              <a:buFont typeface="Wingdings" panose="05000000000000000000" pitchFamily="2" charset="2"/>
              <a:buChar char="ü"/>
            </a:pPr>
            <a:r>
              <a:rPr lang="en-US" b="0" i="0" u="none" strike="noStrike" baseline="0" dirty="0">
                <a:solidFill>
                  <a:srgbClr val="000000"/>
                </a:solidFill>
                <a:latin typeface="JansonTextLTStd-Roman"/>
              </a:rPr>
              <a:t>Add Comments to a Webpage Template</a:t>
            </a:r>
          </a:p>
          <a:p>
            <a:pPr lvl="1">
              <a:buFont typeface="Wingdings" panose="05000000000000000000" pitchFamily="2" charset="2"/>
              <a:buChar char="ü"/>
            </a:pPr>
            <a:r>
              <a:rPr lang="en-US" b="0" i="0" u="none" strike="noStrike" baseline="0" dirty="0">
                <a:solidFill>
                  <a:srgbClr val="000000"/>
                </a:solidFill>
                <a:latin typeface="JansonTextLTStd-Roman"/>
              </a:rPr>
              <a:t>Add Content to the Header Section </a:t>
            </a:r>
          </a:p>
          <a:p>
            <a:pPr marL="0" indent="0">
              <a:buNone/>
            </a:pPr>
            <a:r>
              <a:rPr lang="en-US" sz="2000" b="1" i="0" u="none" strike="noStrike" baseline="0" dirty="0">
                <a:solidFill>
                  <a:srgbClr val="1A9AFF"/>
                </a:solidFill>
                <a:latin typeface="FrutigerLTStd-Bold"/>
              </a:rPr>
              <a:t>Using Symbol Entities</a:t>
            </a:r>
          </a:p>
          <a:p>
            <a:pPr lvl="1">
              <a:buFont typeface="Wingdings" panose="05000000000000000000" pitchFamily="2" charset="2"/>
              <a:buChar char="ü"/>
            </a:pPr>
            <a:r>
              <a:rPr lang="en-US" b="0" i="0" u="none" strike="noStrike" baseline="0" dirty="0">
                <a:solidFill>
                  <a:srgbClr val="000000"/>
                </a:solidFill>
                <a:latin typeface="JansonTextLTStd-Roman"/>
              </a:rPr>
              <a:t>Add Text and Nonbreaking Spaces to the Nav Section </a:t>
            </a:r>
          </a:p>
          <a:p>
            <a:pPr lvl="1">
              <a:buFont typeface="Wingdings" panose="05000000000000000000" pitchFamily="2" charset="2"/>
              <a:buChar char="ü"/>
            </a:pPr>
            <a:r>
              <a:rPr lang="en-US" b="0" i="0" u="none" strike="noStrike" baseline="0" dirty="0">
                <a:solidFill>
                  <a:srgbClr val="000000"/>
                </a:solidFill>
                <a:latin typeface="JansonTextLTStd-Roman"/>
              </a:rPr>
              <a:t>Add Content and a Symbol to the Footer Section</a:t>
            </a:r>
          </a:p>
          <a:p>
            <a:pPr marL="0" indent="0" algn="l">
              <a:buNone/>
            </a:pPr>
            <a:r>
              <a:rPr lang="en-US" sz="1800" b="1" i="0" u="none" strike="noStrike" baseline="0" dirty="0">
                <a:solidFill>
                  <a:srgbClr val="1A9AFF"/>
                </a:solidFill>
                <a:latin typeface="FrutigerLTStd-Bold"/>
              </a:rPr>
              <a:t>Validating HTML Documents</a:t>
            </a:r>
          </a:p>
          <a:p>
            <a:pPr lvl="1">
              <a:buFont typeface="Wingdings" panose="05000000000000000000" pitchFamily="2" charset="2"/>
              <a:buChar char="ü"/>
            </a:pPr>
            <a:r>
              <a:rPr lang="en-US" b="0" i="0" u="none" strike="noStrike" baseline="0" dirty="0">
                <a:solidFill>
                  <a:srgbClr val="000000"/>
                </a:solidFill>
                <a:latin typeface="JansonTextLTStd-Roman"/>
              </a:rPr>
              <a:t>Validate the Webpage Template </a:t>
            </a:r>
          </a:p>
          <a:p>
            <a:pPr lvl="1">
              <a:buFont typeface="Wingdings" panose="05000000000000000000" pitchFamily="2" charset="2"/>
              <a:buChar char="ü"/>
            </a:pPr>
            <a:r>
              <a:rPr lang="en-US" b="0" i="0" u="none" strike="noStrike" baseline="0" dirty="0">
                <a:solidFill>
                  <a:srgbClr val="000000"/>
                </a:solidFill>
                <a:latin typeface="JansonTextLTStd-Roman"/>
              </a:rPr>
              <a:t>Validate an HTML Document with Errors</a:t>
            </a:r>
          </a:p>
          <a:p>
            <a:pPr marL="0" indent="0" algn="l">
              <a:buNone/>
            </a:pPr>
            <a:r>
              <a:rPr lang="en-US" sz="1800" b="1" i="0" u="none" strike="noStrike" baseline="0" dirty="0">
                <a:solidFill>
                  <a:srgbClr val="1A9AFF"/>
                </a:solidFill>
                <a:latin typeface="FrutigerLTStd-Bold"/>
              </a:rPr>
              <a:t>Creating a Home Page</a:t>
            </a:r>
          </a:p>
          <a:p>
            <a:pPr lvl="1">
              <a:buFont typeface="Wingdings" panose="05000000000000000000" pitchFamily="2" charset="2"/>
              <a:buChar char="ü"/>
            </a:pPr>
            <a:r>
              <a:rPr lang="en-US" b="0" i="0" u="none" strike="noStrike" baseline="0" dirty="0">
                <a:solidFill>
                  <a:srgbClr val="000000"/>
                </a:solidFill>
                <a:latin typeface="JansonTextLTStd-Roman"/>
              </a:rPr>
              <a:t>Create a Home Page Using a Webpage Template and Add Content </a:t>
            </a:r>
          </a:p>
          <a:p>
            <a:pPr lvl="1">
              <a:buFont typeface="Wingdings" panose="05000000000000000000" pitchFamily="2" charset="2"/>
              <a:buChar char="ü"/>
            </a:pPr>
            <a:r>
              <a:rPr lang="en-US" b="0" i="0" u="none" strike="noStrike" baseline="0" dirty="0">
                <a:solidFill>
                  <a:srgbClr val="000000"/>
                </a:solidFill>
                <a:latin typeface="JansonTextLTStd-Roman"/>
              </a:rPr>
              <a:t>Display a Home Page in the Default Browser</a:t>
            </a:r>
          </a:p>
        </p:txBody>
      </p:sp>
    </p:spTree>
    <p:extLst>
      <p:ext uri="{BB962C8B-B14F-4D97-AF65-F5344CB8AC3E}">
        <p14:creationId xmlns:p14="http://schemas.microsoft.com/office/powerpoint/2010/main" val="101131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Designing a Website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ctr">
              <a:buNone/>
            </a:pPr>
            <a:r>
              <a:rPr lang="en-US" sz="1800" b="0" i="0" u="none" strike="noStrike" baseline="0" dirty="0">
                <a:latin typeface="JansonTextLTStd-Roman"/>
              </a:rPr>
              <a:t>Before you begin creating webpages for a website, you must have a solid web design</a:t>
            </a:r>
          </a:p>
          <a:p>
            <a:pPr marL="0" indent="0" algn="ctr">
              <a:buNone/>
            </a:pPr>
            <a:r>
              <a:rPr lang="en-US" sz="1800" b="0" i="0" u="none" strike="noStrike" baseline="0" dirty="0">
                <a:latin typeface="JansonTextLTStd-Roman"/>
              </a:rPr>
              <a:t>plan. Designing a website includes planning, articulating the website’s purpose,</a:t>
            </a:r>
          </a:p>
          <a:p>
            <a:pPr marL="0" indent="0" algn="ctr">
              <a:buNone/>
            </a:pPr>
            <a:r>
              <a:rPr lang="en-US" sz="1800" b="0" i="0" u="none" strike="noStrike" baseline="0" dirty="0">
                <a:latin typeface="JansonTextLTStd-Roman"/>
              </a:rPr>
              <a:t>identifying the target audience, creating a site map and wireframe, selecting graphics</a:t>
            </a:r>
          </a:p>
          <a:p>
            <a:pPr marL="0" indent="0" algn="ctr">
              <a:buNone/>
            </a:pPr>
            <a:r>
              <a:rPr lang="en-US" sz="1800" b="0" i="0" u="none" strike="noStrike" baseline="0" dirty="0">
                <a:latin typeface="JansonTextLTStd-Roman"/>
              </a:rPr>
              <a:t>and colors to use in the site, and determining whether to design for an optimal viewing</a:t>
            </a:r>
          </a:p>
          <a:p>
            <a:pPr marL="0" indent="0" algn="ctr">
              <a:buNone/>
            </a:pPr>
            <a:r>
              <a:rPr lang="en-US" sz="1800" b="0" i="0" u="none" strike="noStrike" baseline="0" dirty="0">
                <a:latin typeface="JansonTextLTStd-Roman"/>
              </a:rPr>
              <a:t>experience across a range of devices. Completing these activities helps ensure an</a:t>
            </a:r>
          </a:p>
          <a:p>
            <a:pPr marL="0" indent="0" algn="ctr">
              <a:buNone/>
            </a:pPr>
            <a:r>
              <a:rPr lang="en-US" sz="1800" b="0" i="0" u="none" strike="noStrike" baseline="0" dirty="0">
                <a:latin typeface="JansonTextLTStd-Roman"/>
              </a:rPr>
              <a:t>effective design for your website.</a:t>
            </a:r>
            <a:endParaRPr lang="en-US" sz="1800" dirty="0"/>
          </a:p>
        </p:txBody>
      </p:sp>
    </p:spTree>
    <p:extLst>
      <p:ext uri="{BB962C8B-B14F-4D97-AF65-F5344CB8AC3E}">
        <p14:creationId xmlns:p14="http://schemas.microsoft.com/office/powerpoint/2010/main" val="368217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Designing a Website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3" y="1972235"/>
            <a:ext cx="4295608" cy="4715435"/>
          </a:xfrm>
        </p:spPr>
        <p:txBody>
          <a:bodyPr anchor="ctr">
            <a:normAutofit/>
          </a:bodyPr>
          <a:lstStyle/>
          <a:p>
            <a:pPr marL="0" indent="0" algn="l">
              <a:buNone/>
            </a:pPr>
            <a:r>
              <a:rPr lang="en-US" sz="1800" b="0" i="0" u="none" strike="noStrike" baseline="0" dirty="0">
                <a:latin typeface="JansonTextLTStd-Roman"/>
              </a:rPr>
              <a:t>After Forward Fitness Club contacted you to develop its website, you scheduled time to meet with the owner and asked several questions to plan and design the website. During the meeting, you learned the needs of the business and website, as outlined in Table 2–1.</a:t>
            </a:r>
            <a:endParaRPr lang="en-US" sz="1800" dirty="0"/>
          </a:p>
        </p:txBody>
      </p:sp>
      <p:pic>
        <p:nvPicPr>
          <p:cNvPr id="6" name="Picture 5">
            <a:extLst>
              <a:ext uri="{FF2B5EF4-FFF2-40B4-BE49-F238E27FC236}">
                <a16:creationId xmlns:a16="http://schemas.microsoft.com/office/drawing/2014/main" id="{0322959A-2284-41FD-80F6-A7A2A2DBCC56}"/>
              </a:ext>
            </a:extLst>
          </p:cNvPr>
          <p:cNvPicPr>
            <a:picLocks noChangeAspect="1"/>
          </p:cNvPicPr>
          <p:nvPr/>
        </p:nvPicPr>
        <p:blipFill>
          <a:blip r:embed="rId2"/>
          <a:stretch>
            <a:fillRect/>
          </a:stretch>
        </p:blipFill>
        <p:spPr>
          <a:xfrm>
            <a:off x="4996983" y="2105864"/>
            <a:ext cx="6734175" cy="4448175"/>
          </a:xfrm>
          <a:prstGeom prst="rect">
            <a:avLst/>
          </a:prstGeom>
        </p:spPr>
      </p:pic>
    </p:spTree>
    <p:extLst>
      <p:ext uri="{BB962C8B-B14F-4D97-AF65-F5344CB8AC3E}">
        <p14:creationId xmlns:p14="http://schemas.microsoft.com/office/powerpoint/2010/main" val="165521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3CF9-D7DC-44CE-BC6D-C95572805E28}"/>
              </a:ext>
            </a:extLst>
          </p:cNvPr>
          <p:cNvSpPr>
            <a:spLocks noGrp="1"/>
          </p:cNvSpPr>
          <p:nvPr>
            <p:ph type="title"/>
          </p:nvPr>
        </p:nvSpPr>
        <p:spPr/>
        <p:txBody>
          <a:bodyPr/>
          <a:lstStyle/>
          <a:p>
            <a:r>
              <a:rPr lang="en-US" dirty="0"/>
              <a:t>The footer Tag</a:t>
            </a:r>
          </a:p>
        </p:txBody>
      </p:sp>
      <p:sp>
        <p:nvSpPr>
          <p:cNvPr id="3" name="Content Placeholder 2">
            <a:extLst>
              <a:ext uri="{FF2B5EF4-FFF2-40B4-BE49-F238E27FC236}">
                <a16:creationId xmlns:a16="http://schemas.microsoft.com/office/drawing/2014/main" id="{A865206C-2E44-4E96-8016-99818DDB8BBF}"/>
              </a:ext>
            </a:extLst>
          </p:cNvPr>
          <p:cNvSpPr>
            <a:spLocks noGrp="1"/>
          </p:cNvSpPr>
          <p:nvPr>
            <p:ph idx="1"/>
          </p:nvPr>
        </p:nvSpPr>
        <p:spPr>
          <a:xfrm>
            <a:off x="581192" y="1945341"/>
            <a:ext cx="7397395" cy="4661647"/>
          </a:xfrm>
        </p:spPr>
        <p:txBody>
          <a:bodyPr>
            <a:normAutofit fontScale="92500" lnSpcReduction="20000"/>
          </a:bodyPr>
          <a:lstStyle/>
          <a:p>
            <a:pPr marL="0" indent="0" algn="l">
              <a:buNone/>
            </a:pPr>
            <a:r>
              <a:rPr lang="en-US" b="0" i="0" u="none" strike="noStrike" baseline="0" dirty="0">
                <a:latin typeface="JansonTextLTStd-Roman"/>
              </a:rPr>
              <a:t>Recall that a site map indicates how the pages in a website relate to each other. To create a site map, you first need to know how many pages to include in the website. The owner of Forward Fitness Club has many ideas for the website, including some ambitious ones. To keep the website simple for now while allowing room for growth, you and the owner agree that the initial website will have a total of five webpages titled Home, About Us, Classes, Nutrition, and Contact Us. Because each page will contain links to all pages and accommodate future growth, the website will use a modified hierarchal structure. The webpages will include the following content: </a:t>
            </a:r>
          </a:p>
          <a:p>
            <a:pPr algn="l">
              <a:buFont typeface="Wingdings" panose="05000000000000000000" pitchFamily="2" charset="2"/>
              <a:buChar char="Ø"/>
            </a:pPr>
            <a:r>
              <a:rPr lang="en-US" b="0" i="0" u="none" strike="noStrike" baseline="0" dirty="0">
                <a:latin typeface="JansonTextLTStd-Roman"/>
              </a:rPr>
              <a:t>Home page: Introduces the fitness center and its mission statement</a:t>
            </a:r>
          </a:p>
          <a:p>
            <a:pPr algn="l">
              <a:buFont typeface="Wingdings" panose="05000000000000000000" pitchFamily="2" charset="2"/>
              <a:buChar char="Ø"/>
            </a:pPr>
            <a:r>
              <a:rPr lang="en-US" b="0" i="0" u="none" strike="noStrike" baseline="0" dirty="0">
                <a:latin typeface="JansonTextLTStd-Roman"/>
              </a:rPr>
              <a:t>About Us page: Showcases the facility’s equipment and services</a:t>
            </a:r>
          </a:p>
          <a:p>
            <a:pPr algn="l">
              <a:buFont typeface="Wingdings" panose="05000000000000000000" pitchFamily="2" charset="2"/>
              <a:buChar char="Ø"/>
            </a:pPr>
            <a:r>
              <a:rPr lang="en-US" b="0" i="0" u="none" strike="noStrike" baseline="0" dirty="0">
                <a:latin typeface="JansonTextLTStd-Roman"/>
              </a:rPr>
              <a:t>Classes page: Includes a schedule of available group training and fitness classes</a:t>
            </a:r>
          </a:p>
          <a:p>
            <a:pPr algn="l">
              <a:buFont typeface="Wingdings" panose="05000000000000000000" pitchFamily="2" charset="2"/>
              <a:buChar char="Ø"/>
            </a:pPr>
            <a:r>
              <a:rPr lang="en-US" b="0" i="0" u="none" strike="noStrike" baseline="0" dirty="0">
                <a:latin typeface="JansonTextLTStd-Roman"/>
              </a:rPr>
              <a:t>Nutrition page: Provides nutrition tips and simple meal plans</a:t>
            </a:r>
          </a:p>
          <a:p>
            <a:pPr algn="l">
              <a:buFont typeface="Wingdings" panose="05000000000000000000" pitchFamily="2" charset="2"/>
              <a:buChar char="Ø"/>
            </a:pPr>
            <a:r>
              <a:rPr lang="en-US" b="0" i="0" u="none" strike="noStrike" baseline="0" dirty="0">
                <a:latin typeface="JansonTextLTStd-Roman"/>
              </a:rPr>
              <a:t>Contact Us page: Provides a phone number, email address, physical address, and form for potential clients to request additional information about the fitness center’s services. </a:t>
            </a:r>
          </a:p>
          <a:p>
            <a:pPr marL="0" indent="0" algn="l">
              <a:buNone/>
            </a:pPr>
            <a:r>
              <a:rPr lang="en-US" b="0" i="0" u="none" strike="noStrike" baseline="0" dirty="0">
                <a:latin typeface="JansonTextLTStd-Roman"/>
              </a:rPr>
              <a:t>Figure 2–2 depicts the site map for the Forward Fitness Club website.</a:t>
            </a:r>
            <a:endParaRPr lang="en-US" dirty="0"/>
          </a:p>
        </p:txBody>
      </p:sp>
      <p:pic>
        <p:nvPicPr>
          <p:cNvPr id="6" name="Picture 5">
            <a:extLst>
              <a:ext uri="{FF2B5EF4-FFF2-40B4-BE49-F238E27FC236}">
                <a16:creationId xmlns:a16="http://schemas.microsoft.com/office/drawing/2014/main" id="{893AB0D4-B14B-4930-855E-B7E0511337B5}"/>
              </a:ext>
            </a:extLst>
          </p:cNvPr>
          <p:cNvPicPr>
            <a:picLocks noChangeAspect="1"/>
          </p:cNvPicPr>
          <p:nvPr/>
        </p:nvPicPr>
        <p:blipFill>
          <a:blip r:embed="rId2"/>
          <a:stretch>
            <a:fillRect/>
          </a:stretch>
        </p:blipFill>
        <p:spPr>
          <a:xfrm>
            <a:off x="7912080" y="2252214"/>
            <a:ext cx="3985597" cy="4047458"/>
          </a:xfrm>
          <a:prstGeom prst="rect">
            <a:avLst/>
          </a:prstGeom>
        </p:spPr>
      </p:pic>
    </p:spTree>
    <p:extLst>
      <p:ext uri="{BB962C8B-B14F-4D97-AF65-F5344CB8AC3E}">
        <p14:creationId xmlns:p14="http://schemas.microsoft.com/office/powerpoint/2010/main" val="24032230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5481</TotalTime>
  <Words>8347</Words>
  <Application>Microsoft Office PowerPoint</Application>
  <PresentationFormat>Widescreen</PresentationFormat>
  <Paragraphs>326</Paragraphs>
  <Slides>66</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66</vt:i4>
      </vt:variant>
    </vt:vector>
  </HeadingPairs>
  <TitlesOfParts>
    <vt:vector size="84" baseType="lpstr">
      <vt:lpstr>Calibri</vt:lpstr>
      <vt:lpstr>CourierStd-Bold</vt:lpstr>
      <vt:lpstr>CourierStd-BoldOblique</vt:lpstr>
      <vt:lpstr>FrutigerLTStd-Black</vt:lpstr>
      <vt:lpstr>FrutigerLTStd-Bold</vt:lpstr>
      <vt:lpstr>FrutigerLTStd-Bold-SC750</vt:lpstr>
      <vt:lpstr>FrutigerLTStd-Italic</vt:lpstr>
      <vt:lpstr>FrutigerLTStd-Roman</vt:lpstr>
      <vt:lpstr>FrutigerLTStd-Roman-SC750</vt:lpstr>
      <vt:lpstr>Gill Sans MT</vt:lpstr>
      <vt:lpstr>JansonTextLTStd-Bold</vt:lpstr>
      <vt:lpstr>JansonTextLTStd-BoldItalic</vt:lpstr>
      <vt:lpstr>JansonTextLTStd-Italic</vt:lpstr>
      <vt:lpstr>JansonTextLTStd-Roman</vt:lpstr>
      <vt:lpstr>Lora-Regular</vt:lpstr>
      <vt:lpstr>Wingdings</vt:lpstr>
      <vt:lpstr>Wingdings 2</vt:lpstr>
      <vt:lpstr>Dividend</vt:lpstr>
      <vt:lpstr>HTML and CSS Chapter 2: Building a Webpage Template with HTML 5</vt:lpstr>
      <vt:lpstr>Objectives</vt:lpstr>
      <vt:lpstr>Objectives</vt:lpstr>
      <vt:lpstr>Introduction</vt:lpstr>
      <vt:lpstr>Project — Plan and Build a Website</vt:lpstr>
      <vt:lpstr>Roadmap</vt:lpstr>
      <vt:lpstr>Designing a Website</vt:lpstr>
      <vt:lpstr>Designing a Website</vt:lpstr>
      <vt:lpstr>The footer Tag</vt:lpstr>
      <vt:lpstr>Wireframe</vt:lpstr>
      <vt:lpstr>Wireframe</vt:lpstr>
      <vt:lpstr>File Management</vt:lpstr>
      <vt:lpstr>File Management</vt:lpstr>
      <vt:lpstr>To Create a Website Folder and Subfolders</vt:lpstr>
      <vt:lpstr>To Create a Website Folder and Subfolders</vt:lpstr>
      <vt:lpstr>Using HTML 5 Semantic Elements</vt:lpstr>
      <vt:lpstr>Using HTML 5 Semantic Elements</vt:lpstr>
      <vt:lpstr>Using HTML 5 Semantic Elements</vt:lpstr>
      <vt:lpstr>Header Element</vt:lpstr>
      <vt:lpstr>Nav Element</vt:lpstr>
      <vt:lpstr>Main Element</vt:lpstr>
      <vt:lpstr>Footer Element</vt:lpstr>
      <vt:lpstr>Webpage Template</vt:lpstr>
      <vt:lpstr>Creating a Webpage Template</vt:lpstr>
      <vt:lpstr>To Create a Webpage Template Document</vt:lpstr>
      <vt:lpstr>To Create a Webpage Template Document</vt:lpstr>
      <vt:lpstr>To Create a Webpage Template Document</vt:lpstr>
      <vt:lpstr>To Create a Webpage Template Document</vt:lpstr>
      <vt:lpstr>To Add HTML 5 Semantic Elements to a Webpage Template</vt:lpstr>
      <vt:lpstr>To Add HTML 5 Semantic Elements to a Webpage Template</vt:lpstr>
      <vt:lpstr>To Add a Title to a Webpage Template</vt:lpstr>
      <vt:lpstr>Comments</vt:lpstr>
      <vt:lpstr>To Add Comments to a Webpage Template</vt:lpstr>
      <vt:lpstr>To Add Comments to a Webpage Template</vt:lpstr>
      <vt:lpstr>To Add Comments to a Webpage Template</vt:lpstr>
      <vt:lpstr>To Add Comments to a Webpage Template</vt:lpstr>
      <vt:lpstr>Heading Elements</vt:lpstr>
      <vt:lpstr>Heading Elements</vt:lpstr>
      <vt:lpstr>Webpage Content</vt:lpstr>
      <vt:lpstr>To Add Content to the Header Section</vt:lpstr>
      <vt:lpstr>Using Symbol Entities</vt:lpstr>
      <vt:lpstr>Using Symbol Entities</vt:lpstr>
      <vt:lpstr>Using Symbol Entities</vt:lpstr>
      <vt:lpstr>Using Symbol Entities</vt:lpstr>
      <vt:lpstr>To Add Text and Nonbreaking Spaces to the Nav Section</vt:lpstr>
      <vt:lpstr>To Add Text and Nonbreaking Spaces to the Nav Section</vt:lpstr>
      <vt:lpstr>To Add Text and Nonbreaking Spaces to the Nav Section</vt:lpstr>
      <vt:lpstr>To Add Content and a Symbol to the Footer Section</vt:lpstr>
      <vt:lpstr>To Add Content and a Symbol to the Footer Section</vt:lpstr>
      <vt:lpstr>Validating HTML Documents</vt:lpstr>
      <vt:lpstr>To Validate the Webpage Template</vt:lpstr>
      <vt:lpstr>To Validate the Webpage Template</vt:lpstr>
      <vt:lpstr>The flex Items</vt:lpstr>
      <vt:lpstr>The flex Items</vt:lpstr>
      <vt:lpstr>The flex Items</vt:lpstr>
      <vt:lpstr>Creating a Home Page Using a Webpage Template</vt:lpstr>
      <vt:lpstr>Creating a Home Page Using a Webpage Template</vt:lpstr>
      <vt:lpstr>To Create a Home Page Using a Webpage Template and Add Content</vt:lpstr>
      <vt:lpstr>To Create a Home Page Using a Webpage Template and Add Content</vt:lpstr>
      <vt:lpstr>To Create a Home Page Using a Webpage Template and Add Content</vt:lpstr>
      <vt:lpstr>To Create a Home Page Using a Webpage Template and Add Content</vt:lpstr>
      <vt:lpstr>To Display a Home Page in the Default Browser</vt:lpstr>
      <vt:lpstr>To Display a Home Page in the Default Browser</vt:lpstr>
      <vt:lpstr>To Display a Home Page in the Default Browser</vt:lpstr>
      <vt:lpstr>Chapter Summary</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75</cp:revision>
  <dcterms:created xsi:type="dcterms:W3CDTF">2022-01-06T00:17:01Z</dcterms:created>
  <dcterms:modified xsi:type="dcterms:W3CDTF">2022-04-14T15:23:19Z</dcterms:modified>
</cp:coreProperties>
</file>