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83"/>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435" r:id="rId39"/>
    <p:sldId id="858" r:id="rId40"/>
    <p:sldId id="859" r:id="rId41"/>
    <p:sldId id="860" r:id="rId42"/>
    <p:sldId id="861" r:id="rId43"/>
    <p:sldId id="862" r:id="rId44"/>
    <p:sldId id="863" r:id="rId45"/>
    <p:sldId id="864" r:id="rId46"/>
    <p:sldId id="865" r:id="rId47"/>
    <p:sldId id="866" r:id="rId48"/>
    <p:sldId id="867" r:id="rId49"/>
    <p:sldId id="868" r:id="rId50"/>
    <p:sldId id="869" r:id="rId51"/>
    <p:sldId id="870" r:id="rId52"/>
    <p:sldId id="871" r:id="rId53"/>
    <p:sldId id="872" r:id="rId54"/>
    <p:sldId id="873" r:id="rId55"/>
    <p:sldId id="874" r:id="rId56"/>
    <p:sldId id="875" r:id="rId57"/>
    <p:sldId id="876" r:id="rId58"/>
    <p:sldId id="877" r:id="rId59"/>
    <p:sldId id="878" r:id="rId60"/>
    <p:sldId id="879" r:id="rId61"/>
    <p:sldId id="880" r:id="rId62"/>
    <p:sldId id="881" r:id="rId63"/>
    <p:sldId id="882" r:id="rId64"/>
    <p:sldId id="883" r:id="rId65"/>
    <p:sldId id="884" r:id="rId66"/>
    <p:sldId id="885" r:id="rId67"/>
    <p:sldId id="886" r:id="rId68"/>
    <p:sldId id="887" r:id="rId69"/>
    <p:sldId id="888" r:id="rId70"/>
    <p:sldId id="889" r:id="rId71"/>
    <p:sldId id="890" r:id="rId72"/>
    <p:sldId id="891" r:id="rId73"/>
    <p:sldId id="892" r:id="rId74"/>
    <p:sldId id="893" r:id="rId75"/>
    <p:sldId id="894" r:id="rId76"/>
    <p:sldId id="895" r:id="rId77"/>
    <p:sldId id="896" r:id="rId78"/>
    <p:sldId id="897" r:id="rId79"/>
    <p:sldId id="898" r:id="rId80"/>
    <p:sldId id="899" r:id="rId81"/>
    <p:sldId id="900"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Basic functions" id="{4B44A8FD-8F07-4272-A499-1D180D59786C}">
          <p14:sldIdLst>
            <p14:sldId id="824"/>
          </p14:sldIdLst>
        </p14:section>
        <p14:section name="Invoking functions" id="{29CF91E3-A6EA-4CC6-8EB1-67D85E2D3ECC}">
          <p14:sldIdLst>
            <p14:sldId id="825"/>
          </p14:sldIdLst>
        </p14:section>
        <p14:section name="Writing functions" id="{0A94C6EA-73CA-473A-A73B-D15875DF948D}">
          <p14:sldIdLst>
            <p14:sldId id="826"/>
            <p14:sldId id="827"/>
            <p14:sldId id="828"/>
          </p14:sldIdLst>
        </p14:section>
        <p14:section name="Naming functions" id="{89493656-0C70-41C1-8D8A-DF7B72EA5E8E}">
          <p14:sldIdLst>
            <p14:sldId id="829"/>
          </p14:sldIdLst>
        </p14:section>
        <p14:section name="Practice exercise 6.1" id="{0150D0D2-64C1-44C6-A35C-65941FE4B48C}">
          <p14:sldIdLst>
            <p14:sldId id="830"/>
          </p14:sldIdLst>
        </p14:section>
        <p14:section name="Practice exercise 6.2" id="{971BC696-2B17-418A-9692-577D0F3B8898}">
          <p14:sldIdLst>
            <p14:sldId id="831"/>
          </p14:sldIdLst>
        </p14:section>
        <p14:section name="Parameters and arguments" id="{24AC8A4C-3CA7-4B29-869F-121F2EE9E660}">
          <p14:sldIdLst>
            <p14:sldId id="832"/>
            <p14:sldId id="833"/>
            <p14:sldId id="834"/>
          </p14:sldIdLst>
        </p14:section>
        <p14:section name="Practice exercise 6.3" id="{0D9D817F-3AF5-43F9-B9CE-A31DFEEA5BA7}">
          <p14:sldIdLst>
            <p14:sldId id="835"/>
          </p14:sldIdLst>
        </p14:section>
        <p14:section name="Default or unsuitable parameters" id="{9EEA9720-16C0-4F83-A236-056D2A32058E}">
          <p14:sldIdLst>
            <p14:sldId id="836"/>
            <p14:sldId id="837"/>
            <p14:sldId id="838"/>
          </p14:sldIdLst>
        </p14:section>
        <p14:section name="Special functions and operators" id="{78C032D3-3F4D-4A5B-B6F3-8040F80DF2E1}">
          <p14:sldIdLst>
            <p14:sldId id="839"/>
          </p14:sldIdLst>
        </p14:section>
        <p14:section name="Arrow functions" id="{7AAD5385-C4B6-4AFD-BA04-C741DA3401DF}">
          <p14:sldIdLst>
            <p14:sldId id="840"/>
            <p14:sldId id="841"/>
            <p14:sldId id="842"/>
            <p14:sldId id="843"/>
          </p14:sldIdLst>
        </p14:section>
        <p14:section name="Spread operator" id="{CB283EDE-AAE6-4AA6-B69F-A78660EA9FA8}">
          <p14:sldIdLst>
            <p14:sldId id="844"/>
            <p14:sldId id="845"/>
            <p14:sldId id="846"/>
          </p14:sldIdLst>
        </p14:section>
        <p14:section name="Rest parameter" id="{C743ED02-1F05-4B6E-9922-FE4B7C24E492}">
          <p14:sldIdLst>
            <p14:sldId id="847"/>
            <p14:sldId id="848"/>
          </p14:sldIdLst>
        </p14:section>
        <p14:section name="Returning function values" id="{B977E8EE-8B9F-4A81-8707-2E2044E074A1}">
          <p14:sldIdLst>
            <p14:sldId id="849"/>
            <p14:sldId id="850"/>
            <p14:sldId id="851"/>
            <p14:sldId id="852"/>
          </p14:sldIdLst>
        </p14:section>
        <p14:section name="Practice exercise 6.4" id="{20ED0772-0E35-4311-BBF8-86B178C3ED24}">
          <p14:sldIdLst>
            <p14:sldId id="853"/>
          </p14:sldIdLst>
        </p14:section>
        <p14:section name="Returning with arrow functions" id="{D80B0FF9-67E3-4005-A7A1-9BD7BC6324E6}">
          <p14:sldIdLst>
            <p14:sldId id="854"/>
          </p14:sldIdLst>
        </p14:section>
        <p14:section name="Variable scope in functions" id="{F3EDC55F-BA96-4B84-8C4C-E9C0F0EEB39C}">
          <p14:sldIdLst>
            <p14:sldId id="855"/>
          </p14:sldIdLst>
        </p14:section>
        <p14:section name="Local variables in functions" id="{44DAE19E-E465-43C3-B9F2-5B23382A74F0}">
          <p14:sldIdLst>
            <p14:sldId id="856"/>
            <p14:sldId id="857"/>
            <p14:sldId id="435"/>
            <p14:sldId id="858"/>
          </p14:sldIdLst>
        </p14:section>
        <p14:section name="let versus var variables" id="{EFF492FD-668E-4DF5-ADF5-27D1F49280A0}">
          <p14:sldIdLst>
            <p14:sldId id="859"/>
            <p14:sldId id="860"/>
            <p14:sldId id="861"/>
            <p14:sldId id="862"/>
            <p14:sldId id="863"/>
          </p14:sldIdLst>
        </p14:section>
        <p14:section name="const scope" id="{CFA9CFF3-0B2B-426B-97EA-B56403A6771B}">
          <p14:sldIdLst>
            <p14:sldId id="864"/>
          </p14:sldIdLst>
        </p14:section>
        <p14:section name="Global variables" id="{903CD928-B109-4726-83A4-B1A286AAA8D1}">
          <p14:sldIdLst>
            <p14:sldId id="865"/>
            <p14:sldId id="866"/>
            <p14:sldId id="867"/>
            <p14:sldId id="868"/>
            <p14:sldId id="869"/>
            <p14:sldId id="870"/>
          </p14:sldIdLst>
        </p14:section>
        <p14:section name="Immediately invoked function expression" id="{C7661C9E-9482-49DE-B630-D82565F54C87}">
          <p14:sldIdLst>
            <p14:sldId id="871"/>
            <p14:sldId id="872"/>
          </p14:sldIdLst>
        </p14:section>
        <p14:section name="Practice exercise 6.5" id="{61545408-9B78-4A53-9CDC-5213DCD558BA}">
          <p14:sldIdLst>
            <p14:sldId id="873"/>
          </p14:sldIdLst>
        </p14:section>
        <p14:section name="Recursive functions" id="{2830FD37-6C0E-4394-819E-261B950CDF7E}">
          <p14:sldIdLst>
            <p14:sldId id="874"/>
            <p14:sldId id="875"/>
            <p14:sldId id="876"/>
            <p14:sldId id="877"/>
            <p14:sldId id="878"/>
            <p14:sldId id="879"/>
          </p14:sldIdLst>
        </p14:section>
        <p14:section name="Practice exercise 6.6" id="{CA9574FA-7ECD-426E-A965-D20FA434A51D}">
          <p14:sldIdLst>
            <p14:sldId id="880"/>
            <p14:sldId id="881"/>
          </p14:sldIdLst>
        </p14:section>
        <p14:section name="Nested functions" id="{173A4360-8D66-46BC-AC5E-A16CEC67FF4A}">
          <p14:sldIdLst>
            <p14:sldId id="882"/>
            <p14:sldId id="883"/>
            <p14:sldId id="884"/>
          </p14:sldIdLst>
        </p14:section>
        <p14:section name="Practice exercise 6.7" id="{58C8194E-849D-4618-A291-B57704E5C9C5}">
          <p14:sldIdLst>
            <p14:sldId id="885"/>
          </p14:sldIdLst>
        </p14:section>
        <p14:section name="Anonymous functions" id="{613ADB68-599F-4EF1-A73F-97BAD0F2E52F}">
          <p14:sldIdLst>
            <p14:sldId id="886"/>
            <p14:sldId id="887"/>
          </p14:sldIdLst>
        </p14:section>
        <p14:section name="Practice exercise 6.8" id="{54EAC463-9A5F-4148-8207-AC55B9B5B1B3}">
          <p14:sldIdLst>
            <p14:sldId id="888"/>
          </p14:sldIdLst>
        </p14:section>
        <p14:section name="Function callbacks" id="{3FFADC42-035C-475C-9B7E-25831F1A7416}">
          <p14:sldIdLst>
            <p14:sldId id="889"/>
            <p14:sldId id="890"/>
            <p14:sldId id="891"/>
            <p14:sldId id="892"/>
            <p14:sldId id="893"/>
          </p14:sldIdLst>
        </p14:section>
        <p14:section name="Chapter projects" id="{36DFB891-57CD-447E-84FF-31DED657744E}">
          <p14:sldIdLst>
            <p14:sldId id="894"/>
            <p14:sldId id="895"/>
          </p14:sldIdLst>
        </p14:section>
        <p14:section name="Self-check quiz" id="{BDFF9AF8-A9D9-4624-BEAE-336BA857C15C}">
          <p14:sldIdLst>
            <p14:sldId id="896"/>
            <p14:sldId id="897"/>
            <p14:sldId id="898"/>
            <p14:sldId id="899"/>
          </p14:sldIdLst>
        </p14:section>
        <p14:section name="Summary" id="{D669DE49-9AA0-4248-AE99-D718CDD2DF31}">
          <p14:sldIdLst>
            <p14:sldId id="9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FE2396-7649-42B3-9C1F-811D15284AC8}" v="1" dt="2022-06-03T16:20:36.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66" d="100"/>
          <a:sy n="66" d="100"/>
        </p:scale>
        <p:origin x="84" y="1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53A6ED27-2E0E-46A1-B929-8FCB60F07910}"/>
    <pc:docChg chg="undo redo custSel addSld delSld modSld sldOrd addSection modSection">
      <pc:chgData name="Boban Srezovski" userId="d2c5dd452d77a740" providerId="LiveId" clId="{53A6ED27-2E0E-46A1-B929-8FCB60F07910}" dt="2022-05-18T01:33:59.233" v="2505" actId="27636"/>
      <pc:docMkLst>
        <pc:docMk/>
      </pc:docMkLst>
      <pc:sldChg chg="modSp mod">
        <pc:chgData name="Boban Srezovski" userId="d2c5dd452d77a740" providerId="LiveId" clId="{53A6ED27-2E0E-46A1-B929-8FCB60F07910}" dt="2022-05-18T00:03:44.407" v="13" actId="20577"/>
        <pc:sldMkLst>
          <pc:docMk/>
          <pc:sldMk cId="4120532793" sldId="269"/>
        </pc:sldMkLst>
        <pc:spChg chg="mod">
          <ac:chgData name="Boban Srezovski" userId="d2c5dd452d77a740" providerId="LiveId" clId="{53A6ED27-2E0E-46A1-B929-8FCB60F07910}" dt="2022-05-18T00:03:44.407" v="13" actId="20577"/>
          <ac:spMkLst>
            <pc:docMk/>
            <pc:sldMk cId="4120532793" sldId="269"/>
            <ac:spMk id="2" creationId="{D6A451ED-E201-46BE-B207-BB09860B7F38}"/>
          </ac:spMkLst>
        </pc:spChg>
      </pc:sldChg>
      <pc:sldChg chg="addSp modSp mod ord">
        <pc:chgData name="Boban Srezovski" userId="d2c5dd452d77a740" providerId="LiveId" clId="{53A6ED27-2E0E-46A1-B929-8FCB60F07910}" dt="2022-05-18T00:52:15.066" v="1211"/>
        <pc:sldMkLst>
          <pc:docMk/>
          <pc:sldMk cId="31396738" sldId="435"/>
        </pc:sldMkLst>
        <pc:spChg chg="mod">
          <ac:chgData name="Boban Srezovski" userId="d2c5dd452d77a740" providerId="LiveId" clId="{53A6ED27-2E0E-46A1-B929-8FCB60F07910}" dt="2022-05-18T00:52:15.066" v="1211"/>
          <ac:spMkLst>
            <pc:docMk/>
            <pc:sldMk cId="31396738" sldId="435"/>
            <ac:spMk id="2" creationId="{99593071-D266-4671-BF1A-272901C65051}"/>
          </ac:spMkLst>
        </pc:spChg>
        <pc:spChg chg="mod">
          <ac:chgData name="Boban Srezovski" userId="d2c5dd452d77a740" providerId="LiveId" clId="{53A6ED27-2E0E-46A1-B929-8FCB60F07910}" dt="2022-05-18T00:49:30.758" v="1179" actId="1076"/>
          <ac:spMkLst>
            <pc:docMk/>
            <pc:sldMk cId="31396738" sldId="435"/>
            <ac:spMk id="4" creationId="{87A9B92C-24E2-4FE5-8506-F035CE63EADF}"/>
          </ac:spMkLst>
        </pc:spChg>
        <pc:picChg chg="add mod">
          <ac:chgData name="Boban Srezovski" userId="d2c5dd452d77a740" providerId="LiveId" clId="{53A6ED27-2E0E-46A1-B929-8FCB60F07910}" dt="2022-05-18T00:49:34.950" v="1183" actId="1076"/>
          <ac:picMkLst>
            <pc:docMk/>
            <pc:sldMk cId="31396738" sldId="435"/>
            <ac:picMk id="5" creationId="{4C300035-C87A-4E5E-8F7F-C72C5F0BB8E0}"/>
          </ac:picMkLst>
        </pc:picChg>
      </pc:sldChg>
      <pc:sldChg chg="modSp mod">
        <pc:chgData name="Boban Srezovski" userId="d2c5dd452d77a740" providerId="LiveId" clId="{53A6ED27-2E0E-46A1-B929-8FCB60F07910}" dt="2022-05-18T00:04:42.919" v="69" actId="27636"/>
        <pc:sldMkLst>
          <pc:docMk/>
          <pc:sldMk cId="1269418464" sldId="822"/>
        </pc:sldMkLst>
        <pc:spChg chg="mod">
          <ac:chgData name="Boban Srezovski" userId="d2c5dd452d77a740" providerId="LiveId" clId="{53A6ED27-2E0E-46A1-B929-8FCB60F07910}" dt="2022-05-18T00:04:42.919" v="69" actId="27636"/>
          <ac:spMkLst>
            <pc:docMk/>
            <pc:sldMk cId="1269418464" sldId="822"/>
            <ac:spMk id="5" creationId="{4D529A59-3EF9-496E-86DF-8565800F4F12}"/>
          </ac:spMkLst>
        </pc:spChg>
      </pc:sldChg>
      <pc:sldChg chg="modSp add mod">
        <pc:chgData name="Boban Srezovski" userId="d2c5dd452d77a740" providerId="LiveId" clId="{53A6ED27-2E0E-46A1-B929-8FCB60F07910}" dt="2022-05-18T00:04:50.362" v="72" actId="403"/>
        <pc:sldMkLst>
          <pc:docMk/>
          <pc:sldMk cId="679847242" sldId="823"/>
        </pc:sldMkLst>
        <pc:spChg chg="mod">
          <ac:chgData name="Boban Srezovski" userId="d2c5dd452d77a740" providerId="LiveId" clId="{53A6ED27-2E0E-46A1-B929-8FCB60F07910}" dt="2022-05-18T00:04:50.362" v="72" actId="403"/>
          <ac:spMkLst>
            <pc:docMk/>
            <pc:sldMk cId="679847242" sldId="823"/>
            <ac:spMk id="5" creationId="{4D529A59-3EF9-496E-86DF-8565800F4F12}"/>
          </ac:spMkLst>
        </pc:spChg>
      </pc:sldChg>
      <pc:sldChg chg="modSp new mod">
        <pc:chgData name="Boban Srezovski" userId="d2c5dd452d77a740" providerId="LiveId" clId="{53A6ED27-2E0E-46A1-B929-8FCB60F07910}" dt="2022-05-18T00:05:09.890" v="81" actId="122"/>
        <pc:sldMkLst>
          <pc:docMk/>
          <pc:sldMk cId="3107424479" sldId="824"/>
        </pc:sldMkLst>
        <pc:spChg chg="mod">
          <ac:chgData name="Boban Srezovski" userId="d2c5dd452d77a740" providerId="LiveId" clId="{53A6ED27-2E0E-46A1-B929-8FCB60F07910}" dt="2022-05-18T00:05:05.308" v="78"/>
          <ac:spMkLst>
            <pc:docMk/>
            <pc:sldMk cId="3107424479" sldId="824"/>
            <ac:spMk id="2" creationId="{694F42CD-3031-4214-92D8-C67BBFCDA4B5}"/>
          </ac:spMkLst>
        </pc:spChg>
        <pc:spChg chg="mod">
          <ac:chgData name="Boban Srezovski" userId="d2c5dd452d77a740" providerId="LiveId" clId="{53A6ED27-2E0E-46A1-B929-8FCB60F07910}" dt="2022-05-18T00:05:09.890" v="81" actId="122"/>
          <ac:spMkLst>
            <pc:docMk/>
            <pc:sldMk cId="3107424479" sldId="824"/>
            <ac:spMk id="3" creationId="{299B9845-201C-4E24-8B14-4F898C449380}"/>
          </ac:spMkLst>
        </pc:spChg>
      </pc:sldChg>
      <pc:sldChg chg="new del">
        <pc:chgData name="Boban Srezovski" userId="d2c5dd452d77a740" providerId="LiveId" clId="{53A6ED27-2E0E-46A1-B929-8FCB60F07910}" dt="2022-05-18T00:05:18.707" v="83" actId="680"/>
        <pc:sldMkLst>
          <pc:docMk/>
          <pc:sldMk cId="782549010" sldId="825"/>
        </pc:sldMkLst>
      </pc:sldChg>
      <pc:sldChg chg="addSp modSp new mod">
        <pc:chgData name="Boban Srezovski" userId="d2c5dd452d77a740" providerId="LiveId" clId="{53A6ED27-2E0E-46A1-B929-8FCB60F07910}" dt="2022-05-18T00:05:53.808" v="105" actId="1076"/>
        <pc:sldMkLst>
          <pc:docMk/>
          <pc:sldMk cId="1027594281" sldId="825"/>
        </pc:sldMkLst>
        <pc:spChg chg="mod">
          <ac:chgData name="Boban Srezovski" userId="d2c5dd452d77a740" providerId="LiveId" clId="{53A6ED27-2E0E-46A1-B929-8FCB60F07910}" dt="2022-05-18T00:05:25.643" v="89"/>
          <ac:spMkLst>
            <pc:docMk/>
            <pc:sldMk cId="1027594281" sldId="825"/>
            <ac:spMk id="2" creationId="{97026EB2-A1E4-4587-9FF7-9C3319013C75}"/>
          </ac:spMkLst>
        </pc:spChg>
        <pc:spChg chg="mod">
          <ac:chgData name="Boban Srezovski" userId="d2c5dd452d77a740" providerId="LiveId" clId="{53A6ED27-2E0E-46A1-B929-8FCB60F07910}" dt="2022-05-18T00:05:46.319" v="103" actId="14100"/>
          <ac:spMkLst>
            <pc:docMk/>
            <pc:sldMk cId="1027594281" sldId="825"/>
            <ac:spMk id="3" creationId="{42D35B8E-F441-4C43-9978-6DBBC53C774C}"/>
          </ac:spMkLst>
        </pc:spChg>
        <pc:picChg chg="add mod">
          <ac:chgData name="Boban Srezovski" userId="d2c5dd452d77a740" providerId="LiveId" clId="{53A6ED27-2E0E-46A1-B929-8FCB60F07910}" dt="2022-05-18T00:05:53.808" v="105" actId="1076"/>
          <ac:picMkLst>
            <pc:docMk/>
            <pc:sldMk cId="1027594281" sldId="825"/>
            <ac:picMk id="5" creationId="{82392F7E-BD72-4E9C-8B87-8A701AA26BC8}"/>
          </ac:picMkLst>
        </pc:picChg>
      </pc:sldChg>
      <pc:sldChg chg="addSp modSp new mod">
        <pc:chgData name="Boban Srezovski" userId="d2c5dd452d77a740" providerId="LiveId" clId="{53A6ED27-2E0E-46A1-B929-8FCB60F07910}" dt="2022-05-18T00:08:37.431" v="138" actId="1076"/>
        <pc:sldMkLst>
          <pc:docMk/>
          <pc:sldMk cId="2609609527" sldId="826"/>
        </pc:sldMkLst>
        <pc:spChg chg="mod">
          <ac:chgData name="Boban Srezovski" userId="d2c5dd452d77a740" providerId="LiveId" clId="{53A6ED27-2E0E-46A1-B929-8FCB60F07910}" dt="2022-05-18T00:07:32.557" v="111"/>
          <ac:spMkLst>
            <pc:docMk/>
            <pc:sldMk cId="2609609527" sldId="826"/>
            <ac:spMk id="2" creationId="{FE5FCA71-A7F9-4114-B21B-B7E1606ACC1B}"/>
          </ac:spMkLst>
        </pc:spChg>
        <pc:spChg chg="mod">
          <ac:chgData name="Boban Srezovski" userId="d2c5dd452d77a740" providerId="LiveId" clId="{53A6ED27-2E0E-46A1-B929-8FCB60F07910}" dt="2022-05-18T00:08:31.145" v="136" actId="6549"/>
          <ac:spMkLst>
            <pc:docMk/>
            <pc:sldMk cId="2609609527" sldId="826"/>
            <ac:spMk id="3" creationId="{954F3807-2FEB-4A15-A949-50C8BAB4AFAF}"/>
          </ac:spMkLst>
        </pc:spChg>
        <pc:picChg chg="add mod">
          <ac:chgData name="Boban Srezovski" userId="d2c5dd452d77a740" providerId="LiveId" clId="{53A6ED27-2E0E-46A1-B929-8FCB60F07910}" dt="2022-05-18T00:08:25.896" v="133" actId="1076"/>
          <ac:picMkLst>
            <pc:docMk/>
            <pc:sldMk cId="2609609527" sldId="826"/>
            <ac:picMk id="5" creationId="{3E8739CD-EB3E-4984-91C6-CC9D17CA0720}"/>
          </ac:picMkLst>
        </pc:picChg>
        <pc:picChg chg="add mod">
          <ac:chgData name="Boban Srezovski" userId="d2c5dd452d77a740" providerId="LiveId" clId="{53A6ED27-2E0E-46A1-B929-8FCB60F07910}" dt="2022-05-18T00:08:34.582" v="137" actId="1076"/>
          <ac:picMkLst>
            <pc:docMk/>
            <pc:sldMk cId="2609609527" sldId="826"/>
            <ac:picMk id="7" creationId="{9ED64BA0-27EB-4212-93C9-F93064F2B161}"/>
          </ac:picMkLst>
        </pc:picChg>
        <pc:picChg chg="add mod">
          <ac:chgData name="Boban Srezovski" userId="d2c5dd452d77a740" providerId="LiveId" clId="{53A6ED27-2E0E-46A1-B929-8FCB60F07910}" dt="2022-05-18T00:08:37.431" v="138" actId="1076"/>
          <ac:picMkLst>
            <pc:docMk/>
            <pc:sldMk cId="2609609527" sldId="826"/>
            <ac:picMk id="9" creationId="{C42540FA-5629-4779-8260-7C9F812687BD}"/>
          </ac:picMkLst>
        </pc:picChg>
      </pc:sldChg>
      <pc:sldChg chg="addSp delSp modSp add mod">
        <pc:chgData name="Boban Srezovski" userId="d2c5dd452d77a740" providerId="LiveId" clId="{53A6ED27-2E0E-46A1-B929-8FCB60F07910}" dt="2022-05-18T00:10:45.169" v="174" actId="1076"/>
        <pc:sldMkLst>
          <pc:docMk/>
          <pc:sldMk cId="2255813614" sldId="827"/>
        </pc:sldMkLst>
        <pc:spChg chg="mod">
          <ac:chgData name="Boban Srezovski" userId="d2c5dd452d77a740" providerId="LiveId" clId="{53A6ED27-2E0E-46A1-B929-8FCB60F07910}" dt="2022-05-18T00:10:30.551" v="170" actId="20577"/>
          <ac:spMkLst>
            <pc:docMk/>
            <pc:sldMk cId="2255813614" sldId="827"/>
            <ac:spMk id="3" creationId="{954F3807-2FEB-4A15-A949-50C8BAB4AFAF}"/>
          </ac:spMkLst>
        </pc:spChg>
        <pc:picChg chg="del mod">
          <ac:chgData name="Boban Srezovski" userId="d2c5dd452d77a740" providerId="LiveId" clId="{53A6ED27-2E0E-46A1-B929-8FCB60F07910}" dt="2022-05-18T00:08:49.688" v="142" actId="478"/>
          <ac:picMkLst>
            <pc:docMk/>
            <pc:sldMk cId="2255813614" sldId="827"/>
            <ac:picMk id="5" creationId="{3E8739CD-EB3E-4984-91C6-CC9D17CA0720}"/>
          </ac:picMkLst>
        </pc:picChg>
        <pc:picChg chg="add mod">
          <ac:chgData name="Boban Srezovski" userId="d2c5dd452d77a740" providerId="LiveId" clId="{53A6ED27-2E0E-46A1-B929-8FCB60F07910}" dt="2022-05-18T00:10:45.169" v="174" actId="1076"/>
          <ac:picMkLst>
            <pc:docMk/>
            <pc:sldMk cId="2255813614" sldId="827"/>
            <ac:picMk id="6" creationId="{EDAFC3C1-4910-411C-AF9F-1476CAD67005}"/>
          </ac:picMkLst>
        </pc:picChg>
        <pc:picChg chg="del">
          <ac:chgData name="Boban Srezovski" userId="d2c5dd452d77a740" providerId="LiveId" clId="{53A6ED27-2E0E-46A1-B929-8FCB60F07910}" dt="2022-05-18T00:08:50.120" v="143" actId="478"/>
          <ac:picMkLst>
            <pc:docMk/>
            <pc:sldMk cId="2255813614" sldId="827"/>
            <ac:picMk id="7" creationId="{9ED64BA0-27EB-4212-93C9-F93064F2B161}"/>
          </ac:picMkLst>
        </pc:picChg>
        <pc:picChg chg="del">
          <ac:chgData name="Boban Srezovski" userId="d2c5dd452d77a740" providerId="LiveId" clId="{53A6ED27-2E0E-46A1-B929-8FCB60F07910}" dt="2022-05-18T00:08:51.800" v="144" actId="478"/>
          <ac:picMkLst>
            <pc:docMk/>
            <pc:sldMk cId="2255813614" sldId="827"/>
            <ac:picMk id="9" creationId="{C42540FA-5629-4779-8260-7C9F812687BD}"/>
          </ac:picMkLst>
        </pc:picChg>
        <pc:picChg chg="add mod">
          <ac:chgData name="Boban Srezovski" userId="d2c5dd452d77a740" providerId="LiveId" clId="{53A6ED27-2E0E-46A1-B929-8FCB60F07910}" dt="2022-05-18T00:10:39.575" v="172" actId="1076"/>
          <ac:picMkLst>
            <pc:docMk/>
            <pc:sldMk cId="2255813614" sldId="827"/>
            <ac:picMk id="10" creationId="{DF6A16A2-9E02-49F0-BA9F-F801E4CA6394}"/>
          </ac:picMkLst>
        </pc:picChg>
        <pc:picChg chg="add mod">
          <ac:chgData name="Boban Srezovski" userId="d2c5dd452d77a740" providerId="LiveId" clId="{53A6ED27-2E0E-46A1-B929-8FCB60F07910}" dt="2022-05-18T00:10:32.575" v="171" actId="1076"/>
          <ac:picMkLst>
            <pc:docMk/>
            <pc:sldMk cId="2255813614" sldId="827"/>
            <ac:picMk id="12" creationId="{9CA1725B-51B9-48E2-A064-7C23AFA046CF}"/>
          </ac:picMkLst>
        </pc:picChg>
      </pc:sldChg>
      <pc:sldChg chg="addSp delSp modSp add mod">
        <pc:chgData name="Boban Srezovski" userId="d2c5dd452d77a740" providerId="LiveId" clId="{53A6ED27-2E0E-46A1-B929-8FCB60F07910}" dt="2022-05-18T00:12:07.358" v="228" actId="1076"/>
        <pc:sldMkLst>
          <pc:docMk/>
          <pc:sldMk cId="2243995100" sldId="828"/>
        </pc:sldMkLst>
        <pc:spChg chg="mod">
          <ac:chgData name="Boban Srezovski" userId="d2c5dd452d77a740" providerId="LiveId" clId="{53A6ED27-2E0E-46A1-B929-8FCB60F07910}" dt="2022-05-18T00:12:00.487" v="225" actId="20577"/>
          <ac:spMkLst>
            <pc:docMk/>
            <pc:sldMk cId="2243995100" sldId="828"/>
            <ac:spMk id="3" creationId="{954F3807-2FEB-4A15-A949-50C8BAB4AFAF}"/>
          </ac:spMkLst>
        </pc:spChg>
        <pc:picChg chg="add mod">
          <ac:chgData name="Boban Srezovski" userId="d2c5dd452d77a740" providerId="LiveId" clId="{53A6ED27-2E0E-46A1-B929-8FCB60F07910}" dt="2022-05-18T00:12:07.358" v="228" actId="1076"/>
          <ac:picMkLst>
            <pc:docMk/>
            <pc:sldMk cId="2243995100" sldId="828"/>
            <ac:picMk id="5" creationId="{43D84058-83BB-4DC5-BDBA-618AB72B86D9}"/>
          </ac:picMkLst>
        </pc:picChg>
        <pc:picChg chg="del">
          <ac:chgData name="Boban Srezovski" userId="d2c5dd452d77a740" providerId="LiveId" clId="{53A6ED27-2E0E-46A1-B929-8FCB60F07910}" dt="2022-05-18T00:10:52.119" v="177" actId="478"/>
          <ac:picMkLst>
            <pc:docMk/>
            <pc:sldMk cId="2243995100" sldId="828"/>
            <ac:picMk id="6" creationId="{EDAFC3C1-4910-411C-AF9F-1476CAD67005}"/>
          </ac:picMkLst>
        </pc:picChg>
        <pc:picChg chg="del">
          <ac:chgData name="Boban Srezovski" userId="d2c5dd452d77a740" providerId="LiveId" clId="{53A6ED27-2E0E-46A1-B929-8FCB60F07910}" dt="2022-05-18T00:10:52.376" v="178" actId="478"/>
          <ac:picMkLst>
            <pc:docMk/>
            <pc:sldMk cId="2243995100" sldId="828"/>
            <ac:picMk id="10" creationId="{DF6A16A2-9E02-49F0-BA9F-F801E4CA6394}"/>
          </ac:picMkLst>
        </pc:picChg>
        <pc:picChg chg="del">
          <ac:chgData name="Boban Srezovski" userId="d2c5dd452d77a740" providerId="LiveId" clId="{53A6ED27-2E0E-46A1-B929-8FCB60F07910}" dt="2022-05-18T00:10:52.735" v="179" actId="478"/>
          <ac:picMkLst>
            <pc:docMk/>
            <pc:sldMk cId="2243995100" sldId="828"/>
            <ac:picMk id="12" creationId="{9CA1725B-51B9-48E2-A064-7C23AFA046CF}"/>
          </ac:picMkLst>
        </pc:picChg>
      </pc:sldChg>
      <pc:sldChg chg="modSp new mod">
        <pc:chgData name="Boban Srezovski" userId="d2c5dd452d77a740" providerId="LiveId" clId="{53A6ED27-2E0E-46A1-B929-8FCB60F07910}" dt="2022-05-18T00:13:32.616" v="260" actId="14100"/>
        <pc:sldMkLst>
          <pc:docMk/>
          <pc:sldMk cId="2273703479" sldId="829"/>
        </pc:sldMkLst>
        <pc:spChg chg="mod">
          <ac:chgData name="Boban Srezovski" userId="d2c5dd452d77a740" providerId="LiveId" clId="{53A6ED27-2E0E-46A1-B929-8FCB60F07910}" dt="2022-05-18T00:12:46.005" v="235"/>
          <ac:spMkLst>
            <pc:docMk/>
            <pc:sldMk cId="2273703479" sldId="829"/>
            <ac:spMk id="2" creationId="{95A4D4D7-383E-4357-A188-3061AA58429E}"/>
          </ac:spMkLst>
        </pc:spChg>
        <pc:spChg chg="mod">
          <ac:chgData name="Boban Srezovski" userId="d2c5dd452d77a740" providerId="LiveId" clId="{53A6ED27-2E0E-46A1-B929-8FCB60F07910}" dt="2022-05-18T00:13:32.616" v="260" actId="14100"/>
          <ac:spMkLst>
            <pc:docMk/>
            <pc:sldMk cId="2273703479" sldId="829"/>
            <ac:spMk id="3" creationId="{D833B866-1570-4EBF-BA01-69906051B799}"/>
          </ac:spMkLst>
        </pc:spChg>
      </pc:sldChg>
      <pc:sldChg chg="modSp new mod">
        <pc:chgData name="Boban Srezovski" userId="d2c5dd452d77a740" providerId="LiveId" clId="{53A6ED27-2E0E-46A1-B929-8FCB60F07910}" dt="2022-05-18T00:14:13.656" v="292" actId="6549"/>
        <pc:sldMkLst>
          <pc:docMk/>
          <pc:sldMk cId="2717853449" sldId="830"/>
        </pc:sldMkLst>
        <pc:spChg chg="mod">
          <ac:chgData name="Boban Srezovski" userId="d2c5dd452d77a740" providerId="LiveId" clId="{53A6ED27-2E0E-46A1-B929-8FCB60F07910}" dt="2022-05-18T00:13:46.381" v="266"/>
          <ac:spMkLst>
            <pc:docMk/>
            <pc:sldMk cId="2717853449" sldId="830"/>
            <ac:spMk id="2" creationId="{807D16EA-4A8D-49AE-998B-D62A3A246746}"/>
          </ac:spMkLst>
        </pc:spChg>
        <pc:spChg chg="mod">
          <ac:chgData name="Boban Srezovski" userId="d2c5dd452d77a740" providerId="LiveId" clId="{53A6ED27-2E0E-46A1-B929-8FCB60F07910}" dt="2022-05-18T00:14:13.656" v="292" actId="6549"/>
          <ac:spMkLst>
            <pc:docMk/>
            <pc:sldMk cId="2717853449" sldId="830"/>
            <ac:spMk id="3" creationId="{B7A7366B-6265-4BE5-911D-4B1BFBD18680}"/>
          </ac:spMkLst>
        </pc:spChg>
      </pc:sldChg>
      <pc:sldChg chg="modSp new mod">
        <pc:chgData name="Boban Srezovski" userId="d2c5dd452d77a740" providerId="LiveId" clId="{53A6ED27-2E0E-46A1-B929-8FCB60F07910}" dt="2022-05-18T00:14:51.400" v="320" actId="6549"/>
        <pc:sldMkLst>
          <pc:docMk/>
          <pc:sldMk cId="3308443275" sldId="831"/>
        </pc:sldMkLst>
        <pc:spChg chg="mod">
          <ac:chgData name="Boban Srezovski" userId="d2c5dd452d77a740" providerId="LiveId" clId="{53A6ED27-2E0E-46A1-B929-8FCB60F07910}" dt="2022-05-18T00:14:30.780" v="298"/>
          <ac:spMkLst>
            <pc:docMk/>
            <pc:sldMk cId="3308443275" sldId="831"/>
            <ac:spMk id="2" creationId="{3602C60D-647D-438F-B9D1-E3EC61255F39}"/>
          </ac:spMkLst>
        </pc:spChg>
        <pc:spChg chg="mod">
          <ac:chgData name="Boban Srezovski" userId="d2c5dd452d77a740" providerId="LiveId" clId="{53A6ED27-2E0E-46A1-B929-8FCB60F07910}" dt="2022-05-18T00:14:51.400" v="320" actId="6549"/>
          <ac:spMkLst>
            <pc:docMk/>
            <pc:sldMk cId="3308443275" sldId="831"/>
            <ac:spMk id="3" creationId="{CE754EF7-CC1F-4E8A-8261-1188DA339048}"/>
          </ac:spMkLst>
        </pc:spChg>
      </pc:sldChg>
      <pc:sldChg chg="addSp modSp new mod">
        <pc:chgData name="Boban Srezovski" userId="d2c5dd452d77a740" providerId="LiveId" clId="{53A6ED27-2E0E-46A1-B929-8FCB60F07910}" dt="2022-05-18T00:16:14.950" v="352" actId="1076"/>
        <pc:sldMkLst>
          <pc:docMk/>
          <pc:sldMk cId="3601424260" sldId="832"/>
        </pc:sldMkLst>
        <pc:spChg chg="mod">
          <ac:chgData name="Boban Srezovski" userId="d2c5dd452d77a740" providerId="LiveId" clId="{53A6ED27-2E0E-46A1-B929-8FCB60F07910}" dt="2022-05-18T00:15:07.581" v="326"/>
          <ac:spMkLst>
            <pc:docMk/>
            <pc:sldMk cId="3601424260" sldId="832"/>
            <ac:spMk id="2" creationId="{933E8B0D-308F-4535-B8A8-E16F0E9D6BD9}"/>
          </ac:spMkLst>
        </pc:spChg>
        <pc:spChg chg="mod">
          <ac:chgData name="Boban Srezovski" userId="d2c5dd452d77a740" providerId="LiveId" clId="{53A6ED27-2E0E-46A1-B929-8FCB60F07910}" dt="2022-05-18T00:16:11.575" v="350" actId="14100"/>
          <ac:spMkLst>
            <pc:docMk/>
            <pc:sldMk cId="3601424260" sldId="832"/>
            <ac:spMk id="3" creationId="{76E65FB0-2665-48AB-A21A-A4DEDB03CE96}"/>
          </ac:spMkLst>
        </pc:spChg>
        <pc:picChg chg="add mod">
          <ac:chgData name="Boban Srezovski" userId="d2c5dd452d77a740" providerId="LiveId" clId="{53A6ED27-2E0E-46A1-B929-8FCB60F07910}" dt="2022-05-18T00:16:13.815" v="351" actId="1076"/>
          <ac:picMkLst>
            <pc:docMk/>
            <pc:sldMk cId="3601424260" sldId="832"/>
            <ac:picMk id="5" creationId="{7DB10416-0DAD-4446-86CF-A59D5C1A4CF7}"/>
          </ac:picMkLst>
        </pc:picChg>
        <pc:picChg chg="add mod">
          <ac:chgData name="Boban Srezovski" userId="d2c5dd452d77a740" providerId="LiveId" clId="{53A6ED27-2E0E-46A1-B929-8FCB60F07910}" dt="2022-05-18T00:16:14.950" v="352" actId="1076"/>
          <ac:picMkLst>
            <pc:docMk/>
            <pc:sldMk cId="3601424260" sldId="832"/>
            <ac:picMk id="7" creationId="{CE0F62D6-1ABB-49F4-A673-D0A460D49A7C}"/>
          </ac:picMkLst>
        </pc:picChg>
      </pc:sldChg>
      <pc:sldChg chg="addSp delSp modSp add mod">
        <pc:chgData name="Boban Srezovski" userId="d2c5dd452d77a740" providerId="LiveId" clId="{53A6ED27-2E0E-46A1-B929-8FCB60F07910}" dt="2022-05-18T00:17:46.998" v="384" actId="1076"/>
        <pc:sldMkLst>
          <pc:docMk/>
          <pc:sldMk cId="3906631107" sldId="833"/>
        </pc:sldMkLst>
        <pc:spChg chg="mod">
          <ac:chgData name="Boban Srezovski" userId="d2c5dd452d77a740" providerId="LiveId" clId="{53A6ED27-2E0E-46A1-B929-8FCB60F07910}" dt="2022-05-18T00:17:39.696" v="382" actId="20577"/>
          <ac:spMkLst>
            <pc:docMk/>
            <pc:sldMk cId="3906631107" sldId="833"/>
            <ac:spMk id="3" creationId="{76E65FB0-2665-48AB-A21A-A4DEDB03CE96}"/>
          </ac:spMkLst>
        </pc:spChg>
        <pc:picChg chg="del">
          <ac:chgData name="Boban Srezovski" userId="d2c5dd452d77a740" providerId="LiveId" clId="{53A6ED27-2E0E-46A1-B929-8FCB60F07910}" dt="2022-05-18T00:16:28.416" v="354" actId="478"/>
          <ac:picMkLst>
            <pc:docMk/>
            <pc:sldMk cId="3906631107" sldId="833"/>
            <ac:picMk id="5" creationId="{7DB10416-0DAD-4446-86CF-A59D5C1A4CF7}"/>
          </ac:picMkLst>
        </pc:picChg>
        <pc:picChg chg="add mod">
          <ac:chgData name="Boban Srezovski" userId="d2c5dd452d77a740" providerId="LiveId" clId="{53A6ED27-2E0E-46A1-B929-8FCB60F07910}" dt="2022-05-18T00:17:31.151" v="378" actId="1076"/>
          <ac:picMkLst>
            <pc:docMk/>
            <pc:sldMk cId="3906631107" sldId="833"/>
            <ac:picMk id="6" creationId="{3CBA7A62-36BA-468A-82D7-4E4E6E4D9772}"/>
          </ac:picMkLst>
        </pc:picChg>
        <pc:picChg chg="del">
          <ac:chgData name="Boban Srezovski" userId="d2c5dd452d77a740" providerId="LiveId" clId="{53A6ED27-2E0E-46A1-B929-8FCB60F07910}" dt="2022-05-18T00:16:31.962" v="356" actId="478"/>
          <ac:picMkLst>
            <pc:docMk/>
            <pc:sldMk cId="3906631107" sldId="833"/>
            <ac:picMk id="7" creationId="{CE0F62D6-1ABB-49F4-A673-D0A460D49A7C}"/>
          </ac:picMkLst>
        </pc:picChg>
        <pc:picChg chg="add mod">
          <ac:chgData name="Boban Srezovski" userId="d2c5dd452d77a740" providerId="LiveId" clId="{53A6ED27-2E0E-46A1-B929-8FCB60F07910}" dt="2022-05-18T00:17:45.807" v="383" actId="1076"/>
          <ac:picMkLst>
            <pc:docMk/>
            <pc:sldMk cId="3906631107" sldId="833"/>
            <ac:picMk id="9" creationId="{ABF924F6-157F-4D0F-973C-FFE8DE70AD40}"/>
          </ac:picMkLst>
        </pc:picChg>
        <pc:picChg chg="add mod">
          <ac:chgData name="Boban Srezovski" userId="d2c5dd452d77a740" providerId="LiveId" clId="{53A6ED27-2E0E-46A1-B929-8FCB60F07910}" dt="2022-05-18T00:17:46.998" v="384" actId="1076"/>
          <ac:picMkLst>
            <pc:docMk/>
            <pc:sldMk cId="3906631107" sldId="833"/>
            <ac:picMk id="11" creationId="{1DFA6AE6-4EC7-447A-95BD-9C653135E86C}"/>
          </ac:picMkLst>
        </pc:picChg>
      </pc:sldChg>
      <pc:sldChg chg="addSp delSp modSp add mod">
        <pc:chgData name="Boban Srezovski" userId="d2c5dd452d77a740" providerId="LiveId" clId="{53A6ED27-2E0E-46A1-B929-8FCB60F07910}" dt="2022-05-18T00:19:05.847" v="418" actId="20577"/>
        <pc:sldMkLst>
          <pc:docMk/>
          <pc:sldMk cId="2462694695" sldId="834"/>
        </pc:sldMkLst>
        <pc:spChg chg="mod">
          <ac:chgData name="Boban Srezovski" userId="d2c5dd452d77a740" providerId="LiveId" clId="{53A6ED27-2E0E-46A1-B929-8FCB60F07910}" dt="2022-05-18T00:19:05.847" v="418" actId="20577"/>
          <ac:spMkLst>
            <pc:docMk/>
            <pc:sldMk cId="2462694695" sldId="834"/>
            <ac:spMk id="3" creationId="{76E65FB0-2665-48AB-A21A-A4DEDB03CE96}"/>
          </ac:spMkLst>
        </pc:spChg>
        <pc:picChg chg="add mod">
          <ac:chgData name="Boban Srezovski" userId="d2c5dd452d77a740" providerId="LiveId" clId="{53A6ED27-2E0E-46A1-B929-8FCB60F07910}" dt="2022-05-18T00:18:29.559" v="402" actId="1076"/>
          <ac:picMkLst>
            <pc:docMk/>
            <pc:sldMk cId="2462694695" sldId="834"/>
            <ac:picMk id="5" creationId="{123A9F50-F76F-41D7-9973-F51F15FCE3E2}"/>
          </ac:picMkLst>
        </pc:picChg>
        <pc:picChg chg="del">
          <ac:chgData name="Boban Srezovski" userId="d2c5dd452d77a740" providerId="LiveId" clId="{53A6ED27-2E0E-46A1-B929-8FCB60F07910}" dt="2022-05-18T00:18:07.463" v="388" actId="478"/>
          <ac:picMkLst>
            <pc:docMk/>
            <pc:sldMk cId="2462694695" sldId="834"/>
            <ac:picMk id="6" creationId="{3CBA7A62-36BA-468A-82D7-4E4E6E4D9772}"/>
          </ac:picMkLst>
        </pc:picChg>
        <pc:picChg chg="add mod">
          <ac:chgData name="Boban Srezovski" userId="d2c5dd452d77a740" providerId="LiveId" clId="{53A6ED27-2E0E-46A1-B929-8FCB60F07910}" dt="2022-05-18T00:18:45.230" v="404" actId="1076"/>
          <ac:picMkLst>
            <pc:docMk/>
            <pc:sldMk cId="2462694695" sldId="834"/>
            <ac:picMk id="8" creationId="{D0323A5E-4F87-4CCF-B95A-A2F035EE1DB2}"/>
          </ac:picMkLst>
        </pc:picChg>
        <pc:picChg chg="del">
          <ac:chgData name="Boban Srezovski" userId="d2c5dd452d77a740" providerId="LiveId" clId="{53A6ED27-2E0E-46A1-B929-8FCB60F07910}" dt="2022-05-18T00:18:06.264" v="386" actId="478"/>
          <ac:picMkLst>
            <pc:docMk/>
            <pc:sldMk cId="2462694695" sldId="834"/>
            <ac:picMk id="9" creationId="{ABF924F6-157F-4D0F-973C-FFE8DE70AD40}"/>
          </ac:picMkLst>
        </pc:picChg>
        <pc:picChg chg="del">
          <ac:chgData name="Boban Srezovski" userId="d2c5dd452d77a740" providerId="LiveId" clId="{53A6ED27-2E0E-46A1-B929-8FCB60F07910}" dt="2022-05-18T00:18:06.551" v="387" actId="478"/>
          <ac:picMkLst>
            <pc:docMk/>
            <pc:sldMk cId="2462694695" sldId="834"/>
            <ac:picMk id="11" creationId="{1DFA6AE6-4EC7-447A-95BD-9C653135E86C}"/>
          </ac:picMkLst>
        </pc:picChg>
      </pc:sldChg>
      <pc:sldChg chg="modSp new mod">
        <pc:chgData name="Boban Srezovski" userId="d2c5dd452d77a740" providerId="LiveId" clId="{53A6ED27-2E0E-46A1-B929-8FCB60F07910}" dt="2022-05-18T00:20:11.312" v="475" actId="6549"/>
        <pc:sldMkLst>
          <pc:docMk/>
          <pc:sldMk cId="3265319633" sldId="835"/>
        </pc:sldMkLst>
        <pc:spChg chg="mod">
          <ac:chgData name="Boban Srezovski" userId="d2c5dd452d77a740" providerId="LiveId" clId="{53A6ED27-2E0E-46A1-B929-8FCB60F07910}" dt="2022-05-18T00:19:23.963" v="424"/>
          <ac:spMkLst>
            <pc:docMk/>
            <pc:sldMk cId="3265319633" sldId="835"/>
            <ac:spMk id="2" creationId="{3403253B-25B3-4981-A8A3-88B60FEEE660}"/>
          </ac:spMkLst>
        </pc:spChg>
        <pc:spChg chg="mod">
          <ac:chgData name="Boban Srezovski" userId="d2c5dd452d77a740" providerId="LiveId" clId="{53A6ED27-2E0E-46A1-B929-8FCB60F07910}" dt="2022-05-18T00:20:11.312" v="475" actId="6549"/>
          <ac:spMkLst>
            <pc:docMk/>
            <pc:sldMk cId="3265319633" sldId="835"/>
            <ac:spMk id="3" creationId="{197DE4B5-82ED-4FAE-B528-95EF16CBF1DA}"/>
          </ac:spMkLst>
        </pc:spChg>
      </pc:sldChg>
      <pc:sldChg chg="addSp modSp new mod">
        <pc:chgData name="Boban Srezovski" userId="d2c5dd452d77a740" providerId="LiveId" clId="{53A6ED27-2E0E-46A1-B929-8FCB60F07910}" dt="2022-05-18T00:22:33.646" v="507" actId="1076"/>
        <pc:sldMkLst>
          <pc:docMk/>
          <pc:sldMk cId="2051408909" sldId="836"/>
        </pc:sldMkLst>
        <pc:spChg chg="mod">
          <ac:chgData name="Boban Srezovski" userId="d2c5dd452d77a740" providerId="LiveId" clId="{53A6ED27-2E0E-46A1-B929-8FCB60F07910}" dt="2022-05-18T00:21:03.980" v="482"/>
          <ac:spMkLst>
            <pc:docMk/>
            <pc:sldMk cId="2051408909" sldId="836"/>
            <ac:spMk id="2" creationId="{4E820E09-54BA-464F-A1DD-6274502424C6}"/>
          </ac:spMkLst>
        </pc:spChg>
        <pc:spChg chg="mod">
          <ac:chgData name="Boban Srezovski" userId="d2c5dd452d77a740" providerId="LiveId" clId="{53A6ED27-2E0E-46A1-B929-8FCB60F07910}" dt="2022-05-18T00:22:21.728" v="502" actId="20577"/>
          <ac:spMkLst>
            <pc:docMk/>
            <pc:sldMk cId="2051408909" sldId="836"/>
            <ac:spMk id="3" creationId="{C321DBB0-A693-4CD0-BBC1-F19EA8D540C8}"/>
          </ac:spMkLst>
        </pc:spChg>
        <pc:picChg chg="add mod">
          <ac:chgData name="Boban Srezovski" userId="d2c5dd452d77a740" providerId="LiveId" clId="{53A6ED27-2E0E-46A1-B929-8FCB60F07910}" dt="2022-05-18T00:22:26.813" v="503" actId="1076"/>
          <ac:picMkLst>
            <pc:docMk/>
            <pc:sldMk cId="2051408909" sldId="836"/>
            <ac:picMk id="5" creationId="{C0D977D6-936E-4EC3-B012-4FB53A52D0A5}"/>
          </ac:picMkLst>
        </pc:picChg>
        <pc:picChg chg="add mod">
          <ac:chgData name="Boban Srezovski" userId="d2c5dd452d77a740" providerId="LiveId" clId="{53A6ED27-2E0E-46A1-B929-8FCB60F07910}" dt="2022-05-18T00:22:30.382" v="505" actId="1076"/>
          <ac:picMkLst>
            <pc:docMk/>
            <pc:sldMk cId="2051408909" sldId="836"/>
            <ac:picMk id="7" creationId="{4338C108-47C6-4461-A457-130F416C3E83}"/>
          </ac:picMkLst>
        </pc:picChg>
        <pc:picChg chg="add mod">
          <ac:chgData name="Boban Srezovski" userId="d2c5dd452d77a740" providerId="LiveId" clId="{53A6ED27-2E0E-46A1-B929-8FCB60F07910}" dt="2022-05-18T00:22:33.646" v="507" actId="1076"/>
          <ac:picMkLst>
            <pc:docMk/>
            <pc:sldMk cId="2051408909" sldId="836"/>
            <ac:picMk id="9" creationId="{89559516-7ACA-4993-BFA3-979AAA570FE4}"/>
          </ac:picMkLst>
        </pc:picChg>
      </pc:sldChg>
      <pc:sldChg chg="addSp delSp modSp add mod">
        <pc:chgData name="Boban Srezovski" userId="d2c5dd452d77a740" providerId="LiveId" clId="{53A6ED27-2E0E-46A1-B929-8FCB60F07910}" dt="2022-05-18T00:23:57.847" v="531" actId="1076"/>
        <pc:sldMkLst>
          <pc:docMk/>
          <pc:sldMk cId="283456210" sldId="837"/>
        </pc:sldMkLst>
        <pc:spChg chg="mod">
          <ac:chgData name="Boban Srezovski" userId="d2c5dd452d77a740" providerId="LiveId" clId="{53A6ED27-2E0E-46A1-B929-8FCB60F07910}" dt="2022-05-18T00:23:49.181" v="529"/>
          <ac:spMkLst>
            <pc:docMk/>
            <pc:sldMk cId="283456210" sldId="837"/>
            <ac:spMk id="3" creationId="{C321DBB0-A693-4CD0-BBC1-F19EA8D540C8}"/>
          </ac:spMkLst>
        </pc:spChg>
        <pc:picChg chg="del">
          <ac:chgData name="Boban Srezovski" userId="d2c5dd452d77a740" providerId="LiveId" clId="{53A6ED27-2E0E-46A1-B929-8FCB60F07910}" dt="2022-05-18T00:23:23.714" v="509" actId="478"/>
          <ac:picMkLst>
            <pc:docMk/>
            <pc:sldMk cId="283456210" sldId="837"/>
            <ac:picMk id="5" creationId="{C0D977D6-936E-4EC3-B012-4FB53A52D0A5}"/>
          </ac:picMkLst>
        </pc:picChg>
        <pc:picChg chg="add mod">
          <ac:chgData name="Boban Srezovski" userId="d2c5dd452d77a740" providerId="LiveId" clId="{53A6ED27-2E0E-46A1-B929-8FCB60F07910}" dt="2022-05-18T00:23:44.319" v="524" actId="1076"/>
          <ac:picMkLst>
            <pc:docMk/>
            <pc:sldMk cId="283456210" sldId="837"/>
            <ac:picMk id="6" creationId="{FBCC2D27-4B00-4F9A-BA7C-D123BC6FC78D}"/>
          </ac:picMkLst>
        </pc:picChg>
        <pc:picChg chg="del">
          <ac:chgData name="Boban Srezovski" userId="d2c5dd452d77a740" providerId="LiveId" clId="{53A6ED27-2E0E-46A1-B929-8FCB60F07910}" dt="2022-05-18T00:23:24.022" v="510" actId="478"/>
          <ac:picMkLst>
            <pc:docMk/>
            <pc:sldMk cId="283456210" sldId="837"/>
            <ac:picMk id="7" creationId="{4338C108-47C6-4461-A457-130F416C3E83}"/>
          </ac:picMkLst>
        </pc:picChg>
        <pc:picChg chg="del">
          <ac:chgData name="Boban Srezovski" userId="d2c5dd452d77a740" providerId="LiveId" clId="{53A6ED27-2E0E-46A1-B929-8FCB60F07910}" dt="2022-05-18T00:23:24.416" v="511" actId="478"/>
          <ac:picMkLst>
            <pc:docMk/>
            <pc:sldMk cId="283456210" sldId="837"/>
            <ac:picMk id="9" creationId="{89559516-7ACA-4993-BFA3-979AAA570FE4}"/>
          </ac:picMkLst>
        </pc:picChg>
        <pc:picChg chg="add mod">
          <ac:chgData name="Boban Srezovski" userId="d2c5dd452d77a740" providerId="LiveId" clId="{53A6ED27-2E0E-46A1-B929-8FCB60F07910}" dt="2022-05-18T00:23:57.847" v="531" actId="1076"/>
          <ac:picMkLst>
            <pc:docMk/>
            <pc:sldMk cId="283456210" sldId="837"/>
            <ac:picMk id="10" creationId="{50086055-9EA3-4A44-9C4D-963EE388DB7D}"/>
          </ac:picMkLst>
        </pc:picChg>
      </pc:sldChg>
      <pc:sldChg chg="addSp delSp modSp add mod">
        <pc:chgData name="Boban Srezovski" userId="d2c5dd452d77a740" providerId="LiveId" clId="{53A6ED27-2E0E-46A1-B929-8FCB60F07910}" dt="2022-05-18T00:25:11.574" v="567" actId="20577"/>
        <pc:sldMkLst>
          <pc:docMk/>
          <pc:sldMk cId="1395742919" sldId="838"/>
        </pc:sldMkLst>
        <pc:spChg chg="mod">
          <ac:chgData name="Boban Srezovski" userId="d2c5dd452d77a740" providerId="LiveId" clId="{53A6ED27-2E0E-46A1-B929-8FCB60F07910}" dt="2022-05-18T00:25:11.574" v="567" actId="20577"/>
          <ac:spMkLst>
            <pc:docMk/>
            <pc:sldMk cId="1395742919" sldId="838"/>
            <ac:spMk id="3" creationId="{C321DBB0-A693-4CD0-BBC1-F19EA8D540C8}"/>
          </ac:spMkLst>
        </pc:spChg>
        <pc:picChg chg="add mod">
          <ac:chgData name="Boban Srezovski" userId="d2c5dd452d77a740" providerId="LiveId" clId="{53A6ED27-2E0E-46A1-B929-8FCB60F07910}" dt="2022-05-18T00:24:56.134" v="557" actId="1076"/>
          <ac:picMkLst>
            <pc:docMk/>
            <pc:sldMk cId="1395742919" sldId="838"/>
            <ac:picMk id="5" creationId="{4266F3AE-8A7E-4D3F-89D4-0959E73C0656}"/>
          </ac:picMkLst>
        </pc:picChg>
        <pc:picChg chg="del">
          <ac:chgData name="Boban Srezovski" userId="d2c5dd452d77a740" providerId="LiveId" clId="{53A6ED27-2E0E-46A1-B929-8FCB60F07910}" dt="2022-05-18T00:24:12.279" v="534" actId="478"/>
          <ac:picMkLst>
            <pc:docMk/>
            <pc:sldMk cId="1395742919" sldId="838"/>
            <ac:picMk id="6" creationId="{FBCC2D27-4B00-4F9A-BA7C-D123BC6FC78D}"/>
          </ac:picMkLst>
        </pc:picChg>
        <pc:picChg chg="add mod">
          <ac:chgData name="Boban Srezovski" userId="d2c5dd452d77a740" providerId="LiveId" clId="{53A6ED27-2E0E-46A1-B929-8FCB60F07910}" dt="2022-05-18T00:25:05.223" v="564" actId="1076"/>
          <ac:picMkLst>
            <pc:docMk/>
            <pc:sldMk cId="1395742919" sldId="838"/>
            <ac:picMk id="8" creationId="{0FB56FD4-2BDF-40B2-8048-0C43F30E4BB1}"/>
          </ac:picMkLst>
        </pc:picChg>
        <pc:picChg chg="del">
          <ac:chgData name="Boban Srezovski" userId="d2c5dd452d77a740" providerId="LiveId" clId="{53A6ED27-2E0E-46A1-B929-8FCB60F07910}" dt="2022-05-18T00:24:12.498" v="535" actId="478"/>
          <ac:picMkLst>
            <pc:docMk/>
            <pc:sldMk cId="1395742919" sldId="838"/>
            <ac:picMk id="10" creationId="{50086055-9EA3-4A44-9C4D-963EE388DB7D}"/>
          </ac:picMkLst>
        </pc:picChg>
      </pc:sldChg>
      <pc:sldChg chg="modSp new mod">
        <pc:chgData name="Boban Srezovski" userId="d2c5dd452d77a740" providerId="LiveId" clId="{53A6ED27-2E0E-46A1-B929-8FCB60F07910}" dt="2022-05-18T00:25:47.233" v="586" actId="122"/>
        <pc:sldMkLst>
          <pc:docMk/>
          <pc:sldMk cId="1510313492" sldId="839"/>
        </pc:sldMkLst>
        <pc:spChg chg="mod">
          <ac:chgData name="Boban Srezovski" userId="d2c5dd452d77a740" providerId="LiveId" clId="{53A6ED27-2E0E-46A1-B929-8FCB60F07910}" dt="2022-05-18T00:25:30.388" v="573"/>
          <ac:spMkLst>
            <pc:docMk/>
            <pc:sldMk cId="1510313492" sldId="839"/>
            <ac:spMk id="2" creationId="{F08C80CD-3499-4E27-A7E8-61937C1E1F57}"/>
          </ac:spMkLst>
        </pc:spChg>
        <pc:spChg chg="mod">
          <ac:chgData name="Boban Srezovski" userId="d2c5dd452d77a740" providerId="LiveId" clId="{53A6ED27-2E0E-46A1-B929-8FCB60F07910}" dt="2022-05-18T00:25:47.233" v="586" actId="122"/>
          <ac:spMkLst>
            <pc:docMk/>
            <pc:sldMk cId="1510313492" sldId="839"/>
            <ac:spMk id="3" creationId="{15C11D56-A10E-4007-8AD2-A8E6A40F3396}"/>
          </ac:spMkLst>
        </pc:spChg>
      </pc:sldChg>
      <pc:sldChg chg="addSp modSp new mod">
        <pc:chgData name="Boban Srezovski" userId="d2c5dd452d77a740" providerId="LiveId" clId="{53A6ED27-2E0E-46A1-B929-8FCB60F07910}" dt="2022-05-18T00:27:20.864" v="620" actId="1076"/>
        <pc:sldMkLst>
          <pc:docMk/>
          <pc:sldMk cId="1961161580" sldId="840"/>
        </pc:sldMkLst>
        <pc:spChg chg="mod">
          <ac:chgData name="Boban Srezovski" userId="d2c5dd452d77a740" providerId="LiveId" clId="{53A6ED27-2E0E-46A1-B929-8FCB60F07910}" dt="2022-05-18T00:25:59.578" v="592"/>
          <ac:spMkLst>
            <pc:docMk/>
            <pc:sldMk cId="1961161580" sldId="840"/>
            <ac:spMk id="2" creationId="{B12EF0BC-C77F-44E2-8BAD-1D3A1504916D}"/>
          </ac:spMkLst>
        </pc:spChg>
        <pc:spChg chg="mod">
          <ac:chgData name="Boban Srezovski" userId="d2c5dd452d77a740" providerId="LiveId" clId="{53A6ED27-2E0E-46A1-B929-8FCB60F07910}" dt="2022-05-18T00:27:11.518" v="615" actId="14100"/>
          <ac:spMkLst>
            <pc:docMk/>
            <pc:sldMk cId="1961161580" sldId="840"/>
            <ac:spMk id="3" creationId="{E44D0BAD-F59F-4158-97ED-697AA2F9F401}"/>
          </ac:spMkLst>
        </pc:spChg>
        <pc:picChg chg="add mod">
          <ac:chgData name="Boban Srezovski" userId="d2c5dd452d77a740" providerId="LiveId" clId="{53A6ED27-2E0E-46A1-B929-8FCB60F07910}" dt="2022-05-18T00:27:13.686" v="616" actId="1076"/>
          <ac:picMkLst>
            <pc:docMk/>
            <pc:sldMk cId="1961161580" sldId="840"/>
            <ac:picMk id="5" creationId="{1F2ABD3B-24C2-4367-8CCA-96629351CD19}"/>
          </ac:picMkLst>
        </pc:picChg>
        <pc:picChg chg="add mod">
          <ac:chgData name="Boban Srezovski" userId="d2c5dd452d77a740" providerId="LiveId" clId="{53A6ED27-2E0E-46A1-B929-8FCB60F07910}" dt="2022-05-18T00:27:16.374" v="617" actId="1076"/>
          <ac:picMkLst>
            <pc:docMk/>
            <pc:sldMk cId="1961161580" sldId="840"/>
            <ac:picMk id="7" creationId="{B89F03EE-111A-4FC6-AA5D-392972BCCBDE}"/>
          </ac:picMkLst>
        </pc:picChg>
        <pc:picChg chg="add mod">
          <ac:chgData name="Boban Srezovski" userId="d2c5dd452d77a740" providerId="LiveId" clId="{53A6ED27-2E0E-46A1-B929-8FCB60F07910}" dt="2022-05-18T00:27:19.190" v="619" actId="1076"/>
          <ac:picMkLst>
            <pc:docMk/>
            <pc:sldMk cId="1961161580" sldId="840"/>
            <ac:picMk id="9" creationId="{2400BA08-2068-4B30-B439-EE709C80056E}"/>
          </ac:picMkLst>
        </pc:picChg>
        <pc:picChg chg="add mod">
          <ac:chgData name="Boban Srezovski" userId="d2c5dd452d77a740" providerId="LiveId" clId="{53A6ED27-2E0E-46A1-B929-8FCB60F07910}" dt="2022-05-18T00:27:20.864" v="620" actId="1076"/>
          <ac:picMkLst>
            <pc:docMk/>
            <pc:sldMk cId="1961161580" sldId="840"/>
            <ac:picMk id="11" creationId="{C8539157-5BE0-43A8-B4CF-6E5BF9C1888C}"/>
          </ac:picMkLst>
        </pc:picChg>
      </pc:sldChg>
      <pc:sldChg chg="addSp delSp modSp add mod">
        <pc:chgData name="Boban Srezovski" userId="d2c5dd452d77a740" providerId="LiveId" clId="{53A6ED27-2E0E-46A1-B929-8FCB60F07910}" dt="2022-05-18T00:29:08.662" v="668" actId="1076"/>
        <pc:sldMkLst>
          <pc:docMk/>
          <pc:sldMk cId="208574247" sldId="841"/>
        </pc:sldMkLst>
        <pc:spChg chg="mod">
          <ac:chgData name="Boban Srezovski" userId="d2c5dd452d77a740" providerId="LiveId" clId="{53A6ED27-2E0E-46A1-B929-8FCB60F07910}" dt="2022-05-18T00:28:52.397" v="664"/>
          <ac:spMkLst>
            <pc:docMk/>
            <pc:sldMk cId="208574247" sldId="841"/>
            <ac:spMk id="3" creationId="{E44D0BAD-F59F-4158-97ED-697AA2F9F401}"/>
          </ac:spMkLst>
        </pc:spChg>
        <pc:picChg chg="del">
          <ac:chgData name="Boban Srezovski" userId="d2c5dd452d77a740" providerId="LiveId" clId="{53A6ED27-2E0E-46A1-B929-8FCB60F07910}" dt="2022-05-18T00:27:44.702" v="625" actId="478"/>
          <ac:picMkLst>
            <pc:docMk/>
            <pc:sldMk cId="208574247" sldId="841"/>
            <ac:picMk id="5" creationId="{1F2ABD3B-24C2-4367-8CCA-96629351CD19}"/>
          </ac:picMkLst>
        </pc:picChg>
        <pc:picChg chg="add mod">
          <ac:chgData name="Boban Srezovski" userId="d2c5dd452d77a740" providerId="LiveId" clId="{53A6ED27-2E0E-46A1-B929-8FCB60F07910}" dt="2022-05-18T00:28:16.487" v="645" actId="1076"/>
          <ac:picMkLst>
            <pc:docMk/>
            <pc:sldMk cId="208574247" sldId="841"/>
            <ac:picMk id="6" creationId="{755F777F-AE8F-4250-BFD6-62DAC435E279}"/>
          </ac:picMkLst>
        </pc:picChg>
        <pc:picChg chg="del">
          <ac:chgData name="Boban Srezovski" userId="d2c5dd452d77a740" providerId="LiveId" clId="{53A6ED27-2E0E-46A1-B929-8FCB60F07910}" dt="2022-05-18T00:27:44.150" v="624" actId="478"/>
          <ac:picMkLst>
            <pc:docMk/>
            <pc:sldMk cId="208574247" sldId="841"/>
            <ac:picMk id="7" creationId="{B89F03EE-111A-4FC6-AA5D-392972BCCBDE}"/>
          </ac:picMkLst>
        </pc:picChg>
        <pc:picChg chg="del">
          <ac:chgData name="Boban Srezovski" userId="d2c5dd452d77a740" providerId="LiveId" clId="{53A6ED27-2E0E-46A1-B929-8FCB60F07910}" dt="2022-05-18T00:27:43.767" v="623" actId="478"/>
          <ac:picMkLst>
            <pc:docMk/>
            <pc:sldMk cId="208574247" sldId="841"/>
            <ac:picMk id="9" creationId="{2400BA08-2068-4B30-B439-EE709C80056E}"/>
          </ac:picMkLst>
        </pc:picChg>
        <pc:picChg chg="add mod">
          <ac:chgData name="Boban Srezovski" userId="d2c5dd452d77a740" providerId="LiveId" clId="{53A6ED27-2E0E-46A1-B929-8FCB60F07910}" dt="2022-05-18T00:28:44.958" v="660" actId="1076"/>
          <ac:picMkLst>
            <pc:docMk/>
            <pc:sldMk cId="208574247" sldId="841"/>
            <ac:picMk id="10" creationId="{CD8F6025-16ED-4432-8711-68436A7EC5F0}"/>
          </ac:picMkLst>
        </pc:picChg>
        <pc:picChg chg="del">
          <ac:chgData name="Boban Srezovski" userId="d2c5dd452d77a740" providerId="LiveId" clId="{53A6ED27-2E0E-46A1-B929-8FCB60F07910}" dt="2022-05-18T00:27:45.080" v="626" actId="478"/>
          <ac:picMkLst>
            <pc:docMk/>
            <pc:sldMk cId="208574247" sldId="841"/>
            <ac:picMk id="11" creationId="{C8539157-5BE0-43A8-B4CF-6E5BF9C1888C}"/>
          </ac:picMkLst>
        </pc:picChg>
        <pc:picChg chg="add mod">
          <ac:chgData name="Boban Srezovski" userId="d2c5dd452d77a740" providerId="LiveId" clId="{53A6ED27-2E0E-46A1-B929-8FCB60F07910}" dt="2022-05-18T00:29:08.662" v="668" actId="1076"/>
          <ac:picMkLst>
            <pc:docMk/>
            <pc:sldMk cId="208574247" sldId="841"/>
            <ac:picMk id="13" creationId="{9B8496B4-5B64-477A-A5EA-DBDBE9B81AD8}"/>
          </ac:picMkLst>
        </pc:picChg>
      </pc:sldChg>
      <pc:sldChg chg="addSp delSp modSp add mod">
        <pc:chgData name="Boban Srezovski" userId="d2c5dd452d77a740" providerId="LiveId" clId="{53A6ED27-2E0E-46A1-B929-8FCB60F07910}" dt="2022-05-18T00:31:15.063" v="707" actId="1076"/>
        <pc:sldMkLst>
          <pc:docMk/>
          <pc:sldMk cId="3127149033" sldId="842"/>
        </pc:sldMkLst>
        <pc:spChg chg="mod">
          <ac:chgData name="Boban Srezovski" userId="d2c5dd452d77a740" providerId="LiveId" clId="{53A6ED27-2E0E-46A1-B929-8FCB60F07910}" dt="2022-05-18T00:31:04.975" v="705" actId="6549"/>
          <ac:spMkLst>
            <pc:docMk/>
            <pc:sldMk cId="3127149033" sldId="842"/>
            <ac:spMk id="3" creationId="{E44D0BAD-F59F-4158-97ED-697AA2F9F401}"/>
          </ac:spMkLst>
        </pc:spChg>
        <pc:picChg chg="add mod">
          <ac:chgData name="Boban Srezovski" userId="d2c5dd452d77a740" providerId="LiveId" clId="{53A6ED27-2E0E-46A1-B929-8FCB60F07910}" dt="2022-05-18T00:30:20.805" v="694" actId="1076"/>
          <ac:picMkLst>
            <pc:docMk/>
            <pc:sldMk cId="3127149033" sldId="842"/>
            <ac:picMk id="5" creationId="{23C23B6F-4958-459F-80C0-2707426D2E0B}"/>
          </ac:picMkLst>
        </pc:picChg>
        <pc:picChg chg="del">
          <ac:chgData name="Boban Srezovski" userId="d2c5dd452d77a740" providerId="LiveId" clId="{53A6ED27-2E0E-46A1-B929-8FCB60F07910}" dt="2022-05-18T00:29:21.866" v="671" actId="478"/>
          <ac:picMkLst>
            <pc:docMk/>
            <pc:sldMk cId="3127149033" sldId="842"/>
            <ac:picMk id="6" creationId="{755F777F-AE8F-4250-BFD6-62DAC435E279}"/>
          </ac:picMkLst>
        </pc:picChg>
        <pc:picChg chg="add mod">
          <ac:chgData name="Boban Srezovski" userId="d2c5dd452d77a740" providerId="LiveId" clId="{53A6ED27-2E0E-46A1-B929-8FCB60F07910}" dt="2022-05-18T00:30:22.782" v="695" actId="1076"/>
          <ac:picMkLst>
            <pc:docMk/>
            <pc:sldMk cId="3127149033" sldId="842"/>
            <ac:picMk id="8" creationId="{A9B4BEC0-027A-4CD2-806B-D0ACB684FBD0}"/>
          </ac:picMkLst>
        </pc:picChg>
        <pc:picChg chg="del">
          <ac:chgData name="Boban Srezovski" userId="d2c5dd452d77a740" providerId="LiveId" clId="{53A6ED27-2E0E-46A1-B929-8FCB60F07910}" dt="2022-05-18T00:29:22.512" v="672" actId="478"/>
          <ac:picMkLst>
            <pc:docMk/>
            <pc:sldMk cId="3127149033" sldId="842"/>
            <ac:picMk id="10" creationId="{CD8F6025-16ED-4432-8711-68436A7EC5F0}"/>
          </ac:picMkLst>
        </pc:picChg>
        <pc:picChg chg="add mod">
          <ac:chgData name="Boban Srezovski" userId="d2c5dd452d77a740" providerId="LiveId" clId="{53A6ED27-2E0E-46A1-B929-8FCB60F07910}" dt="2022-05-18T00:30:36.814" v="698" actId="1076"/>
          <ac:picMkLst>
            <pc:docMk/>
            <pc:sldMk cId="3127149033" sldId="842"/>
            <ac:picMk id="11" creationId="{CD5533CA-C4B4-4FFF-8EDF-3B90B52B0207}"/>
          </ac:picMkLst>
        </pc:picChg>
        <pc:picChg chg="del">
          <ac:chgData name="Boban Srezovski" userId="d2c5dd452d77a740" providerId="LiveId" clId="{53A6ED27-2E0E-46A1-B929-8FCB60F07910}" dt="2022-05-18T00:29:22.920" v="673" actId="478"/>
          <ac:picMkLst>
            <pc:docMk/>
            <pc:sldMk cId="3127149033" sldId="842"/>
            <ac:picMk id="13" creationId="{9B8496B4-5B64-477A-A5EA-DBDBE9B81AD8}"/>
          </ac:picMkLst>
        </pc:picChg>
        <pc:picChg chg="add mod">
          <ac:chgData name="Boban Srezovski" userId="d2c5dd452d77a740" providerId="LiveId" clId="{53A6ED27-2E0E-46A1-B929-8FCB60F07910}" dt="2022-05-18T00:31:15.063" v="707" actId="1076"/>
          <ac:picMkLst>
            <pc:docMk/>
            <pc:sldMk cId="3127149033" sldId="842"/>
            <ac:picMk id="14" creationId="{743F4A1E-D3E6-49D1-BA0A-6BB36500A0A2}"/>
          </ac:picMkLst>
        </pc:picChg>
      </pc:sldChg>
      <pc:sldChg chg="addSp delSp modSp add mod">
        <pc:chgData name="Boban Srezovski" userId="d2c5dd452d77a740" providerId="LiveId" clId="{53A6ED27-2E0E-46A1-B929-8FCB60F07910}" dt="2022-05-18T00:31:56.181" v="740" actId="1076"/>
        <pc:sldMkLst>
          <pc:docMk/>
          <pc:sldMk cId="2933490981" sldId="843"/>
        </pc:sldMkLst>
        <pc:spChg chg="mod">
          <ac:chgData name="Boban Srezovski" userId="d2c5dd452d77a740" providerId="LiveId" clId="{53A6ED27-2E0E-46A1-B929-8FCB60F07910}" dt="2022-05-18T00:31:54.512" v="739" actId="20577"/>
          <ac:spMkLst>
            <pc:docMk/>
            <pc:sldMk cId="2933490981" sldId="843"/>
            <ac:spMk id="3" creationId="{E44D0BAD-F59F-4158-97ED-697AA2F9F401}"/>
          </ac:spMkLst>
        </pc:spChg>
        <pc:picChg chg="del">
          <ac:chgData name="Boban Srezovski" userId="d2c5dd452d77a740" providerId="LiveId" clId="{53A6ED27-2E0E-46A1-B929-8FCB60F07910}" dt="2022-05-18T00:31:24.384" v="710" actId="478"/>
          <ac:picMkLst>
            <pc:docMk/>
            <pc:sldMk cId="2933490981" sldId="843"/>
            <ac:picMk id="5" creationId="{23C23B6F-4958-459F-80C0-2707426D2E0B}"/>
          </ac:picMkLst>
        </pc:picChg>
        <pc:picChg chg="add mod">
          <ac:chgData name="Boban Srezovski" userId="d2c5dd452d77a740" providerId="LiveId" clId="{53A6ED27-2E0E-46A1-B929-8FCB60F07910}" dt="2022-05-18T00:31:56.181" v="740" actId="1076"/>
          <ac:picMkLst>
            <pc:docMk/>
            <pc:sldMk cId="2933490981" sldId="843"/>
            <ac:picMk id="6" creationId="{E12CA526-E5F1-4F08-A258-AD9C95CD1A31}"/>
          </ac:picMkLst>
        </pc:picChg>
        <pc:picChg chg="del">
          <ac:chgData name="Boban Srezovski" userId="d2c5dd452d77a740" providerId="LiveId" clId="{53A6ED27-2E0E-46A1-B929-8FCB60F07910}" dt="2022-05-18T00:31:24.663" v="711" actId="478"/>
          <ac:picMkLst>
            <pc:docMk/>
            <pc:sldMk cId="2933490981" sldId="843"/>
            <ac:picMk id="8" creationId="{A9B4BEC0-027A-4CD2-806B-D0ACB684FBD0}"/>
          </ac:picMkLst>
        </pc:picChg>
        <pc:picChg chg="del">
          <ac:chgData name="Boban Srezovski" userId="d2c5dd452d77a740" providerId="LiveId" clId="{53A6ED27-2E0E-46A1-B929-8FCB60F07910}" dt="2022-05-18T00:31:25.255" v="712" actId="478"/>
          <ac:picMkLst>
            <pc:docMk/>
            <pc:sldMk cId="2933490981" sldId="843"/>
            <ac:picMk id="11" creationId="{CD5533CA-C4B4-4FFF-8EDF-3B90B52B0207}"/>
          </ac:picMkLst>
        </pc:picChg>
        <pc:picChg chg="del">
          <ac:chgData name="Boban Srezovski" userId="d2c5dd452d77a740" providerId="LiveId" clId="{53A6ED27-2E0E-46A1-B929-8FCB60F07910}" dt="2022-05-18T00:31:25.663" v="713" actId="478"/>
          <ac:picMkLst>
            <pc:docMk/>
            <pc:sldMk cId="2933490981" sldId="843"/>
            <ac:picMk id="14" creationId="{743F4A1E-D3E6-49D1-BA0A-6BB36500A0A2}"/>
          </ac:picMkLst>
        </pc:picChg>
      </pc:sldChg>
      <pc:sldChg chg="addSp modSp new mod">
        <pc:chgData name="Boban Srezovski" userId="d2c5dd452d77a740" providerId="LiveId" clId="{53A6ED27-2E0E-46A1-B929-8FCB60F07910}" dt="2022-05-18T00:32:50.965" v="764" actId="1076"/>
        <pc:sldMkLst>
          <pc:docMk/>
          <pc:sldMk cId="3792697307" sldId="844"/>
        </pc:sldMkLst>
        <pc:spChg chg="mod">
          <ac:chgData name="Boban Srezovski" userId="d2c5dd452d77a740" providerId="LiveId" clId="{53A6ED27-2E0E-46A1-B929-8FCB60F07910}" dt="2022-05-18T00:32:07.331" v="746"/>
          <ac:spMkLst>
            <pc:docMk/>
            <pc:sldMk cId="3792697307" sldId="844"/>
            <ac:spMk id="2" creationId="{984A2CA8-45D3-4F02-9759-7CD58BAFD6CB}"/>
          </ac:spMkLst>
        </pc:spChg>
        <pc:spChg chg="mod">
          <ac:chgData name="Boban Srezovski" userId="d2c5dd452d77a740" providerId="LiveId" clId="{53A6ED27-2E0E-46A1-B929-8FCB60F07910}" dt="2022-05-18T00:32:34.635" v="760"/>
          <ac:spMkLst>
            <pc:docMk/>
            <pc:sldMk cId="3792697307" sldId="844"/>
            <ac:spMk id="3" creationId="{506574F3-BF37-4667-8F38-E6B30CAF8C27}"/>
          </ac:spMkLst>
        </pc:spChg>
        <pc:picChg chg="add mod">
          <ac:chgData name="Boban Srezovski" userId="d2c5dd452d77a740" providerId="LiveId" clId="{53A6ED27-2E0E-46A1-B929-8FCB60F07910}" dt="2022-05-18T00:32:39.255" v="761" actId="1076"/>
          <ac:picMkLst>
            <pc:docMk/>
            <pc:sldMk cId="3792697307" sldId="844"/>
            <ac:picMk id="5" creationId="{C30CB390-9CFD-49F0-B634-8EE233847610}"/>
          </ac:picMkLst>
        </pc:picChg>
        <pc:picChg chg="add mod">
          <ac:chgData name="Boban Srezovski" userId="d2c5dd452d77a740" providerId="LiveId" clId="{53A6ED27-2E0E-46A1-B929-8FCB60F07910}" dt="2022-05-18T00:32:50.965" v="764" actId="1076"/>
          <ac:picMkLst>
            <pc:docMk/>
            <pc:sldMk cId="3792697307" sldId="844"/>
            <ac:picMk id="7" creationId="{F4131F38-9150-47EE-B3AC-4530351E250D}"/>
          </ac:picMkLst>
        </pc:picChg>
      </pc:sldChg>
      <pc:sldChg chg="addSp delSp modSp add mod">
        <pc:chgData name="Boban Srezovski" userId="d2c5dd452d77a740" providerId="LiveId" clId="{53A6ED27-2E0E-46A1-B929-8FCB60F07910}" dt="2022-05-18T00:33:50.486" v="784" actId="1076"/>
        <pc:sldMkLst>
          <pc:docMk/>
          <pc:sldMk cId="4187776223" sldId="845"/>
        </pc:sldMkLst>
        <pc:spChg chg="mod">
          <ac:chgData name="Boban Srezovski" userId="d2c5dd452d77a740" providerId="LiveId" clId="{53A6ED27-2E0E-46A1-B929-8FCB60F07910}" dt="2022-05-18T00:33:35.854" v="781" actId="20577"/>
          <ac:spMkLst>
            <pc:docMk/>
            <pc:sldMk cId="4187776223" sldId="845"/>
            <ac:spMk id="3" creationId="{506574F3-BF37-4667-8F38-E6B30CAF8C27}"/>
          </ac:spMkLst>
        </pc:spChg>
        <pc:picChg chg="del">
          <ac:chgData name="Boban Srezovski" userId="d2c5dd452d77a740" providerId="LiveId" clId="{53A6ED27-2E0E-46A1-B929-8FCB60F07910}" dt="2022-05-18T00:33:01.814" v="766" actId="478"/>
          <ac:picMkLst>
            <pc:docMk/>
            <pc:sldMk cId="4187776223" sldId="845"/>
            <ac:picMk id="5" creationId="{C30CB390-9CFD-49F0-B634-8EE233847610}"/>
          </ac:picMkLst>
        </pc:picChg>
        <pc:picChg chg="add mod">
          <ac:chgData name="Boban Srezovski" userId="d2c5dd452d77a740" providerId="LiveId" clId="{53A6ED27-2E0E-46A1-B929-8FCB60F07910}" dt="2022-05-18T00:33:37.118" v="782" actId="1076"/>
          <ac:picMkLst>
            <pc:docMk/>
            <pc:sldMk cId="4187776223" sldId="845"/>
            <ac:picMk id="6" creationId="{18D6709B-C1CE-4E23-A605-C19ABE65845C}"/>
          </ac:picMkLst>
        </pc:picChg>
        <pc:picChg chg="del">
          <ac:chgData name="Boban Srezovski" userId="d2c5dd452d77a740" providerId="LiveId" clId="{53A6ED27-2E0E-46A1-B929-8FCB60F07910}" dt="2022-05-18T00:33:02.078" v="767" actId="478"/>
          <ac:picMkLst>
            <pc:docMk/>
            <pc:sldMk cId="4187776223" sldId="845"/>
            <ac:picMk id="7" creationId="{F4131F38-9150-47EE-B3AC-4530351E250D}"/>
          </ac:picMkLst>
        </pc:picChg>
        <pc:picChg chg="add mod">
          <ac:chgData name="Boban Srezovski" userId="d2c5dd452d77a740" providerId="LiveId" clId="{53A6ED27-2E0E-46A1-B929-8FCB60F07910}" dt="2022-05-18T00:33:50.486" v="784" actId="1076"/>
          <ac:picMkLst>
            <pc:docMk/>
            <pc:sldMk cId="4187776223" sldId="845"/>
            <ac:picMk id="9" creationId="{28DBB1C8-C605-4146-B7E7-BDD029412F25}"/>
          </ac:picMkLst>
        </pc:picChg>
      </pc:sldChg>
      <pc:sldChg chg="addSp delSp modSp add mod">
        <pc:chgData name="Boban Srezovski" userId="d2c5dd452d77a740" providerId="LiveId" clId="{53A6ED27-2E0E-46A1-B929-8FCB60F07910}" dt="2022-05-18T00:34:40.622" v="808" actId="1076"/>
        <pc:sldMkLst>
          <pc:docMk/>
          <pc:sldMk cId="2814568843" sldId="846"/>
        </pc:sldMkLst>
        <pc:spChg chg="mod">
          <ac:chgData name="Boban Srezovski" userId="d2c5dd452d77a740" providerId="LiveId" clId="{53A6ED27-2E0E-46A1-B929-8FCB60F07910}" dt="2022-05-18T00:34:25.988" v="805"/>
          <ac:spMkLst>
            <pc:docMk/>
            <pc:sldMk cId="2814568843" sldId="846"/>
            <ac:spMk id="3" creationId="{506574F3-BF37-4667-8F38-E6B30CAF8C27}"/>
          </ac:spMkLst>
        </pc:spChg>
        <pc:picChg chg="add mod">
          <ac:chgData name="Boban Srezovski" userId="d2c5dd452d77a740" providerId="LiveId" clId="{53A6ED27-2E0E-46A1-B929-8FCB60F07910}" dt="2022-05-18T00:34:40.622" v="808" actId="1076"/>
          <ac:picMkLst>
            <pc:docMk/>
            <pc:sldMk cId="2814568843" sldId="846"/>
            <ac:picMk id="5" creationId="{5E9D0188-D2B1-4D44-96D2-7D746CE925F8}"/>
          </ac:picMkLst>
        </pc:picChg>
        <pc:picChg chg="del">
          <ac:chgData name="Boban Srezovski" userId="d2c5dd452d77a740" providerId="LiveId" clId="{53A6ED27-2E0E-46A1-B929-8FCB60F07910}" dt="2022-05-18T00:34:05.943" v="787" actId="478"/>
          <ac:picMkLst>
            <pc:docMk/>
            <pc:sldMk cId="2814568843" sldId="846"/>
            <ac:picMk id="6" creationId="{18D6709B-C1CE-4E23-A605-C19ABE65845C}"/>
          </ac:picMkLst>
        </pc:picChg>
        <pc:picChg chg="add mod">
          <ac:chgData name="Boban Srezovski" userId="d2c5dd452d77a740" providerId="LiveId" clId="{53A6ED27-2E0E-46A1-B929-8FCB60F07910}" dt="2022-05-18T00:34:37.087" v="807" actId="1076"/>
          <ac:picMkLst>
            <pc:docMk/>
            <pc:sldMk cId="2814568843" sldId="846"/>
            <ac:picMk id="8" creationId="{89738B0A-FBC8-4FA5-A7BD-9CB861D810AE}"/>
          </ac:picMkLst>
        </pc:picChg>
        <pc:picChg chg="del">
          <ac:chgData name="Boban Srezovski" userId="d2c5dd452d77a740" providerId="LiveId" clId="{53A6ED27-2E0E-46A1-B929-8FCB60F07910}" dt="2022-05-18T00:34:06.175" v="788" actId="478"/>
          <ac:picMkLst>
            <pc:docMk/>
            <pc:sldMk cId="2814568843" sldId="846"/>
            <ac:picMk id="9" creationId="{28DBB1C8-C605-4146-B7E7-BDD029412F25}"/>
          </ac:picMkLst>
        </pc:picChg>
      </pc:sldChg>
      <pc:sldChg chg="addSp modSp new mod">
        <pc:chgData name="Boban Srezovski" userId="d2c5dd452d77a740" providerId="LiveId" clId="{53A6ED27-2E0E-46A1-B929-8FCB60F07910}" dt="2022-05-18T00:35:58.790" v="843" actId="20577"/>
        <pc:sldMkLst>
          <pc:docMk/>
          <pc:sldMk cId="1815396996" sldId="847"/>
        </pc:sldMkLst>
        <pc:spChg chg="mod">
          <ac:chgData name="Boban Srezovski" userId="d2c5dd452d77a740" providerId="LiveId" clId="{53A6ED27-2E0E-46A1-B929-8FCB60F07910}" dt="2022-05-18T00:35:05.011" v="814"/>
          <ac:spMkLst>
            <pc:docMk/>
            <pc:sldMk cId="1815396996" sldId="847"/>
            <ac:spMk id="2" creationId="{22592455-B744-4B4B-8B62-1FAC522A28F2}"/>
          </ac:spMkLst>
        </pc:spChg>
        <pc:spChg chg="mod">
          <ac:chgData name="Boban Srezovski" userId="d2c5dd452d77a740" providerId="LiveId" clId="{53A6ED27-2E0E-46A1-B929-8FCB60F07910}" dt="2022-05-18T00:35:58.790" v="843" actId="20577"/>
          <ac:spMkLst>
            <pc:docMk/>
            <pc:sldMk cId="1815396996" sldId="847"/>
            <ac:spMk id="3" creationId="{457A0793-223A-45D4-9A9B-CE5B551CF3C1}"/>
          </ac:spMkLst>
        </pc:spChg>
        <pc:picChg chg="add mod">
          <ac:chgData name="Boban Srezovski" userId="d2c5dd452d77a740" providerId="LiveId" clId="{53A6ED27-2E0E-46A1-B929-8FCB60F07910}" dt="2022-05-18T00:35:55.774" v="841" actId="1076"/>
          <ac:picMkLst>
            <pc:docMk/>
            <pc:sldMk cId="1815396996" sldId="847"/>
            <ac:picMk id="5" creationId="{9BC98FB7-F0FB-41C6-9E87-6F3C5AC5A240}"/>
          </ac:picMkLst>
        </pc:picChg>
        <pc:picChg chg="add mod">
          <ac:chgData name="Boban Srezovski" userId="d2c5dd452d77a740" providerId="LiveId" clId="{53A6ED27-2E0E-46A1-B929-8FCB60F07910}" dt="2022-05-18T00:35:48.718" v="837" actId="1076"/>
          <ac:picMkLst>
            <pc:docMk/>
            <pc:sldMk cId="1815396996" sldId="847"/>
            <ac:picMk id="7" creationId="{38B87086-E57C-4CE4-99BC-CCE45BE07BB3}"/>
          </ac:picMkLst>
        </pc:picChg>
      </pc:sldChg>
      <pc:sldChg chg="addSp delSp modSp add mod">
        <pc:chgData name="Boban Srezovski" userId="d2c5dd452d77a740" providerId="LiveId" clId="{53A6ED27-2E0E-46A1-B929-8FCB60F07910}" dt="2022-05-18T00:37:16.590" v="863" actId="1076"/>
        <pc:sldMkLst>
          <pc:docMk/>
          <pc:sldMk cId="1624875518" sldId="848"/>
        </pc:sldMkLst>
        <pc:spChg chg="mod">
          <ac:chgData name="Boban Srezovski" userId="d2c5dd452d77a740" providerId="LiveId" clId="{53A6ED27-2E0E-46A1-B929-8FCB60F07910}" dt="2022-05-18T00:37:12.048" v="862" actId="6549"/>
          <ac:spMkLst>
            <pc:docMk/>
            <pc:sldMk cId="1624875518" sldId="848"/>
            <ac:spMk id="3" creationId="{457A0793-223A-45D4-9A9B-CE5B551CF3C1}"/>
          </ac:spMkLst>
        </pc:spChg>
        <pc:picChg chg="del">
          <ac:chgData name="Boban Srezovski" userId="d2c5dd452d77a740" providerId="LiveId" clId="{53A6ED27-2E0E-46A1-B929-8FCB60F07910}" dt="2022-05-18T00:36:47.831" v="846" actId="478"/>
          <ac:picMkLst>
            <pc:docMk/>
            <pc:sldMk cId="1624875518" sldId="848"/>
            <ac:picMk id="5" creationId="{9BC98FB7-F0FB-41C6-9E87-6F3C5AC5A240}"/>
          </ac:picMkLst>
        </pc:picChg>
        <pc:picChg chg="add mod">
          <ac:chgData name="Boban Srezovski" userId="d2c5dd452d77a740" providerId="LiveId" clId="{53A6ED27-2E0E-46A1-B929-8FCB60F07910}" dt="2022-05-18T00:37:16.590" v="863" actId="1076"/>
          <ac:picMkLst>
            <pc:docMk/>
            <pc:sldMk cId="1624875518" sldId="848"/>
            <ac:picMk id="6" creationId="{2BD6F126-43AA-4D3F-8B0A-3F27DC48D106}"/>
          </ac:picMkLst>
        </pc:picChg>
        <pc:picChg chg="del">
          <ac:chgData name="Boban Srezovski" userId="d2c5dd452d77a740" providerId="LiveId" clId="{53A6ED27-2E0E-46A1-B929-8FCB60F07910}" dt="2022-05-18T00:36:48.064" v="847" actId="478"/>
          <ac:picMkLst>
            <pc:docMk/>
            <pc:sldMk cId="1624875518" sldId="848"/>
            <ac:picMk id="7" creationId="{38B87086-E57C-4CE4-99BC-CCE45BE07BB3}"/>
          </ac:picMkLst>
        </pc:picChg>
      </pc:sldChg>
      <pc:sldChg chg="addSp modSp new mod">
        <pc:chgData name="Boban Srezovski" userId="d2c5dd452d77a740" providerId="LiveId" clId="{53A6ED27-2E0E-46A1-B929-8FCB60F07910}" dt="2022-05-18T00:38:39.197" v="900" actId="1076"/>
        <pc:sldMkLst>
          <pc:docMk/>
          <pc:sldMk cId="1719559822" sldId="849"/>
        </pc:sldMkLst>
        <pc:spChg chg="mod">
          <ac:chgData name="Boban Srezovski" userId="d2c5dd452d77a740" providerId="LiveId" clId="{53A6ED27-2E0E-46A1-B929-8FCB60F07910}" dt="2022-05-18T00:37:28.308" v="869"/>
          <ac:spMkLst>
            <pc:docMk/>
            <pc:sldMk cId="1719559822" sldId="849"/>
            <ac:spMk id="2" creationId="{D92B8423-910C-4A7F-9D01-23B2E31F0343}"/>
          </ac:spMkLst>
        </pc:spChg>
        <pc:spChg chg="mod">
          <ac:chgData name="Boban Srezovski" userId="d2c5dd452d77a740" providerId="LiveId" clId="{53A6ED27-2E0E-46A1-B929-8FCB60F07910}" dt="2022-05-18T00:38:25.610" v="898"/>
          <ac:spMkLst>
            <pc:docMk/>
            <pc:sldMk cId="1719559822" sldId="849"/>
            <ac:spMk id="3" creationId="{F8E2C13F-0C95-45C4-B126-ECDC34B00412}"/>
          </ac:spMkLst>
        </pc:spChg>
        <pc:picChg chg="add">
          <ac:chgData name="Boban Srezovski" userId="d2c5dd452d77a740" providerId="LiveId" clId="{53A6ED27-2E0E-46A1-B929-8FCB60F07910}" dt="2022-05-18T00:37:52.903" v="879" actId="22"/>
          <ac:picMkLst>
            <pc:docMk/>
            <pc:sldMk cId="1719559822" sldId="849"/>
            <ac:picMk id="5" creationId="{3F2C326C-3194-410B-822C-3713FDA5A14C}"/>
          </ac:picMkLst>
        </pc:picChg>
        <pc:picChg chg="add mod">
          <ac:chgData name="Boban Srezovski" userId="d2c5dd452d77a740" providerId="LiveId" clId="{53A6ED27-2E0E-46A1-B929-8FCB60F07910}" dt="2022-05-18T00:38:17.470" v="894" actId="1076"/>
          <ac:picMkLst>
            <pc:docMk/>
            <pc:sldMk cId="1719559822" sldId="849"/>
            <ac:picMk id="7" creationId="{0CCD1778-8F4C-4F8C-AADA-2FD188A20628}"/>
          </ac:picMkLst>
        </pc:picChg>
        <pc:picChg chg="add mod">
          <ac:chgData name="Boban Srezovski" userId="d2c5dd452d77a740" providerId="LiveId" clId="{53A6ED27-2E0E-46A1-B929-8FCB60F07910}" dt="2022-05-18T00:38:39.197" v="900" actId="1076"/>
          <ac:picMkLst>
            <pc:docMk/>
            <pc:sldMk cId="1719559822" sldId="849"/>
            <ac:picMk id="9" creationId="{215DF88C-ABC9-4DEE-BE25-618668B2F21D}"/>
          </ac:picMkLst>
        </pc:picChg>
      </pc:sldChg>
      <pc:sldChg chg="addSp delSp modSp add mod">
        <pc:chgData name="Boban Srezovski" userId="d2c5dd452d77a740" providerId="LiveId" clId="{53A6ED27-2E0E-46A1-B929-8FCB60F07910}" dt="2022-05-18T00:39:50.469" v="948" actId="1076"/>
        <pc:sldMkLst>
          <pc:docMk/>
          <pc:sldMk cId="1614029829" sldId="850"/>
        </pc:sldMkLst>
        <pc:spChg chg="mod">
          <ac:chgData name="Boban Srezovski" userId="d2c5dd452d77a740" providerId="LiveId" clId="{53A6ED27-2E0E-46A1-B929-8FCB60F07910}" dt="2022-05-18T00:39:31.096" v="944" actId="6549"/>
          <ac:spMkLst>
            <pc:docMk/>
            <pc:sldMk cId="1614029829" sldId="850"/>
            <ac:spMk id="3" creationId="{F8E2C13F-0C95-45C4-B126-ECDC34B00412}"/>
          </ac:spMkLst>
        </pc:spChg>
        <pc:picChg chg="del">
          <ac:chgData name="Boban Srezovski" userId="d2c5dd452d77a740" providerId="LiveId" clId="{53A6ED27-2E0E-46A1-B929-8FCB60F07910}" dt="2022-05-18T00:38:48.728" v="903" actId="478"/>
          <ac:picMkLst>
            <pc:docMk/>
            <pc:sldMk cId="1614029829" sldId="850"/>
            <ac:picMk id="5" creationId="{3F2C326C-3194-410B-822C-3713FDA5A14C}"/>
          </ac:picMkLst>
        </pc:picChg>
        <pc:picChg chg="add mod">
          <ac:chgData name="Boban Srezovski" userId="d2c5dd452d77a740" providerId="LiveId" clId="{53A6ED27-2E0E-46A1-B929-8FCB60F07910}" dt="2022-05-18T00:39:37.598" v="945" actId="1076"/>
          <ac:picMkLst>
            <pc:docMk/>
            <pc:sldMk cId="1614029829" sldId="850"/>
            <ac:picMk id="6" creationId="{EF547165-EC58-4223-854E-4396FAA670A7}"/>
          </ac:picMkLst>
        </pc:picChg>
        <pc:picChg chg="del mod">
          <ac:chgData name="Boban Srezovski" userId="d2c5dd452d77a740" providerId="LiveId" clId="{53A6ED27-2E0E-46A1-B929-8FCB60F07910}" dt="2022-05-18T00:38:49.135" v="905" actId="478"/>
          <ac:picMkLst>
            <pc:docMk/>
            <pc:sldMk cId="1614029829" sldId="850"/>
            <ac:picMk id="7" creationId="{0CCD1778-8F4C-4F8C-AADA-2FD188A20628}"/>
          </ac:picMkLst>
        </pc:picChg>
        <pc:picChg chg="del">
          <ac:chgData name="Boban Srezovski" userId="d2c5dd452d77a740" providerId="LiveId" clId="{53A6ED27-2E0E-46A1-B929-8FCB60F07910}" dt="2022-05-18T00:38:49.529" v="906" actId="478"/>
          <ac:picMkLst>
            <pc:docMk/>
            <pc:sldMk cId="1614029829" sldId="850"/>
            <ac:picMk id="9" creationId="{215DF88C-ABC9-4DEE-BE25-618668B2F21D}"/>
          </ac:picMkLst>
        </pc:picChg>
        <pc:picChg chg="add mod">
          <ac:chgData name="Boban Srezovski" userId="d2c5dd452d77a740" providerId="LiveId" clId="{53A6ED27-2E0E-46A1-B929-8FCB60F07910}" dt="2022-05-18T00:39:50.469" v="948" actId="1076"/>
          <ac:picMkLst>
            <pc:docMk/>
            <pc:sldMk cId="1614029829" sldId="850"/>
            <ac:picMk id="10" creationId="{8CCD6764-94CE-4A9E-B960-36F2835F46FF}"/>
          </ac:picMkLst>
        </pc:picChg>
      </pc:sldChg>
      <pc:sldChg chg="addSp delSp modSp add mod">
        <pc:chgData name="Boban Srezovski" userId="d2c5dd452d77a740" providerId="LiveId" clId="{53A6ED27-2E0E-46A1-B929-8FCB60F07910}" dt="2022-05-18T00:40:20.742" v="958" actId="1076"/>
        <pc:sldMkLst>
          <pc:docMk/>
          <pc:sldMk cId="2926179814" sldId="851"/>
        </pc:sldMkLst>
        <pc:spChg chg="mod">
          <ac:chgData name="Boban Srezovski" userId="d2c5dd452d77a740" providerId="LiveId" clId="{53A6ED27-2E0E-46A1-B929-8FCB60F07910}" dt="2022-05-18T00:40:19.343" v="957" actId="20577"/>
          <ac:spMkLst>
            <pc:docMk/>
            <pc:sldMk cId="2926179814" sldId="851"/>
            <ac:spMk id="3" creationId="{F8E2C13F-0C95-45C4-B126-ECDC34B00412}"/>
          </ac:spMkLst>
        </pc:spChg>
        <pc:picChg chg="add mod">
          <ac:chgData name="Boban Srezovski" userId="d2c5dd452d77a740" providerId="LiveId" clId="{53A6ED27-2E0E-46A1-B929-8FCB60F07910}" dt="2022-05-18T00:40:20.742" v="958" actId="1076"/>
          <ac:picMkLst>
            <pc:docMk/>
            <pc:sldMk cId="2926179814" sldId="851"/>
            <ac:picMk id="5" creationId="{42AC3957-54C8-4BB4-BC0A-51FDD380D03F}"/>
          </ac:picMkLst>
        </pc:picChg>
        <pc:picChg chg="del">
          <ac:chgData name="Boban Srezovski" userId="d2c5dd452d77a740" providerId="LiveId" clId="{53A6ED27-2E0E-46A1-B929-8FCB60F07910}" dt="2022-05-18T00:40:01.791" v="952" actId="478"/>
          <ac:picMkLst>
            <pc:docMk/>
            <pc:sldMk cId="2926179814" sldId="851"/>
            <ac:picMk id="6" creationId="{EF547165-EC58-4223-854E-4396FAA670A7}"/>
          </ac:picMkLst>
        </pc:picChg>
        <pc:picChg chg="del">
          <ac:chgData name="Boban Srezovski" userId="d2c5dd452d77a740" providerId="LiveId" clId="{53A6ED27-2E0E-46A1-B929-8FCB60F07910}" dt="2022-05-18T00:40:03.014" v="953" actId="478"/>
          <ac:picMkLst>
            <pc:docMk/>
            <pc:sldMk cId="2926179814" sldId="851"/>
            <ac:picMk id="10" creationId="{8CCD6764-94CE-4A9E-B960-36F2835F46FF}"/>
          </ac:picMkLst>
        </pc:picChg>
      </pc:sldChg>
      <pc:sldChg chg="addSp delSp modSp add mod">
        <pc:chgData name="Boban Srezovski" userId="d2c5dd452d77a740" providerId="LiveId" clId="{53A6ED27-2E0E-46A1-B929-8FCB60F07910}" dt="2022-05-18T00:40:49.023" v="971" actId="20577"/>
        <pc:sldMkLst>
          <pc:docMk/>
          <pc:sldMk cId="2957889506" sldId="852"/>
        </pc:sldMkLst>
        <pc:spChg chg="mod">
          <ac:chgData name="Boban Srezovski" userId="d2c5dd452d77a740" providerId="LiveId" clId="{53A6ED27-2E0E-46A1-B929-8FCB60F07910}" dt="2022-05-18T00:40:49.023" v="971" actId="20577"/>
          <ac:spMkLst>
            <pc:docMk/>
            <pc:sldMk cId="2957889506" sldId="852"/>
            <ac:spMk id="3" creationId="{F8E2C13F-0C95-45C4-B126-ECDC34B00412}"/>
          </ac:spMkLst>
        </pc:spChg>
        <pc:picChg chg="del">
          <ac:chgData name="Boban Srezovski" userId="d2c5dd452d77a740" providerId="LiveId" clId="{53A6ED27-2E0E-46A1-B929-8FCB60F07910}" dt="2022-05-18T00:40:28.679" v="961" actId="478"/>
          <ac:picMkLst>
            <pc:docMk/>
            <pc:sldMk cId="2957889506" sldId="852"/>
            <ac:picMk id="5" creationId="{42AC3957-54C8-4BB4-BC0A-51FDD380D03F}"/>
          </ac:picMkLst>
        </pc:picChg>
        <pc:picChg chg="add mod">
          <ac:chgData name="Boban Srezovski" userId="d2c5dd452d77a740" providerId="LiveId" clId="{53A6ED27-2E0E-46A1-B929-8FCB60F07910}" dt="2022-05-18T00:40:46.862" v="969" actId="1076"/>
          <ac:picMkLst>
            <pc:docMk/>
            <pc:sldMk cId="2957889506" sldId="852"/>
            <ac:picMk id="6" creationId="{AC7F01E1-0146-46FB-9AD5-AC0A8D8DED16}"/>
          </ac:picMkLst>
        </pc:picChg>
      </pc:sldChg>
      <pc:sldChg chg="modSp new mod">
        <pc:chgData name="Boban Srezovski" userId="d2c5dd452d77a740" providerId="LiveId" clId="{53A6ED27-2E0E-46A1-B929-8FCB60F07910}" dt="2022-05-18T00:42:11.122" v="1038" actId="27636"/>
        <pc:sldMkLst>
          <pc:docMk/>
          <pc:sldMk cId="1358342256" sldId="853"/>
        </pc:sldMkLst>
        <pc:spChg chg="mod">
          <ac:chgData name="Boban Srezovski" userId="d2c5dd452d77a740" providerId="LiveId" clId="{53A6ED27-2E0E-46A1-B929-8FCB60F07910}" dt="2022-05-18T00:41:19.453" v="977"/>
          <ac:spMkLst>
            <pc:docMk/>
            <pc:sldMk cId="1358342256" sldId="853"/>
            <ac:spMk id="2" creationId="{F116E473-9148-4B9F-B5CB-11B5F447DB48}"/>
          </ac:spMkLst>
        </pc:spChg>
        <pc:spChg chg="mod">
          <ac:chgData name="Boban Srezovski" userId="d2c5dd452d77a740" providerId="LiveId" clId="{53A6ED27-2E0E-46A1-B929-8FCB60F07910}" dt="2022-05-18T00:42:11.122" v="1038" actId="27636"/>
          <ac:spMkLst>
            <pc:docMk/>
            <pc:sldMk cId="1358342256" sldId="853"/>
            <ac:spMk id="3" creationId="{168EFE5F-923D-401E-9D01-784DE367E206}"/>
          </ac:spMkLst>
        </pc:spChg>
      </pc:sldChg>
      <pc:sldChg chg="addSp modSp new mod">
        <pc:chgData name="Boban Srezovski" userId="d2c5dd452d77a740" providerId="LiveId" clId="{53A6ED27-2E0E-46A1-B929-8FCB60F07910}" dt="2022-05-18T00:43:58.990" v="1070" actId="1076"/>
        <pc:sldMkLst>
          <pc:docMk/>
          <pc:sldMk cId="1005385379" sldId="854"/>
        </pc:sldMkLst>
        <pc:spChg chg="mod">
          <ac:chgData name="Boban Srezovski" userId="d2c5dd452d77a740" providerId="LiveId" clId="{53A6ED27-2E0E-46A1-B929-8FCB60F07910}" dt="2022-05-18T00:42:26.188" v="1044"/>
          <ac:spMkLst>
            <pc:docMk/>
            <pc:sldMk cId="1005385379" sldId="854"/>
            <ac:spMk id="2" creationId="{28B1DC41-A3F5-40DD-8725-FB9AFFC270F8}"/>
          </ac:spMkLst>
        </pc:spChg>
        <pc:spChg chg="mod">
          <ac:chgData name="Boban Srezovski" userId="d2c5dd452d77a740" providerId="LiveId" clId="{53A6ED27-2E0E-46A1-B929-8FCB60F07910}" dt="2022-05-18T00:43:48.887" v="1068" actId="6549"/>
          <ac:spMkLst>
            <pc:docMk/>
            <pc:sldMk cId="1005385379" sldId="854"/>
            <ac:spMk id="3" creationId="{C52C6D6C-9B70-4EB5-A67B-A473516F9EA4}"/>
          </ac:spMkLst>
        </pc:spChg>
        <pc:picChg chg="add mod">
          <ac:chgData name="Boban Srezovski" userId="d2c5dd452d77a740" providerId="LiveId" clId="{53A6ED27-2E0E-46A1-B929-8FCB60F07910}" dt="2022-05-18T00:42:59.070" v="1059" actId="1076"/>
          <ac:picMkLst>
            <pc:docMk/>
            <pc:sldMk cId="1005385379" sldId="854"/>
            <ac:picMk id="5" creationId="{7EE06C9D-4143-4307-965F-CC9CEEAD9CA9}"/>
          </ac:picMkLst>
        </pc:picChg>
        <pc:picChg chg="add mod">
          <ac:chgData name="Boban Srezovski" userId="d2c5dd452d77a740" providerId="LiveId" clId="{53A6ED27-2E0E-46A1-B929-8FCB60F07910}" dt="2022-05-18T00:43:34.854" v="1061" actId="1076"/>
          <ac:picMkLst>
            <pc:docMk/>
            <pc:sldMk cId="1005385379" sldId="854"/>
            <ac:picMk id="7" creationId="{4B348ECE-0F6A-4C05-B259-4D03321F49F4}"/>
          </ac:picMkLst>
        </pc:picChg>
        <pc:picChg chg="add mod">
          <ac:chgData name="Boban Srezovski" userId="d2c5dd452d77a740" providerId="LiveId" clId="{53A6ED27-2E0E-46A1-B929-8FCB60F07910}" dt="2022-05-18T00:43:58.990" v="1070" actId="1076"/>
          <ac:picMkLst>
            <pc:docMk/>
            <pc:sldMk cId="1005385379" sldId="854"/>
            <ac:picMk id="9" creationId="{4DD3CD3E-9ED3-41AE-AF04-3BE1C82B3A0F}"/>
          </ac:picMkLst>
        </pc:picChg>
      </pc:sldChg>
      <pc:sldChg chg="modSp new mod">
        <pc:chgData name="Boban Srezovski" userId="d2c5dd452d77a740" providerId="LiveId" clId="{53A6ED27-2E0E-46A1-B929-8FCB60F07910}" dt="2022-05-18T00:44:38.968" v="1081" actId="122"/>
        <pc:sldMkLst>
          <pc:docMk/>
          <pc:sldMk cId="3165346906" sldId="855"/>
        </pc:sldMkLst>
        <pc:spChg chg="mod">
          <ac:chgData name="Boban Srezovski" userId="d2c5dd452d77a740" providerId="LiveId" clId="{53A6ED27-2E0E-46A1-B929-8FCB60F07910}" dt="2022-05-18T00:44:27.107" v="1076"/>
          <ac:spMkLst>
            <pc:docMk/>
            <pc:sldMk cId="3165346906" sldId="855"/>
            <ac:spMk id="2" creationId="{BE7139E8-6890-4498-980A-6946A3CDFE2A}"/>
          </ac:spMkLst>
        </pc:spChg>
        <pc:spChg chg="mod">
          <ac:chgData name="Boban Srezovski" userId="d2c5dd452d77a740" providerId="LiveId" clId="{53A6ED27-2E0E-46A1-B929-8FCB60F07910}" dt="2022-05-18T00:44:38.968" v="1081" actId="122"/>
          <ac:spMkLst>
            <pc:docMk/>
            <pc:sldMk cId="3165346906" sldId="855"/>
            <ac:spMk id="3" creationId="{9BFE210C-1B7E-4146-AE6A-8D9E1CF63F90}"/>
          </ac:spMkLst>
        </pc:spChg>
      </pc:sldChg>
      <pc:sldChg chg="addSp modSp new mod">
        <pc:chgData name="Boban Srezovski" userId="d2c5dd452d77a740" providerId="LiveId" clId="{53A6ED27-2E0E-46A1-B929-8FCB60F07910}" dt="2022-05-18T00:45:35.439" v="1111" actId="14100"/>
        <pc:sldMkLst>
          <pc:docMk/>
          <pc:sldMk cId="1430723083" sldId="856"/>
        </pc:sldMkLst>
        <pc:spChg chg="mod">
          <ac:chgData name="Boban Srezovski" userId="d2c5dd452d77a740" providerId="LiveId" clId="{53A6ED27-2E0E-46A1-B929-8FCB60F07910}" dt="2022-05-18T00:44:49.523" v="1087"/>
          <ac:spMkLst>
            <pc:docMk/>
            <pc:sldMk cId="1430723083" sldId="856"/>
            <ac:spMk id="2" creationId="{0E2B535A-1DEB-4365-A60B-0D6F73D7EB31}"/>
          </ac:spMkLst>
        </pc:spChg>
        <pc:spChg chg="mod">
          <ac:chgData name="Boban Srezovski" userId="d2c5dd452d77a740" providerId="LiveId" clId="{53A6ED27-2E0E-46A1-B929-8FCB60F07910}" dt="2022-05-18T00:45:35.439" v="1111" actId="14100"/>
          <ac:spMkLst>
            <pc:docMk/>
            <pc:sldMk cId="1430723083" sldId="856"/>
            <ac:spMk id="3" creationId="{4E070225-EC20-479F-B555-4303B6AD8118}"/>
          </ac:spMkLst>
        </pc:spChg>
        <pc:picChg chg="add mod">
          <ac:chgData name="Boban Srezovski" userId="d2c5dd452d77a740" providerId="LiveId" clId="{53A6ED27-2E0E-46A1-B929-8FCB60F07910}" dt="2022-05-18T00:45:27.789" v="1108" actId="1076"/>
          <ac:picMkLst>
            <pc:docMk/>
            <pc:sldMk cId="1430723083" sldId="856"/>
            <ac:picMk id="5" creationId="{A8D2D6DD-0716-4B51-882B-4CEFE1AA466C}"/>
          </ac:picMkLst>
        </pc:picChg>
        <pc:picChg chg="add mod">
          <ac:chgData name="Boban Srezovski" userId="d2c5dd452d77a740" providerId="LiveId" clId="{53A6ED27-2E0E-46A1-B929-8FCB60F07910}" dt="2022-05-18T00:45:29.710" v="1109" actId="1076"/>
          <ac:picMkLst>
            <pc:docMk/>
            <pc:sldMk cId="1430723083" sldId="856"/>
            <ac:picMk id="7" creationId="{5760BBDF-FD05-4AAD-B4A4-2AF0165CD205}"/>
          </ac:picMkLst>
        </pc:picChg>
      </pc:sldChg>
      <pc:sldChg chg="addSp delSp modSp add mod">
        <pc:chgData name="Boban Srezovski" userId="d2c5dd452d77a740" providerId="LiveId" clId="{53A6ED27-2E0E-46A1-B929-8FCB60F07910}" dt="2022-05-18T00:48:36.965" v="1164" actId="1076"/>
        <pc:sldMkLst>
          <pc:docMk/>
          <pc:sldMk cId="4163016144" sldId="857"/>
        </pc:sldMkLst>
        <pc:spChg chg="mod">
          <ac:chgData name="Boban Srezovski" userId="d2c5dd452d77a740" providerId="LiveId" clId="{53A6ED27-2E0E-46A1-B929-8FCB60F07910}" dt="2022-05-18T00:48:20.170" v="1155" actId="27636"/>
          <ac:spMkLst>
            <pc:docMk/>
            <pc:sldMk cId="4163016144" sldId="857"/>
            <ac:spMk id="3" creationId="{4E070225-EC20-479F-B555-4303B6AD8118}"/>
          </ac:spMkLst>
        </pc:spChg>
        <pc:picChg chg="del">
          <ac:chgData name="Boban Srezovski" userId="d2c5dd452d77a740" providerId="LiveId" clId="{53A6ED27-2E0E-46A1-B929-8FCB60F07910}" dt="2022-05-18T00:45:51.071" v="1114" actId="478"/>
          <ac:picMkLst>
            <pc:docMk/>
            <pc:sldMk cId="4163016144" sldId="857"/>
            <ac:picMk id="5" creationId="{A8D2D6DD-0716-4B51-882B-4CEFE1AA466C}"/>
          </ac:picMkLst>
        </pc:picChg>
        <pc:picChg chg="add mod">
          <ac:chgData name="Boban Srezovski" userId="d2c5dd452d77a740" providerId="LiveId" clId="{53A6ED27-2E0E-46A1-B929-8FCB60F07910}" dt="2022-05-18T00:48:25.711" v="1157" actId="1076"/>
          <ac:picMkLst>
            <pc:docMk/>
            <pc:sldMk cId="4163016144" sldId="857"/>
            <ac:picMk id="6" creationId="{B45A9E11-08F9-4704-BA7D-0ADE2EA39F66}"/>
          </ac:picMkLst>
        </pc:picChg>
        <pc:picChg chg="del">
          <ac:chgData name="Boban Srezovski" userId="d2c5dd452d77a740" providerId="LiveId" clId="{53A6ED27-2E0E-46A1-B929-8FCB60F07910}" dt="2022-05-18T00:45:51.301" v="1115" actId="478"/>
          <ac:picMkLst>
            <pc:docMk/>
            <pc:sldMk cId="4163016144" sldId="857"/>
            <ac:picMk id="7" creationId="{5760BBDF-FD05-4AAD-B4A4-2AF0165CD205}"/>
          </ac:picMkLst>
        </pc:picChg>
        <pc:picChg chg="add mod">
          <ac:chgData name="Boban Srezovski" userId="d2c5dd452d77a740" providerId="LiveId" clId="{53A6ED27-2E0E-46A1-B929-8FCB60F07910}" dt="2022-05-18T00:48:36.965" v="1164" actId="1076"/>
          <ac:picMkLst>
            <pc:docMk/>
            <pc:sldMk cId="4163016144" sldId="857"/>
            <ac:picMk id="8" creationId="{259C4885-3B15-48AF-ACBC-89657F57BBCC}"/>
          </ac:picMkLst>
        </pc:picChg>
      </pc:sldChg>
      <pc:sldChg chg="addSp delSp modSp add mod ord">
        <pc:chgData name="Boban Srezovski" userId="d2c5dd452d77a740" providerId="LiveId" clId="{53A6ED27-2E0E-46A1-B929-8FCB60F07910}" dt="2022-05-18T00:52:16.923" v="1212"/>
        <pc:sldMkLst>
          <pc:docMk/>
          <pc:sldMk cId="1827224283" sldId="858"/>
        </pc:sldMkLst>
        <pc:spChg chg="mod">
          <ac:chgData name="Boban Srezovski" userId="d2c5dd452d77a740" providerId="LiveId" clId="{53A6ED27-2E0E-46A1-B929-8FCB60F07910}" dt="2022-05-18T00:52:16.923" v="1212"/>
          <ac:spMkLst>
            <pc:docMk/>
            <pc:sldMk cId="1827224283" sldId="858"/>
            <ac:spMk id="2" creationId="{99593071-D266-4671-BF1A-272901C65051}"/>
          </ac:spMkLst>
        </pc:spChg>
        <pc:spChg chg="mod">
          <ac:chgData name="Boban Srezovski" userId="d2c5dd452d77a740" providerId="LiveId" clId="{53A6ED27-2E0E-46A1-B929-8FCB60F07910}" dt="2022-05-18T00:51:36.606" v="1202" actId="20577"/>
          <ac:spMkLst>
            <pc:docMk/>
            <pc:sldMk cId="1827224283" sldId="858"/>
            <ac:spMk id="4" creationId="{87A9B92C-24E2-4FE5-8506-F035CE63EADF}"/>
          </ac:spMkLst>
        </pc:spChg>
        <pc:picChg chg="del">
          <ac:chgData name="Boban Srezovski" userId="d2c5dd452d77a740" providerId="LiveId" clId="{53A6ED27-2E0E-46A1-B929-8FCB60F07910}" dt="2022-05-18T00:49:47.566" v="1186" actId="478"/>
          <ac:picMkLst>
            <pc:docMk/>
            <pc:sldMk cId="1827224283" sldId="858"/>
            <ac:picMk id="5" creationId="{4C300035-C87A-4E5E-8F7F-C72C5F0BB8E0}"/>
          </ac:picMkLst>
        </pc:picChg>
        <pc:picChg chg="add mod">
          <ac:chgData name="Boban Srezovski" userId="d2c5dd452d77a740" providerId="LiveId" clId="{53A6ED27-2E0E-46A1-B929-8FCB60F07910}" dt="2022-05-18T00:51:38.069" v="1203" actId="1076"/>
          <ac:picMkLst>
            <pc:docMk/>
            <pc:sldMk cId="1827224283" sldId="858"/>
            <ac:picMk id="6" creationId="{30286C32-F5D8-480C-AE59-D0A67B16BD6B}"/>
          </ac:picMkLst>
        </pc:picChg>
        <pc:picChg chg="add mod">
          <ac:chgData name="Boban Srezovski" userId="d2c5dd452d77a740" providerId="LiveId" clId="{53A6ED27-2E0E-46A1-B929-8FCB60F07910}" dt="2022-05-18T00:51:39.725" v="1204" actId="1076"/>
          <ac:picMkLst>
            <pc:docMk/>
            <pc:sldMk cId="1827224283" sldId="858"/>
            <ac:picMk id="8" creationId="{0CAB8B63-CF16-4D27-8F7E-860495F63593}"/>
          </ac:picMkLst>
        </pc:picChg>
      </pc:sldChg>
      <pc:sldChg chg="addSp delSp modSp add del mod">
        <pc:chgData name="Boban Srezovski" userId="d2c5dd452d77a740" providerId="LiveId" clId="{53A6ED27-2E0E-46A1-B929-8FCB60F07910}" dt="2022-05-18T00:48:55.503" v="1165" actId="47"/>
        <pc:sldMkLst>
          <pc:docMk/>
          <pc:sldMk cId="3718625231" sldId="858"/>
        </pc:sldMkLst>
        <pc:spChg chg="mod">
          <ac:chgData name="Boban Srezovski" userId="d2c5dd452d77a740" providerId="LiveId" clId="{53A6ED27-2E0E-46A1-B929-8FCB60F07910}" dt="2022-05-18T00:48:15.385" v="1145" actId="21"/>
          <ac:spMkLst>
            <pc:docMk/>
            <pc:sldMk cId="3718625231" sldId="858"/>
            <ac:spMk id="3" creationId="{4E070225-EC20-479F-B555-4303B6AD8118}"/>
          </ac:spMkLst>
        </pc:spChg>
        <pc:picChg chg="add del mod">
          <ac:chgData name="Boban Srezovski" userId="d2c5dd452d77a740" providerId="LiveId" clId="{53A6ED27-2E0E-46A1-B929-8FCB60F07910}" dt="2022-05-18T00:48:28.480" v="1158" actId="21"/>
          <ac:picMkLst>
            <pc:docMk/>
            <pc:sldMk cId="3718625231" sldId="858"/>
            <ac:picMk id="5" creationId="{7F5C43BE-86C3-4374-8FA6-935068108A99}"/>
          </ac:picMkLst>
        </pc:picChg>
        <pc:picChg chg="del">
          <ac:chgData name="Boban Srezovski" userId="d2c5dd452d77a740" providerId="LiveId" clId="{53A6ED27-2E0E-46A1-B929-8FCB60F07910}" dt="2022-05-18T00:47:45.743" v="1134" actId="478"/>
          <ac:picMkLst>
            <pc:docMk/>
            <pc:sldMk cId="3718625231" sldId="858"/>
            <ac:picMk id="6" creationId="{B45A9E11-08F9-4704-BA7D-0ADE2EA39F66}"/>
          </ac:picMkLst>
        </pc:picChg>
      </pc:sldChg>
      <pc:sldChg chg="addSp modSp new mod">
        <pc:chgData name="Boban Srezovski" userId="d2c5dd452d77a740" providerId="LiveId" clId="{53A6ED27-2E0E-46A1-B929-8FCB60F07910}" dt="2022-05-18T00:54:33.327" v="1260" actId="1076"/>
        <pc:sldMkLst>
          <pc:docMk/>
          <pc:sldMk cId="2295846753" sldId="859"/>
        </pc:sldMkLst>
        <pc:spChg chg="mod">
          <ac:chgData name="Boban Srezovski" userId="d2c5dd452d77a740" providerId="LiveId" clId="{53A6ED27-2E0E-46A1-B929-8FCB60F07910}" dt="2022-05-18T00:52:45.614" v="1217"/>
          <ac:spMkLst>
            <pc:docMk/>
            <pc:sldMk cId="2295846753" sldId="859"/>
            <ac:spMk id="2" creationId="{0A4B457D-A647-4655-BE4F-8C7EB15CA744}"/>
          </ac:spMkLst>
        </pc:spChg>
        <pc:spChg chg="mod">
          <ac:chgData name="Boban Srezovski" userId="d2c5dd452d77a740" providerId="LiveId" clId="{53A6ED27-2E0E-46A1-B929-8FCB60F07910}" dt="2022-05-18T00:54:15.877" v="1254" actId="14100"/>
          <ac:spMkLst>
            <pc:docMk/>
            <pc:sldMk cId="2295846753" sldId="859"/>
            <ac:spMk id="3" creationId="{75612D45-789C-43BF-8AF1-FFD2EF891694}"/>
          </ac:spMkLst>
        </pc:spChg>
        <pc:picChg chg="add mod">
          <ac:chgData name="Boban Srezovski" userId="d2c5dd452d77a740" providerId="LiveId" clId="{53A6ED27-2E0E-46A1-B929-8FCB60F07910}" dt="2022-05-18T00:54:22.205" v="1257" actId="1076"/>
          <ac:picMkLst>
            <pc:docMk/>
            <pc:sldMk cId="2295846753" sldId="859"/>
            <ac:picMk id="5" creationId="{796B46C3-E462-4081-9FF3-2E523B791B1B}"/>
          </ac:picMkLst>
        </pc:picChg>
        <pc:picChg chg="add mod">
          <ac:chgData name="Boban Srezovski" userId="d2c5dd452d77a740" providerId="LiveId" clId="{53A6ED27-2E0E-46A1-B929-8FCB60F07910}" dt="2022-05-18T00:54:33.327" v="1260" actId="1076"/>
          <ac:picMkLst>
            <pc:docMk/>
            <pc:sldMk cId="2295846753" sldId="859"/>
            <ac:picMk id="6" creationId="{1420D9C7-4CFB-4A13-A8A4-06C5EC17DE9E}"/>
          </ac:picMkLst>
        </pc:picChg>
      </pc:sldChg>
      <pc:sldChg chg="add del">
        <pc:chgData name="Boban Srezovski" userId="d2c5dd452d77a740" providerId="LiveId" clId="{53A6ED27-2E0E-46A1-B929-8FCB60F07910}" dt="2022-05-18T00:53:35.741" v="1234"/>
        <pc:sldMkLst>
          <pc:docMk/>
          <pc:sldMk cId="664889125" sldId="860"/>
        </pc:sldMkLst>
      </pc:sldChg>
      <pc:sldChg chg="addSp delSp modSp add mod">
        <pc:chgData name="Boban Srezovski" userId="d2c5dd452d77a740" providerId="LiveId" clId="{53A6ED27-2E0E-46A1-B929-8FCB60F07910}" dt="2022-05-18T00:55:42.093" v="1294" actId="1076"/>
        <pc:sldMkLst>
          <pc:docMk/>
          <pc:sldMk cId="970751351" sldId="860"/>
        </pc:sldMkLst>
        <pc:spChg chg="mod">
          <ac:chgData name="Boban Srezovski" userId="d2c5dd452d77a740" providerId="LiveId" clId="{53A6ED27-2E0E-46A1-B929-8FCB60F07910}" dt="2022-05-18T00:55:28.581" v="1290" actId="20577"/>
          <ac:spMkLst>
            <pc:docMk/>
            <pc:sldMk cId="970751351" sldId="860"/>
            <ac:spMk id="3" creationId="{75612D45-789C-43BF-8AF1-FFD2EF891694}"/>
          </ac:spMkLst>
        </pc:spChg>
        <pc:picChg chg="del">
          <ac:chgData name="Boban Srezovski" userId="d2c5dd452d77a740" providerId="LiveId" clId="{53A6ED27-2E0E-46A1-B929-8FCB60F07910}" dt="2022-05-18T00:53:43.831" v="1237" actId="478"/>
          <ac:picMkLst>
            <pc:docMk/>
            <pc:sldMk cId="970751351" sldId="860"/>
            <ac:picMk id="5" creationId="{796B46C3-E462-4081-9FF3-2E523B791B1B}"/>
          </ac:picMkLst>
        </pc:picChg>
        <pc:picChg chg="add del mod">
          <ac:chgData name="Boban Srezovski" userId="d2c5dd452d77a740" providerId="LiveId" clId="{53A6ED27-2E0E-46A1-B929-8FCB60F07910}" dt="2022-05-18T00:54:28.545" v="1258" actId="21"/>
          <ac:picMkLst>
            <pc:docMk/>
            <pc:sldMk cId="970751351" sldId="860"/>
            <ac:picMk id="6" creationId="{C423E455-B47D-4C29-A81A-2698DEB4C893}"/>
          </ac:picMkLst>
        </pc:picChg>
        <pc:picChg chg="add mod">
          <ac:chgData name="Boban Srezovski" userId="d2c5dd452d77a740" providerId="LiveId" clId="{53A6ED27-2E0E-46A1-B929-8FCB60F07910}" dt="2022-05-18T00:55:42.093" v="1294" actId="1076"/>
          <ac:picMkLst>
            <pc:docMk/>
            <pc:sldMk cId="970751351" sldId="860"/>
            <ac:picMk id="8" creationId="{0F248F75-AD73-4702-B97F-51D4F40AED22}"/>
          </ac:picMkLst>
        </pc:picChg>
        <pc:picChg chg="add mod">
          <ac:chgData name="Boban Srezovski" userId="d2c5dd452d77a740" providerId="LiveId" clId="{53A6ED27-2E0E-46A1-B929-8FCB60F07910}" dt="2022-05-18T00:55:33.821" v="1291" actId="1076"/>
          <ac:picMkLst>
            <pc:docMk/>
            <pc:sldMk cId="970751351" sldId="860"/>
            <ac:picMk id="10" creationId="{2B94FACD-1FFF-449D-A658-49F34E8CA91A}"/>
          </ac:picMkLst>
        </pc:picChg>
      </pc:sldChg>
      <pc:sldChg chg="addSp delSp modSp add mod">
        <pc:chgData name="Boban Srezovski" userId="d2c5dd452d77a740" providerId="LiveId" clId="{53A6ED27-2E0E-46A1-B929-8FCB60F07910}" dt="2022-05-18T00:56:08.205" v="1305" actId="1076"/>
        <pc:sldMkLst>
          <pc:docMk/>
          <pc:sldMk cId="2987584231" sldId="861"/>
        </pc:sldMkLst>
        <pc:spChg chg="mod">
          <ac:chgData name="Boban Srezovski" userId="d2c5dd452d77a740" providerId="LiveId" clId="{53A6ED27-2E0E-46A1-B929-8FCB60F07910}" dt="2022-05-18T00:55:59.631" v="1303" actId="6549"/>
          <ac:spMkLst>
            <pc:docMk/>
            <pc:sldMk cId="2987584231" sldId="861"/>
            <ac:spMk id="3" creationId="{75612D45-789C-43BF-8AF1-FFD2EF891694}"/>
          </ac:spMkLst>
        </pc:spChg>
        <pc:picChg chg="add mod">
          <ac:chgData name="Boban Srezovski" userId="d2c5dd452d77a740" providerId="LiveId" clId="{53A6ED27-2E0E-46A1-B929-8FCB60F07910}" dt="2022-05-18T00:56:08.205" v="1305" actId="1076"/>
          <ac:picMkLst>
            <pc:docMk/>
            <pc:sldMk cId="2987584231" sldId="861"/>
            <ac:picMk id="5" creationId="{994003F4-7BD7-42F3-99F7-2069452804F2}"/>
          </ac:picMkLst>
        </pc:picChg>
        <pc:picChg chg="del">
          <ac:chgData name="Boban Srezovski" userId="d2c5dd452d77a740" providerId="LiveId" clId="{53A6ED27-2E0E-46A1-B929-8FCB60F07910}" dt="2022-05-18T00:55:54.038" v="1297" actId="478"/>
          <ac:picMkLst>
            <pc:docMk/>
            <pc:sldMk cId="2987584231" sldId="861"/>
            <ac:picMk id="8" creationId="{0F248F75-AD73-4702-B97F-51D4F40AED22}"/>
          </ac:picMkLst>
        </pc:picChg>
        <pc:picChg chg="del">
          <ac:chgData name="Boban Srezovski" userId="d2c5dd452d77a740" providerId="LiveId" clId="{53A6ED27-2E0E-46A1-B929-8FCB60F07910}" dt="2022-05-18T00:55:54.310" v="1298" actId="478"/>
          <ac:picMkLst>
            <pc:docMk/>
            <pc:sldMk cId="2987584231" sldId="861"/>
            <ac:picMk id="10" creationId="{2B94FACD-1FFF-449D-A658-49F34E8CA91A}"/>
          </ac:picMkLst>
        </pc:picChg>
      </pc:sldChg>
      <pc:sldChg chg="addSp delSp modSp add mod">
        <pc:chgData name="Boban Srezovski" userId="d2c5dd452d77a740" providerId="LiveId" clId="{53A6ED27-2E0E-46A1-B929-8FCB60F07910}" dt="2022-05-18T00:56:32.965" v="1316" actId="1076"/>
        <pc:sldMkLst>
          <pc:docMk/>
          <pc:sldMk cId="2291630347" sldId="862"/>
        </pc:sldMkLst>
        <pc:spChg chg="mod">
          <ac:chgData name="Boban Srezovski" userId="d2c5dd452d77a740" providerId="LiveId" clId="{53A6ED27-2E0E-46A1-B929-8FCB60F07910}" dt="2022-05-18T00:56:19.512" v="1312" actId="6549"/>
          <ac:spMkLst>
            <pc:docMk/>
            <pc:sldMk cId="2291630347" sldId="862"/>
            <ac:spMk id="3" creationId="{75612D45-789C-43BF-8AF1-FFD2EF891694}"/>
          </ac:spMkLst>
        </pc:spChg>
        <pc:picChg chg="del">
          <ac:chgData name="Boban Srezovski" userId="d2c5dd452d77a740" providerId="LiveId" clId="{53A6ED27-2E0E-46A1-B929-8FCB60F07910}" dt="2022-05-18T00:56:21.037" v="1313" actId="478"/>
          <ac:picMkLst>
            <pc:docMk/>
            <pc:sldMk cId="2291630347" sldId="862"/>
            <ac:picMk id="5" creationId="{994003F4-7BD7-42F3-99F7-2069452804F2}"/>
          </ac:picMkLst>
        </pc:picChg>
        <pc:picChg chg="add mod">
          <ac:chgData name="Boban Srezovski" userId="d2c5dd452d77a740" providerId="LiveId" clId="{53A6ED27-2E0E-46A1-B929-8FCB60F07910}" dt="2022-05-18T00:56:32.965" v="1316" actId="1076"/>
          <ac:picMkLst>
            <pc:docMk/>
            <pc:sldMk cId="2291630347" sldId="862"/>
            <ac:picMk id="6" creationId="{BB8A3872-1DE2-44C8-AB86-C6476B1E2E2A}"/>
          </ac:picMkLst>
        </pc:picChg>
      </pc:sldChg>
      <pc:sldChg chg="addSp delSp modSp add mod">
        <pc:chgData name="Boban Srezovski" userId="d2c5dd452d77a740" providerId="LiveId" clId="{53A6ED27-2E0E-46A1-B929-8FCB60F07910}" dt="2022-05-18T00:56:55.246" v="1330" actId="20577"/>
        <pc:sldMkLst>
          <pc:docMk/>
          <pc:sldMk cId="1591809444" sldId="863"/>
        </pc:sldMkLst>
        <pc:spChg chg="mod">
          <ac:chgData name="Boban Srezovski" userId="d2c5dd452d77a740" providerId="LiveId" clId="{53A6ED27-2E0E-46A1-B929-8FCB60F07910}" dt="2022-05-18T00:56:55.246" v="1330" actId="20577"/>
          <ac:spMkLst>
            <pc:docMk/>
            <pc:sldMk cId="1591809444" sldId="863"/>
            <ac:spMk id="3" creationId="{75612D45-789C-43BF-8AF1-FFD2EF891694}"/>
          </ac:spMkLst>
        </pc:spChg>
        <pc:picChg chg="add mod">
          <ac:chgData name="Boban Srezovski" userId="d2c5dd452d77a740" providerId="LiveId" clId="{53A6ED27-2E0E-46A1-B929-8FCB60F07910}" dt="2022-05-18T00:56:47.100" v="1321" actId="1076"/>
          <ac:picMkLst>
            <pc:docMk/>
            <pc:sldMk cId="1591809444" sldId="863"/>
            <ac:picMk id="5" creationId="{6A3DE21D-CA2C-41DC-BDFA-6B51258A53AE}"/>
          </ac:picMkLst>
        </pc:picChg>
        <pc:picChg chg="del">
          <ac:chgData name="Boban Srezovski" userId="d2c5dd452d77a740" providerId="LiveId" clId="{53A6ED27-2E0E-46A1-B929-8FCB60F07910}" dt="2022-05-18T00:56:40.079" v="1319" actId="478"/>
          <ac:picMkLst>
            <pc:docMk/>
            <pc:sldMk cId="1591809444" sldId="863"/>
            <ac:picMk id="6" creationId="{BB8A3872-1DE2-44C8-AB86-C6476B1E2E2A}"/>
          </ac:picMkLst>
        </pc:picChg>
      </pc:sldChg>
      <pc:sldChg chg="addSp delSp modSp new mod">
        <pc:chgData name="Boban Srezovski" userId="d2c5dd452d77a740" providerId="LiveId" clId="{53A6ED27-2E0E-46A1-B929-8FCB60F07910}" dt="2022-05-18T01:00:23.957" v="1380" actId="1076"/>
        <pc:sldMkLst>
          <pc:docMk/>
          <pc:sldMk cId="1115340876" sldId="864"/>
        </pc:sldMkLst>
        <pc:spChg chg="mod">
          <ac:chgData name="Boban Srezovski" userId="d2c5dd452d77a740" providerId="LiveId" clId="{53A6ED27-2E0E-46A1-B929-8FCB60F07910}" dt="2022-05-18T00:58:34.987" v="1338"/>
          <ac:spMkLst>
            <pc:docMk/>
            <pc:sldMk cId="1115340876" sldId="864"/>
            <ac:spMk id="2" creationId="{CADE167E-F140-4DD3-8A5E-70250F613AA5}"/>
          </ac:spMkLst>
        </pc:spChg>
        <pc:spChg chg="mod">
          <ac:chgData name="Boban Srezovski" userId="d2c5dd452d77a740" providerId="LiveId" clId="{53A6ED27-2E0E-46A1-B929-8FCB60F07910}" dt="2022-05-18T01:00:19.495" v="1378" actId="20577"/>
          <ac:spMkLst>
            <pc:docMk/>
            <pc:sldMk cId="1115340876" sldId="864"/>
            <ac:spMk id="3" creationId="{D394750F-9718-4542-B466-811E494D7E78}"/>
          </ac:spMkLst>
        </pc:spChg>
        <pc:picChg chg="add del">
          <ac:chgData name="Boban Srezovski" userId="d2c5dd452d77a740" providerId="LiveId" clId="{53A6ED27-2E0E-46A1-B929-8FCB60F07910}" dt="2022-05-18T00:59:16.493" v="1345" actId="478"/>
          <ac:picMkLst>
            <pc:docMk/>
            <pc:sldMk cId="1115340876" sldId="864"/>
            <ac:picMk id="5" creationId="{F494E16A-137C-47A7-9293-9552BA968EE2}"/>
          </ac:picMkLst>
        </pc:picChg>
        <pc:picChg chg="add del mod">
          <ac:chgData name="Boban Srezovski" userId="d2c5dd452d77a740" providerId="LiveId" clId="{53A6ED27-2E0E-46A1-B929-8FCB60F07910}" dt="2022-05-18T00:59:16.206" v="1344" actId="478"/>
          <ac:picMkLst>
            <pc:docMk/>
            <pc:sldMk cId="1115340876" sldId="864"/>
            <ac:picMk id="7" creationId="{12BDAD92-F166-4782-9A0E-2047013D1EDE}"/>
          </ac:picMkLst>
        </pc:picChg>
        <pc:picChg chg="add mod">
          <ac:chgData name="Boban Srezovski" userId="d2c5dd452d77a740" providerId="LiveId" clId="{53A6ED27-2E0E-46A1-B929-8FCB60F07910}" dt="2022-05-18T01:00:23.957" v="1380" actId="1076"/>
          <ac:picMkLst>
            <pc:docMk/>
            <pc:sldMk cId="1115340876" sldId="864"/>
            <ac:picMk id="9" creationId="{881E2A97-90AB-459B-8334-42C6CFD5EE1E}"/>
          </ac:picMkLst>
        </pc:picChg>
        <pc:picChg chg="add mod">
          <ac:chgData name="Boban Srezovski" userId="d2c5dd452d77a740" providerId="LiveId" clId="{53A6ED27-2E0E-46A1-B929-8FCB60F07910}" dt="2022-05-18T01:00:21.412" v="1379" actId="1076"/>
          <ac:picMkLst>
            <pc:docMk/>
            <pc:sldMk cId="1115340876" sldId="864"/>
            <ac:picMk id="11" creationId="{232A2F4A-A568-40DB-A5CB-53EC496A01CB}"/>
          </ac:picMkLst>
        </pc:picChg>
      </pc:sldChg>
      <pc:sldChg chg="addSp delSp modSp new mod">
        <pc:chgData name="Boban Srezovski" userId="d2c5dd452d77a740" providerId="LiveId" clId="{53A6ED27-2E0E-46A1-B929-8FCB60F07910}" dt="2022-05-18T01:01:50.376" v="1410" actId="22"/>
        <pc:sldMkLst>
          <pc:docMk/>
          <pc:sldMk cId="1146214812" sldId="865"/>
        </pc:sldMkLst>
        <pc:spChg chg="mod">
          <ac:chgData name="Boban Srezovski" userId="d2c5dd452d77a740" providerId="LiveId" clId="{53A6ED27-2E0E-46A1-B929-8FCB60F07910}" dt="2022-05-18T01:00:44.563" v="1386"/>
          <ac:spMkLst>
            <pc:docMk/>
            <pc:sldMk cId="1146214812" sldId="865"/>
            <ac:spMk id="2" creationId="{33910EAD-9C4B-44FE-9FA8-C26EA7A062AF}"/>
          </ac:spMkLst>
        </pc:spChg>
        <pc:spChg chg="mod">
          <ac:chgData name="Boban Srezovski" userId="d2c5dd452d77a740" providerId="LiveId" clId="{53A6ED27-2E0E-46A1-B929-8FCB60F07910}" dt="2022-05-18T01:01:17.230" v="1408" actId="1076"/>
          <ac:spMkLst>
            <pc:docMk/>
            <pc:sldMk cId="1146214812" sldId="865"/>
            <ac:spMk id="3" creationId="{29AC3B17-693E-44D7-B406-B7CFBFA8E19D}"/>
          </ac:spMkLst>
        </pc:spChg>
        <pc:picChg chg="add mod">
          <ac:chgData name="Boban Srezovski" userId="d2c5dd452d77a740" providerId="LiveId" clId="{53A6ED27-2E0E-46A1-B929-8FCB60F07910}" dt="2022-05-18T01:01:16.765" v="1407" actId="1076"/>
          <ac:picMkLst>
            <pc:docMk/>
            <pc:sldMk cId="1146214812" sldId="865"/>
            <ac:picMk id="5" creationId="{FF6E6B87-23FF-462A-9FBA-A9D1385F8D1E}"/>
          </ac:picMkLst>
        </pc:picChg>
        <pc:picChg chg="add del">
          <ac:chgData name="Boban Srezovski" userId="d2c5dd452d77a740" providerId="LiveId" clId="{53A6ED27-2E0E-46A1-B929-8FCB60F07910}" dt="2022-05-18T01:01:50.376" v="1410" actId="22"/>
          <ac:picMkLst>
            <pc:docMk/>
            <pc:sldMk cId="1146214812" sldId="865"/>
            <ac:picMk id="7" creationId="{5D1A417F-6029-4C28-9E40-900F19472421}"/>
          </ac:picMkLst>
        </pc:picChg>
      </pc:sldChg>
      <pc:sldChg chg="addSp delSp modSp add mod">
        <pc:chgData name="Boban Srezovski" userId="d2c5dd452d77a740" providerId="LiveId" clId="{53A6ED27-2E0E-46A1-B929-8FCB60F07910}" dt="2022-05-18T01:02:39.237" v="1447" actId="1076"/>
        <pc:sldMkLst>
          <pc:docMk/>
          <pc:sldMk cId="2452850126" sldId="866"/>
        </pc:sldMkLst>
        <pc:spChg chg="mod">
          <ac:chgData name="Boban Srezovski" userId="d2c5dd452d77a740" providerId="LiveId" clId="{53A6ED27-2E0E-46A1-B929-8FCB60F07910}" dt="2022-05-18T01:02:37.973" v="1446" actId="242"/>
          <ac:spMkLst>
            <pc:docMk/>
            <pc:sldMk cId="2452850126" sldId="866"/>
            <ac:spMk id="3" creationId="{29AC3B17-693E-44D7-B406-B7CFBFA8E19D}"/>
          </ac:spMkLst>
        </pc:spChg>
        <pc:picChg chg="del">
          <ac:chgData name="Boban Srezovski" userId="d2c5dd452d77a740" providerId="LiveId" clId="{53A6ED27-2E0E-46A1-B929-8FCB60F07910}" dt="2022-05-18T01:01:59.455" v="1413" actId="478"/>
          <ac:picMkLst>
            <pc:docMk/>
            <pc:sldMk cId="2452850126" sldId="866"/>
            <ac:picMk id="5" creationId="{FF6E6B87-23FF-462A-9FBA-A9D1385F8D1E}"/>
          </ac:picMkLst>
        </pc:picChg>
        <pc:picChg chg="add mod">
          <ac:chgData name="Boban Srezovski" userId="d2c5dd452d77a740" providerId="LiveId" clId="{53A6ED27-2E0E-46A1-B929-8FCB60F07910}" dt="2022-05-18T01:02:39.237" v="1447" actId="1076"/>
          <ac:picMkLst>
            <pc:docMk/>
            <pc:sldMk cId="2452850126" sldId="866"/>
            <ac:picMk id="6" creationId="{182A00CA-ABB4-4B0D-8834-92B5EB727B6B}"/>
          </ac:picMkLst>
        </pc:picChg>
      </pc:sldChg>
      <pc:sldChg chg="addSp delSp modSp add mod">
        <pc:chgData name="Boban Srezovski" userId="d2c5dd452d77a740" providerId="LiveId" clId="{53A6ED27-2E0E-46A1-B929-8FCB60F07910}" dt="2022-05-18T01:04:25.021" v="1491" actId="1076"/>
        <pc:sldMkLst>
          <pc:docMk/>
          <pc:sldMk cId="1724423738" sldId="867"/>
        </pc:sldMkLst>
        <pc:spChg chg="mod">
          <ac:chgData name="Boban Srezovski" userId="d2c5dd452d77a740" providerId="LiveId" clId="{53A6ED27-2E0E-46A1-B929-8FCB60F07910}" dt="2022-05-18T01:03:51.981" v="1484" actId="20577"/>
          <ac:spMkLst>
            <pc:docMk/>
            <pc:sldMk cId="1724423738" sldId="867"/>
            <ac:spMk id="3" creationId="{29AC3B17-693E-44D7-B406-B7CFBFA8E19D}"/>
          </ac:spMkLst>
        </pc:spChg>
        <pc:picChg chg="add mod">
          <ac:chgData name="Boban Srezovski" userId="d2c5dd452d77a740" providerId="LiveId" clId="{53A6ED27-2E0E-46A1-B929-8FCB60F07910}" dt="2022-05-18T01:03:59.733" v="1487" actId="1076"/>
          <ac:picMkLst>
            <pc:docMk/>
            <pc:sldMk cId="1724423738" sldId="867"/>
            <ac:picMk id="5" creationId="{A18EFF3E-FCC7-4124-ADB0-ED18029912C4}"/>
          </ac:picMkLst>
        </pc:picChg>
        <pc:picChg chg="del">
          <ac:chgData name="Boban Srezovski" userId="d2c5dd452d77a740" providerId="LiveId" clId="{53A6ED27-2E0E-46A1-B929-8FCB60F07910}" dt="2022-05-18T01:02:49.062" v="1450" actId="478"/>
          <ac:picMkLst>
            <pc:docMk/>
            <pc:sldMk cId="1724423738" sldId="867"/>
            <ac:picMk id="6" creationId="{182A00CA-ABB4-4B0D-8834-92B5EB727B6B}"/>
          </ac:picMkLst>
        </pc:picChg>
        <pc:picChg chg="add mod modCrop">
          <ac:chgData name="Boban Srezovski" userId="d2c5dd452d77a740" providerId="LiveId" clId="{53A6ED27-2E0E-46A1-B929-8FCB60F07910}" dt="2022-05-18T01:04:25.021" v="1491" actId="1076"/>
          <ac:picMkLst>
            <pc:docMk/>
            <pc:sldMk cId="1724423738" sldId="867"/>
            <ac:picMk id="8" creationId="{1369F068-1B33-4678-814B-5B231D438144}"/>
          </ac:picMkLst>
        </pc:picChg>
      </pc:sldChg>
      <pc:sldChg chg="addSp delSp modSp add mod">
        <pc:chgData name="Boban Srezovski" userId="d2c5dd452d77a740" providerId="LiveId" clId="{53A6ED27-2E0E-46A1-B929-8FCB60F07910}" dt="2022-05-18T01:05:08.451" v="1515"/>
        <pc:sldMkLst>
          <pc:docMk/>
          <pc:sldMk cId="2142848237" sldId="868"/>
        </pc:sldMkLst>
        <pc:spChg chg="mod">
          <ac:chgData name="Boban Srezovski" userId="d2c5dd452d77a740" providerId="LiveId" clId="{53A6ED27-2E0E-46A1-B929-8FCB60F07910}" dt="2022-05-18T01:05:08.451" v="1515"/>
          <ac:spMkLst>
            <pc:docMk/>
            <pc:sldMk cId="2142848237" sldId="868"/>
            <ac:spMk id="3" creationId="{29AC3B17-693E-44D7-B406-B7CFBFA8E19D}"/>
          </ac:spMkLst>
        </pc:spChg>
        <pc:picChg chg="del">
          <ac:chgData name="Boban Srezovski" userId="d2c5dd452d77a740" providerId="LiveId" clId="{53A6ED27-2E0E-46A1-B929-8FCB60F07910}" dt="2022-05-18T01:04:34.550" v="1492" actId="478"/>
          <ac:picMkLst>
            <pc:docMk/>
            <pc:sldMk cId="2142848237" sldId="868"/>
            <ac:picMk id="5" creationId="{A18EFF3E-FCC7-4124-ADB0-ED18029912C4}"/>
          </ac:picMkLst>
        </pc:picChg>
        <pc:picChg chg="add mod">
          <ac:chgData name="Boban Srezovski" userId="d2c5dd452d77a740" providerId="LiveId" clId="{53A6ED27-2E0E-46A1-B929-8FCB60F07910}" dt="2022-05-18T01:05:00.181" v="1507" actId="1076"/>
          <ac:picMkLst>
            <pc:docMk/>
            <pc:sldMk cId="2142848237" sldId="868"/>
            <ac:picMk id="6" creationId="{1C1FF979-AFA3-44ED-9134-E32FEB416FB9}"/>
          </ac:picMkLst>
        </pc:picChg>
        <pc:picChg chg="del">
          <ac:chgData name="Boban Srezovski" userId="d2c5dd452d77a740" providerId="LiveId" clId="{53A6ED27-2E0E-46A1-B929-8FCB60F07910}" dt="2022-05-18T01:04:35.285" v="1493" actId="478"/>
          <ac:picMkLst>
            <pc:docMk/>
            <pc:sldMk cId="2142848237" sldId="868"/>
            <ac:picMk id="8" creationId="{1369F068-1B33-4678-814B-5B231D438144}"/>
          </ac:picMkLst>
        </pc:picChg>
      </pc:sldChg>
      <pc:sldChg chg="addSp delSp modSp add mod">
        <pc:chgData name="Boban Srezovski" userId="d2c5dd452d77a740" providerId="LiveId" clId="{53A6ED27-2E0E-46A1-B929-8FCB60F07910}" dt="2022-05-18T01:05:44.069" v="1536" actId="1076"/>
        <pc:sldMkLst>
          <pc:docMk/>
          <pc:sldMk cId="3000715719" sldId="869"/>
        </pc:sldMkLst>
        <pc:spChg chg="mod">
          <ac:chgData name="Boban Srezovski" userId="d2c5dd452d77a740" providerId="LiveId" clId="{53A6ED27-2E0E-46A1-B929-8FCB60F07910}" dt="2022-05-18T01:05:28.406" v="1531" actId="6549"/>
          <ac:spMkLst>
            <pc:docMk/>
            <pc:sldMk cId="3000715719" sldId="869"/>
            <ac:spMk id="3" creationId="{29AC3B17-693E-44D7-B406-B7CFBFA8E19D}"/>
          </ac:spMkLst>
        </pc:spChg>
        <pc:picChg chg="add mod">
          <ac:chgData name="Boban Srezovski" userId="d2c5dd452d77a740" providerId="LiveId" clId="{53A6ED27-2E0E-46A1-B929-8FCB60F07910}" dt="2022-05-18T01:05:44.069" v="1536" actId="1076"/>
          <ac:picMkLst>
            <pc:docMk/>
            <pc:sldMk cId="3000715719" sldId="869"/>
            <ac:picMk id="5" creationId="{3A35295C-151C-443A-8601-AEAF18E778BF}"/>
          </ac:picMkLst>
        </pc:picChg>
        <pc:picChg chg="del">
          <ac:chgData name="Boban Srezovski" userId="d2c5dd452d77a740" providerId="LiveId" clId="{53A6ED27-2E0E-46A1-B929-8FCB60F07910}" dt="2022-05-18T01:05:19.878" v="1518" actId="478"/>
          <ac:picMkLst>
            <pc:docMk/>
            <pc:sldMk cId="3000715719" sldId="869"/>
            <ac:picMk id="6" creationId="{1C1FF979-AFA3-44ED-9134-E32FEB416FB9}"/>
          </ac:picMkLst>
        </pc:picChg>
      </pc:sldChg>
      <pc:sldChg chg="addSp delSp modSp add mod">
        <pc:chgData name="Boban Srezovski" userId="d2c5dd452d77a740" providerId="LiveId" clId="{53A6ED27-2E0E-46A1-B929-8FCB60F07910}" dt="2022-05-18T01:07:13.660" v="1575" actId="1076"/>
        <pc:sldMkLst>
          <pc:docMk/>
          <pc:sldMk cId="842161251" sldId="870"/>
        </pc:sldMkLst>
        <pc:spChg chg="mod">
          <ac:chgData name="Boban Srezovski" userId="d2c5dd452d77a740" providerId="LiveId" clId="{53A6ED27-2E0E-46A1-B929-8FCB60F07910}" dt="2022-05-18T01:07:12.053" v="1574" actId="20577"/>
          <ac:spMkLst>
            <pc:docMk/>
            <pc:sldMk cId="842161251" sldId="870"/>
            <ac:spMk id="3" creationId="{29AC3B17-693E-44D7-B406-B7CFBFA8E19D}"/>
          </ac:spMkLst>
        </pc:spChg>
        <pc:picChg chg="del">
          <ac:chgData name="Boban Srezovski" userId="d2c5dd452d77a740" providerId="LiveId" clId="{53A6ED27-2E0E-46A1-B929-8FCB60F07910}" dt="2022-05-18T01:05:57.743" v="1542" actId="478"/>
          <ac:picMkLst>
            <pc:docMk/>
            <pc:sldMk cId="842161251" sldId="870"/>
            <ac:picMk id="5" creationId="{3A35295C-151C-443A-8601-AEAF18E778BF}"/>
          </ac:picMkLst>
        </pc:picChg>
        <pc:picChg chg="add mod">
          <ac:chgData name="Boban Srezovski" userId="d2c5dd452d77a740" providerId="LiveId" clId="{53A6ED27-2E0E-46A1-B929-8FCB60F07910}" dt="2022-05-18T01:07:13.660" v="1575" actId="1076"/>
          <ac:picMkLst>
            <pc:docMk/>
            <pc:sldMk cId="842161251" sldId="870"/>
            <ac:picMk id="6" creationId="{9A9E1D74-38AB-477E-9095-917CF0BC27E5}"/>
          </ac:picMkLst>
        </pc:picChg>
      </pc:sldChg>
      <pc:sldChg chg="addSp modSp new mod">
        <pc:chgData name="Boban Srezovski" userId="d2c5dd452d77a740" providerId="LiveId" clId="{53A6ED27-2E0E-46A1-B929-8FCB60F07910}" dt="2022-05-18T01:08:10.389" v="1604" actId="1076"/>
        <pc:sldMkLst>
          <pc:docMk/>
          <pc:sldMk cId="1968618995" sldId="871"/>
        </pc:sldMkLst>
        <pc:spChg chg="mod">
          <ac:chgData name="Boban Srezovski" userId="d2c5dd452d77a740" providerId="LiveId" clId="{53A6ED27-2E0E-46A1-B929-8FCB60F07910}" dt="2022-05-18T01:07:32.115" v="1581"/>
          <ac:spMkLst>
            <pc:docMk/>
            <pc:sldMk cId="1968618995" sldId="871"/>
            <ac:spMk id="2" creationId="{3719155C-25E8-4AF5-BFB7-23E388D2410C}"/>
          </ac:spMkLst>
        </pc:spChg>
        <pc:spChg chg="mod">
          <ac:chgData name="Boban Srezovski" userId="d2c5dd452d77a740" providerId="LiveId" clId="{53A6ED27-2E0E-46A1-B929-8FCB60F07910}" dt="2022-05-18T01:08:06.573" v="1603" actId="20577"/>
          <ac:spMkLst>
            <pc:docMk/>
            <pc:sldMk cId="1968618995" sldId="871"/>
            <ac:spMk id="3" creationId="{2FD6E516-4BD3-444C-A83C-5125FCE5544F}"/>
          </ac:spMkLst>
        </pc:spChg>
        <pc:picChg chg="add mod">
          <ac:chgData name="Boban Srezovski" userId="d2c5dd452d77a740" providerId="LiveId" clId="{53A6ED27-2E0E-46A1-B929-8FCB60F07910}" dt="2022-05-18T01:08:10.389" v="1604" actId="1076"/>
          <ac:picMkLst>
            <pc:docMk/>
            <pc:sldMk cId="1968618995" sldId="871"/>
            <ac:picMk id="5" creationId="{7D33157F-C8D2-4BF7-A7A6-EF5016909104}"/>
          </ac:picMkLst>
        </pc:picChg>
      </pc:sldChg>
      <pc:sldChg chg="addSp delSp modSp add mod">
        <pc:chgData name="Boban Srezovski" userId="d2c5dd452d77a740" providerId="LiveId" clId="{53A6ED27-2E0E-46A1-B929-8FCB60F07910}" dt="2022-05-18T01:09:07.477" v="1634" actId="1076"/>
        <pc:sldMkLst>
          <pc:docMk/>
          <pc:sldMk cId="544050485" sldId="872"/>
        </pc:sldMkLst>
        <pc:spChg chg="mod">
          <ac:chgData name="Boban Srezovski" userId="d2c5dd452d77a740" providerId="LiveId" clId="{53A6ED27-2E0E-46A1-B929-8FCB60F07910}" dt="2022-05-18T01:08:59.414" v="1632" actId="27636"/>
          <ac:spMkLst>
            <pc:docMk/>
            <pc:sldMk cId="544050485" sldId="872"/>
            <ac:spMk id="3" creationId="{2FD6E516-4BD3-444C-A83C-5125FCE5544F}"/>
          </ac:spMkLst>
        </pc:spChg>
        <pc:picChg chg="del">
          <ac:chgData name="Boban Srezovski" userId="d2c5dd452d77a740" providerId="LiveId" clId="{53A6ED27-2E0E-46A1-B929-8FCB60F07910}" dt="2022-05-18T01:08:40.382" v="1621" actId="478"/>
          <ac:picMkLst>
            <pc:docMk/>
            <pc:sldMk cId="544050485" sldId="872"/>
            <ac:picMk id="5" creationId="{7D33157F-C8D2-4BF7-A7A6-EF5016909104}"/>
          </ac:picMkLst>
        </pc:picChg>
        <pc:picChg chg="add mod">
          <ac:chgData name="Boban Srezovski" userId="d2c5dd452d77a740" providerId="LiveId" clId="{53A6ED27-2E0E-46A1-B929-8FCB60F07910}" dt="2022-05-18T01:09:07.477" v="1634" actId="1076"/>
          <ac:picMkLst>
            <pc:docMk/>
            <pc:sldMk cId="544050485" sldId="872"/>
            <ac:picMk id="6" creationId="{8EB3C614-3CA8-4956-A71F-D0A41A25E9B1}"/>
          </ac:picMkLst>
        </pc:picChg>
      </pc:sldChg>
      <pc:sldChg chg="modSp new mod">
        <pc:chgData name="Boban Srezovski" userId="d2c5dd452d77a740" providerId="LiveId" clId="{53A6ED27-2E0E-46A1-B929-8FCB60F07910}" dt="2022-05-18T01:10:03.311" v="1690" actId="6549"/>
        <pc:sldMkLst>
          <pc:docMk/>
          <pc:sldMk cId="2132428985" sldId="873"/>
        </pc:sldMkLst>
        <pc:spChg chg="mod">
          <ac:chgData name="Boban Srezovski" userId="d2c5dd452d77a740" providerId="LiveId" clId="{53A6ED27-2E0E-46A1-B929-8FCB60F07910}" dt="2022-05-18T01:09:17.635" v="1640"/>
          <ac:spMkLst>
            <pc:docMk/>
            <pc:sldMk cId="2132428985" sldId="873"/>
            <ac:spMk id="2" creationId="{CF2BEC6D-A2E8-4B97-AE90-1F91C675CD0F}"/>
          </ac:spMkLst>
        </pc:spChg>
        <pc:spChg chg="mod">
          <ac:chgData name="Boban Srezovski" userId="d2c5dd452d77a740" providerId="LiveId" clId="{53A6ED27-2E0E-46A1-B929-8FCB60F07910}" dt="2022-05-18T01:10:03.311" v="1690" actId="6549"/>
          <ac:spMkLst>
            <pc:docMk/>
            <pc:sldMk cId="2132428985" sldId="873"/>
            <ac:spMk id="3" creationId="{9795EB9F-0F8D-44D0-A8D4-69DAE7EDB47D}"/>
          </ac:spMkLst>
        </pc:spChg>
      </pc:sldChg>
      <pc:sldChg chg="addSp delSp modSp new mod">
        <pc:chgData name="Boban Srezovski" userId="d2c5dd452d77a740" providerId="LiveId" clId="{53A6ED27-2E0E-46A1-B929-8FCB60F07910}" dt="2022-05-18T01:11:41.445" v="1727" actId="20577"/>
        <pc:sldMkLst>
          <pc:docMk/>
          <pc:sldMk cId="1979372433" sldId="874"/>
        </pc:sldMkLst>
        <pc:spChg chg="mod">
          <ac:chgData name="Boban Srezovski" userId="d2c5dd452d77a740" providerId="LiveId" clId="{53A6ED27-2E0E-46A1-B929-8FCB60F07910}" dt="2022-05-18T01:10:18.888" v="1696"/>
          <ac:spMkLst>
            <pc:docMk/>
            <pc:sldMk cId="1979372433" sldId="874"/>
            <ac:spMk id="2" creationId="{B626831A-1865-4F95-8CD4-3B77B9893F27}"/>
          </ac:spMkLst>
        </pc:spChg>
        <pc:spChg chg="mod">
          <ac:chgData name="Boban Srezovski" userId="d2c5dd452d77a740" providerId="LiveId" clId="{53A6ED27-2E0E-46A1-B929-8FCB60F07910}" dt="2022-05-18T01:11:41.445" v="1727" actId="20577"/>
          <ac:spMkLst>
            <pc:docMk/>
            <pc:sldMk cId="1979372433" sldId="874"/>
            <ac:spMk id="3" creationId="{22E719C8-4697-4695-8CDB-AA2A60ADFBC6}"/>
          </ac:spMkLst>
        </pc:spChg>
        <pc:picChg chg="add mod">
          <ac:chgData name="Boban Srezovski" userId="d2c5dd452d77a740" providerId="LiveId" clId="{53A6ED27-2E0E-46A1-B929-8FCB60F07910}" dt="2022-05-18T01:11:38.052" v="1726" actId="1076"/>
          <ac:picMkLst>
            <pc:docMk/>
            <pc:sldMk cId="1979372433" sldId="874"/>
            <ac:picMk id="5" creationId="{1BEEC73C-75BA-481B-A566-0F5196AA1F5F}"/>
          </ac:picMkLst>
        </pc:picChg>
        <pc:picChg chg="add del mod">
          <ac:chgData name="Boban Srezovski" userId="d2c5dd452d77a740" providerId="LiveId" clId="{53A6ED27-2E0E-46A1-B929-8FCB60F07910}" dt="2022-05-18T01:11:31.903" v="1722" actId="478"/>
          <ac:picMkLst>
            <pc:docMk/>
            <pc:sldMk cId="1979372433" sldId="874"/>
            <ac:picMk id="7" creationId="{669DC633-5543-4762-A834-1279E5DCDA0F}"/>
          </ac:picMkLst>
        </pc:picChg>
      </pc:sldChg>
      <pc:sldChg chg="delSp modSp add mod">
        <pc:chgData name="Boban Srezovski" userId="d2c5dd452d77a740" providerId="LiveId" clId="{53A6ED27-2E0E-46A1-B929-8FCB60F07910}" dt="2022-05-18T01:12:04.165" v="1848" actId="1076"/>
        <pc:sldMkLst>
          <pc:docMk/>
          <pc:sldMk cId="3478714222" sldId="875"/>
        </pc:sldMkLst>
        <pc:spChg chg="mod">
          <ac:chgData name="Boban Srezovski" userId="d2c5dd452d77a740" providerId="LiveId" clId="{53A6ED27-2E0E-46A1-B929-8FCB60F07910}" dt="2022-05-18T01:12:01.144" v="1847" actId="20577"/>
          <ac:spMkLst>
            <pc:docMk/>
            <pc:sldMk cId="3478714222" sldId="875"/>
            <ac:spMk id="3" creationId="{22E719C8-4697-4695-8CDB-AA2A60ADFBC6}"/>
          </ac:spMkLst>
        </pc:spChg>
        <pc:picChg chg="del">
          <ac:chgData name="Boban Srezovski" userId="d2c5dd452d77a740" providerId="LiveId" clId="{53A6ED27-2E0E-46A1-B929-8FCB60F07910}" dt="2022-05-18T01:11:52.248" v="1728" actId="478"/>
          <ac:picMkLst>
            <pc:docMk/>
            <pc:sldMk cId="3478714222" sldId="875"/>
            <ac:picMk id="5" creationId="{1BEEC73C-75BA-481B-A566-0F5196AA1F5F}"/>
          </ac:picMkLst>
        </pc:picChg>
        <pc:picChg chg="mod">
          <ac:chgData name="Boban Srezovski" userId="d2c5dd452d77a740" providerId="LiveId" clId="{53A6ED27-2E0E-46A1-B929-8FCB60F07910}" dt="2022-05-18T01:12:04.165" v="1848" actId="1076"/>
          <ac:picMkLst>
            <pc:docMk/>
            <pc:sldMk cId="3478714222" sldId="875"/>
            <ac:picMk id="7" creationId="{669DC633-5543-4762-A834-1279E5DCDA0F}"/>
          </ac:picMkLst>
        </pc:picChg>
      </pc:sldChg>
      <pc:sldChg chg="delSp modSp add mod">
        <pc:chgData name="Boban Srezovski" userId="d2c5dd452d77a740" providerId="LiveId" clId="{53A6ED27-2E0E-46A1-B929-8FCB60F07910}" dt="2022-05-18T01:13:32.791" v="1891" actId="403"/>
        <pc:sldMkLst>
          <pc:docMk/>
          <pc:sldMk cId="1656191532" sldId="876"/>
        </pc:sldMkLst>
        <pc:spChg chg="mod">
          <ac:chgData name="Boban Srezovski" userId="d2c5dd452d77a740" providerId="LiveId" clId="{53A6ED27-2E0E-46A1-B929-8FCB60F07910}" dt="2022-05-18T01:13:32.791" v="1891" actId="403"/>
          <ac:spMkLst>
            <pc:docMk/>
            <pc:sldMk cId="1656191532" sldId="876"/>
            <ac:spMk id="3" creationId="{22E719C8-4697-4695-8CDB-AA2A60ADFBC6}"/>
          </ac:spMkLst>
        </pc:spChg>
        <pc:picChg chg="del">
          <ac:chgData name="Boban Srezovski" userId="d2c5dd452d77a740" providerId="LiveId" clId="{53A6ED27-2E0E-46A1-B929-8FCB60F07910}" dt="2022-05-18T01:12:31.678" v="1850" actId="478"/>
          <ac:picMkLst>
            <pc:docMk/>
            <pc:sldMk cId="1656191532" sldId="876"/>
            <ac:picMk id="7" creationId="{669DC633-5543-4762-A834-1279E5DCDA0F}"/>
          </ac:picMkLst>
        </pc:picChg>
      </pc:sldChg>
      <pc:sldChg chg="addSp modSp new mod">
        <pc:chgData name="Boban Srezovski" userId="d2c5dd452d77a740" providerId="LiveId" clId="{53A6ED27-2E0E-46A1-B929-8FCB60F07910}" dt="2022-05-18T01:14:00.764" v="1897" actId="1076"/>
        <pc:sldMkLst>
          <pc:docMk/>
          <pc:sldMk cId="4279719183" sldId="877"/>
        </pc:sldMkLst>
        <pc:spChg chg="mod">
          <ac:chgData name="Boban Srezovski" userId="d2c5dd452d77a740" providerId="LiveId" clId="{53A6ED27-2E0E-46A1-B929-8FCB60F07910}" dt="2022-05-18T01:13:43.104" v="1892"/>
          <ac:spMkLst>
            <pc:docMk/>
            <pc:sldMk cId="4279719183" sldId="877"/>
            <ac:spMk id="2" creationId="{D246163B-CD35-410D-8AE9-FD580674D1BA}"/>
          </ac:spMkLst>
        </pc:spChg>
        <pc:spChg chg="mod">
          <ac:chgData name="Boban Srezovski" userId="d2c5dd452d77a740" providerId="LiveId" clId="{53A6ED27-2E0E-46A1-B929-8FCB60F07910}" dt="2022-05-18T01:13:50.237" v="1895" actId="12"/>
          <ac:spMkLst>
            <pc:docMk/>
            <pc:sldMk cId="4279719183" sldId="877"/>
            <ac:spMk id="3" creationId="{7BECF9F3-5BA5-41F6-B6BF-7B7C19E6BE13}"/>
          </ac:spMkLst>
        </pc:spChg>
        <pc:picChg chg="add mod">
          <ac:chgData name="Boban Srezovski" userId="d2c5dd452d77a740" providerId="LiveId" clId="{53A6ED27-2E0E-46A1-B929-8FCB60F07910}" dt="2022-05-18T01:14:00.764" v="1897" actId="1076"/>
          <ac:picMkLst>
            <pc:docMk/>
            <pc:sldMk cId="4279719183" sldId="877"/>
            <ac:picMk id="5" creationId="{68076ADD-599B-4BC7-88FE-4DCC3C46315C}"/>
          </ac:picMkLst>
        </pc:picChg>
      </pc:sldChg>
      <pc:sldChg chg="addSp delSp modSp add mod">
        <pc:chgData name="Boban Srezovski" userId="d2c5dd452d77a740" providerId="LiveId" clId="{53A6ED27-2E0E-46A1-B929-8FCB60F07910}" dt="2022-05-18T01:14:16.716" v="1902" actId="1076"/>
        <pc:sldMkLst>
          <pc:docMk/>
          <pc:sldMk cId="3840768330" sldId="878"/>
        </pc:sldMkLst>
        <pc:spChg chg="mod">
          <ac:chgData name="Boban Srezovski" userId="d2c5dd452d77a740" providerId="LiveId" clId="{53A6ED27-2E0E-46A1-B929-8FCB60F07910}" dt="2022-05-18T01:14:09.061" v="1899"/>
          <ac:spMkLst>
            <pc:docMk/>
            <pc:sldMk cId="3840768330" sldId="878"/>
            <ac:spMk id="3" creationId="{7BECF9F3-5BA5-41F6-B6BF-7B7C19E6BE13}"/>
          </ac:spMkLst>
        </pc:spChg>
        <pc:picChg chg="del">
          <ac:chgData name="Boban Srezovski" userId="d2c5dd452d77a740" providerId="LiveId" clId="{53A6ED27-2E0E-46A1-B929-8FCB60F07910}" dt="2022-05-18T01:14:10.614" v="1900" actId="478"/>
          <ac:picMkLst>
            <pc:docMk/>
            <pc:sldMk cId="3840768330" sldId="878"/>
            <ac:picMk id="5" creationId="{68076ADD-599B-4BC7-88FE-4DCC3C46315C}"/>
          </ac:picMkLst>
        </pc:picChg>
        <pc:picChg chg="add mod">
          <ac:chgData name="Boban Srezovski" userId="d2c5dd452d77a740" providerId="LiveId" clId="{53A6ED27-2E0E-46A1-B929-8FCB60F07910}" dt="2022-05-18T01:14:16.716" v="1902" actId="1076"/>
          <ac:picMkLst>
            <pc:docMk/>
            <pc:sldMk cId="3840768330" sldId="878"/>
            <ac:picMk id="6" creationId="{B4F7F0AD-A66C-4692-9A9A-FF0795DDA277}"/>
          </ac:picMkLst>
        </pc:picChg>
      </pc:sldChg>
      <pc:sldChg chg="delSp modSp add mod">
        <pc:chgData name="Boban Srezovski" userId="d2c5dd452d77a740" providerId="LiveId" clId="{53A6ED27-2E0E-46A1-B929-8FCB60F07910}" dt="2022-05-18T01:14:44.152" v="1927" actId="242"/>
        <pc:sldMkLst>
          <pc:docMk/>
          <pc:sldMk cId="102639720" sldId="879"/>
        </pc:sldMkLst>
        <pc:spChg chg="mod">
          <ac:chgData name="Boban Srezovski" userId="d2c5dd452d77a740" providerId="LiveId" clId="{53A6ED27-2E0E-46A1-B929-8FCB60F07910}" dt="2022-05-18T01:14:44.152" v="1927" actId="242"/>
          <ac:spMkLst>
            <pc:docMk/>
            <pc:sldMk cId="102639720" sldId="879"/>
            <ac:spMk id="3" creationId="{7BECF9F3-5BA5-41F6-B6BF-7B7C19E6BE13}"/>
          </ac:spMkLst>
        </pc:spChg>
        <pc:picChg chg="del">
          <ac:chgData name="Boban Srezovski" userId="d2c5dd452d77a740" providerId="LiveId" clId="{53A6ED27-2E0E-46A1-B929-8FCB60F07910}" dt="2022-05-18T01:14:24.047" v="1904" actId="478"/>
          <ac:picMkLst>
            <pc:docMk/>
            <pc:sldMk cId="102639720" sldId="879"/>
            <ac:picMk id="6" creationId="{B4F7F0AD-A66C-4692-9A9A-FF0795DDA277}"/>
          </ac:picMkLst>
        </pc:picChg>
      </pc:sldChg>
      <pc:sldChg chg="addSp modSp new mod">
        <pc:chgData name="Boban Srezovski" userId="d2c5dd452d77a740" providerId="LiveId" clId="{53A6ED27-2E0E-46A1-B929-8FCB60F07910}" dt="2022-05-18T01:15:41.709" v="1940" actId="1076"/>
        <pc:sldMkLst>
          <pc:docMk/>
          <pc:sldMk cId="2266463096" sldId="880"/>
        </pc:sldMkLst>
        <pc:spChg chg="mod">
          <ac:chgData name="Boban Srezovski" userId="d2c5dd452d77a740" providerId="LiveId" clId="{53A6ED27-2E0E-46A1-B929-8FCB60F07910}" dt="2022-05-18T01:15:20.635" v="1933"/>
          <ac:spMkLst>
            <pc:docMk/>
            <pc:sldMk cId="2266463096" sldId="880"/>
            <ac:spMk id="2" creationId="{8467B220-8741-44B8-B8CC-E9962049D49D}"/>
          </ac:spMkLst>
        </pc:spChg>
        <pc:spChg chg="mod">
          <ac:chgData name="Boban Srezovski" userId="d2c5dd452d77a740" providerId="LiveId" clId="{53A6ED27-2E0E-46A1-B929-8FCB60F07910}" dt="2022-05-18T01:15:39.469" v="1938" actId="20577"/>
          <ac:spMkLst>
            <pc:docMk/>
            <pc:sldMk cId="2266463096" sldId="880"/>
            <ac:spMk id="3" creationId="{513531AE-E523-4131-BA84-F8D599050845}"/>
          </ac:spMkLst>
        </pc:spChg>
        <pc:picChg chg="add mod">
          <ac:chgData name="Boban Srezovski" userId="d2c5dd452d77a740" providerId="LiveId" clId="{53A6ED27-2E0E-46A1-B929-8FCB60F07910}" dt="2022-05-18T01:15:41.709" v="1940" actId="1076"/>
          <ac:picMkLst>
            <pc:docMk/>
            <pc:sldMk cId="2266463096" sldId="880"/>
            <ac:picMk id="5" creationId="{D307B37E-A86A-487E-9F41-F0B678DB7F4D}"/>
          </ac:picMkLst>
        </pc:picChg>
      </pc:sldChg>
      <pc:sldChg chg="delSp modSp add mod">
        <pc:chgData name="Boban Srezovski" userId="d2c5dd452d77a740" providerId="LiveId" clId="{53A6ED27-2E0E-46A1-B929-8FCB60F07910}" dt="2022-05-18T01:16:21.517" v="1996" actId="6549"/>
        <pc:sldMkLst>
          <pc:docMk/>
          <pc:sldMk cId="206478912" sldId="881"/>
        </pc:sldMkLst>
        <pc:spChg chg="mod">
          <ac:chgData name="Boban Srezovski" userId="d2c5dd452d77a740" providerId="LiveId" clId="{53A6ED27-2E0E-46A1-B929-8FCB60F07910}" dt="2022-05-18T01:16:21.517" v="1996" actId="6549"/>
          <ac:spMkLst>
            <pc:docMk/>
            <pc:sldMk cId="206478912" sldId="881"/>
            <ac:spMk id="3" creationId="{513531AE-E523-4131-BA84-F8D599050845}"/>
          </ac:spMkLst>
        </pc:spChg>
        <pc:picChg chg="del">
          <ac:chgData name="Boban Srezovski" userId="d2c5dd452d77a740" providerId="LiveId" clId="{53A6ED27-2E0E-46A1-B929-8FCB60F07910}" dt="2022-05-18T01:15:49.505" v="1942" actId="478"/>
          <ac:picMkLst>
            <pc:docMk/>
            <pc:sldMk cId="206478912" sldId="881"/>
            <ac:picMk id="5" creationId="{D307B37E-A86A-487E-9F41-F0B678DB7F4D}"/>
          </ac:picMkLst>
        </pc:picChg>
      </pc:sldChg>
      <pc:sldChg chg="addSp delSp modSp new mod">
        <pc:chgData name="Boban Srezovski" userId="d2c5dd452d77a740" providerId="LiveId" clId="{53A6ED27-2E0E-46A1-B929-8FCB60F07910}" dt="2022-05-18T01:18:19.148" v="2043" actId="1076"/>
        <pc:sldMkLst>
          <pc:docMk/>
          <pc:sldMk cId="2872046192" sldId="882"/>
        </pc:sldMkLst>
        <pc:spChg chg="mod">
          <ac:chgData name="Boban Srezovski" userId="d2c5dd452d77a740" providerId="LiveId" clId="{53A6ED27-2E0E-46A1-B929-8FCB60F07910}" dt="2022-05-18T01:16:37.825" v="2002"/>
          <ac:spMkLst>
            <pc:docMk/>
            <pc:sldMk cId="2872046192" sldId="882"/>
            <ac:spMk id="2" creationId="{EDDEEA98-A423-46ED-96B3-AFE6E5B3FD18}"/>
          </ac:spMkLst>
        </pc:spChg>
        <pc:spChg chg="mod">
          <ac:chgData name="Boban Srezovski" userId="d2c5dd452d77a740" providerId="LiveId" clId="{53A6ED27-2E0E-46A1-B929-8FCB60F07910}" dt="2022-05-18T01:17:55.850" v="2034"/>
          <ac:spMkLst>
            <pc:docMk/>
            <pc:sldMk cId="2872046192" sldId="882"/>
            <ac:spMk id="3" creationId="{2E488D5C-B72D-4ACA-9B35-1A0D864E1EF5}"/>
          </ac:spMkLst>
        </pc:spChg>
        <pc:picChg chg="add del">
          <ac:chgData name="Boban Srezovski" userId="d2c5dd452d77a740" providerId="LiveId" clId="{53A6ED27-2E0E-46A1-B929-8FCB60F07910}" dt="2022-05-18T01:17:17.797" v="2017" actId="478"/>
          <ac:picMkLst>
            <pc:docMk/>
            <pc:sldMk cId="2872046192" sldId="882"/>
            <ac:picMk id="5" creationId="{286C4710-11F7-4993-A4CA-5A972FBA239C}"/>
          </ac:picMkLst>
        </pc:picChg>
        <pc:picChg chg="add del mod">
          <ac:chgData name="Boban Srezovski" userId="d2c5dd452d77a740" providerId="LiveId" clId="{53A6ED27-2E0E-46A1-B929-8FCB60F07910}" dt="2022-05-18T01:17:17.537" v="2016" actId="478"/>
          <ac:picMkLst>
            <pc:docMk/>
            <pc:sldMk cId="2872046192" sldId="882"/>
            <ac:picMk id="7" creationId="{8E2EC874-4485-41B4-968A-7E0736055F83}"/>
          </ac:picMkLst>
        </pc:picChg>
        <pc:picChg chg="add mod">
          <ac:chgData name="Boban Srezovski" userId="d2c5dd452d77a740" providerId="LiveId" clId="{53A6ED27-2E0E-46A1-B929-8FCB60F07910}" dt="2022-05-18T01:18:19.148" v="2043" actId="1076"/>
          <ac:picMkLst>
            <pc:docMk/>
            <pc:sldMk cId="2872046192" sldId="882"/>
            <ac:picMk id="9" creationId="{3FA3B639-FC07-46A2-B34E-F51C2BE2B011}"/>
          </ac:picMkLst>
        </pc:picChg>
        <pc:picChg chg="add mod">
          <ac:chgData name="Boban Srezovski" userId="d2c5dd452d77a740" providerId="LiveId" clId="{53A6ED27-2E0E-46A1-B929-8FCB60F07910}" dt="2022-05-18T01:18:10.844" v="2039" actId="1076"/>
          <ac:picMkLst>
            <pc:docMk/>
            <pc:sldMk cId="2872046192" sldId="882"/>
            <ac:picMk id="11" creationId="{A3692E30-D50C-4CBD-B3AF-433A61454497}"/>
          </ac:picMkLst>
        </pc:picChg>
      </pc:sldChg>
      <pc:sldChg chg="addSp delSp modSp add mod">
        <pc:chgData name="Boban Srezovski" userId="d2c5dd452d77a740" providerId="LiveId" clId="{53A6ED27-2E0E-46A1-B929-8FCB60F07910}" dt="2022-05-18T01:18:46.652" v="2058" actId="1076"/>
        <pc:sldMkLst>
          <pc:docMk/>
          <pc:sldMk cId="173008821" sldId="883"/>
        </pc:sldMkLst>
        <pc:spChg chg="mod">
          <ac:chgData name="Boban Srezovski" userId="d2c5dd452d77a740" providerId="LiveId" clId="{53A6ED27-2E0E-46A1-B929-8FCB60F07910}" dt="2022-05-18T01:18:37.270" v="2056" actId="6549"/>
          <ac:spMkLst>
            <pc:docMk/>
            <pc:sldMk cId="173008821" sldId="883"/>
            <ac:spMk id="3" creationId="{2E488D5C-B72D-4ACA-9B35-1A0D864E1EF5}"/>
          </ac:spMkLst>
        </pc:spChg>
        <pc:picChg chg="add mod">
          <ac:chgData name="Boban Srezovski" userId="d2c5dd452d77a740" providerId="LiveId" clId="{53A6ED27-2E0E-46A1-B929-8FCB60F07910}" dt="2022-05-18T01:18:46.652" v="2058" actId="1076"/>
          <ac:picMkLst>
            <pc:docMk/>
            <pc:sldMk cId="173008821" sldId="883"/>
            <ac:picMk id="5" creationId="{92A30874-C957-4646-9538-993AE81ED90B}"/>
          </ac:picMkLst>
        </pc:picChg>
        <pc:picChg chg="del">
          <ac:chgData name="Boban Srezovski" userId="d2c5dd452d77a740" providerId="LiveId" clId="{53A6ED27-2E0E-46A1-B929-8FCB60F07910}" dt="2022-05-18T01:18:30.782" v="2045" actId="478"/>
          <ac:picMkLst>
            <pc:docMk/>
            <pc:sldMk cId="173008821" sldId="883"/>
            <ac:picMk id="9" creationId="{3FA3B639-FC07-46A2-B34E-F51C2BE2B011}"/>
          </ac:picMkLst>
        </pc:picChg>
        <pc:picChg chg="del">
          <ac:chgData name="Boban Srezovski" userId="d2c5dd452d77a740" providerId="LiveId" clId="{53A6ED27-2E0E-46A1-B929-8FCB60F07910}" dt="2022-05-18T01:18:31.151" v="2046" actId="478"/>
          <ac:picMkLst>
            <pc:docMk/>
            <pc:sldMk cId="173008821" sldId="883"/>
            <ac:picMk id="11" creationId="{A3692E30-D50C-4CBD-B3AF-433A61454497}"/>
          </ac:picMkLst>
        </pc:picChg>
      </pc:sldChg>
      <pc:sldChg chg="addSp delSp modSp add mod">
        <pc:chgData name="Boban Srezovski" userId="d2c5dd452d77a740" providerId="LiveId" clId="{53A6ED27-2E0E-46A1-B929-8FCB60F07910}" dt="2022-05-18T01:19:30.052" v="2084" actId="1076"/>
        <pc:sldMkLst>
          <pc:docMk/>
          <pc:sldMk cId="4114823255" sldId="884"/>
        </pc:sldMkLst>
        <pc:spChg chg="mod">
          <ac:chgData name="Boban Srezovski" userId="d2c5dd452d77a740" providerId="LiveId" clId="{53A6ED27-2E0E-46A1-B929-8FCB60F07910}" dt="2022-05-18T01:19:27.977" v="2083" actId="27636"/>
          <ac:spMkLst>
            <pc:docMk/>
            <pc:sldMk cId="4114823255" sldId="884"/>
            <ac:spMk id="3" creationId="{2E488D5C-B72D-4ACA-9B35-1A0D864E1EF5}"/>
          </ac:spMkLst>
        </pc:spChg>
        <pc:picChg chg="del">
          <ac:chgData name="Boban Srezovski" userId="d2c5dd452d77a740" providerId="LiveId" clId="{53A6ED27-2E0E-46A1-B929-8FCB60F07910}" dt="2022-05-18T01:18:56.991" v="2061" actId="478"/>
          <ac:picMkLst>
            <pc:docMk/>
            <pc:sldMk cId="4114823255" sldId="884"/>
            <ac:picMk id="5" creationId="{92A30874-C957-4646-9538-993AE81ED90B}"/>
          </ac:picMkLst>
        </pc:picChg>
        <pc:picChg chg="add mod">
          <ac:chgData name="Boban Srezovski" userId="d2c5dd452d77a740" providerId="LiveId" clId="{53A6ED27-2E0E-46A1-B929-8FCB60F07910}" dt="2022-05-18T01:19:30.052" v="2084" actId="1076"/>
          <ac:picMkLst>
            <pc:docMk/>
            <pc:sldMk cId="4114823255" sldId="884"/>
            <ac:picMk id="6" creationId="{F6842330-1A73-4C4A-A8C3-9A40013DC7BB}"/>
          </ac:picMkLst>
        </pc:picChg>
      </pc:sldChg>
      <pc:sldChg chg="modSp new mod">
        <pc:chgData name="Boban Srezovski" userId="d2c5dd452d77a740" providerId="LiveId" clId="{53A6ED27-2E0E-46A1-B929-8FCB60F07910}" dt="2022-05-18T01:20:47.021" v="2154" actId="6549"/>
        <pc:sldMkLst>
          <pc:docMk/>
          <pc:sldMk cId="4151935070" sldId="885"/>
        </pc:sldMkLst>
        <pc:spChg chg="mod">
          <ac:chgData name="Boban Srezovski" userId="d2c5dd452d77a740" providerId="LiveId" clId="{53A6ED27-2E0E-46A1-B929-8FCB60F07910}" dt="2022-05-18T01:19:59.410" v="2090"/>
          <ac:spMkLst>
            <pc:docMk/>
            <pc:sldMk cId="4151935070" sldId="885"/>
            <ac:spMk id="2" creationId="{9E44B172-ABB3-4D60-B5A8-D7145136BD4A}"/>
          </ac:spMkLst>
        </pc:spChg>
        <pc:spChg chg="mod">
          <ac:chgData name="Boban Srezovski" userId="d2c5dd452d77a740" providerId="LiveId" clId="{53A6ED27-2E0E-46A1-B929-8FCB60F07910}" dt="2022-05-18T01:20:47.021" v="2154" actId="6549"/>
          <ac:spMkLst>
            <pc:docMk/>
            <pc:sldMk cId="4151935070" sldId="885"/>
            <ac:spMk id="3" creationId="{86B6419F-87EF-4CDE-9E25-63A328A760F2}"/>
          </ac:spMkLst>
        </pc:spChg>
      </pc:sldChg>
      <pc:sldChg chg="addSp modSp new mod">
        <pc:chgData name="Boban Srezovski" userId="d2c5dd452d77a740" providerId="LiveId" clId="{53A6ED27-2E0E-46A1-B929-8FCB60F07910}" dt="2022-05-18T01:22:26.948" v="2192" actId="1076"/>
        <pc:sldMkLst>
          <pc:docMk/>
          <pc:sldMk cId="973453460" sldId="886"/>
        </pc:sldMkLst>
        <pc:spChg chg="mod">
          <ac:chgData name="Boban Srezovski" userId="d2c5dd452d77a740" providerId="LiveId" clId="{53A6ED27-2E0E-46A1-B929-8FCB60F07910}" dt="2022-05-18T01:21:29.627" v="2160"/>
          <ac:spMkLst>
            <pc:docMk/>
            <pc:sldMk cId="973453460" sldId="886"/>
            <ac:spMk id="2" creationId="{683CC213-33E4-4FFC-9977-85BF90FE18B4}"/>
          </ac:spMkLst>
        </pc:spChg>
        <pc:spChg chg="mod">
          <ac:chgData name="Boban Srezovski" userId="d2c5dd452d77a740" providerId="LiveId" clId="{53A6ED27-2E0E-46A1-B929-8FCB60F07910}" dt="2022-05-18T01:22:24.781" v="2191" actId="6549"/>
          <ac:spMkLst>
            <pc:docMk/>
            <pc:sldMk cId="973453460" sldId="886"/>
            <ac:spMk id="3" creationId="{181704CB-BFB0-4975-A67E-B3776CA41F1F}"/>
          </ac:spMkLst>
        </pc:spChg>
        <pc:picChg chg="add">
          <ac:chgData name="Boban Srezovski" userId="d2c5dd452d77a740" providerId="LiveId" clId="{53A6ED27-2E0E-46A1-B929-8FCB60F07910}" dt="2022-05-18T01:21:49.012" v="2174" actId="22"/>
          <ac:picMkLst>
            <pc:docMk/>
            <pc:sldMk cId="973453460" sldId="886"/>
            <ac:picMk id="5" creationId="{A010AC26-E62B-4D78-AB76-6035F04EDFCD}"/>
          </ac:picMkLst>
        </pc:picChg>
        <pc:picChg chg="add mod">
          <ac:chgData name="Boban Srezovski" userId="d2c5dd452d77a740" providerId="LiveId" clId="{53A6ED27-2E0E-46A1-B929-8FCB60F07910}" dt="2022-05-18T01:22:26.948" v="2192" actId="1076"/>
          <ac:picMkLst>
            <pc:docMk/>
            <pc:sldMk cId="973453460" sldId="886"/>
            <ac:picMk id="7" creationId="{D974DBFA-FE8D-40FC-926C-BB92F0ACBBF5}"/>
          </ac:picMkLst>
        </pc:picChg>
      </pc:sldChg>
      <pc:sldChg chg="addSp delSp modSp add mod">
        <pc:chgData name="Boban Srezovski" userId="d2c5dd452d77a740" providerId="LiveId" clId="{53A6ED27-2E0E-46A1-B929-8FCB60F07910}" dt="2022-05-18T01:23:27.910" v="2221" actId="1076"/>
        <pc:sldMkLst>
          <pc:docMk/>
          <pc:sldMk cId="3871485369" sldId="887"/>
        </pc:sldMkLst>
        <pc:spChg chg="mod">
          <ac:chgData name="Boban Srezovski" userId="d2c5dd452d77a740" providerId="LiveId" clId="{53A6ED27-2E0E-46A1-B929-8FCB60F07910}" dt="2022-05-18T01:23:15.157" v="2218" actId="20577"/>
          <ac:spMkLst>
            <pc:docMk/>
            <pc:sldMk cId="3871485369" sldId="887"/>
            <ac:spMk id="3" creationId="{181704CB-BFB0-4975-A67E-B3776CA41F1F}"/>
          </ac:spMkLst>
        </pc:spChg>
        <pc:picChg chg="del">
          <ac:chgData name="Boban Srezovski" userId="d2c5dd452d77a740" providerId="LiveId" clId="{53A6ED27-2E0E-46A1-B929-8FCB60F07910}" dt="2022-05-18T01:22:38.231" v="2195" actId="478"/>
          <ac:picMkLst>
            <pc:docMk/>
            <pc:sldMk cId="3871485369" sldId="887"/>
            <ac:picMk id="5" creationId="{A010AC26-E62B-4D78-AB76-6035F04EDFCD}"/>
          </ac:picMkLst>
        </pc:picChg>
        <pc:picChg chg="add mod">
          <ac:chgData name="Boban Srezovski" userId="d2c5dd452d77a740" providerId="LiveId" clId="{53A6ED27-2E0E-46A1-B929-8FCB60F07910}" dt="2022-05-18T01:23:17.964" v="2219" actId="1076"/>
          <ac:picMkLst>
            <pc:docMk/>
            <pc:sldMk cId="3871485369" sldId="887"/>
            <ac:picMk id="6" creationId="{99ABA8F3-285C-40D3-AF7E-9BE8379E2053}"/>
          </ac:picMkLst>
        </pc:picChg>
        <pc:picChg chg="del">
          <ac:chgData name="Boban Srezovski" userId="d2c5dd452d77a740" providerId="LiveId" clId="{53A6ED27-2E0E-46A1-B929-8FCB60F07910}" dt="2022-05-18T01:22:38.861" v="2196" actId="478"/>
          <ac:picMkLst>
            <pc:docMk/>
            <pc:sldMk cId="3871485369" sldId="887"/>
            <ac:picMk id="7" creationId="{D974DBFA-FE8D-40FC-926C-BB92F0ACBBF5}"/>
          </ac:picMkLst>
        </pc:picChg>
        <pc:picChg chg="add mod">
          <ac:chgData name="Boban Srezovski" userId="d2c5dd452d77a740" providerId="LiveId" clId="{53A6ED27-2E0E-46A1-B929-8FCB60F07910}" dt="2022-05-18T01:23:27.910" v="2221" actId="1076"/>
          <ac:picMkLst>
            <pc:docMk/>
            <pc:sldMk cId="3871485369" sldId="887"/>
            <ac:picMk id="9" creationId="{1225CEBB-9C2F-4E68-9CF3-AE6A5526CF27}"/>
          </ac:picMkLst>
        </pc:picChg>
      </pc:sldChg>
      <pc:sldChg chg="modSp new mod">
        <pc:chgData name="Boban Srezovski" userId="d2c5dd452d77a740" providerId="LiveId" clId="{53A6ED27-2E0E-46A1-B929-8FCB60F07910}" dt="2022-05-18T01:24:06.310" v="2243" actId="6549"/>
        <pc:sldMkLst>
          <pc:docMk/>
          <pc:sldMk cId="3202681043" sldId="888"/>
        </pc:sldMkLst>
        <pc:spChg chg="mod">
          <ac:chgData name="Boban Srezovski" userId="d2c5dd452d77a740" providerId="LiveId" clId="{53A6ED27-2E0E-46A1-B929-8FCB60F07910}" dt="2022-05-18T01:23:42.547" v="2227"/>
          <ac:spMkLst>
            <pc:docMk/>
            <pc:sldMk cId="3202681043" sldId="888"/>
            <ac:spMk id="2" creationId="{A14FB9A2-5543-49CB-8C3D-5E42033D400E}"/>
          </ac:spMkLst>
        </pc:spChg>
        <pc:spChg chg="mod">
          <ac:chgData name="Boban Srezovski" userId="d2c5dd452d77a740" providerId="LiveId" clId="{53A6ED27-2E0E-46A1-B929-8FCB60F07910}" dt="2022-05-18T01:24:06.310" v="2243" actId="6549"/>
          <ac:spMkLst>
            <pc:docMk/>
            <pc:sldMk cId="3202681043" sldId="888"/>
            <ac:spMk id="3" creationId="{F269659B-01F5-4696-B485-3516DBDEAAF2}"/>
          </ac:spMkLst>
        </pc:spChg>
      </pc:sldChg>
      <pc:sldChg chg="addSp modSp new mod">
        <pc:chgData name="Boban Srezovski" userId="d2c5dd452d77a740" providerId="LiveId" clId="{53A6ED27-2E0E-46A1-B929-8FCB60F07910}" dt="2022-05-18T01:25:32.755" v="2273" actId="1076"/>
        <pc:sldMkLst>
          <pc:docMk/>
          <pc:sldMk cId="1154385708" sldId="889"/>
        </pc:sldMkLst>
        <pc:spChg chg="mod">
          <ac:chgData name="Boban Srezovski" userId="d2c5dd452d77a740" providerId="LiveId" clId="{53A6ED27-2E0E-46A1-B929-8FCB60F07910}" dt="2022-05-18T01:24:24.873" v="2249"/>
          <ac:spMkLst>
            <pc:docMk/>
            <pc:sldMk cId="1154385708" sldId="889"/>
            <ac:spMk id="2" creationId="{DDB094EE-91EE-4D68-8616-2736046FF52C}"/>
          </ac:spMkLst>
        </pc:spChg>
        <pc:spChg chg="mod">
          <ac:chgData name="Boban Srezovski" userId="d2c5dd452d77a740" providerId="LiveId" clId="{53A6ED27-2E0E-46A1-B929-8FCB60F07910}" dt="2022-05-18T01:25:20.934" v="2271" actId="20577"/>
          <ac:spMkLst>
            <pc:docMk/>
            <pc:sldMk cId="1154385708" sldId="889"/>
            <ac:spMk id="3" creationId="{91119FA9-DAEA-47D7-BD78-D984751D18E1}"/>
          </ac:spMkLst>
        </pc:spChg>
        <pc:picChg chg="add mod">
          <ac:chgData name="Boban Srezovski" userId="d2c5dd452d77a740" providerId="LiveId" clId="{53A6ED27-2E0E-46A1-B929-8FCB60F07910}" dt="2022-05-18T01:25:07.364" v="2264" actId="1076"/>
          <ac:picMkLst>
            <pc:docMk/>
            <pc:sldMk cId="1154385708" sldId="889"/>
            <ac:picMk id="5" creationId="{D55AD56A-A516-4794-AA58-43A0F26CBBD7}"/>
          </ac:picMkLst>
        </pc:picChg>
        <pc:picChg chg="add mod">
          <ac:chgData name="Boban Srezovski" userId="d2c5dd452d77a740" providerId="LiveId" clId="{53A6ED27-2E0E-46A1-B929-8FCB60F07910}" dt="2022-05-18T01:25:09.964" v="2265" actId="1076"/>
          <ac:picMkLst>
            <pc:docMk/>
            <pc:sldMk cId="1154385708" sldId="889"/>
            <ac:picMk id="7" creationId="{E17FC411-215A-4892-B503-7C0679F4246A}"/>
          </ac:picMkLst>
        </pc:picChg>
        <pc:picChg chg="add mod">
          <ac:chgData name="Boban Srezovski" userId="d2c5dd452d77a740" providerId="LiveId" clId="{53A6ED27-2E0E-46A1-B929-8FCB60F07910}" dt="2022-05-18T01:25:32.755" v="2273" actId="1076"/>
          <ac:picMkLst>
            <pc:docMk/>
            <pc:sldMk cId="1154385708" sldId="889"/>
            <ac:picMk id="9" creationId="{DD1EFA5B-AF41-43E8-935D-CAAA620EC687}"/>
          </ac:picMkLst>
        </pc:picChg>
      </pc:sldChg>
      <pc:sldChg chg="addSp delSp modSp add mod">
        <pc:chgData name="Boban Srezovski" userId="d2c5dd452d77a740" providerId="LiveId" clId="{53A6ED27-2E0E-46A1-B929-8FCB60F07910}" dt="2022-05-18T01:26:25.356" v="2293" actId="1076"/>
        <pc:sldMkLst>
          <pc:docMk/>
          <pc:sldMk cId="2735907153" sldId="890"/>
        </pc:sldMkLst>
        <pc:spChg chg="mod">
          <ac:chgData name="Boban Srezovski" userId="d2c5dd452d77a740" providerId="LiveId" clId="{53A6ED27-2E0E-46A1-B929-8FCB60F07910}" dt="2022-05-18T01:26:23.117" v="2292" actId="6549"/>
          <ac:spMkLst>
            <pc:docMk/>
            <pc:sldMk cId="2735907153" sldId="890"/>
            <ac:spMk id="3" creationId="{91119FA9-DAEA-47D7-BD78-D984751D18E1}"/>
          </ac:spMkLst>
        </pc:spChg>
        <pc:picChg chg="del">
          <ac:chgData name="Boban Srezovski" userId="d2c5dd452d77a740" providerId="LiveId" clId="{53A6ED27-2E0E-46A1-B929-8FCB60F07910}" dt="2022-05-18T01:25:51.495" v="2275" actId="478"/>
          <ac:picMkLst>
            <pc:docMk/>
            <pc:sldMk cId="2735907153" sldId="890"/>
            <ac:picMk id="5" creationId="{D55AD56A-A516-4794-AA58-43A0F26CBBD7}"/>
          </ac:picMkLst>
        </pc:picChg>
        <pc:picChg chg="add mod">
          <ac:chgData name="Boban Srezovski" userId="d2c5dd452d77a740" providerId="LiveId" clId="{53A6ED27-2E0E-46A1-B929-8FCB60F07910}" dt="2022-05-18T01:26:25.356" v="2293" actId="1076"/>
          <ac:picMkLst>
            <pc:docMk/>
            <pc:sldMk cId="2735907153" sldId="890"/>
            <ac:picMk id="6" creationId="{A5B88C5E-5543-4DC5-A10B-16C8117BA96D}"/>
          </ac:picMkLst>
        </pc:picChg>
        <pc:picChg chg="del">
          <ac:chgData name="Boban Srezovski" userId="d2c5dd452d77a740" providerId="LiveId" clId="{53A6ED27-2E0E-46A1-B929-8FCB60F07910}" dt="2022-05-18T01:25:51.749" v="2276" actId="478"/>
          <ac:picMkLst>
            <pc:docMk/>
            <pc:sldMk cId="2735907153" sldId="890"/>
            <ac:picMk id="7" creationId="{E17FC411-215A-4892-B503-7C0679F4246A}"/>
          </ac:picMkLst>
        </pc:picChg>
        <pc:picChg chg="del">
          <ac:chgData name="Boban Srezovski" userId="d2c5dd452d77a740" providerId="LiveId" clId="{53A6ED27-2E0E-46A1-B929-8FCB60F07910}" dt="2022-05-18T01:25:52.160" v="2277" actId="478"/>
          <ac:picMkLst>
            <pc:docMk/>
            <pc:sldMk cId="2735907153" sldId="890"/>
            <ac:picMk id="9" creationId="{DD1EFA5B-AF41-43E8-935D-CAAA620EC687}"/>
          </ac:picMkLst>
        </pc:picChg>
        <pc:picChg chg="add mod">
          <ac:chgData name="Boban Srezovski" userId="d2c5dd452d77a740" providerId="LiveId" clId="{53A6ED27-2E0E-46A1-B929-8FCB60F07910}" dt="2022-05-18T01:26:18.388" v="2288" actId="1076"/>
          <ac:picMkLst>
            <pc:docMk/>
            <pc:sldMk cId="2735907153" sldId="890"/>
            <ac:picMk id="10" creationId="{1CE30B38-2EA4-401E-9E4E-0C35042D8453}"/>
          </ac:picMkLst>
        </pc:picChg>
      </pc:sldChg>
      <pc:sldChg chg="delSp modSp add mod">
        <pc:chgData name="Boban Srezovski" userId="d2c5dd452d77a740" providerId="LiveId" clId="{53A6ED27-2E0E-46A1-B929-8FCB60F07910}" dt="2022-05-18T01:27:04.974" v="2326" actId="242"/>
        <pc:sldMkLst>
          <pc:docMk/>
          <pc:sldMk cId="2920818751" sldId="891"/>
        </pc:sldMkLst>
        <pc:spChg chg="mod">
          <ac:chgData name="Boban Srezovski" userId="d2c5dd452d77a740" providerId="LiveId" clId="{53A6ED27-2E0E-46A1-B929-8FCB60F07910}" dt="2022-05-18T01:27:04.974" v="2326" actId="242"/>
          <ac:spMkLst>
            <pc:docMk/>
            <pc:sldMk cId="2920818751" sldId="891"/>
            <ac:spMk id="3" creationId="{91119FA9-DAEA-47D7-BD78-D984751D18E1}"/>
          </ac:spMkLst>
        </pc:spChg>
        <pc:picChg chg="del">
          <ac:chgData name="Boban Srezovski" userId="d2c5dd452d77a740" providerId="LiveId" clId="{53A6ED27-2E0E-46A1-B929-8FCB60F07910}" dt="2022-05-18T01:26:42.294" v="2296" actId="478"/>
          <ac:picMkLst>
            <pc:docMk/>
            <pc:sldMk cId="2920818751" sldId="891"/>
            <ac:picMk id="6" creationId="{A5B88C5E-5543-4DC5-A10B-16C8117BA96D}"/>
          </ac:picMkLst>
        </pc:picChg>
        <pc:picChg chg="del">
          <ac:chgData name="Boban Srezovski" userId="d2c5dd452d77a740" providerId="LiveId" clId="{53A6ED27-2E0E-46A1-B929-8FCB60F07910}" dt="2022-05-18T01:26:42.061" v="2295" actId="478"/>
          <ac:picMkLst>
            <pc:docMk/>
            <pc:sldMk cId="2920818751" sldId="891"/>
            <ac:picMk id="10" creationId="{1CE30B38-2EA4-401E-9E4E-0C35042D8453}"/>
          </ac:picMkLst>
        </pc:picChg>
      </pc:sldChg>
      <pc:sldChg chg="addSp modSp add mod">
        <pc:chgData name="Boban Srezovski" userId="d2c5dd452d77a740" providerId="LiveId" clId="{53A6ED27-2E0E-46A1-B929-8FCB60F07910}" dt="2022-05-18T01:28:26.267" v="2359" actId="1076"/>
        <pc:sldMkLst>
          <pc:docMk/>
          <pc:sldMk cId="2892565908" sldId="892"/>
        </pc:sldMkLst>
        <pc:spChg chg="mod">
          <ac:chgData name="Boban Srezovski" userId="d2c5dd452d77a740" providerId="LiveId" clId="{53A6ED27-2E0E-46A1-B929-8FCB60F07910}" dt="2022-05-18T01:28:23.212" v="2357" actId="20577"/>
          <ac:spMkLst>
            <pc:docMk/>
            <pc:sldMk cId="2892565908" sldId="892"/>
            <ac:spMk id="3" creationId="{91119FA9-DAEA-47D7-BD78-D984751D18E1}"/>
          </ac:spMkLst>
        </pc:spChg>
        <pc:picChg chg="add mod">
          <ac:chgData name="Boban Srezovski" userId="d2c5dd452d77a740" providerId="LiveId" clId="{53A6ED27-2E0E-46A1-B929-8FCB60F07910}" dt="2022-05-18T01:28:24.525" v="2358" actId="1076"/>
          <ac:picMkLst>
            <pc:docMk/>
            <pc:sldMk cId="2892565908" sldId="892"/>
            <ac:picMk id="5" creationId="{91B405BA-ECBE-40D3-B18A-B226C74A4BD5}"/>
          </ac:picMkLst>
        </pc:picChg>
        <pc:picChg chg="add mod modCrop">
          <ac:chgData name="Boban Srezovski" userId="d2c5dd452d77a740" providerId="LiveId" clId="{53A6ED27-2E0E-46A1-B929-8FCB60F07910}" dt="2022-05-18T01:28:26.267" v="2359" actId="1076"/>
          <ac:picMkLst>
            <pc:docMk/>
            <pc:sldMk cId="2892565908" sldId="892"/>
            <ac:picMk id="7" creationId="{41B3E76C-BCEA-4F29-9E01-C2B2A0338E17}"/>
          </ac:picMkLst>
        </pc:picChg>
      </pc:sldChg>
      <pc:sldChg chg="addSp delSp modSp add mod">
        <pc:chgData name="Boban Srezovski" userId="d2c5dd452d77a740" providerId="LiveId" clId="{53A6ED27-2E0E-46A1-B929-8FCB60F07910}" dt="2022-05-18T01:28:59.860" v="2374" actId="1076"/>
        <pc:sldMkLst>
          <pc:docMk/>
          <pc:sldMk cId="2199890707" sldId="893"/>
        </pc:sldMkLst>
        <pc:spChg chg="mod">
          <ac:chgData name="Boban Srezovski" userId="d2c5dd452d77a740" providerId="LiveId" clId="{53A6ED27-2E0E-46A1-B929-8FCB60F07910}" dt="2022-05-18T01:28:56.237" v="2373" actId="6549"/>
          <ac:spMkLst>
            <pc:docMk/>
            <pc:sldMk cId="2199890707" sldId="893"/>
            <ac:spMk id="3" creationId="{91119FA9-DAEA-47D7-BD78-D984751D18E1}"/>
          </ac:spMkLst>
        </pc:spChg>
        <pc:picChg chg="del">
          <ac:chgData name="Boban Srezovski" userId="d2c5dd452d77a740" providerId="LiveId" clId="{53A6ED27-2E0E-46A1-B929-8FCB60F07910}" dt="2022-05-18T01:28:29.821" v="2361" actId="478"/>
          <ac:picMkLst>
            <pc:docMk/>
            <pc:sldMk cId="2199890707" sldId="893"/>
            <ac:picMk id="5" creationId="{91B405BA-ECBE-40D3-B18A-B226C74A4BD5}"/>
          </ac:picMkLst>
        </pc:picChg>
        <pc:picChg chg="add mod">
          <ac:chgData name="Boban Srezovski" userId="d2c5dd452d77a740" providerId="LiveId" clId="{53A6ED27-2E0E-46A1-B929-8FCB60F07910}" dt="2022-05-18T01:28:59.860" v="2374" actId="1076"/>
          <ac:picMkLst>
            <pc:docMk/>
            <pc:sldMk cId="2199890707" sldId="893"/>
            <ac:picMk id="6" creationId="{73B9E8CF-A6C9-4F7F-9BF0-6019A0708338}"/>
          </ac:picMkLst>
        </pc:picChg>
        <pc:picChg chg="del">
          <ac:chgData name="Boban Srezovski" userId="d2c5dd452d77a740" providerId="LiveId" clId="{53A6ED27-2E0E-46A1-B929-8FCB60F07910}" dt="2022-05-18T01:28:29.534" v="2360" actId="478"/>
          <ac:picMkLst>
            <pc:docMk/>
            <pc:sldMk cId="2199890707" sldId="893"/>
            <ac:picMk id="7" creationId="{41B3E76C-BCEA-4F29-9E01-C2B2A0338E17}"/>
          </ac:picMkLst>
        </pc:picChg>
      </pc:sldChg>
      <pc:sldChg chg="modSp new mod">
        <pc:chgData name="Boban Srezovski" userId="d2c5dd452d77a740" providerId="LiveId" clId="{53A6ED27-2E0E-46A1-B929-8FCB60F07910}" dt="2022-05-18T01:29:28.528" v="2383" actId="122"/>
        <pc:sldMkLst>
          <pc:docMk/>
          <pc:sldMk cId="2939950537" sldId="894"/>
        </pc:sldMkLst>
        <pc:spChg chg="mod">
          <ac:chgData name="Boban Srezovski" userId="d2c5dd452d77a740" providerId="LiveId" clId="{53A6ED27-2E0E-46A1-B929-8FCB60F07910}" dt="2022-05-18T01:29:20.858" v="2380"/>
          <ac:spMkLst>
            <pc:docMk/>
            <pc:sldMk cId="2939950537" sldId="894"/>
            <ac:spMk id="2" creationId="{4BFA96F6-8AA8-44B5-AFF6-F6C0BBAE953F}"/>
          </ac:spMkLst>
        </pc:spChg>
        <pc:spChg chg="mod">
          <ac:chgData name="Boban Srezovski" userId="d2c5dd452d77a740" providerId="LiveId" clId="{53A6ED27-2E0E-46A1-B929-8FCB60F07910}" dt="2022-05-18T01:29:28.528" v="2383" actId="122"/>
          <ac:spMkLst>
            <pc:docMk/>
            <pc:sldMk cId="2939950537" sldId="894"/>
            <ac:spMk id="3" creationId="{9B17D7B6-39E9-420D-B026-DE1674856450}"/>
          </ac:spMkLst>
        </pc:spChg>
      </pc:sldChg>
      <pc:sldChg chg="addSp modSp add mod">
        <pc:chgData name="Boban Srezovski" userId="d2c5dd452d77a740" providerId="LiveId" clId="{53A6ED27-2E0E-46A1-B929-8FCB60F07910}" dt="2022-05-18T01:30:08.835" v="2406" actId="1076"/>
        <pc:sldMkLst>
          <pc:docMk/>
          <pc:sldMk cId="3459556711" sldId="895"/>
        </pc:sldMkLst>
        <pc:spChg chg="mod">
          <ac:chgData name="Boban Srezovski" userId="d2c5dd452d77a740" providerId="LiveId" clId="{53A6ED27-2E0E-46A1-B929-8FCB60F07910}" dt="2022-05-18T01:29:38.195" v="2387"/>
          <ac:spMkLst>
            <pc:docMk/>
            <pc:sldMk cId="3459556711" sldId="895"/>
            <ac:spMk id="2" creationId="{4BFA96F6-8AA8-44B5-AFF6-F6C0BBAE953F}"/>
          </ac:spMkLst>
        </pc:spChg>
        <pc:spChg chg="mod">
          <ac:chgData name="Boban Srezovski" userId="d2c5dd452d77a740" providerId="LiveId" clId="{53A6ED27-2E0E-46A1-B929-8FCB60F07910}" dt="2022-05-18T01:30:07.711" v="2405" actId="20577"/>
          <ac:spMkLst>
            <pc:docMk/>
            <pc:sldMk cId="3459556711" sldId="895"/>
            <ac:spMk id="3" creationId="{9B17D7B6-39E9-420D-B026-DE1674856450}"/>
          </ac:spMkLst>
        </pc:spChg>
        <pc:picChg chg="add mod">
          <ac:chgData name="Boban Srezovski" userId="d2c5dd452d77a740" providerId="LiveId" clId="{53A6ED27-2E0E-46A1-B929-8FCB60F07910}" dt="2022-05-18T01:30:08.835" v="2406" actId="1076"/>
          <ac:picMkLst>
            <pc:docMk/>
            <pc:sldMk cId="3459556711" sldId="895"/>
            <ac:picMk id="5" creationId="{5914DBEE-B500-4BE7-989C-A8665BD5D3F1}"/>
          </ac:picMkLst>
        </pc:picChg>
      </pc:sldChg>
      <pc:sldChg chg="addSp modSp new mod">
        <pc:chgData name="Boban Srezovski" userId="d2c5dd452d77a740" providerId="LiveId" clId="{53A6ED27-2E0E-46A1-B929-8FCB60F07910}" dt="2022-05-18T01:30:49.380" v="2421" actId="1076"/>
        <pc:sldMkLst>
          <pc:docMk/>
          <pc:sldMk cId="2692856154" sldId="896"/>
        </pc:sldMkLst>
        <pc:spChg chg="mod">
          <ac:chgData name="Boban Srezovski" userId="d2c5dd452d77a740" providerId="LiveId" clId="{53A6ED27-2E0E-46A1-B929-8FCB60F07910}" dt="2022-05-18T01:30:20.161" v="2412"/>
          <ac:spMkLst>
            <pc:docMk/>
            <pc:sldMk cId="2692856154" sldId="896"/>
            <ac:spMk id="2" creationId="{61DCA2BA-B408-45F7-A7FB-1CF47C5D9652}"/>
          </ac:spMkLst>
        </pc:spChg>
        <pc:spChg chg="mod">
          <ac:chgData name="Boban Srezovski" userId="d2c5dd452d77a740" providerId="LiveId" clId="{53A6ED27-2E0E-46A1-B929-8FCB60F07910}" dt="2022-05-18T01:30:45.813" v="2420" actId="6549"/>
          <ac:spMkLst>
            <pc:docMk/>
            <pc:sldMk cId="2692856154" sldId="896"/>
            <ac:spMk id="3" creationId="{32E9072D-EE6C-44E1-88FC-94D988DB6040}"/>
          </ac:spMkLst>
        </pc:spChg>
        <pc:picChg chg="add mod">
          <ac:chgData name="Boban Srezovski" userId="d2c5dd452d77a740" providerId="LiveId" clId="{53A6ED27-2E0E-46A1-B929-8FCB60F07910}" dt="2022-05-18T01:30:49.380" v="2421" actId="1076"/>
          <ac:picMkLst>
            <pc:docMk/>
            <pc:sldMk cId="2692856154" sldId="896"/>
            <ac:picMk id="5" creationId="{BDF6A76E-F5A9-45BE-B44C-9BD65F6FBE05}"/>
          </ac:picMkLst>
        </pc:picChg>
      </pc:sldChg>
      <pc:sldChg chg="addSp delSp modSp add mod">
        <pc:chgData name="Boban Srezovski" userId="d2c5dd452d77a740" providerId="LiveId" clId="{53A6ED27-2E0E-46A1-B929-8FCB60F07910}" dt="2022-05-18T01:31:41.740" v="2430" actId="1076"/>
        <pc:sldMkLst>
          <pc:docMk/>
          <pc:sldMk cId="2019884555" sldId="897"/>
        </pc:sldMkLst>
        <pc:spChg chg="mod">
          <ac:chgData name="Boban Srezovski" userId="d2c5dd452d77a740" providerId="LiveId" clId="{53A6ED27-2E0E-46A1-B929-8FCB60F07910}" dt="2022-05-18T01:31:40.078" v="2429" actId="20577"/>
          <ac:spMkLst>
            <pc:docMk/>
            <pc:sldMk cId="2019884555" sldId="897"/>
            <ac:spMk id="3" creationId="{32E9072D-EE6C-44E1-88FC-94D988DB6040}"/>
          </ac:spMkLst>
        </pc:spChg>
        <pc:picChg chg="del">
          <ac:chgData name="Boban Srezovski" userId="d2c5dd452d77a740" providerId="LiveId" clId="{53A6ED27-2E0E-46A1-B929-8FCB60F07910}" dt="2022-05-18T01:31:19.192" v="2425" actId="478"/>
          <ac:picMkLst>
            <pc:docMk/>
            <pc:sldMk cId="2019884555" sldId="897"/>
            <ac:picMk id="5" creationId="{BDF6A76E-F5A9-45BE-B44C-9BD65F6FBE05}"/>
          </ac:picMkLst>
        </pc:picChg>
        <pc:picChg chg="add mod">
          <ac:chgData name="Boban Srezovski" userId="d2c5dd452d77a740" providerId="LiveId" clId="{53A6ED27-2E0E-46A1-B929-8FCB60F07910}" dt="2022-05-18T01:31:41.740" v="2430" actId="1076"/>
          <ac:picMkLst>
            <pc:docMk/>
            <pc:sldMk cId="2019884555" sldId="897"/>
            <ac:picMk id="6" creationId="{46856183-C203-4C03-A2D5-E01A7CEC74AA}"/>
          </ac:picMkLst>
        </pc:picChg>
      </pc:sldChg>
      <pc:sldChg chg="addSp delSp modSp add mod">
        <pc:chgData name="Boban Srezovski" userId="d2c5dd452d77a740" providerId="LiveId" clId="{53A6ED27-2E0E-46A1-B929-8FCB60F07910}" dt="2022-05-18T01:32:16.803" v="2444" actId="1076"/>
        <pc:sldMkLst>
          <pc:docMk/>
          <pc:sldMk cId="3628697910" sldId="898"/>
        </pc:sldMkLst>
        <pc:spChg chg="mod">
          <ac:chgData name="Boban Srezovski" userId="d2c5dd452d77a740" providerId="LiveId" clId="{53A6ED27-2E0E-46A1-B929-8FCB60F07910}" dt="2022-05-18T01:32:01.181" v="2438" actId="6549"/>
          <ac:spMkLst>
            <pc:docMk/>
            <pc:sldMk cId="3628697910" sldId="898"/>
            <ac:spMk id="3" creationId="{32E9072D-EE6C-44E1-88FC-94D988DB6040}"/>
          </ac:spMkLst>
        </pc:spChg>
        <pc:picChg chg="add mod">
          <ac:chgData name="Boban Srezovski" userId="d2c5dd452d77a740" providerId="LiveId" clId="{53A6ED27-2E0E-46A1-B929-8FCB60F07910}" dt="2022-05-18T01:32:16.803" v="2444" actId="1076"/>
          <ac:picMkLst>
            <pc:docMk/>
            <pc:sldMk cId="3628697910" sldId="898"/>
            <ac:picMk id="5" creationId="{B8B29413-70E0-4181-A3D9-58C2EF77B3C0}"/>
          </ac:picMkLst>
        </pc:picChg>
        <pc:picChg chg="del">
          <ac:chgData name="Boban Srezovski" userId="d2c5dd452d77a740" providerId="LiveId" clId="{53A6ED27-2E0E-46A1-B929-8FCB60F07910}" dt="2022-05-18T01:32:01.941" v="2439" actId="478"/>
          <ac:picMkLst>
            <pc:docMk/>
            <pc:sldMk cId="3628697910" sldId="898"/>
            <ac:picMk id="6" creationId="{46856183-C203-4C03-A2D5-E01A7CEC74AA}"/>
          </ac:picMkLst>
        </pc:picChg>
      </pc:sldChg>
      <pc:sldChg chg="addSp delSp modSp add mod">
        <pc:chgData name="Boban Srezovski" userId="d2c5dd452d77a740" providerId="LiveId" clId="{53A6ED27-2E0E-46A1-B929-8FCB60F07910}" dt="2022-05-18T01:33:17.132" v="2459" actId="1076"/>
        <pc:sldMkLst>
          <pc:docMk/>
          <pc:sldMk cId="2787414999" sldId="899"/>
        </pc:sldMkLst>
        <pc:spChg chg="mod">
          <ac:chgData name="Boban Srezovski" userId="d2c5dd452d77a740" providerId="LiveId" clId="{53A6ED27-2E0E-46A1-B929-8FCB60F07910}" dt="2022-05-18T01:33:04.981" v="2456"/>
          <ac:spMkLst>
            <pc:docMk/>
            <pc:sldMk cId="2787414999" sldId="899"/>
            <ac:spMk id="3" creationId="{32E9072D-EE6C-44E1-88FC-94D988DB6040}"/>
          </ac:spMkLst>
        </pc:spChg>
        <pc:picChg chg="del">
          <ac:chgData name="Boban Srezovski" userId="d2c5dd452d77a740" providerId="LiveId" clId="{53A6ED27-2E0E-46A1-B929-8FCB60F07910}" dt="2022-05-18T01:32:48.068" v="2447" actId="478"/>
          <ac:picMkLst>
            <pc:docMk/>
            <pc:sldMk cId="2787414999" sldId="899"/>
            <ac:picMk id="5" creationId="{B8B29413-70E0-4181-A3D9-58C2EF77B3C0}"/>
          </ac:picMkLst>
        </pc:picChg>
        <pc:picChg chg="add mod modCrop">
          <ac:chgData name="Boban Srezovski" userId="d2c5dd452d77a740" providerId="LiveId" clId="{53A6ED27-2E0E-46A1-B929-8FCB60F07910}" dt="2022-05-18T01:33:07.789" v="2457" actId="1076"/>
          <ac:picMkLst>
            <pc:docMk/>
            <pc:sldMk cId="2787414999" sldId="899"/>
            <ac:picMk id="6" creationId="{79B19A44-D444-4D2F-B807-C9616502C0E1}"/>
          </ac:picMkLst>
        </pc:picChg>
        <pc:picChg chg="add mod">
          <ac:chgData name="Boban Srezovski" userId="d2c5dd452d77a740" providerId="LiveId" clId="{53A6ED27-2E0E-46A1-B929-8FCB60F07910}" dt="2022-05-18T01:33:17.132" v="2459" actId="1076"/>
          <ac:picMkLst>
            <pc:docMk/>
            <pc:sldMk cId="2787414999" sldId="899"/>
            <ac:picMk id="8" creationId="{43B160A2-5D8D-44DE-A0FA-E90FDE28C9B6}"/>
          </ac:picMkLst>
        </pc:picChg>
      </pc:sldChg>
      <pc:sldChg chg="modSp new mod">
        <pc:chgData name="Boban Srezovski" userId="d2c5dd452d77a740" providerId="LiveId" clId="{53A6ED27-2E0E-46A1-B929-8FCB60F07910}" dt="2022-05-18T01:33:59.233" v="2505" actId="27636"/>
        <pc:sldMkLst>
          <pc:docMk/>
          <pc:sldMk cId="614705695" sldId="900"/>
        </pc:sldMkLst>
        <pc:spChg chg="mod">
          <ac:chgData name="Boban Srezovski" userId="d2c5dd452d77a740" providerId="LiveId" clId="{53A6ED27-2E0E-46A1-B929-8FCB60F07910}" dt="2022-05-18T01:33:27.755" v="2463"/>
          <ac:spMkLst>
            <pc:docMk/>
            <pc:sldMk cId="614705695" sldId="900"/>
            <ac:spMk id="2" creationId="{5BA92DF5-F6D4-430E-B83A-73BB8BCA7323}"/>
          </ac:spMkLst>
        </pc:spChg>
        <pc:spChg chg="mod">
          <ac:chgData name="Boban Srezovski" userId="d2c5dd452d77a740" providerId="LiveId" clId="{53A6ED27-2E0E-46A1-B929-8FCB60F07910}" dt="2022-05-18T01:33:59.233" v="2505" actId="27636"/>
          <ac:spMkLst>
            <pc:docMk/>
            <pc:sldMk cId="614705695" sldId="900"/>
            <ac:spMk id="3" creationId="{FCE7682D-3F7C-4A16-8BE0-E0DF4F33B9CB}"/>
          </ac:spMkLst>
        </pc:spChg>
      </pc:sldChg>
    </pc:docChg>
  </pc:docChgLst>
  <pc:docChgLst>
    <pc:chgData name="SIMONA BOJOSKA MILOSEVSKA" userId="53d6296f8aaaa8d8" providerId="Windows Live" clId="Web-{ABFE2396-7649-42B3-9C1F-811D15284AC8}"/>
    <pc:docChg chg="modSld">
      <pc:chgData name="SIMONA BOJOSKA MILOSEVSKA" userId="53d6296f8aaaa8d8" providerId="Windows Live" clId="Web-{ABFE2396-7649-42B3-9C1F-811D15284AC8}" dt="2022-06-03T16:20:36.854" v="0" actId="1076"/>
      <pc:docMkLst>
        <pc:docMk/>
      </pc:docMkLst>
      <pc:sldChg chg="modSp">
        <pc:chgData name="SIMONA BOJOSKA MILOSEVSKA" userId="53d6296f8aaaa8d8" providerId="Windows Live" clId="Web-{ABFE2396-7649-42B3-9C1F-811D15284AC8}" dt="2022-06-03T16:20:36.854" v="0" actId="1076"/>
        <pc:sldMkLst>
          <pc:docMk/>
          <pc:sldMk cId="2609609527" sldId="826"/>
        </pc:sldMkLst>
        <pc:picChg chg="mod">
          <ac:chgData name="SIMONA BOJOSKA MILOSEVSKA" userId="53d6296f8aaaa8d8" providerId="Windows Live" clId="Web-{ABFE2396-7649-42B3-9C1F-811D15284AC8}" dt="2022-06-03T16:20:36.854" v="0" actId="1076"/>
          <ac:picMkLst>
            <pc:docMk/>
            <pc:sldMk cId="2609609527" sldId="826"/>
            <ac:picMk id="9" creationId="{C42540FA-5629-4779-8260-7C9F812687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6/20/2022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6/20/2022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6/20/2022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6/20/2022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6/20/2022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6/20/2022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7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err="1"/>
              <a:t>JAvaScript</a:t>
            </a:r>
            <a:r>
              <a:rPr lang="en-US" sz="4000" dirty="0"/>
              <a:t/>
            </a:r>
            <a:br>
              <a:rPr lang="en-US" sz="4000" dirty="0"/>
            </a:br>
            <a:r>
              <a:rPr lang="en-US" sz="2800" dirty="0"/>
              <a:t>Chapter 06: Functions</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16EA-4A8D-49AE-998B-D62A3A246746}"/>
              </a:ext>
            </a:extLst>
          </p:cNvPr>
          <p:cNvSpPr>
            <a:spLocks noGrp="1"/>
          </p:cNvSpPr>
          <p:nvPr>
            <p:ph type="title"/>
          </p:nvPr>
        </p:nvSpPr>
        <p:spPr/>
        <p:txBody>
          <a:bodyPr/>
          <a:lstStyle/>
          <a:p>
            <a:r>
              <a:rPr lang="en-US" dirty="0"/>
              <a:t>Practice exercise 6.1</a:t>
            </a:r>
          </a:p>
        </p:txBody>
      </p:sp>
      <p:sp>
        <p:nvSpPr>
          <p:cNvPr id="3" name="Content Placeholder 2">
            <a:extLst>
              <a:ext uri="{FF2B5EF4-FFF2-40B4-BE49-F238E27FC236}">
                <a16:creationId xmlns:a16="http://schemas.microsoft.com/office/drawing/2014/main" id="{B7A7366B-6265-4BE5-911D-4B1BFBD18680}"/>
              </a:ext>
            </a:extLst>
          </p:cNvPr>
          <p:cNvSpPr>
            <a:spLocks noGrp="1"/>
          </p:cNvSpPr>
          <p:nvPr>
            <p:ph idx="1"/>
          </p:nvPr>
        </p:nvSpPr>
        <p:spPr/>
        <p:txBody>
          <a:bodyPr/>
          <a:lstStyle/>
          <a:p>
            <a:pPr marL="0" indent="0" algn="l">
              <a:buNone/>
            </a:pPr>
            <a:r>
              <a:rPr lang="en-US" sz="1800" b="0" i="0" u="none" strike="noStrike" baseline="0" dirty="0">
                <a:latin typeface="BookAntiqua"/>
              </a:rPr>
              <a:t>See if you can write a function for yourself. We want to write a function that adds two numbers.</a:t>
            </a:r>
          </a:p>
          <a:p>
            <a:pPr marL="666900" lvl="1" indent="-342900">
              <a:buFont typeface="+mj-lt"/>
              <a:buAutoNum type="arabicPeriod"/>
            </a:pPr>
            <a:r>
              <a:rPr lang="en-US" sz="1800" b="0" i="0" u="none" strike="noStrike" baseline="0" dirty="0">
                <a:latin typeface="BookAntiqua"/>
              </a:rPr>
              <a:t>Create a function that takes two parameters, adds the parameters together, and returns the result.</a:t>
            </a:r>
          </a:p>
          <a:p>
            <a:pPr marL="666900" lvl="1" indent="-342900">
              <a:buFont typeface="+mj-lt"/>
              <a:buAutoNum type="arabicPeriod"/>
            </a:pPr>
            <a:r>
              <a:rPr lang="en-US" sz="1800" b="0" i="0" u="none" strike="noStrike" baseline="0" dirty="0">
                <a:latin typeface="BookAntiqua"/>
              </a:rPr>
              <a:t>Set up two different variables with two different values. </a:t>
            </a:r>
          </a:p>
          <a:p>
            <a:pPr marL="666900" lvl="1" indent="-342900">
              <a:buFont typeface="+mj-lt"/>
              <a:buAutoNum type="arabicPeriod"/>
            </a:pPr>
            <a:r>
              <a:rPr lang="en-US" sz="1800" b="0" i="0" u="none" strike="noStrike" baseline="0" dirty="0">
                <a:latin typeface="BookAntiqua"/>
              </a:rPr>
              <a:t>Use your function on the two variables, and output the result using </a:t>
            </a:r>
            <a:r>
              <a:rPr lang="en-US" sz="1800" b="0" i="0" u="none" strike="noStrike" baseline="0" dirty="0">
                <a:latin typeface="Consolas" panose="020B0609020204030204" pitchFamily="49" charset="0"/>
              </a:rPr>
              <a:t>console.log</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second call to the function using two more numbers as arguments sent to the function.</a:t>
            </a:r>
            <a:endParaRPr lang="en-US" sz="1800" dirty="0"/>
          </a:p>
        </p:txBody>
      </p:sp>
    </p:spTree>
    <p:extLst>
      <p:ext uri="{BB962C8B-B14F-4D97-AF65-F5344CB8AC3E}">
        <p14:creationId xmlns:p14="http://schemas.microsoft.com/office/powerpoint/2010/main" val="271785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C60D-647D-438F-B9D1-E3EC61255F39}"/>
              </a:ext>
            </a:extLst>
          </p:cNvPr>
          <p:cNvSpPr>
            <a:spLocks noGrp="1"/>
          </p:cNvSpPr>
          <p:nvPr>
            <p:ph type="title"/>
          </p:nvPr>
        </p:nvSpPr>
        <p:spPr/>
        <p:txBody>
          <a:bodyPr/>
          <a:lstStyle/>
          <a:p>
            <a:r>
              <a:rPr lang="en-US" dirty="0"/>
              <a:t>Practice exercise 6.2</a:t>
            </a:r>
          </a:p>
        </p:txBody>
      </p:sp>
      <p:sp>
        <p:nvSpPr>
          <p:cNvPr id="3" name="Content Placeholder 2">
            <a:extLst>
              <a:ext uri="{FF2B5EF4-FFF2-40B4-BE49-F238E27FC236}">
                <a16:creationId xmlns:a16="http://schemas.microsoft.com/office/drawing/2014/main" id="{CE754EF7-CC1F-4E8A-8261-1188DA339048}"/>
              </a:ext>
            </a:extLst>
          </p:cNvPr>
          <p:cNvSpPr>
            <a:spLocks noGrp="1"/>
          </p:cNvSpPr>
          <p:nvPr>
            <p:ph idx="1"/>
          </p:nvPr>
        </p:nvSpPr>
        <p:spPr/>
        <p:txBody>
          <a:bodyPr/>
          <a:lstStyle/>
          <a:p>
            <a:pPr marL="0" indent="0" algn="l">
              <a:buNone/>
            </a:pPr>
            <a:r>
              <a:rPr lang="en-US" sz="1800" b="0" i="0" u="none" strike="noStrike" baseline="0" dirty="0">
                <a:latin typeface="BookAntiqua"/>
              </a:rPr>
              <a:t>We are going to create a program that will randomly describe an inputted name.</a:t>
            </a:r>
          </a:p>
          <a:p>
            <a:pPr marL="666900" lvl="1" indent="-342900">
              <a:buFont typeface="+mj-lt"/>
              <a:buAutoNum type="arabicPeriod"/>
            </a:pPr>
            <a:r>
              <a:rPr lang="en-US" sz="1800" b="0" i="0" u="none" strike="noStrike" baseline="0" dirty="0">
                <a:latin typeface="BookAntiqua"/>
              </a:rPr>
              <a:t>Create an array of descriptive words.</a:t>
            </a:r>
          </a:p>
          <a:p>
            <a:pPr marL="666900" lvl="1" indent="-342900">
              <a:buFont typeface="+mj-lt"/>
              <a:buAutoNum type="arabicPeriod"/>
            </a:pPr>
            <a:r>
              <a:rPr lang="en-US" sz="1800" b="0" i="0" u="none" strike="noStrike" baseline="0" dirty="0">
                <a:latin typeface="BookAntiqua"/>
              </a:rPr>
              <a:t>Create a function that contains a prompt asking the user for a name.</a:t>
            </a:r>
          </a:p>
          <a:p>
            <a:pPr marL="666900" lvl="1" indent="-342900">
              <a:buFont typeface="+mj-lt"/>
              <a:buAutoNum type="arabicPeriod"/>
            </a:pPr>
            <a:r>
              <a:rPr lang="en-US" sz="1800" b="0" i="0" u="none" strike="noStrike" baseline="0" dirty="0">
                <a:latin typeface="BookAntiqua"/>
              </a:rPr>
              <a:t>Select a random value from the array using </a:t>
            </a:r>
            <a:r>
              <a:rPr lang="en-US" sz="1800" b="0" i="0" u="none" strike="noStrike" baseline="0" dirty="0" err="1">
                <a:latin typeface="Consolas" panose="020B0609020204030204" pitchFamily="49" charset="0"/>
              </a:rPr>
              <a:t>Math.random</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Output into the console the prompt value and the randomly selected array value.</a:t>
            </a:r>
          </a:p>
          <a:p>
            <a:pPr marL="666900" lvl="1" indent="-342900">
              <a:buFont typeface="+mj-lt"/>
              <a:buAutoNum type="arabicPeriod"/>
            </a:pPr>
            <a:r>
              <a:rPr lang="en-US" sz="1800" b="0" i="0" u="none" strike="noStrike" baseline="0" dirty="0">
                <a:latin typeface="BookAntiqua"/>
              </a:rPr>
              <a:t>Invoke the function.</a:t>
            </a:r>
            <a:endParaRPr lang="en-US" sz="1800" dirty="0"/>
          </a:p>
        </p:txBody>
      </p:sp>
    </p:spTree>
    <p:extLst>
      <p:ext uri="{BB962C8B-B14F-4D97-AF65-F5344CB8AC3E}">
        <p14:creationId xmlns:p14="http://schemas.microsoft.com/office/powerpoint/2010/main" val="330844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2097742"/>
            <a:ext cx="11029615" cy="3778988"/>
          </a:xfrm>
        </p:spPr>
        <p:txBody>
          <a:bodyPr anchor="t"/>
          <a:lstStyle/>
          <a:p>
            <a:pPr marL="0" indent="0" algn="l">
              <a:buNone/>
            </a:pPr>
            <a:r>
              <a:rPr lang="en-US" sz="1800" b="0" i="0" u="none" strike="noStrike" baseline="0" dirty="0">
                <a:latin typeface="BookAntiqua"/>
              </a:rPr>
              <a:t>You may have noticed that we are talking about parameters and arguments. Both terms are commonly used to mean the information that is passed into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 parameter is defined as the variable listed inside the parentheses of the function definition, which defines the scope of the function. They are declared like so:</a:t>
            </a:r>
            <a:endParaRPr lang="en-US" dirty="0"/>
          </a:p>
        </p:txBody>
      </p:sp>
      <p:pic>
        <p:nvPicPr>
          <p:cNvPr id="5" name="Picture 4">
            <a:extLst>
              <a:ext uri="{FF2B5EF4-FFF2-40B4-BE49-F238E27FC236}">
                <a16:creationId xmlns:a16="http://schemas.microsoft.com/office/drawing/2014/main" id="{7DB10416-0DAD-4446-86CF-A59D5C1A4CF7}"/>
              </a:ext>
            </a:extLst>
          </p:cNvPr>
          <p:cNvPicPr>
            <a:picLocks noChangeAspect="1"/>
          </p:cNvPicPr>
          <p:nvPr/>
        </p:nvPicPr>
        <p:blipFill>
          <a:blip r:embed="rId2"/>
          <a:stretch>
            <a:fillRect/>
          </a:stretch>
        </p:blipFill>
        <p:spPr>
          <a:xfrm>
            <a:off x="1557337" y="2848255"/>
            <a:ext cx="9077325" cy="1914525"/>
          </a:xfrm>
          <a:prstGeom prst="rect">
            <a:avLst/>
          </a:prstGeom>
        </p:spPr>
      </p:pic>
      <p:pic>
        <p:nvPicPr>
          <p:cNvPr id="7" name="Picture 6">
            <a:extLst>
              <a:ext uri="{FF2B5EF4-FFF2-40B4-BE49-F238E27FC236}">
                <a16:creationId xmlns:a16="http://schemas.microsoft.com/office/drawing/2014/main" id="{CE0F62D6-1ABB-49F4-A673-D0A460D49A7C}"/>
              </a:ext>
            </a:extLst>
          </p:cNvPr>
          <p:cNvPicPr>
            <a:picLocks noChangeAspect="1"/>
          </p:cNvPicPr>
          <p:nvPr/>
        </p:nvPicPr>
        <p:blipFill>
          <a:blip r:embed="rId3"/>
          <a:stretch>
            <a:fillRect/>
          </a:stretch>
        </p:blipFill>
        <p:spPr>
          <a:xfrm>
            <a:off x="1557337" y="5595547"/>
            <a:ext cx="9029700" cy="1009650"/>
          </a:xfrm>
          <a:prstGeom prst="rect">
            <a:avLst/>
          </a:prstGeom>
        </p:spPr>
      </p:pic>
    </p:spTree>
    <p:extLst>
      <p:ext uri="{BB962C8B-B14F-4D97-AF65-F5344CB8AC3E}">
        <p14:creationId xmlns:p14="http://schemas.microsoft.com/office/powerpoint/2010/main" val="360142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1981200"/>
            <a:ext cx="11029615" cy="3895530"/>
          </a:xfrm>
        </p:spPr>
        <p:txBody>
          <a:bodyPr anchor="t"/>
          <a:lstStyle/>
          <a:p>
            <a:pPr marL="0" indent="0" algn="l">
              <a:buNone/>
            </a:pPr>
            <a:r>
              <a:rPr lang="en-US" sz="1800" b="0" i="0" u="none" strike="noStrike" baseline="0" dirty="0">
                <a:latin typeface="BookAntiqua"/>
              </a:rPr>
              <a:t>A practical example could be the following, which takes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as parameters:</a:t>
            </a: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When called, this function will simply add the parameters and log the result. However, to do this, we can call the function with arguments:</a:t>
            </a:r>
          </a:p>
          <a:p>
            <a:pPr marL="0" indent="0" algn="l">
              <a:buNone/>
            </a:pPr>
            <a:endParaRPr lang="en-US" dirty="0">
              <a:latin typeface="BookAntiqua"/>
            </a:endParaRPr>
          </a:p>
          <a:p>
            <a:pPr marL="0" indent="0" algn="l">
              <a:buNone/>
            </a:pPr>
            <a:r>
              <a:rPr lang="en-US" sz="1800" b="0" i="0" u="none" strike="noStrike" baseline="0" dirty="0">
                <a:latin typeface="BookAntiqua"/>
              </a:rPr>
              <a:t>We have seen various examples of arguments; for example:</a:t>
            </a:r>
            <a:endParaRPr lang="en-US" dirty="0"/>
          </a:p>
        </p:txBody>
      </p:sp>
      <p:pic>
        <p:nvPicPr>
          <p:cNvPr id="6" name="Picture 5">
            <a:extLst>
              <a:ext uri="{FF2B5EF4-FFF2-40B4-BE49-F238E27FC236}">
                <a16:creationId xmlns:a16="http://schemas.microsoft.com/office/drawing/2014/main" id="{3CBA7A62-36BA-468A-82D7-4E4E6E4D9772}"/>
              </a:ext>
            </a:extLst>
          </p:cNvPr>
          <p:cNvPicPr>
            <a:picLocks noChangeAspect="1"/>
          </p:cNvPicPr>
          <p:nvPr/>
        </p:nvPicPr>
        <p:blipFill>
          <a:blip r:embed="rId2"/>
          <a:stretch>
            <a:fillRect/>
          </a:stretch>
        </p:blipFill>
        <p:spPr>
          <a:xfrm>
            <a:off x="1704975" y="2397919"/>
            <a:ext cx="9086850" cy="1038225"/>
          </a:xfrm>
          <a:prstGeom prst="rect">
            <a:avLst/>
          </a:prstGeom>
        </p:spPr>
      </p:pic>
      <p:pic>
        <p:nvPicPr>
          <p:cNvPr id="9" name="Picture 8">
            <a:extLst>
              <a:ext uri="{FF2B5EF4-FFF2-40B4-BE49-F238E27FC236}">
                <a16:creationId xmlns:a16="http://schemas.microsoft.com/office/drawing/2014/main" id="{ABF924F6-157F-4D0F-973C-FFE8DE70AD40}"/>
              </a:ext>
            </a:extLst>
          </p:cNvPr>
          <p:cNvPicPr>
            <a:picLocks noChangeAspect="1"/>
          </p:cNvPicPr>
          <p:nvPr/>
        </p:nvPicPr>
        <p:blipFill>
          <a:blip r:embed="rId3"/>
          <a:stretch>
            <a:fillRect/>
          </a:stretch>
        </p:blipFill>
        <p:spPr>
          <a:xfrm>
            <a:off x="1704975" y="4105080"/>
            <a:ext cx="9077325" cy="419100"/>
          </a:xfrm>
          <a:prstGeom prst="rect">
            <a:avLst/>
          </a:prstGeom>
        </p:spPr>
      </p:pic>
      <p:pic>
        <p:nvPicPr>
          <p:cNvPr id="11" name="Picture 10">
            <a:extLst>
              <a:ext uri="{FF2B5EF4-FFF2-40B4-BE49-F238E27FC236}">
                <a16:creationId xmlns:a16="http://schemas.microsoft.com/office/drawing/2014/main" id="{1DFA6AE6-4EC7-447A-95BD-9C653135E86C}"/>
              </a:ext>
            </a:extLst>
          </p:cNvPr>
          <p:cNvPicPr>
            <a:picLocks noChangeAspect="1"/>
          </p:cNvPicPr>
          <p:nvPr/>
        </p:nvPicPr>
        <p:blipFill>
          <a:blip r:embed="rId4"/>
          <a:stretch>
            <a:fillRect/>
          </a:stretch>
        </p:blipFill>
        <p:spPr>
          <a:xfrm>
            <a:off x="1704974" y="4983566"/>
            <a:ext cx="9077325" cy="1562100"/>
          </a:xfrm>
          <a:prstGeom prst="rect">
            <a:avLst/>
          </a:prstGeom>
        </p:spPr>
      </p:pic>
    </p:spTree>
    <p:extLst>
      <p:ext uri="{BB962C8B-B14F-4D97-AF65-F5344CB8AC3E}">
        <p14:creationId xmlns:p14="http://schemas.microsoft.com/office/powerpoint/2010/main" val="390663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1981200"/>
            <a:ext cx="11029615" cy="4509247"/>
          </a:xfrm>
        </p:spPr>
        <p:txBody>
          <a:bodyPr anchor="t">
            <a:normAutofit/>
          </a:bodyPr>
          <a:lstStyle/>
          <a:p>
            <a:pPr marL="0" indent="0" algn="l">
              <a:buNone/>
            </a:pPr>
            <a:r>
              <a:rPr lang="en-US" sz="1800" b="0" i="0" u="none" strike="noStrike" baseline="0" dirty="0">
                <a:latin typeface="BookAntiqua"/>
              </a:rPr>
              <a:t>Depending on the arguments you are calling with the function, the outcome of the function can change, which makes the function a very powerful and flexible building block. A practical example using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looks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the function has a different outcome for both calls. This is because we call it with different arguments, which take the place of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a:t>
            </a:r>
            <a:r>
              <a:rPr lang="en-US" sz="1800" b="0" i="0" u="none" strike="noStrike" baseline="0" dirty="0">
                <a:latin typeface="BookAntiqua"/>
              </a:rPr>
              <a:t>, that are sent to the function to be used within the function scope.</a:t>
            </a:r>
            <a:endParaRPr lang="en-US" dirty="0"/>
          </a:p>
        </p:txBody>
      </p:sp>
      <p:pic>
        <p:nvPicPr>
          <p:cNvPr id="5" name="Picture 4">
            <a:extLst>
              <a:ext uri="{FF2B5EF4-FFF2-40B4-BE49-F238E27FC236}">
                <a16:creationId xmlns:a16="http://schemas.microsoft.com/office/drawing/2014/main" id="{123A9F50-F76F-41D7-9973-F51F15FCE3E2}"/>
              </a:ext>
            </a:extLst>
          </p:cNvPr>
          <p:cNvPicPr>
            <a:picLocks noChangeAspect="1"/>
          </p:cNvPicPr>
          <p:nvPr/>
        </p:nvPicPr>
        <p:blipFill>
          <a:blip r:embed="rId2"/>
          <a:stretch>
            <a:fillRect/>
          </a:stretch>
        </p:blipFill>
        <p:spPr>
          <a:xfrm>
            <a:off x="1575826" y="2951069"/>
            <a:ext cx="9058275" cy="704850"/>
          </a:xfrm>
          <a:prstGeom prst="rect">
            <a:avLst/>
          </a:prstGeom>
        </p:spPr>
      </p:pic>
      <p:pic>
        <p:nvPicPr>
          <p:cNvPr id="8" name="Picture 7">
            <a:extLst>
              <a:ext uri="{FF2B5EF4-FFF2-40B4-BE49-F238E27FC236}">
                <a16:creationId xmlns:a16="http://schemas.microsoft.com/office/drawing/2014/main" id="{D0323A5E-4F87-4CCF-B95A-A2F035EE1DB2}"/>
              </a:ext>
            </a:extLst>
          </p:cNvPr>
          <p:cNvPicPr>
            <a:picLocks noChangeAspect="1"/>
          </p:cNvPicPr>
          <p:nvPr/>
        </p:nvPicPr>
        <p:blipFill>
          <a:blip r:embed="rId3"/>
          <a:stretch>
            <a:fillRect/>
          </a:stretch>
        </p:blipFill>
        <p:spPr>
          <a:xfrm>
            <a:off x="1571625" y="4273363"/>
            <a:ext cx="9048750" cy="704850"/>
          </a:xfrm>
          <a:prstGeom prst="rect">
            <a:avLst/>
          </a:prstGeom>
        </p:spPr>
      </p:pic>
    </p:spTree>
    <p:extLst>
      <p:ext uri="{BB962C8B-B14F-4D97-AF65-F5344CB8AC3E}">
        <p14:creationId xmlns:p14="http://schemas.microsoft.com/office/powerpoint/2010/main" val="246269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253B-25B3-4981-A8A3-88B60FEEE660}"/>
              </a:ext>
            </a:extLst>
          </p:cNvPr>
          <p:cNvSpPr>
            <a:spLocks noGrp="1"/>
          </p:cNvSpPr>
          <p:nvPr>
            <p:ph type="title"/>
          </p:nvPr>
        </p:nvSpPr>
        <p:spPr/>
        <p:txBody>
          <a:bodyPr/>
          <a:lstStyle/>
          <a:p>
            <a:r>
              <a:rPr lang="en-US" dirty="0"/>
              <a:t>Practice exercise 6.3</a:t>
            </a:r>
          </a:p>
        </p:txBody>
      </p:sp>
      <p:sp>
        <p:nvSpPr>
          <p:cNvPr id="3" name="Content Placeholder 2">
            <a:extLst>
              <a:ext uri="{FF2B5EF4-FFF2-40B4-BE49-F238E27FC236}">
                <a16:creationId xmlns:a16="http://schemas.microsoft.com/office/drawing/2014/main" id="{197DE4B5-82ED-4FAE-B528-95EF16CBF1DA}"/>
              </a:ext>
            </a:extLst>
          </p:cNvPr>
          <p:cNvSpPr>
            <a:spLocks noGrp="1"/>
          </p:cNvSpPr>
          <p:nvPr>
            <p:ph idx="1"/>
          </p:nvPr>
        </p:nvSpPr>
        <p:spPr>
          <a:xfrm>
            <a:off x="581192" y="2180496"/>
            <a:ext cx="11029615" cy="4462351"/>
          </a:xfrm>
        </p:spPr>
        <p:txBody>
          <a:bodyPr>
            <a:normAutofit/>
          </a:bodyPr>
          <a:lstStyle/>
          <a:p>
            <a:pPr marL="0" indent="0" algn="l">
              <a:buNone/>
            </a:pPr>
            <a:r>
              <a:rPr lang="en-US" sz="1800" b="0" i="0" u="none" strike="noStrike" baseline="0" dirty="0">
                <a:latin typeface="BookAntiqua"/>
              </a:rPr>
              <a:t>Create a basic calculator that takes two numbers and one string value indicating an operation. If the operation equals add, the two numbers should be added. If  the operation equals subtract, the two numbers should be subtracted from one another. If there is no option specified, the value of the option should be </a:t>
            </a:r>
            <a:r>
              <a:rPr lang="en-US" sz="1800" b="0" i="0" u="none" strike="noStrike" baseline="0" dirty="0">
                <a:latin typeface="Consolas" panose="020B0609020204030204" pitchFamily="49" charset="0"/>
              </a:rPr>
              <a:t>add</a:t>
            </a:r>
            <a:r>
              <a:rPr lang="en-US" sz="1800" b="0" i="0" u="none" strike="noStrike" baseline="0" dirty="0">
                <a:latin typeface="BookAntiqua"/>
              </a:rPr>
              <a:t>. </a:t>
            </a:r>
          </a:p>
          <a:p>
            <a:pPr marL="0" indent="0" algn="l">
              <a:buNone/>
            </a:pPr>
            <a:r>
              <a:rPr lang="en-US" sz="1800" b="0" i="0" u="none" strike="noStrike" baseline="0" dirty="0">
                <a:latin typeface="BookAntiqua"/>
              </a:rPr>
              <a:t>The result of this function needs to be logged. Test your function by invoking it with different operators and no operator specified.</a:t>
            </a:r>
          </a:p>
          <a:p>
            <a:pPr marL="666900" lvl="1" indent="-342900">
              <a:buFont typeface="+mj-lt"/>
              <a:buAutoNum type="arabicPeriod"/>
            </a:pPr>
            <a:r>
              <a:rPr lang="en-US" sz="1800" b="0" i="0" u="none" strike="noStrike" baseline="0" dirty="0">
                <a:latin typeface="BookAntiqua"/>
              </a:rPr>
              <a:t>Set up two variables containing number values.</a:t>
            </a:r>
          </a:p>
          <a:p>
            <a:pPr marL="666900" lvl="1" indent="-342900">
              <a:buFont typeface="+mj-lt"/>
              <a:buAutoNum type="arabicPeriod"/>
            </a:pPr>
            <a:r>
              <a:rPr lang="en-US" sz="1800" b="0" i="0" u="none" strike="noStrike" baseline="0" dirty="0">
                <a:latin typeface="BookAntiqua"/>
              </a:rPr>
              <a:t>Set up a variable to hold an operator, either + or -.</a:t>
            </a:r>
          </a:p>
          <a:p>
            <a:pPr marL="666900" lvl="1" indent="-342900">
              <a:buFont typeface="+mj-lt"/>
              <a:buAutoNum type="arabicPeriod"/>
            </a:pPr>
            <a:r>
              <a:rPr lang="en-US" sz="1800" b="0" i="0" u="none" strike="noStrike" baseline="0" dirty="0">
                <a:latin typeface="BookAntiqua"/>
              </a:rPr>
              <a:t>Create a function that retrieves the two values and the operator string value within its parameters. Use those values with a condition to check if the operator is + or -, and add or subtract the values accordingly (remember if not presented with a valid operator, the function should default to addition).</a:t>
            </a:r>
          </a:p>
          <a:p>
            <a:pPr marL="666900" lvl="1" indent="-342900">
              <a:buFont typeface="+mj-lt"/>
              <a:buAutoNum type="arabicPeriod"/>
            </a:pPr>
            <a:r>
              <a:rPr lang="en-US" sz="1800" b="0" i="0" u="none" strike="noStrike" baseline="0" dirty="0">
                <a:latin typeface="BookAntiqua"/>
              </a:rPr>
              <a:t>Within </a:t>
            </a:r>
            <a:r>
              <a:rPr lang="en-US" sz="1800" b="0" i="0" u="none" strike="noStrike" baseline="0" dirty="0">
                <a:latin typeface="Consolas" panose="020B0609020204030204" pitchFamily="49" charset="0"/>
              </a:rPr>
              <a:t>console.log()</a:t>
            </a:r>
            <a:r>
              <a:rPr lang="en-US" sz="1800" b="0" i="0" u="none" strike="noStrike" baseline="0" dirty="0">
                <a:latin typeface="BookAntiqua"/>
              </a:rPr>
              <a:t>, call the function using your variables and output the response to the console.</a:t>
            </a:r>
          </a:p>
          <a:p>
            <a:pPr marL="666900" lvl="1" indent="-342900">
              <a:buFont typeface="+mj-lt"/>
              <a:buAutoNum type="arabicPeriod"/>
            </a:pPr>
            <a:r>
              <a:rPr lang="en-US" sz="1800" b="0" i="0" u="none" strike="noStrike" baseline="0" dirty="0">
                <a:latin typeface="BookAntiqua"/>
              </a:rPr>
              <a:t>Update the operator value to be the other operator type—either plus or minus—and call to the function again with the new updated arguments.</a:t>
            </a:r>
            <a:endParaRPr lang="en-US" sz="1800" dirty="0"/>
          </a:p>
        </p:txBody>
      </p:sp>
    </p:spTree>
    <p:extLst>
      <p:ext uri="{BB962C8B-B14F-4D97-AF65-F5344CB8AC3E}">
        <p14:creationId xmlns:p14="http://schemas.microsoft.com/office/powerpoint/2010/main" val="326531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lstStyle/>
          <a:p>
            <a:pPr marL="0" indent="0" algn="l">
              <a:buNone/>
            </a:pPr>
            <a:r>
              <a:rPr lang="en-US" sz="1800" b="0" i="0" u="none" strike="noStrike" baseline="0" dirty="0">
                <a:latin typeface="BookAntiqua"/>
              </a:rPr>
              <a:t>What happens if we call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without any arguments?</a:t>
            </a:r>
          </a:p>
          <a:p>
            <a:pPr marL="0" indent="0" algn="l">
              <a:buNone/>
            </a:pPr>
            <a:r>
              <a:rPr lang="en-US" sz="1800" b="0" i="0" u="none" strike="noStrike" baseline="0" dirty="0">
                <a:latin typeface="BookAntiqua"/>
              </a:rPr>
              <a:t>Take a moment and decide what you think this should do:</a:t>
            </a:r>
          </a:p>
          <a:p>
            <a:pPr marL="0" indent="0" algn="l">
              <a:buNone/>
            </a:pPr>
            <a:endParaRPr lang="en-US" dirty="0">
              <a:latin typeface="BookAntiqua"/>
            </a:endParaRPr>
          </a:p>
          <a:p>
            <a:pPr marL="0" indent="0" algn="l">
              <a:buNone/>
            </a:pPr>
            <a:r>
              <a:rPr lang="en-US" sz="1800" b="0" i="0" u="none" strike="noStrike" baseline="0" dirty="0">
                <a:latin typeface="BookAntiqua"/>
              </a:rPr>
              <a:t>Some languages might crash and cry, but not JavaScript. JavaScript just gives the variables a default type, which is undefined. And </a:t>
            </a:r>
            <a:r>
              <a:rPr lang="en-US" sz="1800" b="0" i="0" u="none" strike="noStrike" baseline="0" dirty="0">
                <a:latin typeface="Consolas" panose="020B0609020204030204" pitchFamily="49" charset="0"/>
              </a:rPr>
              <a:t>undefined </a:t>
            </a:r>
            <a:r>
              <a:rPr lang="en-US" sz="1800" b="0" i="0" u="none" strike="noStrike" baseline="0" dirty="0">
                <a:latin typeface="BookAntiqua"/>
              </a:rPr>
              <a:t>+ </a:t>
            </a:r>
            <a:r>
              <a:rPr lang="en-US" sz="1800" b="0" i="0" u="none" strike="noStrike" baseline="0" dirty="0">
                <a:latin typeface="Consolas" panose="020B0609020204030204" pitchFamily="49" charset="0"/>
              </a:rPr>
              <a:t>undefined </a:t>
            </a:r>
            <a:r>
              <a:rPr lang="en-US" sz="1800" b="0" i="0" u="none" strike="noStrike" baseline="0" dirty="0">
                <a:latin typeface="BookAntiqua"/>
              </a:rPr>
              <a:t>equals:</a:t>
            </a:r>
          </a:p>
          <a:p>
            <a:pPr marL="0" indent="0" algn="l">
              <a:buNone/>
            </a:pPr>
            <a:endParaRPr lang="en-US" dirty="0">
              <a:latin typeface="BookAntiqua"/>
            </a:endParaRPr>
          </a:p>
          <a:p>
            <a:pPr marL="0" indent="0" algn="l">
              <a:buNone/>
            </a:pPr>
            <a:r>
              <a:rPr lang="en-US" sz="1800" b="0" i="0" u="none" strike="noStrike" baseline="0" dirty="0">
                <a:latin typeface="BookAntiqua"/>
              </a:rPr>
              <a:t>Instead, we could tell JavaScript to take different default parameters. And that can be done like this:</a:t>
            </a:r>
          </a:p>
          <a:p>
            <a:pPr marL="0" indent="0" algn="l">
              <a:buNone/>
            </a:pPr>
            <a:endParaRPr lang="en-US" sz="1800" b="0" i="0" u="none" strike="noStrike" baseline="0"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C0D977D6-936E-4EC3-B012-4FB53A52D0A5}"/>
              </a:ext>
            </a:extLst>
          </p:cNvPr>
          <p:cNvPicPr>
            <a:picLocks noChangeAspect="1"/>
          </p:cNvPicPr>
          <p:nvPr/>
        </p:nvPicPr>
        <p:blipFill>
          <a:blip r:embed="rId2"/>
          <a:stretch>
            <a:fillRect/>
          </a:stretch>
        </p:blipFill>
        <p:spPr>
          <a:xfrm>
            <a:off x="1552574" y="3337169"/>
            <a:ext cx="9086850" cy="457200"/>
          </a:xfrm>
          <a:prstGeom prst="rect">
            <a:avLst/>
          </a:prstGeom>
        </p:spPr>
      </p:pic>
      <p:pic>
        <p:nvPicPr>
          <p:cNvPr id="7" name="Picture 6">
            <a:extLst>
              <a:ext uri="{FF2B5EF4-FFF2-40B4-BE49-F238E27FC236}">
                <a16:creationId xmlns:a16="http://schemas.microsoft.com/office/drawing/2014/main" id="{4338C108-47C6-4461-A457-130F416C3E83}"/>
              </a:ext>
            </a:extLst>
          </p:cNvPr>
          <p:cNvPicPr>
            <a:picLocks noChangeAspect="1"/>
          </p:cNvPicPr>
          <p:nvPr/>
        </p:nvPicPr>
        <p:blipFill>
          <a:blip r:embed="rId3"/>
          <a:stretch>
            <a:fillRect/>
          </a:stretch>
        </p:blipFill>
        <p:spPr>
          <a:xfrm>
            <a:off x="1552574" y="4400895"/>
            <a:ext cx="9086850" cy="476250"/>
          </a:xfrm>
          <a:prstGeom prst="rect">
            <a:avLst/>
          </a:prstGeom>
        </p:spPr>
      </p:pic>
      <p:pic>
        <p:nvPicPr>
          <p:cNvPr id="9" name="Picture 8">
            <a:extLst>
              <a:ext uri="{FF2B5EF4-FFF2-40B4-BE49-F238E27FC236}">
                <a16:creationId xmlns:a16="http://schemas.microsoft.com/office/drawing/2014/main" id="{89559516-7ACA-4993-BFA3-979AAA570FE4}"/>
              </a:ext>
            </a:extLst>
          </p:cNvPr>
          <p:cNvPicPr>
            <a:picLocks noChangeAspect="1"/>
          </p:cNvPicPr>
          <p:nvPr/>
        </p:nvPicPr>
        <p:blipFill>
          <a:blip r:embed="rId4"/>
          <a:stretch>
            <a:fillRect/>
          </a:stretch>
        </p:blipFill>
        <p:spPr>
          <a:xfrm>
            <a:off x="1552574" y="5341685"/>
            <a:ext cx="9144000" cy="962025"/>
          </a:xfrm>
          <a:prstGeom prst="rect">
            <a:avLst/>
          </a:prstGeom>
        </p:spPr>
      </p:pic>
    </p:spTree>
    <p:extLst>
      <p:ext uri="{BB962C8B-B14F-4D97-AF65-F5344CB8AC3E}">
        <p14:creationId xmlns:p14="http://schemas.microsoft.com/office/powerpoint/2010/main" val="205140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If you call the function with no arguments now, it will automatically assign </a:t>
            </a:r>
            <a:r>
              <a:rPr lang="en-US" sz="1800" b="0" i="0" u="none" strike="noStrike" baseline="0" dirty="0">
                <a:latin typeface="Consolas" panose="020B0609020204030204" pitchFamily="49" charset="0"/>
              </a:rPr>
              <a:t>2 </a:t>
            </a:r>
            <a:r>
              <a:rPr lang="en-US" sz="1800" b="0" i="0" u="none" strike="noStrike" baseline="0" dirty="0">
                <a:latin typeface="BookAntiqua"/>
              </a:rPr>
              <a:t>to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3 </a:t>
            </a:r>
            <a:r>
              <a:rPr lang="en-US" sz="1800" b="0" i="0" u="none" strike="noStrike" baseline="0" dirty="0">
                <a:latin typeface="BookAntiqua"/>
              </a:rPr>
              <a:t>to </a:t>
            </a:r>
            <a:r>
              <a:rPr lang="en-US" sz="1800" b="0" i="0" u="none" strike="noStrike" baseline="0" dirty="0">
                <a:latin typeface="Consolas" panose="020B0609020204030204" pitchFamily="49" charset="0"/>
              </a:rPr>
              <a:t>y</a:t>
            </a:r>
            <a:r>
              <a:rPr lang="en-US" sz="1800" b="0" i="0" u="none" strike="noStrike" baseline="0" dirty="0">
                <a:latin typeface="BookAntiqua"/>
              </a:rPr>
              <a:t>, unless you override them by calling the function with arguments. The values that are used for invoking are prioritized over hardcoded arguments. So, given the above function, what will the output of these function calls be?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will be:</a:t>
            </a:r>
            <a:endParaRPr lang="en-US" dirty="0"/>
          </a:p>
        </p:txBody>
      </p:sp>
      <p:pic>
        <p:nvPicPr>
          <p:cNvPr id="6" name="Picture 5">
            <a:extLst>
              <a:ext uri="{FF2B5EF4-FFF2-40B4-BE49-F238E27FC236}">
                <a16:creationId xmlns:a16="http://schemas.microsoft.com/office/drawing/2014/main" id="{FBCC2D27-4B00-4F9A-BA7C-D123BC6FC78D}"/>
              </a:ext>
            </a:extLst>
          </p:cNvPr>
          <p:cNvPicPr>
            <a:picLocks noChangeAspect="1"/>
          </p:cNvPicPr>
          <p:nvPr/>
        </p:nvPicPr>
        <p:blipFill>
          <a:blip r:embed="rId2"/>
          <a:stretch>
            <a:fillRect/>
          </a:stretch>
        </p:blipFill>
        <p:spPr>
          <a:xfrm>
            <a:off x="1600199" y="3160898"/>
            <a:ext cx="8991600" cy="1038225"/>
          </a:xfrm>
          <a:prstGeom prst="rect">
            <a:avLst/>
          </a:prstGeom>
        </p:spPr>
      </p:pic>
      <p:pic>
        <p:nvPicPr>
          <p:cNvPr id="10" name="Picture 9">
            <a:extLst>
              <a:ext uri="{FF2B5EF4-FFF2-40B4-BE49-F238E27FC236}">
                <a16:creationId xmlns:a16="http://schemas.microsoft.com/office/drawing/2014/main" id="{50086055-9EA3-4A44-9C4D-963EE388DB7D}"/>
              </a:ext>
            </a:extLst>
          </p:cNvPr>
          <p:cNvPicPr>
            <a:picLocks noChangeAspect="1"/>
          </p:cNvPicPr>
          <p:nvPr/>
        </p:nvPicPr>
        <p:blipFill>
          <a:blip r:embed="rId3"/>
          <a:stretch>
            <a:fillRect/>
          </a:stretch>
        </p:blipFill>
        <p:spPr>
          <a:xfrm>
            <a:off x="1600199" y="4826233"/>
            <a:ext cx="9077325" cy="1019175"/>
          </a:xfrm>
          <a:prstGeom prst="rect">
            <a:avLst/>
          </a:prstGeom>
        </p:spPr>
      </p:pic>
    </p:spTree>
    <p:extLst>
      <p:ext uri="{BB962C8B-B14F-4D97-AF65-F5344CB8AC3E}">
        <p14:creationId xmlns:p14="http://schemas.microsoft.com/office/powerpoint/2010/main" val="28345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The first one has the default values, so </a:t>
            </a:r>
            <a:r>
              <a:rPr lang="en-US" sz="1800" b="0" i="0" u="none" strike="noStrike" baseline="0" dirty="0">
                <a:latin typeface="Consolas" panose="020B0609020204030204" pitchFamily="49" charset="0"/>
              </a:rPr>
              <a:t>x </a:t>
            </a:r>
            <a:r>
              <a:rPr lang="en-US" sz="1800" b="0" i="0" u="none" strike="noStrike" baseline="0" dirty="0">
                <a:latin typeface="BookAntiqua"/>
              </a:rPr>
              <a:t>is </a:t>
            </a:r>
            <a:r>
              <a:rPr lang="en-US" sz="1800" b="0" i="0" u="none" strike="noStrike" baseline="0" dirty="0">
                <a:latin typeface="Consolas" panose="020B0609020204030204" pitchFamily="49" charset="0"/>
              </a:rPr>
              <a:t>2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is </a:t>
            </a:r>
            <a:r>
              <a:rPr lang="en-US" sz="1800" b="0" i="0" u="none" strike="noStrike" baseline="0" dirty="0">
                <a:latin typeface="Consolas" panose="020B0609020204030204" pitchFamily="49" charset="0"/>
              </a:rPr>
              <a:t>3</a:t>
            </a:r>
            <a:r>
              <a:rPr lang="en-US" sz="1800" b="0" i="0" u="none" strike="noStrike" baseline="0" dirty="0">
                <a:latin typeface="BookAntiqua"/>
              </a:rPr>
              <a:t>. The second one assigns </a:t>
            </a:r>
            <a:r>
              <a:rPr lang="en-US" sz="1800" b="0" i="0" u="none" strike="noStrike" baseline="0" dirty="0">
                <a:latin typeface="Consolas" panose="020B0609020204030204" pitchFamily="49" charset="0"/>
              </a:rPr>
              <a:t>6 </a:t>
            </a:r>
            <a:r>
              <a:rPr lang="en-US" sz="1800" b="0" i="0" u="none" strike="noStrike" baseline="0" dirty="0">
                <a:latin typeface="BookAntiqua"/>
              </a:rPr>
              <a:t>to both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a:t>
            </a:r>
            <a:r>
              <a:rPr lang="en-US" sz="1800" b="0" i="0" u="none" strike="noStrike" baseline="0" dirty="0">
                <a:latin typeface="BookAntiqua"/>
              </a:rPr>
              <a:t>. The last one is a bit less obvious. We are only giving one argument, so which one will be given this value? Well, JavaScript does not like to overcomplicate things. It simply assigns the value to the first parameter, </a:t>
            </a:r>
            <a:r>
              <a:rPr lang="en-US" sz="1800" b="0" i="0" u="none" strike="noStrike" baseline="0" dirty="0">
                <a:latin typeface="Consolas" panose="020B0609020204030204" pitchFamily="49" charset="0"/>
              </a:rPr>
              <a:t>x</a:t>
            </a:r>
            <a:r>
              <a:rPr lang="en-US" sz="1800" b="0" i="0" u="none" strike="noStrike" baseline="0" dirty="0">
                <a:latin typeface="BookAntiqua"/>
              </a:rPr>
              <a:t>. Therefore, </a:t>
            </a:r>
            <a:r>
              <a:rPr lang="en-US" sz="1800" b="0" i="0" u="none" strike="noStrike" baseline="0" dirty="0">
                <a:latin typeface="Consolas" panose="020B0609020204030204" pitchFamily="49" charset="0"/>
              </a:rPr>
              <a:t>x </a:t>
            </a:r>
            <a:r>
              <a:rPr lang="en-US" sz="1800" b="0" i="0" u="none" strike="noStrike" baseline="0" dirty="0">
                <a:latin typeface="BookAntiqua"/>
              </a:rPr>
              <a:t>becomes </a:t>
            </a:r>
            <a:r>
              <a:rPr lang="en-US" sz="1800" b="0" i="0" u="none" strike="noStrike" baseline="0" dirty="0">
                <a:latin typeface="Consolas" panose="020B0609020204030204" pitchFamily="49" charset="0"/>
              </a:rPr>
              <a:t>10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gets its default value </a:t>
            </a:r>
            <a:r>
              <a:rPr lang="en-US" sz="1800" b="0" i="0" u="none" strike="noStrike" baseline="0" dirty="0">
                <a:latin typeface="Consolas" panose="020B0609020204030204" pitchFamily="49" charset="0"/>
              </a:rPr>
              <a:t>3</a:t>
            </a:r>
            <a:r>
              <a:rPr lang="en-US" sz="1800" b="0" i="0" u="none" strike="noStrike" baseline="0" dirty="0">
                <a:latin typeface="BookAntiqua"/>
              </a:rPr>
              <a:t>, and together that makes </a:t>
            </a:r>
            <a:r>
              <a:rPr lang="en-US" sz="1800" b="0" i="0" u="none" strike="noStrike" baseline="0" dirty="0">
                <a:latin typeface="Consolas" panose="020B0609020204030204" pitchFamily="49" charset="0"/>
              </a:rPr>
              <a:t>13</a:t>
            </a:r>
            <a:r>
              <a:rPr lang="en-US" sz="1800" b="0" i="0" u="none" strike="noStrike" baseline="0" dirty="0">
                <a:latin typeface="BookAntiqua"/>
              </a:rPr>
              <a:t>.</a:t>
            </a:r>
          </a:p>
          <a:p>
            <a:pPr marL="0" indent="0" algn="l">
              <a:buNone/>
            </a:pPr>
            <a:r>
              <a:rPr lang="en-US" sz="1800" b="0" i="0" u="none" strike="noStrike" baseline="0" dirty="0">
                <a:latin typeface="BookAntiqua"/>
              </a:rPr>
              <a:t>If you call a function with more arguments than parameters, nothing will happen. JavaScript will just execute the function using the first arguments that can be mapped to parameters. Like this:</a:t>
            </a: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r>
              <a:rPr lang="en-US" sz="1800" b="0" i="0" u="none" strike="noStrike" baseline="0" dirty="0">
                <a:latin typeface="BookAntiqua"/>
              </a:rPr>
              <a:t>It is just adding 1 and 2 and ignoring the last two arguments (</a:t>
            </a:r>
            <a:r>
              <a:rPr lang="en-US" sz="1800" b="0" i="0" u="none" strike="noStrike" baseline="0" dirty="0">
                <a:latin typeface="Consolas" panose="020B0609020204030204" pitchFamily="49" charset="0"/>
              </a:rPr>
              <a:t>3 </a:t>
            </a:r>
            <a:r>
              <a:rPr lang="en-US" sz="1800" b="0" i="0" u="none" strike="noStrike" baseline="0" dirty="0">
                <a:latin typeface="BookAntiqua"/>
              </a:rPr>
              <a:t>and </a:t>
            </a:r>
            <a:r>
              <a:rPr lang="en-US" sz="1800" b="0" i="0" u="none" strike="noStrike" baseline="0" dirty="0">
                <a:latin typeface="Consolas" panose="020B0609020204030204" pitchFamily="49" charset="0"/>
              </a:rPr>
              <a:t>4</a:t>
            </a:r>
            <a:r>
              <a:rPr lang="en-US" sz="1800" b="0" i="0" u="none" strike="noStrike" baseline="0" dirty="0">
                <a:latin typeface="BookAntiqua"/>
              </a:rPr>
              <a:t>).</a:t>
            </a:r>
            <a:endParaRPr lang="en-US" dirty="0">
              <a:latin typeface="BookAntiqua"/>
            </a:endParaRPr>
          </a:p>
        </p:txBody>
      </p:sp>
      <p:pic>
        <p:nvPicPr>
          <p:cNvPr id="5" name="Picture 4">
            <a:extLst>
              <a:ext uri="{FF2B5EF4-FFF2-40B4-BE49-F238E27FC236}">
                <a16:creationId xmlns:a16="http://schemas.microsoft.com/office/drawing/2014/main" id="{4266F3AE-8A7E-4D3F-89D4-0959E73C0656}"/>
              </a:ext>
            </a:extLst>
          </p:cNvPr>
          <p:cNvPicPr>
            <a:picLocks noChangeAspect="1"/>
          </p:cNvPicPr>
          <p:nvPr/>
        </p:nvPicPr>
        <p:blipFill>
          <a:blip r:embed="rId2"/>
          <a:stretch>
            <a:fillRect/>
          </a:stretch>
        </p:blipFill>
        <p:spPr>
          <a:xfrm>
            <a:off x="1557336" y="4201280"/>
            <a:ext cx="9077325" cy="447675"/>
          </a:xfrm>
          <a:prstGeom prst="rect">
            <a:avLst/>
          </a:prstGeom>
        </p:spPr>
      </p:pic>
      <p:pic>
        <p:nvPicPr>
          <p:cNvPr id="8" name="Picture 7">
            <a:extLst>
              <a:ext uri="{FF2B5EF4-FFF2-40B4-BE49-F238E27FC236}">
                <a16:creationId xmlns:a16="http://schemas.microsoft.com/office/drawing/2014/main" id="{0FB56FD4-2BDF-40B2-8048-0C43F30E4BB1}"/>
              </a:ext>
            </a:extLst>
          </p:cNvPr>
          <p:cNvPicPr>
            <a:picLocks noChangeAspect="1"/>
          </p:cNvPicPr>
          <p:nvPr/>
        </p:nvPicPr>
        <p:blipFill>
          <a:blip r:embed="rId3"/>
          <a:stretch>
            <a:fillRect/>
          </a:stretch>
        </p:blipFill>
        <p:spPr>
          <a:xfrm>
            <a:off x="1557336" y="5213816"/>
            <a:ext cx="9086850" cy="428625"/>
          </a:xfrm>
          <a:prstGeom prst="rect">
            <a:avLst/>
          </a:prstGeom>
        </p:spPr>
      </p:pic>
    </p:spTree>
    <p:extLst>
      <p:ext uri="{BB962C8B-B14F-4D97-AF65-F5344CB8AC3E}">
        <p14:creationId xmlns:p14="http://schemas.microsoft.com/office/powerpoint/2010/main" val="139574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80CD-3499-4E27-A7E8-61937C1E1F57}"/>
              </a:ext>
            </a:extLst>
          </p:cNvPr>
          <p:cNvSpPr>
            <a:spLocks noGrp="1"/>
          </p:cNvSpPr>
          <p:nvPr>
            <p:ph type="title"/>
          </p:nvPr>
        </p:nvSpPr>
        <p:spPr/>
        <p:txBody>
          <a:bodyPr/>
          <a:lstStyle/>
          <a:p>
            <a:r>
              <a:rPr lang="en-US" dirty="0"/>
              <a:t>Special functions and operators</a:t>
            </a:r>
          </a:p>
        </p:txBody>
      </p:sp>
      <p:sp>
        <p:nvSpPr>
          <p:cNvPr id="3" name="Content Placeholder 2">
            <a:extLst>
              <a:ext uri="{FF2B5EF4-FFF2-40B4-BE49-F238E27FC236}">
                <a16:creationId xmlns:a16="http://schemas.microsoft.com/office/drawing/2014/main" id="{15C11D56-A10E-4007-8AD2-A8E6A40F3396}"/>
              </a:ext>
            </a:extLst>
          </p:cNvPr>
          <p:cNvSpPr>
            <a:spLocks noGrp="1"/>
          </p:cNvSpPr>
          <p:nvPr>
            <p:ph idx="1"/>
          </p:nvPr>
        </p:nvSpPr>
        <p:spPr/>
        <p:txBody>
          <a:bodyPr/>
          <a:lstStyle/>
          <a:p>
            <a:pPr marL="0" indent="0" algn="ctr">
              <a:buNone/>
            </a:pPr>
            <a:r>
              <a:rPr lang="en-US" sz="1800" b="0" i="0" u="none" strike="noStrike" baseline="0" dirty="0">
                <a:latin typeface="BookAntiqua"/>
              </a:rPr>
              <a:t>There are a few special ways of writing functions, as well as some special operators</a:t>
            </a:r>
          </a:p>
          <a:p>
            <a:pPr marL="0" indent="0" algn="ctr">
              <a:buNone/>
            </a:pPr>
            <a:r>
              <a:rPr lang="en-US" sz="1800" b="0" i="0" u="none" strike="noStrike" baseline="0" dirty="0">
                <a:latin typeface="BookAntiqua"/>
              </a:rPr>
              <a:t>that will come in handy. We are talking about arrow functions and the spread and</a:t>
            </a:r>
          </a:p>
          <a:p>
            <a:pPr marL="0" indent="0" algn="ctr">
              <a:buNone/>
            </a:pPr>
            <a:r>
              <a:rPr lang="en-US" sz="1800" b="0" i="0" u="none" strike="noStrike" baseline="0" dirty="0">
                <a:latin typeface="BookAntiqua"/>
              </a:rPr>
              <a:t>rest operators here. Arrow functions are great for sending functions around as</a:t>
            </a:r>
          </a:p>
          <a:p>
            <a:pPr marL="0" indent="0" algn="ctr">
              <a:buNone/>
            </a:pPr>
            <a:r>
              <a:rPr lang="en-US" sz="1800" b="0" i="0" u="none" strike="noStrike" baseline="0" dirty="0">
                <a:latin typeface="BookAntiqua"/>
              </a:rPr>
              <a:t>parameters and using shorter notations. The spread and rest operators make our</a:t>
            </a:r>
          </a:p>
          <a:p>
            <a:pPr marL="0" indent="0" algn="ctr">
              <a:buNone/>
            </a:pPr>
            <a:r>
              <a:rPr lang="en-US" sz="1800" b="0" i="0" u="none" strike="noStrike" baseline="0" dirty="0">
                <a:latin typeface="BookAntiqua"/>
              </a:rPr>
              <a:t>lives easier and are more flexible when sending arguments and working with arrays.</a:t>
            </a:r>
            <a:endParaRPr lang="en-US" dirty="0"/>
          </a:p>
        </p:txBody>
      </p:sp>
    </p:spTree>
    <p:extLst>
      <p:ext uri="{BB962C8B-B14F-4D97-AF65-F5344CB8AC3E}">
        <p14:creationId xmlns:p14="http://schemas.microsoft.com/office/powerpoint/2010/main" val="151031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93410"/>
          </a:xfrm>
        </p:spPr>
        <p:txBody>
          <a:bodyPr>
            <a:normAutofit/>
          </a:bodyPr>
          <a:lstStyle/>
          <a:p>
            <a:pPr marL="0" indent="0" algn="l">
              <a:buNone/>
            </a:pPr>
            <a:r>
              <a:rPr lang="en-US" sz="1800" b="0" i="0" u="none" strike="noStrike" baseline="0" dirty="0">
                <a:latin typeface="BookAntiqua"/>
              </a:rPr>
              <a:t>You have seen quite a lot of JavaScript already, and now you are ready for functions. Soon you will see that you have been using functions already, but now it is time to learn how to start writing your own. Functions are a great building block that will reduce the amount of code you will need in your app. You can call a function whenever you need it, and you can write it as a kind of template with variables. So, depending on how you've written it, you can reuse it in many situations. They do require you to think differently about the structure of your code and this can be hard, especially in the beginning. Once you have got the hang of this way of thinking, functions will really help you to write nicely structured, reusable, and </a:t>
            </a:r>
            <a:r>
              <a:rPr lang="en-US" sz="1800" b="0" i="0" u="none" strike="noStrike" baseline="0" dirty="0" err="1">
                <a:latin typeface="BookAntiqua"/>
              </a:rPr>
              <a:t>lowmaintenance</a:t>
            </a:r>
            <a:r>
              <a:rPr lang="en-US" sz="1800" b="0" i="0" u="none" strike="noStrike" baseline="0" dirty="0">
                <a:latin typeface="BookAntiqua"/>
              </a:rPr>
              <a:t> code. Let's dive into this new abstraction layer!</a:t>
            </a:r>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3832776"/>
          </a:xfrm>
        </p:spPr>
        <p:txBody>
          <a:bodyPr anchor="t"/>
          <a:lstStyle/>
          <a:p>
            <a:pPr marL="0" indent="0" algn="l">
              <a:buNone/>
            </a:pPr>
            <a:r>
              <a:rPr lang="en-US" sz="1800" b="0" i="0" u="none" strike="noStrike" baseline="0" dirty="0">
                <a:latin typeface="BookAntiqua"/>
              </a:rPr>
              <a:t>Arrow functions are a special way of writing functions that can be confusing at first.</a:t>
            </a:r>
          </a:p>
          <a:p>
            <a:pPr marL="0" indent="0" algn="l">
              <a:buNone/>
            </a:pPr>
            <a:r>
              <a:rPr lang="en-US" sz="1800" b="0" i="0" u="none" strike="noStrike" baseline="0" dirty="0">
                <a:latin typeface="BookAntiqua"/>
              </a:rPr>
              <a:t>Their use looks like this:</a:t>
            </a:r>
          </a:p>
          <a:p>
            <a:pPr marL="0" indent="0" algn="l">
              <a:buNone/>
            </a:pPr>
            <a:endParaRPr lang="en-US" dirty="0">
              <a:latin typeface="BookAntiqua"/>
            </a:endParaRPr>
          </a:p>
          <a:p>
            <a:pPr marL="0" indent="0" algn="l">
              <a:buNone/>
            </a:pPr>
            <a:r>
              <a:rPr lang="en-US" sz="1800" b="0" i="0" u="none" strike="noStrike" baseline="0" dirty="0">
                <a:latin typeface="BookAntiqua"/>
              </a:rPr>
              <a:t>Or for no parameters:</a:t>
            </a:r>
          </a:p>
          <a:p>
            <a:pPr marL="0" indent="0" algn="l">
              <a:buNone/>
            </a:pPr>
            <a:endParaRPr lang="en-US" dirty="0">
              <a:latin typeface="BookAntiqua"/>
            </a:endParaRPr>
          </a:p>
          <a:p>
            <a:pPr marL="0" indent="0" algn="l">
              <a:buNone/>
            </a:pPr>
            <a:r>
              <a:rPr lang="en-US" sz="1800" b="0" i="0" u="none" strike="noStrike" baseline="0" dirty="0">
                <a:latin typeface="BookAntiqua"/>
              </a:rPr>
              <a:t>Or for one parameter (no parentheses are needed here):</a:t>
            </a:r>
          </a:p>
          <a:p>
            <a:pPr marL="0" indent="0" algn="l">
              <a:buNone/>
            </a:pPr>
            <a:endParaRPr lang="en-US" dirty="0">
              <a:latin typeface="BookAntiqua"/>
            </a:endParaRPr>
          </a:p>
          <a:p>
            <a:pPr marL="0" indent="0" algn="l">
              <a:buNone/>
            </a:pPr>
            <a:r>
              <a:rPr lang="en-US" sz="1800" b="0" i="0" u="none" strike="noStrike" baseline="0" dirty="0">
                <a:latin typeface="BookAntiqua"/>
              </a:rPr>
              <a:t>Or for a multiline function with two parameters:</a:t>
            </a:r>
            <a:endParaRPr lang="en-US" dirty="0"/>
          </a:p>
        </p:txBody>
      </p:sp>
      <p:pic>
        <p:nvPicPr>
          <p:cNvPr id="5" name="Picture 4">
            <a:extLst>
              <a:ext uri="{FF2B5EF4-FFF2-40B4-BE49-F238E27FC236}">
                <a16:creationId xmlns:a16="http://schemas.microsoft.com/office/drawing/2014/main" id="{1F2ABD3B-24C2-4367-8CCA-96629351CD19}"/>
              </a:ext>
            </a:extLst>
          </p:cNvPr>
          <p:cNvPicPr>
            <a:picLocks noChangeAspect="1"/>
          </p:cNvPicPr>
          <p:nvPr/>
        </p:nvPicPr>
        <p:blipFill>
          <a:blip r:embed="rId2"/>
          <a:stretch>
            <a:fillRect/>
          </a:stretch>
        </p:blipFill>
        <p:spPr>
          <a:xfrm>
            <a:off x="1585911" y="2848478"/>
            <a:ext cx="9077325" cy="438150"/>
          </a:xfrm>
          <a:prstGeom prst="rect">
            <a:avLst/>
          </a:prstGeom>
        </p:spPr>
      </p:pic>
      <p:pic>
        <p:nvPicPr>
          <p:cNvPr id="7" name="Picture 6">
            <a:extLst>
              <a:ext uri="{FF2B5EF4-FFF2-40B4-BE49-F238E27FC236}">
                <a16:creationId xmlns:a16="http://schemas.microsoft.com/office/drawing/2014/main" id="{B89F03EE-111A-4FC6-AA5D-392972BCCBDE}"/>
              </a:ext>
            </a:extLst>
          </p:cNvPr>
          <p:cNvPicPr>
            <a:picLocks noChangeAspect="1"/>
          </p:cNvPicPr>
          <p:nvPr/>
        </p:nvPicPr>
        <p:blipFill>
          <a:blip r:embed="rId3"/>
          <a:stretch>
            <a:fillRect/>
          </a:stretch>
        </p:blipFill>
        <p:spPr>
          <a:xfrm>
            <a:off x="1585911" y="3669994"/>
            <a:ext cx="9048750" cy="419100"/>
          </a:xfrm>
          <a:prstGeom prst="rect">
            <a:avLst/>
          </a:prstGeom>
        </p:spPr>
      </p:pic>
      <p:pic>
        <p:nvPicPr>
          <p:cNvPr id="9" name="Picture 8">
            <a:extLst>
              <a:ext uri="{FF2B5EF4-FFF2-40B4-BE49-F238E27FC236}">
                <a16:creationId xmlns:a16="http://schemas.microsoft.com/office/drawing/2014/main" id="{2400BA08-2068-4B30-B439-EE709C80056E}"/>
              </a:ext>
            </a:extLst>
          </p:cNvPr>
          <p:cNvPicPr>
            <a:picLocks noChangeAspect="1"/>
          </p:cNvPicPr>
          <p:nvPr/>
        </p:nvPicPr>
        <p:blipFill>
          <a:blip r:embed="rId4"/>
          <a:stretch>
            <a:fillRect/>
          </a:stretch>
        </p:blipFill>
        <p:spPr>
          <a:xfrm>
            <a:off x="1585911" y="4472460"/>
            <a:ext cx="9039225" cy="409575"/>
          </a:xfrm>
          <a:prstGeom prst="rect">
            <a:avLst/>
          </a:prstGeom>
        </p:spPr>
      </p:pic>
      <p:pic>
        <p:nvPicPr>
          <p:cNvPr id="11" name="Picture 10">
            <a:extLst>
              <a:ext uri="{FF2B5EF4-FFF2-40B4-BE49-F238E27FC236}">
                <a16:creationId xmlns:a16="http://schemas.microsoft.com/office/drawing/2014/main" id="{C8539157-5BE0-43A8-B4CF-6E5BF9C1888C}"/>
              </a:ext>
            </a:extLst>
          </p:cNvPr>
          <p:cNvPicPr>
            <a:picLocks noChangeAspect="1"/>
          </p:cNvPicPr>
          <p:nvPr/>
        </p:nvPicPr>
        <p:blipFill>
          <a:blip r:embed="rId5"/>
          <a:stretch>
            <a:fillRect/>
          </a:stretch>
        </p:blipFill>
        <p:spPr>
          <a:xfrm>
            <a:off x="1585911" y="5270248"/>
            <a:ext cx="8991600" cy="1295400"/>
          </a:xfrm>
          <a:prstGeom prst="rect">
            <a:avLst/>
          </a:prstGeom>
        </p:spPr>
      </p:pic>
    </p:spTree>
    <p:extLst>
      <p:ext uri="{BB962C8B-B14F-4D97-AF65-F5344CB8AC3E}">
        <p14:creationId xmlns:p14="http://schemas.microsoft.com/office/powerpoint/2010/main" val="196116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r>
              <a:rPr lang="en-US" sz="1800" b="0" i="0" u="none" strike="noStrike" baseline="0" dirty="0">
                <a:latin typeface="BookAntiqua"/>
              </a:rPr>
              <a:t>Arrow functions are useful whenever you want to write an implementation on the spot, such as inside another function as an argument. This is because they are a shorthand notation for writing functions. They are most often used for functions that consist of only one statement. Let's start with a simple function that we will rewrite to an arrow function:</a:t>
            </a:r>
          </a:p>
          <a:p>
            <a:pPr marL="0" indent="0" algn="l">
              <a:buNone/>
            </a:pPr>
            <a:r>
              <a:rPr lang="en-US" dirty="0">
                <a:latin typeface="BookAntiqua"/>
              </a:rPr>
              <a:t/>
            </a:r>
            <a:br>
              <a:rPr lang="en-US" dirty="0">
                <a:latin typeface="BookAntiqua"/>
              </a:rPr>
            </a:br>
            <a:r>
              <a:rPr lang="en-US" dirty="0">
                <a:latin typeface="BookAntiqua"/>
              </a:rPr>
              <a:t/>
            </a:r>
            <a:br>
              <a:rPr lang="en-US" dirty="0">
                <a:latin typeface="BookAntiqua"/>
              </a:rPr>
            </a:br>
            <a:endParaRPr lang="en-US" dirty="0">
              <a:latin typeface="BookAntiqua"/>
            </a:endParaRPr>
          </a:p>
          <a:p>
            <a:pPr marL="0" indent="0" algn="l">
              <a:buNone/>
            </a:pPr>
            <a:r>
              <a:rPr lang="en-US" sz="1800" b="0" i="0" u="none" strike="noStrike" baseline="0" dirty="0">
                <a:latin typeface="BookAntiqua"/>
              </a:rPr>
              <a:t>To rewrite this as an arrow function, you will have to store it in a variable or send it in as an argument if you want to be able to use it. We use the name of the variable to execute the arrow function. In this case we only have one parameter, so it's optional to surround it with parentheses. We can write it like this:</a:t>
            </a:r>
          </a:p>
          <a:p>
            <a:pPr marL="0" indent="0" algn="l">
              <a:buNone/>
            </a:pPr>
            <a:endParaRPr lang="en-US" dirty="0">
              <a:latin typeface="BookAntiqua"/>
            </a:endParaRPr>
          </a:p>
          <a:p>
            <a:pPr marL="0" indent="0" algn="l">
              <a:buNone/>
            </a:pPr>
            <a:r>
              <a:rPr lang="en-US" sz="1800" b="0" i="0" u="none" strike="noStrike" baseline="0" dirty="0">
                <a:latin typeface="BookAntiqua"/>
              </a:rPr>
              <a:t>And invoke it like this:</a:t>
            </a:r>
            <a:endParaRPr lang="en-US" dirty="0"/>
          </a:p>
        </p:txBody>
      </p:sp>
      <p:pic>
        <p:nvPicPr>
          <p:cNvPr id="6" name="Picture 5">
            <a:extLst>
              <a:ext uri="{FF2B5EF4-FFF2-40B4-BE49-F238E27FC236}">
                <a16:creationId xmlns:a16="http://schemas.microsoft.com/office/drawing/2014/main" id="{755F777F-AE8F-4250-BFD6-62DAC435E279}"/>
              </a:ext>
            </a:extLst>
          </p:cNvPr>
          <p:cNvPicPr>
            <a:picLocks noChangeAspect="1"/>
          </p:cNvPicPr>
          <p:nvPr/>
        </p:nvPicPr>
        <p:blipFill>
          <a:blip r:embed="rId2"/>
          <a:stretch>
            <a:fillRect/>
          </a:stretch>
        </p:blipFill>
        <p:spPr>
          <a:xfrm>
            <a:off x="1566861" y="3223652"/>
            <a:ext cx="9058275" cy="1038225"/>
          </a:xfrm>
          <a:prstGeom prst="rect">
            <a:avLst/>
          </a:prstGeom>
        </p:spPr>
      </p:pic>
      <p:pic>
        <p:nvPicPr>
          <p:cNvPr id="10" name="Picture 9">
            <a:extLst>
              <a:ext uri="{FF2B5EF4-FFF2-40B4-BE49-F238E27FC236}">
                <a16:creationId xmlns:a16="http://schemas.microsoft.com/office/drawing/2014/main" id="{CD8F6025-16ED-4432-8711-68436A7EC5F0}"/>
              </a:ext>
            </a:extLst>
          </p:cNvPr>
          <p:cNvPicPr>
            <a:picLocks noChangeAspect="1"/>
          </p:cNvPicPr>
          <p:nvPr/>
        </p:nvPicPr>
        <p:blipFill>
          <a:blip r:embed="rId3"/>
          <a:stretch>
            <a:fillRect/>
          </a:stretch>
        </p:blipFill>
        <p:spPr>
          <a:xfrm>
            <a:off x="1566861" y="5177958"/>
            <a:ext cx="8982075" cy="428625"/>
          </a:xfrm>
          <a:prstGeom prst="rect">
            <a:avLst/>
          </a:prstGeom>
        </p:spPr>
      </p:pic>
      <p:pic>
        <p:nvPicPr>
          <p:cNvPr id="13" name="Picture 12">
            <a:extLst>
              <a:ext uri="{FF2B5EF4-FFF2-40B4-BE49-F238E27FC236}">
                <a16:creationId xmlns:a16="http://schemas.microsoft.com/office/drawing/2014/main" id="{9B8496B4-5B64-477A-A5EA-DBDBE9B81AD8}"/>
              </a:ext>
            </a:extLst>
          </p:cNvPr>
          <p:cNvPicPr>
            <a:picLocks noChangeAspect="1"/>
          </p:cNvPicPr>
          <p:nvPr/>
        </p:nvPicPr>
        <p:blipFill>
          <a:blip r:embed="rId4"/>
          <a:stretch>
            <a:fillRect/>
          </a:stretch>
        </p:blipFill>
        <p:spPr>
          <a:xfrm>
            <a:off x="1566861" y="6056337"/>
            <a:ext cx="9201150" cy="409575"/>
          </a:xfrm>
          <a:prstGeom prst="rect">
            <a:avLst/>
          </a:prstGeom>
        </p:spPr>
      </p:pic>
    </p:spTree>
    <p:extLst>
      <p:ext uri="{BB962C8B-B14F-4D97-AF65-F5344CB8AC3E}">
        <p14:creationId xmlns:p14="http://schemas.microsoft.com/office/powerpoint/2010/main" val="208574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Great! </a:t>
            </a:r>
            <a:r>
              <a:rPr lang="en-US" sz="1800" b="0" i="0" u="none" strike="noStrike" baseline="0" dirty="0">
                <a:latin typeface="BookAntiqua"/>
              </a:rPr>
              <a:t>to the console. If there is more than one argument, we will have to use parentheses, like this:</a:t>
            </a:r>
          </a:p>
          <a:p>
            <a:pPr marL="0" indent="0" algn="l">
              <a:buNone/>
            </a:pPr>
            <a:endParaRPr lang="en-US" dirty="0">
              <a:latin typeface="BookAntiqua"/>
            </a:endParaRPr>
          </a:p>
          <a:p>
            <a:pPr marL="0" indent="0" algn="l">
              <a:buNone/>
            </a:pPr>
            <a:r>
              <a:rPr lang="en-US" sz="1800" b="0" i="0" u="none" strike="noStrike" baseline="0" dirty="0">
                <a:latin typeface="BookAntiqua"/>
              </a:rPr>
              <a:t>We can call it like this:</a:t>
            </a:r>
          </a:p>
          <a:p>
            <a:pPr marL="0" indent="0" algn="l">
              <a:buNone/>
            </a:pPr>
            <a:endParaRPr lang="en-US" dirty="0">
              <a:latin typeface="BookAntiqua"/>
            </a:endParaRPr>
          </a:p>
          <a:p>
            <a:pPr marL="0" indent="0" algn="l">
              <a:buNone/>
            </a:pPr>
            <a:r>
              <a:rPr lang="en-US" sz="1800" b="0" i="0" u="none" strike="noStrike" baseline="0" dirty="0">
                <a:latin typeface="BookAntiqua"/>
              </a:rPr>
              <a:t>And then it will log </a:t>
            </a:r>
            <a:r>
              <a:rPr lang="en-US" sz="1800" b="0" i="0" u="none" strike="noStrike" baseline="0" dirty="0">
                <a:latin typeface="Consolas" panose="020B0609020204030204" pitchFamily="49" charset="0"/>
              </a:rPr>
              <a:t>8 </a:t>
            </a:r>
            <a:r>
              <a:rPr lang="en-US" sz="1800" b="0" i="0" u="none" strike="noStrike" baseline="0" dirty="0">
                <a:latin typeface="BookAntiqua"/>
              </a:rPr>
              <a:t>to the console. If there are no arguments, you must use the parentheses, like this:</a:t>
            </a:r>
          </a:p>
          <a:p>
            <a:pPr marL="0" indent="0" algn="l">
              <a:buNone/>
            </a:pPr>
            <a:endParaRPr lang="en-US" dirty="0">
              <a:latin typeface="BookAntiqua"/>
            </a:endParaRPr>
          </a:p>
          <a:p>
            <a:pPr marL="0" indent="0" algn="l">
              <a:buNone/>
            </a:pPr>
            <a:r>
              <a:rPr lang="en-US" sz="1800" b="0" i="0" u="none" strike="noStrike" baseline="0" dirty="0">
                <a:latin typeface="BookAntiqua"/>
              </a:rPr>
              <a:t>If we call </a:t>
            </a:r>
            <a:r>
              <a:rPr lang="en-US" sz="1800" b="0" i="0" u="none" strike="noStrike" baseline="0" dirty="0" err="1">
                <a:latin typeface="Consolas" panose="020B0609020204030204" pitchFamily="49" charset="0"/>
              </a:rPr>
              <a:t>sayHi</a:t>
            </a:r>
            <a:r>
              <a:rPr lang="en-US" sz="1800" b="0" i="0" u="none" strike="noStrike" baseline="0" dirty="0">
                <a:latin typeface="Consolas" panose="020B0609020204030204" pitchFamily="49" charset="0"/>
              </a:rPr>
              <a:t>()</a:t>
            </a:r>
            <a:r>
              <a:rPr lang="en-US" sz="1800" b="0" i="0" u="none" strike="noStrike" baseline="0" dirty="0">
                <a:latin typeface="BookAntiqua"/>
              </a:rPr>
              <a:t>, it will log </a:t>
            </a:r>
            <a:r>
              <a:rPr lang="en-US" sz="1800" b="0" i="0" u="none" strike="noStrike" baseline="0" dirty="0">
                <a:latin typeface="Consolas" panose="020B0609020204030204" pitchFamily="49" charset="0"/>
              </a:rPr>
              <a:t>hi </a:t>
            </a:r>
            <a:r>
              <a:rPr lang="en-US" sz="1800" b="0" i="0" u="none" strike="noStrike" baseline="0" dirty="0">
                <a:latin typeface="BookAntiqua"/>
              </a:rPr>
              <a:t>to the console.</a:t>
            </a:r>
          </a:p>
          <a:p>
            <a:pPr marL="0" indent="0" algn="l">
              <a:buNone/>
            </a:pPr>
            <a:r>
              <a:rPr lang="en-US" sz="1800" b="0" i="0" u="none" strike="noStrike" baseline="0" dirty="0">
                <a:latin typeface="BookAntiqua"/>
              </a:rPr>
              <a:t>As a final example, we can combine the arrow function with certain built-in methods. For example, we can use the </a:t>
            </a:r>
            <a:r>
              <a:rPr lang="en-US" sz="1800" b="0" i="0" u="none" strike="noStrike" baseline="0" dirty="0">
                <a:latin typeface="Consolas" panose="020B0609020204030204" pitchFamily="49" charset="0"/>
              </a:rPr>
              <a:t>foreach() </a:t>
            </a:r>
            <a:r>
              <a:rPr lang="en-US" sz="1800" b="0" i="0" u="none" strike="noStrike" baseline="0" dirty="0">
                <a:latin typeface="BookAntiqua"/>
              </a:rPr>
              <a:t>method on an array. This method executes a certain function for every element in the array. Have a look at this example:</a:t>
            </a:r>
            <a:endParaRPr lang="en-US" dirty="0"/>
          </a:p>
        </p:txBody>
      </p:sp>
      <p:pic>
        <p:nvPicPr>
          <p:cNvPr id="5" name="Picture 4">
            <a:extLst>
              <a:ext uri="{FF2B5EF4-FFF2-40B4-BE49-F238E27FC236}">
                <a16:creationId xmlns:a16="http://schemas.microsoft.com/office/drawing/2014/main" id="{23C23B6F-4958-459F-80C0-2707426D2E0B}"/>
              </a:ext>
            </a:extLst>
          </p:cNvPr>
          <p:cNvPicPr>
            <a:picLocks noChangeAspect="1"/>
          </p:cNvPicPr>
          <p:nvPr/>
        </p:nvPicPr>
        <p:blipFill>
          <a:blip r:embed="rId2"/>
          <a:stretch>
            <a:fillRect/>
          </a:stretch>
        </p:blipFill>
        <p:spPr>
          <a:xfrm>
            <a:off x="1533525" y="2416716"/>
            <a:ext cx="9124950" cy="419100"/>
          </a:xfrm>
          <a:prstGeom prst="rect">
            <a:avLst/>
          </a:prstGeom>
        </p:spPr>
      </p:pic>
      <p:pic>
        <p:nvPicPr>
          <p:cNvPr id="8" name="Picture 7">
            <a:extLst>
              <a:ext uri="{FF2B5EF4-FFF2-40B4-BE49-F238E27FC236}">
                <a16:creationId xmlns:a16="http://schemas.microsoft.com/office/drawing/2014/main" id="{A9B4BEC0-027A-4CD2-806B-D0ACB684FBD0}"/>
              </a:ext>
            </a:extLst>
          </p:cNvPr>
          <p:cNvPicPr>
            <a:picLocks noChangeAspect="1"/>
          </p:cNvPicPr>
          <p:nvPr/>
        </p:nvPicPr>
        <p:blipFill>
          <a:blip r:embed="rId3"/>
          <a:stretch>
            <a:fillRect/>
          </a:stretch>
        </p:blipFill>
        <p:spPr>
          <a:xfrm>
            <a:off x="1533524" y="3190708"/>
            <a:ext cx="9124950" cy="457200"/>
          </a:xfrm>
          <a:prstGeom prst="rect">
            <a:avLst/>
          </a:prstGeom>
        </p:spPr>
      </p:pic>
      <p:pic>
        <p:nvPicPr>
          <p:cNvPr id="11" name="Picture 10">
            <a:extLst>
              <a:ext uri="{FF2B5EF4-FFF2-40B4-BE49-F238E27FC236}">
                <a16:creationId xmlns:a16="http://schemas.microsoft.com/office/drawing/2014/main" id="{CD5533CA-C4B4-4FFF-8EDF-3B90B52B0207}"/>
              </a:ext>
            </a:extLst>
          </p:cNvPr>
          <p:cNvPicPr>
            <a:picLocks noChangeAspect="1"/>
          </p:cNvPicPr>
          <p:nvPr/>
        </p:nvPicPr>
        <p:blipFill>
          <a:blip r:embed="rId4"/>
          <a:stretch>
            <a:fillRect/>
          </a:stretch>
        </p:blipFill>
        <p:spPr>
          <a:xfrm>
            <a:off x="1533524" y="4057346"/>
            <a:ext cx="9144000" cy="381000"/>
          </a:xfrm>
          <a:prstGeom prst="rect">
            <a:avLst/>
          </a:prstGeom>
        </p:spPr>
      </p:pic>
      <p:pic>
        <p:nvPicPr>
          <p:cNvPr id="14" name="Picture 13">
            <a:extLst>
              <a:ext uri="{FF2B5EF4-FFF2-40B4-BE49-F238E27FC236}">
                <a16:creationId xmlns:a16="http://schemas.microsoft.com/office/drawing/2014/main" id="{743F4A1E-D3E6-49D1-BA0A-6BB36500A0A2}"/>
              </a:ext>
            </a:extLst>
          </p:cNvPr>
          <p:cNvPicPr>
            <a:picLocks noChangeAspect="1"/>
          </p:cNvPicPr>
          <p:nvPr/>
        </p:nvPicPr>
        <p:blipFill>
          <a:blip r:embed="rId5"/>
          <a:stretch>
            <a:fillRect/>
          </a:stretch>
        </p:blipFill>
        <p:spPr>
          <a:xfrm>
            <a:off x="1533524" y="5850907"/>
            <a:ext cx="9029700" cy="714375"/>
          </a:xfrm>
          <a:prstGeom prst="rect">
            <a:avLst/>
          </a:prstGeom>
        </p:spPr>
      </p:pic>
    </p:spTree>
    <p:extLst>
      <p:ext uri="{BB962C8B-B14F-4D97-AF65-F5344CB8AC3E}">
        <p14:creationId xmlns:p14="http://schemas.microsoft.com/office/powerpoint/2010/main" val="312714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It outputs: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For every element in the array, it takes the element as input and executing the arrow function for it. In this case, the function is to log the element. So the output is every single element in the array.</a:t>
            </a:r>
          </a:p>
          <a:p>
            <a:pPr marL="0" indent="0" algn="l">
              <a:buNone/>
            </a:pPr>
            <a:r>
              <a:rPr lang="en-US" sz="1800" b="0" i="0" u="none" strike="noStrike" baseline="0" dirty="0">
                <a:latin typeface="BookAntiqua"/>
              </a:rPr>
              <a:t>Using arrow functions combined with built-in functions is very powerful. We can do something for every element in the array, without counting or writing a complicated loop. We'll see more examples of great use cases for arrow functions later on.</a:t>
            </a:r>
            <a:endParaRPr lang="en-US" dirty="0"/>
          </a:p>
        </p:txBody>
      </p:sp>
      <p:pic>
        <p:nvPicPr>
          <p:cNvPr id="6" name="Picture 5">
            <a:extLst>
              <a:ext uri="{FF2B5EF4-FFF2-40B4-BE49-F238E27FC236}">
                <a16:creationId xmlns:a16="http://schemas.microsoft.com/office/drawing/2014/main" id="{E12CA526-E5F1-4F08-A258-AD9C95CD1A31}"/>
              </a:ext>
            </a:extLst>
          </p:cNvPr>
          <p:cNvPicPr>
            <a:picLocks noChangeAspect="1"/>
          </p:cNvPicPr>
          <p:nvPr/>
        </p:nvPicPr>
        <p:blipFill>
          <a:blip r:embed="rId2"/>
          <a:stretch>
            <a:fillRect/>
          </a:stretch>
        </p:blipFill>
        <p:spPr>
          <a:xfrm>
            <a:off x="1571624" y="2919412"/>
            <a:ext cx="9048750" cy="1019175"/>
          </a:xfrm>
          <a:prstGeom prst="rect">
            <a:avLst/>
          </a:prstGeom>
        </p:spPr>
      </p:pic>
    </p:spTree>
    <p:extLst>
      <p:ext uri="{BB962C8B-B14F-4D97-AF65-F5344CB8AC3E}">
        <p14:creationId xmlns:p14="http://schemas.microsoft.com/office/powerpoint/2010/main" val="293349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lstStyle/>
          <a:p>
            <a:pPr marL="0" indent="0" algn="l">
              <a:buNone/>
            </a:pPr>
            <a:r>
              <a:rPr lang="en-US" sz="1800" b="0" i="0" u="none" strike="noStrike" baseline="0" dirty="0">
                <a:latin typeface="BookAntiqua"/>
              </a:rPr>
              <a:t>The spread operator is a special operator. It consists of three dots used before a referenced expression or string, and it spreads out the arguments or elements of an array.</a:t>
            </a:r>
          </a:p>
          <a:p>
            <a:pPr marL="0" indent="0" algn="l">
              <a:buNone/>
            </a:pPr>
            <a:r>
              <a:rPr lang="en-US" sz="1800" b="0" i="0" u="none" strike="noStrike" baseline="0" dirty="0">
                <a:latin typeface="BookAntiqua"/>
              </a:rPr>
              <a:t>This might sound very complicated, so let's look at a simple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value of this array becomes:</a:t>
            </a:r>
            <a:endParaRPr lang="en-US" dirty="0"/>
          </a:p>
        </p:txBody>
      </p:sp>
      <p:pic>
        <p:nvPicPr>
          <p:cNvPr id="5" name="Picture 4">
            <a:extLst>
              <a:ext uri="{FF2B5EF4-FFF2-40B4-BE49-F238E27FC236}">
                <a16:creationId xmlns:a16="http://schemas.microsoft.com/office/drawing/2014/main" id="{C30CB390-9CFD-49F0-B634-8EE233847610}"/>
              </a:ext>
            </a:extLst>
          </p:cNvPr>
          <p:cNvPicPr>
            <a:picLocks noChangeAspect="1"/>
          </p:cNvPicPr>
          <p:nvPr/>
        </p:nvPicPr>
        <p:blipFill>
          <a:blip r:embed="rId2"/>
          <a:stretch>
            <a:fillRect/>
          </a:stretch>
        </p:blipFill>
        <p:spPr>
          <a:xfrm>
            <a:off x="1557336" y="3856504"/>
            <a:ext cx="9077325" cy="1009650"/>
          </a:xfrm>
          <a:prstGeom prst="rect">
            <a:avLst/>
          </a:prstGeom>
        </p:spPr>
      </p:pic>
      <p:pic>
        <p:nvPicPr>
          <p:cNvPr id="7" name="Picture 6">
            <a:extLst>
              <a:ext uri="{FF2B5EF4-FFF2-40B4-BE49-F238E27FC236}">
                <a16:creationId xmlns:a16="http://schemas.microsoft.com/office/drawing/2014/main" id="{F4131F38-9150-47EE-B3AC-4530351E250D}"/>
              </a:ext>
            </a:extLst>
          </p:cNvPr>
          <p:cNvPicPr>
            <a:picLocks noChangeAspect="1"/>
          </p:cNvPicPr>
          <p:nvPr/>
        </p:nvPicPr>
        <p:blipFill>
          <a:blip r:embed="rId3"/>
          <a:stretch>
            <a:fillRect/>
          </a:stretch>
        </p:blipFill>
        <p:spPr>
          <a:xfrm>
            <a:off x="1557335" y="5596021"/>
            <a:ext cx="9077325" cy="400050"/>
          </a:xfrm>
          <a:prstGeom prst="rect">
            <a:avLst/>
          </a:prstGeom>
        </p:spPr>
      </p:pic>
    </p:spTree>
    <p:extLst>
      <p:ext uri="{BB962C8B-B14F-4D97-AF65-F5344CB8AC3E}">
        <p14:creationId xmlns:p14="http://schemas.microsoft.com/office/powerpoint/2010/main" val="3792697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lstStyle/>
          <a:p>
            <a:pPr marL="0" indent="0" algn="l">
              <a:buNone/>
            </a:pPr>
            <a:r>
              <a:rPr lang="en-US" sz="1800" b="0" i="0" u="none" strike="noStrike" baseline="0" dirty="0">
                <a:latin typeface="BookAntiqua"/>
              </a:rPr>
              <a:t>As you can see, the elements of the spread operator become individual elements in the array. The spread operator spreads the array to individual elements in the new array. It can also be used to send multiple arguments to a function,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14 </a:t>
            </a:r>
            <a:r>
              <a:rPr lang="en-US" sz="1800" b="0" i="0" u="none" strike="noStrike" baseline="0" dirty="0">
                <a:latin typeface="BookAntiqua"/>
              </a:rPr>
              <a:t>to the console, since it is the same as calling the function with:</a:t>
            </a:r>
            <a:endParaRPr lang="en-US" dirty="0"/>
          </a:p>
        </p:txBody>
      </p:sp>
      <p:pic>
        <p:nvPicPr>
          <p:cNvPr id="6" name="Picture 5">
            <a:extLst>
              <a:ext uri="{FF2B5EF4-FFF2-40B4-BE49-F238E27FC236}">
                <a16:creationId xmlns:a16="http://schemas.microsoft.com/office/drawing/2014/main" id="{18D6709B-C1CE-4E23-A605-C19ABE65845C}"/>
              </a:ext>
            </a:extLst>
          </p:cNvPr>
          <p:cNvPicPr>
            <a:picLocks noChangeAspect="1"/>
          </p:cNvPicPr>
          <p:nvPr/>
        </p:nvPicPr>
        <p:blipFill>
          <a:blip r:embed="rId2"/>
          <a:stretch>
            <a:fillRect/>
          </a:stretch>
        </p:blipFill>
        <p:spPr>
          <a:xfrm>
            <a:off x="1562099" y="3429000"/>
            <a:ext cx="9067800" cy="1619250"/>
          </a:xfrm>
          <a:prstGeom prst="rect">
            <a:avLst/>
          </a:prstGeom>
        </p:spPr>
      </p:pic>
      <p:pic>
        <p:nvPicPr>
          <p:cNvPr id="9" name="Picture 8">
            <a:extLst>
              <a:ext uri="{FF2B5EF4-FFF2-40B4-BE49-F238E27FC236}">
                <a16:creationId xmlns:a16="http://schemas.microsoft.com/office/drawing/2014/main" id="{28DBB1C8-C605-4146-B7E7-BDD029412F25}"/>
              </a:ext>
            </a:extLst>
          </p:cNvPr>
          <p:cNvPicPr>
            <a:picLocks noChangeAspect="1"/>
          </p:cNvPicPr>
          <p:nvPr/>
        </p:nvPicPr>
        <p:blipFill>
          <a:blip r:embed="rId3"/>
          <a:stretch>
            <a:fillRect/>
          </a:stretch>
        </p:blipFill>
        <p:spPr>
          <a:xfrm>
            <a:off x="1562099" y="5679594"/>
            <a:ext cx="9029700" cy="476250"/>
          </a:xfrm>
          <a:prstGeom prst="rect">
            <a:avLst/>
          </a:prstGeom>
        </p:spPr>
      </p:pic>
    </p:spTree>
    <p:extLst>
      <p:ext uri="{BB962C8B-B14F-4D97-AF65-F5344CB8AC3E}">
        <p14:creationId xmlns:p14="http://schemas.microsoft.com/office/powerpoint/2010/main" val="4187776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nchor="t"/>
          <a:lstStyle/>
          <a:p>
            <a:pPr marL="0" indent="0" algn="l">
              <a:buNone/>
            </a:pPr>
            <a:r>
              <a:rPr lang="en-US" sz="1800" b="0" i="0" u="none" strike="noStrike" baseline="0" dirty="0">
                <a:latin typeface="BookAntiqua"/>
              </a:rPr>
              <a:t>This operator avoids having to copy a long array or string into a function, which saves time and reduces code complexity. You can call a function with multiple spread operators. It will use all the elements of the arrays as input. Here's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 </a:t>
            </a:r>
            <a:r>
              <a:rPr lang="en-US" sz="1800" b="0" i="0" u="none" strike="noStrike" baseline="0" dirty="0">
                <a:latin typeface="Consolas" panose="020B0609020204030204" pitchFamily="49" charset="0"/>
              </a:rPr>
              <a:t>27 </a:t>
            </a:r>
            <a:r>
              <a:rPr lang="en-US" sz="1800" b="0" i="0" u="none" strike="noStrike" baseline="0" dirty="0">
                <a:latin typeface="BookAntiqua"/>
              </a:rPr>
              <a:t>to the console, calling the function like this:</a:t>
            </a:r>
            <a:endParaRPr lang="en-US" dirty="0"/>
          </a:p>
        </p:txBody>
      </p:sp>
      <p:pic>
        <p:nvPicPr>
          <p:cNvPr id="5" name="Picture 4">
            <a:extLst>
              <a:ext uri="{FF2B5EF4-FFF2-40B4-BE49-F238E27FC236}">
                <a16:creationId xmlns:a16="http://schemas.microsoft.com/office/drawing/2014/main" id="{5E9D0188-D2B1-4D44-96D2-7D746CE925F8}"/>
              </a:ext>
            </a:extLst>
          </p:cNvPr>
          <p:cNvPicPr>
            <a:picLocks noChangeAspect="1"/>
          </p:cNvPicPr>
          <p:nvPr/>
        </p:nvPicPr>
        <p:blipFill>
          <a:blip r:embed="rId2"/>
          <a:stretch>
            <a:fillRect/>
          </a:stretch>
        </p:blipFill>
        <p:spPr>
          <a:xfrm>
            <a:off x="1547811" y="3102359"/>
            <a:ext cx="9096375" cy="1924050"/>
          </a:xfrm>
          <a:prstGeom prst="rect">
            <a:avLst/>
          </a:prstGeom>
        </p:spPr>
      </p:pic>
      <p:pic>
        <p:nvPicPr>
          <p:cNvPr id="8" name="Picture 7">
            <a:extLst>
              <a:ext uri="{FF2B5EF4-FFF2-40B4-BE49-F238E27FC236}">
                <a16:creationId xmlns:a16="http://schemas.microsoft.com/office/drawing/2014/main" id="{89738B0A-FBC8-4FA5-A7BD-9CB861D810AE}"/>
              </a:ext>
            </a:extLst>
          </p:cNvPr>
          <p:cNvPicPr>
            <a:picLocks noChangeAspect="1"/>
          </p:cNvPicPr>
          <p:nvPr/>
        </p:nvPicPr>
        <p:blipFill>
          <a:blip r:embed="rId3"/>
          <a:stretch>
            <a:fillRect/>
          </a:stretch>
        </p:blipFill>
        <p:spPr>
          <a:xfrm>
            <a:off x="1547811" y="5660868"/>
            <a:ext cx="9067800" cy="457200"/>
          </a:xfrm>
          <a:prstGeom prst="rect">
            <a:avLst/>
          </a:prstGeom>
        </p:spPr>
      </p:pic>
    </p:spTree>
    <p:extLst>
      <p:ext uri="{BB962C8B-B14F-4D97-AF65-F5344CB8AC3E}">
        <p14:creationId xmlns:p14="http://schemas.microsoft.com/office/powerpoint/2010/main" val="2814568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2455-B744-4B4B-8B62-1FAC522A28F2}"/>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457A0793-223A-45D4-9A9B-CE5B551CF3C1}"/>
              </a:ext>
            </a:extLst>
          </p:cNvPr>
          <p:cNvSpPr>
            <a:spLocks noGrp="1"/>
          </p:cNvSpPr>
          <p:nvPr>
            <p:ph idx="1"/>
          </p:nvPr>
        </p:nvSpPr>
        <p:spPr>
          <a:xfrm>
            <a:off x="581192" y="1927412"/>
            <a:ext cx="11029615" cy="3541059"/>
          </a:xfrm>
        </p:spPr>
        <p:txBody>
          <a:bodyPr>
            <a:normAutofit/>
          </a:bodyPr>
          <a:lstStyle/>
          <a:p>
            <a:pPr marL="0" indent="0" algn="l">
              <a:buNone/>
            </a:pPr>
            <a:r>
              <a:rPr lang="en-US" sz="1800" b="0" i="0" u="none" strike="noStrike" baseline="0" dirty="0">
                <a:latin typeface="BookAntiqua"/>
              </a:rPr>
              <a:t>Similar to the spread operator, we have the rest parameter. It has the same symbol as the spread operator, but it is used inside the function parameter list. Remember what would happen if we were to send an argument too many times, as here:</a:t>
            </a:r>
          </a:p>
          <a:p>
            <a:pPr marL="0" indent="0" algn="l">
              <a:buNone/>
            </a:pPr>
            <a:endParaRPr lang="en-US" dirty="0">
              <a:latin typeface="BookAntiqua"/>
            </a:endParaRP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That's right. Nothing really: it would just pretend we only sent in two arguments and log </a:t>
            </a:r>
            <a:r>
              <a:rPr lang="en-US" sz="1800" b="0" i="0" u="none" strike="noStrike" baseline="0" dirty="0">
                <a:latin typeface="Consolas" panose="020B0609020204030204" pitchFamily="49" charset="0"/>
              </a:rPr>
              <a:t>hi there!</a:t>
            </a:r>
            <a:r>
              <a:rPr lang="en-US" sz="1800" b="0" i="0" u="none" strike="noStrike" baseline="0" dirty="0">
                <a:latin typeface="BookAntiqua"/>
              </a:rPr>
              <a:t>. If we use the rest parameter, it allows us to send in any number of arguments and translate them into a parameter array. Here is an example:</a:t>
            </a:r>
            <a:endParaRPr lang="en-US" dirty="0"/>
          </a:p>
        </p:txBody>
      </p:sp>
      <p:pic>
        <p:nvPicPr>
          <p:cNvPr id="5" name="Picture 4">
            <a:extLst>
              <a:ext uri="{FF2B5EF4-FFF2-40B4-BE49-F238E27FC236}">
                <a16:creationId xmlns:a16="http://schemas.microsoft.com/office/drawing/2014/main" id="{9BC98FB7-F0FB-41C6-9E87-6F3C5AC5A240}"/>
              </a:ext>
            </a:extLst>
          </p:cNvPr>
          <p:cNvPicPr>
            <a:picLocks noChangeAspect="1"/>
          </p:cNvPicPr>
          <p:nvPr/>
        </p:nvPicPr>
        <p:blipFill>
          <a:blip r:embed="rId2"/>
          <a:stretch>
            <a:fillRect/>
          </a:stretch>
        </p:blipFill>
        <p:spPr>
          <a:xfrm>
            <a:off x="1547811" y="3055003"/>
            <a:ext cx="9096375" cy="1285875"/>
          </a:xfrm>
          <a:prstGeom prst="rect">
            <a:avLst/>
          </a:prstGeom>
        </p:spPr>
      </p:pic>
      <p:pic>
        <p:nvPicPr>
          <p:cNvPr id="7" name="Picture 6">
            <a:extLst>
              <a:ext uri="{FF2B5EF4-FFF2-40B4-BE49-F238E27FC236}">
                <a16:creationId xmlns:a16="http://schemas.microsoft.com/office/drawing/2014/main" id="{38B87086-E57C-4CE4-99BC-CCE45BE07BB3}"/>
              </a:ext>
            </a:extLst>
          </p:cNvPr>
          <p:cNvPicPr>
            <a:picLocks noChangeAspect="1"/>
          </p:cNvPicPr>
          <p:nvPr/>
        </p:nvPicPr>
        <p:blipFill>
          <a:blip r:embed="rId3"/>
          <a:stretch>
            <a:fillRect/>
          </a:stretch>
        </p:blipFill>
        <p:spPr>
          <a:xfrm>
            <a:off x="1638019" y="5351174"/>
            <a:ext cx="9077325" cy="1333500"/>
          </a:xfrm>
          <a:prstGeom prst="rect">
            <a:avLst/>
          </a:prstGeom>
        </p:spPr>
      </p:pic>
    </p:spTree>
    <p:extLst>
      <p:ext uri="{BB962C8B-B14F-4D97-AF65-F5344CB8AC3E}">
        <p14:creationId xmlns:p14="http://schemas.microsoft.com/office/powerpoint/2010/main" val="181539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2455-B744-4B4B-8B62-1FAC522A28F2}"/>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457A0793-223A-45D4-9A9B-CE5B551CF3C1}"/>
              </a:ext>
            </a:extLst>
          </p:cNvPr>
          <p:cNvSpPr>
            <a:spLocks noGrp="1"/>
          </p:cNvSpPr>
          <p:nvPr>
            <p:ph idx="1"/>
          </p:nvPr>
        </p:nvSpPr>
        <p:spPr>
          <a:xfrm>
            <a:off x="581192" y="1927412"/>
            <a:ext cx="11029615" cy="4401670"/>
          </a:xfrm>
        </p:spPr>
        <p:txBody>
          <a:bodyPr>
            <a:normAutofit/>
          </a:bodyPr>
          <a:lstStyle/>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dirty="0">
                <a:latin typeface="BookAntiqua"/>
              </a:rPr>
              <a:t> </a:t>
            </a:r>
          </a:p>
          <a:p>
            <a:pPr marL="0" indent="0" algn="l">
              <a:buNone/>
            </a:pPr>
            <a:r>
              <a:rPr lang="en-US" sz="1800" b="0" i="0" u="none" strike="noStrike" baseline="0" dirty="0">
                <a:latin typeface="BookAntiqua"/>
              </a:rPr>
              <a:t>As you can see, the second parameter has changed into an array, containing our second and third arguments. This can be useful whenever you are not sure what number of arguments you will get. Using the rest parameter allows you to process this variable number of arguments, for example, using a loop.</a:t>
            </a:r>
            <a:endParaRPr lang="en-US" dirty="0"/>
          </a:p>
        </p:txBody>
      </p:sp>
      <p:pic>
        <p:nvPicPr>
          <p:cNvPr id="6" name="Picture 5">
            <a:extLst>
              <a:ext uri="{FF2B5EF4-FFF2-40B4-BE49-F238E27FC236}">
                <a16:creationId xmlns:a16="http://schemas.microsoft.com/office/drawing/2014/main" id="{2BD6F126-43AA-4D3F-8B0A-3F27DC48D106}"/>
              </a:ext>
            </a:extLst>
          </p:cNvPr>
          <p:cNvPicPr>
            <a:picLocks noChangeAspect="1"/>
          </p:cNvPicPr>
          <p:nvPr/>
        </p:nvPicPr>
        <p:blipFill>
          <a:blip r:embed="rId2"/>
          <a:stretch>
            <a:fillRect/>
          </a:stretch>
        </p:blipFill>
        <p:spPr>
          <a:xfrm>
            <a:off x="1557336" y="3573275"/>
            <a:ext cx="9077325" cy="428625"/>
          </a:xfrm>
          <a:prstGeom prst="rect">
            <a:avLst/>
          </a:prstGeom>
        </p:spPr>
      </p:pic>
    </p:spTree>
    <p:extLst>
      <p:ext uri="{BB962C8B-B14F-4D97-AF65-F5344CB8AC3E}">
        <p14:creationId xmlns:p14="http://schemas.microsoft.com/office/powerpoint/2010/main" val="1624875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p:txBody>
          <a:bodyPr anchor="t"/>
          <a:lstStyle/>
          <a:p>
            <a:pPr marL="0" indent="0" algn="l">
              <a:buNone/>
            </a:pPr>
            <a:r>
              <a:rPr lang="en-US" sz="1800" b="0" i="0" u="none" strike="noStrike" baseline="0" dirty="0">
                <a:latin typeface="BookAntiqua"/>
              </a:rPr>
              <a:t>We are still missing a very important piece to make functions as useful as they are: the return value. Functions can give back a result when we specify a return value. The return value can be stored in a variable. We have done this already – remember </a:t>
            </a:r>
            <a:r>
              <a:rPr lang="en-US" sz="1800" b="0" i="0" u="none" strike="noStrike" baseline="0" dirty="0">
                <a:latin typeface="Consolas" panose="020B0609020204030204" pitchFamily="49" charset="0"/>
              </a:rPr>
              <a:t>prompt()</a:t>
            </a:r>
            <a:r>
              <a:rPr lang="en-US" sz="1800" b="0" i="0" u="none" strike="noStrike" baseline="0" dirty="0">
                <a:latin typeface="BookAntiqua"/>
              </a:rPr>
              <a:t>?</a:t>
            </a:r>
          </a:p>
          <a:p>
            <a:pPr marL="0" indent="0" algn="l">
              <a:buNone/>
            </a:pPr>
            <a:r>
              <a:rPr lang="en-US" dirty="0">
                <a:latin typeface="BookAntiqua"/>
              </a:rPr>
              <a:t/>
            </a:r>
            <a:br>
              <a:rPr lang="en-US" dirty="0">
                <a:latin typeface="BookAntiqua"/>
              </a:rPr>
            </a:br>
            <a:r>
              <a:rPr lang="en-US" dirty="0">
                <a:latin typeface="BookAntiqua"/>
              </a:rPr>
              <a:t/>
            </a:r>
            <a:br>
              <a:rPr lang="en-US" dirty="0">
                <a:latin typeface="BookAntiqua"/>
              </a:rPr>
            </a:br>
            <a:r>
              <a:rPr lang="en-US" sz="1800" b="0" i="0" u="none" strike="noStrike" baseline="0" dirty="0">
                <a:latin typeface="BookAntiqua"/>
              </a:rPr>
              <a:t>We are storing the result of our </a:t>
            </a:r>
            <a:r>
              <a:rPr lang="en-US" sz="1800" b="0" i="0" u="none" strike="noStrike" baseline="0" dirty="0">
                <a:latin typeface="Consolas" panose="020B0609020204030204" pitchFamily="49" charset="0"/>
              </a:rPr>
              <a:t>prompt() </a:t>
            </a:r>
            <a:r>
              <a:rPr lang="en-US" sz="1800" b="0" i="0" u="none" strike="noStrike" baseline="0" dirty="0">
                <a:latin typeface="BookAntiqua"/>
              </a:rPr>
              <a:t>function in the variable </a:t>
            </a:r>
            <a:r>
              <a:rPr lang="en-US" sz="1800" b="0" i="0" u="none" strike="noStrike" baseline="0" dirty="0" err="1">
                <a:latin typeface="Consolas" panose="020B0609020204030204" pitchFamily="49" charset="0"/>
              </a:rPr>
              <a:t>favoriteSubject</a:t>
            </a:r>
            <a:r>
              <a:rPr lang="en-US" sz="1800" b="0" i="0" u="none" strike="noStrike" baseline="0" dirty="0">
                <a:latin typeface="BookAntiqua"/>
              </a:rPr>
              <a:t>, which in this case would be whatever the user specifies. Let's see what happens if we store the result of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and log that variable: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may or may not have guessed it—this logs the following:</a:t>
            </a:r>
            <a:endParaRPr lang="en-US" dirty="0">
              <a:latin typeface="BookAntiqua"/>
            </a:endParaRPr>
          </a:p>
        </p:txBody>
      </p:sp>
      <p:pic>
        <p:nvPicPr>
          <p:cNvPr id="5" name="Picture 4">
            <a:extLst>
              <a:ext uri="{FF2B5EF4-FFF2-40B4-BE49-F238E27FC236}">
                <a16:creationId xmlns:a16="http://schemas.microsoft.com/office/drawing/2014/main" id="{3F2C326C-3194-410B-822C-3713FDA5A14C}"/>
              </a:ext>
            </a:extLst>
          </p:cNvPr>
          <p:cNvPicPr>
            <a:picLocks noChangeAspect="1"/>
          </p:cNvPicPr>
          <p:nvPr/>
        </p:nvPicPr>
        <p:blipFill>
          <a:blip r:embed="rId2"/>
          <a:stretch>
            <a:fillRect/>
          </a:stretch>
        </p:blipFill>
        <p:spPr>
          <a:xfrm>
            <a:off x="1595437" y="3209925"/>
            <a:ext cx="9001125" cy="438150"/>
          </a:xfrm>
          <a:prstGeom prst="rect">
            <a:avLst/>
          </a:prstGeom>
        </p:spPr>
      </p:pic>
      <p:pic>
        <p:nvPicPr>
          <p:cNvPr id="7" name="Picture 6">
            <a:extLst>
              <a:ext uri="{FF2B5EF4-FFF2-40B4-BE49-F238E27FC236}">
                <a16:creationId xmlns:a16="http://schemas.microsoft.com/office/drawing/2014/main" id="{0CCD1778-8F4C-4F8C-AADA-2FD188A20628}"/>
              </a:ext>
            </a:extLst>
          </p:cNvPr>
          <p:cNvPicPr>
            <a:picLocks noChangeAspect="1"/>
          </p:cNvPicPr>
          <p:nvPr/>
        </p:nvPicPr>
        <p:blipFill>
          <a:blip r:embed="rId3"/>
          <a:stretch>
            <a:fillRect/>
          </a:stretch>
        </p:blipFill>
        <p:spPr>
          <a:xfrm>
            <a:off x="1595437" y="4677504"/>
            <a:ext cx="9105900" cy="733425"/>
          </a:xfrm>
          <a:prstGeom prst="rect">
            <a:avLst/>
          </a:prstGeom>
        </p:spPr>
      </p:pic>
      <p:pic>
        <p:nvPicPr>
          <p:cNvPr id="9" name="Picture 8">
            <a:extLst>
              <a:ext uri="{FF2B5EF4-FFF2-40B4-BE49-F238E27FC236}">
                <a16:creationId xmlns:a16="http://schemas.microsoft.com/office/drawing/2014/main" id="{215DF88C-ABC9-4DEE-BE25-618668B2F21D}"/>
              </a:ext>
            </a:extLst>
          </p:cNvPr>
          <p:cNvPicPr>
            <a:picLocks noChangeAspect="1"/>
          </p:cNvPicPr>
          <p:nvPr/>
        </p:nvPicPr>
        <p:blipFill>
          <a:blip r:embed="rId4"/>
          <a:stretch>
            <a:fillRect/>
          </a:stretch>
        </p:blipFill>
        <p:spPr>
          <a:xfrm>
            <a:off x="1624012" y="5858799"/>
            <a:ext cx="9048750" cy="704850"/>
          </a:xfrm>
          <a:prstGeom prst="rect">
            <a:avLst/>
          </a:prstGeom>
        </p:spPr>
      </p:pic>
    </p:spTree>
    <p:extLst>
      <p:ext uri="{BB962C8B-B14F-4D97-AF65-F5344CB8AC3E}">
        <p14:creationId xmlns:p14="http://schemas.microsoft.com/office/powerpoint/2010/main" val="171955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93410"/>
          </a:xfrm>
        </p:spPr>
        <p:txBody>
          <a:bodyPr>
            <a:normAutofit/>
          </a:bodyPr>
          <a:lstStyle/>
          <a:p>
            <a:pPr marL="0" indent="0" algn="l">
              <a:buNone/>
            </a:pPr>
            <a:r>
              <a:rPr lang="en-US" sz="1800" b="0" i="0" u="none" strike="noStrike" baseline="0" dirty="0">
                <a:latin typeface="BookAntiqua"/>
              </a:rPr>
              <a:t>Along the way, we will cover the following topics:</a:t>
            </a:r>
          </a:p>
          <a:p>
            <a:pPr marL="879750" lvl="2" indent="-285750">
              <a:buFont typeface="Arial" panose="020B0604020202020204" pitchFamily="34" charset="0"/>
              <a:buChar char="•"/>
            </a:pPr>
            <a:r>
              <a:rPr lang="en-US" sz="1800" b="0" i="0" u="none" strike="noStrike" baseline="0" dirty="0">
                <a:latin typeface="BookAntiqua"/>
              </a:rPr>
              <a:t>Basic functions</a:t>
            </a:r>
          </a:p>
          <a:p>
            <a:pPr marL="879750" lvl="2" indent="-285750">
              <a:buFont typeface="Arial" panose="020B0604020202020204" pitchFamily="34" charset="0"/>
              <a:buChar char="•"/>
            </a:pPr>
            <a:r>
              <a:rPr lang="en-US" sz="1800" b="0" i="0" u="none" strike="noStrike" baseline="0" dirty="0">
                <a:latin typeface="BookAntiqua"/>
              </a:rPr>
              <a:t>Function arguments</a:t>
            </a:r>
          </a:p>
          <a:p>
            <a:pPr marL="879750" lvl="2" indent="-285750">
              <a:buFont typeface="Arial" panose="020B0604020202020204" pitchFamily="34" charset="0"/>
              <a:buChar char="•"/>
            </a:pPr>
            <a:r>
              <a:rPr lang="en-US" sz="1800" b="0" i="0" u="none" strike="noStrike" baseline="0" dirty="0">
                <a:latin typeface="BookAntiqua"/>
              </a:rPr>
              <a:t>Return</a:t>
            </a:r>
          </a:p>
          <a:p>
            <a:pPr marL="879750" lvl="2" indent="-285750">
              <a:buFont typeface="Arial" panose="020B0604020202020204" pitchFamily="34" charset="0"/>
              <a:buChar char="•"/>
            </a:pPr>
            <a:r>
              <a:rPr lang="en-US" sz="1800" b="0" i="0" u="none" strike="noStrike" baseline="0" dirty="0">
                <a:latin typeface="BookAntiqua"/>
              </a:rPr>
              <a:t>Variable scope in functions</a:t>
            </a:r>
          </a:p>
          <a:p>
            <a:pPr marL="879750" lvl="2" indent="-285750">
              <a:buFont typeface="Arial" panose="020B0604020202020204" pitchFamily="34" charset="0"/>
              <a:buChar char="•"/>
            </a:pPr>
            <a:r>
              <a:rPr lang="en-US" sz="1800" b="0" i="0" u="none" strike="noStrike" baseline="0" dirty="0">
                <a:latin typeface="BookAntiqua"/>
              </a:rPr>
              <a:t>Recursive functions</a:t>
            </a:r>
          </a:p>
          <a:p>
            <a:pPr marL="879750" lvl="2" indent="-285750">
              <a:buFont typeface="Arial" panose="020B0604020202020204" pitchFamily="34" charset="0"/>
              <a:buChar char="•"/>
            </a:pPr>
            <a:r>
              <a:rPr lang="en-US" sz="1800" b="0" i="0" u="none" strike="noStrike" baseline="0" dirty="0">
                <a:latin typeface="BookAntiqua"/>
              </a:rPr>
              <a:t>Nested functions</a:t>
            </a:r>
          </a:p>
          <a:p>
            <a:pPr marL="879750" lvl="2" indent="-285750">
              <a:buFont typeface="Arial" panose="020B0604020202020204" pitchFamily="34" charset="0"/>
              <a:buChar char="•"/>
            </a:pPr>
            <a:r>
              <a:rPr lang="en-US" sz="1800" b="0" i="0" u="none" strike="noStrike" baseline="0" dirty="0">
                <a:latin typeface="BookAntiqua"/>
              </a:rPr>
              <a:t>Anonymous functions</a:t>
            </a:r>
          </a:p>
          <a:p>
            <a:pPr marL="879750" lvl="2" indent="-285750">
              <a:buFont typeface="Arial" panose="020B0604020202020204" pitchFamily="34" charset="0"/>
              <a:buChar char="•"/>
            </a:pPr>
            <a:r>
              <a:rPr lang="en-US" sz="1800" b="0" i="0" u="none" strike="noStrike" baseline="0" dirty="0">
                <a:latin typeface="BookAntiqua"/>
              </a:rPr>
              <a:t>Function callbacks</a:t>
            </a:r>
            <a:endParaRPr lang="en-US" sz="1800" dirty="0"/>
          </a:p>
        </p:txBody>
      </p:sp>
    </p:spTree>
    <p:extLst>
      <p:ext uri="{BB962C8B-B14F-4D97-AF65-F5344CB8AC3E}">
        <p14:creationId xmlns:p14="http://schemas.microsoft.com/office/powerpoint/2010/main" val="67984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017058"/>
            <a:ext cx="11029615" cy="3841741"/>
          </a:xfrm>
        </p:spPr>
        <p:txBody>
          <a:bodyPr anchor="t">
            <a:normAutofit lnSpcReduction="10000"/>
          </a:bodyPr>
          <a:lstStyle/>
          <a:p>
            <a:pPr marL="0" indent="0" algn="l">
              <a:buNone/>
            </a:pPr>
            <a:r>
              <a:rPr lang="en-US" sz="1800" b="0" i="0" u="none" strike="noStrike" baseline="0" dirty="0">
                <a:latin typeface="BookAntiqua"/>
              </a:rPr>
              <a:t>The value </a:t>
            </a:r>
            <a:r>
              <a:rPr lang="en-US" sz="1800" b="0" i="0" u="none" strike="noStrike" baseline="0" dirty="0">
                <a:latin typeface="Consolas" panose="020B0609020204030204" pitchFamily="49" charset="0"/>
              </a:rPr>
              <a:t>9 </a:t>
            </a:r>
            <a:r>
              <a:rPr lang="en-US" sz="1800" b="0" i="0" u="none" strike="noStrike" baseline="0" dirty="0">
                <a:latin typeface="BookAntiqua"/>
              </a:rPr>
              <a:t>is written to the console because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contains a </a:t>
            </a:r>
            <a:r>
              <a:rPr lang="en-US" sz="1800" b="0" i="0" u="none" strike="noStrike" baseline="0" dirty="0">
                <a:latin typeface="Consolas" panose="020B0609020204030204" pitchFamily="49" charset="0"/>
              </a:rPr>
              <a:t>console.log() </a:t>
            </a:r>
            <a:r>
              <a:rPr lang="en-US" sz="1800" b="0" i="0" u="none" strike="noStrike" baseline="0" dirty="0">
                <a:latin typeface="BookAntiqua"/>
              </a:rPr>
              <a:t>statement. The </a:t>
            </a:r>
            <a:r>
              <a:rPr lang="en-US" sz="1800" b="0" i="0" u="none" strike="noStrike" baseline="0" dirty="0">
                <a:latin typeface="Consolas" panose="020B0609020204030204" pitchFamily="49" charset="0"/>
              </a:rPr>
              <a:t>console.log(result) </a:t>
            </a:r>
            <a:r>
              <a:rPr lang="en-US" sz="1800" b="0" i="0" u="none" strike="noStrike" baseline="0" dirty="0">
                <a:latin typeface="BookAntiqua"/>
              </a:rPr>
              <a:t>line outputs </a:t>
            </a:r>
            <a:r>
              <a:rPr lang="en-US" sz="1800" b="0" i="0" u="none" strike="noStrike" baseline="0" dirty="0">
                <a:latin typeface="Consolas" panose="020B0609020204030204" pitchFamily="49" charset="0"/>
              </a:rPr>
              <a:t>undefined</a:t>
            </a:r>
            <a:r>
              <a:rPr lang="en-US" sz="1800" b="0" i="0" u="none" strike="noStrike" baseline="0" dirty="0">
                <a:latin typeface="BookAntiqua"/>
              </a:rPr>
              <a:t>, because nothing is inserted into the function to store the result, meaning our function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does not send anything back. Since JavaScript does not like to cause trouble and crash, it will assign </a:t>
            </a:r>
            <a:r>
              <a:rPr lang="en-US" sz="1800" b="0" i="0" u="none" strike="noStrike" baseline="0" dirty="0">
                <a:latin typeface="Consolas" panose="020B0609020204030204" pitchFamily="49" charset="0"/>
              </a:rPr>
              <a:t>undefined</a:t>
            </a:r>
            <a:r>
              <a:rPr lang="en-US" sz="1800" b="0" i="0" u="none" strike="noStrike" baseline="0" dirty="0">
                <a:latin typeface="BookAntiqua"/>
              </a:rPr>
              <a:t>. To counter this, we can rewrite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to actually return the value instead of logging it. This is much more powerful because we can store the result and continue working with the result of this function in the rest of our code: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Consolas" panose="020B0609020204030204" pitchFamily="49" charset="0"/>
              </a:rPr>
              <a:t>return </a:t>
            </a:r>
            <a:r>
              <a:rPr lang="en-US" sz="1800" b="0" i="0" u="none" strike="noStrike" baseline="0" dirty="0">
                <a:latin typeface="BookAntiqua"/>
              </a:rPr>
              <a:t>ends the function and sends back whatever value comes after </a:t>
            </a:r>
            <a:r>
              <a:rPr lang="en-US" sz="1800" b="0" i="0" u="none" strike="noStrike" baseline="0" dirty="0">
                <a:latin typeface="Consolas" panose="020B0609020204030204" pitchFamily="49" charset="0"/>
              </a:rPr>
              <a:t>return</a:t>
            </a:r>
            <a:r>
              <a:rPr lang="en-US" sz="1800" b="0" i="0" u="none" strike="noStrike" baseline="0" dirty="0">
                <a:latin typeface="BookAntiqua"/>
              </a:rPr>
              <a:t>. If it is an expression, like the one above, it will evaluate the expression to one result and then return that to where it was called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in this instance):</a:t>
            </a:r>
            <a:endParaRPr lang="en-US" dirty="0">
              <a:latin typeface="BookAntiqua"/>
            </a:endParaRPr>
          </a:p>
        </p:txBody>
      </p:sp>
      <p:pic>
        <p:nvPicPr>
          <p:cNvPr id="6" name="Picture 5">
            <a:extLst>
              <a:ext uri="{FF2B5EF4-FFF2-40B4-BE49-F238E27FC236}">
                <a16:creationId xmlns:a16="http://schemas.microsoft.com/office/drawing/2014/main" id="{EF547165-EC58-4223-854E-4396FAA670A7}"/>
              </a:ext>
            </a:extLst>
          </p:cNvPr>
          <p:cNvPicPr>
            <a:picLocks noChangeAspect="1"/>
          </p:cNvPicPr>
          <p:nvPr/>
        </p:nvPicPr>
        <p:blipFill>
          <a:blip r:embed="rId2"/>
          <a:stretch>
            <a:fillRect/>
          </a:stretch>
        </p:blipFill>
        <p:spPr>
          <a:xfrm>
            <a:off x="1552574" y="3661059"/>
            <a:ext cx="9086850" cy="1047750"/>
          </a:xfrm>
          <a:prstGeom prst="rect">
            <a:avLst/>
          </a:prstGeom>
        </p:spPr>
      </p:pic>
      <p:pic>
        <p:nvPicPr>
          <p:cNvPr id="10" name="Picture 9">
            <a:extLst>
              <a:ext uri="{FF2B5EF4-FFF2-40B4-BE49-F238E27FC236}">
                <a16:creationId xmlns:a16="http://schemas.microsoft.com/office/drawing/2014/main" id="{8CCD6764-94CE-4A9E-B960-36F2835F46FF}"/>
              </a:ext>
            </a:extLst>
          </p:cNvPr>
          <p:cNvPicPr>
            <a:picLocks noChangeAspect="1"/>
          </p:cNvPicPr>
          <p:nvPr/>
        </p:nvPicPr>
        <p:blipFill>
          <a:blip r:embed="rId3"/>
          <a:stretch>
            <a:fillRect/>
          </a:stretch>
        </p:blipFill>
        <p:spPr>
          <a:xfrm>
            <a:off x="1552574" y="5671794"/>
            <a:ext cx="9058275" cy="762000"/>
          </a:xfrm>
          <a:prstGeom prst="rect">
            <a:avLst/>
          </a:prstGeom>
        </p:spPr>
      </p:pic>
    </p:spTree>
    <p:extLst>
      <p:ext uri="{BB962C8B-B14F-4D97-AF65-F5344CB8AC3E}">
        <p14:creationId xmlns:p14="http://schemas.microsoft.com/office/powerpoint/2010/main" val="1614029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017058"/>
            <a:ext cx="11029615" cy="3841741"/>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With these adjustments made, the code snippet logs </a:t>
            </a:r>
            <a:r>
              <a:rPr lang="en-US" sz="1800" b="0" i="0" u="none" strike="noStrike" baseline="0" dirty="0">
                <a:latin typeface="Consolas" panose="020B0609020204030204" pitchFamily="49" charset="0"/>
              </a:rPr>
              <a:t>9 </a:t>
            </a:r>
            <a:r>
              <a:rPr lang="en-US" sz="1800" b="0" i="0" u="none" strike="noStrike" baseline="0" dirty="0">
                <a:latin typeface="BookAntiqua"/>
              </a:rPr>
              <a:t>to the terminal.</a:t>
            </a:r>
          </a:p>
          <a:p>
            <a:pPr marL="0" indent="0" algn="l">
              <a:buNone/>
            </a:pPr>
            <a:r>
              <a:rPr lang="en-US" sz="1800" b="0" i="0" u="none" strike="noStrike" baseline="0" dirty="0">
                <a:latin typeface="BookAntiqua"/>
              </a:rPr>
              <a:t>What do you think this code does?</a:t>
            </a:r>
            <a:endParaRPr lang="en-US" dirty="0">
              <a:latin typeface="BookAntiqua"/>
            </a:endParaRPr>
          </a:p>
        </p:txBody>
      </p:sp>
      <p:pic>
        <p:nvPicPr>
          <p:cNvPr id="5" name="Picture 4">
            <a:extLst>
              <a:ext uri="{FF2B5EF4-FFF2-40B4-BE49-F238E27FC236}">
                <a16:creationId xmlns:a16="http://schemas.microsoft.com/office/drawing/2014/main" id="{42AC3957-54C8-4BB4-BC0A-51FDD380D03F}"/>
              </a:ext>
            </a:extLst>
          </p:cNvPr>
          <p:cNvPicPr>
            <a:picLocks noChangeAspect="1"/>
          </p:cNvPicPr>
          <p:nvPr/>
        </p:nvPicPr>
        <p:blipFill>
          <a:blip r:embed="rId2"/>
          <a:stretch>
            <a:fillRect/>
          </a:stretch>
        </p:blipFill>
        <p:spPr>
          <a:xfrm>
            <a:off x="1562099" y="3429000"/>
            <a:ext cx="9067800" cy="2524125"/>
          </a:xfrm>
          <a:prstGeom prst="rect">
            <a:avLst/>
          </a:prstGeom>
        </p:spPr>
      </p:pic>
    </p:spTree>
    <p:extLst>
      <p:ext uri="{BB962C8B-B14F-4D97-AF65-F5344CB8AC3E}">
        <p14:creationId xmlns:p14="http://schemas.microsoft.com/office/powerpoint/2010/main" val="2926179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259106"/>
            <a:ext cx="11029615" cy="3599693"/>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logs an array of all the results to the screen. The function is being called in a loop. The first iteration, </a:t>
            </a:r>
            <a:r>
              <a:rPr lang="en-US" sz="1800" b="0" i="0" u="none" strike="noStrike" baseline="0" dirty="0" err="1">
                <a:latin typeface="Consolas" panose="020B0609020204030204" pitchFamily="49" charset="0"/>
              </a:rPr>
              <a:t>i</a:t>
            </a:r>
            <a:r>
              <a:rPr lang="en-US" sz="1800" b="0" i="0" u="none" strike="noStrike" baseline="0" dirty="0">
                <a:latin typeface="BookAntiqua"/>
              </a:rPr>
              <a:t>, equals </a:t>
            </a:r>
            <a:r>
              <a:rPr lang="en-US" sz="1800" b="0" i="0" u="none" strike="noStrike" baseline="0" dirty="0">
                <a:latin typeface="Consolas" panose="020B0609020204030204" pitchFamily="49" charset="0"/>
              </a:rPr>
              <a:t>0</a:t>
            </a:r>
            <a:r>
              <a:rPr lang="en-US" sz="1800" b="0" i="0" u="none" strike="noStrike" baseline="0" dirty="0">
                <a:latin typeface="BookAntiqua"/>
              </a:rPr>
              <a:t>. Therefore, the result is </a:t>
            </a:r>
            <a:r>
              <a:rPr lang="en-US" sz="1800" b="0" i="0" u="none" strike="noStrike" baseline="0" dirty="0">
                <a:latin typeface="Consolas" panose="020B0609020204030204" pitchFamily="49" charset="0"/>
              </a:rPr>
              <a:t>0</a:t>
            </a:r>
            <a:r>
              <a:rPr lang="en-US" sz="1800" b="0" i="0" u="none" strike="noStrike" baseline="0" dirty="0">
                <a:latin typeface="BookAntiqua"/>
              </a:rPr>
              <a:t>. The last iteration, </a:t>
            </a:r>
            <a:r>
              <a:rPr lang="en-US" sz="1800" b="0" i="0" u="none" strike="noStrike" baseline="0" dirty="0" err="1">
                <a:latin typeface="Consolas" panose="020B0609020204030204" pitchFamily="49" charset="0"/>
              </a:rPr>
              <a:t>i</a:t>
            </a:r>
            <a:r>
              <a:rPr lang="en-US" sz="1800" b="0" i="0" u="none" strike="noStrike" baseline="0" dirty="0">
                <a:latin typeface="BookAntiqua"/>
              </a:rPr>
              <a:t>, equals </a:t>
            </a:r>
            <a:r>
              <a:rPr lang="en-US" sz="1800" b="0" i="0" u="none" strike="noStrike" baseline="0" dirty="0">
                <a:latin typeface="Consolas" panose="020B0609020204030204" pitchFamily="49" charset="0"/>
              </a:rPr>
              <a:t>9</a:t>
            </a:r>
            <a:r>
              <a:rPr lang="en-US" sz="1800" b="0" i="0" u="none" strike="noStrike" baseline="0" dirty="0">
                <a:latin typeface="BookAntiqua"/>
              </a:rPr>
              <a:t>, and therefore the last value of the array equals </a:t>
            </a:r>
            <a:r>
              <a:rPr lang="en-US" sz="1800" b="0" i="0" u="none" strike="noStrike" baseline="0" dirty="0">
                <a:latin typeface="Consolas" panose="020B0609020204030204" pitchFamily="49" charset="0"/>
              </a:rPr>
              <a:t>27</a:t>
            </a:r>
            <a:r>
              <a:rPr lang="en-US" sz="1800" b="0" i="0" u="none" strike="noStrike" baseline="0" dirty="0">
                <a:latin typeface="BookAntiqua"/>
              </a:rPr>
              <a:t>. Here are the results:</a:t>
            </a:r>
            <a:endParaRPr lang="en-US" dirty="0">
              <a:latin typeface="BookAntiqua"/>
            </a:endParaRPr>
          </a:p>
        </p:txBody>
      </p:sp>
      <p:pic>
        <p:nvPicPr>
          <p:cNvPr id="6" name="Picture 5">
            <a:extLst>
              <a:ext uri="{FF2B5EF4-FFF2-40B4-BE49-F238E27FC236}">
                <a16:creationId xmlns:a16="http://schemas.microsoft.com/office/drawing/2014/main" id="{AC7F01E1-0146-46FB-9AD5-AC0A8D8DED16}"/>
              </a:ext>
            </a:extLst>
          </p:cNvPr>
          <p:cNvPicPr>
            <a:picLocks noChangeAspect="1"/>
          </p:cNvPicPr>
          <p:nvPr/>
        </p:nvPicPr>
        <p:blipFill>
          <a:blip r:embed="rId2"/>
          <a:stretch>
            <a:fillRect/>
          </a:stretch>
        </p:blipFill>
        <p:spPr>
          <a:xfrm>
            <a:off x="1547811" y="4430245"/>
            <a:ext cx="9096375" cy="1314450"/>
          </a:xfrm>
          <a:prstGeom prst="rect">
            <a:avLst/>
          </a:prstGeom>
        </p:spPr>
      </p:pic>
    </p:spTree>
    <p:extLst>
      <p:ext uri="{BB962C8B-B14F-4D97-AF65-F5344CB8AC3E}">
        <p14:creationId xmlns:p14="http://schemas.microsoft.com/office/powerpoint/2010/main" val="2957889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E473-9148-4B9F-B5CB-11B5F447DB48}"/>
              </a:ext>
            </a:extLst>
          </p:cNvPr>
          <p:cNvSpPr>
            <a:spLocks noGrp="1"/>
          </p:cNvSpPr>
          <p:nvPr>
            <p:ph type="title"/>
          </p:nvPr>
        </p:nvSpPr>
        <p:spPr/>
        <p:txBody>
          <a:bodyPr/>
          <a:lstStyle/>
          <a:p>
            <a:r>
              <a:rPr lang="en-US" dirty="0"/>
              <a:t>Practice exercise 6.4</a:t>
            </a:r>
          </a:p>
        </p:txBody>
      </p:sp>
      <p:sp>
        <p:nvSpPr>
          <p:cNvPr id="3" name="Content Placeholder 2">
            <a:extLst>
              <a:ext uri="{FF2B5EF4-FFF2-40B4-BE49-F238E27FC236}">
                <a16:creationId xmlns:a16="http://schemas.microsoft.com/office/drawing/2014/main" id="{168EFE5F-923D-401E-9D01-784DE367E206}"/>
              </a:ext>
            </a:extLst>
          </p:cNvPr>
          <p:cNvSpPr>
            <a:spLocks noGrp="1"/>
          </p:cNvSpPr>
          <p:nvPr>
            <p:ph idx="1"/>
          </p:nvPr>
        </p:nvSpPr>
        <p:spPr>
          <a:xfrm>
            <a:off x="581192" y="2034988"/>
            <a:ext cx="11029615" cy="4625788"/>
          </a:xfrm>
        </p:spPr>
        <p:txBody>
          <a:bodyPr>
            <a:normAutofit lnSpcReduction="10000"/>
          </a:bodyPr>
          <a:lstStyle/>
          <a:p>
            <a:pPr marL="0" indent="0" algn="l">
              <a:buNone/>
            </a:pPr>
            <a:r>
              <a:rPr lang="en-US" sz="1800" b="0" i="0" u="none" strike="noStrike" baseline="0" dirty="0">
                <a:latin typeface="BookAntiqua"/>
              </a:rPr>
              <a:t>Modify the calculator that you made in </a:t>
            </a:r>
            <a:r>
              <a:rPr lang="en-US" sz="1800" b="0" i="1" u="none" strike="noStrike" baseline="0" dirty="0">
                <a:latin typeface="BookAntiqua-Italic"/>
              </a:rPr>
              <a:t>Practice exercise 6.2 </a:t>
            </a:r>
            <a:r>
              <a:rPr lang="en-US" sz="1800" b="0" i="0" u="none" strike="noStrike" baseline="0" dirty="0">
                <a:latin typeface="BookAntiqua"/>
              </a:rPr>
              <a:t>to return added values instead of printing them. Then, call the function 10 or more times in a loop, and store the results in an array. Once the loop finishes, output the final array into the console. </a:t>
            </a:r>
          </a:p>
          <a:p>
            <a:pPr marL="666900" lvl="1" indent="-342900">
              <a:buFont typeface="+mj-lt"/>
              <a:buAutoNum type="arabicPeriod"/>
            </a:pPr>
            <a:r>
              <a:rPr lang="en-US" sz="1800" b="0" i="0" u="none" strike="noStrike" baseline="0" dirty="0">
                <a:latin typeface="BookAntiqua"/>
              </a:rPr>
              <a:t>Set up an empty array to store the values that will be calculated within the loop.</a:t>
            </a:r>
          </a:p>
          <a:p>
            <a:pPr marL="666900" lvl="1" indent="-342900">
              <a:buFont typeface="+mj-lt"/>
              <a:buAutoNum type="arabicPeriod"/>
            </a:pPr>
            <a:r>
              <a:rPr lang="en-US" sz="1800" b="0" i="0" u="none" strike="noStrike" baseline="0" dirty="0">
                <a:latin typeface="BookAntiqua"/>
              </a:rPr>
              <a:t>Create a loop that runs 10 times, incrementing by 1 each time, creating two values each iteration. For the first value, multiply the value of the loop count by 5. For the second value, multiply the value of the loop counter by itself.</a:t>
            </a:r>
          </a:p>
          <a:p>
            <a:pPr marL="666900" lvl="1" indent="-342900">
              <a:buFont typeface="+mj-lt"/>
              <a:buAutoNum type="arabicPeriod"/>
            </a:pPr>
            <a:r>
              <a:rPr lang="en-US" sz="1800" b="0" i="0" u="none" strike="noStrike" baseline="0" dirty="0">
                <a:latin typeface="BookAntiqua"/>
              </a:rPr>
              <a:t>Create a function that returns the value of the two parameters passed into the function when it is called. Add the values together, returning the result.</a:t>
            </a:r>
          </a:p>
          <a:p>
            <a:pPr marL="666900" lvl="1" indent="-342900">
              <a:buFont typeface="+mj-lt"/>
              <a:buAutoNum type="arabicPeriod"/>
            </a:pPr>
            <a:r>
              <a:rPr lang="en-US" sz="1800" b="0" i="0" u="none" strike="noStrike" baseline="0" dirty="0">
                <a:latin typeface="BookAntiqua"/>
              </a:rPr>
              <a:t>Within the loop, call the calculation function, passing in the two values as arguments into the function and storing the returned result in a response variable.</a:t>
            </a:r>
          </a:p>
          <a:p>
            <a:pPr marL="666900" lvl="1" indent="-342900">
              <a:buFont typeface="+mj-lt"/>
              <a:buAutoNum type="arabicPeriod"/>
            </a:pPr>
            <a:r>
              <a:rPr lang="en-US" sz="1800" b="0" i="0" u="none" strike="noStrike" baseline="0" dirty="0">
                <a:latin typeface="BookAntiqua"/>
              </a:rPr>
              <a:t>Still within the loop, push the result values into the array as it iterates through the loop.</a:t>
            </a:r>
          </a:p>
          <a:p>
            <a:pPr marL="666900" lvl="1" indent="-342900">
              <a:buFont typeface="+mj-lt"/>
              <a:buAutoNum type="arabicPeriod"/>
            </a:pPr>
            <a:r>
              <a:rPr lang="en-US" sz="1800" b="0" i="0" u="none" strike="noStrike" baseline="0" dirty="0">
                <a:latin typeface="BookAntiqua"/>
              </a:rPr>
              <a:t>After the loop is complete, output the value of the array into the console.</a:t>
            </a:r>
          </a:p>
          <a:p>
            <a:pPr marL="666900" lvl="1" indent="-342900">
              <a:buFont typeface="+mj-lt"/>
              <a:buAutoNum type="arabicPeriod"/>
            </a:pPr>
            <a:r>
              <a:rPr lang="en-US" sz="1800" b="0" i="0" u="none" strike="noStrike" baseline="0" dirty="0">
                <a:latin typeface="BookAntiqua"/>
              </a:rPr>
              <a:t>You should see the values </a:t>
            </a:r>
            <a:r>
              <a:rPr lang="en-US" sz="1800" b="0" i="0" u="none" strike="noStrike" baseline="0" dirty="0">
                <a:latin typeface="Consolas" panose="020B0609020204030204" pitchFamily="49" charset="0"/>
              </a:rPr>
              <a:t>[0, 6, 14, 24, 36, 50, 66, 84, 104, 126] </a:t>
            </a:r>
            <a:r>
              <a:rPr lang="en-US" sz="1800" b="0" i="0" u="none" strike="noStrike" baseline="0" dirty="0">
                <a:latin typeface="BookAntiqua"/>
              </a:rPr>
              <a:t>for the array in the console.</a:t>
            </a:r>
            <a:endParaRPr lang="en-US" sz="1800" dirty="0"/>
          </a:p>
        </p:txBody>
      </p:sp>
    </p:spTree>
    <p:extLst>
      <p:ext uri="{BB962C8B-B14F-4D97-AF65-F5344CB8AC3E}">
        <p14:creationId xmlns:p14="http://schemas.microsoft.com/office/powerpoint/2010/main" val="1358342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DC41-A3F5-40DD-8725-FB9AFFC270F8}"/>
              </a:ext>
            </a:extLst>
          </p:cNvPr>
          <p:cNvSpPr>
            <a:spLocks noGrp="1"/>
          </p:cNvSpPr>
          <p:nvPr>
            <p:ph type="title"/>
          </p:nvPr>
        </p:nvSpPr>
        <p:spPr/>
        <p:txBody>
          <a:bodyPr/>
          <a:lstStyle/>
          <a:p>
            <a:r>
              <a:rPr lang="en-US" dirty="0"/>
              <a:t>Returning with arrow functions</a:t>
            </a:r>
          </a:p>
        </p:txBody>
      </p:sp>
      <p:sp>
        <p:nvSpPr>
          <p:cNvPr id="3" name="Content Placeholder 2">
            <a:extLst>
              <a:ext uri="{FF2B5EF4-FFF2-40B4-BE49-F238E27FC236}">
                <a16:creationId xmlns:a16="http://schemas.microsoft.com/office/drawing/2014/main" id="{C52C6D6C-9B70-4EB5-A67B-A473516F9EA4}"/>
              </a:ext>
            </a:extLst>
          </p:cNvPr>
          <p:cNvSpPr>
            <a:spLocks noGrp="1"/>
          </p:cNvSpPr>
          <p:nvPr>
            <p:ph idx="1"/>
          </p:nvPr>
        </p:nvSpPr>
        <p:spPr/>
        <p:txBody>
          <a:bodyPr anchor="t"/>
          <a:lstStyle/>
          <a:p>
            <a:pPr marL="0" indent="0" algn="l">
              <a:buNone/>
            </a:pPr>
            <a:r>
              <a:rPr lang="en-US" sz="1800" b="0" i="0" u="none" strike="noStrike" baseline="0" dirty="0">
                <a:latin typeface="BookAntiqua"/>
              </a:rPr>
              <a:t>If we have a one-line arrow function, we can return without using the keyword </a:t>
            </a:r>
            <a:r>
              <a:rPr lang="en-US" sz="1800" b="0" i="0" u="none" strike="noStrike" baseline="0" dirty="0">
                <a:latin typeface="Consolas" panose="020B0609020204030204" pitchFamily="49" charset="0"/>
              </a:rPr>
              <a:t>return</a:t>
            </a:r>
            <a:r>
              <a:rPr lang="en-US" sz="1800" b="0" i="0" u="none" strike="noStrike" baseline="0" dirty="0">
                <a:latin typeface="BookAntiqua"/>
              </a:rPr>
              <a:t>. So if we want to rewrite the function, we can write it like this to make an arrow function out of it:</a:t>
            </a:r>
          </a:p>
          <a:p>
            <a:pPr marL="0" indent="0" algn="l">
              <a:buNone/>
            </a:pPr>
            <a:endParaRPr lang="en-US" dirty="0">
              <a:latin typeface="BookAntiqua"/>
            </a:endParaRPr>
          </a:p>
          <a:p>
            <a:pPr marL="0" indent="0" algn="l">
              <a:buNone/>
            </a:pPr>
            <a:r>
              <a:rPr lang="en-US" sz="1800" b="0" i="0" u="none" strike="noStrike" baseline="0" dirty="0">
                <a:latin typeface="BookAntiqua"/>
              </a:rPr>
              <a:t>And we can call it and store the result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then log </a:t>
            </a:r>
            <a:r>
              <a:rPr lang="en-US" sz="1800" b="0" i="0" u="none" strike="noStrike" baseline="0" dirty="0">
                <a:latin typeface="Consolas" panose="020B0609020204030204" pitchFamily="49" charset="0"/>
              </a:rPr>
              <a:t>27 </a:t>
            </a:r>
            <a:r>
              <a:rPr lang="en-US" sz="1800" b="0" i="0" u="none" strike="noStrike" baseline="0" dirty="0">
                <a:latin typeface="BookAntiqua"/>
              </a:rPr>
              <a:t>to the console. If it's a multiline function, you will have to use the keyword </a:t>
            </a:r>
            <a:r>
              <a:rPr lang="en-US" sz="1800" b="0" i="0" u="none" strike="noStrike" baseline="0" dirty="0">
                <a:latin typeface="Consolas" panose="020B0609020204030204" pitchFamily="49" charset="0"/>
              </a:rPr>
              <a:t>return </a:t>
            </a:r>
            <a:r>
              <a:rPr lang="en-US" sz="1800" b="0" i="0" u="none" strike="noStrike" baseline="0" dirty="0">
                <a:latin typeface="BookAntiqua"/>
              </a:rPr>
              <a:t>as demonstrated in the previous section. So, for example:</a:t>
            </a:r>
            <a:endParaRPr lang="en-US" dirty="0">
              <a:latin typeface="BookAntiqua"/>
            </a:endParaRPr>
          </a:p>
        </p:txBody>
      </p:sp>
      <p:pic>
        <p:nvPicPr>
          <p:cNvPr id="5" name="Picture 4">
            <a:extLst>
              <a:ext uri="{FF2B5EF4-FFF2-40B4-BE49-F238E27FC236}">
                <a16:creationId xmlns:a16="http://schemas.microsoft.com/office/drawing/2014/main" id="{7EE06C9D-4143-4307-965F-CC9CEEAD9CA9}"/>
              </a:ext>
            </a:extLst>
          </p:cNvPr>
          <p:cNvPicPr>
            <a:picLocks noChangeAspect="1"/>
          </p:cNvPicPr>
          <p:nvPr/>
        </p:nvPicPr>
        <p:blipFill>
          <a:blip r:embed="rId2"/>
          <a:stretch>
            <a:fillRect/>
          </a:stretch>
        </p:blipFill>
        <p:spPr>
          <a:xfrm>
            <a:off x="1557336" y="2818280"/>
            <a:ext cx="9077325" cy="476250"/>
          </a:xfrm>
          <a:prstGeom prst="rect">
            <a:avLst/>
          </a:prstGeom>
        </p:spPr>
      </p:pic>
      <p:pic>
        <p:nvPicPr>
          <p:cNvPr id="7" name="Picture 6">
            <a:extLst>
              <a:ext uri="{FF2B5EF4-FFF2-40B4-BE49-F238E27FC236}">
                <a16:creationId xmlns:a16="http://schemas.microsoft.com/office/drawing/2014/main" id="{4B348ECE-0F6A-4C05-B259-4D03321F49F4}"/>
              </a:ext>
            </a:extLst>
          </p:cNvPr>
          <p:cNvPicPr>
            <a:picLocks noChangeAspect="1"/>
          </p:cNvPicPr>
          <p:nvPr/>
        </p:nvPicPr>
        <p:blipFill>
          <a:blip r:embed="rId3"/>
          <a:stretch>
            <a:fillRect/>
          </a:stretch>
        </p:blipFill>
        <p:spPr>
          <a:xfrm>
            <a:off x="1557336" y="3638647"/>
            <a:ext cx="8982075" cy="762000"/>
          </a:xfrm>
          <a:prstGeom prst="rect">
            <a:avLst/>
          </a:prstGeom>
        </p:spPr>
      </p:pic>
      <p:pic>
        <p:nvPicPr>
          <p:cNvPr id="9" name="Picture 8">
            <a:extLst>
              <a:ext uri="{FF2B5EF4-FFF2-40B4-BE49-F238E27FC236}">
                <a16:creationId xmlns:a16="http://schemas.microsoft.com/office/drawing/2014/main" id="{4DD3CD3E-9ED3-41AE-AF04-3BE1C82B3A0F}"/>
              </a:ext>
            </a:extLst>
          </p:cNvPr>
          <p:cNvPicPr>
            <a:picLocks noChangeAspect="1"/>
          </p:cNvPicPr>
          <p:nvPr/>
        </p:nvPicPr>
        <p:blipFill>
          <a:blip r:embed="rId4"/>
          <a:stretch>
            <a:fillRect/>
          </a:stretch>
        </p:blipFill>
        <p:spPr>
          <a:xfrm>
            <a:off x="1523998" y="5169258"/>
            <a:ext cx="9048750" cy="1314450"/>
          </a:xfrm>
          <a:prstGeom prst="rect">
            <a:avLst/>
          </a:prstGeom>
        </p:spPr>
      </p:pic>
    </p:spTree>
    <p:extLst>
      <p:ext uri="{BB962C8B-B14F-4D97-AF65-F5344CB8AC3E}">
        <p14:creationId xmlns:p14="http://schemas.microsoft.com/office/powerpoint/2010/main" val="1005385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39E8-6890-4498-980A-6946A3CDFE2A}"/>
              </a:ext>
            </a:extLst>
          </p:cNvPr>
          <p:cNvSpPr>
            <a:spLocks noGrp="1"/>
          </p:cNvSpPr>
          <p:nvPr>
            <p:ph type="title"/>
          </p:nvPr>
        </p:nvSpPr>
        <p:spPr/>
        <p:txBody>
          <a:bodyPr/>
          <a:lstStyle/>
          <a:p>
            <a:r>
              <a:rPr lang="en-US" dirty="0"/>
              <a:t>Variable scope in functions</a:t>
            </a:r>
          </a:p>
        </p:txBody>
      </p:sp>
      <p:sp>
        <p:nvSpPr>
          <p:cNvPr id="3" name="Content Placeholder 2">
            <a:extLst>
              <a:ext uri="{FF2B5EF4-FFF2-40B4-BE49-F238E27FC236}">
                <a16:creationId xmlns:a16="http://schemas.microsoft.com/office/drawing/2014/main" id="{9BFE210C-1B7E-4146-AE6A-8D9E1CF63F90}"/>
              </a:ext>
            </a:extLst>
          </p:cNvPr>
          <p:cNvSpPr>
            <a:spLocks noGrp="1"/>
          </p:cNvSpPr>
          <p:nvPr>
            <p:ph idx="1"/>
          </p:nvPr>
        </p:nvSpPr>
        <p:spPr/>
        <p:txBody>
          <a:bodyPr/>
          <a:lstStyle/>
          <a:p>
            <a:pPr marL="0" indent="0" algn="ctr">
              <a:buNone/>
            </a:pPr>
            <a:r>
              <a:rPr lang="en-US" sz="1800" b="0" i="0" u="none" strike="noStrike" baseline="0" dirty="0">
                <a:latin typeface="BookAntiqua"/>
              </a:rPr>
              <a:t>In this section, we will discuss a topic that is often considered challenging. We will</a:t>
            </a:r>
          </a:p>
          <a:p>
            <a:pPr marL="0" indent="0" algn="ctr">
              <a:buNone/>
            </a:pPr>
            <a:r>
              <a:rPr lang="en-US" sz="1800" b="0" i="0" u="none" strike="noStrike" baseline="0" dirty="0">
                <a:latin typeface="BookAntiqua"/>
              </a:rPr>
              <a:t>talk about scope. Scope defines where you can access a certain variable. When a</a:t>
            </a:r>
          </a:p>
          <a:p>
            <a:pPr marL="0" indent="0" algn="ctr">
              <a:buNone/>
            </a:pPr>
            <a:r>
              <a:rPr lang="en-US" sz="1800" b="0" i="0" u="none" strike="noStrike" baseline="0" dirty="0">
                <a:latin typeface="BookAntiqua"/>
              </a:rPr>
              <a:t>variable is </a:t>
            </a:r>
            <a:r>
              <a:rPr lang="en-US" sz="1800" b="0" i="1" u="none" strike="noStrike" baseline="0" dirty="0">
                <a:latin typeface="BookAntiqua-Italic"/>
              </a:rPr>
              <a:t>in scope</a:t>
            </a:r>
            <a:r>
              <a:rPr lang="en-US" sz="1800" b="0" i="0" u="none" strike="noStrike" baseline="0" dirty="0">
                <a:latin typeface="BookAntiqua"/>
              </a:rPr>
              <a:t>, you can access it. When a variable is </a:t>
            </a:r>
            <a:r>
              <a:rPr lang="en-US" sz="1800" b="0" i="1" u="none" strike="noStrike" baseline="0" dirty="0">
                <a:latin typeface="BookAntiqua-Italic"/>
              </a:rPr>
              <a:t>out of scope</a:t>
            </a:r>
            <a:r>
              <a:rPr lang="en-US" sz="1800" b="0" i="0" u="none" strike="noStrike" baseline="0" dirty="0">
                <a:latin typeface="BookAntiqua"/>
              </a:rPr>
              <a:t>, you cannot</a:t>
            </a:r>
          </a:p>
          <a:p>
            <a:pPr marL="0" indent="0" algn="ctr">
              <a:buNone/>
            </a:pPr>
            <a:r>
              <a:rPr lang="en-US" sz="1800" b="0" i="0" u="none" strike="noStrike" baseline="0" dirty="0">
                <a:latin typeface="BookAntiqua"/>
              </a:rPr>
              <a:t>access the variable. We will discuss this for both local and global variables.</a:t>
            </a:r>
            <a:endParaRPr lang="en-US" dirty="0"/>
          </a:p>
        </p:txBody>
      </p:sp>
    </p:spTree>
    <p:extLst>
      <p:ext uri="{BB962C8B-B14F-4D97-AF65-F5344CB8AC3E}">
        <p14:creationId xmlns:p14="http://schemas.microsoft.com/office/powerpoint/2010/main" val="3165346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535A-1DEB-4365-A60B-0D6F73D7EB31}"/>
              </a:ext>
            </a:extLst>
          </p:cNvPr>
          <p:cNvSpPr>
            <a:spLocks noGrp="1"/>
          </p:cNvSpPr>
          <p:nvPr>
            <p:ph type="title"/>
          </p:nvPr>
        </p:nvSpPr>
        <p:spPr/>
        <p:txBody>
          <a:bodyPr/>
          <a:lstStyle/>
          <a:p>
            <a:r>
              <a:rPr lang="en-US" dirty="0"/>
              <a:t>Local variables in functions</a:t>
            </a:r>
          </a:p>
        </p:txBody>
      </p:sp>
      <p:sp>
        <p:nvSpPr>
          <p:cNvPr id="3" name="Content Placeholder 2">
            <a:extLst>
              <a:ext uri="{FF2B5EF4-FFF2-40B4-BE49-F238E27FC236}">
                <a16:creationId xmlns:a16="http://schemas.microsoft.com/office/drawing/2014/main" id="{4E070225-EC20-479F-B555-4303B6AD8118}"/>
              </a:ext>
            </a:extLst>
          </p:cNvPr>
          <p:cNvSpPr>
            <a:spLocks noGrp="1"/>
          </p:cNvSpPr>
          <p:nvPr>
            <p:ph idx="1"/>
          </p:nvPr>
        </p:nvSpPr>
        <p:spPr>
          <a:xfrm>
            <a:off x="581192" y="2079812"/>
            <a:ext cx="11029615" cy="3778987"/>
          </a:xfrm>
        </p:spPr>
        <p:txBody>
          <a:bodyPr/>
          <a:lstStyle/>
          <a:p>
            <a:pPr marL="0" indent="0" algn="l">
              <a:buNone/>
            </a:pPr>
            <a:r>
              <a:rPr lang="en-US" sz="1800" b="0" i="0" u="none" strike="noStrike" baseline="0" dirty="0">
                <a:latin typeface="BookAntiqua"/>
              </a:rPr>
              <a:t>Local variables are only in scope within the function they are defined. This is true for </a:t>
            </a:r>
            <a:r>
              <a:rPr lang="en-US" sz="1800" b="0" i="0" u="none" strike="noStrike" baseline="0" dirty="0">
                <a:latin typeface="Consolas" panose="020B0609020204030204" pitchFamily="49" charset="0"/>
              </a:rPr>
              <a:t>let </a:t>
            </a:r>
            <a:r>
              <a:rPr lang="en-US" sz="1800" b="0" i="0" u="none" strike="noStrike" baseline="0" dirty="0">
                <a:latin typeface="BookAntiqua"/>
              </a:rPr>
              <a:t>variables and </a:t>
            </a:r>
            <a:r>
              <a:rPr lang="en-US" sz="1800" b="0" i="0" u="none" strike="noStrike" baseline="0" dirty="0">
                <a:latin typeface="Consolas" panose="020B0609020204030204" pitchFamily="49" charset="0"/>
              </a:rPr>
              <a:t>var </a:t>
            </a:r>
            <a:r>
              <a:rPr lang="en-US" sz="1800" b="0" i="0" u="none" strike="noStrike" baseline="0" dirty="0">
                <a:latin typeface="BookAntiqua"/>
              </a:rPr>
              <a:t>variables. There is a difference between them, which we will touch upon here as well. The function parameters (they do not use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a:t>
            </a:r>
            <a:r>
              <a:rPr lang="en-US" sz="1800" b="0" i="0" u="none" strike="noStrike" baseline="0" dirty="0">
                <a:latin typeface="BookAntiqua"/>
              </a:rPr>
              <a:t>) are also local variables. This might sound very vague, but the next code snippet will demonstrate what this means: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5" name="Picture 4">
            <a:extLst>
              <a:ext uri="{FF2B5EF4-FFF2-40B4-BE49-F238E27FC236}">
                <a16:creationId xmlns:a16="http://schemas.microsoft.com/office/drawing/2014/main" id="{A8D2D6DD-0716-4B51-882B-4CEFE1AA466C}"/>
              </a:ext>
            </a:extLst>
          </p:cNvPr>
          <p:cNvPicPr>
            <a:picLocks noChangeAspect="1"/>
          </p:cNvPicPr>
          <p:nvPr/>
        </p:nvPicPr>
        <p:blipFill>
          <a:blip r:embed="rId2"/>
          <a:stretch>
            <a:fillRect/>
          </a:stretch>
        </p:blipFill>
        <p:spPr>
          <a:xfrm>
            <a:off x="1562099" y="3429000"/>
            <a:ext cx="9067800" cy="2009775"/>
          </a:xfrm>
          <a:prstGeom prst="rect">
            <a:avLst/>
          </a:prstGeom>
        </p:spPr>
      </p:pic>
      <p:pic>
        <p:nvPicPr>
          <p:cNvPr id="7" name="Picture 6">
            <a:extLst>
              <a:ext uri="{FF2B5EF4-FFF2-40B4-BE49-F238E27FC236}">
                <a16:creationId xmlns:a16="http://schemas.microsoft.com/office/drawing/2014/main" id="{5760BBDF-FD05-4AAD-B4A4-2AF0165CD205}"/>
              </a:ext>
            </a:extLst>
          </p:cNvPr>
          <p:cNvPicPr>
            <a:picLocks noChangeAspect="1"/>
          </p:cNvPicPr>
          <p:nvPr/>
        </p:nvPicPr>
        <p:blipFill>
          <a:blip r:embed="rId3"/>
          <a:stretch>
            <a:fillRect/>
          </a:stretch>
        </p:blipFill>
        <p:spPr>
          <a:xfrm>
            <a:off x="1552574" y="5873819"/>
            <a:ext cx="9077325" cy="771525"/>
          </a:xfrm>
          <a:prstGeom prst="rect">
            <a:avLst/>
          </a:prstGeom>
        </p:spPr>
      </p:pic>
    </p:spTree>
    <p:extLst>
      <p:ext uri="{BB962C8B-B14F-4D97-AF65-F5344CB8AC3E}">
        <p14:creationId xmlns:p14="http://schemas.microsoft.com/office/powerpoint/2010/main" val="1430723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535A-1DEB-4365-A60B-0D6F73D7EB31}"/>
              </a:ext>
            </a:extLst>
          </p:cNvPr>
          <p:cNvSpPr>
            <a:spLocks noGrp="1"/>
          </p:cNvSpPr>
          <p:nvPr>
            <p:ph type="title"/>
          </p:nvPr>
        </p:nvSpPr>
        <p:spPr/>
        <p:txBody>
          <a:bodyPr/>
          <a:lstStyle/>
          <a:p>
            <a:r>
              <a:rPr lang="en-US" dirty="0"/>
              <a:t>Local variables in functions</a:t>
            </a:r>
          </a:p>
        </p:txBody>
      </p:sp>
      <p:sp>
        <p:nvSpPr>
          <p:cNvPr id="3" name="Content Placeholder 2">
            <a:extLst>
              <a:ext uri="{FF2B5EF4-FFF2-40B4-BE49-F238E27FC236}">
                <a16:creationId xmlns:a16="http://schemas.microsoft.com/office/drawing/2014/main" id="{4E070225-EC20-479F-B555-4303B6AD8118}"/>
              </a:ext>
            </a:extLst>
          </p:cNvPr>
          <p:cNvSpPr>
            <a:spLocks noGrp="1"/>
          </p:cNvSpPr>
          <p:nvPr>
            <p:ph idx="1"/>
          </p:nvPr>
        </p:nvSpPr>
        <p:spPr>
          <a:xfrm>
            <a:off x="581192" y="2034988"/>
            <a:ext cx="11029615" cy="3823811"/>
          </a:xfrm>
        </p:spPr>
        <p:txBody>
          <a:bodyPr anchor="t">
            <a:normAutofit lnSpcReduction="10000"/>
          </a:bodyPr>
          <a:lstStyle/>
          <a:p>
            <a:pPr marL="0" indent="0" algn="l">
              <a:buNone/>
            </a:pPr>
            <a:r>
              <a:rPr lang="en-US" sz="1800" b="0" i="0" u="none" strike="noStrike" baseline="0" dirty="0">
                <a:latin typeface="BookAntiqua"/>
              </a:rPr>
              <a:t>When called inside the function, </a:t>
            </a:r>
            <a:r>
              <a:rPr lang="en-US" sz="1800" b="0" i="0" u="none" strike="noStrike" baseline="0" dirty="0">
                <a:latin typeface="Consolas" panose="020B0609020204030204" pitchFamily="49" charset="0"/>
              </a:rPr>
              <a:t>x </a:t>
            </a:r>
            <a:r>
              <a:rPr lang="en-US" sz="1800" b="0" i="0" u="none" strike="noStrike" baseline="0" dirty="0">
                <a:latin typeface="BookAntiqua"/>
              </a:rPr>
              <a:t>will be logged. The statement outside of the function fails, because </a:t>
            </a:r>
            <a:r>
              <a:rPr lang="en-US" sz="1800" b="0" i="0" u="none" strike="noStrike" baseline="0" dirty="0">
                <a:latin typeface="Consolas" panose="020B0609020204030204" pitchFamily="49" charset="0"/>
              </a:rPr>
              <a:t>x </a:t>
            </a:r>
            <a:r>
              <a:rPr lang="en-US" sz="1800" b="0" i="0" u="none" strike="noStrike" baseline="0" dirty="0">
                <a:latin typeface="BookAntiqua"/>
              </a:rPr>
              <a:t>is a local variable to the function </a:t>
            </a:r>
            <a:r>
              <a:rPr lang="en-US" sz="1800" b="0" i="0" u="none" strike="noStrike" baseline="0" dirty="0" err="1">
                <a:latin typeface="Consolas" panose="020B0609020204030204" pitchFamily="49" charset="0"/>
              </a:rPr>
              <a:t>testAvailability</a:t>
            </a:r>
            <a:r>
              <a:rPr lang="en-US" sz="1800" b="0" i="0" u="none" strike="noStrike" baseline="0" dirty="0">
                <a:latin typeface="Consolas" panose="020B0609020204030204" pitchFamily="49" charset="0"/>
              </a:rPr>
              <a:t>()</a:t>
            </a:r>
            <a:r>
              <a:rPr lang="en-US" sz="1800" b="0" i="0" u="none" strike="noStrike" baseline="0" dirty="0">
                <a:latin typeface="BookAntiqua"/>
              </a:rPr>
              <a:t>. This is showing that the function parameters are not accessible outside of the function.</a:t>
            </a:r>
          </a:p>
          <a:p>
            <a:pPr marL="0" indent="0" algn="l">
              <a:buNone/>
            </a:pPr>
            <a:r>
              <a:rPr lang="en-US" sz="1800" b="0" i="0" u="none" strike="noStrike" baseline="0" dirty="0">
                <a:latin typeface="BookAntiqua"/>
              </a:rPr>
              <a:t>They are out of scope outside the function and in scope inside the function. Let’s have a look at a variable defined inside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This shows the following on the console:</a:t>
            </a:r>
          </a:p>
          <a:p>
            <a:pPr marL="0" indent="0" algn="l">
              <a:buNone/>
            </a:pPr>
            <a:endParaRPr lang="en-US" dirty="0">
              <a:latin typeface="BookAntiqua"/>
            </a:endParaRPr>
          </a:p>
        </p:txBody>
      </p:sp>
      <p:pic>
        <p:nvPicPr>
          <p:cNvPr id="6" name="Picture 5">
            <a:extLst>
              <a:ext uri="{FF2B5EF4-FFF2-40B4-BE49-F238E27FC236}">
                <a16:creationId xmlns:a16="http://schemas.microsoft.com/office/drawing/2014/main" id="{B45A9E11-08F9-4704-BA7D-0ADE2EA39F66}"/>
              </a:ext>
            </a:extLst>
          </p:cNvPr>
          <p:cNvPicPr>
            <a:picLocks noChangeAspect="1"/>
          </p:cNvPicPr>
          <p:nvPr/>
        </p:nvPicPr>
        <p:blipFill>
          <a:blip r:embed="rId2"/>
          <a:stretch>
            <a:fillRect/>
          </a:stretch>
        </p:blipFill>
        <p:spPr>
          <a:xfrm>
            <a:off x="2100262" y="3429000"/>
            <a:ext cx="7991476" cy="1989510"/>
          </a:xfrm>
          <a:prstGeom prst="rect">
            <a:avLst/>
          </a:prstGeom>
        </p:spPr>
      </p:pic>
      <p:pic>
        <p:nvPicPr>
          <p:cNvPr id="8" name="Picture 7">
            <a:extLst>
              <a:ext uri="{FF2B5EF4-FFF2-40B4-BE49-F238E27FC236}">
                <a16:creationId xmlns:a16="http://schemas.microsoft.com/office/drawing/2014/main" id="{259C4885-3B15-48AF-ACBC-89657F57BBCC}"/>
              </a:ext>
            </a:extLst>
          </p:cNvPr>
          <p:cNvPicPr>
            <a:picLocks noChangeAspect="1"/>
          </p:cNvPicPr>
          <p:nvPr/>
        </p:nvPicPr>
        <p:blipFill>
          <a:blip r:embed="rId3"/>
          <a:stretch>
            <a:fillRect/>
          </a:stretch>
        </p:blipFill>
        <p:spPr>
          <a:xfrm>
            <a:off x="2026585" y="5819564"/>
            <a:ext cx="8138830" cy="672560"/>
          </a:xfrm>
          <a:prstGeom prst="rect">
            <a:avLst/>
          </a:prstGeom>
        </p:spPr>
      </p:pic>
    </p:spTree>
    <p:extLst>
      <p:ext uri="{BB962C8B-B14F-4D97-AF65-F5344CB8AC3E}">
        <p14:creationId xmlns:p14="http://schemas.microsoft.com/office/powerpoint/2010/main" val="4163016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Local variables in functions</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62567"/>
            <a:ext cx="11029615" cy="3678303"/>
          </a:xfrm>
        </p:spPr>
        <p:txBody>
          <a:bodyPr anchor="t"/>
          <a:lstStyle/>
          <a:p>
            <a:pPr marL="0" indent="0" algn="l">
              <a:buNone/>
            </a:pPr>
            <a:r>
              <a:rPr lang="en-US" sz="1800" b="0" i="0" u="none" strike="noStrike" baseline="0" dirty="0">
                <a:latin typeface="BookAntiqua"/>
              </a:rPr>
              <a:t>Variables defined inside the function are not available outside the function either.</a:t>
            </a:r>
          </a:p>
          <a:p>
            <a:pPr marL="0" indent="0" algn="l">
              <a:buNone/>
            </a:pPr>
            <a:r>
              <a:rPr lang="en-US" sz="1800" b="0" i="0" u="none" strike="noStrike" baseline="0" dirty="0">
                <a:latin typeface="BookAntiqua"/>
              </a:rPr>
              <a:t>For beginners, it can be confusing to combine local variables and </a:t>
            </a:r>
            <a:r>
              <a:rPr lang="en-US" sz="1800" b="0" i="0" u="none" strike="noStrike" baseline="0" dirty="0">
                <a:latin typeface="Consolas" panose="020B0609020204030204" pitchFamily="49" charset="0"/>
              </a:rPr>
              <a:t>return</a:t>
            </a:r>
            <a:r>
              <a:rPr lang="en-US" sz="1800" b="0" i="0" u="none" strike="noStrike" baseline="0" dirty="0">
                <a:latin typeface="BookAntiqua"/>
              </a:rPr>
              <a:t>. Right now, we're telling you the local variables declared inside a function are not available outside of the function, but with </a:t>
            </a:r>
            <a:r>
              <a:rPr lang="en-US" sz="1800" b="0" i="0" u="none" strike="noStrike" baseline="0" dirty="0">
                <a:latin typeface="Consolas" panose="020B0609020204030204" pitchFamily="49" charset="0"/>
              </a:rPr>
              <a:t>return </a:t>
            </a:r>
            <a:r>
              <a:rPr lang="en-US" sz="1800" b="0" i="0" u="none" strike="noStrike" baseline="0" dirty="0">
                <a:latin typeface="BookAntiqua"/>
              </a:rPr>
              <a:t>you can make their values available outside the function. So if you need their values outside a function, you can return the values. The key word here is </a:t>
            </a:r>
            <a:r>
              <a:rPr lang="en-US" sz="1800" b="0" i="1" u="none" strike="noStrike" baseline="0" dirty="0">
                <a:latin typeface="BookAntiqua-Italic"/>
              </a:rPr>
              <a:t>values</a:t>
            </a:r>
            <a:r>
              <a:rPr lang="en-US" sz="1800" b="0" i="0" u="none" strike="noStrike" baseline="0" dirty="0">
                <a:latin typeface="BookAntiqua"/>
              </a:rPr>
              <a:t>! You cannot return the variable itself. Instead, a value can be caught and stored in a different variable, like this:</a:t>
            </a:r>
            <a:endParaRPr lang="en-US" dirty="0"/>
          </a:p>
        </p:txBody>
      </p:sp>
      <p:pic>
        <p:nvPicPr>
          <p:cNvPr id="5" name="Picture 4">
            <a:extLst>
              <a:ext uri="{FF2B5EF4-FFF2-40B4-BE49-F238E27FC236}">
                <a16:creationId xmlns:a16="http://schemas.microsoft.com/office/drawing/2014/main" id="{4C300035-C87A-4E5E-8F7F-C72C5F0BB8E0}"/>
              </a:ext>
            </a:extLst>
          </p:cNvPr>
          <p:cNvPicPr>
            <a:picLocks noChangeAspect="1"/>
          </p:cNvPicPr>
          <p:nvPr/>
        </p:nvPicPr>
        <p:blipFill>
          <a:blip r:embed="rId2"/>
          <a:stretch>
            <a:fillRect/>
          </a:stretch>
        </p:blipFill>
        <p:spPr>
          <a:xfrm>
            <a:off x="2031627" y="4057028"/>
            <a:ext cx="8128746" cy="2553041"/>
          </a:xfrm>
          <a:prstGeom prst="rect">
            <a:avLst/>
          </a:prstGeom>
        </p:spPr>
      </p:pic>
    </p:spTree>
    <p:extLst>
      <p:ext uri="{BB962C8B-B14F-4D97-AF65-F5344CB8AC3E}">
        <p14:creationId xmlns:p14="http://schemas.microsoft.com/office/powerpoint/2010/main" val="31396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Local variables in functions</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62567"/>
            <a:ext cx="11029615" cy="3678303"/>
          </a:xfrm>
        </p:spPr>
        <p:txBody>
          <a:bodyPr anchor="t"/>
          <a:lstStyle/>
          <a:p>
            <a:pPr marL="0" indent="0" algn="l">
              <a:buNone/>
            </a:pPr>
            <a:r>
              <a:rPr lang="en-US" sz="1800" b="0" i="0" u="none" strike="noStrike" baseline="0" dirty="0">
                <a:latin typeface="BookAntiqua"/>
              </a:rPr>
              <a:t>So, the returned value </a:t>
            </a:r>
            <a:r>
              <a:rPr lang="en-US" sz="1800" b="0" i="0" u="none" strike="noStrike" baseline="0" dirty="0">
                <a:latin typeface="Consolas" panose="020B0609020204030204" pitchFamily="49" charset="0"/>
              </a:rPr>
              <a:t>I'll return </a:t>
            </a:r>
            <a:r>
              <a:rPr lang="en-US" sz="1800" b="0" i="0" u="none" strike="noStrike" baseline="0" dirty="0">
                <a:latin typeface="BookAntiqua"/>
              </a:rPr>
              <a:t>that was assigned to local variable </a:t>
            </a:r>
            <a:r>
              <a:rPr lang="en-US" sz="1800" b="0" i="0" u="none" strike="noStrike" baseline="0" dirty="0">
                <a:latin typeface="Consolas" panose="020B0609020204030204" pitchFamily="49" charset="0"/>
              </a:rPr>
              <a:t>y </a:t>
            </a:r>
            <a:r>
              <a:rPr lang="en-US" sz="1800" b="0" i="0" u="none" strike="noStrike" baseline="0" dirty="0">
                <a:latin typeface="BookAntiqua"/>
              </a:rPr>
              <a:t>gets returned and stored in variable </a:t>
            </a:r>
            <a:r>
              <a:rPr lang="en-US" sz="1800" b="0" i="0" u="none" strike="noStrike" baseline="0" dirty="0">
                <a:latin typeface="Consolas" panose="020B0609020204030204" pitchFamily="49" charset="0"/>
              </a:rPr>
              <a:t>z</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r>
              <a:rPr lang="en-US" sz="1800" b="0" i="0" u="none" strike="noStrike" baseline="0" dirty="0">
                <a:solidFill>
                  <a:srgbClr val="000000"/>
                </a:solidFill>
                <a:latin typeface="BookAntiqua"/>
              </a:rPr>
              <a:t>The output of this code snippet is as follows:</a:t>
            </a:r>
          </a:p>
        </p:txBody>
      </p:sp>
      <p:pic>
        <p:nvPicPr>
          <p:cNvPr id="6" name="Picture 5">
            <a:extLst>
              <a:ext uri="{FF2B5EF4-FFF2-40B4-BE49-F238E27FC236}">
                <a16:creationId xmlns:a16="http://schemas.microsoft.com/office/drawing/2014/main" id="{30286C32-F5D8-480C-AE59-D0A67B16BD6B}"/>
              </a:ext>
            </a:extLst>
          </p:cNvPr>
          <p:cNvPicPr>
            <a:picLocks noChangeAspect="1"/>
          </p:cNvPicPr>
          <p:nvPr/>
        </p:nvPicPr>
        <p:blipFill>
          <a:blip r:embed="rId2"/>
          <a:stretch>
            <a:fillRect/>
          </a:stretch>
        </p:blipFill>
        <p:spPr>
          <a:xfrm>
            <a:off x="1957386" y="2863481"/>
            <a:ext cx="8277225" cy="1295400"/>
          </a:xfrm>
          <a:prstGeom prst="rect">
            <a:avLst/>
          </a:prstGeom>
        </p:spPr>
      </p:pic>
      <p:pic>
        <p:nvPicPr>
          <p:cNvPr id="8" name="Picture 7">
            <a:extLst>
              <a:ext uri="{FF2B5EF4-FFF2-40B4-BE49-F238E27FC236}">
                <a16:creationId xmlns:a16="http://schemas.microsoft.com/office/drawing/2014/main" id="{0CAB8B63-CF16-4D27-8F7E-860495F63593}"/>
              </a:ext>
            </a:extLst>
          </p:cNvPr>
          <p:cNvPicPr>
            <a:picLocks noChangeAspect="1"/>
          </p:cNvPicPr>
          <p:nvPr/>
        </p:nvPicPr>
        <p:blipFill>
          <a:blip r:embed="rId3"/>
          <a:stretch>
            <a:fillRect/>
          </a:stretch>
        </p:blipFill>
        <p:spPr>
          <a:xfrm>
            <a:off x="1571623" y="5021160"/>
            <a:ext cx="9048750" cy="981075"/>
          </a:xfrm>
          <a:prstGeom prst="rect">
            <a:avLst/>
          </a:prstGeom>
        </p:spPr>
      </p:pic>
    </p:spTree>
    <p:extLst>
      <p:ext uri="{BB962C8B-B14F-4D97-AF65-F5344CB8AC3E}">
        <p14:creationId xmlns:p14="http://schemas.microsoft.com/office/powerpoint/2010/main" val="182722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42CD-3031-4214-92D8-C67BBFCDA4B5}"/>
              </a:ext>
            </a:extLst>
          </p:cNvPr>
          <p:cNvSpPr>
            <a:spLocks noGrp="1"/>
          </p:cNvSpPr>
          <p:nvPr>
            <p:ph type="title"/>
          </p:nvPr>
        </p:nvSpPr>
        <p:spPr/>
        <p:txBody>
          <a:bodyPr/>
          <a:lstStyle/>
          <a:p>
            <a:r>
              <a:rPr lang="en-US" dirty="0"/>
              <a:t>Basic functions</a:t>
            </a:r>
          </a:p>
        </p:txBody>
      </p:sp>
      <p:sp>
        <p:nvSpPr>
          <p:cNvPr id="3" name="Content Placeholder 2">
            <a:extLst>
              <a:ext uri="{FF2B5EF4-FFF2-40B4-BE49-F238E27FC236}">
                <a16:creationId xmlns:a16="http://schemas.microsoft.com/office/drawing/2014/main" id="{299B9845-201C-4E24-8B14-4F898C449380}"/>
              </a:ext>
            </a:extLst>
          </p:cNvPr>
          <p:cNvSpPr>
            <a:spLocks noGrp="1"/>
          </p:cNvSpPr>
          <p:nvPr>
            <p:ph idx="1"/>
          </p:nvPr>
        </p:nvSpPr>
        <p:spPr/>
        <p:txBody>
          <a:bodyPr/>
          <a:lstStyle/>
          <a:p>
            <a:pPr marL="0" indent="0" algn="ctr">
              <a:buNone/>
            </a:pPr>
            <a:r>
              <a:rPr lang="en-US" sz="1800" b="0" i="0" u="none" strike="noStrike" baseline="0" dirty="0">
                <a:latin typeface="BookAntiqua"/>
              </a:rPr>
              <a:t>We have been calling functions for a while already. Remember </a:t>
            </a:r>
            <a:r>
              <a:rPr lang="en-US" sz="1800" b="0" i="0" u="none" strike="noStrike" baseline="0" dirty="0">
                <a:latin typeface="Consolas" panose="020B0609020204030204" pitchFamily="49" charset="0"/>
              </a:rPr>
              <a:t>prompt()</a:t>
            </a:r>
            <a:r>
              <a:rPr lang="en-US" sz="1800" b="0" i="0" u="none" strike="noStrike" baseline="0" dirty="0">
                <a:latin typeface="BookAntiqua"/>
              </a:rPr>
              <a:t>, </a:t>
            </a:r>
            <a:r>
              <a:rPr lang="en-US" sz="1800" b="0" i="0" u="none" strike="noStrike" baseline="0" dirty="0">
                <a:latin typeface="Consolas" panose="020B0609020204030204" pitchFamily="49" charset="0"/>
              </a:rPr>
              <a:t>console.</a:t>
            </a:r>
          </a:p>
          <a:p>
            <a:pPr marL="0" indent="0" algn="ctr">
              <a:buNone/>
            </a:pPr>
            <a:r>
              <a:rPr lang="en-US" sz="1800" b="0" i="0" u="none" strike="noStrike" baseline="0" dirty="0">
                <a:latin typeface="Consolas" panose="020B0609020204030204" pitchFamily="49" charset="0"/>
              </a:rPr>
              <a:t>log()</a:t>
            </a:r>
            <a:r>
              <a:rPr lang="en-US" sz="1800" b="0" i="0" u="none" strike="noStrike" baseline="0" dirty="0">
                <a:latin typeface="BookAntiqua"/>
              </a:rPr>
              <a:t>, </a:t>
            </a:r>
            <a:r>
              <a:rPr lang="en-US" sz="1800" b="0" i="0" u="none" strike="noStrike" baseline="0" dirty="0">
                <a:latin typeface="Consolas" panose="020B0609020204030204" pitchFamily="49" charset="0"/>
              </a:rPr>
              <a:t>push()</a:t>
            </a:r>
            <a:r>
              <a:rPr lang="en-US" sz="1800" b="0" i="0" u="none" strike="noStrike" baseline="0" dirty="0">
                <a:latin typeface="BookAntiqua"/>
              </a:rPr>
              <a:t>, and </a:t>
            </a:r>
            <a:r>
              <a:rPr lang="en-US" sz="1800" b="0" i="0" u="none" strike="noStrike" baseline="0" dirty="0">
                <a:latin typeface="Consolas" panose="020B0609020204030204" pitchFamily="49" charset="0"/>
              </a:rPr>
              <a:t>sort() </a:t>
            </a:r>
            <a:r>
              <a:rPr lang="en-US" sz="1800" b="0" i="0" u="none" strike="noStrike" baseline="0" dirty="0">
                <a:latin typeface="BookAntiqua"/>
              </a:rPr>
              <a:t>for arrays? These are all functions. Functions are a group</a:t>
            </a:r>
          </a:p>
          <a:p>
            <a:pPr marL="0" indent="0" algn="ctr">
              <a:buNone/>
            </a:pPr>
            <a:r>
              <a:rPr lang="en-US" sz="1800" b="0" i="0" u="none" strike="noStrike" baseline="0" dirty="0">
                <a:latin typeface="BookAntiqua"/>
              </a:rPr>
              <a:t>of statements, variable declarations, loops, and so on that are bundled together.</a:t>
            </a:r>
          </a:p>
          <a:p>
            <a:pPr marL="0" indent="0" algn="ctr">
              <a:buNone/>
            </a:pPr>
            <a:r>
              <a:rPr lang="en-US" sz="1800" b="0" i="0" u="none" strike="noStrike" baseline="0" dirty="0">
                <a:latin typeface="BookAntiqua"/>
              </a:rPr>
              <a:t>Calling a function means an entire group of statements will get executed.</a:t>
            </a:r>
          </a:p>
          <a:p>
            <a:pPr marL="0" indent="0" algn="ctr">
              <a:buNone/>
            </a:pPr>
            <a:r>
              <a:rPr lang="en-US" sz="1800" b="0" i="0" u="none" strike="noStrike" baseline="0" dirty="0">
                <a:latin typeface="BookAntiqua"/>
              </a:rPr>
              <a:t>First, we are going to have a look at how we can invoke functions, and then we will</a:t>
            </a:r>
          </a:p>
          <a:p>
            <a:pPr marL="0" indent="0" algn="ctr">
              <a:buNone/>
            </a:pPr>
            <a:r>
              <a:rPr lang="en-US" sz="1800" b="0" i="0" u="none" strike="noStrike" baseline="0" dirty="0">
                <a:latin typeface="BookAntiqua"/>
              </a:rPr>
              <a:t>see how to write functions of our own.</a:t>
            </a:r>
            <a:endParaRPr lang="en-US" dirty="0"/>
          </a:p>
        </p:txBody>
      </p:sp>
    </p:spTree>
    <p:extLst>
      <p:ext uri="{BB962C8B-B14F-4D97-AF65-F5344CB8AC3E}">
        <p14:creationId xmlns:p14="http://schemas.microsoft.com/office/powerpoint/2010/main" val="3107424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070848"/>
            <a:ext cx="11029615" cy="4159624"/>
          </a:xfrm>
        </p:spPr>
        <p:txBody>
          <a:bodyPr anchor="t">
            <a:normAutofit lnSpcReduction="10000"/>
          </a:bodyPr>
          <a:lstStyle/>
          <a:p>
            <a:pPr marL="0" indent="0" algn="l">
              <a:buNone/>
            </a:pPr>
            <a:r>
              <a:rPr lang="en-US" sz="1800" b="0" i="0" u="none" strike="noStrike" baseline="0" dirty="0">
                <a:latin typeface="BookAntiqua"/>
              </a:rPr>
              <a:t>The difference between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is that </a:t>
            </a:r>
            <a:r>
              <a:rPr lang="en-US" sz="1800" b="0" i="0" u="none" strike="noStrike" baseline="0" dirty="0">
                <a:latin typeface="Consolas" panose="020B0609020204030204" pitchFamily="49" charset="0"/>
              </a:rPr>
              <a:t>var </a:t>
            </a:r>
            <a:r>
              <a:rPr lang="en-US" sz="1800" b="0" i="0" u="none" strike="noStrike" baseline="0" dirty="0">
                <a:latin typeface="BookAntiqua"/>
              </a:rPr>
              <a:t>is function-scoped, which is the  concept we described above. </a:t>
            </a:r>
            <a:r>
              <a:rPr lang="en-US" sz="1800" b="0" i="0" u="none" strike="noStrike" baseline="0" dirty="0">
                <a:latin typeface="Consolas" panose="020B0609020204030204" pitchFamily="49" charset="0"/>
              </a:rPr>
              <a:t>let </a:t>
            </a:r>
            <a:r>
              <a:rPr lang="en-US" sz="1800" b="0" i="0" u="none" strike="noStrike" baseline="0" dirty="0">
                <a:latin typeface="BookAntiqua"/>
              </a:rPr>
              <a:t>is actually not function-scoped but block-scoped. A block is defined by two curly braces </a:t>
            </a:r>
            <a:r>
              <a:rPr lang="en-US" sz="1800" b="0" i="0" u="none" strike="noStrike" baseline="0" dirty="0">
                <a:latin typeface="Consolas" panose="020B0609020204030204" pitchFamily="49" charset="0"/>
              </a:rPr>
              <a:t>{ }</a:t>
            </a:r>
            <a:r>
              <a:rPr lang="en-US" sz="1800" b="0" i="0" u="none" strike="noStrike" baseline="0" dirty="0">
                <a:latin typeface="BookAntiqua"/>
              </a:rPr>
              <a:t>. The code within those braces is where </a:t>
            </a:r>
            <a:r>
              <a:rPr lang="en-US" sz="1800" b="0" i="0" u="none" strike="noStrike" baseline="0" dirty="0">
                <a:latin typeface="Consolas" panose="020B0609020204030204" pitchFamily="49" charset="0"/>
              </a:rPr>
              <a:t>let </a:t>
            </a:r>
            <a:r>
              <a:rPr lang="en-US" sz="1800" b="0" i="0" u="none" strike="noStrike" baseline="0" dirty="0">
                <a:latin typeface="BookAntiqua"/>
              </a:rPr>
              <a:t>is still available.</a:t>
            </a:r>
          </a:p>
          <a:p>
            <a:pPr marL="0" indent="0" algn="l">
              <a:buNone/>
            </a:pPr>
            <a:r>
              <a:rPr lang="en-US" sz="1800" b="0" i="0" u="none" strike="noStrike" baseline="0" dirty="0">
                <a:latin typeface="BookAntiqua"/>
              </a:rPr>
              <a:t>Let's see this distinction in action: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The output of this snippet will be:</a:t>
            </a:r>
            <a:endParaRPr lang="en-US" dirty="0"/>
          </a:p>
          <a:p>
            <a:pPr marL="0" indent="0" algn="l">
              <a:buNone/>
            </a:pPr>
            <a:endParaRPr lang="en-US" dirty="0"/>
          </a:p>
        </p:txBody>
      </p:sp>
      <p:pic>
        <p:nvPicPr>
          <p:cNvPr id="5" name="Picture 4">
            <a:extLst>
              <a:ext uri="{FF2B5EF4-FFF2-40B4-BE49-F238E27FC236}">
                <a16:creationId xmlns:a16="http://schemas.microsoft.com/office/drawing/2014/main" id="{796B46C3-E462-4081-9FF3-2E523B791B1B}"/>
              </a:ext>
            </a:extLst>
          </p:cNvPr>
          <p:cNvPicPr>
            <a:picLocks noChangeAspect="1"/>
          </p:cNvPicPr>
          <p:nvPr/>
        </p:nvPicPr>
        <p:blipFill>
          <a:blip r:embed="rId2"/>
          <a:stretch>
            <a:fillRect/>
          </a:stretch>
        </p:blipFill>
        <p:spPr>
          <a:xfrm>
            <a:off x="1735231" y="3233802"/>
            <a:ext cx="8721537" cy="2280737"/>
          </a:xfrm>
          <a:prstGeom prst="rect">
            <a:avLst/>
          </a:prstGeom>
        </p:spPr>
      </p:pic>
      <p:pic>
        <p:nvPicPr>
          <p:cNvPr id="6" name="Picture 5">
            <a:extLst>
              <a:ext uri="{FF2B5EF4-FFF2-40B4-BE49-F238E27FC236}">
                <a16:creationId xmlns:a16="http://schemas.microsoft.com/office/drawing/2014/main" id="{1420D9C7-4CFB-4A13-A8A4-06C5EC17DE9E}"/>
              </a:ext>
            </a:extLst>
          </p:cNvPr>
          <p:cNvPicPr>
            <a:picLocks noChangeAspect="1"/>
          </p:cNvPicPr>
          <p:nvPr/>
        </p:nvPicPr>
        <p:blipFill>
          <a:blip r:embed="rId3"/>
          <a:stretch>
            <a:fillRect/>
          </a:stretch>
        </p:blipFill>
        <p:spPr>
          <a:xfrm>
            <a:off x="1557336" y="6016159"/>
            <a:ext cx="9077325" cy="428625"/>
          </a:xfrm>
          <a:prstGeom prst="rect">
            <a:avLst/>
          </a:prstGeom>
        </p:spPr>
      </p:pic>
    </p:spTree>
    <p:extLst>
      <p:ext uri="{BB962C8B-B14F-4D97-AF65-F5344CB8AC3E}">
        <p14:creationId xmlns:p14="http://schemas.microsoft.com/office/powerpoint/2010/main" val="2295846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If we use </a:t>
            </a:r>
            <a:r>
              <a:rPr lang="en-US" sz="1800" b="0" i="0" u="none" strike="noStrike" baseline="0" dirty="0">
                <a:latin typeface="Consolas" panose="020B0609020204030204" pitchFamily="49" charset="0"/>
              </a:rPr>
              <a:t>var</a:t>
            </a:r>
            <a:r>
              <a:rPr lang="en-US" sz="1800" b="0" i="0" u="none" strike="noStrike" baseline="0" dirty="0">
                <a:latin typeface="BookAntiqua"/>
              </a:rPr>
              <a:t>, the variable becomes function-scoped and is available anywhere in the function block (even before defining with the value undefined). Thus, after the </a:t>
            </a:r>
            <a:r>
              <a:rPr lang="en-US" sz="1800" b="0" i="0" u="none" strike="noStrike" baseline="0" dirty="0">
                <a:latin typeface="Consolas" panose="020B0609020204030204" pitchFamily="49" charset="0"/>
              </a:rPr>
              <a:t>if </a:t>
            </a:r>
            <a:r>
              <a:rPr lang="en-US" sz="1800" b="0" i="0" u="none" strike="noStrike" baseline="0" dirty="0">
                <a:latin typeface="BookAntiqua"/>
              </a:rPr>
              <a:t>block has ended, </a:t>
            </a:r>
            <a:r>
              <a:rPr lang="en-US" sz="1800" b="0" i="0" u="none" strike="noStrike" baseline="0" dirty="0">
                <a:latin typeface="Consolas" panose="020B0609020204030204" pitchFamily="49" charset="0"/>
              </a:rPr>
              <a:t>x </a:t>
            </a:r>
            <a:r>
              <a:rPr lang="en-US" sz="1800" b="0" i="0" u="none" strike="noStrike" baseline="0" dirty="0">
                <a:latin typeface="BookAntiqua"/>
              </a:rPr>
              <a:t>can still be accessed.</a:t>
            </a:r>
            <a:endParaRPr lang="en-US" dirty="0">
              <a:latin typeface="BookAntiqua"/>
            </a:endParaRPr>
          </a:p>
          <a:p>
            <a:pPr marL="0" indent="0" algn="l">
              <a:buNone/>
            </a:pPr>
            <a:r>
              <a:rPr lang="en-US" sz="1800" b="0" i="0" u="none" strike="noStrike" baseline="0" dirty="0">
                <a:latin typeface="BookAntiqua"/>
              </a:rPr>
              <a:t>Here is what happens with </a:t>
            </a:r>
            <a:r>
              <a:rPr lang="en-US" sz="1800" b="0" i="0" u="none" strike="noStrike" baseline="0" dirty="0">
                <a:latin typeface="Consolas" panose="020B0609020204030204" pitchFamily="49" charset="0"/>
              </a:rPr>
              <a:t>let</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produce the following output:</a:t>
            </a:r>
            <a:endParaRPr lang="en-US" dirty="0"/>
          </a:p>
        </p:txBody>
      </p:sp>
      <p:pic>
        <p:nvPicPr>
          <p:cNvPr id="8" name="Picture 7">
            <a:extLst>
              <a:ext uri="{FF2B5EF4-FFF2-40B4-BE49-F238E27FC236}">
                <a16:creationId xmlns:a16="http://schemas.microsoft.com/office/drawing/2014/main" id="{0F248F75-AD73-4702-B97F-51D4F40AED22}"/>
              </a:ext>
            </a:extLst>
          </p:cNvPr>
          <p:cNvPicPr>
            <a:picLocks noChangeAspect="1"/>
          </p:cNvPicPr>
          <p:nvPr/>
        </p:nvPicPr>
        <p:blipFill>
          <a:blip r:embed="rId2"/>
          <a:stretch>
            <a:fillRect/>
          </a:stretch>
        </p:blipFill>
        <p:spPr>
          <a:xfrm>
            <a:off x="1983520" y="3299011"/>
            <a:ext cx="8224959" cy="2180005"/>
          </a:xfrm>
          <a:prstGeom prst="rect">
            <a:avLst/>
          </a:prstGeom>
        </p:spPr>
      </p:pic>
      <p:pic>
        <p:nvPicPr>
          <p:cNvPr id="10" name="Picture 9">
            <a:extLst>
              <a:ext uri="{FF2B5EF4-FFF2-40B4-BE49-F238E27FC236}">
                <a16:creationId xmlns:a16="http://schemas.microsoft.com/office/drawing/2014/main" id="{2B94FACD-1FFF-449D-A658-49F34E8CA91A}"/>
              </a:ext>
            </a:extLst>
          </p:cNvPr>
          <p:cNvPicPr>
            <a:picLocks noChangeAspect="1"/>
          </p:cNvPicPr>
          <p:nvPr/>
        </p:nvPicPr>
        <p:blipFill>
          <a:blip r:embed="rId3"/>
          <a:stretch>
            <a:fillRect/>
          </a:stretch>
        </p:blipFill>
        <p:spPr>
          <a:xfrm>
            <a:off x="1760444" y="6053047"/>
            <a:ext cx="9029700" cy="419100"/>
          </a:xfrm>
          <a:prstGeom prst="rect">
            <a:avLst/>
          </a:prstGeom>
        </p:spPr>
      </p:pic>
    </p:spTree>
    <p:extLst>
      <p:ext uri="{BB962C8B-B14F-4D97-AF65-F5344CB8AC3E}">
        <p14:creationId xmlns:p14="http://schemas.microsoft.com/office/powerpoint/2010/main" val="970751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Here we get the error that </a:t>
            </a:r>
            <a:r>
              <a:rPr lang="en-US" sz="1800" b="0" i="0" u="none" strike="noStrike" baseline="0" dirty="0">
                <a:latin typeface="Consolas" panose="020B0609020204030204" pitchFamily="49" charset="0"/>
              </a:rPr>
              <a:t>x is not defined</a:t>
            </a:r>
            <a:r>
              <a:rPr lang="en-US" sz="1800" b="0" i="0" u="none" strike="noStrike" baseline="0" dirty="0">
                <a:latin typeface="BookAntiqua"/>
              </a:rPr>
              <a:t>. Since </a:t>
            </a:r>
            <a:r>
              <a:rPr lang="en-US" sz="1800" b="0" i="0" u="none" strike="noStrike" baseline="0" dirty="0">
                <a:latin typeface="Consolas" panose="020B0609020204030204" pitchFamily="49" charset="0"/>
              </a:rPr>
              <a:t>let </a:t>
            </a:r>
            <a:r>
              <a:rPr lang="en-US" sz="1800" b="0" i="0" u="none" strike="noStrike" baseline="0" dirty="0">
                <a:latin typeface="BookAntiqua"/>
              </a:rPr>
              <a:t>is only block-scoped, </a:t>
            </a:r>
            <a:r>
              <a:rPr lang="en-US" sz="1800" b="0" i="0" u="none" strike="noStrike" baseline="0" dirty="0">
                <a:latin typeface="Consolas" panose="020B0609020204030204" pitchFamily="49" charset="0"/>
              </a:rPr>
              <a:t>x </a:t>
            </a:r>
            <a:r>
              <a:rPr lang="en-US" sz="1800" b="0" i="0" u="none" strike="noStrike" baseline="0" dirty="0">
                <a:latin typeface="BookAntiqua"/>
              </a:rPr>
              <a:t>goes out of scope when the </a:t>
            </a:r>
            <a:r>
              <a:rPr lang="en-US" sz="1800" b="0" i="0" u="none" strike="noStrike" baseline="0" dirty="0">
                <a:latin typeface="Consolas" panose="020B0609020204030204" pitchFamily="49" charset="0"/>
              </a:rPr>
              <a:t>if </a:t>
            </a:r>
            <a:r>
              <a:rPr lang="en-US" sz="1800" b="0" i="0" u="none" strike="noStrike" baseline="0" dirty="0">
                <a:latin typeface="BookAntiqua"/>
              </a:rPr>
              <a:t>block ends and can no longer be accessed after that.</a:t>
            </a:r>
          </a:p>
          <a:p>
            <a:pPr marL="0" indent="0" algn="l">
              <a:buNone/>
            </a:pPr>
            <a:r>
              <a:rPr lang="en-US" sz="1800" b="0" i="0" u="none" strike="noStrike" baseline="0" dirty="0">
                <a:latin typeface="BookAntiqua"/>
              </a:rPr>
              <a:t>A final difference between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relates to the order of declaration in a script. Try using the value of </a:t>
            </a:r>
            <a:r>
              <a:rPr lang="en-US" sz="1800" b="0" i="0" u="none" strike="noStrike" baseline="0" dirty="0">
                <a:latin typeface="Consolas" panose="020B0609020204030204" pitchFamily="49" charset="0"/>
              </a:rPr>
              <a:t>x </a:t>
            </a:r>
            <a:r>
              <a:rPr lang="en-US" sz="1800" b="0" i="0" u="none" strike="noStrike" baseline="0" dirty="0">
                <a:latin typeface="BookAntiqua"/>
              </a:rPr>
              <a:t>before having defined it with </a:t>
            </a:r>
            <a:r>
              <a:rPr lang="en-US" sz="1800" b="0" i="0" u="none" strike="noStrike" baseline="0" dirty="0">
                <a:latin typeface="Consolas" panose="020B0609020204030204" pitchFamily="49" charset="0"/>
              </a:rPr>
              <a:t>let</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94003F4-7BD7-42F3-99F7-2069452804F2}"/>
              </a:ext>
            </a:extLst>
          </p:cNvPr>
          <p:cNvPicPr>
            <a:picLocks noChangeAspect="1"/>
          </p:cNvPicPr>
          <p:nvPr/>
        </p:nvPicPr>
        <p:blipFill>
          <a:blip r:embed="rId2"/>
          <a:stretch>
            <a:fillRect/>
          </a:stretch>
        </p:blipFill>
        <p:spPr>
          <a:xfrm>
            <a:off x="1557336" y="3679344"/>
            <a:ext cx="9077325" cy="2476500"/>
          </a:xfrm>
          <a:prstGeom prst="rect">
            <a:avLst/>
          </a:prstGeom>
        </p:spPr>
      </p:pic>
    </p:spTree>
    <p:extLst>
      <p:ext uri="{BB962C8B-B14F-4D97-AF65-F5344CB8AC3E}">
        <p14:creationId xmlns:p14="http://schemas.microsoft.com/office/powerpoint/2010/main" val="2987584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This will give a </a:t>
            </a:r>
            <a:r>
              <a:rPr lang="en-US" sz="1800" b="0" i="0" u="none" strike="noStrike" baseline="0" dirty="0" err="1">
                <a:latin typeface="Consolas" panose="020B0609020204030204" pitchFamily="49" charset="0"/>
              </a:rPr>
              <a:t>ReferenceError</a:t>
            </a:r>
            <a:r>
              <a:rPr lang="en-US" sz="1800" b="0" i="0" u="none" strike="noStrike" baseline="0" dirty="0">
                <a:latin typeface="Consolas" panose="020B0609020204030204" pitchFamily="49" charset="0"/>
              </a:rPr>
              <a:t> </a:t>
            </a:r>
            <a:r>
              <a:rPr lang="en-US" sz="1800" b="0" i="0" u="none" strike="noStrike" baseline="0" dirty="0">
                <a:latin typeface="BookAntiqua"/>
              </a:rPr>
              <a:t>that </a:t>
            </a:r>
            <a:r>
              <a:rPr lang="en-US" sz="1800" b="0" i="0" u="none" strike="noStrike" baseline="0" dirty="0">
                <a:latin typeface="Consolas" panose="020B0609020204030204" pitchFamily="49" charset="0"/>
              </a:rPr>
              <a:t>x </a:t>
            </a:r>
            <a:r>
              <a:rPr lang="en-US" sz="1800" b="0" i="0" u="none" strike="noStrike" baseline="0" dirty="0">
                <a:latin typeface="BookAntiqua"/>
              </a:rPr>
              <a:t>is not initialized. This is because variables declared with </a:t>
            </a:r>
            <a:r>
              <a:rPr lang="en-US" sz="1800" b="0" i="0" u="none" strike="noStrike" baseline="0" dirty="0">
                <a:latin typeface="Consolas" panose="020B0609020204030204" pitchFamily="49" charset="0"/>
              </a:rPr>
              <a:t>let </a:t>
            </a:r>
            <a:r>
              <a:rPr lang="en-US" sz="1800" b="0" i="0" u="none" strike="noStrike" baseline="0" dirty="0">
                <a:latin typeface="BookAntiqua"/>
              </a:rPr>
              <a:t>cannot be accessed before being defined, even within the same block. What do you think will happen for a </a:t>
            </a:r>
            <a:r>
              <a:rPr lang="en-US" sz="1800" b="0" i="0" u="none" strike="noStrike" baseline="0" dirty="0">
                <a:latin typeface="Consolas" panose="020B0609020204030204" pitchFamily="49" charset="0"/>
              </a:rPr>
              <a:t>var </a:t>
            </a:r>
            <a:r>
              <a:rPr lang="en-US" sz="1800" b="0" i="0" u="none" strike="noStrike" baseline="0" dirty="0">
                <a:latin typeface="BookAntiqua"/>
              </a:rPr>
              <a:t>declaration like this?</a:t>
            </a:r>
            <a:endParaRPr lang="en-US" dirty="0"/>
          </a:p>
        </p:txBody>
      </p:sp>
      <p:pic>
        <p:nvPicPr>
          <p:cNvPr id="6" name="Picture 5">
            <a:extLst>
              <a:ext uri="{FF2B5EF4-FFF2-40B4-BE49-F238E27FC236}">
                <a16:creationId xmlns:a16="http://schemas.microsoft.com/office/drawing/2014/main" id="{BB8A3872-1DE2-44C8-AB86-C6476B1E2E2A}"/>
              </a:ext>
            </a:extLst>
          </p:cNvPr>
          <p:cNvPicPr>
            <a:picLocks noChangeAspect="1"/>
          </p:cNvPicPr>
          <p:nvPr/>
        </p:nvPicPr>
        <p:blipFill>
          <a:blip r:embed="rId2"/>
          <a:stretch>
            <a:fillRect/>
          </a:stretch>
        </p:blipFill>
        <p:spPr>
          <a:xfrm>
            <a:off x="1576386" y="3321423"/>
            <a:ext cx="9039225" cy="2438400"/>
          </a:xfrm>
          <a:prstGeom prst="rect">
            <a:avLst/>
          </a:prstGeom>
        </p:spPr>
      </p:pic>
    </p:spTree>
    <p:extLst>
      <p:ext uri="{BB962C8B-B14F-4D97-AF65-F5344CB8AC3E}">
        <p14:creationId xmlns:p14="http://schemas.microsoft.com/office/powerpoint/2010/main" val="2291630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time, we won't get an error. When we use a </a:t>
            </a:r>
            <a:r>
              <a:rPr lang="en-US" sz="1800" b="0" i="0" u="none" strike="noStrike" baseline="0" dirty="0">
                <a:latin typeface="Consolas" panose="020B0609020204030204" pitchFamily="49" charset="0"/>
              </a:rPr>
              <a:t>var </a:t>
            </a:r>
            <a:r>
              <a:rPr lang="en-US" sz="1800" b="0" i="0" u="none" strike="noStrike" baseline="0" dirty="0">
                <a:latin typeface="BookAntiqua"/>
              </a:rPr>
              <a:t>variable before the </a:t>
            </a:r>
            <a:r>
              <a:rPr lang="en-US" sz="1800" b="0" i="0" u="none" strike="noStrike" baseline="0" dirty="0">
                <a:latin typeface="Consolas" panose="020B0609020204030204" pitchFamily="49" charset="0"/>
              </a:rPr>
              <a:t>define </a:t>
            </a:r>
            <a:r>
              <a:rPr lang="en-US" sz="1800" b="0" i="0" u="none" strike="noStrike" baseline="0" dirty="0">
                <a:latin typeface="BookAntiqua"/>
              </a:rPr>
              <a:t>statement, we simply get </a:t>
            </a:r>
            <a:r>
              <a:rPr lang="en-US" sz="1800" b="0" i="0" u="none" strike="noStrike" baseline="0" dirty="0">
                <a:latin typeface="Consolas" panose="020B0609020204030204" pitchFamily="49" charset="0"/>
              </a:rPr>
              <a:t>undefined</a:t>
            </a:r>
            <a:r>
              <a:rPr lang="en-US" sz="1800" b="0" i="0" u="none" strike="noStrike" baseline="0" dirty="0">
                <a:latin typeface="BookAntiqua"/>
              </a:rPr>
              <a:t>. This is due to a phenomenon called hoisting, which means using a </a:t>
            </a:r>
            <a:r>
              <a:rPr lang="en-US" sz="1800" b="0" i="0" u="none" strike="noStrike" baseline="0" dirty="0">
                <a:latin typeface="Consolas" panose="020B0609020204030204" pitchFamily="49" charset="0"/>
              </a:rPr>
              <a:t>var </a:t>
            </a:r>
            <a:r>
              <a:rPr lang="en-US" sz="1800" b="0" i="0" u="none" strike="noStrike" baseline="0" dirty="0">
                <a:latin typeface="BookAntiqua"/>
              </a:rPr>
              <a:t>variable before it's been declared results in the variable being </a:t>
            </a:r>
            <a:r>
              <a:rPr lang="en-US" sz="1800" b="0" i="0" u="none" strike="noStrike" baseline="0" dirty="0">
                <a:latin typeface="Consolas" panose="020B0609020204030204" pitchFamily="49" charset="0"/>
              </a:rPr>
              <a:t>undefined </a:t>
            </a:r>
            <a:r>
              <a:rPr lang="en-US" sz="1800" b="0" i="0" u="none" strike="noStrike" baseline="0" dirty="0">
                <a:latin typeface="BookAntiqua"/>
              </a:rPr>
              <a:t>rather than giving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6A3DE21D-CA2C-41DC-BDFA-6B51258A53AE}"/>
              </a:ext>
            </a:extLst>
          </p:cNvPr>
          <p:cNvPicPr>
            <a:picLocks noChangeAspect="1"/>
          </p:cNvPicPr>
          <p:nvPr/>
        </p:nvPicPr>
        <p:blipFill>
          <a:blip r:embed="rId2"/>
          <a:stretch>
            <a:fillRect/>
          </a:stretch>
        </p:blipFill>
        <p:spPr>
          <a:xfrm>
            <a:off x="1943099" y="4514569"/>
            <a:ext cx="8305800" cy="1343025"/>
          </a:xfrm>
          <a:prstGeom prst="rect">
            <a:avLst/>
          </a:prstGeom>
        </p:spPr>
      </p:pic>
    </p:spTree>
    <p:extLst>
      <p:ext uri="{BB962C8B-B14F-4D97-AF65-F5344CB8AC3E}">
        <p14:creationId xmlns:p14="http://schemas.microsoft.com/office/powerpoint/2010/main" val="1591809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167E-F140-4DD3-8A5E-70250F613AA5}"/>
              </a:ext>
            </a:extLst>
          </p:cNvPr>
          <p:cNvSpPr>
            <a:spLocks noGrp="1"/>
          </p:cNvSpPr>
          <p:nvPr>
            <p:ph type="title"/>
          </p:nvPr>
        </p:nvSpPr>
        <p:spPr/>
        <p:txBody>
          <a:bodyPr/>
          <a:lstStyle/>
          <a:p>
            <a:r>
              <a:rPr lang="en-US" dirty="0"/>
              <a:t>const scope</a:t>
            </a:r>
          </a:p>
        </p:txBody>
      </p:sp>
      <p:sp>
        <p:nvSpPr>
          <p:cNvPr id="3" name="Content Placeholder 2">
            <a:extLst>
              <a:ext uri="{FF2B5EF4-FFF2-40B4-BE49-F238E27FC236}">
                <a16:creationId xmlns:a16="http://schemas.microsoft.com/office/drawing/2014/main" id="{D394750F-9718-4542-B466-811E494D7E78}"/>
              </a:ext>
            </a:extLst>
          </p:cNvPr>
          <p:cNvSpPr>
            <a:spLocks noGrp="1"/>
          </p:cNvSpPr>
          <p:nvPr>
            <p:ph idx="1"/>
          </p:nvPr>
        </p:nvSpPr>
        <p:spPr>
          <a:xfrm>
            <a:off x="581192" y="2043953"/>
            <a:ext cx="11029615" cy="4527175"/>
          </a:xfrm>
        </p:spPr>
        <p:txBody>
          <a:bodyPr anchor="t">
            <a:normAutofit lnSpcReduction="10000"/>
          </a:bodyPr>
          <a:lstStyle/>
          <a:p>
            <a:pPr marL="0" indent="0" algn="l">
              <a:buNone/>
            </a:pPr>
            <a:r>
              <a:rPr lang="en-US" sz="1800" b="0" i="0" u="none" strike="noStrike" baseline="0" dirty="0">
                <a:latin typeface="BookAntiqua"/>
              </a:rPr>
              <a:t>Constants are block-scoped, just like </a:t>
            </a:r>
            <a:r>
              <a:rPr lang="en-US" sz="1800" b="0" i="0" u="none" strike="noStrike" baseline="0" dirty="0">
                <a:latin typeface="Consolas" panose="020B0609020204030204" pitchFamily="49" charset="0"/>
              </a:rPr>
              <a:t>let</a:t>
            </a:r>
            <a:r>
              <a:rPr lang="en-US" sz="1800" b="0" i="0" u="none" strike="noStrike" baseline="0" dirty="0">
                <a:latin typeface="BookAntiqua"/>
              </a:rPr>
              <a:t>. This is why the scope rules here are similar to those for </a:t>
            </a:r>
            <a:r>
              <a:rPr lang="en-US" sz="1800" b="0" i="0" u="none" strike="noStrike" baseline="0" dirty="0">
                <a:latin typeface="Consolas" panose="020B0609020204030204" pitchFamily="49" charset="0"/>
              </a:rPr>
              <a:t>let</a:t>
            </a:r>
            <a:r>
              <a:rPr lang="en-US" sz="1800" b="0" i="0" u="none" strike="noStrike" baseline="0" dirty="0">
                <a:latin typeface="BookAntiqua"/>
              </a:rPr>
              <a:t>. Here is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produce the following output: </a:t>
            </a: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r>
              <a:rPr lang="en-US" sz="1800" b="0" i="0" u="none" strike="noStrike" baseline="0" dirty="0">
                <a:latin typeface="BookAntiqua"/>
              </a:rPr>
              <a:t>Using a </a:t>
            </a:r>
            <a:r>
              <a:rPr lang="en-US" sz="1800" b="0" i="0" u="none" strike="noStrike" baseline="0" dirty="0">
                <a:latin typeface="Consolas" panose="020B0609020204030204" pitchFamily="49" charset="0"/>
              </a:rPr>
              <a:t>const </a:t>
            </a:r>
            <a:r>
              <a:rPr lang="en-US" sz="1800" b="0" i="0" u="none" strike="noStrike" baseline="0" dirty="0">
                <a:latin typeface="BookAntiqua"/>
              </a:rPr>
              <a:t>variable before having defined it will also give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 just as it does for a </a:t>
            </a:r>
            <a:r>
              <a:rPr lang="en-US" sz="1800" b="0" i="0" u="none" strike="noStrike" baseline="0" dirty="0">
                <a:latin typeface="Consolas" panose="020B0609020204030204" pitchFamily="49" charset="0"/>
              </a:rPr>
              <a:t>let </a:t>
            </a:r>
            <a:r>
              <a:rPr lang="en-US" sz="1800" b="0" i="0" u="none" strike="noStrike" baseline="0" dirty="0">
                <a:latin typeface="BookAntiqua"/>
              </a:rPr>
              <a:t>variable.</a:t>
            </a:r>
            <a:endParaRPr lang="en-US" dirty="0">
              <a:latin typeface="BookAntiqua"/>
            </a:endParaRPr>
          </a:p>
        </p:txBody>
      </p:sp>
      <p:pic>
        <p:nvPicPr>
          <p:cNvPr id="9" name="Picture 8">
            <a:extLst>
              <a:ext uri="{FF2B5EF4-FFF2-40B4-BE49-F238E27FC236}">
                <a16:creationId xmlns:a16="http://schemas.microsoft.com/office/drawing/2014/main" id="{881E2A97-90AB-459B-8334-42C6CFD5EE1E}"/>
              </a:ext>
            </a:extLst>
          </p:cNvPr>
          <p:cNvPicPr>
            <a:picLocks noChangeAspect="1"/>
          </p:cNvPicPr>
          <p:nvPr/>
        </p:nvPicPr>
        <p:blipFill>
          <a:blip r:embed="rId2"/>
          <a:stretch>
            <a:fillRect/>
          </a:stretch>
        </p:blipFill>
        <p:spPr>
          <a:xfrm>
            <a:off x="1754420" y="2521999"/>
            <a:ext cx="8181134" cy="2318673"/>
          </a:xfrm>
          <a:prstGeom prst="rect">
            <a:avLst/>
          </a:prstGeom>
        </p:spPr>
      </p:pic>
      <p:pic>
        <p:nvPicPr>
          <p:cNvPr id="11" name="Picture 10">
            <a:extLst>
              <a:ext uri="{FF2B5EF4-FFF2-40B4-BE49-F238E27FC236}">
                <a16:creationId xmlns:a16="http://schemas.microsoft.com/office/drawing/2014/main" id="{232A2F4A-A568-40DB-A5CB-53EC496A01CB}"/>
              </a:ext>
            </a:extLst>
          </p:cNvPr>
          <p:cNvPicPr>
            <a:picLocks noChangeAspect="1"/>
          </p:cNvPicPr>
          <p:nvPr/>
        </p:nvPicPr>
        <p:blipFill>
          <a:blip r:embed="rId3"/>
          <a:stretch>
            <a:fillRect/>
          </a:stretch>
        </p:blipFill>
        <p:spPr>
          <a:xfrm>
            <a:off x="1277750" y="5327686"/>
            <a:ext cx="9134475" cy="485775"/>
          </a:xfrm>
          <a:prstGeom prst="rect">
            <a:avLst/>
          </a:prstGeom>
        </p:spPr>
      </p:pic>
    </p:spTree>
    <p:extLst>
      <p:ext uri="{BB962C8B-B14F-4D97-AF65-F5344CB8AC3E}">
        <p14:creationId xmlns:p14="http://schemas.microsoft.com/office/powerpoint/2010/main" val="1115340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2055005"/>
            <a:ext cx="11029615" cy="3787952"/>
          </a:xfrm>
        </p:spPr>
        <p:txBody>
          <a:bodyPr anchor="t"/>
          <a:lstStyle/>
          <a:p>
            <a:pPr marL="0" indent="0" algn="l">
              <a:buNone/>
            </a:pPr>
            <a:r>
              <a:rPr lang="en-US" sz="1800" b="0" i="0" u="none" strike="noStrike" baseline="0" dirty="0">
                <a:latin typeface="BookAntiqua"/>
              </a:rPr>
              <a:t>As you might have guessed, global variables are variables declared outside a function and not in some other code block. Variables are accessible in the scope (either function or block) where they're defined, plus any "lower" scopes. So, a variable defined outside of a function is available within the function as well as inside any functions or other code blocks inside that function. A variable defined at the top level of your program is therefore available everywhere in your program. </a:t>
            </a:r>
          </a:p>
          <a:p>
            <a:pPr marL="0" indent="0" algn="l">
              <a:buNone/>
            </a:pPr>
            <a:r>
              <a:rPr lang="en-US" sz="1800" b="0" i="0" u="none" strike="noStrike" baseline="0" dirty="0">
                <a:latin typeface="BookAntiqua"/>
              </a:rPr>
              <a:t>This concept is called a global variable. You can see an example here:</a:t>
            </a:r>
            <a:endParaRPr lang="en-US" dirty="0"/>
          </a:p>
        </p:txBody>
      </p:sp>
      <p:pic>
        <p:nvPicPr>
          <p:cNvPr id="5" name="Picture 4">
            <a:extLst>
              <a:ext uri="{FF2B5EF4-FFF2-40B4-BE49-F238E27FC236}">
                <a16:creationId xmlns:a16="http://schemas.microsoft.com/office/drawing/2014/main" id="{FF6E6B87-23FF-462A-9FBA-A9D1385F8D1E}"/>
              </a:ext>
            </a:extLst>
          </p:cNvPr>
          <p:cNvPicPr>
            <a:picLocks noChangeAspect="1"/>
          </p:cNvPicPr>
          <p:nvPr/>
        </p:nvPicPr>
        <p:blipFill>
          <a:blip r:embed="rId2"/>
          <a:stretch>
            <a:fillRect/>
          </a:stretch>
        </p:blipFill>
        <p:spPr>
          <a:xfrm>
            <a:off x="2120153" y="3948981"/>
            <a:ext cx="7951694" cy="2698348"/>
          </a:xfrm>
          <a:prstGeom prst="rect">
            <a:avLst/>
          </a:prstGeom>
        </p:spPr>
      </p:pic>
    </p:spTree>
    <p:extLst>
      <p:ext uri="{BB962C8B-B14F-4D97-AF65-F5344CB8AC3E}">
        <p14:creationId xmlns:p14="http://schemas.microsoft.com/office/powerpoint/2010/main" val="1146214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2055005"/>
            <a:ext cx="11029615" cy="4309936"/>
          </a:xfrm>
        </p:spPr>
        <p:txBody>
          <a:bodyPr anchor="ctr">
            <a:normAutofit/>
          </a:bodyPr>
          <a:lstStyle/>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global variables are accessible from everywhere because they are not declared in a block. They are </a:t>
            </a:r>
            <a:r>
              <a:rPr lang="en-US" sz="1800" b="0" i="1" u="none" strike="noStrike" baseline="0" dirty="0">
                <a:latin typeface="BookAntiqua-Italic"/>
              </a:rPr>
              <a:t>always </a:t>
            </a:r>
            <a:r>
              <a:rPr lang="en-US" sz="1800" b="0" i="0" u="none" strike="noStrike" baseline="0" dirty="0">
                <a:latin typeface="BookAntiqua"/>
              </a:rPr>
              <a:t>in scope after they have been defined—it doesn’t matter where you use them. However, you can hide their accessibility inside a function by specifying a new variable with the same name inside that scope; this can be done for </a:t>
            </a:r>
            <a:r>
              <a:rPr lang="en-US" sz="1800" b="0" i="0" u="none" strike="noStrike" baseline="0" dirty="0">
                <a:latin typeface="Consolas" panose="020B0609020204030204" pitchFamily="49" charset="0"/>
              </a:rPr>
              <a:t>let</a:t>
            </a:r>
            <a:r>
              <a:rPr lang="en-US" sz="1800" b="0" i="0" u="none" strike="noStrike" baseline="0" dirty="0">
                <a:latin typeface="BookAntiqua"/>
              </a:rPr>
              <a:t>, </a:t>
            </a:r>
            <a:r>
              <a:rPr lang="en-US" sz="1800" b="0" i="0" u="none" strike="noStrike" baseline="0" dirty="0">
                <a:latin typeface="Consolas" panose="020B0609020204030204" pitchFamily="49" charset="0"/>
              </a:rPr>
              <a:t>var</a:t>
            </a:r>
            <a:r>
              <a:rPr lang="en-US" sz="1800" b="0" i="0" u="none" strike="noStrike" baseline="0" dirty="0">
                <a:latin typeface="BookAntiqua"/>
              </a:rPr>
              <a:t>, and </a:t>
            </a:r>
            <a:r>
              <a:rPr lang="en-US" sz="1800" b="0" i="0" u="none" strike="noStrike" baseline="0" dirty="0">
                <a:latin typeface="Consolas" panose="020B0609020204030204" pitchFamily="49" charset="0"/>
              </a:rPr>
              <a:t>const</a:t>
            </a:r>
            <a:r>
              <a:rPr lang="en-US" sz="1800" b="0" i="0" u="none" strike="noStrike" baseline="0" dirty="0">
                <a:latin typeface="BookAntiqua"/>
              </a:rPr>
              <a:t>. (This is not changing the value of the </a:t>
            </a:r>
            <a:r>
              <a:rPr lang="en-US" sz="1800" b="0" i="0" u="none" strike="noStrike" baseline="0" dirty="0">
                <a:latin typeface="Consolas" panose="020B0609020204030204" pitchFamily="49" charset="0"/>
              </a:rPr>
              <a:t>const </a:t>
            </a:r>
            <a:r>
              <a:rPr lang="en-US" sz="1800" b="0" i="0" u="none" strike="noStrike" baseline="0" dirty="0">
                <a:latin typeface="BookAntiqua"/>
              </a:rPr>
              <a:t>variable; you are creating a new </a:t>
            </a:r>
            <a:r>
              <a:rPr lang="en-US" sz="1800" b="0" i="0" u="none" strike="noStrike" baseline="0" dirty="0">
                <a:latin typeface="Consolas" panose="020B0609020204030204" pitchFamily="49" charset="0"/>
              </a:rPr>
              <a:t>const </a:t>
            </a:r>
            <a:r>
              <a:rPr lang="en-US" sz="1800" b="0" i="0" u="none" strike="noStrike" baseline="0" dirty="0">
                <a:latin typeface="BookAntiqua"/>
              </a:rPr>
              <a:t>variable that is going to override the first one in the inner scope.) In the same scope, you cannot specify two </a:t>
            </a:r>
            <a:r>
              <a:rPr lang="en-US" sz="1800" b="0" i="0" u="none" strike="noStrike" baseline="0" dirty="0">
                <a:latin typeface="Consolas" panose="020B0609020204030204" pitchFamily="49" charset="0"/>
              </a:rPr>
              <a:t>let </a:t>
            </a:r>
            <a:r>
              <a:rPr lang="en-US" sz="1800" b="0" i="0" u="none" strike="noStrike" baseline="0" dirty="0">
                <a:latin typeface="BookAntiqua"/>
              </a:rPr>
              <a:t>or two </a:t>
            </a:r>
            <a:r>
              <a:rPr lang="en-US" sz="1800" b="0" i="0" u="none" strike="noStrike" baseline="0" dirty="0">
                <a:latin typeface="Consolas" panose="020B0609020204030204" pitchFamily="49" charset="0"/>
              </a:rPr>
              <a:t>const </a:t>
            </a:r>
            <a:r>
              <a:rPr lang="en-US" sz="1800" b="0" i="0" u="none" strike="noStrike" baseline="0" dirty="0">
                <a:latin typeface="BookAntiqua"/>
              </a:rPr>
              <a:t>variables with the same name. You can do so for </a:t>
            </a:r>
            <a:r>
              <a:rPr lang="en-US" sz="1800" b="0" i="0" u="none" strike="noStrike" baseline="0" dirty="0">
                <a:latin typeface="Consolas" panose="020B0609020204030204" pitchFamily="49" charset="0"/>
              </a:rPr>
              <a:t>var</a:t>
            </a:r>
            <a:r>
              <a:rPr lang="en-US" sz="1800" b="0" i="0" u="none" strike="noStrike" baseline="0" dirty="0">
                <a:latin typeface="BookAntiqua"/>
              </a:rPr>
              <a:t>, but you shouldn't do so, in order to avoid confusion.</a:t>
            </a:r>
            <a:endParaRPr lang="en-US" dirty="0"/>
          </a:p>
        </p:txBody>
      </p:sp>
      <p:pic>
        <p:nvPicPr>
          <p:cNvPr id="6" name="Picture 5">
            <a:extLst>
              <a:ext uri="{FF2B5EF4-FFF2-40B4-BE49-F238E27FC236}">
                <a16:creationId xmlns:a16="http://schemas.microsoft.com/office/drawing/2014/main" id="{182A00CA-ABB4-4B0D-8834-92B5EB727B6B}"/>
              </a:ext>
            </a:extLst>
          </p:cNvPr>
          <p:cNvPicPr>
            <a:picLocks noChangeAspect="1"/>
          </p:cNvPicPr>
          <p:nvPr/>
        </p:nvPicPr>
        <p:blipFill>
          <a:blip r:embed="rId2"/>
          <a:stretch>
            <a:fillRect/>
          </a:stretch>
        </p:blipFill>
        <p:spPr>
          <a:xfrm>
            <a:off x="1562099" y="2849095"/>
            <a:ext cx="9067800" cy="1019175"/>
          </a:xfrm>
          <a:prstGeom prst="rect">
            <a:avLst/>
          </a:prstGeom>
        </p:spPr>
      </p:pic>
    </p:spTree>
    <p:extLst>
      <p:ext uri="{BB962C8B-B14F-4D97-AF65-F5344CB8AC3E}">
        <p14:creationId xmlns:p14="http://schemas.microsoft.com/office/powerpoint/2010/main" val="2452850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If you create a variable with the same name inside a function, that variable's value will be used whenever you refer to that variable name within the scope of that particular function. Here you can see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This will output:</a:t>
            </a:r>
          </a:p>
        </p:txBody>
      </p:sp>
      <p:pic>
        <p:nvPicPr>
          <p:cNvPr id="5" name="Picture 4">
            <a:extLst>
              <a:ext uri="{FF2B5EF4-FFF2-40B4-BE49-F238E27FC236}">
                <a16:creationId xmlns:a16="http://schemas.microsoft.com/office/drawing/2014/main" id="{A18EFF3E-FCC7-4124-ADB0-ED18029912C4}"/>
              </a:ext>
            </a:extLst>
          </p:cNvPr>
          <p:cNvPicPr>
            <a:picLocks noChangeAspect="1"/>
          </p:cNvPicPr>
          <p:nvPr/>
        </p:nvPicPr>
        <p:blipFill>
          <a:blip r:embed="rId2"/>
          <a:stretch>
            <a:fillRect/>
          </a:stretch>
        </p:blipFill>
        <p:spPr>
          <a:xfrm>
            <a:off x="1862052" y="2644588"/>
            <a:ext cx="8467895" cy="2591122"/>
          </a:xfrm>
          <a:prstGeom prst="rect">
            <a:avLst/>
          </a:prstGeom>
        </p:spPr>
      </p:pic>
      <p:pic>
        <p:nvPicPr>
          <p:cNvPr id="8" name="Picture 7">
            <a:extLst>
              <a:ext uri="{FF2B5EF4-FFF2-40B4-BE49-F238E27FC236}">
                <a16:creationId xmlns:a16="http://schemas.microsoft.com/office/drawing/2014/main" id="{1369F068-1B33-4678-814B-5B231D438144}"/>
              </a:ext>
            </a:extLst>
          </p:cNvPr>
          <p:cNvPicPr>
            <a:picLocks noChangeAspect="1"/>
          </p:cNvPicPr>
          <p:nvPr/>
        </p:nvPicPr>
        <p:blipFill rotWithShape="1">
          <a:blip r:embed="rId3"/>
          <a:srcRect r="6518"/>
          <a:stretch/>
        </p:blipFill>
        <p:spPr>
          <a:xfrm>
            <a:off x="1862051" y="5711197"/>
            <a:ext cx="8467895" cy="752475"/>
          </a:xfrm>
          <a:prstGeom prst="rect">
            <a:avLst/>
          </a:prstGeom>
        </p:spPr>
      </p:pic>
    </p:spTree>
    <p:extLst>
      <p:ext uri="{BB962C8B-B14F-4D97-AF65-F5344CB8AC3E}">
        <p14:creationId xmlns:p14="http://schemas.microsoft.com/office/powerpoint/2010/main" val="172442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As you can see, the value of </a:t>
            </a:r>
            <a:r>
              <a:rPr lang="en-US" sz="1800" b="0" i="0" u="none" strike="noStrike" baseline="0" dirty="0">
                <a:latin typeface="Consolas" panose="020B0609020204030204" pitchFamily="49" charset="0"/>
              </a:rPr>
              <a:t>x </a:t>
            </a:r>
            <a:r>
              <a:rPr lang="en-US" sz="1800" b="0" i="0" u="none" strike="noStrike" baseline="0" dirty="0">
                <a:latin typeface="BookAntiqua"/>
              </a:rPr>
              <a:t>inside the </a:t>
            </a:r>
            <a:r>
              <a:rPr lang="en-US" sz="1800" b="0" i="0" u="none" strike="noStrike" baseline="0" dirty="0" err="1">
                <a:latin typeface="Consolas" panose="020B0609020204030204" pitchFamily="49" charset="0"/>
              </a:rPr>
              <a:t>doingStuff</a:t>
            </a:r>
            <a:r>
              <a:rPr lang="en-US" sz="1800" b="0" i="0" u="none" strike="noStrike" baseline="0" dirty="0">
                <a:latin typeface="Consolas" panose="020B0609020204030204" pitchFamily="49" charset="0"/>
              </a:rPr>
              <a:t>() </a:t>
            </a:r>
            <a:r>
              <a:rPr lang="en-US" sz="1800" b="0" i="0" u="none" strike="noStrike" baseline="0" dirty="0">
                <a:latin typeface="BookAntiqua"/>
              </a:rPr>
              <a:t>function is </a:t>
            </a:r>
            <a:r>
              <a:rPr lang="en-US" sz="1800" b="0" i="0" u="none" strike="noStrike" baseline="0" dirty="0">
                <a:latin typeface="Consolas" panose="020B0609020204030204" pitchFamily="49" charset="0"/>
              </a:rPr>
              <a:t>local</a:t>
            </a:r>
            <a:r>
              <a:rPr lang="en-US" sz="1800" b="0" i="0" u="none" strike="noStrike" baseline="0" dirty="0">
                <a:latin typeface="BookAntiqua"/>
              </a:rPr>
              <a:t>. However, outside the function the value is still </a:t>
            </a:r>
            <a:r>
              <a:rPr lang="en-US" sz="1800" b="0" i="0" u="none" strike="noStrike" baseline="0" dirty="0">
                <a:latin typeface="Consolas" panose="020B0609020204030204" pitchFamily="49" charset="0"/>
              </a:rPr>
              <a:t>global</a:t>
            </a:r>
            <a:r>
              <a:rPr lang="en-US" sz="1800" b="0" i="0" u="none" strike="noStrike" baseline="0" dirty="0">
                <a:latin typeface="BookAntiqua"/>
              </a:rPr>
              <a:t>. This means that you'll have to be extra careful about mixing up names in local and global scopes. It is usually better to avoid this.</a:t>
            </a:r>
          </a:p>
          <a:p>
            <a:pPr marL="0" indent="0" algn="l">
              <a:buNone/>
            </a:pPr>
            <a:r>
              <a:rPr lang="en-US" sz="1800" b="0" i="0" u="none" strike="noStrike" baseline="0" dirty="0">
                <a:latin typeface="BookAntiqua"/>
              </a:rPr>
              <a:t>The same is also true for parameter names. If you have the same parameter name as a global variable, the value of the parameter will be used:</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param</a:t>
            </a:r>
            <a:r>
              <a:rPr lang="en-US" sz="1800" b="0" i="0" u="none" strike="noStrike" baseline="0" dirty="0">
                <a:latin typeface="BookAntiqua"/>
              </a:rPr>
              <a:t>.</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1C1FF979-AFA3-44ED-9134-E32FEB416FB9}"/>
              </a:ext>
            </a:extLst>
          </p:cNvPr>
          <p:cNvPicPr>
            <a:picLocks noChangeAspect="1"/>
          </p:cNvPicPr>
          <p:nvPr/>
        </p:nvPicPr>
        <p:blipFill>
          <a:blip r:embed="rId2"/>
          <a:stretch>
            <a:fillRect/>
          </a:stretch>
        </p:blipFill>
        <p:spPr>
          <a:xfrm>
            <a:off x="1832021" y="3610255"/>
            <a:ext cx="8527958" cy="2085010"/>
          </a:xfrm>
          <a:prstGeom prst="rect">
            <a:avLst/>
          </a:prstGeom>
        </p:spPr>
      </p:pic>
    </p:spTree>
    <p:extLst>
      <p:ext uri="{BB962C8B-B14F-4D97-AF65-F5344CB8AC3E}">
        <p14:creationId xmlns:p14="http://schemas.microsoft.com/office/powerpoint/2010/main" val="214284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6EB2-A1E4-4587-9FF7-9C3319013C75}"/>
              </a:ext>
            </a:extLst>
          </p:cNvPr>
          <p:cNvSpPr>
            <a:spLocks noGrp="1"/>
          </p:cNvSpPr>
          <p:nvPr>
            <p:ph type="title"/>
          </p:nvPr>
        </p:nvSpPr>
        <p:spPr/>
        <p:txBody>
          <a:bodyPr/>
          <a:lstStyle/>
          <a:p>
            <a:r>
              <a:rPr lang="en-US" dirty="0"/>
              <a:t>Invoking functions</a:t>
            </a:r>
          </a:p>
        </p:txBody>
      </p:sp>
      <p:sp>
        <p:nvSpPr>
          <p:cNvPr id="3" name="Content Placeholder 2">
            <a:extLst>
              <a:ext uri="{FF2B5EF4-FFF2-40B4-BE49-F238E27FC236}">
                <a16:creationId xmlns:a16="http://schemas.microsoft.com/office/drawing/2014/main" id="{42D35B8E-F441-4C43-9978-6DBBC53C774C}"/>
              </a:ext>
            </a:extLst>
          </p:cNvPr>
          <p:cNvSpPr>
            <a:spLocks noGrp="1"/>
          </p:cNvSpPr>
          <p:nvPr>
            <p:ph idx="1"/>
          </p:nvPr>
        </p:nvSpPr>
        <p:spPr>
          <a:xfrm>
            <a:off x="581192" y="2180496"/>
            <a:ext cx="11029615" cy="4175480"/>
          </a:xfrm>
        </p:spPr>
        <p:txBody>
          <a:bodyPr/>
          <a:lstStyle/>
          <a:p>
            <a:pPr marL="0" indent="0" algn="l">
              <a:buNone/>
            </a:pPr>
            <a:r>
              <a:rPr lang="en-US" sz="1800" b="0" i="0" u="none" strike="noStrike" baseline="0" dirty="0">
                <a:solidFill>
                  <a:srgbClr val="000000"/>
                </a:solidFill>
                <a:latin typeface="BookAntiqua"/>
              </a:rPr>
              <a:t>We can recognize functions by the parentheses at the end. We can invoke functions like this:</a:t>
            </a: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endParaRPr lang="en-US" dirty="0">
              <a:solidFill>
                <a:srgbClr val="383A42"/>
              </a:solidFill>
              <a:latin typeface="Consolas" panose="020B0609020204030204" pitchFamily="49" charset="0"/>
            </a:endParaRP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This is invoking a function called </a:t>
            </a:r>
            <a:r>
              <a:rPr lang="en-US" sz="1800" b="0" i="0" u="none" strike="noStrike" baseline="0" dirty="0" err="1">
                <a:solidFill>
                  <a:srgbClr val="000000"/>
                </a:solidFill>
                <a:latin typeface="Consolas" panose="020B0609020204030204" pitchFamily="49" charset="0"/>
              </a:rPr>
              <a:t>nameOfTheFunction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no arguments, and a function called </a:t>
            </a:r>
            <a:r>
              <a:rPr lang="en-US" sz="1800" b="0" i="0" u="none" strike="noStrike" baseline="0" dirty="0" err="1">
                <a:solidFill>
                  <a:srgbClr val="000000"/>
                </a:solidFill>
                <a:latin typeface="Consolas" panose="020B0609020204030204" pitchFamily="49" charset="0"/>
              </a:rPr>
              <a:t>functionThatTakesInput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three required arguments. Let's have a look at what functions can look like when we start writing them.</a:t>
            </a:r>
            <a:endParaRPr lang="en-US" dirty="0"/>
          </a:p>
        </p:txBody>
      </p:sp>
      <p:pic>
        <p:nvPicPr>
          <p:cNvPr id="5" name="Picture 4">
            <a:extLst>
              <a:ext uri="{FF2B5EF4-FFF2-40B4-BE49-F238E27FC236}">
                <a16:creationId xmlns:a16="http://schemas.microsoft.com/office/drawing/2014/main" id="{82392F7E-BD72-4E9C-8B87-8A701AA26BC8}"/>
              </a:ext>
            </a:extLst>
          </p:cNvPr>
          <p:cNvPicPr>
            <a:picLocks noChangeAspect="1"/>
          </p:cNvPicPr>
          <p:nvPr/>
        </p:nvPicPr>
        <p:blipFill>
          <a:blip r:embed="rId2"/>
          <a:stretch>
            <a:fillRect/>
          </a:stretch>
        </p:blipFill>
        <p:spPr>
          <a:xfrm>
            <a:off x="1571624" y="3613897"/>
            <a:ext cx="9048750" cy="723900"/>
          </a:xfrm>
          <a:prstGeom prst="rect">
            <a:avLst/>
          </a:prstGeom>
        </p:spPr>
      </p:pic>
    </p:spTree>
    <p:extLst>
      <p:ext uri="{BB962C8B-B14F-4D97-AF65-F5344CB8AC3E}">
        <p14:creationId xmlns:p14="http://schemas.microsoft.com/office/powerpoint/2010/main" val="1027594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There is a danger in relying on global variables too much. This is something you will come across soon when your applications grow. As we just saw, local variables override the value of global variables. It is best to work with local variables in functions; this way, you have more control over what you are working with. This might be a bit vague for now, but it will become clear when coding in the wild as things get bigger and more lines and files of code get involved.</a:t>
            </a:r>
          </a:p>
          <a:p>
            <a:pPr marL="0" indent="0" algn="l">
              <a:buNone/>
            </a:pPr>
            <a:r>
              <a:rPr lang="en-US" sz="1800" b="0" i="0" u="none" strike="noStrike" baseline="0" dirty="0">
                <a:latin typeface="BookAntiqua"/>
              </a:rPr>
              <a:t>There is only one more very important point to be made about scopes for now. Let's start with an example and see if you can figure out what this should log:</a:t>
            </a:r>
            <a:endParaRPr lang="en-US" sz="1800" b="0" i="0" u="none" strike="noStrike" baseline="0" dirty="0">
              <a:solidFill>
                <a:srgbClr val="000000"/>
              </a:solidFill>
              <a:latin typeface="BookAntiqua"/>
            </a:endParaRPr>
          </a:p>
        </p:txBody>
      </p:sp>
      <p:pic>
        <p:nvPicPr>
          <p:cNvPr id="5" name="Picture 4">
            <a:extLst>
              <a:ext uri="{FF2B5EF4-FFF2-40B4-BE49-F238E27FC236}">
                <a16:creationId xmlns:a16="http://schemas.microsoft.com/office/drawing/2014/main" id="{3A35295C-151C-443A-8601-AEAF18E778BF}"/>
              </a:ext>
            </a:extLst>
          </p:cNvPr>
          <p:cNvPicPr>
            <a:picLocks noChangeAspect="1"/>
          </p:cNvPicPr>
          <p:nvPr/>
        </p:nvPicPr>
        <p:blipFill>
          <a:blip r:embed="rId2"/>
          <a:stretch>
            <a:fillRect/>
          </a:stretch>
        </p:blipFill>
        <p:spPr>
          <a:xfrm>
            <a:off x="1991284" y="4227611"/>
            <a:ext cx="8209429" cy="2000617"/>
          </a:xfrm>
          <a:prstGeom prst="rect">
            <a:avLst/>
          </a:prstGeom>
        </p:spPr>
      </p:pic>
    </p:spTree>
    <p:extLst>
      <p:ext uri="{BB962C8B-B14F-4D97-AF65-F5344CB8AC3E}">
        <p14:creationId xmlns:p14="http://schemas.microsoft.com/office/powerpoint/2010/main" val="3000715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1" y="2142565"/>
            <a:ext cx="11029615" cy="4249270"/>
          </a:xfrm>
        </p:spPr>
        <p:txBody>
          <a:bodyPr anchor="t">
            <a:normAutofit/>
          </a:bodyPr>
          <a:lstStyle/>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Answer ready? Here is the output: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Do not close the book—we'll explain what is going on. If you look carefully, the </a:t>
            </a:r>
            <a:r>
              <a:rPr lang="en-US" sz="1800" b="0" i="0" u="none" strike="noStrike" baseline="0" dirty="0">
                <a:latin typeface="Consolas" panose="020B0609020204030204" pitchFamily="49" charset="0"/>
              </a:rPr>
              <a:t>x </a:t>
            </a:r>
            <a:r>
              <a:rPr lang="en-US" sz="1800" b="0" i="0" u="none" strike="noStrike" baseline="0" dirty="0">
                <a:latin typeface="BookAntiqua"/>
              </a:rPr>
              <a:t>in the function gets defined without the keyword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a:t>
            </a:r>
            <a:r>
              <a:rPr lang="en-US" sz="1800" b="0" i="0" u="none" strike="noStrike" baseline="0" dirty="0">
                <a:latin typeface="BookAntiqua"/>
              </a:rPr>
              <a:t>. There is no declaration of </a:t>
            </a:r>
            <a:r>
              <a:rPr lang="en-US" sz="1800" b="0" i="0" u="none" strike="noStrike" baseline="0" dirty="0">
                <a:latin typeface="Consolas" panose="020B0609020204030204" pitchFamily="49" charset="0"/>
              </a:rPr>
              <a:t>x </a:t>
            </a:r>
            <a:r>
              <a:rPr lang="en-US" sz="1800" b="0" i="0" u="none" strike="noStrike" baseline="0" dirty="0">
                <a:latin typeface="BookAntiqua"/>
              </a:rPr>
              <a:t>above the code; this is all the code of the program. JavaScript does not see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 </a:t>
            </a:r>
            <a:r>
              <a:rPr lang="en-US" sz="1800" b="0" i="0" u="none" strike="noStrike" baseline="0" dirty="0">
                <a:latin typeface="BookAntiqua"/>
              </a:rPr>
              <a:t>and then decides, "this must be a global variable." Even though it gets defined inside the function, the declaration of </a:t>
            </a:r>
            <a:r>
              <a:rPr lang="en-US" sz="1800" b="0" i="0" u="none" strike="noStrike" baseline="0" dirty="0">
                <a:latin typeface="Consolas" panose="020B0609020204030204" pitchFamily="49" charset="0"/>
              </a:rPr>
              <a:t>x </a:t>
            </a:r>
            <a:r>
              <a:rPr lang="en-US" sz="1800" b="0" i="0" u="none" strike="noStrike" baseline="0" dirty="0">
                <a:latin typeface="BookAntiqua"/>
              </a:rPr>
              <a:t>within the function gets global scope and can still be accessed outside of the function. </a:t>
            </a:r>
          </a:p>
          <a:p>
            <a:pPr marL="0" indent="0" algn="l">
              <a:buNone/>
            </a:pPr>
            <a:r>
              <a:rPr lang="en-US" sz="1800" b="0" i="0" u="none" strike="noStrike" baseline="0" dirty="0">
                <a:latin typeface="BookAntiqua"/>
              </a:rPr>
              <a:t>We really want to emphasize that this is a terrible practice. If you need a global variable, declare it at the top of your file.</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9A9E1D74-38AB-477E-9095-917CF0BC27E5}"/>
              </a:ext>
            </a:extLst>
          </p:cNvPr>
          <p:cNvPicPr>
            <a:picLocks noChangeAspect="1"/>
          </p:cNvPicPr>
          <p:nvPr/>
        </p:nvPicPr>
        <p:blipFill>
          <a:blip r:embed="rId2"/>
          <a:stretch>
            <a:fillRect/>
          </a:stretch>
        </p:blipFill>
        <p:spPr>
          <a:xfrm>
            <a:off x="1562098" y="3206282"/>
            <a:ext cx="9067800" cy="714375"/>
          </a:xfrm>
          <a:prstGeom prst="rect">
            <a:avLst/>
          </a:prstGeom>
        </p:spPr>
      </p:pic>
    </p:spTree>
    <p:extLst>
      <p:ext uri="{BB962C8B-B14F-4D97-AF65-F5344CB8AC3E}">
        <p14:creationId xmlns:p14="http://schemas.microsoft.com/office/powerpoint/2010/main" val="842161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155C-25E8-4AF5-BFB7-23E388D2410C}"/>
              </a:ext>
            </a:extLst>
          </p:cNvPr>
          <p:cNvSpPr>
            <a:spLocks noGrp="1"/>
          </p:cNvSpPr>
          <p:nvPr>
            <p:ph type="title"/>
          </p:nvPr>
        </p:nvSpPr>
        <p:spPr/>
        <p:txBody>
          <a:bodyPr/>
          <a:lstStyle/>
          <a:p>
            <a:r>
              <a:rPr lang="en-US" dirty="0"/>
              <a:t>Immediately invoked function expression</a:t>
            </a:r>
          </a:p>
        </p:txBody>
      </p:sp>
      <p:sp>
        <p:nvSpPr>
          <p:cNvPr id="3" name="Content Placeholder 2">
            <a:extLst>
              <a:ext uri="{FF2B5EF4-FFF2-40B4-BE49-F238E27FC236}">
                <a16:creationId xmlns:a16="http://schemas.microsoft.com/office/drawing/2014/main" id="{2FD6E516-4BD3-444C-A83C-5125FCE5544F}"/>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The </a:t>
            </a:r>
            <a:r>
              <a:rPr lang="en-US" sz="1800" b="1" i="0" u="none" strike="noStrike" baseline="0" dirty="0">
                <a:latin typeface="BookAntiqua-Bold"/>
              </a:rPr>
              <a:t>immediately invoked function expression </a:t>
            </a:r>
            <a:r>
              <a:rPr lang="en-US" sz="1800" b="0" i="0" u="none" strike="noStrike" baseline="0" dirty="0">
                <a:latin typeface="BookAntiqua"/>
              </a:rPr>
              <a:t>(</a:t>
            </a:r>
            <a:r>
              <a:rPr lang="en-US" sz="1800" b="1" i="0" u="none" strike="noStrike" baseline="0" dirty="0">
                <a:latin typeface="BookAntiqua-Bold"/>
              </a:rPr>
              <a:t>IIFE</a:t>
            </a:r>
            <a:r>
              <a:rPr lang="en-US" sz="1800" b="0" i="0" u="none" strike="noStrike" baseline="0" dirty="0">
                <a:latin typeface="BookAntiqua"/>
              </a:rPr>
              <a:t>) is a way of expressing a function so that it gets invoked immediately. It is anonymous, it doesn't have a name, and it is self-executing.</a:t>
            </a:r>
          </a:p>
          <a:p>
            <a:pPr marL="0" indent="0" algn="l">
              <a:buNone/>
            </a:pPr>
            <a:r>
              <a:rPr lang="en-US" sz="1800" b="0" i="0" u="none" strike="noStrike" baseline="0" dirty="0">
                <a:latin typeface="BookAntiqua"/>
              </a:rPr>
              <a:t>This can be useful when you want to initialize something using this function. It is also used in many design patterns, for example, to create private and public variables and functions.</a:t>
            </a:r>
          </a:p>
          <a:p>
            <a:pPr marL="0" indent="0" algn="l">
              <a:buNone/>
            </a:pPr>
            <a:r>
              <a:rPr lang="en-US" sz="1800" b="0" i="0" u="none" strike="noStrike" baseline="0" dirty="0">
                <a:latin typeface="BookAntiqua"/>
              </a:rPr>
              <a:t>This has to do with where functions and variables are accessible from. If you have an IIFE in the top-level scope, whatever is in there is not accessible from outside even though it is top level.</a:t>
            </a:r>
          </a:p>
          <a:p>
            <a:pPr marL="0" indent="0" algn="l">
              <a:buNone/>
            </a:pPr>
            <a:r>
              <a:rPr lang="en-US" sz="1800" b="0" i="0" u="none" strike="noStrike" baseline="0" dirty="0">
                <a:latin typeface="BookAntiqua"/>
              </a:rPr>
              <a:t>Here is how to define it:</a:t>
            </a: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7D33157F-C8D2-4BF7-A7A6-EF5016909104}"/>
              </a:ext>
            </a:extLst>
          </p:cNvPr>
          <p:cNvPicPr>
            <a:picLocks noChangeAspect="1"/>
          </p:cNvPicPr>
          <p:nvPr/>
        </p:nvPicPr>
        <p:blipFill>
          <a:blip r:embed="rId2"/>
          <a:stretch>
            <a:fillRect/>
          </a:stretch>
        </p:blipFill>
        <p:spPr>
          <a:xfrm>
            <a:off x="1562099" y="4981855"/>
            <a:ext cx="9067800" cy="1000125"/>
          </a:xfrm>
          <a:prstGeom prst="rect">
            <a:avLst/>
          </a:prstGeom>
        </p:spPr>
      </p:pic>
    </p:spTree>
    <p:extLst>
      <p:ext uri="{BB962C8B-B14F-4D97-AF65-F5344CB8AC3E}">
        <p14:creationId xmlns:p14="http://schemas.microsoft.com/office/powerpoint/2010/main" val="1968618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155C-25E8-4AF5-BFB7-23E388D2410C}"/>
              </a:ext>
            </a:extLst>
          </p:cNvPr>
          <p:cNvSpPr>
            <a:spLocks noGrp="1"/>
          </p:cNvSpPr>
          <p:nvPr>
            <p:ph type="title"/>
          </p:nvPr>
        </p:nvSpPr>
        <p:spPr/>
        <p:txBody>
          <a:bodyPr/>
          <a:lstStyle/>
          <a:p>
            <a:r>
              <a:rPr lang="en-US" dirty="0"/>
              <a:t>Immediately invoked function expression</a:t>
            </a:r>
          </a:p>
        </p:txBody>
      </p:sp>
      <p:sp>
        <p:nvSpPr>
          <p:cNvPr id="3" name="Content Placeholder 2">
            <a:extLst>
              <a:ext uri="{FF2B5EF4-FFF2-40B4-BE49-F238E27FC236}">
                <a16:creationId xmlns:a16="http://schemas.microsoft.com/office/drawing/2014/main" id="{2FD6E516-4BD3-444C-A83C-5125FCE5544F}"/>
              </a:ext>
            </a:extLst>
          </p:cNvPr>
          <p:cNvSpPr>
            <a:spLocks noGrp="1"/>
          </p:cNvSpPr>
          <p:nvPr>
            <p:ph idx="1"/>
          </p:nvPr>
        </p:nvSpPr>
        <p:spPr>
          <a:xfrm>
            <a:off x="581192" y="2180496"/>
            <a:ext cx="11029615" cy="4274092"/>
          </a:xfrm>
        </p:spPr>
        <p:txBody>
          <a:bodyPr anchor="t">
            <a:normAutofit lnSpcReduction="10000"/>
          </a:bodyPr>
          <a:lstStyle/>
          <a:p>
            <a:pPr marL="0" indent="0" algn="l">
              <a:buNone/>
            </a:pPr>
            <a:r>
              <a:rPr lang="en-US" sz="1800" b="0" i="0" u="none" strike="noStrike" baseline="0" dirty="0">
                <a:latin typeface="BookAntiqua"/>
              </a:rPr>
              <a:t>The function itself is surrounded by parentheses, which makes it create a function instance. Without these parentheses around it, it would throw an error because our function does not have a name (this is worked around by assigning the function to a variable, though, where the output can be returned to the variable).</a:t>
            </a:r>
          </a:p>
          <a:p>
            <a:pPr marL="0" indent="0" algn="l">
              <a:buNone/>
            </a:pPr>
            <a:r>
              <a:rPr lang="en-US" sz="1800" b="0" i="0" u="none" strike="noStrike" baseline="0" dirty="0">
                <a:latin typeface="Consolas" panose="020B0609020204030204" pitchFamily="49" charset="0"/>
              </a:rPr>
              <a:t>(); </a:t>
            </a:r>
            <a:r>
              <a:rPr lang="en-US" sz="1800" b="0" i="0" u="none" strike="noStrike" baseline="0" dirty="0">
                <a:latin typeface="BookAntiqua"/>
              </a:rPr>
              <a:t>executes the unnamed function—this must be done immediately following a function declaration. If your function were to require a parameter, you would pass it in within these final brackets.</a:t>
            </a:r>
          </a:p>
          <a:p>
            <a:pPr marL="0" indent="0" algn="l">
              <a:buNone/>
            </a:pPr>
            <a:r>
              <a:rPr lang="en-US" sz="1800" b="0" i="0" u="none" strike="noStrike" baseline="0" dirty="0">
                <a:latin typeface="BookAntiqua"/>
              </a:rPr>
              <a:t>You could also combine IIFE with other function patterns. For example, you could use an arrow function here to make the function even more concise: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Again, we use </a:t>
            </a:r>
            <a:r>
              <a:rPr lang="en-US" sz="1800" b="0" i="0" u="none" strike="noStrike" baseline="0" dirty="0">
                <a:latin typeface="Consolas" panose="020B0609020204030204" pitchFamily="49" charset="0"/>
              </a:rPr>
              <a:t>(); </a:t>
            </a:r>
            <a:r>
              <a:rPr lang="en-US" sz="1800" b="0" i="0" u="none" strike="noStrike" baseline="0" dirty="0">
                <a:latin typeface="BookAntiqua"/>
              </a:rPr>
              <a:t>to invoke the function that you created.</a:t>
            </a:r>
            <a:endParaRPr lang="en-US" dirty="0"/>
          </a:p>
        </p:txBody>
      </p:sp>
      <p:pic>
        <p:nvPicPr>
          <p:cNvPr id="6" name="Picture 5">
            <a:extLst>
              <a:ext uri="{FF2B5EF4-FFF2-40B4-BE49-F238E27FC236}">
                <a16:creationId xmlns:a16="http://schemas.microsoft.com/office/drawing/2014/main" id="{8EB3C614-3CA8-4956-A71F-D0A41A25E9B1}"/>
              </a:ext>
            </a:extLst>
          </p:cNvPr>
          <p:cNvPicPr>
            <a:picLocks noChangeAspect="1"/>
          </p:cNvPicPr>
          <p:nvPr/>
        </p:nvPicPr>
        <p:blipFill>
          <a:blip r:embed="rId2"/>
          <a:stretch>
            <a:fillRect/>
          </a:stretch>
        </p:blipFill>
        <p:spPr>
          <a:xfrm>
            <a:off x="1547811" y="4498320"/>
            <a:ext cx="9096375" cy="981075"/>
          </a:xfrm>
          <a:prstGeom prst="rect">
            <a:avLst/>
          </a:prstGeom>
        </p:spPr>
      </p:pic>
    </p:spTree>
    <p:extLst>
      <p:ext uri="{BB962C8B-B14F-4D97-AF65-F5344CB8AC3E}">
        <p14:creationId xmlns:p14="http://schemas.microsoft.com/office/powerpoint/2010/main" val="544050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EC6D-A2E8-4B97-AE90-1F91C675CD0F}"/>
              </a:ext>
            </a:extLst>
          </p:cNvPr>
          <p:cNvSpPr>
            <a:spLocks noGrp="1"/>
          </p:cNvSpPr>
          <p:nvPr>
            <p:ph type="title"/>
          </p:nvPr>
        </p:nvSpPr>
        <p:spPr/>
        <p:txBody>
          <a:bodyPr/>
          <a:lstStyle/>
          <a:p>
            <a:r>
              <a:rPr lang="en-US" dirty="0"/>
              <a:t>Practice exercise 6.5</a:t>
            </a:r>
          </a:p>
        </p:txBody>
      </p:sp>
      <p:sp>
        <p:nvSpPr>
          <p:cNvPr id="3" name="Content Placeholder 2">
            <a:extLst>
              <a:ext uri="{FF2B5EF4-FFF2-40B4-BE49-F238E27FC236}">
                <a16:creationId xmlns:a16="http://schemas.microsoft.com/office/drawing/2014/main" id="{9795EB9F-0F8D-44D0-A8D4-69DAE7EDB47D}"/>
              </a:ext>
            </a:extLst>
          </p:cNvPr>
          <p:cNvSpPr>
            <a:spLocks noGrp="1"/>
          </p:cNvSpPr>
          <p:nvPr>
            <p:ph idx="1"/>
          </p:nvPr>
        </p:nvSpPr>
        <p:spPr>
          <a:xfrm>
            <a:off x="581192" y="2180496"/>
            <a:ext cx="11029615" cy="4300986"/>
          </a:xfrm>
        </p:spPr>
        <p:txBody>
          <a:bodyPr>
            <a:normAutofit/>
          </a:bodyPr>
          <a:lstStyle/>
          <a:p>
            <a:pPr marL="0" indent="0" algn="l">
              <a:buNone/>
            </a:pPr>
            <a:r>
              <a:rPr lang="en-US" sz="1800" b="0" i="0" u="none" strike="noStrike" baseline="0" dirty="0">
                <a:latin typeface="BookAntiqua"/>
              </a:rPr>
              <a:t>Use IIFE to create a few immediately invoked functions and observe how the scope is affected.</a:t>
            </a:r>
          </a:p>
          <a:p>
            <a:pPr marL="666900" lvl="1" indent="-342900">
              <a:buFont typeface="+mj-lt"/>
              <a:buAutoNum type="arabicPeriod"/>
            </a:pPr>
            <a:r>
              <a:rPr lang="en-US" sz="1800" b="0" i="0" u="none" strike="noStrike" baseline="0" dirty="0">
                <a:latin typeface="BookAntiqua"/>
              </a:rPr>
              <a:t>Create a variable value with </a:t>
            </a:r>
            <a:r>
              <a:rPr lang="en-US" sz="1800" b="0" i="0" u="none" strike="noStrike" baseline="0" dirty="0">
                <a:latin typeface="Consolas" panose="020B0609020204030204" pitchFamily="49" charset="0"/>
              </a:rPr>
              <a:t>let </a:t>
            </a:r>
            <a:r>
              <a:rPr lang="en-US" sz="1800" b="0" i="0" u="none" strike="noStrike" baseline="0" dirty="0">
                <a:latin typeface="BookAntiqua"/>
              </a:rPr>
              <a:t>and assign a string value of 1000 to it.</a:t>
            </a:r>
          </a:p>
          <a:p>
            <a:pPr marL="666900" lvl="1" indent="-342900">
              <a:buFont typeface="+mj-lt"/>
              <a:buAutoNum type="arabicPeriod"/>
            </a:pPr>
            <a:r>
              <a:rPr lang="en-US" sz="1800" b="0" i="0" u="none" strike="noStrike" baseline="0" dirty="0">
                <a:latin typeface="BookAntiqua"/>
              </a:rPr>
              <a:t>Create an IIFE function and within this function scope assign a new value to a variable of the same name. Within the function, print the local value to the console.</a:t>
            </a:r>
          </a:p>
          <a:p>
            <a:pPr marL="666900" lvl="1" indent="-342900">
              <a:buFont typeface="+mj-lt"/>
              <a:buAutoNum type="arabicPeriod"/>
            </a:pPr>
            <a:r>
              <a:rPr lang="en-US" sz="1800" b="0" i="0" u="none" strike="noStrike" baseline="0" dirty="0">
                <a:latin typeface="BookAntiqua"/>
              </a:rPr>
              <a:t>Create an IIFE expression, assigning it to a new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and assign a new value to a variable of the same name within this scope. Return this local value to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and invoke the function. Print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along with the variable name you've been using: what value does it contain now?</a:t>
            </a:r>
          </a:p>
          <a:p>
            <a:pPr marL="666900" lvl="1" indent="-342900">
              <a:buFont typeface="+mj-lt"/>
              <a:buAutoNum type="arabicPeriod"/>
            </a:pPr>
            <a:r>
              <a:rPr lang="en-US" sz="1800" b="0" i="0" u="none" strike="noStrike" baseline="0" dirty="0">
                <a:latin typeface="BookAntiqua"/>
              </a:rPr>
              <a:t>Lastly, create an anonymous function that has a parameter. Add logic that will assign a passed-in value to the same variable name as the other steps, and print it as part of a string sentence. Invoke the function and pass in your desired value within the rounded brackets.</a:t>
            </a:r>
            <a:endParaRPr lang="en-US" sz="1800" dirty="0"/>
          </a:p>
        </p:txBody>
      </p:sp>
    </p:spTree>
    <p:extLst>
      <p:ext uri="{BB962C8B-B14F-4D97-AF65-F5344CB8AC3E}">
        <p14:creationId xmlns:p14="http://schemas.microsoft.com/office/powerpoint/2010/main" val="2132428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In some cases, you want to call the same function from inside the function. It can be a beautiful solution to rather complex problems. There are some things to keep in mind though. What do you think this will do?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p:txBody>
      </p:sp>
      <p:pic>
        <p:nvPicPr>
          <p:cNvPr id="5" name="Picture 4">
            <a:extLst>
              <a:ext uri="{FF2B5EF4-FFF2-40B4-BE49-F238E27FC236}">
                <a16:creationId xmlns:a16="http://schemas.microsoft.com/office/drawing/2014/main" id="{1BEEC73C-75BA-481B-A566-0F5196AA1F5F}"/>
              </a:ext>
            </a:extLst>
          </p:cNvPr>
          <p:cNvPicPr>
            <a:picLocks noChangeAspect="1"/>
          </p:cNvPicPr>
          <p:nvPr/>
        </p:nvPicPr>
        <p:blipFill>
          <a:blip r:embed="rId2"/>
          <a:stretch>
            <a:fillRect/>
          </a:stretch>
        </p:blipFill>
        <p:spPr>
          <a:xfrm>
            <a:off x="1494374" y="3687597"/>
            <a:ext cx="9203249" cy="1964521"/>
          </a:xfrm>
          <a:prstGeom prst="rect">
            <a:avLst/>
          </a:prstGeom>
        </p:spPr>
      </p:pic>
    </p:spTree>
    <p:extLst>
      <p:ext uri="{BB962C8B-B14F-4D97-AF65-F5344CB8AC3E}">
        <p14:creationId xmlns:p14="http://schemas.microsoft.com/office/powerpoint/2010/main" val="1979372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p:txBody>
          <a:bodyPr anchor="t"/>
          <a:lstStyle/>
          <a:p>
            <a:pPr marL="0" indent="0" algn="l">
              <a:buNone/>
            </a:pPr>
            <a:endParaRPr lang="en-US" dirty="0">
              <a:latin typeface="BookAntiqua"/>
            </a:endParaRPr>
          </a:p>
          <a:p>
            <a:pPr marL="0" indent="0" algn="l">
              <a:buNone/>
            </a:pPr>
            <a:r>
              <a:rPr lang="en-US" sz="1800" b="0" i="0" u="none" strike="noStrike" baseline="0" dirty="0">
                <a:latin typeface="BookAntiqua"/>
              </a:rPr>
              <a:t>It prints </a:t>
            </a:r>
            <a:r>
              <a:rPr lang="en-US" sz="1800" b="0" i="0" u="none" strike="noStrike" baseline="0" dirty="0">
                <a:latin typeface="Consolas" panose="020B0609020204030204" pitchFamily="49" charset="0"/>
              </a:rPr>
              <a:t>3 </a:t>
            </a:r>
            <a:r>
              <a:rPr lang="en-US" sz="1800" b="0" i="0" u="none" strike="noStrike" baseline="0" dirty="0">
                <a:latin typeface="BookAntiqua"/>
              </a:rPr>
              <a:t>and then counts down and never stops. Why is it not stopping? Well, we are not saying when it should stop. Look at our improved version:</a:t>
            </a:r>
            <a:endParaRPr lang="en-US" dirty="0"/>
          </a:p>
        </p:txBody>
      </p:sp>
      <p:pic>
        <p:nvPicPr>
          <p:cNvPr id="7" name="Picture 6">
            <a:extLst>
              <a:ext uri="{FF2B5EF4-FFF2-40B4-BE49-F238E27FC236}">
                <a16:creationId xmlns:a16="http://schemas.microsoft.com/office/drawing/2014/main" id="{669DC633-5543-4762-A834-1279E5DCDA0F}"/>
              </a:ext>
            </a:extLst>
          </p:cNvPr>
          <p:cNvPicPr>
            <a:picLocks noChangeAspect="1"/>
          </p:cNvPicPr>
          <p:nvPr/>
        </p:nvPicPr>
        <p:blipFill>
          <a:blip r:embed="rId2"/>
          <a:stretch>
            <a:fillRect/>
          </a:stretch>
        </p:blipFill>
        <p:spPr>
          <a:xfrm>
            <a:off x="1850231" y="3542116"/>
            <a:ext cx="8491536" cy="2316683"/>
          </a:xfrm>
          <a:prstGeom prst="rect">
            <a:avLst/>
          </a:prstGeom>
        </p:spPr>
      </p:pic>
    </p:spTree>
    <p:extLst>
      <p:ext uri="{BB962C8B-B14F-4D97-AF65-F5344CB8AC3E}">
        <p14:creationId xmlns:p14="http://schemas.microsoft.com/office/powerpoint/2010/main" val="3478714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a:xfrm>
            <a:off x="581192" y="2180496"/>
            <a:ext cx="11029615" cy="4372704"/>
          </a:xfrm>
        </p:spPr>
        <p:txBody>
          <a:bodyPr anchor="t">
            <a:normAutofit/>
          </a:bodyPr>
          <a:lstStyle/>
          <a:p>
            <a:pPr marL="0" indent="0" algn="l">
              <a:buNone/>
            </a:pPr>
            <a:r>
              <a:rPr lang="en-US" sz="1800" b="0" i="0" u="none" strike="noStrike" baseline="0" dirty="0">
                <a:latin typeface="BookAntiqua"/>
              </a:rPr>
              <a:t>This function is going to call itself until the value of the parameter is no longer bigger than </a:t>
            </a:r>
            <a:r>
              <a:rPr lang="en-US" sz="1800" b="0" i="0" u="none" strike="noStrike" baseline="0" dirty="0">
                <a:latin typeface="Consolas" panose="020B0609020204030204" pitchFamily="49" charset="0"/>
              </a:rPr>
              <a:t>0</a:t>
            </a:r>
            <a:r>
              <a:rPr lang="en-US" sz="1800" b="0" i="0" u="none" strike="noStrike" baseline="0" dirty="0">
                <a:latin typeface="BookAntiqua"/>
              </a:rPr>
              <a:t>. And then it stops.</a:t>
            </a:r>
          </a:p>
          <a:p>
            <a:pPr marL="0" indent="0" algn="l">
              <a:buNone/>
            </a:pPr>
            <a:r>
              <a:rPr lang="en-US" sz="1800" b="0" i="0" u="none" strike="noStrike" baseline="0" dirty="0">
                <a:latin typeface="BookAntiqua"/>
              </a:rPr>
              <a:t>What happens when we call a function recursively is that it goes one function deeper every time. The first function call is done last. For this function it goes like this:</a:t>
            </a:r>
          </a:p>
          <a:p>
            <a:pPr algn="l">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(3)</a:t>
            </a:r>
          </a:p>
          <a:p>
            <a:pPr lvl="1">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(2)</a:t>
            </a:r>
          </a:p>
          <a:p>
            <a:pPr lvl="2">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(1)</a:t>
            </a:r>
          </a:p>
          <a:p>
            <a:pPr lvl="3">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(0)</a:t>
            </a:r>
          </a:p>
          <a:p>
            <a:pPr lvl="3">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(0) </a:t>
            </a:r>
            <a:r>
              <a:rPr lang="en-US" sz="1800" b="0" i="0" u="none" strike="noStrike" baseline="0" dirty="0">
                <a:latin typeface="BookAntiqua"/>
              </a:rPr>
              <a:t>execution</a:t>
            </a:r>
          </a:p>
          <a:p>
            <a:pPr lvl="2">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(1) </a:t>
            </a:r>
            <a:r>
              <a:rPr lang="en-US" sz="1800" b="0" i="0" u="none" strike="noStrike" baseline="0" dirty="0">
                <a:latin typeface="BookAntiqua"/>
              </a:rPr>
              <a:t>execution</a:t>
            </a:r>
          </a:p>
          <a:p>
            <a:pPr lvl="1">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(2) </a:t>
            </a:r>
            <a:r>
              <a:rPr lang="en-US" sz="1800" b="0" i="0" u="none" strike="noStrike" baseline="0" dirty="0">
                <a:latin typeface="BookAntiqua"/>
              </a:rPr>
              <a:t>execution</a:t>
            </a:r>
            <a:endParaRPr lang="en-US" b="0" i="0" u="none" strike="noStrike" baseline="0" dirty="0">
              <a:latin typeface="BookAntiqua"/>
            </a:endParaRPr>
          </a:p>
          <a:p>
            <a:pPr algn="l">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(3) </a:t>
            </a:r>
            <a:r>
              <a:rPr lang="en-US" sz="1800" b="0" i="0" u="none" strike="noStrike" baseline="0" dirty="0">
                <a:latin typeface="BookAntiqua"/>
              </a:rPr>
              <a:t>execution</a:t>
            </a:r>
            <a:endParaRPr lang="en-US" dirty="0"/>
          </a:p>
        </p:txBody>
      </p:sp>
    </p:spTree>
    <p:extLst>
      <p:ext uri="{BB962C8B-B14F-4D97-AF65-F5344CB8AC3E}">
        <p14:creationId xmlns:p14="http://schemas.microsoft.com/office/powerpoint/2010/main" val="1656191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p:txBody>
          <a:bodyPr anchor="t"/>
          <a:lstStyle/>
          <a:p>
            <a:pPr marL="0" indent="0">
              <a:buNone/>
            </a:pPr>
            <a:r>
              <a:rPr lang="en-US" sz="1800" b="0" i="0" u="none" strike="noStrike" baseline="0" dirty="0">
                <a:latin typeface="BookAntiqua"/>
              </a:rPr>
              <a:t>The next recursive function will demonstrate that:</a:t>
            </a:r>
            <a:endParaRPr lang="en-US" dirty="0"/>
          </a:p>
        </p:txBody>
      </p:sp>
      <p:pic>
        <p:nvPicPr>
          <p:cNvPr id="5" name="Picture 4">
            <a:extLst>
              <a:ext uri="{FF2B5EF4-FFF2-40B4-BE49-F238E27FC236}">
                <a16:creationId xmlns:a16="http://schemas.microsoft.com/office/drawing/2014/main" id="{68076ADD-599B-4BC7-88FE-4DCC3C46315C}"/>
              </a:ext>
            </a:extLst>
          </p:cNvPr>
          <p:cNvPicPr>
            <a:picLocks noChangeAspect="1"/>
          </p:cNvPicPr>
          <p:nvPr/>
        </p:nvPicPr>
        <p:blipFill>
          <a:blip r:embed="rId2"/>
          <a:stretch>
            <a:fillRect/>
          </a:stretch>
        </p:blipFill>
        <p:spPr>
          <a:xfrm>
            <a:off x="1523999" y="2841144"/>
            <a:ext cx="9144000" cy="3314700"/>
          </a:xfrm>
          <a:prstGeom prst="rect">
            <a:avLst/>
          </a:prstGeom>
        </p:spPr>
      </p:pic>
    </p:spTree>
    <p:extLst>
      <p:ext uri="{BB962C8B-B14F-4D97-AF65-F5344CB8AC3E}">
        <p14:creationId xmlns:p14="http://schemas.microsoft.com/office/powerpoint/2010/main" val="4279719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p:txBody>
          <a:bodyPr anchor="t"/>
          <a:lstStyle/>
          <a:p>
            <a:pPr marL="0" indent="0">
              <a:buNone/>
            </a:pPr>
            <a:r>
              <a:rPr lang="en-US" sz="1800" b="0" i="0" u="none" strike="noStrike" baseline="0" dirty="0">
                <a:latin typeface="BookAntiqua"/>
              </a:rPr>
              <a:t>It will output:</a:t>
            </a:r>
            <a:endParaRPr lang="en-US" dirty="0"/>
          </a:p>
        </p:txBody>
      </p:sp>
      <p:pic>
        <p:nvPicPr>
          <p:cNvPr id="6" name="Picture 5">
            <a:extLst>
              <a:ext uri="{FF2B5EF4-FFF2-40B4-BE49-F238E27FC236}">
                <a16:creationId xmlns:a16="http://schemas.microsoft.com/office/drawing/2014/main" id="{B4F7F0AD-A66C-4692-9A9A-FF0795DDA277}"/>
              </a:ext>
            </a:extLst>
          </p:cNvPr>
          <p:cNvPicPr>
            <a:picLocks noChangeAspect="1"/>
          </p:cNvPicPr>
          <p:nvPr/>
        </p:nvPicPr>
        <p:blipFill>
          <a:blip r:embed="rId2"/>
          <a:stretch>
            <a:fillRect/>
          </a:stretch>
        </p:blipFill>
        <p:spPr>
          <a:xfrm>
            <a:off x="1557336" y="2970679"/>
            <a:ext cx="9077325" cy="2781300"/>
          </a:xfrm>
          <a:prstGeom prst="rect">
            <a:avLst/>
          </a:prstGeom>
        </p:spPr>
      </p:pic>
    </p:spTree>
    <p:extLst>
      <p:ext uri="{BB962C8B-B14F-4D97-AF65-F5344CB8AC3E}">
        <p14:creationId xmlns:p14="http://schemas.microsoft.com/office/powerpoint/2010/main" val="384076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2180496"/>
            <a:ext cx="11029615" cy="4202375"/>
          </a:xfrm>
        </p:spPr>
        <p:txBody>
          <a:bodyPr anchor="t"/>
          <a:lstStyle/>
          <a:p>
            <a:pPr marL="0" indent="0" algn="l">
              <a:buNone/>
            </a:pPr>
            <a:r>
              <a:rPr lang="en-US" sz="1800" b="0" i="0" u="none" strike="noStrike" baseline="0" dirty="0">
                <a:latin typeface="BookAntiqua"/>
              </a:rPr>
              <a:t>Writing a function can be done using the </a:t>
            </a:r>
            <a:r>
              <a:rPr lang="en-US" sz="1800" b="0" i="0" u="none" strike="noStrike" baseline="0" dirty="0">
                <a:latin typeface="Consolas" panose="020B0609020204030204" pitchFamily="49" charset="0"/>
              </a:rPr>
              <a:t>function </a:t>
            </a:r>
            <a:r>
              <a:rPr lang="en-US" sz="1800" b="0" i="0" u="none" strike="noStrike" baseline="0" dirty="0">
                <a:latin typeface="BookAntiqua"/>
              </a:rPr>
              <a:t>keyword. Here is the template syntax to do so: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above function can be called like this:</a:t>
            </a:r>
          </a:p>
          <a:p>
            <a:pPr marL="0" indent="0" algn="l">
              <a:buNone/>
            </a:pPr>
            <a:endParaRPr lang="en-US" dirty="0">
              <a:latin typeface="BookAntiqua"/>
            </a:endParaRPr>
          </a:p>
          <a:p>
            <a:pPr marL="0" indent="0" algn="l">
              <a:buNone/>
            </a:pPr>
            <a:r>
              <a:rPr lang="en-US" sz="1800" b="0" i="0" u="none" strike="noStrike" baseline="0" dirty="0">
                <a:latin typeface="BookAntiqua"/>
              </a:rPr>
              <a:t>Let's write a function that asks for your name and then greets you:</a:t>
            </a:r>
            <a:endParaRPr lang="en-US" dirty="0"/>
          </a:p>
        </p:txBody>
      </p:sp>
      <p:pic>
        <p:nvPicPr>
          <p:cNvPr id="5" name="Picture 4">
            <a:extLst>
              <a:ext uri="{FF2B5EF4-FFF2-40B4-BE49-F238E27FC236}">
                <a16:creationId xmlns:a16="http://schemas.microsoft.com/office/drawing/2014/main" id="{3E8739CD-EB3E-4984-91C6-CC9D17CA0720}"/>
              </a:ext>
            </a:extLst>
          </p:cNvPr>
          <p:cNvPicPr>
            <a:picLocks noChangeAspect="1"/>
          </p:cNvPicPr>
          <p:nvPr/>
        </p:nvPicPr>
        <p:blipFill>
          <a:blip r:embed="rId2"/>
          <a:stretch>
            <a:fillRect/>
          </a:stretch>
        </p:blipFill>
        <p:spPr>
          <a:xfrm>
            <a:off x="1600199" y="2667559"/>
            <a:ext cx="9067800" cy="1057275"/>
          </a:xfrm>
          <a:prstGeom prst="rect">
            <a:avLst/>
          </a:prstGeom>
        </p:spPr>
      </p:pic>
      <p:pic>
        <p:nvPicPr>
          <p:cNvPr id="7" name="Picture 6">
            <a:extLst>
              <a:ext uri="{FF2B5EF4-FFF2-40B4-BE49-F238E27FC236}">
                <a16:creationId xmlns:a16="http://schemas.microsoft.com/office/drawing/2014/main" id="{9ED64BA0-27EB-4212-93C9-F93064F2B161}"/>
              </a:ext>
            </a:extLst>
          </p:cNvPr>
          <p:cNvPicPr>
            <a:picLocks noChangeAspect="1"/>
          </p:cNvPicPr>
          <p:nvPr/>
        </p:nvPicPr>
        <p:blipFill>
          <a:blip r:embed="rId3"/>
          <a:stretch>
            <a:fillRect/>
          </a:stretch>
        </p:blipFill>
        <p:spPr>
          <a:xfrm>
            <a:off x="1600199" y="4189374"/>
            <a:ext cx="9144000" cy="457200"/>
          </a:xfrm>
          <a:prstGeom prst="rect">
            <a:avLst/>
          </a:prstGeom>
        </p:spPr>
      </p:pic>
      <p:pic>
        <p:nvPicPr>
          <p:cNvPr id="9" name="Picture 8">
            <a:extLst>
              <a:ext uri="{FF2B5EF4-FFF2-40B4-BE49-F238E27FC236}">
                <a16:creationId xmlns:a16="http://schemas.microsoft.com/office/drawing/2014/main" id="{C42540FA-5629-4779-8260-7C9F812687BD}"/>
              </a:ext>
            </a:extLst>
          </p:cNvPr>
          <p:cNvPicPr>
            <a:picLocks noChangeAspect="1"/>
          </p:cNvPicPr>
          <p:nvPr/>
        </p:nvPicPr>
        <p:blipFill>
          <a:blip r:embed="rId4"/>
          <a:stretch>
            <a:fillRect/>
          </a:stretch>
        </p:blipFill>
        <p:spPr>
          <a:xfrm>
            <a:off x="1364063" y="5135819"/>
            <a:ext cx="9020175" cy="1304925"/>
          </a:xfrm>
          <a:prstGeom prst="rect">
            <a:avLst/>
          </a:prstGeom>
        </p:spPr>
      </p:pic>
    </p:spTree>
    <p:extLst>
      <p:ext uri="{BB962C8B-B14F-4D97-AF65-F5344CB8AC3E}">
        <p14:creationId xmlns:p14="http://schemas.microsoft.com/office/powerpoint/2010/main" val="26096095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a:xfrm>
            <a:off x="581192" y="2180496"/>
            <a:ext cx="11029615" cy="4265128"/>
          </a:xfrm>
        </p:spPr>
        <p:txBody>
          <a:bodyPr anchor="ctr">
            <a:normAutofit/>
          </a:bodyPr>
          <a:lstStyle/>
          <a:p>
            <a:pPr marL="0" indent="0" algn="l">
              <a:buNone/>
            </a:pPr>
            <a:r>
              <a:rPr lang="en-US" sz="1800" b="0" i="0" u="none" strike="noStrike" baseline="0" dirty="0">
                <a:latin typeface="BookAntiqua"/>
              </a:rPr>
              <a:t>Recursive functions can be great in some contexts. When you feel the need to call the same function over and over again in a loop, you should probably consider recursion. An example could also be searching for something. Instead of looping over everything inside the same function, you can split up inside the function and call the function repeatedly from the inside.</a:t>
            </a:r>
          </a:p>
          <a:p>
            <a:pPr marL="0" indent="0" algn="l">
              <a:buNone/>
            </a:pPr>
            <a:r>
              <a:rPr lang="en-US" sz="1800" b="0" i="0" u="none" strike="noStrike" baseline="0" dirty="0">
                <a:latin typeface="BookAntiqua"/>
              </a:rPr>
              <a:t>However, it must be kept in mind that in general, the performance of recursion is slightly worse than the performance of regular iteration using a loop. So if this causes a bottleneck situation that would really slow down your application, then you might want to consider another approach.</a:t>
            </a:r>
          </a:p>
          <a:p>
            <a:pPr marL="0" indent="0" algn="l">
              <a:buNone/>
            </a:pPr>
            <a:r>
              <a:rPr lang="en-US" sz="1800" b="0" i="0" u="none" strike="noStrike" baseline="0" dirty="0">
                <a:latin typeface="BookAntiqua"/>
              </a:rPr>
              <a:t>Have a look at calculating the factorial using recursive functions in the following exercise.</a:t>
            </a:r>
            <a:endParaRPr lang="en-US" dirty="0"/>
          </a:p>
        </p:txBody>
      </p:sp>
    </p:spTree>
    <p:extLst>
      <p:ext uri="{BB962C8B-B14F-4D97-AF65-F5344CB8AC3E}">
        <p14:creationId xmlns:p14="http://schemas.microsoft.com/office/powerpoint/2010/main" val="102639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B220-8741-44B8-B8CC-E9962049D49D}"/>
              </a:ext>
            </a:extLst>
          </p:cNvPr>
          <p:cNvSpPr>
            <a:spLocks noGrp="1"/>
          </p:cNvSpPr>
          <p:nvPr>
            <p:ph type="title"/>
          </p:nvPr>
        </p:nvSpPr>
        <p:spPr/>
        <p:txBody>
          <a:bodyPr/>
          <a:lstStyle/>
          <a:p>
            <a:r>
              <a:rPr lang="en-US" dirty="0"/>
              <a:t>Practice exercise 6.6</a:t>
            </a:r>
          </a:p>
        </p:txBody>
      </p:sp>
      <p:sp>
        <p:nvSpPr>
          <p:cNvPr id="3" name="Content Placeholder 2">
            <a:extLst>
              <a:ext uri="{FF2B5EF4-FFF2-40B4-BE49-F238E27FC236}">
                <a16:creationId xmlns:a16="http://schemas.microsoft.com/office/drawing/2014/main" id="{513531AE-E523-4131-BA84-F8D599050845}"/>
              </a:ext>
            </a:extLst>
          </p:cNvPr>
          <p:cNvSpPr>
            <a:spLocks noGrp="1"/>
          </p:cNvSpPr>
          <p:nvPr>
            <p:ph idx="1"/>
          </p:nvPr>
        </p:nvSpPr>
        <p:spPr/>
        <p:txBody>
          <a:bodyPr/>
          <a:lstStyle/>
          <a:p>
            <a:pPr marL="0" indent="0">
              <a:buNone/>
            </a:pPr>
            <a:r>
              <a:rPr lang="en-US" sz="1800" b="0" i="0" u="none" strike="noStrike" baseline="0" dirty="0">
                <a:latin typeface="BookAntiqua"/>
              </a:rPr>
              <a:t>A common problem that we can solve with recursion is calculating the factorial.</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p>
        </p:txBody>
      </p:sp>
      <p:pic>
        <p:nvPicPr>
          <p:cNvPr id="5" name="Picture 4">
            <a:extLst>
              <a:ext uri="{FF2B5EF4-FFF2-40B4-BE49-F238E27FC236}">
                <a16:creationId xmlns:a16="http://schemas.microsoft.com/office/drawing/2014/main" id="{D307B37E-A86A-487E-9F41-F0B678DB7F4D}"/>
              </a:ext>
            </a:extLst>
          </p:cNvPr>
          <p:cNvPicPr>
            <a:picLocks noChangeAspect="1"/>
          </p:cNvPicPr>
          <p:nvPr/>
        </p:nvPicPr>
        <p:blipFill>
          <a:blip r:embed="rId2"/>
          <a:stretch>
            <a:fillRect/>
          </a:stretch>
        </p:blipFill>
        <p:spPr>
          <a:xfrm>
            <a:off x="1947861" y="3873033"/>
            <a:ext cx="8296275" cy="1514475"/>
          </a:xfrm>
          <a:prstGeom prst="rect">
            <a:avLst/>
          </a:prstGeom>
        </p:spPr>
      </p:pic>
    </p:spTree>
    <p:extLst>
      <p:ext uri="{BB962C8B-B14F-4D97-AF65-F5344CB8AC3E}">
        <p14:creationId xmlns:p14="http://schemas.microsoft.com/office/powerpoint/2010/main" val="2266463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B220-8741-44B8-B8CC-E9962049D49D}"/>
              </a:ext>
            </a:extLst>
          </p:cNvPr>
          <p:cNvSpPr>
            <a:spLocks noGrp="1"/>
          </p:cNvSpPr>
          <p:nvPr>
            <p:ph type="title"/>
          </p:nvPr>
        </p:nvSpPr>
        <p:spPr/>
        <p:txBody>
          <a:bodyPr/>
          <a:lstStyle/>
          <a:p>
            <a:r>
              <a:rPr lang="en-US" dirty="0"/>
              <a:t>Practice exercise 6.6</a:t>
            </a:r>
          </a:p>
        </p:txBody>
      </p:sp>
      <p:sp>
        <p:nvSpPr>
          <p:cNvPr id="3" name="Content Placeholder 2">
            <a:extLst>
              <a:ext uri="{FF2B5EF4-FFF2-40B4-BE49-F238E27FC236}">
                <a16:creationId xmlns:a16="http://schemas.microsoft.com/office/drawing/2014/main" id="{513531AE-E523-4131-BA84-F8D599050845}"/>
              </a:ext>
            </a:extLst>
          </p:cNvPr>
          <p:cNvSpPr>
            <a:spLocks noGrp="1"/>
          </p:cNvSpPr>
          <p:nvPr>
            <p:ph idx="1"/>
          </p:nvPr>
        </p:nvSpPr>
        <p:spPr>
          <a:xfrm>
            <a:off x="581192" y="2180496"/>
            <a:ext cx="11029615" cy="4238233"/>
          </a:xfrm>
        </p:spPr>
        <p:txBody>
          <a:bodyPr>
            <a:normAutofit/>
          </a:bodyPr>
          <a:lstStyle/>
          <a:p>
            <a:pPr marL="0" indent="0" algn="l">
              <a:buNone/>
            </a:pPr>
            <a:r>
              <a:rPr lang="en-US" sz="1800" b="0" i="0" u="none" strike="noStrike" baseline="0" dirty="0">
                <a:latin typeface="BookAntiqua"/>
              </a:rPr>
              <a:t>How are recursive functions going to help us calculate the factorial? We are going to call the function with a lower number until we reach 0. In this exercise, we will use recursion to calculate the factorial result of a numeric value set as the argument of a function.</a:t>
            </a:r>
          </a:p>
          <a:p>
            <a:pPr marL="666900" lvl="1" indent="-342900">
              <a:buFont typeface="+mj-lt"/>
              <a:buAutoNum type="arabicPeriod"/>
            </a:pPr>
            <a:r>
              <a:rPr lang="en-US" sz="1800" b="0" i="0" u="none" strike="noStrike" baseline="0" dirty="0">
                <a:latin typeface="BookAntiqua"/>
              </a:rPr>
              <a:t>Create a function that contains a condition within it checking if the argument value is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If the parameter is equal to </a:t>
            </a:r>
            <a:r>
              <a:rPr lang="en-US" sz="1800" b="0" i="0" u="none" strike="noStrike" baseline="0" dirty="0">
                <a:latin typeface="Consolas" panose="020B0609020204030204" pitchFamily="49" charset="0"/>
              </a:rPr>
              <a:t>0</a:t>
            </a:r>
            <a:r>
              <a:rPr lang="en-US" sz="1800" b="0" i="0" u="none" strike="noStrike" baseline="0" dirty="0">
                <a:latin typeface="BookAntiqua"/>
              </a:rPr>
              <a:t>, it should return the value of </a:t>
            </a:r>
            <a:r>
              <a:rPr lang="en-US" sz="1800" b="0" i="0" u="none" strike="noStrike" baseline="0" dirty="0">
                <a:latin typeface="Consolas" panose="020B0609020204030204" pitchFamily="49" charset="0"/>
              </a:rPr>
              <a:t>1</a:t>
            </a:r>
            <a:r>
              <a:rPr lang="en-US" sz="1800" b="0" i="0" u="none" strike="noStrike" baseline="0" dirty="0">
                <a:latin typeface="BookAntiqua"/>
              </a:rPr>
              <a:t>. Otherwise, it should return the value of the argument multiplied by the value returned from the function itself, subtracting one from the value of the argument that is provided. This will result in running the block of code until the value reaches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Invoke the function, providing an argument of whatever number you want to find the factorial of. The code should run whatever number is passed initially into the function, decreasing all the way to </a:t>
            </a:r>
            <a:r>
              <a:rPr lang="en-US" sz="1800" b="0" i="0" u="none" strike="noStrike" baseline="0" dirty="0">
                <a:latin typeface="Consolas" panose="020B0609020204030204" pitchFamily="49" charset="0"/>
              </a:rPr>
              <a:t>0 </a:t>
            </a:r>
            <a:r>
              <a:rPr lang="en-US" sz="1800" b="0" i="0" u="none" strike="noStrike" baseline="0" dirty="0">
                <a:latin typeface="BookAntiqua"/>
              </a:rPr>
              <a:t>and outputting the results of the calculation to the console. It could also contain a </a:t>
            </a:r>
            <a:r>
              <a:rPr lang="en-US" sz="1800" b="0" i="0" u="none" strike="noStrike" baseline="0" dirty="0">
                <a:latin typeface="Consolas" panose="020B0609020204030204" pitchFamily="49" charset="0"/>
              </a:rPr>
              <a:t>console.log() </a:t>
            </a:r>
            <a:r>
              <a:rPr lang="en-US" sz="1800" b="0" i="0" u="none" strike="noStrike" baseline="0" dirty="0">
                <a:latin typeface="BookAntiqua"/>
              </a:rPr>
              <a:t>call to print the current value of the argument in the function as it gets invoked.</a:t>
            </a:r>
          </a:p>
          <a:p>
            <a:pPr marL="666900" lvl="1" indent="-342900">
              <a:buFont typeface="+mj-lt"/>
              <a:buAutoNum type="arabicPeriod"/>
            </a:pPr>
            <a:r>
              <a:rPr lang="en-US" sz="1800" b="0" i="0" u="none" strike="noStrike" baseline="0" dirty="0">
                <a:latin typeface="BookAntiqua"/>
              </a:rPr>
              <a:t>Change and update the number to see how it affects the results.</a:t>
            </a:r>
            <a:endParaRPr lang="en-US" sz="1800" dirty="0"/>
          </a:p>
        </p:txBody>
      </p:sp>
    </p:spTree>
    <p:extLst>
      <p:ext uri="{BB962C8B-B14F-4D97-AF65-F5344CB8AC3E}">
        <p14:creationId xmlns:p14="http://schemas.microsoft.com/office/powerpoint/2010/main" val="206478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Just as with loops, </a:t>
            </a:r>
            <a:r>
              <a:rPr lang="en-US" sz="1800" b="0" i="0" u="none" strike="noStrike" baseline="0" dirty="0">
                <a:latin typeface="Consolas" panose="020B0609020204030204" pitchFamily="49" charset="0"/>
              </a:rPr>
              <a:t>if </a:t>
            </a:r>
            <a:r>
              <a:rPr lang="en-US" sz="1800" b="0" i="0" u="none" strike="noStrike" baseline="0" dirty="0">
                <a:latin typeface="BookAntiqua"/>
              </a:rPr>
              <a:t>statements, and actually all other building blocks, we can have functions inside functions. This phenomenon is called nested functions: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9" name="Picture 8">
            <a:extLst>
              <a:ext uri="{FF2B5EF4-FFF2-40B4-BE49-F238E27FC236}">
                <a16:creationId xmlns:a16="http://schemas.microsoft.com/office/drawing/2014/main" id="{3FA3B639-FC07-46A2-B34E-F51C2BE2B011}"/>
              </a:ext>
            </a:extLst>
          </p:cNvPr>
          <p:cNvPicPr>
            <a:picLocks noChangeAspect="1"/>
          </p:cNvPicPr>
          <p:nvPr/>
        </p:nvPicPr>
        <p:blipFill>
          <a:blip r:embed="rId2"/>
          <a:stretch>
            <a:fillRect/>
          </a:stretch>
        </p:blipFill>
        <p:spPr>
          <a:xfrm>
            <a:off x="2112029" y="2675300"/>
            <a:ext cx="7776029" cy="2461477"/>
          </a:xfrm>
          <a:prstGeom prst="rect">
            <a:avLst/>
          </a:prstGeom>
        </p:spPr>
      </p:pic>
      <p:pic>
        <p:nvPicPr>
          <p:cNvPr id="11" name="Picture 10">
            <a:extLst>
              <a:ext uri="{FF2B5EF4-FFF2-40B4-BE49-F238E27FC236}">
                <a16:creationId xmlns:a16="http://schemas.microsoft.com/office/drawing/2014/main" id="{A3692E30-D50C-4CBD-B3AF-433A61454497}"/>
              </a:ext>
            </a:extLst>
          </p:cNvPr>
          <p:cNvPicPr>
            <a:picLocks noChangeAspect="1"/>
          </p:cNvPicPr>
          <p:nvPr/>
        </p:nvPicPr>
        <p:blipFill>
          <a:blip r:embed="rId3"/>
          <a:stretch>
            <a:fillRect/>
          </a:stretch>
        </p:blipFill>
        <p:spPr>
          <a:xfrm>
            <a:off x="2112029" y="5587562"/>
            <a:ext cx="7967942" cy="893679"/>
          </a:xfrm>
          <a:prstGeom prst="rect">
            <a:avLst/>
          </a:prstGeom>
        </p:spPr>
      </p:pic>
    </p:spTree>
    <p:extLst>
      <p:ext uri="{BB962C8B-B14F-4D97-AF65-F5344CB8AC3E}">
        <p14:creationId xmlns:p14="http://schemas.microsoft.com/office/powerpoint/2010/main" val="2872046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As you can see, the outer function is calling its nested function. This nested function has access to the variables of the parent. The other way around, this is not the case. Variables defined inside the inner function have function scope. This means they are accessible inside the function where they are defined, which is in this case the inner function. Thus, this will throw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2A30874-C957-4646-9538-993AE81ED90B}"/>
              </a:ext>
            </a:extLst>
          </p:cNvPr>
          <p:cNvPicPr>
            <a:picLocks noChangeAspect="1"/>
          </p:cNvPicPr>
          <p:nvPr/>
        </p:nvPicPr>
        <p:blipFill>
          <a:blip r:embed="rId2"/>
          <a:stretch>
            <a:fillRect/>
          </a:stretch>
        </p:blipFill>
        <p:spPr>
          <a:xfrm>
            <a:off x="1581149" y="3330417"/>
            <a:ext cx="9029700" cy="2838450"/>
          </a:xfrm>
          <a:prstGeom prst="rect">
            <a:avLst/>
          </a:prstGeom>
        </p:spPr>
      </p:pic>
    </p:spTree>
    <p:extLst>
      <p:ext uri="{BB962C8B-B14F-4D97-AF65-F5344CB8AC3E}">
        <p14:creationId xmlns:p14="http://schemas.microsoft.com/office/powerpoint/2010/main" val="1730088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4374776"/>
          </a:xfrm>
        </p:spPr>
        <p:txBody>
          <a:bodyPr anchor="t">
            <a:normAutofit/>
          </a:bodyPr>
          <a:lstStyle/>
          <a:p>
            <a:pPr marL="0" indent="0" algn="l">
              <a:buNone/>
            </a:pPr>
            <a:r>
              <a:rPr lang="en-US" sz="1800" b="0" i="0" u="none" strike="noStrike" baseline="0" dirty="0">
                <a:latin typeface="BookAntiqua"/>
              </a:rPr>
              <a:t>What do you think this will do?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a:p>
            <a:pPr marL="0" indent="0" algn="l">
              <a:buNone/>
            </a:pPr>
            <a:endParaRPr lang="en-US" dirty="0"/>
          </a:p>
          <a:p>
            <a:pPr marL="0" indent="0" algn="l">
              <a:buNone/>
            </a:pPr>
            <a:r>
              <a:rPr lang="en-US" sz="1800" b="0" i="0" u="none" strike="noStrike" baseline="0" dirty="0">
                <a:latin typeface="BookAntiqua"/>
              </a:rPr>
              <a:t>This will also throw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 Now, </a:t>
            </a:r>
            <a:r>
              <a:rPr lang="en-US" sz="1800" b="0" i="0" u="none" strike="noStrike" baseline="0" dirty="0" err="1">
                <a:latin typeface="Consolas" panose="020B0609020204030204" pitchFamily="49" charset="0"/>
              </a:rPr>
              <a:t>doInnerFunctionStuff</a:t>
            </a:r>
            <a:r>
              <a:rPr lang="en-US" sz="1800" b="0" i="0" u="none" strike="noStrike" baseline="0" dirty="0">
                <a:latin typeface="Consolas" panose="020B0609020204030204" pitchFamily="49" charset="0"/>
              </a:rPr>
              <a:t>() </a:t>
            </a:r>
            <a:r>
              <a:rPr lang="en-US" sz="1800" b="0" i="0" u="none" strike="noStrike" baseline="0" dirty="0">
                <a:latin typeface="BookAntiqua"/>
              </a:rPr>
              <a:t>is defined inside the outer function, which means that it is only in scope inside </a:t>
            </a:r>
            <a:r>
              <a:rPr lang="en-US" sz="1800" b="0" i="0" u="none" strike="noStrike" baseline="0" dirty="0" err="1">
                <a:latin typeface="Consolas" panose="020B0609020204030204" pitchFamily="49" charset="0"/>
              </a:rPr>
              <a:t>doOuterFunctionStuff</a:t>
            </a:r>
            <a:r>
              <a:rPr lang="en-US" sz="1800" b="0" i="0" u="none" strike="noStrike" baseline="0" dirty="0">
                <a:latin typeface="Consolas" panose="020B0609020204030204" pitchFamily="49" charset="0"/>
              </a:rPr>
              <a:t>()</a:t>
            </a:r>
            <a:r>
              <a:rPr lang="en-US" sz="1800" b="0" i="0" u="none" strike="noStrike" baseline="0" dirty="0">
                <a:latin typeface="BookAntiqua"/>
              </a:rPr>
              <a:t>. Outside this function, it is out of scope.</a:t>
            </a:r>
            <a:endParaRPr lang="en-US" dirty="0"/>
          </a:p>
        </p:txBody>
      </p:sp>
      <p:pic>
        <p:nvPicPr>
          <p:cNvPr id="6" name="Picture 5">
            <a:extLst>
              <a:ext uri="{FF2B5EF4-FFF2-40B4-BE49-F238E27FC236}">
                <a16:creationId xmlns:a16="http://schemas.microsoft.com/office/drawing/2014/main" id="{F6842330-1A73-4C4A-A8C3-9A40013DC7BB}"/>
              </a:ext>
            </a:extLst>
          </p:cNvPr>
          <p:cNvPicPr>
            <a:picLocks noChangeAspect="1"/>
          </p:cNvPicPr>
          <p:nvPr/>
        </p:nvPicPr>
        <p:blipFill>
          <a:blip r:embed="rId2"/>
          <a:stretch>
            <a:fillRect/>
          </a:stretch>
        </p:blipFill>
        <p:spPr>
          <a:xfrm>
            <a:off x="1552574" y="2751324"/>
            <a:ext cx="9086850" cy="2466975"/>
          </a:xfrm>
          <a:prstGeom prst="rect">
            <a:avLst/>
          </a:prstGeom>
        </p:spPr>
      </p:pic>
    </p:spTree>
    <p:extLst>
      <p:ext uri="{BB962C8B-B14F-4D97-AF65-F5344CB8AC3E}">
        <p14:creationId xmlns:p14="http://schemas.microsoft.com/office/powerpoint/2010/main" val="4114823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B172-ABB3-4D60-B5A8-D7145136BD4A}"/>
              </a:ext>
            </a:extLst>
          </p:cNvPr>
          <p:cNvSpPr>
            <a:spLocks noGrp="1"/>
          </p:cNvSpPr>
          <p:nvPr>
            <p:ph type="title"/>
          </p:nvPr>
        </p:nvSpPr>
        <p:spPr/>
        <p:txBody>
          <a:bodyPr/>
          <a:lstStyle/>
          <a:p>
            <a:r>
              <a:rPr lang="en-US" dirty="0"/>
              <a:t>Practice exercise 6.7</a:t>
            </a:r>
          </a:p>
        </p:txBody>
      </p:sp>
      <p:sp>
        <p:nvSpPr>
          <p:cNvPr id="3" name="Content Placeholder 2">
            <a:extLst>
              <a:ext uri="{FF2B5EF4-FFF2-40B4-BE49-F238E27FC236}">
                <a16:creationId xmlns:a16="http://schemas.microsoft.com/office/drawing/2014/main" id="{86B6419F-87EF-4CDE-9E25-63A328A760F2}"/>
              </a:ext>
            </a:extLst>
          </p:cNvPr>
          <p:cNvSpPr>
            <a:spLocks noGrp="1"/>
          </p:cNvSpPr>
          <p:nvPr>
            <p:ph idx="1"/>
          </p:nvPr>
        </p:nvSpPr>
        <p:spPr>
          <a:xfrm>
            <a:off x="581192" y="1990165"/>
            <a:ext cx="11029615" cy="4518211"/>
          </a:xfrm>
        </p:spPr>
        <p:txBody>
          <a:bodyPr>
            <a:normAutofit fontScale="92500" lnSpcReduction="10000"/>
          </a:bodyPr>
          <a:lstStyle/>
          <a:p>
            <a:pPr marL="0" indent="0" algn="l">
              <a:buNone/>
            </a:pPr>
            <a:r>
              <a:rPr lang="en-US" sz="1800" b="0" i="0" u="none" strike="noStrike" baseline="0" dirty="0">
                <a:latin typeface="BookAntiqua"/>
              </a:rPr>
              <a:t>Create a countdown loop starting at a dynamic value of </a:t>
            </a:r>
            <a:r>
              <a:rPr lang="en-US" sz="1800" b="0" i="0" u="none" strike="noStrike" baseline="0" dirty="0">
                <a:latin typeface="Consolas" panose="020B0609020204030204" pitchFamily="49" charset="0"/>
              </a:rPr>
              <a:t>10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Set the </a:t>
            </a:r>
            <a:r>
              <a:rPr lang="en-US" sz="1800" b="0" i="0" u="none" strike="noStrike" baseline="0" dirty="0">
                <a:latin typeface="Consolas" panose="020B0609020204030204" pitchFamily="49" charset="0"/>
              </a:rPr>
              <a:t>start </a:t>
            </a:r>
            <a:r>
              <a:rPr lang="en-US" sz="1800" b="0" i="0" u="none" strike="noStrike" baseline="0" dirty="0">
                <a:latin typeface="BookAntiqua"/>
              </a:rPr>
              <a:t>variable at a value of </a:t>
            </a:r>
            <a:r>
              <a:rPr lang="en-US" sz="1800" b="0" i="0" u="none" strike="noStrike" baseline="0" dirty="0">
                <a:latin typeface="Consolas" panose="020B0609020204030204" pitchFamily="49" charset="0"/>
              </a:rPr>
              <a:t>10</a:t>
            </a:r>
            <a:r>
              <a:rPr lang="en-US" sz="1800" b="0" i="0" u="none" strike="noStrike" baseline="0" dirty="0">
                <a:latin typeface="BookAntiqua"/>
              </a:rPr>
              <a:t>, which will be used as the starting value for the loop.</a:t>
            </a:r>
          </a:p>
          <a:p>
            <a:pPr marL="666900" lvl="1" indent="-342900">
              <a:buFont typeface="+mj-lt"/>
              <a:buAutoNum type="arabicPeriod"/>
            </a:pPr>
            <a:r>
              <a:rPr lang="en-US" sz="1800" b="0" i="0" u="none" strike="noStrike" baseline="0" dirty="0">
                <a:latin typeface="BookAntiqua"/>
              </a:rPr>
              <a:t>Create a function that takes one argument, which is the countdown value.</a:t>
            </a:r>
          </a:p>
          <a:p>
            <a:pPr marL="666900" lvl="1" indent="-342900">
              <a:buFont typeface="+mj-lt"/>
              <a:buAutoNum type="arabicPeriod"/>
            </a:pPr>
            <a:r>
              <a:rPr lang="en-US" sz="1800" b="0" i="0" u="none" strike="noStrike" baseline="0" dirty="0">
                <a:latin typeface="BookAntiqua"/>
              </a:rPr>
              <a:t>Within the function, output the current value of the countdown into the console.</a:t>
            </a:r>
          </a:p>
          <a:p>
            <a:pPr marL="666900" lvl="1" indent="-342900">
              <a:buFont typeface="+mj-lt"/>
              <a:buAutoNum type="arabicPeriod"/>
            </a:pPr>
            <a:r>
              <a:rPr lang="en-US" sz="1800" b="0" i="0" u="none" strike="noStrike" baseline="0" dirty="0">
                <a:latin typeface="BookAntiqua"/>
              </a:rPr>
              <a:t>Add a condition to check if the value is less than 1; if it is, then return the function.</a:t>
            </a:r>
          </a:p>
          <a:p>
            <a:pPr marL="666900" lvl="1" indent="-342900">
              <a:buFont typeface="+mj-lt"/>
              <a:buAutoNum type="arabicPeriod"/>
            </a:pPr>
            <a:r>
              <a:rPr lang="en-US" sz="1800" b="0" i="0" u="none" strike="noStrike" baseline="0" dirty="0">
                <a:latin typeface="BookAntiqua"/>
              </a:rPr>
              <a:t>Add a condition to check if the value of the countdown is not less than 1, then continue to loop by calling the function within itself.</a:t>
            </a:r>
          </a:p>
          <a:p>
            <a:pPr marL="666900" lvl="1" indent="-342900">
              <a:buFont typeface="+mj-lt"/>
              <a:buAutoNum type="arabicPeriod"/>
            </a:pPr>
            <a:r>
              <a:rPr lang="en-US" sz="1800" b="0" i="0" u="none" strike="noStrike" baseline="0" dirty="0">
                <a:latin typeface="BookAntiqua"/>
              </a:rPr>
              <a:t>Make sure you add a decrement operator on the countdown so the </a:t>
            </a:r>
            <a:r>
              <a:rPr lang="en-US" sz="1800" b="0" i="0" u="none" strike="noStrike" baseline="0" dirty="0" err="1">
                <a:latin typeface="BookAntiqua"/>
              </a:rPr>
              <a:t>prece</a:t>
            </a:r>
            <a:r>
              <a:rPr lang="en-US" sz="1800" b="0" i="0" u="none" strike="noStrike" baseline="0" dirty="0">
                <a:latin typeface="BookAntiqua"/>
              </a:rPr>
              <a:t> </a:t>
            </a:r>
            <a:r>
              <a:rPr lang="en-US" sz="1800" b="0" i="0" u="none" strike="noStrike" baseline="0" dirty="0" err="1">
                <a:latin typeface="BookAntiqua"/>
              </a:rPr>
              <a:t>dingcondition</a:t>
            </a:r>
            <a:r>
              <a:rPr lang="en-US" sz="1800" b="0" i="0" u="none" strike="noStrike" baseline="0" dirty="0">
                <a:latin typeface="BookAntiqua"/>
              </a:rPr>
              <a:t> eventually will be true to end the loop. Every time it loops, the value will decrease until it reaches 0.</a:t>
            </a:r>
          </a:p>
          <a:p>
            <a:pPr marL="666900" lvl="1" indent="-342900">
              <a:buFont typeface="+mj-lt"/>
              <a:buAutoNum type="arabicPeriod"/>
            </a:pPr>
            <a:r>
              <a:rPr lang="en-US" sz="1800" b="0" i="0" u="none" strike="noStrike" baseline="0" dirty="0">
                <a:latin typeface="BookAntiqua"/>
              </a:rPr>
              <a:t>Update and create a second countdown using a condition if the value is greater than 0. If it is, decrease the value of the countdown by 1.</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a:latin typeface="Consolas" panose="020B0609020204030204" pitchFamily="49" charset="0"/>
              </a:rPr>
              <a:t>return </a:t>
            </a:r>
            <a:r>
              <a:rPr lang="en-US" sz="1800" b="0" i="0" u="none" strike="noStrike" baseline="0" dirty="0">
                <a:latin typeface="BookAntiqua"/>
              </a:rPr>
              <a:t>to return the function, which then invokes it again and again until the condition is no longer true.</a:t>
            </a:r>
          </a:p>
          <a:p>
            <a:pPr marL="666900" lvl="1" indent="-342900">
              <a:buFont typeface="+mj-lt"/>
              <a:buAutoNum type="arabicPeriod"/>
            </a:pPr>
            <a:r>
              <a:rPr lang="en-US" sz="1800" b="0" i="0" u="none" strike="noStrike" baseline="0" dirty="0">
                <a:latin typeface="BookAntiqua"/>
              </a:rPr>
              <a:t>Make sure, when you send the new countdown value as an argument into the function, that there is a way out of the loop by using the </a:t>
            </a:r>
            <a:r>
              <a:rPr lang="en-US" sz="1800" b="0" i="0" u="none" strike="noStrike" baseline="0" dirty="0">
                <a:latin typeface="Consolas" panose="020B0609020204030204" pitchFamily="49" charset="0"/>
              </a:rPr>
              <a:t>return </a:t>
            </a:r>
            <a:r>
              <a:rPr lang="en-US" sz="1800" b="0" i="0" u="none" strike="noStrike" baseline="0" dirty="0">
                <a:latin typeface="BookAntiqua"/>
              </a:rPr>
              <a:t>keyword and a condition that continues the loop if met.</a:t>
            </a:r>
            <a:endParaRPr lang="en-US" sz="1800" dirty="0"/>
          </a:p>
        </p:txBody>
      </p:sp>
    </p:spTree>
    <p:extLst>
      <p:ext uri="{BB962C8B-B14F-4D97-AF65-F5344CB8AC3E}">
        <p14:creationId xmlns:p14="http://schemas.microsoft.com/office/powerpoint/2010/main" val="41519350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213-33E4-4FFC-9977-85BF90FE18B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181704CB-BFB0-4975-A67E-B3776CA41F1F}"/>
              </a:ext>
            </a:extLst>
          </p:cNvPr>
          <p:cNvSpPr>
            <a:spLocks noGrp="1"/>
          </p:cNvSpPr>
          <p:nvPr>
            <p:ph idx="1"/>
          </p:nvPr>
        </p:nvSpPr>
        <p:spPr>
          <a:xfrm>
            <a:off x="581193" y="2128010"/>
            <a:ext cx="11029615" cy="4371402"/>
          </a:xfrm>
        </p:spPr>
        <p:txBody>
          <a:bodyPr anchor="t"/>
          <a:lstStyle/>
          <a:p>
            <a:pPr marL="0" indent="0" algn="l">
              <a:buNone/>
            </a:pPr>
            <a:r>
              <a:rPr lang="en-US" sz="1800" b="0" i="0" u="none" strike="noStrike" baseline="0" dirty="0">
                <a:latin typeface="BookAntiqua"/>
              </a:rPr>
              <a:t>So far, we have been naming our functions. We can also create functions without names if we store them inside variables. We call these functions anonymous. Here is a non-anonymous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Here is how to turn the previous function into an anonymous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our function has no name. It is anonymous. So you may wonder how you can invoke this function. Well actually, you can't like this!</a:t>
            </a:r>
            <a:endParaRPr lang="en-US" dirty="0"/>
          </a:p>
        </p:txBody>
      </p:sp>
      <p:pic>
        <p:nvPicPr>
          <p:cNvPr id="5" name="Picture 4">
            <a:extLst>
              <a:ext uri="{FF2B5EF4-FFF2-40B4-BE49-F238E27FC236}">
                <a16:creationId xmlns:a16="http://schemas.microsoft.com/office/drawing/2014/main" id="{A010AC26-E62B-4D78-AB76-6035F04EDFCD}"/>
              </a:ext>
            </a:extLst>
          </p:cNvPr>
          <p:cNvPicPr>
            <a:picLocks noChangeAspect="1"/>
          </p:cNvPicPr>
          <p:nvPr/>
        </p:nvPicPr>
        <p:blipFill>
          <a:blip r:embed="rId2"/>
          <a:stretch>
            <a:fillRect/>
          </a:stretch>
        </p:blipFill>
        <p:spPr>
          <a:xfrm>
            <a:off x="1547812" y="2890837"/>
            <a:ext cx="9096375" cy="1076325"/>
          </a:xfrm>
          <a:prstGeom prst="rect">
            <a:avLst/>
          </a:prstGeom>
        </p:spPr>
      </p:pic>
      <p:pic>
        <p:nvPicPr>
          <p:cNvPr id="7" name="Picture 6">
            <a:extLst>
              <a:ext uri="{FF2B5EF4-FFF2-40B4-BE49-F238E27FC236}">
                <a16:creationId xmlns:a16="http://schemas.microsoft.com/office/drawing/2014/main" id="{D974DBFA-FE8D-40FC-926C-BB92F0ACBBF5}"/>
              </a:ext>
            </a:extLst>
          </p:cNvPr>
          <p:cNvPicPr>
            <a:picLocks noChangeAspect="1"/>
          </p:cNvPicPr>
          <p:nvPr/>
        </p:nvPicPr>
        <p:blipFill>
          <a:blip r:embed="rId3"/>
          <a:stretch>
            <a:fillRect/>
          </a:stretch>
        </p:blipFill>
        <p:spPr>
          <a:xfrm>
            <a:off x="1547812" y="4561915"/>
            <a:ext cx="9096375" cy="1047750"/>
          </a:xfrm>
          <a:prstGeom prst="rect">
            <a:avLst/>
          </a:prstGeom>
        </p:spPr>
      </p:pic>
    </p:spTree>
    <p:extLst>
      <p:ext uri="{BB962C8B-B14F-4D97-AF65-F5344CB8AC3E}">
        <p14:creationId xmlns:p14="http://schemas.microsoft.com/office/powerpoint/2010/main" val="973453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213-33E4-4FFC-9977-85BF90FE18B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181704CB-BFB0-4975-A67E-B3776CA41F1F}"/>
              </a:ext>
            </a:extLst>
          </p:cNvPr>
          <p:cNvSpPr>
            <a:spLocks noGrp="1"/>
          </p:cNvSpPr>
          <p:nvPr>
            <p:ph idx="1"/>
          </p:nvPr>
        </p:nvSpPr>
        <p:spPr>
          <a:xfrm>
            <a:off x="581193" y="2128010"/>
            <a:ext cx="11029615" cy="4371402"/>
          </a:xfrm>
        </p:spPr>
        <p:txBody>
          <a:bodyPr anchor="ctr">
            <a:normAutofit/>
          </a:bodyPr>
          <a:lstStyle/>
          <a:p>
            <a:pPr marL="0" indent="0" algn="l">
              <a:buNone/>
            </a:pPr>
            <a:r>
              <a:rPr lang="en-US" sz="1800" b="0" i="0" u="none" strike="noStrike" baseline="0" dirty="0">
                <a:latin typeface="BookAntiqua"/>
              </a:rPr>
              <a:t>We will have to store it in a variable in order to call the anonymous function; we can store it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 anonymous function can be called using the variable name,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simply output </a:t>
            </a:r>
            <a:r>
              <a:rPr lang="en-US" sz="1800" b="0" i="0" u="none" strike="noStrike" baseline="0" dirty="0">
                <a:latin typeface="Consolas" panose="020B0609020204030204" pitchFamily="49" charset="0"/>
              </a:rPr>
              <a:t>Not so secret though.</a:t>
            </a:r>
            <a:r>
              <a:rPr lang="en-US" sz="1800" b="0" i="0" u="none" strike="noStrike" baseline="0" dirty="0">
                <a:latin typeface="BookAntiqua"/>
              </a:rPr>
              <a:t>.</a:t>
            </a:r>
          </a:p>
          <a:p>
            <a:pPr marL="0" indent="0" algn="l">
              <a:buNone/>
            </a:pPr>
            <a:r>
              <a:rPr lang="en-US" sz="1800" b="0" i="0" u="none" strike="noStrike" baseline="0" dirty="0">
                <a:latin typeface="BookAntiqua"/>
              </a:rPr>
              <a:t>This might seem a bit useless, but it is a very powerful JavaScript construct. Storing functions inside variables enables us to do very cool things, like passing in functions as parameters. This concept adds another abstract layer to coding. This concept is called callbacks, and we will discuss it in the next section.</a:t>
            </a:r>
            <a:endParaRPr lang="en-US" dirty="0"/>
          </a:p>
        </p:txBody>
      </p:sp>
      <p:pic>
        <p:nvPicPr>
          <p:cNvPr id="6" name="Picture 5">
            <a:extLst>
              <a:ext uri="{FF2B5EF4-FFF2-40B4-BE49-F238E27FC236}">
                <a16:creationId xmlns:a16="http://schemas.microsoft.com/office/drawing/2014/main" id="{99ABA8F3-285C-40D3-AF7E-9BE8379E2053}"/>
              </a:ext>
            </a:extLst>
          </p:cNvPr>
          <p:cNvPicPr>
            <a:picLocks noChangeAspect="1"/>
          </p:cNvPicPr>
          <p:nvPr/>
        </p:nvPicPr>
        <p:blipFill>
          <a:blip r:embed="rId2"/>
          <a:stretch>
            <a:fillRect/>
          </a:stretch>
        </p:blipFill>
        <p:spPr>
          <a:xfrm>
            <a:off x="1566862" y="2717986"/>
            <a:ext cx="9058275" cy="1009650"/>
          </a:xfrm>
          <a:prstGeom prst="rect">
            <a:avLst/>
          </a:prstGeom>
        </p:spPr>
      </p:pic>
      <p:pic>
        <p:nvPicPr>
          <p:cNvPr id="9" name="Picture 8">
            <a:extLst>
              <a:ext uri="{FF2B5EF4-FFF2-40B4-BE49-F238E27FC236}">
                <a16:creationId xmlns:a16="http://schemas.microsoft.com/office/drawing/2014/main" id="{1225CEBB-9C2F-4E68-9CF3-AE6A5526CF27}"/>
              </a:ext>
            </a:extLst>
          </p:cNvPr>
          <p:cNvPicPr>
            <a:picLocks noChangeAspect="1"/>
          </p:cNvPicPr>
          <p:nvPr/>
        </p:nvPicPr>
        <p:blipFill>
          <a:blip r:embed="rId3"/>
          <a:stretch>
            <a:fillRect/>
          </a:stretch>
        </p:blipFill>
        <p:spPr>
          <a:xfrm>
            <a:off x="1566862" y="4458540"/>
            <a:ext cx="9067800" cy="504825"/>
          </a:xfrm>
          <a:prstGeom prst="rect">
            <a:avLst/>
          </a:prstGeom>
        </p:spPr>
      </p:pic>
    </p:spTree>
    <p:extLst>
      <p:ext uri="{BB962C8B-B14F-4D97-AF65-F5344CB8AC3E}">
        <p14:creationId xmlns:p14="http://schemas.microsoft.com/office/powerpoint/2010/main" val="38714853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B9A2-5543-49CB-8C3D-5E42033D400E}"/>
              </a:ext>
            </a:extLst>
          </p:cNvPr>
          <p:cNvSpPr>
            <a:spLocks noGrp="1"/>
          </p:cNvSpPr>
          <p:nvPr>
            <p:ph type="title"/>
          </p:nvPr>
        </p:nvSpPr>
        <p:spPr/>
        <p:txBody>
          <a:bodyPr/>
          <a:lstStyle/>
          <a:p>
            <a:r>
              <a:rPr lang="en-US" dirty="0"/>
              <a:t>Practice exercise 6.8</a:t>
            </a:r>
          </a:p>
        </p:txBody>
      </p:sp>
      <p:sp>
        <p:nvSpPr>
          <p:cNvPr id="3" name="Content Placeholder 2">
            <a:extLst>
              <a:ext uri="{FF2B5EF4-FFF2-40B4-BE49-F238E27FC236}">
                <a16:creationId xmlns:a16="http://schemas.microsoft.com/office/drawing/2014/main" id="{F269659B-01F5-4696-B485-3516DBDEAAF2}"/>
              </a:ext>
            </a:extLst>
          </p:cNvPr>
          <p:cNvSpPr>
            <a:spLocks noGrp="1"/>
          </p:cNvSpPr>
          <p:nvPr>
            <p:ph idx="1"/>
          </p:nvPr>
        </p:nvSpPr>
        <p:spPr/>
        <p:txBody>
          <a:bodyPr>
            <a:normAutofit/>
          </a:bodyPr>
          <a:lstStyle/>
          <a:p>
            <a:pPr marL="666900" lvl="1" indent="-342900">
              <a:buFont typeface="+mj-lt"/>
              <a:buAutoNum type="arabicPeriod"/>
            </a:pPr>
            <a:r>
              <a:rPr lang="en-US" sz="1800" b="0" i="0" u="none" strike="noStrike" baseline="0" dirty="0">
                <a:latin typeface="BookAntiqua"/>
              </a:rPr>
              <a:t>Set a variable name and assign a function to it. Create a function expression with one parameter that outputs a provided argument to the console.</a:t>
            </a:r>
          </a:p>
          <a:p>
            <a:pPr marL="666900" lvl="1" indent="-342900">
              <a:buFont typeface="+mj-lt"/>
              <a:buAutoNum type="arabicPeriod"/>
            </a:pPr>
            <a:r>
              <a:rPr lang="en-US" sz="1800" b="0" i="0" u="none" strike="noStrike" baseline="0" dirty="0">
                <a:latin typeface="BookAntiqua"/>
              </a:rPr>
              <a:t>Pass an argument into the function.</a:t>
            </a:r>
          </a:p>
          <a:p>
            <a:pPr marL="666900" lvl="1" indent="-342900">
              <a:buFont typeface="+mj-lt"/>
              <a:buAutoNum type="arabicPeriod"/>
            </a:pPr>
            <a:r>
              <a:rPr lang="en-US" sz="1800" b="0" i="0" u="none" strike="noStrike" baseline="0" dirty="0">
                <a:latin typeface="BookAntiqua"/>
              </a:rPr>
              <a:t>Create the same function as a normal function declaration.</a:t>
            </a:r>
            <a:endParaRPr lang="en-US" sz="1800" dirty="0"/>
          </a:p>
        </p:txBody>
      </p:sp>
    </p:spTree>
    <p:extLst>
      <p:ext uri="{BB962C8B-B14F-4D97-AF65-F5344CB8AC3E}">
        <p14:creationId xmlns:p14="http://schemas.microsoft.com/office/powerpoint/2010/main" val="320268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2180496"/>
            <a:ext cx="11029615" cy="4202375"/>
          </a:xfrm>
        </p:spPr>
        <p:txBody>
          <a:bodyPr anchor="ctr"/>
          <a:lstStyle/>
          <a:p>
            <a:pPr marL="0" indent="0">
              <a:buNone/>
            </a:pPr>
            <a:r>
              <a:rPr lang="en-US" sz="1800" b="0" i="0" u="none" strike="noStrike" baseline="0" dirty="0">
                <a:latin typeface="BookAntiqua"/>
              </a:rPr>
              <a:t>We add a space after the question mark to ensure the user starts typing their answer one space away from the question mark, rather than directly afterward. We call this function like this:</a:t>
            </a:r>
          </a:p>
          <a:p>
            <a:pPr marL="0" indent="0">
              <a:buNone/>
            </a:pPr>
            <a:endParaRPr lang="en-US" dirty="0">
              <a:latin typeface="BookAntiqua"/>
            </a:endParaRPr>
          </a:p>
          <a:p>
            <a:pPr marL="0" indent="0">
              <a:buNone/>
            </a:pPr>
            <a:endParaRPr lang="en-US" dirty="0">
              <a:latin typeface="BookAntiqua"/>
            </a:endParaRPr>
          </a:p>
          <a:p>
            <a:pPr marL="0" indent="0">
              <a:buNone/>
            </a:pPr>
            <a:r>
              <a:rPr lang="en-US" sz="1800" b="0" i="0" u="none" strike="noStrike" baseline="0" dirty="0">
                <a:latin typeface="BookAntiqua"/>
              </a:rPr>
              <a:t>It will prompt:</a:t>
            </a:r>
          </a:p>
          <a:p>
            <a:pPr marL="0" indent="0">
              <a:buNone/>
            </a:pPr>
            <a:r>
              <a:rPr lang="en-US" dirty="0">
                <a:latin typeface="BookAntiqua"/>
              </a:rPr>
              <a:t/>
            </a:r>
            <a:br>
              <a:rPr lang="en-US" dirty="0">
                <a:latin typeface="BookAntiqua"/>
              </a:rPr>
            </a:br>
            <a:endParaRPr lang="en-US" dirty="0">
              <a:latin typeface="BookAntiqua"/>
            </a:endParaRPr>
          </a:p>
          <a:p>
            <a:pPr marL="0" indent="0">
              <a:buNone/>
            </a:pPr>
            <a:r>
              <a:rPr lang="en-US" dirty="0">
                <a:latin typeface="BookAntiqua"/>
              </a:rPr>
              <a:t/>
            </a:r>
            <a:br>
              <a:rPr lang="en-US" dirty="0">
                <a:latin typeface="BookAntiqua"/>
              </a:rPr>
            </a:br>
            <a:r>
              <a:rPr lang="en-US" sz="1800" b="0" i="0" u="none" strike="noStrike" baseline="0" dirty="0">
                <a:latin typeface="BookAntiqua"/>
              </a:rPr>
              <a:t>Let's go ahead and enter our name. The output will be:</a:t>
            </a:r>
            <a:endParaRPr lang="en-US" dirty="0">
              <a:latin typeface="BookAntiqua"/>
            </a:endParaRPr>
          </a:p>
          <a:p>
            <a:pPr marL="0" indent="0">
              <a:buNone/>
            </a:pPr>
            <a:endParaRPr lang="en-US" dirty="0">
              <a:latin typeface="BookAntiqua"/>
            </a:endParaRPr>
          </a:p>
        </p:txBody>
      </p:sp>
      <p:pic>
        <p:nvPicPr>
          <p:cNvPr id="6" name="Picture 5">
            <a:extLst>
              <a:ext uri="{FF2B5EF4-FFF2-40B4-BE49-F238E27FC236}">
                <a16:creationId xmlns:a16="http://schemas.microsoft.com/office/drawing/2014/main" id="{EDAFC3C1-4910-411C-AF9F-1476CAD67005}"/>
              </a:ext>
            </a:extLst>
          </p:cNvPr>
          <p:cNvPicPr>
            <a:picLocks noChangeAspect="1"/>
          </p:cNvPicPr>
          <p:nvPr/>
        </p:nvPicPr>
        <p:blipFill>
          <a:blip r:embed="rId2"/>
          <a:stretch>
            <a:fillRect/>
          </a:stretch>
        </p:blipFill>
        <p:spPr>
          <a:xfrm>
            <a:off x="1571624" y="3347756"/>
            <a:ext cx="9067800" cy="428625"/>
          </a:xfrm>
          <a:prstGeom prst="rect">
            <a:avLst/>
          </a:prstGeom>
        </p:spPr>
      </p:pic>
      <p:pic>
        <p:nvPicPr>
          <p:cNvPr id="10" name="Picture 9">
            <a:extLst>
              <a:ext uri="{FF2B5EF4-FFF2-40B4-BE49-F238E27FC236}">
                <a16:creationId xmlns:a16="http://schemas.microsoft.com/office/drawing/2014/main" id="{DF6A16A2-9E02-49F0-BA9F-F801E4CA6394}"/>
              </a:ext>
            </a:extLst>
          </p:cNvPr>
          <p:cNvPicPr>
            <a:picLocks noChangeAspect="1"/>
          </p:cNvPicPr>
          <p:nvPr/>
        </p:nvPicPr>
        <p:blipFill>
          <a:blip r:embed="rId3"/>
          <a:stretch>
            <a:fillRect/>
          </a:stretch>
        </p:blipFill>
        <p:spPr>
          <a:xfrm>
            <a:off x="1562099" y="4581524"/>
            <a:ext cx="9077325" cy="438150"/>
          </a:xfrm>
          <a:prstGeom prst="rect">
            <a:avLst/>
          </a:prstGeom>
        </p:spPr>
      </p:pic>
      <p:pic>
        <p:nvPicPr>
          <p:cNvPr id="12" name="Picture 11">
            <a:extLst>
              <a:ext uri="{FF2B5EF4-FFF2-40B4-BE49-F238E27FC236}">
                <a16:creationId xmlns:a16="http://schemas.microsoft.com/office/drawing/2014/main" id="{9CA1725B-51B9-48E2-A064-7C23AFA046CF}"/>
              </a:ext>
            </a:extLst>
          </p:cNvPr>
          <p:cNvPicPr>
            <a:picLocks noChangeAspect="1"/>
          </p:cNvPicPr>
          <p:nvPr/>
        </p:nvPicPr>
        <p:blipFill>
          <a:blip r:embed="rId4"/>
          <a:stretch>
            <a:fillRect/>
          </a:stretch>
        </p:blipFill>
        <p:spPr>
          <a:xfrm>
            <a:off x="1562099" y="5824817"/>
            <a:ext cx="9077325" cy="428625"/>
          </a:xfrm>
          <a:prstGeom prst="rect">
            <a:avLst/>
          </a:prstGeom>
        </p:spPr>
      </p:pic>
    </p:spTree>
    <p:extLst>
      <p:ext uri="{BB962C8B-B14F-4D97-AF65-F5344CB8AC3E}">
        <p14:creationId xmlns:p14="http://schemas.microsoft.com/office/powerpoint/2010/main" val="2255813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p:txBody>
          <a:bodyPr anchor="t"/>
          <a:lstStyle/>
          <a:p>
            <a:pPr marL="0" indent="0">
              <a:buNone/>
            </a:pPr>
            <a:r>
              <a:rPr lang="en-US" sz="1800" b="0" i="0" u="none" strike="noStrike" baseline="0" dirty="0">
                <a:latin typeface="BookAntiqua"/>
              </a:rPr>
              <a:t>Here is an example of passing a function as an argument to another function:</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If we call this new function with our previously made anonymous function, </a:t>
            </a:r>
            <a:r>
              <a:rPr lang="en-US" sz="1800" b="0" i="0" u="none" strike="noStrike" baseline="0" dirty="0" err="1">
                <a:latin typeface="Consolas" panose="020B0609020204030204" pitchFamily="49" charset="0"/>
              </a:rPr>
              <a:t>functionVariable</a:t>
            </a:r>
            <a:r>
              <a:rPr lang="en-US" sz="1800" b="0" i="0" u="none" strike="noStrike" baseline="0" dirty="0">
                <a:latin typeface="BookAntiqua"/>
              </a:rPr>
              <a:t>, like this:</a:t>
            </a: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r>
              <a:rPr lang="en-US" sz="1800" b="0" i="0" u="none" strike="noStrike" baseline="0" dirty="0">
                <a:latin typeface="BookAntiqua"/>
              </a:rPr>
              <a:t>It will output:</a:t>
            </a:r>
            <a:endParaRPr lang="en-US" dirty="0">
              <a:latin typeface="BookAntiqua"/>
            </a:endParaRPr>
          </a:p>
        </p:txBody>
      </p:sp>
      <p:pic>
        <p:nvPicPr>
          <p:cNvPr id="5" name="Picture 4">
            <a:extLst>
              <a:ext uri="{FF2B5EF4-FFF2-40B4-BE49-F238E27FC236}">
                <a16:creationId xmlns:a16="http://schemas.microsoft.com/office/drawing/2014/main" id="{D55AD56A-A516-4794-AA58-43A0F26CBBD7}"/>
              </a:ext>
            </a:extLst>
          </p:cNvPr>
          <p:cNvPicPr>
            <a:picLocks noChangeAspect="1"/>
          </p:cNvPicPr>
          <p:nvPr/>
        </p:nvPicPr>
        <p:blipFill>
          <a:blip r:embed="rId2"/>
          <a:stretch>
            <a:fillRect/>
          </a:stretch>
        </p:blipFill>
        <p:spPr>
          <a:xfrm>
            <a:off x="1543050" y="2728911"/>
            <a:ext cx="9124950" cy="1400175"/>
          </a:xfrm>
          <a:prstGeom prst="rect">
            <a:avLst/>
          </a:prstGeom>
        </p:spPr>
      </p:pic>
      <p:pic>
        <p:nvPicPr>
          <p:cNvPr id="7" name="Picture 6">
            <a:extLst>
              <a:ext uri="{FF2B5EF4-FFF2-40B4-BE49-F238E27FC236}">
                <a16:creationId xmlns:a16="http://schemas.microsoft.com/office/drawing/2014/main" id="{E17FC411-215A-4892-B503-7C0679F4246A}"/>
              </a:ext>
            </a:extLst>
          </p:cNvPr>
          <p:cNvPicPr>
            <a:picLocks noChangeAspect="1"/>
          </p:cNvPicPr>
          <p:nvPr/>
        </p:nvPicPr>
        <p:blipFill>
          <a:blip r:embed="rId3"/>
          <a:stretch>
            <a:fillRect/>
          </a:stretch>
        </p:blipFill>
        <p:spPr>
          <a:xfrm>
            <a:off x="1543049" y="4677501"/>
            <a:ext cx="9105900" cy="428625"/>
          </a:xfrm>
          <a:prstGeom prst="rect">
            <a:avLst/>
          </a:prstGeom>
        </p:spPr>
      </p:pic>
      <p:pic>
        <p:nvPicPr>
          <p:cNvPr id="9" name="Picture 8">
            <a:extLst>
              <a:ext uri="{FF2B5EF4-FFF2-40B4-BE49-F238E27FC236}">
                <a16:creationId xmlns:a16="http://schemas.microsoft.com/office/drawing/2014/main" id="{DD1EFA5B-AF41-43E8-935D-CAAA620EC687}"/>
              </a:ext>
            </a:extLst>
          </p:cNvPr>
          <p:cNvPicPr>
            <a:picLocks noChangeAspect="1"/>
          </p:cNvPicPr>
          <p:nvPr/>
        </p:nvPicPr>
        <p:blipFill>
          <a:blip r:embed="rId4"/>
          <a:stretch>
            <a:fillRect/>
          </a:stretch>
        </p:blipFill>
        <p:spPr>
          <a:xfrm>
            <a:off x="1543049" y="5775819"/>
            <a:ext cx="9058275" cy="714375"/>
          </a:xfrm>
          <a:prstGeom prst="rect">
            <a:avLst/>
          </a:prstGeom>
        </p:spPr>
      </p:pic>
    </p:spTree>
    <p:extLst>
      <p:ext uri="{BB962C8B-B14F-4D97-AF65-F5344CB8AC3E}">
        <p14:creationId xmlns:p14="http://schemas.microsoft.com/office/powerpoint/2010/main" val="1154385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p:txBody>
          <a:bodyPr anchor="t"/>
          <a:lstStyle/>
          <a:p>
            <a:pPr marL="0" indent="0" algn="l">
              <a:buNone/>
            </a:pPr>
            <a:r>
              <a:rPr lang="en-US" sz="1800" b="0" i="0" u="none" strike="noStrike" baseline="0" dirty="0">
                <a:latin typeface="BookAntiqua"/>
              </a:rPr>
              <a:t>But we can also call it with another function, and then our </a:t>
            </a:r>
            <a:r>
              <a:rPr lang="en-US" sz="1800" b="0" i="0" u="none" strike="noStrike" baseline="0" dirty="0" err="1">
                <a:latin typeface="Consolas" panose="020B0609020204030204" pitchFamily="49" charset="0"/>
              </a:rPr>
              <a:t>doFlexibleStuff</a:t>
            </a:r>
            <a:r>
              <a:rPr lang="en-US" sz="1800" b="0" i="0" u="none" strike="noStrike" baseline="0" dirty="0">
                <a:latin typeface="Consolas" panose="020B0609020204030204" pitchFamily="49" charset="0"/>
              </a:rPr>
              <a:t> </a:t>
            </a:r>
            <a:r>
              <a:rPr lang="en-US" sz="1800" b="0" i="0" u="none" strike="noStrike" baseline="0" dirty="0">
                <a:latin typeface="BookAntiqua"/>
              </a:rPr>
              <a:t>function will execute this other function. How cool is that?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produce the following output:</a:t>
            </a:r>
            <a:endParaRPr lang="en-US" dirty="0">
              <a:latin typeface="BookAntiqua"/>
            </a:endParaRPr>
          </a:p>
        </p:txBody>
      </p:sp>
      <p:pic>
        <p:nvPicPr>
          <p:cNvPr id="6" name="Picture 5">
            <a:extLst>
              <a:ext uri="{FF2B5EF4-FFF2-40B4-BE49-F238E27FC236}">
                <a16:creationId xmlns:a16="http://schemas.microsoft.com/office/drawing/2014/main" id="{A5B88C5E-5543-4DC5-A10B-16C8117BA96D}"/>
              </a:ext>
            </a:extLst>
          </p:cNvPr>
          <p:cNvPicPr>
            <a:picLocks noChangeAspect="1"/>
          </p:cNvPicPr>
          <p:nvPr/>
        </p:nvPicPr>
        <p:blipFill>
          <a:blip r:embed="rId2"/>
          <a:stretch>
            <a:fillRect/>
          </a:stretch>
        </p:blipFill>
        <p:spPr>
          <a:xfrm>
            <a:off x="1585912" y="3051642"/>
            <a:ext cx="9020175" cy="1704975"/>
          </a:xfrm>
          <a:prstGeom prst="rect">
            <a:avLst/>
          </a:prstGeom>
        </p:spPr>
      </p:pic>
      <p:pic>
        <p:nvPicPr>
          <p:cNvPr id="10" name="Picture 9">
            <a:extLst>
              <a:ext uri="{FF2B5EF4-FFF2-40B4-BE49-F238E27FC236}">
                <a16:creationId xmlns:a16="http://schemas.microsoft.com/office/drawing/2014/main" id="{1CE30B38-2EA4-401E-9E4E-0C35042D8453}"/>
              </a:ext>
            </a:extLst>
          </p:cNvPr>
          <p:cNvPicPr>
            <a:picLocks noChangeAspect="1"/>
          </p:cNvPicPr>
          <p:nvPr/>
        </p:nvPicPr>
        <p:blipFill>
          <a:blip r:embed="rId3"/>
          <a:stretch>
            <a:fillRect/>
          </a:stretch>
        </p:blipFill>
        <p:spPr>
          <a:xfrm>
            <a:off x="1509712" y="5362015"/>
            <a:ext cx="9096375" cy="723900"/>
          </a:xfrm>
          <a:prstGeom prst="rect">
            <a:avLst/>
          </a:prstGeom>
        </p:spPr>
      </p:pic>
    </p:spTree>
    <p:extLst>
      <p:ext uri="{BB962C8B-B14F-4D97-AF65-F5344CB8AC3E}">
        <p14:creationId xmlns:p14="http://schemas.microsoft.com/office/powerpoint/2010/main" val="2735907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So what happened? We created a function and stored it in the </a:t>
            </a:r>
            <a:r>
              <a:rPr lang="en-US" sz="1800" b="0" i="0" u="none" strike="noStrike" baseline="0" dirty="0" err="1">
                <a:latin typeface="Consolas" panose="020B0609020204030204" pitchFamily="49" charset="0"/>
              </a:rPr>
              <a:t>anotherFunctionVariable</a:t>
            </a:r>
            <a:r>
              <a:rPr lang="en-US" sz="1800" b="0" i="0" u="none" strike="noStrike" baseline="0" dirty="0">
                <a:latin typeface="Consolas" panose="020B0609020204030204" pitchFamily="49" charset="0"/>
              </a:rPr>
              <a:t> </a:t>
            </a:r>
            <a:r>
              <a:rPr lang="en-US" sz="1800" b="0" i="0" u="none" strike="noStrike" baseline="0" dirty="0">
                <a:latin typeface="BookAntiqua"/>
              </a:rPr>
              <a:t>variable. We then sent that in as a function parameter to our </a:t>
            </a:r>
            <a:r>
              <a:rPr lang="en-US" sz="1800" b="0" i="0" u="none" strike="noStrike" baseline="0" dirty="0" err="1">
                <a:latin typeface="Consolas" panose="020B0609020204030204" pitchFamily="49" charset="0"/>
              </a:rPr>
              <a:t>doFlexibleStuff</a:t>
            </a:r>
            <a:r>
              <a:rPr lang="en-US" sz="1800" b="0" i="0" u="none" strike="noStrike" baseline="0" dirty="0">
                <a:latin typeface="Consolas" panose="020B0609020204030204" pitchFamily="49" charset="0"/>
              </a:rPr>
              <a:t>() </a:t>
            </a:r>
            <a:r>
              <a:rPr lang="en-US" sz="1800" b="0" i="0" u="none" strike="noStrike" baseline="0" dirty="0">
                <a:latin typeface="BookAntiqua"/>
              </a:rPr>
              <a:t>function. And this function is simply executing whatever function gets sent in.</a:t>
            </a:r>
          </a:p>
          <a:p>
            <a:pPr marL="0" indent="0" algn="l">
              <a:buNone/>
            </a:pPr>
            <a:r>
              <a:rPr lang="en-US" sz="1800" b="0" i="0" u="none" strike="noStrike" baseline="0" dirty="0">
                <a:latin typeface="BookAntiqua"/>
              </a:rPr>
              <a:t>At this point you may wonder why the writers are so excited about this callback concept. It probably looks rather lame in the examples you have seen so far. Once we get to asynchronous functions later on, this concept is going to be of great help. To still satisfy your need for a more concrete example, we will give you one.</a:t>
            </a:r>
          </a:p>
          <a:p>
            <a:pPr marL="0" indent="0" algn="l">
              <a:buNone/>
            </a:pPr>
            <a:r>
              <a:rPr lang="en-US" sz="1800" b="0" i="0" u="none" strike="noStrike" baseline="0" dirty="0">
                <a:latin typeface="BookAntiqua"/>
              </a:rPr>
              <a:t>In JavaScript, there are many built-in functions, as you may know by now. One of them is the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function. It is a very special function that is executing a certain function after a specified amount of time that it will wait first. It is also seemingly responsible for quite a few terribly performing web pages, but that is definitely not the fault of this poor misunderstood and misused function.</a:t>
            </a:r>
            <a:endParaRPr lang="en-US" dirty="0">
              <a:latin typeface="BookAntiqua"/>
            </a:endParaRPr>
          </a:p>
        </p:txBody>
      </p:sp>
    </p:spTree>
    <p:extLst>
      <p:ext uri="{BB962C8B-B14F-4D97-AF65-F5344CB8AC3E}">
        <p14:creationId xmlns:p14="http://schemas.microsoft.com/office/powerpoint/2010/main" val="2920818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code is really something you should try to understand: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is going to wait for </a:t>
            </a:r>
            <a:r>
              <a:rPr lang="en-US" sz="1800" b="0" i="0" u="none" strike="noStrike" baseline="0" dirty="0">
                <a:latin typeface="Consolas" panose="020B0609020204030204" pitchFamily="49" charset="0"/>
              </a:rPr>
              <a:t>1000</a:t>
            </a:r>
            <a:r>
              <a:rPr lang="en-US" sz="1800" b="0" i="0" u="none" strike="noStrike" baseline="0" dirty="0">
                <a:latin typeface="BookAntiqua"/>
              </a:rPr>
              <a:t>ms (one second) and then print:</a:t>
            </a:r>
          </a:p>
          <a:p>
            <a:pPr marL="0" indent="0" algn="l">
              <a:buNone/>
            </a:pPr>
            <a:endParaRPr lang="en-US" dirty="0">
              <a:latin typeface="BookAntiqua"/>
            </a:endParaRPr>
          </a:p>
          <a:p>
            <a:pPr marL="0" indent="0" algn="l">
              <a:buNone/>
            </a:pPr>
            <a:endParaRPr lang="en-US" dirty="0">
              <a:latin typeface="BookAntiqua"/>
            </a:endParaRPr>
          </a:p>
        </p:txBody>
      </p:sp>
      <p:pic>
        <p:nvPicPr>
          <p:cNvPr id="5" name="Picture 4">
            <a:extLst>
              <a:ext uri="{FF2B5EF4-FFF2-40B4-BE49-F238E27FC236}">
                <a16:creationId xmlns:a16="http://schemas.microsoft.com/office/drawing/2014/main" id="{91B405BA-ECBE-40D3-B18A-B226C74A4BD5}"/>
              </a:ext>
            </a:extLst>
          </p:cNvPr>
          <p:cNvPicPr>
            <a:picLocks noChangeAspect="1"/>
          </p:cNvPicPr>
          <p:nvPr/>
        </p:nvPicPr>
        <p:blipFill>
          <a:blip r:embed="rId2"/>
          <a:stretch>
            <a:fillRect/>
          </a:stretch>
        </p:blipFill>
        <p:spPr>
          <a:xfrm>
            <a:off x="1736911" y="3012129"/>
            <a:ext cx="8718176" cy="1550918"/>
          </a:xfrm>
          <a:prstGeom prst="rect">
            <a:avLst/>
          </a:prstGeom>
        </p:spPr>
      </p:pic>
      <p:pic>
        <p:nvPicPr>
          <p:cNvPr id="7" name="Picture 6">
            <a:extLst>
              <a:ext uri="{FF2B5EF4-FFF2-40B4-BE49-F238E27FC236}">
                <a16:creationId xmlns:a16="http://schemas.microsoft.com/office/drawing/2014/main" id="{41B3E76C-BCEA-4F29-9E01-C2B2A0338E17}"/>
              </a:ext>
            </a:extLst>
          </p:cNvPr>
          <p:cNvPicPr>
            <a:picLocks noChangeAspect="1"/>
          </p:cNvPicPr>
          <p:nvPr/>
        </p:nvPicPr>
        <p:blipFill rotWithShape="1">
          <a:blip r:embed="rId3"/>
          <a:srcRect r="3957" b="-1870"/>
          <a:stretch/>
        </p:blipFill>
        <p:spPr>
          <a:xfrm>
            <a:off x="1736911" y="5027587"/>
            <a:ext cx="8718176" cy="426939"/>
          </a:xfrm>
          <a:prstGeom prst="rect">
            <a:avLst/>
          </a:prstGeom>
        </p:spPr>
      </p:pic>
    </p:spTree>
    <p:extLst>
      <p:ext uri="{BB962C8B-B14F-4D97-AF65-F5344CB8AC3E}">
        <p14:creationId xmlns:p14="http://schemas.microsoft.com/office/powerpoint/2010/main" val="28925659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If you need more encouragement, you can use the </a:t>
            </a:r>
            <a:r>
              <a:rPr lang="en-US" sz="1800" b="0" i="0" u="none" strike="noStrike" baseline="0" dirty="0" err="1">
                <a:latin typeface="Consolas" panose="020B0609020204030204" pitchFamily="49" charset="0"/>
              </a:rPr>
              <a:t>setInterval</a:t>
            </a:r>
            <a:r>
              <a:rPr lang="en-US" sz="1800" b="0" i="0" u="none" strike="noStrike" baseline="0" dirty="0">
                <a:latin typeface="Consolas" panose="020B0609020204030204" pitchFamily="49" charset="0"/>
              </a:rPr>
              <a:t>() </a:t>
            </a:r>
            <a:r>
              <a:rPr lang="en-US" sz="1800" b="0" i="0" u="none" strike="noStrike" baseline="0" dirty="0">
                <a:latin typeface="BookAntiqua"/>
              </a:rPr>
              <a:t>function instead. It works very similarly, but instead of executing the specified function once, it will keep on executing it with the specified interval:</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In this case, it will print our encouraging message every second until you kill the program.</a:t>
            </a:r>
          </a:p>
          <a:p>
            <a:pPr marL="0" indent="0" algn="l">
              <a:buNone/>
            </a:pPr>
            <a:r>
              <a:rPr lang="en-US" sz="1800" b="0" i="0" u="none" strike="noStrike" baseline="0" dirty="0">
                <a:latin typeface="BookAntiqua"/>
              </a:rPr>
              <a:t>This concept of the function executing the function after having been called itself is very useful for managing asynchronous program execution.</a:t>
            </a:r>
            <a:endParaRPr lang="en-US" dirty="0">
              <a:latin typeface="BookAntiqua"/>
            </a:endParaRPr>
          </a:p>
        </p:txBody>
      </p:sp>
      <p:pic>
        <p:nvPicPr>
          <p:cNvPr id="6" name="Picture 5">
            <a:extLst>
              <a:ext uri="{FF2B5EF4-FFF2-40B4-BE49-F238E27FC236}">
                <a16:creationId xmlns:a16="http://schemas.microsoft.com/office/drawing/2014/main" id="{73B9E8CF-A6C9-4F7F-9BF0-6019A0708338}"/>
              </a:ext>
            </a:extLst>
          </p:cNvPr>
          <p:cNvPicPr>
            <a:picLocks noChangeAspect="1"/>
          </p:cNvPicPr>
          <p:nvPr/>
        </p:nvPicPr>
        <p:blipFill>
          <a:blip r:embed="rId2"/>
          <a:stretch>
            <a:fillRect/>
          </a:stretch>
        </p:blipFill>
        <p:spPr>
          <a:xfrm>
            <a:off x="1519236" y="3879392"/>
            <a:ext cx="9153525" cy="438150"/>
          </a:xfrm>
          <a:prstGeom prst="rect">
            <a:avLst/>
          </a:prstGeom>
        </p:spPr>
      </p:pic>
    </p:spTree>
    <p:extLst>
      <p:ext uri="{BB962C8B-B14F-4D97-AF65-F5344CB8AC3E}">
        <p14:creationId xmlns:p14="http://schemas.microsoft.com/office/powerpoint/2010/main" val="21998907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6F6-8AA8-44B5-AFF6-F6C0BBAE953F}"/>
              </a:ext>
            </a:extLst>
          </p:cNvPr>
          <p:cNvSpPr>
            <a:spLocks noGrp="1"/>
          </p:cNvSpPr>
          <p:nvPr>
            <p:ph type="title"/>
          </p:nvPr>
        </p:nvSpPr>
        <p:spPr/>
        <p:txBody>
          <a:bodyPr/>
          <a:lstStyle/>
          <a:p>
            <a:r>
              <a:rPr lang="en-US" dirty="0"/>
              <a:t>Create a recursive function</a:t>
            </a:r>
          </a:p>
        </p:txBody>
      </p:sp>
      <p:sp>
        <p:nvSpPr>
          <p:cNvPr id="3" name="Content Placeholder 2">
            <a:extLst>
              <a:ext uri="{FF2B5EF4-FFF2-40B4-BE49-F238E27FC236}">
                <a16:creationId xmlns:a16="http://schemas.microsoft.com/office/drawing/2014/main" id="{9B17D7B6-39E9-420D-B026-DE1674856450}"/>
              </a:ext>
            </a:extLst>
          </p:cNvPr>
          <p:cNvSpPr>
            <a:spLocks noGrp="1"/>
          </p:cNvSpPr>
          <p:nvPr>
            <p:ph idx="1"/>
          </p:nvPr>
        </p:nvSpPr>
        <p:spPr/>
        <p:txBody>
          <a:bodyPr/>
          <a:lstStyle/>
          <a:p>
            <a:pPr marL="0" indent="0" algn="ctr">
              <a:buNone/>
            </a:pPr>
            <a:r>
              <a:rPr lang="en-US" sz="1800" b="0" i="0" u="none" strike="noStrike" baseline="0" dirty="0">
                <a:latin typeface="BookAntiqua"/>
              </a:rPr>
              <a:t>Create a recursive function that counts up to 10. Invoke the function with different</a:t>
            </a:r>
          </a:p>
          <a:p>
            <a:pPr marL="0" indent="0" algn="ctr">
              <a:buNone/>
            </a:pPr>
            <a:r>
              <a:rPr lang="en-US" sz="1800" b="0" i="0" u="none" strike="noStrike" baseline="0" dirty="0">
                <a:latin typeface="BookAntiqua"/>
              </a:rPr>
              <a:t>start numbers as the arguments that are passed into the function. The function</a:t>
            </a:r>
          </a:p>
          <a:p>
            <a:pPr marL="0" indent="0" algn="ctr">
              <a:buNone/>
            </a:pPr>
            <a:r>
              <a:rPr lang="en-US" sz="1800" b="0" i="0" u="none" strike="noStrike" baseline="0" dirty="0">
                <a:latin typeface="BookAntiqua"/>
              </a:rPr>
              <a:t>should run until the value is greater than 10.</a:t>
            </a:r>
            <a:endParaRPr lang="en-US" dirty="0"/>
          </a:p>
        </p:txBody>
      </p:sp>
    </p:spTree>
    <p:extLst>
      <p:ext uri="{BB962C8B-B14F-4D97-AF65-F5344CB8AC3E}">
        <p14:creationId xmlns:p14="http://schemas.microsoft.com/office/powerpoint/2010/main" val="2939950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6F6-8AA8-44B5-AFF6-F6C0BBAE953F}"/>
              </a:ext>
            </a:extLst>
          </p:cNvPr>
          <p:cNvSpPr>
            <a:spLocks noGrp="1"/>
          </p:cNvSpPr>
          <p:nvPr>
            <p:ph type="title"/>
          </p:nvPr>
        </p:nvSpPr>
        <p:spPr/>
        <p:txBody>
          <a:bodyPr/>
          <a:lstStyle/>
          <a:p>
            <a:r>
              <a:rPr lang="en-US" dirty="0"/>
              <a:t>Set timeout order</a:t>
            </a:r>
          </a:p>
        </p:txBody>
      </p:sp>
      <p:sp>
        <p:nvSpPr>
          <p:cNvPr id="3" name="Content Placeholder 2">
            <a:extLst>
              <a:ext uri="{FF2B5EF4-FFF2-40B4-BE49-F238E27FC236}">
                <a16:creationId xmlns:a16="http://schemas.microsoft.com/office/drawing/2014/main" id="{9B17D7B6-39E9-420D-B026-DE1674856450}"/>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Use the arrow format to create functions that output the values </a:t>
            </a:r>
            <a:r>
              <a:rPr lang="en-US" sz="1800" b="0" i="0" u="none" strike="noStrike" baseline="0" dirty="0">
                <a:latin typeface="Consolas" panose="020B0609020204030204" pitchFamily="49" charset="0"/>
              </a:rPr>
              <a:t>one </a:t>
            </a:r>
            <a:r>
              <a:rPr lang="en-US" sz="1800" b="0" i="0" u="none" strike="noStrike" baseline="0" dirty="0">
                <a:latin typeface="BookAntiqua"/>
              </a:rPr>
              <a:t>and </a:t>
            </a:r>
            <a:r>
              <a:rPr lang="en-US" sz="1800" b="0" i="0" u="none" strike="noStrike" baseline="0" dirty="0">
                <a:latin typeface="Consolas" panose="020B0609020204030204" pitchFamily="49" charset="0"/>
              </a:rPr>
              <a:t>two </a:t>
            </a:r>
            <a:r>
              <a:rPr lang="en-US" sz="1800" b="0" i="0" u="none" strike="noStrike" baseline="0" dirty="0">
                <a:latin typeface="BookAntiqua"/>
              </a:rPr>
              <a:t>to the console. Create a third function that outputs the value </a:t>
            </a:r>
            <a:r>
              <a:rPr lang="en-US" sz="1800" b="0" i="0" u="none" strike="noStrike" baseline="0" dirty="0">
                <a:latin typeface="Consolas" panose="020B0609020204030204" pitchFamily="49" charset="0"/>
              </a:rPr>
              <a:t>three </a:t>
            </a:r>
            <a:r>
              <a:rPr lang="en-US" sz="1800" b="0" i="0" u="none" strike="noStrike" baseline="0" dirty="0">
                <a:latin typeface="BookAntiqua"/>
              </a:rPr>
              <a:t>to the console, and then invokes the first two functions. Create a fourth function that outputs the word </a:t>
            </a:r>
            <a:r>
              <a:rPr lang="en-US" sz="1800" b="0" i="0" u="none" strike="noStrike" baseline="0" dirty="0">
                <a:latin typeface="Consolas" panose="020B0609020204030204" pitchFamily="49" charset="0"/>
              </a:rPr>
              <a:t>four </a:t>
            </a:r>
            <a:r>
              <a:rPr lang="en-US" sz="1800" b="0" i="0" u="none" strike="noStrike" baseline="0" dirty="0">
                <a:latin typeface="BookAntiqua"/>
              </a:rPr>
              <a:t>to the console and also use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to invoke the first function immediately and then the third function. What does your output look like in the console? Try to get the console to output:</a:t>
            </a:r>
            <a:endParaRPr lang="en-US" dirty="0"/>
          </a:p>
        </p:txBody>
      </p:sp>
      <p:pic>
        <p:nvPicPr>
          <p:cNvPr id="5" name="Picture 4">
            <a:extLst>
              <a:ext uri="{FF2B5EF4-FFF2-40B4-BE49-F238E27FC236}">
                <a16:creationId xmlns:a16="http://schemas.microsoft.com/office/drawing/2014/main" id="{5914DBEE-B500-4BE7-989C-A8665BD5D3F1}"/>
              </a:ext>
            </a:extLst>
          </p:cNvPr>
          <p:cNvPicPr>
            <a:picLocks noChangeAspect="1"/>
          </p:cNvPicPr>
          <p:nvPr/>
        </p:nvPicPr>
        <p:blipFill>
          <a:blip r:embed="rId2"/>
          <a:stretch>
            <a:fillRect/>
          </a:stretch>
        </p:blipFill>
        <p:spPr>
          <a:xfrm>
            <a:off x="1557336" y="4220499"/>
            <a:ext cx="9077325" cy="1638300"/>
          </a:xfrm>
          <a:prstGeom prst="rect">
            <a:avLst/>
          </a:prstGeom>
        </p:spPr>
      </p:pic>
    </p:spTree>
    <p:extLst>
      <p:ext uri="{BB962C8B-B14F-4D97-AF65-F5344CB8AC3E}">
        <p14:creationId xmlns:p14="http://schemas.microsoft.com/office/powerpoint/2010/main" val="3459556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a:pPr>
            <a:r>
              <a:rPr lang="en-US" sz="1800" b="0" i="0" u="none" strike="noStrike" baseline="0" dirty="0">
                <a:latin typeface="BookAntiqua"/>
              </a:rPr>
              <a:t>What value is output into the console?</a:t>
            </a:r>
            <a:endParaRPr lang="en-US" dirty="0"/>
          </a:p>
        </p:txBody>
      </p:sp>
      <p:pic>
        <p:nvPicPr>
          <p:cNvPr id="5" name="Picture 4">
            <a:extLst>
              <a:ext uri="{FF2B5EF4-FFF2-40B4-BE49-F238E27FC236}">
                <a16:creationId xmlns:a16="http://schemas.microsoft.com/office/drawing/2014/main" id="{BDF6A76E-F5A9-45BE-B44C-9BD65F6FBE05}"/>
              </a:ext>
            </a:extLst>
          </p:cNvPr>
          <p:cNvPicPr>
            <a:picLocks noChangeAspect="1"/>
          </p:cNvPicPr>
          <p:nvPr/>
        </p:nvPicPr>
        <p:blipFill>
          <a:blip r:embed="rId2"/>
          <a:stretch>
            <a:fillRect/>
          </a:stretch>
        </p:blipFill>
        <p:spPr>
          <a:xfrm>
            <a:off x="1952624" y="3060219"/>
            <a:ext cx="8286750" cy="3095625"/>
          </a:xfrm>
          <a:prstGeom prst="rect">
            <a:avLst/>
          </a:prstGeom>
        </p:spPr>
      </p:pic>
    </p:spTree>
    <p:extLst>
      <p:ext uri="{BB962C8B-B14F-4D97-AF65-F5344CB8AC3E}">
        <p14:creationId xmlns:p14="http://schemas.microsoft.com/office/powerpoint/2010/main" val="26928561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startAt="2"/>
            </a:pPr>
            <a:endParaRPr lang="en-US" sz="1800" b="0" i="0" u="none" strike="noStrike" baseline="0" dirty="0">
              <a:latin typeface="BookAntiqua"/>
            </a:endParaRPr>
          </a:p>
          <a:p>
            <a:pPr marL="342900" indent="-342900">
              <a:buFont typeface="+mj-lt"/>
              <a:buAutoNum type="arabicPeriod" startAt="2"/>
            </a:pPr>
            <a:endParaRPr lang="en-US" dirty="0">
              <a:latin typeface="BookAntiqua"/>
            </a:endParaRPr>
          </a:p>
          <a:p>
            <a:pPr marL="342900" indent="-342900">
              <a:buFont typeface="+mj-lt"/>
              <a:buAutoNum type="arabicPeriod" startAt="2"/>
            </a:pPr>
            <a:r>
              <a:rPr lang="en-US" sz="1800" b="0" i="0" u="none" strike="noStrike" baseline="0" dirty="0">
                <a:latin typeface="BookAntiqua"/>
              </a:rPr>
              <a:t>What will be output into the console by the below code?</a:t>
            </a:r>
            <a:endParaRPr lang="en-US" dirty="0"/>
          </a:p>
        </p:txBody>
      </p:sp>
      <p:pic>
        <p:nvPicPr>
          <p:cNvPr id="6" name="Picture 5">
            <a:extLst>
              <a:ext uri="{FF2B5EF4-FFF2-40B4-BE49-F238E27FC236}">
                <a16:creationId xmlns:a16="http://schemas.microsoft.com/office/drawing/2014/main" id="{46856183-C203-4C03-A2D5-E01A7CEC74AA}"/>
              </a:ext>
            </a:extLst>
          </p:cNvPr>
          <p:cNvPicPr>
            <a:picLocks noChangeAspect="1"/>
          </p:cNvPicPr>
          <p:nvPr/>
        </p:nvPicPr>
        <p:blipFill>
          <a:blip r:embed="rId2"/>
          <a:stretch>
            <a:fillRect/>
          </a:stretch>
        </p:blipFill>
        <p:spPr>
          <a:xfrm>
            <a:off x="1971674" y="4019647"/>
            <a:ext cx="8248650" cy="1066800"/>
          </a:xfrm>
          <a:prstGeom prst="rect">
            <a:avLst/>
          </a:prstGeom>
        </p:spPr>
      </p:pic>
    </p:spTree>
    <p:extLst>
      <p:ext uri="{BB962C8B-B14F-4D97-AF65-F5344CB8AC3E}">
        <p14:creationId xmlns:p14="http://schemas.microsoft.com/office/powerpoint/2010/main" val="20198845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startAt="3"/>
            </a:pPr>
            <a:r>
              <a:rPr lang="en-US" sz="1800" b="0" i="0" u="none" strike="noStrike" baseline="0" dirty="0">
                <a:latin typeface="BookAntiqua"/>
              </a:rPr>
              <a:t>What will be output to the console?</a:t>
            </a:r>
            <a:endParaRPr lang="en-US" dirty="0"/>
          </a:p>
        </p:txBody>
      </p:sp>
      <p:pic>
        <p:nvPicPr>
          <p:cNvPr id="5" name="Picture 4">
            <a:extLst>
              <a:ext uri="{FF2B5EF4-FFF2-40B4-BE49-F238E27FC236}">
                <a16:creationId xmlns:a16="http://schemas.microsoft.com/office/drawing/2014/main" id="{B8B29413-70E0-4181-A3D9-58C2EF77B3C0}"/>
              </a:ext>
            </a:extLst>
          </p:cNvPr>
          <p:cNvPicPr>
            <a:picLocks noChangeAspect="1"/>
          </p:cNvPicPr>
          <p:nvPr/>
        </p:nvPicPr>
        <p:blipFill>
          <a:blip r:embed="rId2"/>
          <a:stretch>
            <a:fillRect/>
          </a:stretch>
        </p:blipFill>
        <p:spPr>
          <a:xfrm>
            <a:off x="2459549" y="2624506"/>
            <a:ext cx="7272899" cy="3958220"/>
          </a:xfrm>
          <a:prstGeom prst="rect">
            <a:avLst/>
          </a:prstGeom>
        </p:spPr>
      </p:pic>
    </p:spTree>
    <p:extLst>
      <p:ext uri="{BB962C8B-B14F-4D97-AF65-F5344CB8AC3E}">
        <p14:creationId xmlns:p14="http://schemas.microsoft.com/office/powerpoint/2010/main" val="362869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1963272"/>
            <a:ext cx="11029615" cy="4625788"/>
          </a:xfrm>
        </p:spPr>
        <p:txBody>
          <a:bodyPr anchor="t">
            <a:normAutofit/>
          </a:bodyPr>
          <a:lstStyle/>
          <a:p>
            <a:pPr marL="0" indent="0" algn="l">
              <a:buNone/>
            </a:pPr>
            <a:r>
              <a:rPr lang="en-US" sz="1800" b="0" i="0" u="none" strike="noStrike" baseline="0" dirty="0">
                <a:latin typeface="BookAntiqua"/>
              </a:rPr>
              <a:t>Take a moment to consider the relationship between functions and variables. As you have seen, functions can contain variables, which shape how they operate. The opposite is also true: variables can contain functions. Still with me? Here you can see an example of a variable containing a function (</a:t>
            </a:r>
            <a:r>
              <a:rPr lang="en-US" sz="1800" b="0" i="0" u="none" strike="noStrike" baseline="0" dirty="0" err="1">
                <a:latin typeface="Consolas" panose="020B0609020204030204" pitchFamily="49" charset="0"/>
              </a:rPr>
              <a:t>varContainingFunction</a:t>
            </a:r>
            <a:r>
              <a:rPr lang="en-US" sz="1800" b="0" i="0" u="none" strike="noStrike" baseline="0" dirty="0">
                <a:latin typeface="BookAntiqua"/>
              </a:rPr>
              <a:t>) and a variable inside a function (</a:t>
            </a:r>
            <a:r>
              <a:rPr lang="en-US" sz="1800" b="0" i="0" u="none" strike="noStrike" baseline="0" dirty="0" err="1">
                <a:latin typeface="Consolas" panose="020B0609020204030204" pitchFamily="49" charset="0"/>
              </a:rPr>
              <a:t>varInFunction</a:t>
            </a:r>
            <a:r>
              <a:rPr lang="en-US" sz="1800" b="0" i="0" u="none" strike="noStrike" baseline="0" dirty="0">
                <a:latin typeface="BookAntiqua"/>
              </a:rPr>
              <a:t>):</a:t>
            </a:r>
          </a:p>
          <a:p>
            <a:pPr marL="0" indent="0" algn="l">
              <a:buNone/>
            </a:pPr>
            <a:endParaRPr lang="en-US" dirty="0">
              <a:latin typeface="BookAntiqua"/>
            </a:endParaRPr>
          </a:p>
          <a:p>
            <a:pPr marL="0" indent="0" algn="l">
              <a:buNone/>
            </a:pPr>
            <a:r>
              <a:rPr lang="en-US" dirty="0">
                <a:latin typeface="BookAntiqua"/>
              </a:rPr>
              <a:t/>
            </a: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Variables contain a certain value and </a:t>
            </a:r>
            <a:r>
              <a:rPr lang="en-US" sz="1800" b="0" i="1" u="none" strike="noStrike" baseline="0" dirty="0">
                <a:latin typeface="BookAntiqua-Italic"/>
              </a:rPr>
              <a:t>are </a:t>
            </a:r>
            <a:r>
              <a:rPr lang="en-US" sz="1800" b="0" i="0" u="none" strike="noStrike" baseline="0" dirty="0">
                <a:latin typeface="BookAntiqua"/>
              </a:rPr>
              <a:t>something; they do not </a:t>
            </a:r>
            <a:r>
              <a:rPr lang="en-US" sz="1800" b="0" i="1" u="none" strike="noStrike" baseline="0" dirty="0">
                <a:latin typeface="BookAntiqua-Italic"/>
              </a:rPr>
              <a:t>do </a:t>
            </a:r>
            <a:r>
              <a:rPr lang="en-US" sz="1800" b="0" i="0" u="none" strike="noStrike" baseline="0" dirty="0">
                <a:latin typeface="BookAntiqua"/>
              </a:rPr>
              <a:t>anything. Functions are actions. They are a bundle of statements that can be executed when they get called. JavaScript will not run the statements when the functions do not get invoked. We will return to the idea of storing functions in variables, and consider some of the benefits, in the </a:t>
            </a:r>
            <a:r>
              <a:rPr lang="en-US" sz="1800" b="0" i="1" u="none" strike="noStrike" baseline="0" dirty="0">
                <a:latin typeface="BookAntiqua-Italic"/>
              </a:rPr>
              <a:t>Anonymous functions </a:t>
            </a:r>
            <a:r>
              <a:rPr lang="en-US" sz="1800" b="0" i="0" u="none" strike="noStrike" baseline="0" dirty="0">
                <a:latin typeface="BookAntiqua"/>
              </a:rPr>
              <a:t>section, but for now let's move on to look at the best way to name your functions.</a:t>
            </a:r>
            <a:endParaRPr lang="en-US" dirty="0">
              <a:latin typeface="BookAntiqua"/>
            </a:endParaRPr>
          </a:p>
        </p:txBody>
      </p:sp>
      <p:pic>
        <p:nvPicPr>
          <p:cNvPr id="5" name="Picture 4">
            <a:extLst>
              <a:ext uri="{FF2B5EF4-FFF2-40B4-BE49-F238E27FC236}">
                <a16:creationId xmlns:a16="http://schemas.microsoft.com/office/drawing/2014/main" id="{43D84058-83BB-4DC5-BDBA-618AB72B86D9}"/>
              </a:ext>
            </a:extLst>
          </p:cNvPr>
          <p:cNvPicPr>
            <a:picLocks noChangeAspect="1"/>
          </p:cNvPicPr>
          <p:nvPr/>
        </p:nvPicPr>
        <p:blipFill>
          <a:blip r:embed="rId2"/>
          <a:stretch>
            <a:fillRect/>
          </a:stretch>
        </p:blipFill>
        <p:spPr>
          <a:xfrm>
            <a:off x="2075184" y="3240740"/>
            <a:ext cx="8041632" cy="1689847"/>
          </a:xfrm>
          <a:prstGeom prst="rect">
            <a:avLst/>
          </a:prstGeom>
        </p:spPr>
      </p:pic>
    </p:spTree>
    <p:extLst>
      <p:ext uri="{BB962C8B-B14F-4D97-AF65-F5344CB8AC3E}">
        <p14:creationId xmlns:p14="http://schemas.microsoft.com/office/powerpoint/2010/main" val="22439951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startAt="4"/>
            </a:pPr>
            <a:r>
              <a:rPr lang="en-US" sz="1800" b="0" i="0" u="none" strike="noStrike" baseline="0" dirty="0">
                <a:latin typeface="BookAntiqua"/>
              </a:rPr>
              <a:t>What will be output to the console?</a:t>
            </a:r>
          </a:p>
          <a:p>
            <a:pPr marL="342900" indent="-342900">
              <a:buFont typeface="+mj-lt"/>
              <a:buAutoNum type="arabicPeriod" startAt="4"/>
            </a:pPr>
            <a:endParaRPr lang="en-US" dirty="0">
              <a:latin typeface="BookAntiqua"/>
            </a:endParaRPr>
          </a:p>
          <a:p>
            <a:pPr marL="342900" indent="-342900">
              <a:buFont typeface="+mj-lt"/>
              <a:buAutoNum type="arabicPeriod" startAt="4"/>
            </a:pPr>
            <a:endParaRPr lang="en-US" dirty="0">
              <a:latin typeface="BookAntiqua"/>
            </a:endParaRPr>
          </a:p>
          <a:p>
            <a:pPr marL="342900" indent="-342900">
              <a:buFont typeface="+mj-lt"/>
              <a:buAutoNum type="arabicPeriod" startAt="4"/>
            </a:pPr>
            <a:endParaRPr lang="en-US" dirty="0">
              <a:latin typeface="BookAntiqua"/>
            </a:endParaRPr>
          </a:p>
          <a:p>
            <a:pPr marL="342900" indent="-342900">
              <a:buFont typeface="+mj-lt"/>
              <a:buAutoNum type="arabicPeriod" startAt="4"/>
            </a:pPr>
            <a:r>
              <a:rPr lang="en-US" sz="1800" b="0" i="0" u="none" strike="noStrike" baseline="0" dirty="0">
                <a:latin typeface="BookAntiqua"/>
              </a:rPr>
              <a:t>What will be output to the console?</a:t>
            </a:r>
            <a:endParaRPr lang="en-US" dirty="0"/>
          </a:p>
          <a:p>
            <a:pPr marL="342900" indent="-342900">
              <a:buFont typeface="+mj-lt"/>
              <a:buAutoNum type="arabicPeriod" startAt="4"/>
            </a:pPr>
            <a:endParaRPr lang="en-US" dirty="0"/>
          </a:p>
        </p:txBody>
      </p:sp>
      <p:pic>
        <p:nvPicPr>
          <p:cNvPr id="6" name="Picture 5">
            <a:extLst>
              <a:ext uri="{FF2B5EF4-FFF2-40B4-BE49-F238E27FC236}">
                <a16:creationId xmlns:a16="http://schemas.microsoft.com/office/drawing/2014/main" id="{79B19A44-D444-4D2F-B807-C9616502C0E1}"/>
              </a:ext>
            </a:extLst>
          </p:cNvPr>
          <p:cNvPicPr>
            <a:picLocks noChangeAspect="1"/>
          </p:cNvPicPr>
          <p:nvPr/>
        </p:nvPicPr>
        <p:blipFill rotWithShape="1">
          <a:blip r:embed="rId2"/>
          <a:srcRect t="11991"/>
          <a:stretch/>
        </p:blipFill>
        <p:spPr>
          <a:xfrm>
            <a:off x="1976436" y="2841812"/>
            <a:ext cx="8239125" cy="653864"/>
          </a:xfrm>
          <a:prstGeom prst="rect">
            <a:avLst/>
          </a:prstGeom>
        </p:spPr>
      </p:pic>
      <p:pic>
        <p:nvPicPr>
          <p:cNvPr id="8" name="Picture 7">
            <a:extLst>
              <a:ext uri="{FF2B5EF4-FFF2-40B4-BE49-F238E27FC236}">
                <a16:creationId xmlns:a16="http://schemas.microsoft.com/office/drawing/2014/main" id="{43B160A2-5D8D-44DE-A0FA-E90FDE28C9B6}"/>
              </a:ext>
            </a:extLst>
          </p:cNvPr>
          <p:cNvPicPr>
            <a:picLocks noChangeAspect="1"/>
          </p:cNvPicPr>
          <p:nvPr/>
        </p:nvPicPr>
        <p:blipFill>
          <a:blip r:embed="rId3"/>
          <a:stretch>
            <a:fillRect/>
          </a:stretch>
        </p:blipFill>
        <p:spPr>
          <a:xfrm>
            <a:off x="1976436" y="4517544"/>
            <a:ext cx="8267700" cy="1638300"/>
          </a:xfrm>
          <a:prstGeom prst="rect">
            <a:avLst/>
          </a:prstGeom>
        </p:spPr>
      </p:pic>
    </p:spTree>
    <p:extLst>
      <p:ext uri="{BB962C8B-B14F-4D97-AF65-F5344CB8AC3E}">
        <p14:creationId xmlns:p14="http://schemas.microsoft.com/office/powerpoint/2010/main" val="27874149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2DF5-F6D4-430E-B83A-73BB8BCA732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CE7682D-3F7C-4A16-8BE0-E0DF4F33B9CB}"/>
              </a:ext>
            </a:extLst>
          </p:cNvPr>
          <p:cNvSpPr>
            <a:spLocks noGrp="1"/>
          </p:cNvSpPr>
          <p:nvPr>
            <p:ph idx="1"/>
          </p:nvPr>
        </p:nvSpPr>
        <p:spPr>
          <a:xfrm>
            <a:off x="581192" y="2043953"/>
            <a:ext cx="11029615" cy="4607859"/>
          </a:xfrm>
        </p:spPr>
        <p:txBody>
          <a:bodyPr>
            <a:normAutofit/>
          </a:bodyPr>
          <a:lstStyle/>
          <a:p>
            <a:pPr marL="0" indent="0" algn="l">
              <a:buNone/>
            </a:pPr>
            <a:r>
              <a:rPr lang="en-US" sz="1800" b="0" i="0" u="none" strike="noStrike" baseline="0" dirty="0">
                <a:latin typeface="BookAntiqua"/>
              </a:rPr>
              <a:t>In this chapter, we have covered functions. Functions are a great JavaScript building block that we can use to reuse lines of code. We can give our functions parameters, so that we can change the code depending on the arguments a function gets invoked with. Functions can return a result; we do so using the </a:t>
            </a:r>
            <a:r>
              <a:rPr lang="en-US" sz="1800" b="0" i="0" u="none" strike="noStrike" baseline="0" dirty="0">
                <a:latin typeface="Consolas" panose="020B0609020204030204" pitchFamily="49" charset="0"/>
              </a:rPr>
              <a:t>return </a:t>
            </a:r>
            <a:r>
              <a:rPr lang="en-US" sz="1800" b="0" i="0" u="none" strike="noStrike" baseline="0" dirty="0">
                <a:latin typeface="BookAntiqua"/>
              </a:rPr>
              <a:t>keyword. And we can use </a:t>
            </a:r>
            <a:r>
              <a:rPr lang="en-US" sz="1800" b="0" i="0" u="none" strike="noStrike" baseline="0" dirty="0">
                <a:latin typeface="Consolas" panose="020B0609020204030204" pitchFamily="49" charset="0"/>
              </a:rPr>
              <a:t>return </a:t>
            </a:r>
            <a:r>
              <a:rPr lang="en-US" sz="1800" b="0" i="0" u="none" strike="noStrike" baseline="0" dirty="0">
                <a:latin typeface="BookAntiqua"/>
              </a:rPr>
              <a:t>at the place where we call a function. We can store the result in a variable or use it in another function, for example.</a:t>
            </a:r>
          </a:p>
          <a:p>
            <a:pPr marL="0" indent="0" algn="l">
              <a:buNone/>
            </a:pPr>
            <a:r>
              <a:rPr lang="en-US" sz="1800" b="0" i="0" u="none" strike="noStrike" baseline="0" dirty="0">
                <a:latin typeface="BookAntiqua"/>
              </a:rPr>
              <a:t>We then met with variable scopes. The scope entails the places from where variables are accessible. Default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const </a:t>
            </a:r>
            <a:r>
              <a:rPr lang="en-US" sz="1800" b="0" i="0" u="none" strike="noStrike" baseline="0" dirty="0">
                <a:latin typeface="BookAntiqua"/>
              </a:rPr>
              <a:t>variables can be accessed inside the block where they're defined (and the inner blocks of that block) and </a:t>
            </a:r>
            <a:r>
              <a:rPr lang="en-US" sz="1800" b="0" i="0" u="none" strike="noStrike" baseline="0" dirty="0">
                <a:latin typeface="Consolas" panose="020B0609020204030204" pitchFamily="49" charset="0"/>
              </a:rPr>
              <a:t>var </a:t>
            </a:r>
            <a:r>
              <a:rPr lang="en-US" sz="1800" b="0" i="0" u="none" strike="noStrike" baseline="0" dirty="0">
                <a:latin typeface="BookAntiqua"/>
              </a:rPr>
              <a:t>is just accessible from the line where it was defined.</a:t>
            </a:r>
          </a:p>
          <a:p>
            <a:pPr marL="0" indent="0" algn="l">
              <a:buNone/>
            </a:pPr>
            <a:r>
              <a:rPr lang="en-US" sz="1800" b="0" i="0" u="none" strike="noStrike" baseline="0" dirty="0">
                <a:latin typeface="BookAntiqua"/>
              </a:rPr>
              <a:t>We can also use recursive functions to elegantly solve problems that can be solved recursively by nature, such as calculating the factorial. Nested functions were the next topic we studied. They are not a big deal, just functions inside functions. Basic functions inside functions are not considered very pretty, but anonymous functions and arrow functions are not uncommon to see. Anonymous functions </a:t>
            </a:r>
            <a:r>
              <a:rPr lang="en-US" sz="1800" b="0" i="0" u="none" strike="noStrike" baseline="0">
                <a:latin typeface="BookAntiqua"/>
              </a:rPr>
              <a:t>are functions without </a:t>
            </a:r>
            <a:r>
              <a:rPr lang="en-US" sz="1800" b="0" i="0" u="none" strike="noStrike" baseline="0" dirty="0">
                <a:latin typeface="BookAntiqua"/>
              </a:rPr>
              <a:t>a name and arrow functions are a special case of anonymous </a:t>
            </a:r>
            <a:r>
              <a:rPr lang="en-US" sz="1800" b="0" i="0" u="none" strike="noStrike" baseline="0">
                <a:latin typeface="BookAntiqua"/>
              </a:rPr>
              <a:t>functions, where </a:t>
            </a:r>
            <a:r>
              <a:rPr lang="en-US" sz="1800" b="0" i="0" u="none" strike="noStrike" baseline="0" dirty="0">
                <a:latin typeface="BookAntiqua"/>
              </a:rPr>
              <a:t>we use an arrow to separate the parameters and the body.</a:t>
            </a:r>
          </a:p>
          <a:p>
            <a:pPr marL="0" indent="0" algn="l">
              <a:buNone/>
            </a:pPr>
            <a:r>
              <a:rPr lang="en-US" sz="1800" b="0" i="0" u="none" strike="noStrike" baseline="0" dirty="0">
                <a:latin typeface="BookAntiqua"/>
              </a:rPr>
              <a:t>In the next chapter, we'll consider classes, another powerful programming construct!</a:t>
            </a:r>
            <a:endParaRPr lang="en-US" dirty="0"/>
          </a:p>
        </p:txBody>
      </p:sp>
    </p:spTree>
    <p:extLst>
      <p:ext uri="{BB962C8B-B14F-4D97-AF65-F5344CB8AC3E}">
        <p14:creationId xmlns:p14="http://schemas.microsoft.com/office/powerpoint/2010/main" val="61470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D4D7-383E-4357-A188-3061AA58429E}"/>
              </a:ext>
            </a:extLst>
          </p:cNvPr>
          <p:cNvSpPr>
            <a:spLocks noGrp="1"/>
          </p:cNvSpPr>
          <p:nvPr>
            <p:ph type="title"/>
          </p:nvPr>
        </p:nvSpPr>
        <p:spPr/>
        <p:txBody>
          <a:bodyPr/>
          <a:lstStyle/>
          <a:p>
            <a:r>
              <a:rPr lang="en-US" dirty="0"/>
              <a:t>Naming functions</a:t>
            </a:r>
          </a:p>
        </p:txBody>
      </p:sp>
      <p:sp>
        <p:nvSpPr>
          <p:cNvPr id="3" name="Content Placeholder 2">
            <a:extLst>
              <a:ext uri="{FF2B5EF4-FFF2-40B4-BE49-F238E27FC236}">
                <a16:creationId xmlns:a16="http://schemas.microsoft.com/office/drawing/2014/main" id="{D833B866-1570-4EBF-BA01-69906051B799}"/>
              </a:ext>
            </a:extLst>
          </p:cNvPr>
          <p:cNvSpPr>
            <a:spLocks noGrp="1"/>
          </p:cNvSpPr>
          <p:nvPr>
            <p:ph idx="1"/>
          </p:nvPr>
        </p:nvSpPr>
        <p:spPr>
          <a:xfrm>
            <a:off x="581192" y="2180496"/>
            <a:ext cx="11029615" cy="4112728"/>
          </a:xfrm>
        </p:spPr>
        <p:txBody>
          <a:bodyPr/>
          <a:lstStyle/>
          <a:p>
            <a:pPr marL="0" indent="0" algn="l">
              <a:buNone/>
            </a:pPr>
            <a:r>
              <a:rPr lang="en-US" sz="1800" b="0" i="0" u="none" strike="noStrike" baseline="0" dirty="0">
                <a:latin typeface="BookAntiqua"/>
              </a:rPr>
              <a:t>Giving your function a name might seem like a trivial task, but there are some best practices to keep in mind here. To keep it short:</a:t>
            </a:r>
          </a:p>
          <a:p>
            <a:pPr lvl="1">
              <a:buFont typeface="Arial" panose="020B0604020202020204" pitchFamily="34" charset="0"/>
              <a:buChar char="•"/>
            </a:pPr>
            <a:r>
              <a:rPr lang="en-US" sz="1800" b="0" i="0" u="none" strike="noStrike" baseline="0" dirty="0">
                <a:latin typeface="BookAntiqua"/>
              </a:rPr>
              <a:t>Use camelCase for your functions: this means that the first word starts with a lowercase letter and new words start with a capital. That makes it a lot easier to read and keeps your code consistent.</a:t>
            </a:r>
          </a:p>
          <a:p>
            <a:pPr lvl="1">
              <a:buFont typeface="Arial" panose="020B0604020202020204" pitchFamily="34" charset="0"/>
              <a:buChar char="•"/>
            </a:pPr>
            <a:r>
              <a:rPr lang="en-US" sz="1800" b="0" i="0" u="none" strike="noStrike" baseline="0" dirty="0">
                <a:latin typeface="BookAntiqua"/>
              </a:rPr>
              <a:t>Make sure that the name describes what the function is doing: it's better to call a number addition function </a:t>
            </a:r>
            <a:r>
              <a:rPr lang="en-US" sz="1800" b="0" i="0" u="none" strike="noStrike" baseline="0" dirty="0" err="1">
                <a:latin typeface="Consolas" panose="020B0609020204030204" pitchFamily="49" charset="0"/>
              </a:rPr>
              <a:t>addNumbers</a:t>
            </a:r>
            <a:r>
              <a:rPr lang="en-US" sz="1800" b="0" i="0" u="none" strike="noStrike" baseline="0" dirty="0">
                <a:latin typeface="Consolas" panose="020B0609020204030204" pitchFamily="49" charset="0"/>
              </a:rPr>
              <a:t> </a:t>
            </a:r>
            <a:r>
              <a:rPr lang="en-US" sz="1800" b="0" i="0" u="none" strike="noStrike" baseline="0" dirty="0">
                <a:latin typeface="BookAntiqua"/>
              </a:rPr>
              <a:t>than </a:t>
            </a:r>
            <a:r>
              <a:rPr lang="en-US" sz="1800" b="0" i="0" u="none" strike="noStrike" baseline="0" dirty="0" err="1">
                <a:latin typeface="Consolas" panose="020B0609020204030204" pitchFamily="49" charset="0"/>
              </a:rPr>
              <a:t>myFunc</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BookAntiqua"/>
              </a:rPr>
              <a:t>Use a verb to describe what the function is doing: make it an action. So instead of </a:t>
            </a:r>
            <a:r>
              <a:rPr lang="en-US" sz="1800" b="0" i="0" u="none" strike="noStrike" baseline="0" dirty="0" err="1">
                <a:latin typeface="Consolas" panose="020B0609020204030204" pitchFamily="49" charset="0"/>
              </a:rPr>
              <a:t>hiThere</a:t>
            </a:r>
            <a:r>
              <a:rPr lang="en-US" sz="1800" b="0" i="0" u="none" strike="noStrike" baseline="0" dirty="0">
                <a:latin typeface="BookAntiqua"/>
              </a:rPr>
              <a:t>, call it </a:t>
            </a:r>
            <a:r>
              <a:rPr lang="en-US" sz="1800" b="0" i="0" u="none" strike="noStrike" baseline="0" dirty="0" err="1">
                <a:latin typeface="Consolas" panose="020B0609020204030204" pitchFamily="49" charset="0"/>
              </a:rPr>
              <a:t>sayHi</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22737034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9987</TotalTime>
  <Words>6606</Words>
  <Application>Microsoft Office PowerPoint</Application>
  <PresentationFormat>Widescreen</PresentationFormat>
  <Paragraphs>512</Paragraphs>
  <Slides>81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BookAntiqua</vt:lpstr>
      <vt:lpstr>BookAntiqua-Bold</vt:lpstr>
      <vt:lpstr>BookAntiqua-Italic</vt:lpstr>
      <vt:lpstr>Calibri</vt:lpstr>
      <vt:lpstr>Consolas</vt:lpstr>
      <vt:lpstr>Gill Sans MT</vt:lpstr>
      <vt:lpstr>Wingdings 2</vt:lpstr>
      <vt:lpstr>Dividend</vt:lpstr>
      <vt:lpstr>JAvaScript Chapter 06: Functions</vt:lpstr>
      <vt:lpstr>Introduction</vt:lpstr>
      <vt:lpstr>Introduction</vt:lpstr>
      <vt:lpstr>Basic functions</vt:lpstr>
      <vt:lpstr>Invoking functions</vt:lpstr>
      <vt:lpstr>Writing functions</vt:lpstr>
      <vt:lpstr>Writing functions</vt:lpstr>
      <vt:lpstr>Writing functions</vt:lpstr>
      <vt:lpstr>Naming functions</vt:lpstr>
      <vt:lpstr>Practice exercise 6.1</vt:lpstr>
      <vt:lpstr>Practice exercise 6.2</vt:lpstr>
      <vt:lpstr>Parameters and arguments</vt:lpstr>
      <vt:lpstr>Parameters and arguments</vt:lpstr>
      <vt:lpstr>Parameters and arguments</vt:lpstr>
      <vt:lpstr>Practice exercise 6.3</vt:lpstr>
      <vt:lpstr>Default or unsuitable parameters</vt:lpstr>
      <vt:lpstr>Default or unsuitable parameters</vt:lpstr>
      <vt:lpstr>Default or unsuitable parameters</vt:lpstr>
      <vt:lpstr>Special functions and operators</vt:lpstr>
      <vt:lpstr>Arrow functions</vt:lpstr>
      <vt:lpstr>Arrow functions</vt:lpstr>
      <vt:lpstr>Arrow functions</vt:lpstr>
      <vt:lpstr>Arrow functions</vt:lpstr>
      <vt:lpstr>Spread operator</vt:lpstr>
      <vt:lpstr>Spread operator</vt:lpstr>
      <vt:lpstr>Spread operator</vt:lpstr>
      <vt:lpstr>Rest parameter</vt:lpstr>
      <vt:lpstr>Rest parameter</vt:lpstr>
      <vt:lpstr>Returning function values</vt:lpstr>
      <vt:lpstr>Returning function values</vt:lpstr>
      <vt:lpstr>Returning function values</vt:lpstr>
      <vt:lpstr>Returning function values</vt:lpstr>
      <vt:lpstr>Practice exercise 6.4</vt:lpstr>
      <vt:lpstr>Returning with arrow functions</vt:lpstr>
      <vt:lpstr>Variable scope in functions</vt:lpstr>
      <vt:lpstr>Local variables in functions</vt:lpstr>
      <vt:lpstr>Local variables in functions</vt:lpstr>
      <vt:lpstr>Local variables in functions</vt:lpstr>
      <vt:lpstr>Local variables in functions</vt:lpstr>
      <vt:lpstr>let versus var variables</vt:lpstr>
      <vt:lpstr>let versus var variables</vt:lpstr>
      <vt:lpstr>let versus var variables</vt:lpstr>
      <vt:lpstr>let versus var variables</vt:lpstr>
      <vt:lpstr>let versus var variables</vt:lpstr>
      <vt:lpstr>const scope</vt:lpstr>
      <vt:lpstr>Global variables</vt:lpstr>
      <vt:lpstr>Global variables</vt:lpstr>
      <vt:lpstr>Global variables</vt:lpstr>
      <vt:lpstr>Global variables</vt:lpstr>
      <vt:lpstr>Global variables</vt:lpstr>
      <vt:lpstr>Global variables</vt:lpstr>
      <vt:lpstr>Immediately invoked function expression</vt:lpstr>
      <vt:lpstr>Immediately invoked function expression</vt:lpstr>
      <vt:lpstr>Practice exercise 6.5</vt:lpstr>
      <vt:lpstr>Recursive functions</vt:lpstr>
      <vt:lpstr>Recursive functions</vt:lpstr>
      <vt:lpstr>Recursive functions</vt:lpstr>
      <vt:lpstr>Recursive functions</vt:lpstr>
      <vt:lpstr>Recursive functions</vt:lpstr>
      <vt:lpstr>Recursive functions</vt:lpstr>
      <vt:lpstr>Practice exercise 6.6</vt:lpstr>
      <vt:lpstr>Practice exercise 6.6</vt:lpstr>
      <vt:lpstr>Nested functions</vt:lpstr>
      <vt:lpstr>Nested functions</vt:lpstr>
      <vt:lpstr>Nested functions</vt:lpstr>
      <vt:lpstr>Practice exercise 6.7</vt:lpstr>
      <vt:lpstr>Anonymous functions</vt:lpstr>
      <vt:lpstr>Anonymous functions</vt:lpstr>
      <vt:lpstr>Practice exercise 6.8</vt:lpstr>
      <vt:lpstr>Function callbacks</vt:lpstr>
      <vt:lpstr>Function callbacks</vt:lpstr>
      <vt:lpstr>Function callbacks</vt:lpstr>
      <vt:lpstr>Function callbacks</vt:lpstr>
      <vt:lpstr>Function callbacks</vt:lpstr>
      <vt:lpstr>Create a recursive function</vt:lpstr>
      <vt:lpstr>Set timeout order</vt:lpstr>
      <vt:lpstr>Self-check quiz</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IT#4</cp:lastModifiedBy>
  <cp:revision>147</cp:revision>
  <dcterms:created xsi:type="dcterms:W3CDTF">2022-01-06T00:17:01Z</dcterms:created>
  <dcterms:modified xsi:type="dcterms:W3CDTF">2022-06-20T09:25:26Z</dcterms:modified>
</cp:coreProperties>
</file>