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82"/>
  </p:notesMasterIdLst>
  <p:sldIdLst>
    <p:sldId id="269" r:id="rId2"/>
    <p:sldId id="270" r:id="rId3"/>
    <p:sldId id="272" r:id="rId4"/>
    <p:sldId id="280" r:id="rId5"/>
    <p:sldId id="386" r:id="rId6"/>
    <p:sldId id="387" r:id="rId7"/>
    <p:sldId id="286" r:id="rId8"/>
    <p:sldId id="288" r:id="rId9"/>
    <p:sldId id="290" r:id="rId10"/>
    <p:sldId id="391" r:id="rId11"/>
    <p:sldId id="436" r:id="rId12"/>
    <p:sldId id="292" r:id="rId13"/>
    <p:sldId id="392" r:id="rId14"/>
    <p:sldId id="293" r:id="rId15"/>
    <p:sldId id="437" r:id="rId16"/>
    <p:sldId id="294" r:id="rId17"/>
    <p:sldId id="295" r:id="rId18"/>
    <p:sldId id="393" r:id="rId19"/>
    <p:sldId id="394" r:id="rId20"/>
    <p:sldId id="395" r:id="rId21"/>
    <p:sldId id="438" r:id="rId22"/>
    <p:sldId id="396" r:id="rId23"/>
    <p:sldId id="296" r:id="rId24"/>
    <p:sldId id="344" r:id="rId25"/>
    <p:sldId id="439" r:id="rId26"/>
    <p:sldId id="398" r:id="rId27"/>
    <p:sldId id="347" r:id="rId28"/>
    <p:sldId id="348" r:id="rId29"/>
    <p:sldId id="349" r:id="rId30"/>
    <p:sldId id="440" r:id="rId31"/>
    <p:sldId id="441" r:id="rId32"/>
    <p:sldId id="442" r:id="rId33"/>
    <p:sldId id="443" r:id="rId34"/>
    <p:sldId id="297" r:id="rId35"/>
    <p:sldId id="301" r:id="rId36"/>
    <p:sldId id="350" r:id="rId37"/>
    <p:sldId id="359" r:id="rId38"/>
    <p:sldId id="444" r:id="rId39"/>
    <p:sldId id="362" r:id="rId40"/>
    <p:sldId id="365" r:id="rId41"/>
    <p:sldId id="399" r:id="rId42"/>
    <p:sldId id="369" r:id="rId43"/>
    <p:sldId id="370" r:id="rId44"/>
    <p:sldId id="372" r:id="rId45"/>
    <p:sldId id="445" r:id="rId46"/>
    <p:sldId id="375" r:id="rId47"/>
    <p:sldId id="446" r:id="rId48"/>
    <p:sldId id="447" r:id="rId49"/>
    <p:sldId id="381" r:id="rId50"/>
    <p:sldId id="448" r:id="rId51"/>
    <p:sldId id="400" r:id="rId52"/>
    <p:sldId id="449" r:id="rId53"/>
    <p:sldId id="450" r:id="rId54"/>
    <p:sldId id="401" r:id="rId55"/>
    <p:sldId id="402" r:id="rId56"/>
    <p:sldId id="403" r:id="rId57"/>
    <p:sldId id="405" r:id="rId58"/>
    <p:sldId id="451" r:id="rId59"/>
    <p:sldId id="404" r:id="rId60"/>
    <p:sldId id="406" r:id="rId61"/>
    <p:sldId id="407" r:id="rId62"/>
    <p:sldId id="408" r:id="rId63"/>
    <p:sldId id="409" r:id="rId64"/>
    <p:sldId id="410" r:id="rId65"/>
    <p:sldId id="411" r:id="rId66"/>
    <p:sldId id="452" r:id="rId67"/>
    <p:sldId id="453" r:id="rId68"/>
    <p:sldId id="454" r:id="rId69"/>
    <p:sldId id="412" r:id="rId70"/>
    <p:sldId id="413" r:id="rId71"/>
    <p:sldId id="415" r:id="rId72"/>
    <p:sldId id="416" r:id="rId73"/>
    <p:sldId id="417" r:id="rId74"/>
    <p:sldId id="418" r:id="rId75"/>
    <p:sldId id="419" r:id="rId76"/>
    <p:sldId id="420" r:id="rId77"/>
    <p:sldId id="421" r:id="rId78"/>
    <p:sldId id="422" r:id="rId79"/>
    <p:sldId id="423" r:id="rId80"/>
    <p:sldId id="424"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517FA-D6DE-4603-9251-0A7E09AFEB98}">
          <p14:sldIdLst>
            <p14:sldId id="269"/>
          </p14:sldIdLst>
        </p14:section>
        <p14:section name="Introduction" id="{FA9D01CF-BD9E-4855-8E61-3905E8AC179C}">
          <p14:sldIdLst>
            <p14:sldId id="270"/>
          </p14:sldIdLst>
        </p14:section>
        <p14:section name="Variables" id="{D3EE7BA3-2DA7-418F-9350-64DD57CD30DC}">
          <p14:sldIdLst>
            <p14:sldId id="272"/>
          </p14:sldIdLst>
        </p14:section>
        <p14:section name="Declaring variables" id="{FBEED6DF-1B62-48F8-8C2D-95336AA51CAC}">
          <p14:sldIdLst>
            <p14:sldId id="280"/>
          </p14:sldIdLst>
        </p14:section>
        <p14:section name="let, var, and const" id="{E3955F53-57EA-42C5-96A6-C38A0F154194}">
          <p14:sldIdLst>
            <p14:sldId id="386"/>
            <p14:sldId id="387"/>
          </p14:sldIdLst>
        </p14:section>
        <p14:section name="Naming variables" id="{5EE36B2F-4460-4056-817C-C002C89BE258}">
          <p14:sldIdLst>
            <p14:sldId id="286"/>
          </p14:sldIdLst>
        </p14:section>
        <p14:section name="Primitive data types" id="{9DFF2104-2A8B-43EC-BC72-BE2D67F5E8EF}">
          <p14:sldIdLst>
            <p14:sldId id="288"/>
          </p14:sldIdLst>
        </p14:section>
        <p14:section name="String" id="{23EC89D4-C156-449F-BA38-FD18C964AE6A}">
          <p14:sldIdLst>
            <p14:sldId id="290"/>
            <p14:sldId id="391"/>
            <p14:sldId id="436"/>
          </p14:sldIdLst>
        </p14:section>
        <p14:section name="Escape characters" id="{67D42413-EAF7-4DE0-9129-11F4F91AF260}">
          <p14:sldIdLst>
            <p14:sldId id="292"/>
            <p14:sldId id="392"/>
          </p14:sldIdLst>
        </p14:section>
        <p14:section name="Number" id="{6C0A4409-7771-4BE9-B86B-6F53E4E1184E}">
          <p14:sldIdLst>
            <p14:sldId id="293"/>
            <p14:sldId id="437"/>
          </p14:sldIdLst>
        </p14:section>
        <p14:section name="BigInt" id="{29796615-DC95-4849-AFF9-920D0BB28154}">
          <p14:sldIdLst>
            <p14:sldId id="294"/>
          </p14:sldIdLst>
        </p14:section>
        <p14:section name="Boolean" id="{A053314E-684B-4A82-AED9-B2E5E6FA4EAA}">
          <p14:sldIdLst>
            <p14:sldId id="295"/>
          </p14:sldIdLst>
        </p14:section>
        <p14:section name="Symbol" id="{19A07773-C3F7-4072-801B-2BF8F24B580E}">
          <p14:sldIdLst>
            <p14:sldId id="393"/>
            <p14:sldId id="394"/>
          </p14:sldIdLst>
        </p14:section>
        <p14:section name="Undefined" id="{8CA3A936-70EA-4226-B4DA-438E35693E4D}">
          <p14:sldIdLst>
            <p14:sldId id="395"/>
          </p14:sldIdLst>
        </p14:section>
        <p14:section name="null" id="{B8A89BD4-C05D-4259-ABEE-473CF061B258}">
          <p14:sldIdLst>
            <p14:sldId id="438"/>
            <p14:sldId id="396"/>
          </p14:sldIdLst>
        </p14:section>
        <p14:section name="Analyzing and modifying data types" id="{0A6D7161-C352-4A5B-B191-34732AA9E918}">
          <p14:sldIdLst>
            <p14:sldId id="296"/>
          </p14:sldIdLst>
        </p14:section>
        <p14:section name="Working out the type of a variable" id="{7C765E02-30D4-4E05-BE72-5A9C34BB700E}">
          <p14:sldIdLst>
            <p14:sldId id="344"/>
            <p14:sldId id="439"/>
            <p14:sldId id="398"/>
          </p14:sldIdLst>
        </p14:section>
        <p14:section name="Converting data types" id="{F608AEAC-4D35-46F9-958B-CAC1C4D46818}">
          <p14:sldIdLst>
            <p14:sldId id="347"/>
            <p14:sldId id="348"/>
            <p14:sldId id="349"/>
            <p14:sldId id="440"/>
            <p14:sldId id="441"/>
            <p14:sldId id="442"/>
            <p14:sldId id="443"/>
          </p14:sldIdLst>
        </p14:section>
        <p14:section name="Practice exercise 2.1" id="{EBDFAB02-E97A-456D-9A07-9654565F54E2}">
          <p14:sldIdLst>
            <p14:sldId id="297"/>
          </p14:sldIdLst>
        </p14:section>
        <p14:section name="Operators" id="{51BDCA80-0AC2-44E4-8B06-89983D425F46}">
          <p14:sldIdLst>
            <p14:sldId id="301"/>
          </p14:sldIdLst>
        </p14:section>
        <p14:section name="Arithmetic operators" id="{07CB8B09-87B2-4634-89AF-EA6AFBF217B0}">
          <p14:sldIdLst>
            <p14:sldId id="350"/>
          </p14:sldIdLst>
        </p14:section>
        <p14:section name="Addition" id="{CA7C57E8-353C-4485-A14A-A9DD68D5AC1E}">
          <p14:sldIdLst>
            <p14:sldId id="359"/>
            <p14:sldId id="444"/>
          </p14:sldIdLst>
        </p14:section>
        <p14:section name="Practice exercise 2.2" id="{D2AADB28-DEAD-48AB-8560-D0F3A9E0DD5F}">
          <p14:sldIdLst>
            <p14:sldId id="362"/>
          </p14:sldIdLst>
        </p14:section>
        <p14:section name="Subtraction" id="{21357A82-AED7-4B36-9CFD-70A843890E63}">
          <p14:sldIdLst>
            <p14:sldId id="365"/>
            <p14:sldId id="399"/>
          </p14:sldIdLst>
        </p14:section>
        <p14:section name="Multiplication" id="{65D7662B-0CA1-4D0A-B98C-AEDEB8959028}">
          <p14:sldIdLst>
            <p14:sldId id="369"/>
          </p14:sldIdLst>
        </p14:section>
        <p14:section name="Division" id="{B7EB30B4-40A1-4D91-B92A-97DC1B2EBA80}">
          <p14:sldIdLst>
            <p14:sldId id="370"/>
          </p14:sldIdLst>
        </p14:section>
        <p14:section name="Exponentiation" id="{2E2BEEDD-60D8-4C10-9213-027DE8CE8A14}">
          <p14:sldIdLst>
            <p14:sldId id="372"/>
            <p14:sldId id="445"/>
          </p14:sldIdLst>
        </p14:section>
        <p14:section name="Modulus" id="{889AE243-F12D-432C-9B57-E681C9896295}">
          <p14:sldIdLst>
            <p14:sldId id="375"/>
            <p14:sldId id="446"/>
            <p14:sldId id="447"/>
          </p14:sldIdLst>
        </p14:section>
        <p14:section name="Unary operators: increment and decrement" id="{16F38BA8-8431-4312-B2A0-D9C83D765B21}">
          <p14:sldIdLst>
            <p14:sldId id="381"/>
            <p14:sldId id="448"/>
          </p14:sldIdLst>
        </p14:section>
        <p14:section name="Prefix and postfix operators" id="{60E06F2A-62B1-4B15-889B-64F78ED5730F}">
          <p14:sldIdLst>
            <p14:sldId id="400"/>
            <p14:sldId id="449"/>
            <p14:sldId id="450"/>
          </p14:sldIdLst>
        </p14:section>
        <p14:section name="Combining the operators" id="{2DB2C713-C446-4648-ACE3-22E79B4888EA}">
          <p14:sldIdLst>
            <p14:sldId id="401"/>
          </p14:sldIdLst>
        </p14:section>
        <p14:section name="Practice exercise 2.3" id="{016BC9C6-A513-4EB9-9CDB-16B3AD7E0003}">
          <p14:sldIdLst>
            <p14:sldId id="402"/>
          </p14:sldIdLst>
        </p14:section>
        <p14:section name="Assignment operators" id="{29ECFF05-BF55-4BC3-9C1B-EDE67E3C3855}">
          <p14:sldIdLst>
            <p14:sldId id="403"/>
            <p14:sldId id="405"/>
            <p14:sldId id="451"/>
          </p14:sldIdLst>
        </p14:section>
        <p14:section name="Practice exercise 2.4" id="{026A29EB-065A-452A-A7A0-C3FA7F57C053}">
          <p14:sldIdLst>
            <p14:sldId id="404"/>
          </p14:sldIdLst>
        </p14:section>
        <p14:section name="Comparison operators" id="{39E60308-BCD1-41F9-AB32-E6588944DC85}">
          <p14:sldIdLst>
            <p14:sldId id="406"/>
          </p14:sldIdLst>
        </p14:section>
        <p14:section name="Equal" id="{ED329BFB-5AA2-4236-B884-AFFD70DEB8DF}">
          <p14:sldIdLst>
            <p14:sldId id="407"/>
            <p14:sldId id="408"/>
          </p14:sldIdLst>
        </p14:section>
        <p14:section name="Not equal" id="{DBD7EA18-AAC6-4853-8283-92ADF4115A9A}">
          <p14:sldIdLst>
            <p14:sldId id="409"/>
            <p14:sldId id="410"/>
          </p14:sldIdLst>
        </p14:section>
        <p14:section name="Greater than and smaller than" id="{F7BAFCBB-206A-42E6-BEED-A4E28D211B9B}">
          <p14:sldIdLst>
            <p14:sldId id="411"/>
            <p14:sldId id="452"/>
            <p14:sldId id="453"/>
            <p14:sldId id="454"/>
          </p14:sldIdLst>
        </p14:section>
        <p14:section name="Logical operators" id="{B5D13853-7230-43B2-9BDB-93282971E80F}">
          <p14:sldIdLst>
            <p14:sldId id="412"/>
          </p14:sldIdLst>
        </p14:section>
        <p14:section name="And" id="{42DF8D33-F0C6-44E0-8056-315EB137125F}">
          <p14:sldIdLst>
            <p14:sldId id="413"/>
          </p14:sldIdLst>
        </p14:section>
        <p14:section name="Or" id="{7630729D-897A-479B-A18A-C626ED24C2EE}">
          <p14:sldIdLst>
            <p14:sldId id="415"/>
          </p14:sldIdLst>
        </p14:section>
        <p14:section name="Not" id="{A1D016BD-724A-44EA-8418-5D3C373ADDB7}">
          <p14:sldIdLst>
            <p14:sldId id="416"/>
          </p14:sldIdLst>
        </p14:section>
        <p14:section name="Chapter project" id="{05BC1FE8-A031-4E29-990E-E818A8467637}">
          <p14:sldIdLst>
            <p14:sldId id="417"/>
            <p14:sldId id="418"/>
          </p14:sldIdLst>
        </p14:section>
        <p14:section name="Self-check quiz" id="{53378C9C-61EC-42EF-9ACB-70AA294BECD8}">
          <p14:sldIdLst>
            <p14:sldId id="419"/>
            <p14:sldId id="420"/>
            <p14:sldId id="421"/>
            <p14:sldId id="422"/>
            <p14:sldId id="423"/>
          </p14:sldIdLst>
        </p14:section>
        <p14:section name="Summary" id="{2F80B666-7FAC-43E2-9588-EDDF42B0BE0E}">
          <p14:sldIdLst>
            <p14:sldId id="4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29EF18CA-4DE8-43A5-BA88-4B9FD218BCD8}"/>
    <pc:docChg chg="undo custSel addSld delSld modSld addSection delSection modSection">
      <pc:chgData name="Boban Srezovski" userId="d2c5dd452d77a740" providerId="LiveId" clId="{29EF18CA-4DE8-43A5-BA88-4B9FD218BCD8}" dt="2022-03-14T11:13:39.209" v="325" actId="6549"/>
      <pc:docMkLst>
        <pc:docMk/>
      </pc:docMkLst>
      <pc:sldChg chg="modSp mod">
        <pc:chgData name="Boban Srezovski" userId="d2c5dd452d77a740" providerId="LiveId" clId="{29EF18CA-4DE8-43A5-BA88-4B9FD218BCD8}" dt="2022-03-08T12:54:33.091" v="312" actId="20577"/>
        <pc:sldMkLst>
          <pc:docMk/>
          <pc:sldMk cId="4120532793" sldId="269"/>
        </pc:sldMkLst>
        <pc:spChg chg="mod">
          <ac:chgData name="Boban Srezovski" userId="d2c5dd452d77a740" providerId="LiveId" clId="{29EF18CA-4DE8-43A5-BA88-4B9FD218BCD8}" dt="2022-03-08T12:54:33.091" v="312" actId="20577"/>
          <ac:spMkLst>
            <pc:docMk/>
            <pc:sldMk cId="4120532793" sldId="269"/>
            <ac:spMk id="2" creationId="{D6A451ED-E201-46BE-B207-BB09860B7F38}"/>
          </ac:spMkLst>
        </pc:spChg>
      </pc:sldChg>
      <pc:sldChg chg="add del">
        <pc:chgData name="Boban Srezovski" userId="d2c5dd452d77a740" providerId="LiveId" clId="{29EF18CA-4DE8-43A5-BA88-4B9FD218BCD8}" dt="2022-03-08T12:52:49.630" v="290"/>
        <pc:sldMkLst>
          <pc:docMk/>
          <pc:sldMk cId="337182121" sldId="375"/>
        </pc:sldMkLst>
      </pc:sldChg>
      <pc:sldChg chg="add del">
        <pc:chgData name="Boban Srezovski" userId="d2c5dd452d77a740" providerId="LiveId" clId="{29EF18CA-4DE8-43A5-BA88-4B9FD218BCD8}" dt="2022-03-08T12:52:54.115" v="291"/>
        <pc:sldMkLst>
          <pc:docMk/>
          <pc:sldMk cId="694927411" sldId="381"/>
        </pc:sldMkLst>
      </pc:sldChg>
      <pc:sldChg chg="add del">
        <pc:chgData name="Boban Srezovski" userId="d2c5dd452d77a740" providerId="LiveId" clId="{29EF18CA-4DE8-43A5-BA88-4B9FD218BCD8}" dt="2022-03-08T12:52:58.173" v="292"/>
        <pc:sldMkLst>
          <pc:docMk/>
          <pc:sldMk cId="33089202" sldId="400"/>
        </pc:sldMkLst>
      </pc:sldChg>
      <pc:sldChg chg="add del">
        <pc:chgData name="Boban Srezovski" userId="d2c5dd452d77a740" providerId="LiveId" clId="{29EF18CA-4DE8-43A5-BA88-4B9FD218BCD8}" dt="2022-03-08T12:53:03.693" v="293"/>
        <pc:sldMkLst>
          <pc:docMk/>
          <pc:sldMk cId="654819145" sldId="401"/>
        </pc:sldMkLst>
      </pc:sldChg>
      <pc:sldChg chg="add del">
        <pc:chgData name="Boban Srezovski" userId="d2c5dd452d77a740" providerId="LiveId" clId="{29EF18CA-4DE8-43A5-BA88-4B9FD218BCD8}" dt="2022-03-08T12:53:03.693" v="293"/>
        <pc:sldMkLst>
          <pc:docMk/>
          <pc:sldMk cId="3570635793" sldId="402"/>
        </pc:sldMkLst>
      </pc:sldChg>
      <pc:sldChg chg="add del">
        <pc:chgData name="Boban Srezovski" userId="d2c5dd452d77a740" providerId="LiveId" clId="{29EF18CA-4DE8-43A5-BA88-4B9FD218BCD8}" dt="2022-03-08T12:53:03.693" v="293"/>
        <pc:sldMkLst>
          <pc:docMk/>
          <pc:sldMk cId="1011314282" sldId="403"/>
        </pc:sldMkLst>
      </pc:sldChg>
      <pc:sldChg chg="add del">
        <pc:chgData name="Boban Srezovski" userId="d2c5dd452d77a740" providerId="LiveId" clId="{29EF18CA-4DE8-43A5-BA88-4B9FD218BCD8}" dt="2022-03-08T12:53:08.821" v="294"/>
        <pc:sldMkLst>
          <pc:docMk/>
          <pc:sldMk cId="2447118592" sldId="404"/>
        </pc:sldMkLst>
      </pc:sldChg>
      <pc:sldChg chg="add del">
        <pc:chgData name="Boban Srezovski" userId="d2c5dd452d77a740" providerId="LiveId" clId="{29EF18CA-4DE8-43A5-BA88-4B9FD218BCD8}" dt="2022-03-08T12:53:03.693" v="293"/>
        <pc:sldMkLst>
          <pc:docMk/>
          <pc:sldMk cId="2586758603" sldId="405"/>
        </pc:sldMkLst>
      </pc:sldChg>
      <pc:sldChg chg="add del">
        <pc:chgData name="Boban Srezovski" userId="d2c5dd452d77a740" providerId="LiveId" clId="{29EF18CA-4DE8-43A5-BA88-4B9FD218BCD8}" dt="2022-03-08T12:53:12.595" v="295"/>
        <pc:sldMkLst>
          <pc:docMk/>
          <pc:sldMk cId="1470157071" sldId="406"/>
        </pc:sldMkLst>
      </pc:sldChg>
      <pc:sldChg chg="add del">
        <pc:chgData name="Boban Srezovski" userId="d2c5dd452d77a740" providerId="LiveId" clId="{29EF18CA-4DE8-43A5-BA88-4B9FD218BCD8}" dt="2022-03-08T12:53:16.335" v="296"/>
        <pc:sldMkLst>
          <pc:docMk/>
          <pc:sldMk cId="1075651231" sldId="407"/>
        </pc:sldMkLst>
      </pc:sldChg>
      <pc:sldChg chg="add del">
        <pc:chgData name="Boban Srezovski" userId="d2c5dd452d77a740" providerId="LiveId" clId="{29EF18CA-4DE8-43A5-BA88-4B9FD218BCD8}" dt="2022-03-08T12:53:16.335" v="296"/>
        <pc:sldMkLst>
          <pc:docMk/>
          <pc:sldMk cId="3704936093" sldId="408"/>
        </pc:sldMkLst>
      </pc:sldChg>
      <pc:sldChg chg="add del">
        <pc:chgData name="Boban Srezovski" userId="d2c5dd452d77a740" providerId="LiveId" clId="{29EF18CA-4DE8-43A5-BA88-4B9FD218BCD8}" dt="2022-03-08T12:53:20.734" v="297"/>
        <pc:sldMkLst>
          <pc:docMk/>
          <pc:sldMk cId="1384360492" sldId="409"/>
        </pc:sldMkLst>
      </pc:sldChg>
      <pc:sldChg chg="add del">
        <pc:chgData name="Boban Srezovski" userId="d2c5dd452d77a740" providerId="LiveId" clId="{29EF18CA-4DE8-43A5-BA88-4B9FD218BCD8}" dt="2022-03-08T12:53:20.734" v="297"/>
        <pc:sldMkLst>
          <pc:docMk/>
          <pc:sldMk cId="2248868909" sldId="410"/>
        </pc:sldMkLst>
      </pc:sldChg>
      <pc:sldChg chg="add del">
        <pc:chgData name="Boban Srezovski" userId="d2c5dd452d77a740" providerId="LiveId" clId="{29EF18CA-4DE8-43A5-BA88-4B9FD218BCD8}" dt="2022-03-08T12:53:20.734" v="297"/>
        <pc:sldMkLst>
          <pc:docMk/>
          <pc:sldMk cId="2957737723" sldId="411"/>
        </pc:sldMkLst>
      </pc:sldChg>
      <pc:sldChg chg="add del">
        <pc:chgData name="Boban Srezovski" userId="d2c5dd452d77a740" providerId="LiveId" clId="{29EF18CA-4DE8-43A5-BA88-4B9FD218BCD8}" dt="2022-03-08T12:53:24.535" v="298"/>
        <pc:sldMkLst>
          <pc:docMk/>
          <pc:sldMk cId="1440591897" sldId="412"/>
        </pc:sldMkLst>
      </pc:sldChg>
      <pc:sldChg chg="add del">
        <pc:chgData name="Boban Srezovski" userId="d2c5dd452d77a740" providerId="LiveId" clId="{29EF18CA-4DE8-43A5-BA88-4B9FD218BCD8}" dt="2022-03-08T12:53:24.535" v="298"/>
        <pc:sldMkLst>
          <pc:docMk/>
          <pc:sldMk cId="2817901728" sldId="413"/>
        </pc:sldMkLst>
      </pc:sldChg>
      <pc:sldChg chg="add del">
        <pc:chgData name="Boban Srezovski" userId="d2c5dd452d77a740" providerId="LiveId" clId="{29EF18CA-4DE8-43A5-BA88-4B9FD218BCD8}" dt="2022-03-08T12:53:24.535" v="298"/>
        <pc:sldMkLst>
          <pc:docMk/>
          <pc:sldMk cId="2765392305" sldId="414"/>
        </pc:sldMkLst>
      </pc:sldChg>
      <pc:sldChg chg="add del">
        <pc:chgData name="Boban Srezovski" userId="d2c5dd452d77a740" providerId="LiveId" clId="{29EF18CA-4DE8-43A5-BA88-4B9FD218BCD8}" dt="2022-03-08T12:53:28.418" v="299"/>
        <pc:sldMkLst>
          <pc:docMk/>
          <pc:sldMk cId="1045791783" sldId="415"/>
        </pc:sldMkLst>
      </pc:sldChg>
      <pc:sldChg chg="add del">
        <pc:chgData name="Boban Srezovski" userId="d2c5dd452d77a740" providerId="LiveId" clId="{29EF18CA-4DE8-43A5-BA88-4B9FD218BCD8}" dt="2022-03-08T12:53:28.418" v="299"/>
        <pc:sldMkLst>
          <pc:docMk/>
          <pc:sldMk cId="2247424491" sldId="416"/>
        </pc:sldMkLst>
      </pc:sldChg>
      <pc:sldChg chg="add del">
        <pc:chgData name="Boban Srezovski" userId="d2c5dd452d77a740" providerId="LiveId" clId="{29EF18CA-4DE8-43A5-BA88-4B9FD218BCD8}" dt="2022-03-08T12:53:28.418" v="299"/>
        <pc:sldMkLst>
          <pc:docMk/>
          <pc:sldMk cId="4246979113" sldId="417"/>
        </pc:sldMkLst>
      </pc:sldChg>
      <pc:sldChg chg="add del">
        <pc:chgData name="Boban Srezovski" userId="d2c5dd452d77a740" providerId="LiveId" clId="{29EF18CA-4DE8-43A5-BA88-4B9FD218BCD8}" dt="2022-03-08T12:53:28.418" v="299"/>
        <pc:sldMkLst>
          <pc:docMk/>
          <pc:sldMk cId="3762736510" sldId="418"/>
        </pc:sldMkLst>
      </pc:sldChg>
      <pc:sldChg chg="add del">
        <pc:chgData name="Boban Srezovski" userId="d2c5dd452d77a740" providerId="LiveId" clId="{29EF18CA-4DE8-43A5-BA88-4B9FD218BCD8}" dt="2022-03-08T12:53:28.418" v="299"/>
        <pc:sldMkLst>
          <pc:docMk/>
          <pc:sldMk cId="4111114471" sldId="419"/>
        </pc:sldMkLst>
      </pc:sldChg>
      <pc:sldChg chg="add del">
        <pc:chgData name="Boban Srezovski" userId="d2c5dd452d77a740" providerId="LiveId" clId="{29EF18CA-4DE8-43A5-BA88-4B9FD218BCD8}" dt="2022-03-08T12:53:28.418" v="299"/>
        <pc:sldMkLst>
          <pc:docMk/>
          <pc:sldMk cId="2244677086" sldId="420"/>
        </pc:sldMkLst>
      </pc:sldChg>
      <pc:sldChg chg="add del">
        <pc:chgData name="Boban Srezovski" userId="d2c5dd452d77a740" providerId="LiveId" clId="{29EF18CA-4DE8-43A5-BA88-4B9FD218BCD8}" dt="2022-03-08T12:53:28.418" v="299"/>
        <pc:sldMkLst>
          <pc:docMk/>
          <pc:sldMk cId="3722915775" sldId="421"/>
        </pc:sldMkLst>
      </pc:sldChg>
      <pc:sldChg chg="add del">
        <pc:chgData name="Boban Srezovski" userId="d2c5dd452d77a740" providerId="LiveId" clId="{29EF18CA-4DE8-43A5-BA88-4B9FD218BCD8}" dt="2022-03-08T12:53:28.418" v="299"/>
        <pc:sldMkLst>
          <pc:docMk/>
          <pc:sldMk cId="2438751849" sldId="422"/>
        </pc:sldMkLst>
      </pc:sldChg>
      <pc:sldChg chg="add del">
        <pc:chgData name="Boban Srezovski" userId="d2c5dd452d77a740" providerId="LiveId" clId="{29EF18CA-4DE8-43A5-BA88-4B9FD218BCD8}" dt="2022-03-08T12:53:28.418" v="299"/>
        <pc:sldMkLst>
          <pc:docMk/>
          <pc:sldMk cId="1757226721" sldId="423"/>
        </pc:sldMkLst>
      </pc:sldChg>
      <pc:sldChg chg="modSp add del mod">
        <pc:chgData name="Boban Srezovski" userId="d2c5dd452d77a740" providerId="LiveId" clId="{29EF18CA-4DE8-43A5-BA88-4B9FD218BCD8}" dt="2022-03-14T11:13:39.209" v="325" actId="6549"/>
        <pc:sldMkLst>
          <pc:docMk/>
          <pc:sldMk cId="1651756962" sldId="424"/>
        </pc:sldMkLst>
        <pc:spChg chg="mod">
          <ac:chgData name="Boban Srezovski" userId="d2c5dd452d77a740" providerId="LiveId" clId="{29EF18CA-4DE8-43A5-BA88-4B9FD218BCD8}" dt="2022-03-14T11:13:39.209" v="325" actId="6549"/>
          <ac:spMkLst>
            <pc:docMk/>
            <pc:sldMk cId="1651756962" sldId="424"/>
            <ac:spMk id="3" creationId="{96F7E3D5-7EDB-43E2-884B-A6B36FBD71DA}"/>
          </ac:spMkLst>
        </pc:spChg>
      </pc:sldChg>
      <pc:sldChg chg="modSp add del mod">
        <pc:chgData name="Boban Srezovski" userId="d2c5dd452d77a740" providerId="LiveId" clId="{29EF18CA-4DE8-43A5-BA88-4B9FD218BCD8}" dt="2022-03-08T12:53:34.920" v="300"/>
        <pc:sldMkLst>
          <pc:docMk/>
          <pc:sldMk cId="202895310" sldId="425"/>
        </pc:sldMkLst>
        <pc:spChg chg="mod">
          <ac:chgData name="Boban Srezovski" userId="d2c5dd452d77a740" providerId="LiveId" clId="{29EF18CA-4DE8-43A5-BA88-4B9FD218BCD8}" dt="2022-02-28T00:57:54.683" v="1" actId="27636"/>
          <ac:spMkLst>
            <pc:docMk/>
            <pc:sldMk cId="202895310" sldId="425"/>
            <ac:spMk id="3" creationId="{96F7E3D5-7EDB-43E2-884B-A6B36FBD71DA}"/>
          </ac:spMkLst>
        </pc:spChg>
      </pc:sldChg>
      <pc:sldChg chg="addSp modSp add del mod">
        <pc:chgData name="Boban Srezovski" userId="d2c5dd452d77a740" providerId="LiveId" clId="{29EF18CA-4DE8-43A5-BA88-4B9FD218BCD8}" dt="2022-03-08T12:53:34.920" v="300"/>
        <pc:sldMkLst>
          <pc:docMk/>
          <pc:sldMk cId="3418642135" sldId="426"/>
        </pc:sldMkLst>
        <pc:spChg chg="mod">
          <ac:chgData name="Boban Srezovski" userId="d2c5dd452d77a740" providerId="LiveId" clId="{29EF18CA-4DE8-43A5-BA88-4B9FD218BCD8}" dt="2022-02-28T00:58:47.522" v="18" actId="242"/>
          <ac:spMkLst>
            <pc:docMk/>
            <pc:sldMk cId="3418642135" sldId="426"/>
            <ac:spMk id="3" creationId="{96F7E3D5-7EDB-43E2-884B-A6B36FBD71DA}"/>
          </ac:spMkLst>
        </pc:spChg>
        <pc:picChg chg="add mod">
          <ac:chgData name="Boban Srezovski" userId="d2c5dd452d77a740" providerId="LiveId" clId="{29EF18CA-4DE8-43A5-BA88-4B9FD218BCD8}" dt="2022-02-28T00:58:45.557" v="17" actId="1076"/>
          <ac:picMkLst>
            <pc:docMk/>
            <pc:sldMk cId="3418642135" sldId="426"/>
            <ac:picMk id="5" creationId="{4857E190-E6B5-4C17-8ACE-0CD4CD77AFBD}"/>
          </ac:picMkLst>
        </pc:picChg>
      </pc:sldChg>
      <pc:sldChg chg="del">
        <pc:chgData name="Boban Srezovski" userId="d2c5dd452d77a740" providerId="LiveId" clId="{29EF18CA-4DE8-43A5-BA88-4B9FD218BCD8}" dt="2022-02-28T00:58:03.554" v="2" actId="47"/>
        <pc:sldMkLst>
          <pc:docMk/>
          <pc:sldMk cId="1529771202" sldId="427"/>
        </pc:sldMkLst>
      </pc:sldChg>
      <pc:sldChg chg="addSp delSp modSp add del mod">
        <pc:chgData name="Boban Srezovski" userId="d2c5dd452d77a740" providerId="LiveId" clId="{29EF18CA-4DE8-43A5-BA88-4B9FD218BCD8}" dt="2022-03-08T12:53:34.920" v="300"/>
        <pc:sldMkLst>
          <pc:docMk/>
          <pc:sldMk cId="2582530023" sldId="427"/>
        </pc:sldMkLst>
        <pc:spChg chg="mod">
          <ac:chgData name="Boban Srezovski" userId="d2c5dd452d77a740" providerId="LiveId" clId="{29EF18CA-4DE8-43A5-BA88-4B9FD218BCD8}" dt="2022-02-28T01:00:05.804" v="55"/>
          <ac:spMkLst>
            <pc:docMk/>
            <pc:sldMk cId="2582530023" sldId="427"/>
            <ac:spMk id="3" creationId="{96F7E3D5-7EDB-43E2-884B-A6B36FBD71DA}"/>
          </ac:spMkLst>
        </pc:spChg>
        <pc:spChg chg="add mod">
          <ac:chgData name="Boban Srezovski" userId="d2c5dd452d77a740" providerId="LiveId" clId="{29EF18CA-4DE8-43A5-BA88-4B9FD218BCD8}" dt="2022-02-28T00:59:56.237" v="44" actId="1076"/>
          <ac:spMkLst>
            <pc:docMk/>
            <pc:sldMk cId="2582530023" sldId="427"/>
            <ac:spMk id="8" creationId="{057BF5D1-26A3-4E61-BFDA-9E02FE338153}"/>
          </ac:spMkLst>
        </pc:spChg>
        <pc:picChg chg="del">
          <ac:chgData name="Boban Srezovski" userId="d2c5dd452d77a740" providerId="LiveId" clId="{29EF18CA-4DE8-43A5-BA88-4B9FD218BCD8}" dt="2022-02-28T00:59:08.135" v="26" actId="478"/>
          <ac:picMkLst>
            <pc:docMk/>
            <pc:sldMk cId="2582530023" sldId="427"/>
            <ac:picMk id="5" creationId="{4857E190-E6B5-4C17-8ACE-0CD4CD77AFBD}"/>
          </ac:picMkLst>
        </pc:picChg>
        <pc:picChg chg="add mod">
          <ac:chgData name="Boban Srezovski" userId="d2c5dd452d77a740" providerId="LiveId" clId="{29EF18CA-4DE8-43A5-BA88-4B9FD218BCD8}" dt="2022-02-28T00:59:53.988" v="43" actId="1076"/>
          <ac:picMkLst>
            <pc:docMk/>
            <pc:sldMk cId="2582530023" sldId="427"/>
            <ac:picMk id="6" creationId="{A1D67127-C7B6-4B08-89A0-9DF878F6C2B9}"/>
          </ac:picMkLst>
        </pc:picChg>
      </pc:sldChg>
      <pc:sldChg chg="addSp modSp new add del mod">
        <pc:chgData name="Boban Srezovski" userId="d2c5dd452d77a740" providerId="LiveId" clId="{29EF18CA-4DE8-43A5-BA88-4B9FD218BCD8}" dt="2022-03-08T12:53:39.950" v="301"/>
        <pc:sldMkLst>
          <pc:docMk/>
          <pc:sldMk cId="1000529401" sldId="428"/>
        </pc:sldMkLst>
        <pc:spChg chg="mod">
          <ac:chgData name="Boban Srezovski" userId="d2c5dd452d77a740" providerId="LiveId" clId="{29EF18CA-4DE8-43A5-BA88-4B9FD218BCD8}" dt="2022-02-28T01:00:48.237" v="64" actId="20577"/>
          <ac:spMkLst>
            <pc:docMk/>
            <pc:sldMk cId="1000529401" sldId="428"/>
            <ac:spMk id="2" creationId="{A9BE1B5B-12BE-42A9-83CF-DED06B560576}"/>
          </ac:spMkLst>
        </pc:spChg>
        <pc:spChg chg="mod">
          <ac:chgData name="Boban Srezovski" userId="d2c5dd452d77a740" providerId="LiveId" clId="{29EF18CA-4DE8-43A5-BA88-4B9FD218BCD8}" dt="2022-02-28T01:01:20.733" v="75" actId="242"/>
          <ac:spMkLst>
            <pc:docMk/>
            <pc:sldMk cId="1000529401" sldId="428"/>
            <ac:spMk id="3" creationId="{43DC0B65-7E38-4B15-97C7-8B0B630C8DBD}"/>
          </ac:spMkLst>
        </pc:spChg>
        <pc:picChg chg="add mod">
          <ac:chgData name="Boban Srezovski" userId="d2c5dd452d77a740" providerId="LiveId" clId="{29EF18CA-4DE8-43A5-BA88-4B9FD218BCD8}" dt="2022-02-28T01:01:22.308" v="76" actId="1076"/>
          <ac:picMkLst>
            <pc:docMk/>
            <pc:sldMk cId="1000529401" sldId="428"/>
            <ac:picMk id="5" creationId="{30FCB12A-D24C-4D28-8199-C655C3C6ADC7}"/>
          </ac:picMkLst>
        </pc:picChg>
      </pc:sldChg>
      <pc:sldChg chg="addSp delSp modSp add del mod">
        <pc:chgData name="Boban Srezovski" userId="d2c5dd452d77a740" providerId="LiveId" clId="{29EF18CA-4DE8-43A5-BA88-4B9FD218BCD8}" dt="2022-03-08T12:53:39.950" v="301"/>
        <pc:sldMkLst>
          <pc:docMk/>
          <pc:sldMk cId="736393898" sldId="429"/>
        </pc:sldMkLst>
        <pc:spChg chg="mod">
          <ac:chgData name="Boban Srezovski" userId="d2c5dd452d77a740" providerId="LiveId" clId="{29EF18CA-4DE8-43A5-BA88-4B9FD218BCD8}" dt="2022-02-28T01:02:18.649" v="79" actId="20577"/>
          <ac:spMkLst>
            <pc:docMk/>
            <pc:sldMk cId="736393898" sldId="429"/>
            <ac:spMk id="3" creationId="{43DC0B65-7E38-4B15-97C7-8B0B630C8DBD}"/>
          </ac:spMkLst>
        </pc:spChg>
        <pc:picChg chg="del">
          <ac:chgData name="Boban Srezovski" userId="d2c5dd452d77a740" providerId="LiveId" clId="{29EF18CA-4DE8-43A5-BA88-4B9FD218BCD8}" dt="2022-02-28T01:02:26.554" v="80" actId="478"/>
          <ac:picMkLst>
            <pc:docMk/>
            <pc:sldMk cId="736393898" sldId="429"/>
            <ac:picMk id="5" creationId="{30FCB12A-D24C-4D28-8199-C655C3C6ADC7}"/>
          </ac:picMkLst>
        </pc:picChg>
        <pc:picChg chg="add mod">
          <ac:chgData name="Boban Srezovski" userId="d2c5dd452d77a740" providerId="LiveId" clId="{29EF18CA-4DE8-43A5-BA88-4B9FD218BCD8}" dt="2022-02-28T01:02:29.491" v="82" actId="1076"/>
          <ac:picMkLst>
            <pc:docMk/>
            <pc:sldMk cId="736393898" sldId="429"/>
            <ac:picMk id="6" creationId="{59C74326-3979-4D43-93B5-B315FC4E0746}"/>
          </ac:picMkLst>
        </pc:picChg>
      </pc:sldChg>
      <pc:sldChg chg="addSp delSp modSp add del mod">
        <pc:chgData name="Boban Srezovski" userId="d2c5dd452d77a740" providerId="LiveId" clId="{29EF18CA-4DE8-43A5-BA88-4B9FD218BCD8}" dt="2022-03-08T12:53:39.950" v="301"/>
        <pc:sldMkLst>
          <pc:docMk/>
          <pc:sldMk cId="979547755" sldId="430"/>
        </pc:sldMkLst>
        <pc:spChg chg="mod">
          <ac:chgData name="Boban Srezovski" userId="d2c5dd452d77a740" providerId="LiveId" clId="{29EF18CA-4DE8-43A5-BA88-4B9FD218BCD8}" dt="2022-02-28T01:03:17.870" v="109" actId="6549"/>
          <ac:spMkLst>
            <pc:docMk/>
            <pc:sldMk cId="979547755" sldId="430"/>
            <ac:spMk id="3" creationId="{43DC0B65-7E38-4B15-97C7-8B0B630C8DBD}"/>
          </ac:spMkLst>
        </pc:spChg>
        <pc:picChg chg="add del mod">
          <ac:chgData name="Boban Srezovski" userId="d2c5dd452d77a740" providerId="LiveId" clId="{29EF18CA-4DE8-43A5-BA88-4B9FD218BCD8}" dt="2022-02-28T01:03:20.158" v="110" actId="478"/>
          <ac:picMkLst>
            <pc:docMk/>
            <pc:sldMk cId="979547755" sldId="430"/>
            <ac:picMk id="5" creationId="{64CBA53D-01CE-488F-8C01-D01003421725}"/>
          </ac:picMkLst>
        </pc:picChg>
        <pc:picChg chg="del">
          <ac:chgData name="Boban Srezovski" userId="d2c5dd452d77a740" providerId="LiveId" clId="{29EF18CA-4DE8-43A5-BA88-4B9FD218BCD8}" dt="2022-02-28T01:02:51.352" v="92" actId="478"/>
          <ac:picMkLst>
            <pc:docMk/>
            <pc:sldMk cId="979547755" sldId="430"/>
            <ac:picMk id="6" creationId="{59C74326-3979-4D43-93B5-B315FC4E0746}"/>
          </ac:picMkLst>
        </pc:picChg>
        <pc:picChg chg="add mod">
          <ac:chgData name="Boban Srezovski" userId="d2c5dd452d77a740" providerId="LiveId" clId="{29EF18CA-4DE8-43A5-BA88-4B9FD218BCD8}" dt="2022-02-28T01:03:26.980" v="112" actId="1076"/>
          <ac:picMkLst>
            <pc:docMk/>
            <pc:sldMk cId="979547755" sldId="430"/>
            <ac:picMk id="8" creationId="{0DD1A0B8-4465-4291-B909-8F4970BB1894}"/>
          </ac:picMkLst>
        </pc:picChg>
      </pc:sldChg>
      <pc:sldChg chg="addSp delSp modSp add del mod">
        <pc:chgData name="Boban Srezovski" userId="d2c5dd452d77a740" providerId="LiveId" clId="{29EF18CA-4DE8-43A5-BA88-4B9FD218BCD8}" dt="2022-03-08T12:53:39.950" v="301"/>
        <pc:sldMkLst>
          <pc:docMk/>
          <pc:sldMk cId="3651952791" sldId="431"/>
        </pc:sldMkLst>
        <pc:spChg chg="mod">
          <ac:chgData name="Boban Srezovski" userId="d2c5dd452d77a740" providerId="LiveId" clId="{29EF18CA-4DE8-43A5-BA88-4B9FD218BCD8}" dt="2022-02-28T01:03:40.926" v="119" actId="6549"/>
          <ac:spMkLst>
            <pc:docMk/>
            <pc:sldMk cId="3651952791" sldId="431"/>
            <ac:spMk id="3" creationId="{43DC0B65-7E38-4B15-97C7-8B0B630C8DBD}"/>
          </ac:spMkLst>
        </pc:spChg>
        <pc:picChg chg="add mod">
          <ac:chgData name="Boban Srezovski" userId="d2c5dd452d77a740" providerId="LiveId" clId="{29EF18CA-4DE8-43A5-BA88-4B9FD218BCD8}" dt="2022-02-28T01:04:02.468" v="123" actId="1076"/>
          <ac:picMkLst>
            <pc:docMk/>
            <pc:sldMk cId="3651952791" sldId="431"/>
            <ac:picMk id="5" creationId="{7B9FD759-E084-4B5C-8B10-C7422E5C0A87}"/>
          </ac:picMkLst>
        </pc:picChg>
        <pc:picChg chg="del">
          <ac:chgData name="Boban Srezovski" userId="d2c5dd452d77a740" providerId="LiveId" clId="{29EF18CA-4DE8-43A5-BA88-4B9FD218BCD8}" dt="2022-02-28T01:03:50.445" v="120" actId="478"/>
          <ac:picMkLst>
            <pc:docMk/>
            <pc:sldMk cId="3651952791" sldId="431"/>
            <ac:picMk id="8" creationId="{0DD1A0B8-4465-4291-B909-8F4970BB1894}"/>
          </ac:picMkLst>
        </pc:picChg>
      </pc:sldChg>
      <pc:sldChg chg="addSp modSp new add del mod">
        <pc:chgData name="Boban Srezovski" userId="d2c5dd452d77a740" providerId="LiveId" clId="{29EF18CA-4DE8-43A5-BA88-4B9FD218BCD8}" dt="2022-03-08T12:53:39.950" v="301"/>
        <pc:sldMkLst>
          <pc:docMk/>
          <pc:sldMk cId="2026987640" sldId="432"/>
        </pc:sldMkLst>
        <pc:spChg chg="mod">
          <ac:chgData name="Boban Srezovski" userId="d2c5dd452d77a740" providerId="LiveId" clId="{29EF18CA-4DE8-43A5-BA88-4B9FD218BCD8}" dt="2022-02-28T01:04:19.745" v="129"/>
          <ac:spMkLst>
            <pc:docMk/>
            <pc:sldMk cId="2026987640" sldId="432"/>
            <ac:spMk id="2" creationId="{D637F401-0427-44E3-AC50-CA3731CFA88D}"/>
          </ac:spMkLst>
        </pc:spChg>
        <pc:spChg chg="mod">
          <ac:chgData name="Boban Srezovski" userId="d2c5dd452d77a740" providerId="LiveId" clId="{29EF18CA-4DE8-43A5-BA88-4B9FD218BCD8}" dt="2022-02-28T01:05:07.962" v="165" actId="27636"/>
          <ac:spMkLst>
            <pc:docMk/>
            <pc:sldMk cId="2026987640" sldId="432"/>
            <ac:spMk id="3" creationId="{1BE00297-1780-492A-9752-C4F9A81223D8}"/>
          </ac:spMkLst>
        </pc:spChg>
        <pc:spChg chg="add mod">
          <ac:chgData name="Boban Srezovski" userId="d2c5dd452d77a740" providerId="LiveId" clId="{29EF18CA-4DE8-43A5-BA88-4B9FD218BCD8}" dt="2022-02-28T01:05:26.540" v="173" actId="1076"/>
          <ac:spMkLst>
            <pc:docMk/>
            <pc:sldMk cId="2026987640" sldId="432"/>
            <ac:spMk id="7" creationId="{0BE18CC3-A1A0-42AB-87ED-1BFB0DBB8648}"/>
          </ac:spMkLst>
        </pc:spChg>
        <pc:picChg chg="add mod">
          <ac:chgData name="Boban Srezovski" userId="d2c5dd452d77a740" providerId="LiveId" clId="{29EF18CA-4DE8-43A5-BA88-4B9FD218BCD8}" dt="2022-02-28T01:05:10.700" v="166" actId="1076"/>
          <ac:picMkLst>
            <pc:docMk/>
            <pc:sldMk cId="2026987640" sldId="432"/>
            <ac:picMk id="5" creationId="{3C2A461B-3FE2-43F4-915E-9D1DDF8D7AEA}"/>
          </ac:picMkLst>
        </pc:picChg>
      </pc:sldChg>
      <pc:sldChg chg="modSp new add del mod">
        <pc:chgData name="Boban Srezovski" userId="d2c5dd452d77a740" providerId="LiveId" clId="{29EF18CA-4DE8-43A5-BA88-4B9FD218BCD8}" dt="2022-03-08T12:53:46.692" v="302"/>
        <pc:sldMkLst>
          <pc:docMk/>
          <pc:sldMk cId="2303601437" sldId="433"/>
        </pc:sldMkLst>
        <pc:spChg chg="mod">
          <ac:chgData name="Boban Srezovski" userId="d2c5dd452d77a740" providerId="LiveId" clId="{29EF18CA-4DE8-43A5-BA88-4B9FD218BCD8}" dt="2022-02-28T01:06:08.230" v="184" actId="20577"/>
          <ac:spMkLst>
            <pc:docMk/>
            <pc:sldMk cId="2303601437" sldId="433"/>
            <ac:spMk id="2" creationId="{0EA78ED8-8612-4764-BE35-F00851278351}"/>
          </ac:spMkLst>
        </pc:spChg>
        <pc:spChg chg="mod">
          <ac:chgData name="Boban Srezovski" userId="d2c5dd452d77a740" providerId="LiveId" clId="{29EF18CA-4DE8-43A5-BA88-4B9FD218BCD8}" dt="2022-02-28T01:06:43.044" v="201" actId="14100"/>
          <ac:spMkLst>
            <pc:docMk/>
            <pc:sldMk cId="2303601437" sldId="433"/>
            <ac:spMk id="3" creationId="{DD3ABBE7-9D21-4775-9CA0-5730E3461D89}"/>
          </ac:spMkLst>
        </pc:spChg>
      </pc:sldChg>
      <pc:sldChg chg="addSp modSp add del mod">
        <pc:chgData name="Boban Srezovski" userId="d2c5dd452d77a740" providerId="LiveId" clId="{29EF18CA-4DE8-43A5-BA88-4B9FD218BCD8}" dt="2022-03-08T12:53:46.692" v="302"/>
        <pc:sldMkLst>
          <pc:docMk/>
          <pc:sldMk cId="3956223254" sldId="434"/>
        </pc:sldMkLst>
        <pc:spChg chg="mod">
          <ac:chgData name="Boban Srezovski" userId="d2c5dd452d77a740" providerId="LiveId" clId="{29EF18CA-4DE8-43A5-BA88-4B9FD218BCD8}" dt="2022-02-28T01:06:55.344" v="204" actId="242"/>
          <ac:spMkLst>
            <pc:docMk/>
            <pc:sldMk cId="3956223254" sldId="434"/>
            <ac:spMk id="3" creationId="{DD3ABBE7-9D21-4775-9CA0-5730E3461D89}"/>
          </ac:spMkLst>
        </pc:spChg>
        <pc:spChg chg="add mod">
          <ac:chgData name="Boban Srezovski" userId="d2c5dd452d77a740" providerId="LiveId" clId="{29EF18CA-4DE8-43A5-BA88-4B9FD218BCD8}" dt="2022-02-28T01:07:11.085" v="213" actId="1076"/>
          <ac:spMkLst>
            <pc:docMk/>
            <pc:sldMk cId="3956223254" sldId="434"/>
            <ac:spMk id="7" creationId="{4FAC8005-2B1D-44EF-800C-A55ACE06F392}"/>
          </ac:spMkLst>
        </pc:spChg>
        <pc:picChg chg="add mod">
          <ac:chgData name="Boban Srezovski" userId="d2c5dd452d77a740" providerId="LiveId" clId="{29EF18CA-4DE8-43A5-BA88-4B9FD218BCD8}" dt="2022-02-28T01:07:00.540" v="207" actId="1076"/>
          <ac:picMkLst>
            <pc:docMk/>
            <pc:sldMk cId="3956223254" sldId="434"/>
            <ac:picMk id="5" creationId="{8079DB13-AA09-483B-83B6-77C4FEF70758}"/>
          </ac:picMkLst>
        </pc:picChg>
      </pc:sldChg>
      <pc:sldChg chg="modSp new add del mod">
        <pc:chgData name="Boban Srezovski" userId="d2c5dd452d77a740" providerId="LiveId" clId="{29EF18CA-4DE8-43A5-BA88-4B9FD218BCD8}" dt="2022-03-08T12:53:51.415" v="303"/>
        <pc:sldMkLst>
          <pc:docMk/>
          <pc:sldMk cId="31396738" sldId="435"/>
        </pc:sldMkLst>
        <pc:spChg chg="mod">
          <ac:chgData name="Boban Srezovski" userId="d2c5dd452d77a740" providerId="LiveId" clId="{29EF18CA-4DE8-43A5-BA88-4B9FD218BCD8}" dt="2022-02-28T01:07:30.019" v="219"/>
          <ac:spMkLst>
            <pc:docMk/>
            <pc:sldMk cId="31396738" sldId="435"/>
            <ac:spMk id="2" creationId="{99593071-D266-4671-BF1A-272901C65051}"/>
          </ac:spMkLst>
        </pc:spChg>
        <pc:spChg chg="mod">
          <ac:chgData name="Boban Srezovski" userId="d2c5dd452d77a740" providerId="LiveId" clId="{29EF18CA-4DE8-43A5-BA88-4B9FD218BCD8}" dt="2022-02-28T01:08:06.524" v="266" actId="14100"/>
          <ac:spMkLst>
            <pc:docMk/>
            <pc:sldMk cId="31396738" sldId="435"/>
            <ac:spMk id="3" creationId="{C54D1EC5-AB79-4E7C-A1F0-91B329B0B026}"/>
          </ac:spMkLst>
        </pc:spChg>
      </pc:sldChg>
    </pc:docChg>
  </pc:docChgLst>
  <pc:docChgLst>
    <pc:chgData name="Boban Srezovski" userId="d2c5dd452d77a740" providerId="LiveId" clId="{F61648A0-7B3D-41BA-9D1B-E6F57306183A}"/>
    <pc:docChg chg="undo redo custSel addSld delSld modSld addSection delSection modSection">
      <pc:chgData name="Boban Srezovski" userId="d2c5dd452d77a740" providerId="LiveId" clId="{F61648A0-7B3D-41BA-9D1B-E6F57306183A}" dt="2022-05-05T01:46:49.890" v="1310" actId="20577"/>
      <pc:docMkLst>
        <pc:docMk/>
      </pc:docMkLst>
      <pc:sldChg chg="addSp delSp modSp mod">
        <pc:chgData name="Boban Srezovski" userId="d2c5dd452d77a740" providerId="LiveId" clId="{F61648A0-7B3D-41BA-9D1B-E6F57306183A}" dt="2022-05-05T01:46:49.890" v="1310" actId="20577"/>
        <pc:sldMkLst>
          <pc:docMk/>
          <pc:sldMk cId="4120532793" sldId="269"/>
        </pc:sldMkLst>
        <pc:spChg chg="mod">
          <ac:chgData name="Boban Srezovski" userId="d2c5dd452d77a740" providerId="LiveId" clId="{F61648A0-7B3D-41BA-9D1B-E6F57306183A}" dt="2022-05-05T00:40:59.618" v="12"/>
          <ac:spMkLst>
            <pc:docMk/>
            <pc:sldMk cId="4120532793" sldId="269"/>
            <ac:spMk id="2" creationId="{D6A451ED-E201-46BE-B207-BB09860B7F38}"/>
          </ac:spMkLst>
        </pc:spChg>
        <pc:spChg chg="mod">
          <ac:chgData name="Boban Srezovski" userId="d2c5dd452d77a740" providerId="LiveId" clId="{F61648A0-7B3D-41BA-9D1B-E6F57306183A}" dt="2022-05-05T01:46:49.890" v="1310" actId="20577"/>
          <ac:spMkLst>
            <pc:docMk/>
            <pc:sldMk cId="4120532793" sldId="269"/>
            <ac:spMk id="3" creationId="{BF08F604-1036-4A25-AF00-D2712D8AFE4D}"/>
          </ac:spMkLst>
        </pc:spChg>
        <pc:spChg chg="add del">
          <ac:chgData name="Boban Srezovski" userId="d2c5dd452d77a740" providerId="LiveId" clId="{F61648A0-7B3D-41BA-9D1B-E6F57306183A}" dt="2022-05-05T01:04:09.512" v="437" actId="22"/>
          <ac:spMkLst>
            <pc:docMk/>
            <pc:sldMk cId="4120532793" sldId="269"/>
            <ac:spMk id="7" creationId="{3BF6ABAC-1AED-4841-A880-B102BF2463E1}"/>
          </ac:spMkLst>
        </pc:spChg>
      </pc:sldChg>
      <pc:sldChg chg="delSp modSp mod">
        <pc:chgData name="Boban Srezovski" userId="d2c5dd452d77a740" providerId="LiveId" clId="{F61648A0-7B3D-41BA-9D1B-E6F57306183A}" dt="2022-05-05T00:45:11.371" v="36" actId="122"/>
        <pc:sldMkLst>
          <pc:docMk/>
          <pc:sldMk cId="703338604" sldId="301"/>
        </pc:sldMkLst>
        <pc:spChg chg="mod">
          <ac:chgData name="Boban Srezovski" userId="d2c5dd452d77a740" providerId="LiveId" clId="{F61648A0-7B3D-41BA-9D1B-E6F57306183A}" dt="2022-05-05T00:44:48.645" v="24"/>
          <ac:spMkLst>
            <pc:docMk/>
            <pc:sldMk cId="703338604" sldId="301"/>
            <ac:spMk id="2" creationId="{214682B0-BA3A-4E84-945E-8D9DA8148296}"/>
          </ac:spMkLst>
        </pc:spChg>
        <pc:spChg chg="mod">
          <ac:chgData name="Boban Srezovski" userId="d2c5dd452d77a740" providerId="LiveId" clId="{F61648A0-7B3D-41BA-9D1B-E6F57306183A}" dt="2022-05-05T00:45:11.371" v="36" actId="122"/>
          <ac:spMkLst>
            <pc:docMk/>
            <pc:sldMk cId="703338604" sldId="301"/>
            <ac:spMk id="3" creationId="{33BFBCF5-AF61-445E-BC3A-FF2674FBAD8F}"/>
          </ac:spMkLst>
        </pc:spChg>
        <pc:spChg chg="del">
          <ac:chgData name="Boban Srezovski" userId="d2c5dd452d77a740" providerId="LiveId" clId="{F61648A0-7B3D-41BA-9D1B-E6F57306183A}" dt="2022-05-05T00:44:52.498" v="26" actId="478"/>
          <ac:spMkLst>
            <pc:docMk/>
            <pc:sldMk cId="703338604" sldId="301"/>
            <ac:spMk id="7" creationId="{4A5CD1C5-8D5D-4FF6-9732-1C1BC7962764}"/>
          </ac:spMkLst>
        </pc:spChg>
        <pc:picChg chg="del">
          <ac:chgData name="Boban Srezovski" userId="d2c5dd452d77a740" providerId="LiveId" clId="{F61648A0-7B3D-41BA-9D1B-E6F57306183A}" dt="2022-05-05T00:44:50.733" v="25" actId="478"/>
          <ac:picMkLst>
            <pc:docMk/>
            <pc:sldMk cId="703338604" sldId="301"/>
            <ac:picMk id="5" creationId="{26996D6E-0477-4A95-AA12-3A04469F39F3}"/>
          </ac:picMkLst>
        </pc:picChg>
      </pc:sldChg>
      <pc:sldChg chg="modSp mod">
        <pc:chgData name="Boban Srezovski" userId="d2c5dd452d77a740" providerId="LiveId" clId="{F61648A0-7B3D-41BA-9D1B-E6F57306183A}" dt="2022-05-05T00:45:35.044" v="45" actId="12"/>
        <pc:sldMkLst>
          <pc:docMk/>
          <pc:sldMk cId="741938422" sldId="350"/>
        </pc:sldMkLst>
        <pc:spChg chg="mod">
          <ac:chgData name="Boban Srezovski" userId="d2c5dd452d77a740" providerId="LiveId" clId="{F61648A0-7B3D-41BA-9D1B-E6F57306183A}" dt="2022-05-05T00:45:24.981" v="41"/>
          <ac:spMkLst>
            <pc:docMk/>
            <pc:sldMk cId="741938422" sldId="350"/>
            <ac:spMk id="2" creationId="{214682B0-BA3A-4E84-945E-8D9DA8148296}"/>
          </ac:spMkLst>
        </pc:spChg>
        <pc:spChg chg="mod">
          <ac:chgData name="Boban Srezovski" userId="d2c5dd452d77a740" providerId="LiveId" clId="{F61648A0-7B3D-41BA-9D1B-E6F57306183A}" dt="2022-05-05T00:45:35.044" v="45" actId="12"/>
          <ac:spMkLst>
            <pc:docMk/>
            <pc:sldMk cId="741938422" sldId="350"/>
            <ac:spMk id="3" creationId="{33BFBCF5-AF61-445E-BC3A-FF2674FBAD8F}"/>
          </ac:spMkLst>
        </pc:spChg>
      </pc:sldChg>
      <pc:sldChg chg="addSp delSp modSp mod">
        <pc:chgData name="Boban Srezovski" userId="d2c5dd452d77a740" providerId="LiveId" clId="{F61648A0-7B3D-41BA-9D1B-E6F57306183A}" dt="2022-05-05T00:46:29.459" v="70" actId="732"/>
        <pc:sldMkLst>
          <pc:docMk/>
          <pc:sldMk cId="33421796" sldId="359"/>
        </pc:sldMkLst>
        <pc:spChg chg="mod">
          <ac:chgData name="Boban Srezovski" userId="d2c5dd452d77a740" providerId="LiveId" clId="{F61648A0-7B3D-41BA-9D1B-E6F57306183A}" dt="2022-05-05T00:45:44.828" v="49"/>
          <ac:spMkLst>
            <pc:docMk/>
            <pc:sldMk cId="33421796" sldId="359"/>
            <ac:spMk id="2" creationId="{16071F1E-E00B-4AA3-B522-B8606191245B}"/>
          </ac:spMkLst>
        </pc:spChg>
        <pc:spChg chg="mod">
          <ac:chgData name="Boban Srezovski" userId="d2c5dd452d77a740" providerId="LiveId" clId="{F61648A0-7B3D-41BA-9D1B-E6F57306183A}" dt="2022-05-05T00:46:08.013" v="66" actId="242"/>
          <ac:spMkLst>
            <pc:docMk/>
            <pc:sldMk cId="33421796" sldId="359"/>
            <ac:spMk id="3" creationId="{614423E7-18B6-4201-B553-5D3DB2352E3B}"/>
          </ac:spMkLst>
        </pc:spChg>
        <pc:picChg chg="del">
          <ac:chgData name="Boban Srezovski" userId="d2c5dd452d77a740" providerId="LiveId" clId="{F61648A0-7B3D-41BA-9D1B-E6F57306183A}" dt="2022-05-05T00:45:45.812" v="50" actId="478"/>
          <ac:picMkLst>
            <pc:docMk/>
            <pc:sldMk cId="33421796" sldId="359"/>
            <ac:picMk id="5" creationId="{6D5EACB5-8A27-4ED3-9A6B-CBA698FE8FD7}"/>
          </ac:picMkLst>
        </pc:picChg>
        <pc:picChg chg="add">
          <ac:chgData name="Boban Srezovski" userId="d2c5dd452d77a740" providerId="LiveId" clId="{F61648A0-7B3D-41BA-9D1B-E6F57306183A}" dt="2022-05-05T00:46:14.969" v="67" actId="22"/>
          <ac:picMkLst>
            <pc:docMk/>
            <pc:sldMk cId="33421796" sldId="359"/>
            <ac:picMk id="6" creationId="{7B90860D-8872-4D8C-B128-CD94403ABE87}"/>
          </ac:picMkLst>
        </pc:picChg>
        <pc:picChg chg="del">
          <ac:chgData name="Boban Srezovski" userId="d2c5dd452d77a740" providerId="LiveId" clId="{F61648A0-7B3D-41BA-9D1B-E6F57306183A}" dt="2022-05-05T00:45:46.096" v="51" actId="478"/>
          <ac:picMkLst>
            <pc:docMk/>
            <pc:sldMk cId="33421796" sldId="359"/>
            <ac:picMk id="7" creationId="{C94213D3-E4A4-473A-99AF-09620C8BF19A}"/>
          </ac:picMkLst>
        </pc:picChg>
        <pc:picChg chg="del mod">
          <ac:chgData name="Boban Srezovski" userId="d2c5dd452d77a740" providerId="LiveId" clId="{F61648A0-7B3D-41BA-9D1B-E6F57306183A}" dt="2022-05-05T00:45:46.723" v="53" actId="478"/>
          <ac:picMkLst>
            <pc:docMk/>
            <pc:sldMk cId="33421796" sldId="359"/>
            <ac:picMk id="9" creationId="{1F240AED-FE10-4B2B-BA28-66ED8F1879CD}"/>
          </ac:picMkLst>
        </pc:picChg>
        <pc:picChg chg="add mod modCrop">
          <ac:chgData name="Boban Srezovski" userId="d2c5dd452d77a740" providerId="LiveId" clId="{F61648A0-7B3D-41BA-9D1B-E6F57306183A}" dt="2022-05-05T00:46:29.459" v="70" actId="732"/>
          <ac:picMkLst>
            <pc:docMk/>
            <pc:sldMk cId="33421796" sldId="359"/>
            <ac:picMk id="10" creationId="{408C5512-8E03-46FE-AA80-D7C0F22C2B6F}"/>
          </ac:picMkLst>
        </pc:picChg>
      </pc:sldChg>
      <pc:sldChg chg="addSp delSp modSp mod">
        <pc:chgData name="Boban Srezovski" userId="d2c5dd452d77a740" providerId="LiveId" clId="{F61648A0-7B3D-41BA-9D1B-E6F57306183A}" dt="2022-05-05T00:47:59.552" v="114" actId="1076"/>
        <pc:sldMkLst>
          <pc:docMk/>
          <pc:sldMk cId="193563848" sldId="362"/>
        </pc:sldMkLst>
        <pc:spChg chg="mod">
          <ac:chgData name="Boban Srezovski" userId="d2c5dd452d77a740" providerId="LiveId" clId="{F61648A0-7B3D-41BA-9D1B-E6F57306183A}" dt="2022-05-05T00:47:32.212" v="98"/>
          <ac:spMkLst>
            <pc:docMk/>
            <pc:sldMk cId="193563848" sldId="362"/>
            <ac:spMk id="2" creationId="{3C8ADB9B-33EC-4F62-919E-1B9BA60621EE}"/>
          </ac:spMkLst>
        </pc:spChg>
        <pc:spChg chg="mod">
          <ac:chgData name="Boban Srezovski" userId="d2c5dd452d77a740" providerId="LiveId" clId="{F61648A0-7B3D-41BA-9D1B-E6F57306183A}" dt="2022-05-05T00:47:52.272" v="112" actId="20577"/>
          <ac:spMkLst>
            <pc:docMk/>
            <pc:sldMk cId="193563848" sldId="362"/>
            <ac:spMk id="3" creationId="{F8484CF1-08FF-4D99-9D64-076B3359B4E5}"/>
          </ac:spMkLst>
        </pc:spChg>
        <pc:picChg chg="add mod">
          <ac:chgData name="Boban Srezovski" userId="d2c5dd452d77a740" providerId="LiveId" clId="{F61648A0-7B3D-41BA-9D1B-E6F57306183A}" dt="2022-05-05T00:47:59.552" v="114" actId="1076"/>
          <ac:picMkLst>
            <pc:docMk/>
            <pc:sldMk cId="193563848" sldId="362"/>
            <ac:picMk id="5" creationId="{DD3BCAC5-EC21-456B-9282-282287EED615}"/>
          </ac:picMkLst>
        </pc:picChg>
        <pc:picChg chg="del">
          <ac:chgData name="Boban Srezovski" userId="d2c5dd452d77a740" providerId="LiveId" clId="{F61648A0-7B3D-41BA-9D1B-E6F57306183A}" dt="2022-05-05T00:47:33.482" v="99" actId="478"/>
          <ac:picMkLst>
            <pc:docMk/>
            <pc:sldMk cId="193563848" sldId="362"/>
            <ac:picMk id="6" creationId="{AE81AA32-D1D5-4836-A1D8-9FE07AA6D2EA}"/>
          </ac:picMkLst>
        </pc:picChg>
        <pc:picChg chg="del mod">
          <ac:chgData name="Boban Srezovski" userId="d2c5dd452d77a740" providerId="LiveId" clId="{F61648A0-7B3D-41BA-9D1B-E6F57306183A}" dt="2022-05-05T00:47:34" v="101" actId="478"/>
          <ac:picMkLst>
            <pc:docMk/>
            <pc:sldMk cId="193563848" sldId="362"/>
            <ac:picMk id="8" creationId="{D7B648AB-3EB8-44AE-BCC2-C1887454B052}"/>
          </ac:picMkLst>
        </pc:picChg>
      </pc:sldChg>
      <pc:sldChg chg="addSp delSp modSp mod">
        <pc:chgData name="Boban Srezovski" userId="d2c5dd452d77a740" providerId="LiveId" clId="{F61648A0-7B3D-41BA-9D1B-E6F57306183A}" dt="2022-05-05T00:49:10.395" v="136" actId="20577"/>
        <pc:sldMkLst>
          <pc:docMk/>
          <pc:sldMk cId="362084987" sldId="365"/>
        </pc:sldMkLst>
        <pc:spChg chg="mod">
          <ac:chgData name="Boban Srezovski" userId="d2c5dd452d77a740" providerId="LiveId" clId="{F61648A0-7B3D-41BA-9D1B-E6F57306183A}" dt="2022-05-05T00:48:37.004" v="119"/>
          <ac:spMkLst>
            <pc:docMk/>
            <pc:sldMk cId="362084987" sldId="365"/>
            <ac:spMk id="2" creationId="{B3D6C0BB-78EC-4C58-9992-84D04F51B52E}"/>
          </ac:spMkLst>
        </pc:spChg>
        <pc:spChg chg="mod">
          <ac:chgData name="Boban Srezovski" userId="d2c5dd452d77a740" providerId="LiveId" clId="{F61648A0-7B3D-41BA-9D1B-E6F57306183A}" dt="2022-05-05T00:49:10.395" v="136" actId="20577"/>
          <ac:spMkLst>
            <pc:docMk/>
            <pc:sldMk cId="362084987" sldId="365"/>
            <ac:spMk id="3" creationId="{0C4ACEB9-0866-42AD-BAAB-C3C9BEFF3356}"/>
          </ac:spMkLst>
        </pc:spChg>
        <pc:spChg chg="del mod">
          <ac:chgData name="Boban Srezovski" userId="d2c5dd452d77a740" providerId="LiveId" clId="{F61648A0-7B3D-41BA-9D1B-E6F57306183A}" dt="2022-05-05T00:48:44.601" v="124" actId="478"/>
          <ac:spMkLst>
            <pc:docMk/>
            <pc:sldMk cId="362084987" sldId="365"/>
            <ac:spMk id="9" creationId="{5132BD14-BCD4-4D75-8E0E-413AA34FCEF1}"/>
          </ac:spMkLst>
        </pc:spChg>
        <pc:picChg chg="add mod">
          <ac:chgData name="Boban Srezovski" userId="d2c5dd452d77a740" providerId="LiveId" clId="{F61648A0-7B3D-41BA-9D1B-E6F57306183A}" dt="2022-05-05T00:49:08.816" v="135" actId="1076"/>
          <ac:picMkLst>
            <pc:docMk/>
            <pc:sldMk cId="362084987" sldId="365"/>
            <ac:picMk id="5" creationId="{B505119C-BF70-4B98-82C2-010E480C5417}"/>
          </ac:picMkLst>
        </pc:picChg>
        <pc:picChg chg="del">
          <ac:chgData name="Boban Srezovski" userId="d2c5dd452d77a740" providerId="LiveId" clId="{F61648A0-7B3D-41BA-9D1B-E6F57306183A}" dt="2022-05-05T00:48:43.436" v="121" actId="478"/>
          <ac:picMkLst>
            <pc:docMk/>
            <pc:sldMk cId="362084987" sldId="365"/>
            <ac:picMk id="6" creationId="{C984385F-D640-4997-944A-87F18EC218B8}"/>
          </ac:picMkLst>
        </pc:picChg>
        <pc:picChg chg="del">
          <ac:chgData name="Boban Srezovski" userId="d2c5dd452d77a740" providerId="LiveId" clId="{F61648A0-7B3D-41BA-9D1B-E6F57306183A}" dt="2022-05-05T00:48:43.909" v="122" actId="478"/>
          <ac:picMkLst>
            <pc:docMk/>
            <pc:sldMk cId="362084987" sldId="365"/>
            <ac:picMk id="11" creationId="{A59A557D-F729-4224-A6AA-6775F990087B}"/>
          </ac:picMkLst>
        </pc:picChg>
      </pc:sldChg>
      <pc:sldChg chg="addSp modSp mod">
        <pc:chgData name="Boban Srezovski" userId="d2c5dd452d77a740" providerId="LiveId" clId="{F61648A0-7B3D-41BA-9D1B-E6F57306183A}" dt="2022-05-05T00:51:55.514" v="205" actId="20577"/>
        <pc:sldMkLst>
          <pc:docMk/>
          <pc:sldMk cId="3779704769" sldId="369"/>
        </pc:sldMkLst>
        <pc:spChg chg="mod">
          <ac:chgData name="Boban Srezovski" userId="d2c5dd452d77a740" providerId="LiveId" clId="{F61648A0-7B3D-41BA-9D1B-E6F57306183A}" dt="2022-05-05T00:50:18.836" v="164"/>
          <ac:spMkLst>
            <pc:docMk/>
            <pc:sldMk cId="3779704769" sldId="369"/>
            <ac:spMk id="2" creationId="{A062B580-B822-41BF-BC13-F4C818D616AA}"/>
          </ac:spMkLst>
        </pc:spChg>
        <pc:spChg chg="mod">
          <ac:chgData name="Boban Srezovski" userId="d2c5dd452d77a740" providerId="LiveId" clId="{F61648A0-7B3D-41BA-9D1B-E6F57306183A}" dt="2022-05-05T00:51:55.514" v="205" actId="20577"/>
          <ac:spMkLst>
            <pc:docMk/>
            <pc:sldMk cId="3779704769" sldId="369"/>
            <ac:spMk id="3" creationId="{59B86B55-2061-4E5B-8E4A-00BC108ADE1A}"/>
          </ac:spMkLst>
        </pc:spChg>
        <pc:picChg chg="add mod">
          <ac:chgData name="Boban Srezovski" userId="d2c5dd452d77a740" providerId="LiveId" clId="{F61648A0-7B3D-41BA-9D1B-E6F57306183A}" dt="2022-05-05T00:51:24.760" v="193" actId="1076"/>
          <ac:picMkLst>
            <pc:docMk/>
            <pc:sldMk cId="3779704769" sldId="369"/>
            <ac:picMk id="5" creationId="{4E3B56B4-91F8-4E9B-9296-AD289CA1E432}"/>
          </ac:picMkLst>
        </pc:picChg>
        <pc:picChg chg="add mod modCrop">
          <ac:chgData name="Boban Srezovski" userId="d2c5dd452d77a740" providerId="LiveId" clId="{F61648A0-7B3D-41BA-9D1B-E6F57306183A}" dt="2022-05-05T00:51:49.376" v="199" actId="1076"/>
          <ac:picMkLst>
            <pc:docMk/>
            <pc:sldMk cId="3779704769" sldId="369"/>
            <ac:picMk id="7" creationId="{B2FB15A6-1FF8-47F5-9FF2-BC3943FD42F5}"/>
          </ac:picMkLst>
        </pc:picChg>
      </pc:sldChg>
      <pc:sldChg chg="addSp delSp modSp mod">
        <pc:chgData name="Boban Srezovski" userId="d2c5dd452d77a740" providerId="LiveId" clId="{F61648A0-7B3D-41BA-9D1B-E6F57306183A}" dt="2022-05-05T00:52:55.888" v="229" actId="1076"/>
        <pc:sldMkLst>
          <pc:docMk/>
          <pc:sldMk cId="922851287" sldId="370"/>
        </pc:sldMkLst>
        <pc:spChg chg="mod">
          <ac:chgData name="Boban Srezovski" userId="d2c5dd452d77a740" providerId="LiveId" clId="{F61648A0-7B3D-41BA-9D1B-E6F57306183A}" dt="2022-05-05T00:52:11.989" v="209"/>
          <ac:spMkLst>
            <pc:docMk/>
            <pc:sldMk cId="922851287" sldId="370"/>
            <ac:spMk id="2" creationId="{A062B580-B822-41BF-BC13-F4C818D616AA}"/>
          </ac:spMkLst>
        </pc:spChg>
        <pc:spChg chg="mod">
          <ac:chgData name="Boban Srezovski" userId="d2c5dd452d77a740" providerId="LiveId" clId="{F61648A0-7B3D-41BA-9D1B-E6F57306183A}" dt="2022-05-05T00:52:51.756" v="227" actId="6549"/>
          <ac:spMkLst>
            <pc:docMk/>
            <pc:sldMk cId="922851287" sldId="370"/>
            <ac:spMk id="3" creationId="{59B86B55-2061-4E5B-8E4A-00BC108ADE1A}"/>
          </ac:spMkLst>
        </pc:spChg>
        <pc:picChg chg="del">
          <ac:chgData name="Boban Srezovski" userId="d2c5dd452d77a740" providerId="LiveId" clId="{F61648A0-7B3D-41BA-9D1B-E6F57306183A}" dt="2022-05-05T00:52:12.680" v="210" actId="478"/>
          <ac:picMkLst>
            <pc:docMk/>
            <pc:sldMk cId="922851287" sldId="370"/>
            <ac:picMk id="5" creationId="{B02692C7-7F44-4A0A-B1A0-D953528210F7}"/>
          </ac:picMkLst>
        </pc:picChg>
        <pc:picChg chg="add mod modCrop">
          <ac:chgData name="Boban Srezovski" userId="d2c5dd452d77a740" providerId="LiveId" clId="{F61648A0-7B3D-41BA-9D1B-E6F57306183A}" dt="2022-05-05T00:52:53.456" v="228" actId="1076"/>
          <ac:picMkLst>
            <pc:docMk/>
            <pc:sldMk cId="922851287" sldId="370"/>
            <ac:picMk id="6" creationId="{45743AA4-DBD1-47CF-82AB-D81111481BAE}"/>
          </ac:picMkLst>
        </pc:picChg>
        <pc:picChg chg="del">
          <ac:chgData name="Boban Srezovski" userId="d2c5dd452d77a740" providerId="LiveId" clId="{F61648A0-7B3D-41BA-9D1B-E6F57306183A}" dt="2022-05-05T00:52:13.345" v="211" actId="478"/>
          <ac:picMkLst>
            <pc:docMk/>
            <pc:sldMk cId="922851287" sldId="370"/>
            <ac:picMk id="8" creationId="{D82AEE4B-274F-4DB9-A68E-A061724E062F}"/>
          </ac:picMkLst>
        </pc:picChg>
        <pc:picChg chg="add mod">
          <ac:chgData name="Boban Srezovski" userId="d2c5dd452d77a740" providerId="LiveId" clId="{F61648A0-7B3D-41BA-9D1B-E6F57306183A}" dt="2022-05-05T00:52:55.888" v="229" actId="1076"/>
          <ac:picMkLst>
            <pc:docMk/>
            <pc:sldMk cId="922851287" sldId="370"/>
            <ac:picMk id="9" creationId="{6968CA82-4112-4392-9469-D4D280636079}"/>
          </ac:picMkLst>
        </pc:picChg>
      </pc:sldChg>
      <pc:sldChg chg="addSp delSp modSp mod">
        <pc:chgData name="Boban Srezovski" userId="d2c5dd452d77a740" providerId="LiveId" clId="{F61648A0-7B3D-41BA-9D1B-E6F57306183A}" dt="2022-05-05T00:53:46.833" v="252" actId="20577"/>
        <pc:sldMkLst>
          <pc:docMk/>
          <pc:sldMk cId="4290376979" sldId="372"/>
        </pc:sldMkLst>
        <pc:spChg chg="mod">
          <ac:chgData name="Boban Srezovski" userId="d2c5dd452d77a740" providerId="LiveId" clId="{F61648A0-7B3D-41BA-9D1B-E6F57306183A}" dt="2022-05-05T00:53:11.167" v="234"/>
          <ac:spMkLst>
            <pc:docMk/>
            <pc:sldMk cId="4290376979" sldId="372"/>
            <ac:spMk id="2" creationId="{0FF925AB-C306-4DE7-8990-F0D346B023CB}"/>
          </ac:spMkLst>
        </pc:spChg>
        <pc:spChg chg="mod">
          <ac:chgData name="Boban Srezovski" userId="d2c5dd452d77a740" providerId="LiveId" clId="{F61648A0-7B3D-41BA-9D1B-E6F57306183A}" dt="2022-05-05T00:53:46.833" v="252" actId="20577"/>
          <ac:spMkLst>
            <pc:docMk/>
            <pc:sldMk cId="4290376979" sldId="372"/>
            <ac:spMk id="3" creationId="{3383AF59-C711-498D-B310-E47735DD858E}"/>
          </ac:spMkLst>
        </pc:spChg>
        <pc:picChg chg="add mod">
          <ac:chgData name="Boban Srezovski" userId="d2c5dd452d77a740" providerId="LiveId" clId="{F61648A0-7B3D-41BA-9D1B-E6F57306183A}" dt="2022-05-05T00:53:38.967" v="243" actId="1076"/>
          <ac:picMkLst>
            <pc:docMk/>
            <pc:sldMk cId="4290376979" sldId="372"/>
            <ac:picMk id="5" creationId="{8D0642BB-9B6F-45BA-845E-C0A55583AA51}"/>
          </ac:picMkLst>
        </pc:picChg>
        <pc:picChg chg="del">
          <ac:chgData name="Boban Srezovski" userId="d2c5dd452d77a740" providerId="LiveId" clId="{F61648A0-7B3D-41BA-9D1B-E6F57306183A}" dt="2022-05-05T00:53:14.140" v="236" actId="478"/>
          <ac:picMkLst>
            <pc:docMk/>
            <pc:sldMk cId="4290376979" sldId="372"/>
            <ac:picMk id="9" creationId="{68FDBB41-CCC5-4C1D-9E91-6A7A49A6F74D}"/>
          </ac:picMkLst>
        </pc:picChg>
        <pc:picChg chg="del">
          <ac:chgData name="Boban Srezovski" userId="d2c5dd452d77a740" providerId="LiveId" clId="{F61648A0-7B3D-41BA-9D1B-E6F57306183A}" dt="2022-05-05T00:53:13.075" v="235" actId="478"/>
          <ac:picMkLst>
            <pc:docMk/>
            <pc:sldMk cId="4290376979" sldId="372"/>
            <ac:picMk id="11" creationId="{BD249A0D-DC90-403A-8D2C-5BA8CFF1F1CA}"/>
          </ac:picMkLst>
        </pc:picChg>
      </pc:sldChg>
      <pc:sldChg chg="addSp modSp mod">
        <pc:chgData name="Boban Srezovski" userId="d2c5dd452d77a740" providerId="LiveId" clId="{F61648A0-7B3D-41BA-9D1B-E6F57306183A}" dt="2022-05-05T00:57:53.262" v="300" actId="1076"/>
        <pc:sldMkLst>
          <pc:docMk/>
          <pc:sldMk cId="337182121" sldId="375"/>
        </pc:sldMkLst>
        <pc:spChg chg="mod">
          <ac:chgData name="Boban Srezovski" userId="d2c5dd452d77a740" providerId="LiveId" clId="{F61648A0-7B3D-41BA-9D1B-E6F57306183A}" dt="2022-05-05T00:57:04.692" v="280"/>
          <ac:spMkLst>
            <pc:docMk/>
            <pc:sldMk cId="337182121" sldId="375"/>
            <ac:spMk id="2" creationId="{3C2DB69C-9686-4088-A9EC-19E3C2A7E5E0}"/>
          </ac:spMkLst>
        </pc:spChg>
        <pc:spChg chg="mod">
          <ac:chgData name="Boban Srezovski" userId="d2c5dd452d77a740" providerId="LiveId" clId="{F61648A0-7B3D-41BA-9D1B-E6F57306183A}" dt="2022-05-05T00:57:49.367" v="299" actId="14100"/>
          <ac:spMkLst>
            <pc:docMk/>
            <pc:sldMk cId="337182121" sldId="375"/>
            <ac:spMk id="3" creationId="{BC210D0D-C5CF-4691-A432-C0C9D3ADAB4B}"/>
          </ac:spMkLst>
        </pc:spChg>
        <pc:picChg chg="add mod modCrop">
          <ac:chgData name="Boban Srezovski" userId="d2c5dd452d77a740" providerId="LiveId" clId="{F61648A0-7B3D-41BA-9D1B-E6F57306183A}" dt="2022-05-05T00:57:53.262" v="300" actId="1076"/>
          <ac:picMkLst>
            <pc:docMk/>
            <pc:sldMk cId="337182121" sldId="375"/>
            <ac:picMk id="5" creationId="{B3E4F8FC-A13C-4156-A37D-105E843B0F6A}"/>
          </ac:picMkLst>
        </pc:picChg>
      </pc:sldChg>
      <pc:sldChg chg="addSp delSp modSp mod">
        <pc:chgData name="Boban Srezovski" userId="d2c5dd452d77a740" providerId="LiveId" clId="{F61648A0-7B3D-41BA-9D1B-E6F57306183A}" dt="2022-05-05T01:00:56.847" v="356" actId="1076"/>
        <pc:sldMkLst>
          <pc:docMk/>
          <pc:sldMk cId="694927411" sldId="381"/>
        </pc:sldMkLst>
        <pc:spChg chg="mod">
          <ac:chgData name="Boban Srezovski" userId="d2c5dd452d77a740" providerId="LiveId" clId="{F61648A0-7B3D-41BA-9D1B-E6F57306183A}" dt="2022-05-05T01:00:25.812" v="335"/>
          <ac:spMkLst>
            <pc:docMk/>
            <pc:sldMk cId="694927411" sldId="381"/>
            <ac:spMk id="2" creationId="{B9D304D0-DEEC-45D5-9724-796AA4982A38}"/>
          </ac:spMkLst>
        </pc:spChg>
        <pc:spChg chg="mod">
          <ac:chgData name="Boban Srezovski" userId="d2c5dd452d77a740" providerId="LiveId" clId="{F61648A0-7B3D-41BA-9D1B-E6F57306183A}" dt="2022-05-05T01:00:46.331" v="354" actId="6549"/>
          <ac:spMkLst>
            <pc:docMk/>
            <pc:sldMk cId="694927411" sldId="381"/>
            <ac:spMk id="3" creationId="{7106CDAC-8D05-41FE-BA32-A7D942AF277E}"/>
          </ac:spMkLst>
        </pc:spChg>
        <pc:picChg chg="del">
          <ac:chgData name="Boban Srezovski" userId="d2c5dd452d77a740" providerId="LiveId" clId="{F61648A0-7B3D-41BA-9D1B-E6F57306183A}" dt="2022-05-05T01:00:27.291" v="336" actId="478"/>
          <ac:picMkLst>
            <pc:docMk/>
            <pc:sldMk cId="694927411" sldId="381"/>
            <ac:picMk id="5" creationId="{6E9D6745-611B-4D8A-B759-577279D038B0}"/>
          </ac:picMkLst>
        </pc:picChg>
        <pc:picChg chg="add mod">
          <ac:chgData name="Boban Srezovski" userId="d2c5dd452d77a740" providerId="LiveId" clId="{F61648A0-7B3D-41BA-9D1B-E6F57306183A}" dt="2022-05-05T01:00:56.847" v="356" actId="1076"/>
          <ac:picMkLst>
            <pc:docMk/>
            <pc:sldMk cId="694927411" sldId="381"/>
            <ac:picMk id="6" creationId="{1EE2E479-0A35-47FE-9D2D-B1957F1B7486}"/>
          </ac:picMkLst>
        </pc:picChg>
        <pc:picChg chg="del mod">
          <ac:chgData name="Boban Srezovski" userId="d2c5dd452d77a740" providerId="LiveId" clId="{F61648A0-7B3D-41BA-9D1B-E6F57306183A}" dt="2022-05-05T01:00:27.962" v="338" actId="478"/>
          <ac:picMkLst>
            <pc:docMk/>
            <pc:sldMk cId="694927411" sldId="381"/>
            <ac:picMk id="7" creationId="{3EAE20E6-5541-43F4-B968-8EF2D20DC831}"/>
          </ac:picMkLst>
        </pc:picChg>
      </pc:sldChg>
      <pc:sldChg chg="addSp delSp modSp mod">
        <pc:chgData name="Boban Srezovski" userId="d2c5dd452d77a740" providerId="LiveId" clId="{F61648A0-7B3D-41BA-9D1B-E6F57306183A}" dt="2022-05-05T00:49:57.024" v="160" actId="1076"/>
        <pc:sldMkLst>
          <pc:docMk/>
          <pc:sldMk cId="3264324185" sldId="399"/>
        </pc:sldMkLst>
        <pc:spChg chg="mod">
          <ac:chgData name="Boban Srezovski" userId="d2c5dd452d77a740" providerId="LiveId" clId="{F61648A0-7B3D-41BA-9D1B-E6F57306183A}" dt="2022-05-05T00:49:15.391" v="137"/>
          <ac:spMkLst>
            <pc:docMk/>
            <pc:sldMk cId="3264324185" sldId="399"/>
            <ac:spMk id="2" creationId="{B3D6C0BB-78EC-4C58-9992-84D04F51B52E}"/>
          </ac:spMkLst>
        </pc:spChg>
        <pc:spChg chg="mod">
          <ac:chgData name="Boban Srezovski" userId="d2c5dd452d77a740" providerId="LiveId" clId="{F61648A0-7B3D-41BA-9D1B-E6F57306183A}" dt="2022-05-05T00:49:44.428" v="158" actId="6549"/>
          <ac:spMkLst>
            <pc:docMk/>
            <pc:sldMk cId="3264324185" sldId="399"/>
            <ac:spMk id="3" creationId="{0C4ACEB9-0866-42AD-BAAB-C3C9BEFF3356}"/>
          </ac:spMkLst>
        </pc:spChg>
        <pc:picChg chg="del">
          <ac:chgData name="Boban Srezovski" userId="d2c5dd452d77a740" providerId="LiveId" clId="{F61648A0-7B3D-41BA-9D1B-E6F57306183A}" dt="2022-05-05T00:49:17.329" v="139" actId="478"/>
          <ac:picMkLst>
            <pc:docMk/>
            <pc:sldMk cId="3264324185" sldId="399"/>
            <ac:picMk id="5" creationId="{6A356A28-E4F9-457B-8966-DA74E2AD32B1}"/>
          </ac:picMkLst>
        </pc:picChg>
        <pc:picChg chg="add mod">
          <ac:chgData name="Boban Srezovski" userId="d2c5dd452d77a740" providerId="LiveId" clId="{F61648A0-7B3D-41BA-9D1B-E6F57306183A}" dt="2022-05-05T00:49:57.024" v="160" actId="1076"/>
          <ac:picMkLst>
            <pc:docMk/>
            <pc:sldMk cId="3264324185" sldId="399"/>
            <ac:picMk id="6" creationId="{4D45FC8E-A528-42B8-BBC4-242DF33C3D9D}"/>
          </ac:picMkLst>
        </pc:picChg>
        <pc:picChg chg="del">
          <ac:chgData name="Boban Srezovski" userId="d2c5dd452d77a740" providerId="LiveId" clId="{F61648A0-7B3D-41BA-9D1B-E6F57306183A}" dt="2022-05-05T00:49:17.100" v="138" actId="478"/>
          <ac:picMkLst>
            <pc:docMk/>
            <pc:sldMk cId="3264324185" sldId="399"/>
            <ac:picMk id="8" creationId="{6535B962-7172-49BA-B7F2-9BDED0FD7255}"/>
          </ac:picMkLst>
        </pc:picChg>
      </pc:sldChg>
      <pc:sldChg chg="addSp modSp mod">
        <pc:chgData name="Boban Srezovski" userId="d2c5dd452d77a740" providerId="LiveId" clId="{F61648A0-7B3D-41BA-9D1B-E6F57306183A}" dt="2022-05-05T01:02:06.031" v="392" actId="1076"/>
        <pc:sldMkLst>
          <pc:docMk/>
          <pc:sldMk cId="33089202" sldId="400"/>
        </pc:sldMkLst>
        <pc:spChg chg="mod">
          <ac:chgData name="Boban Srezovski" userId="d2c5dd452d77a740" providerId="LiveId" clId="{F61648A0-7B3D-41BA-9D1B-E6F57306183A}" dt="2022-05-05T01:01:30.011" v="370"/>
          <ac:spMkLst>
            <pc:docMk/>
            <pc:sldMk cId="33089202" sldId="400"/>
            <ac:spMk id="2" creationId="{4B53C54E-010F-411C-904E-076E27835FC0}"/>
          </ac:spMkLst>
        </pc:spChg>
        <pc:spChg chg="mod">
          <ac:chgData name="Boban Srezovski" userId="d2c5dd452d77a740" providerId="LiveId" clId="{F61648A0-7B3D-41BA-9D1B-E6F57306183A}" dt="2022-05-05T01:01:57.019" v="390" actId="6549"/>
          <ac:spMkLst>
            <pc:docMk/>
            <pc:sldMk cId="33089202" sldId="400"/>
            <ac:spMk id="3" creationId="{F748F006-25BC-4ED4-9484-0D62D1D00B06}"/>
          </ac:spMkLst>
        </pc:spChg>
        <pc:picChg chg="add mod">
          <ac:chgData name="Boban Srezovski" userId="d2c5dd452d77a740" providerId="LiveId" clId="{F61648A0-7B3D-41BA-9D1B-E6F57306183A}" dt="2022-05-05T01:02:06.031" v="392" actId="1076"/>
          <ac:picMkLst>
            <pc:docMk/>
            <pc:sldMk cId="33089202" sldId="400"/>
            <ac:picMk id="5" creationId="{18D0AD18-DE6D-4D04-BA76-D70B3E0BFAA7}"/>
          </ac:picMkLst>
        </pc:picChg>
      </pc:sldChg>
      <pc:sldChg chg="addSp delSp modSp mod">
        <pc:chgData name="Boban Srezovski" userId="d2c5dd452d77a740" providerId="LiveId" clId="{F61648A0-7B3D-41BA-9D1B-E6F57306183A}" dt="2022-05-05T01:05:51.294" v="497" actId="14100"/>
        <pc:sldMkLst>
          <pc:docMk/>
          <pc:sldMk cId="654819145" sldId="401"/>
        </pc:sldMkLst>
        <pc:spChg chg="mod">
          <ac:chgData name="Boban Srezovski" userId="d2c5dd452d77a740" providerId="LiveId" clId="{F61648A0-7B3D-41BA-9D1B-E6F57306183A}" dt="2022-05-05T01:05:09.913" v="476"/>
          <ac:spMkLst>
            <pc:docMk/>
            <pc:sldMk cId="654819145" sldId="401"/>
            <ac:spMk id="2" creationId="{7C6D2843-BF9F-4FE7-9A2E-C8A64C8FFA90}"/>
          </ac:spMkLst>
        </pc:spChg>
        <pc:spChg chg="mod">
          <ac:chgData name="Boban Srezovski" userId="d2c5dd452d77a740" providerId="LiveId" clId="{F61648A0-7B3D-41BA-9D1B-E6F57306183A}" dt="2022-05-05T01:05:51.294" v="497" actId="14100"/>
          <ac:spMkLst>
            <pc:docMk/>
            <pc:sldMk cId="654819145" sldId="401"/>
            <ac:spMk id="3" creationId="{7191CFFF-53FD-4C64-9590-01216DEF2680}"/>
          </ac:spMkLst>
        </pc:spChg>
        <pc:spChg chg="del">
          <ac:chgData name="Boban Srezovski" userId="d2c5dd452d77a740" providerId="LiveId" clId="{F61648A0-7B3D-41BA-9D1B-E6F57306183A}" dt="2022-05-05T01:05:12.241" v="478" actId="478"/>
          <ac:spMkLst>
            <pc:docMk/>
            <pc:sldMk cId="654819145" sldId="401"/>
            <ac:spMk id="7" creationId="{E313D80D-E89E-4933-90A1-9F56FD346520}"/>
          </ac:spMkLst>
        </pc:spChg>
        <pc:picChg chg="del">
          <ac:chgData name="Boban Srezovski" userId="d2c5dd452d77a740" providerId="LiveId" clId="{F61648A0-7B3D-41BA-9D1B-E6F57306183A}" dt="2022-05-05T01:05:10.882" v="477" actId="478"/>
          <ac:picMkLst>
            <pc:docMk/>
            <pc:sldMk cId="654819145" sldId="401"/>
            <ac:picMk id="5" creationId="{8928E137-EB64-4316-B71B-251D285FC681}"/>
          </ac:picMkLst>
        </pc:picChg>
        <pc:picChg chg="add mod">
          <ac:chgData name="Boban Srezovski" userId="d2c5dd452d77a740" providerId="LiveId" clId="{F61648A0-7B3D-41BA-9D1B-E6F57306183A}" dt="2022-05-05T01:05:43.702" v="496" actId="1076"/>
          <ac:picMkLst>
            <pc:docMk/>
            <pc:sldMk cId="654819145" sldId="401"/>
            <ac:picMk id="6" creationId="{E8CD2B68-A1A1-47EB-B502-373132301518}"/>
          </ac:picMkLst>
        </pc:picChg>
      </pc:sldChg>
      <pc:sldChg chg="addSp delSp modSp mod">
        <pc:chgData name="Boban Srezovski" userId="d2c5dd452d77a740" providerId="LiveId" clId="{F61648A0-7B3D-41BA-9D1B-E6F57306183A}" dt="2022-05-05T01:07:06.285" v="530" actId="1076"/>
        <pc:sldMkLst>
          <pc:docMk/>
          <pc:sldMk cId="3570635793" sldId="402"/>
        </pc:sldMkLst>
        <pc:spChg chg="mod">
          <ac:chgData name="Boban Srezovski" userId="d2c5dd452d77a740" providerId="LiveId" clId="{F61648A0-7B3D-41BA-9D1B-E6F57306183A}" dt="2022-05-05T01:06:03.691" v="502"/>
          <ac:spMkLst>
            <pc:docMk/>
            <pc:sldMk cId="3570635793" sldId="402"/>
            <ac:spMk id="2" creationId="{7C6D2843-BF9F-4FE7-9A2E-C8A64C8FFA90}"/>
          </ac:spMkLst>
        </pc:spChg>
        <pc:spChg chg="mod">
          <ac:chgData name="Boban Srezovski" userId="d2c5dd452d77a740" providerId="LiveId" clId="{F61648A0-7B3D-41BA-9D1B-E6F57306183A}" dt="2022-05-05T01:06:58.654" v="527" actId="14100"/>
          <ac:spMkLst>
            <pc:docMk/>
            <pc:sldMk cId="3570635793" sldId="402"/>
            <ac:spMk id="3" creationId="{7191CFFF-53FD-4C64-9590-01216DEF2680}"/>
          </ac:spMkLst>
        </pc:spChg>
        <pc:picChg chg="add mod">
          <ac:chgData name="Boban Srezovski" userId="d2c5dd452d77a740" providerId="LiveId" clId="{F61648A0-7B3D-41BA-9D1B-E6F57306183A}" dt="2022-05-05T01:07:06.285" v="530" actId="1076"/>
          <ac:picMkLst>
            <pc:docMk/>
            <pc:sldMk cId="3570635793" sldId="402"/>
            <ac:picMk id="5" creationId="{B391DBD4-5017-4D38-96F2-580ECB01D5FA}"/>
          </ac:picMkLst>
        </pc:picChg>
        <pc:picChg chg="del">
          <ac:chgData name="Boban Srezovski" userId="d2c5dd452d77a740" providerId="LiveId" clId="{F61648A0-7B3D-41BA-9D1B-E6F57306183A}" dt="2022-05-05T01:06:04.355" v="503" actId="478"/>
          <ac:picMkLst>
            <pc:docMk/>
            <pc:sldMk cId="3570635793" sldId="402"/>
            <ac:picMk id="6" creationId="{13274C1A-EDB3-4796-8B92-C9E48E1EF617}"/>
          </ac:picMkLst>
        </pc:picChg>
      </pc:sldChg>
      <pc:sldChg chg="addSp delSp modSp mod">
        <pc:chgData name="Boban Srezovski" userId="d2c5dd452d77a740" providerId="LiveId" clId="{F61648A0-7B3D-41BA-9D1B-E6F57306183A}" dt="2022-05-05T01:09:13.182" v="569" actId="14100"/>
        <pc:sldMkLst>
          <pc:docMk/>
          <pc:sldMk cId="1011314282" sldId="403"/>
        </pc:sldMkLst>
        <pc:spChg chg="mod">
          <ac:chgData name="Boban Srezovski" userId="d2c5dd452d77a740" providerId="LiveId" clId="{F61648A0-7B3D-41BA-9D1B-E6F57306183A}" dt="2022-05-05T01:07:50.449" v="535"/>
          <ac:spMkLst>
            <pc:docMk/>
            <pc:sldMk cId="1011314282" sldId="403"/>
            <ac:spMk id="2" creationId="{7C6D2843-BF9F-4FE7-9A2E-C8A64C8FFA90}"/>
          </ac:spMkLst>
        </pc:spChg>
        <pc:spChg chg="mod">
          <ac:chgData name="Boban Srezovski" userId="d2c5dd452d77a740" providerId="LiveId" clId="{F61648A0-7B3D-41BA-9D1B-E6F57306183A}" dt="2022-05-05T01:08:50.807" v="563" actId="6549"/>
          <ac:spMkLst>
            <pc:docMk/>
            <pc:sldMk cId="1011314282" sldId="403"/>
            <ac:spMk id="3" creationId="{7191CFFF-53FD-4C64-9590-01216DEF2680}"/>
          </ac:spMkLst>
        </pc:spChg>
        <pc:picChg chg="del">
          <ac:chgData name="Boban Srezovski" userId="d2c5dd452d77a740" providerId="LiveId" clId="{F61648A0-7B3D-41BA-9D1B-E6F57306183A}" dt="2022-05-05T01:07:51.240" v="536" actId="478"/>
          <ac:picMkLst>
            <pc:docMk/>
            <pc:sldMk cId="1011314282" sldId="403"/>
            <ac:picMk id="5" creationId="{F041E38D-0D5A-4DEF-916F-F28DD10BE146}"/>
          </ac:picMkLst>
        </pc:picChg>
        <pc:picChg chg="add mod">
          <ac:chgData name="Boban Srezovski" userId="d2c5dd452d77a740" providerId="LiveId" clId="{F61648A0-7B3D-41BA-9D1B-E6F57306183A}" dt="2022-05-05T01:08:38.710" v="555" actId="1076"/>
          <ac:picMkLst>
            <pc:docMk/>
            <pc:sldMk cId="1011314282" sldId="403"/>
            <ac:picMk id="6" creationId="{0DDE5703-C48F-4941-8649-0518D4D63CCB}"/>
          </ac:picMkLst>
        </pc:picChg>
        <pc:picChg chg="add mod modCrop">
          <ac:chgData name="Boban Srezovski" userId="d2c5dd452d77a740" providerId="LiveId" clId="{F61648A0-7B3D-41BA-9D1B-E6F57306183A}" dt="2022-05-05T01:09:13.182" v="569" actId="14100"/>
          <ac:picMkLst>
            <pc:docMk/>
            <pc:sldMk cId="1011314282" sldId="403"/>
            <ac:picMk id="8" creationId="{71932977-46D0-4E8D-B768-BEA4B7C80CAF}"/>
          </ac:picMkLst>
        </pc:picChg>
      </pc:sldChg>
      <pc:sldChg chg="delSp modSp mod">
        <pc:chgData name="Boban Srezovski" userId="d2c5dd452d77a740" providerId="LiveId" clId="{F61648A0-7B3D-41BA-9D1B-E6F57306183A}" dt="2022-05-05T01:12:34.518" v="651" actId="12"/>
        <pc:sldMkLst>
          <pc:docMk/>
          <pc:sldMk cId="2447118592" sldId="404"/>
        </pc:sldMkLst>
        <pc:spChg chg="mod">
          <ac:chgData name="Boban Srezovski" userId="d2c5dd452d77a740" providerId="LiveId" clId="{F61648A0-7B3D-41BA-9D1B-E6F57306183A}" dt="2022-05-05T01:11:51.681" v="630"/>
          <ac:spMkLst>
            <pc:docMk/>
            <pc:sldMk cId="2447118592" sldId="404"/>
            <ac:spMk id="2" creationId="{7C6D2843-BF9F-4FE7-9A2E-C8A64C8FFA90}"/>
          </ac:spMkLst>
        </pc:spChg>
        <pc:spChg chg="mod">
          <ac:chgData name="Boban Srezovski" userId="d2c5dd452d77a740" providerId="LiveId" clId="{F61648A0-7B3D-41BA-9D1B-E6F57306183A}" dt="2022-05-05T01:12:34.518" v="651" actId="12"/>
          <ac:spMkLst>
            <pc:docMk/>
            <pc:sldMk cId="2447118592" sldId="404"/>
            <ac:spMk id="3" creationId="{7191CFFF-53FD-4C64-9590-01216DEF2680}"/>
          </ac:spMkLst>
        </pc:spChg>
        <pc:spChg chg="del">
          <ac:chgData name="Boban Srezovski" userId="d2c5dd452d77a740" providerId="LiveId" clId="{F61648A0-7B3D-41BA-9D1B-E6F57306183A}" dt="2022-05-05T01:11:54.438" v="632" actId="478"/>
          <ac:spMkLst>
            <pc:docMk/>
            <pc:sldMk cId="2447118592" sldId="404"/>
            <ac:spMk id="8" creationId="{BF89D9CB-6E68-42B9-9FCB-3D3C8C1D7392}"/>
          </ac:spMkLst>
        </pc:spChg>
        <pc:picChg chg="del">
          <ac:chgData name="Boban Srezovski" userId="d2c5dd452d77a740" providerId="LiveId" clId="{F61648A0-7B3D-41BA-9D1B-E6F57306183A}" dt="2022-05-05T01:11:51.991" v="631" actId="478"/>
          <ac:picMkLst>
            <pc:docMk/>
            <pc:sldMk cId="2447118592" sldId="404"/>
            <ac:picMk id="5" creationId="{9D831001-7FF1-4197-8C0B-322D60A1D85E}"/>
          </ac:picMkLst>
        </pc:picChg>
      </pc:sldChg>
      <pc:sldChg chg="addSp delSp modSp mod">
        <pc:chgData name="Boban Srezovski" userId="d2c5dd452d77a740" providerId="LiveId" clId="{F61648A0-7B3D-41BA-9D1B-E6F57306183A}" dt="2022-05-05T01:10:38.750" v="596" actId="1076"/>
        <pc:sldMkLst>
          <pc:docMk/>
          <pc:sldMk cId="2586758603" sldId="405"/>
        </pc:sldMkLst>
        <pc:spChg chg="mod">
          <ac:chgData name="Boban Srezovski" userId="d2c5dd452d77a740" providerId="LiveId" clId="{F61648A0-7B3D-41BA-9D1B-E6F57306183A}" dt="2022-05-05T01:09:26.330" v="570"/>
          <ac:spMkLst>
            <pc:docMk/>
            <pc:sldMk cId="2586758603" sldId="405"/>
            <ac:spMk id="2" creationId="{7C6D2843-BF9F-4FE7-9A2E-C8A64C8FFA90}"/>
          </ac:spMkLst>
        </pc:spChg>
        <pc:spChg chg="mod">
          <ac:chgData name="Boban Srezovski" userId="d2c5dd452d77a740" providerId="LiveId" clId="{F61648A0-7B3D-41BA-9D1B-E6F57306183A}" dt="2022-05-05T01:10:36.170" v="594" actId="20577"/>
          <ac:spMkLst>
            <pc:docMk/>
            <pc:sldMk cId="2586758603" sldId="405"/>
            <ac:spMk id="3" creationId="{7191CFFF-53FD-4C64-9590-01216DEF2680}"/>
          </ac:spMkLst>
        </pc:spChg>
        <pc:picChg chg="add mod">
          <ac:chgData name="Boban Srezovski" userId="d2c5dd452d77a740" providerId="LiveId" clId="{F61648A0-7B3D-41BA-9D1B-E6F57306183A}" dt="2022-05-05T01:10:37.430" v="595" actId="1076"/>
          <ac:picMkLst>
            <pc:docMk/>
            <pc:sldMk cId="2586758603" sldId="405"/>
            <ac:picMk id="5" creationId="{0AE07612-A521-4844-A1F0-00DC7737B696}"/>
          </ac:picMkLst>
        </pc:picChg>
        <pc:picChg chg="del">
          <ac:chgData name="Boban Srezovski" userId="d2c5dd452d77a740" providerId="LiveId" clId="{F61648A0-7B3D-41BA-9D1B-E6F57306183A}" dt="2022-05-05T01:09:27.441" v="571" actId="478"/>
          <ac:picMkLst>
            <pc:docMk/>
            <pc:sldMk cId="2586758603" sldId="405"/>
            <ac:picMk id="6" creationId="{A95E89AC-3BEC-4814-BC22-DE071DBC776F}"/>
          </ac:picMkLst>
        </pc:picChg>
        <pc:picChg chg="add mod modCrop">
          <ac:chgData name="Boban Srezovski" userId="d2c5dd452d77a740" providerId="LiveId" clId="{F61648A0-7B3D-41BA-9D1B-E6F57306183A}" dt="2022-05-05T01:10:38.750" v="596" actId="1076"/>
          <ac:picMkLst>
            <pc:docMk/>
            <pc:sldMk cId="2586758603" sldId="405"/>
            <ac:picMk id="8" creationId="{3A0ABCE5-802D-4EA6-9895-D144165BF499}"/>
          </ac:picMkLst>
        </pc:picChg>
      </pc:sldChg>
      <pc:sldChg chg="delSp modSp mod">
        <pc:chgData name="Boban Srezovski" userId="d2c5dd452d77a740" providerId="LiveId" clId="{F61648A0-7B3D-41BA-9D1B-E6F57306183A}" dt="2022-05-05T01:13:05.808" v="667" actId="122"/>
        <pc:sldMkLst>
          <pc:docMk/>
          <pc:sldMk cId="1470157071" sldId="406"/>
        </pc:sldMkLst>
        <pc:spChg chg="mod">
          <ac:chgData name="Boban Srezovski" userId="d2c5dd452d77a740" providerId="LiveId" clId="{F61648A0-7B3D-41BA-9D1B-E6F57306183A}" dt="2022-05-05T01:12:50.291" v="655"/>
          <ac:spMkLst>
            <pc:docMk/>
            <pc:sldMk cId="1470157071" sldId="406"/>
            <ac:spMk id="2" creationId="{5CEA75BC-051B-4517-B0C2-52748A9025EB}"/>
          </ac:spMkLst>
        </pc:spChg>
        <pc:spChg chg="mod">
          <ac:chgData name="Boban Srezovski" userId="d2c5dd452d77a740" providerId="LiveId" clId="{F61648A0-7B3D-41BA-9D1B-E6F57306183A}" dt="2022-05-05T01:13:05.808" v="667" actId="122"/>
          <ac:spMkLst>
            <pc:docMk/>
            <pc:sldMk cId="1470157071" sldId="406"/>
            <ac:spMk id="3" creationId="{3A746977-C0C9-422D-A870-3763633BD0A4}"/>
          </ac:spMkLst>
        </pc:spChg>
        <pc:spChg chg="del">
          <ac:chgData name="Boban Srezovski" userId="d2c5dd452d77a740" providerId="LiveId" clId="{F61648A0-7B3D-41BA-9D1B-E6F57306183A}" dt="2022-05-05T01:12:53.166" v="658" actId="478"/>
          <ac:spMkLst>
            <pc:docMk/>
            <pc:sldMk cId="1470157071" sldId="406"/>
            <ac:spMk id="7" creationId="{8F601F26-DFF3-4A66-84D8-DC47DA6DEFC0}"/>
          </ac:spMkLst>
        </pc:spChg>
        <pc:picChg chg="del">
          <ac:chgData name="Boban Srezovski" userId="d2c5dd452d77a740" providerId="LiveId" clId="{F61648A0-7B3D-41BA-9D1B-E6F57306183A}" dt="2022-05-05T01:12:51.485" v="657" actId="478"/>
          <ac:picMkLst>
            <pc:docMk/>
            <pc:sldMk cId="1470157071" sldId="406"/>
            <ac:picMk id="5" creationId="{2EB18D33-68D4-4CBF-92CB-1F3E61EE8AE7}"/>
          </ac:picMkLst>
        </pc:picChg>
        <pc:picChg chg="del">
          <ac:chgData name="Boban Srezovski" userId="d2c5dd452d77a740" providerId="LiveId" clId="{F61648A0-7B3D-41BA-9D1B-E6F57306183A}" dt="2022-05-05T01:12:51.159" v="656" actId="478"/>
          <ac:picMkLst>
            <pc:docMk/>
            <pc:sldMk cId="1470157071" sldId="406"/>
            <ac:picMk id="9" creationId="{C97836EE-1461-4980-81A1-AA4E805CC33F}"/>
          </ac:picMkLst>
        </pc:picChg>
      </pc:sldChg>
      <pc:sldChg chg="addSp delSp modSp mod">
        <pc:chgData name="Boban Srezovski" userId="d2c5dd452d77a740" providerId="LiveId" clId="{F61648A0-7B3D-41BA-9D1B-E6F57306183A}" dt="2022-05-05T01:13:53.085" v="698" actId="1076"/>
        <pc:sldMkLst>
          <pc:docMk/>
          <pc:sldMk cId="1075651231" sldId="407"/>
        </pc:sldMkLst>
        <pc:spChg chg="mod">
          <ac:chgData name="Boban Srezovski" userId="d2c5dd452d77a740" providerId="LiveId" clId="{F61648A0-7B3D-41BA-9D1B-E6F57306183A}" dt="2022-05-05T01:13:14.995" v="671"/>
          <ac:spMkLst>
            <pc:docMk/>
            <pc:sldMk cId="1075651231" sldId="407"/>
            <ac:spMk id="2" creationId="{6C12F824-9B84-4547-8076-0DEB9F46F7E4}"/>
          </ac:spMkLst>
        </pc:spChg>
        <pc:spChg chg="mod">
          <ac:chgData name="Boban Srezovski" userId="d2c5dd452d77a740" providerId="LiveId" clId="{F61648A0-7B3D-41BA-9D1B-E6F57306183A}" dt="2022-05-05T01:13:51.863" v="697" actId="242"/>
          <ac:spMkLst>
            <pc:docMk/>
            <pc:sldMk cId="1075651231" sldId="407"/>
            <ac:spMk id="3" creationId="{C8DD4252-EF71-478F-843F-D8BCB3AAECFF}"/>
          </ac:spMkLst>
        </pc:spChg>
        <pc:picChg chg="del">
          <ac:chgData name="Boban Srezovski" userId="d2c5dd452d77a740" providerId="LiveId" clId="{F61648A0-7B3D-41BA-9D1B-E6F57306183A}" dt="2022-05-05T01:13:16.213" v="672" actId="478"/>
          <ac:picMkLst>
            <pc:docMk/>
            <pc:sldMk cId="1075651231" sldId="407"/>
            <ac:picMk id="5" creationId="{54B2667F-97D3-4F0E-A332-C4F534CE09CB}"/>
          </ac:picMkLst>
        </pc:picChg>
        <pc:picChg chg="add mod">
          <ac:chgData name="Boban Srezovski" userId="d2c5dd452d77a740" providerId="LiveId" clId="{F61648A0-7B3D-41BA-9D1B-E6F57306183A}" dt="2022-05-05T01:13:53.085" v="698" actId="1076"/>
          <ac:picMkLst>
            <pc:docMk/>
            <pc:sldMk cId="1075651231" sldId="407"/>
            <ac:picMk id="6" creationId="{6B4295C8-A5E0-4685-8207-D9F26B4B8323}"/>
          </ac:picMkLst>
        </pc:picChg>
      </pc:sldChg>
      <pc:sldChg chg="addSp delSp modSp mod">
        <pc:chgData name="Boban Srezovski" userId="d2c5dd452d77a740" providerId="LiveId" clId="{F61648A0-7B3D-41BA-9D1B-E6F57306183A}" dt="2022-05-05T01:14:29.797" v="723" actId="1076"/>
        <pc:sldMkLst>
          <pc:docMk/>
          <pc:sldMk cId="3704936093" sldId="408"/>
        </pc:sldMkLst>
        <pc:spChg chg="mod">
          <ac:chgData name="Boban Srezovski" userId="d2c5dd452d77a740" providerId="LiveId" clId="{F61648A0-7B3D-41BA-9D1B-E6F57306183A}" dt="2022-05-05T01:13:59.730" v="699"/>
          <ac:spMkLst>
            <pc:docMk/>
            <pc:sldMk cId="3704936093" sldId="408"/>
            <ac:spMk id="2" creationId="{6C12F824-9B84-4547-8076-0DEB9F46F7E4}"/>
          </ac:spMkLst>
        </pc:spChg>
        <pc:spChg chg="mod">
          <ac:chgData name="Boban Srezovski" userId="d2c5dd452d77a740" providerId="LiveId" clId="{F61648A0-7B3D-41BA-9D1B-E6F57306183A}" dt="2022-05-05T01:14:28.053" v="722" actId="20577"/>
          <ac:spMkLst>
            <pc:docMk/>
            <pc:sldMk cId="3704936093" sldId="408"/>
            <ac:spMk id="3" creationId="{C8DD4252-EF71-478F-843F-D8BCB3AAECFF}"/>
          </ac:spMkLst>
        </pc:spChg>
        <pc:spChg chg="del mod">
          <ac:chgData name="Boban Srezovski" userId="d2c5dd452d77a740" providerId="LiveId" clId="{F61648A0-7B3D-41BA-9D1B-E6F57306183A}" dt="2022-05-05T01:14:02.686" v="703" actId="478"/>
          <ac:spMkLst>
            <pc:docMk/>
            <pc:sldMk cId="3704936093" sldId="408"/>
            <ac:spMk id="10" creationId="{3F14885F-85FF-4EDF-A1FF-A0C1CECE23C4}"/>
          </ac:spMkLst>
        </pc:spChg>
        <pc:picChg chg="add mod">
          <ac:chgData name="Boban Srezovski" userId="d2c5dd452d77a740" providerId="LiveId" clId="{F61648A0-7B3D-41BA-9D1B-E6F57306183A}" dt="2022-05-05T01:14:29.797" v="723" actId="1076"/>
          <ac:picMkLst>
            <pc:docMk/>
            <pc:sldMk cId="3704936093" sldId="408"/>
            <ac:picMk id="5" creationId="{E6BA82BC-F5AD-463A-B0CC-DF9E1D447091}"/>
          </ac:picMkLst>
        </pc:picChg>
        <pc:picChg chg="del">
          <ac:chgData name="Boban Srezovski" userId="d2c5dd452d77a740" providerId="LiveId" clId="{F61648A0-7B3D-41BA-9D1B-E6F57306183A}" dt="2022-05-05T01:14:00.750" v="700" actId="478"/>
          <ac:picMkLst>
            <pc:docMk/>
            <pc:sldMk cId="3704936093" sldId="408"/>
            <ac:picMk id="6" creationId="{A736E82A-1843-48D6-9827-0F6E42E85E47}"/>
          </ac:picMkLst>
        </pc:picChg>
        <pc:picChg chg="del">
          <ac:chgData name="Boban Srezovski" userId="d2c5dd452d77a740" providerId="LiveId" clId="{F61648A0-7B3D-41BA-9D1B-E6F57306183A}" dt="2022-05-05T01:14:01.481" v="701" actId="478"/>
          <ac:picMkLst>
            <pc:docMk/>
            <pc:sldMk cId="3704936093" sldId="408"/>
            <ac:picMk id="8" creationId="{49F3DA99-766B-45FA-A447-85CFC8769AD5}"/>
          </ac:picMkLst>
        </pc:picChg>
      </pc:sldChg>
      <pc:sldChg chg="addSp delSp modSp mod">
        <pc:chgData name="Boban Srezovski" userId="d2c5dd452d77a740" providerId="LiveId" clId="{F61648A0-7B3D-41BA-9D1B-E6F57306183A}" dt="2022-05-05T01:15:07.269" v="743" actId="1076"/>
        <pc:sldMkLst>
          <pc:docMk/>
          <pc:sldMk cId="1384360492" sldId="409"/>
        </pc:sldMkLst>
        <pc:spChg chg="mod">
          <ac:chgData name="Boban Srezovski" userId="d2c5dd452d77a740" providerId="LiveId" clId="{F61648A0-7B3D-41BA-9D1B-E6F57306183A}" dt="2022-05-05T01:14:40.848" v="727"/>
          <ac:spMkLst>
            <pc:docMk/>
            <pc:sldMk cId="1384360492" sldId="409"/>
            <ac:spMk id="2" creationId="{C9F86248-3367-41D1-8CBE-99F625F5DE90}"/>
          </ac:spMkLst>
        </pc:spChg>
        <pc:spChg chg="mod">
          <ac:chgData name="Boban Srezovski" userId="d2c5dd452d77a740" providerId="LiveId" clId="{F61648A0-7B3D-41BA-9D1B-E6F57306183A}" dt="2022-05-05T01:15:05.582" v="742" actId="20577"/>
          <ac:spMkLst>
            <pc:docMk/>
            <pc:sldMk cId="1384360492" sldId="409"/>
            <ac:spMk id="3" creationId="{552E5C53-782F-4C3A-9CF6-2C21BA863637}"/>
          </ac:spMkLst>
        </pc:spChg>
        <pc:picChg chg="del">
          <ac:chgData name="Boban Srezovski" userId="d2c5dd452d77a740" providerId="LiveId" clId="{F61648A0-7B3D-41BA-9D1B-E6F57306183A}" dt="2022-05-05T01:14:41.335" v="728" actId="478"/>
          <ac:picMkLst>
            <pc:docMk/>
            <pc:sldMk cId="1384360492" sldId="409"/>
            <ac:picMk id="5" creationId="{AD1B808B-9CA1-49F1-9498-AF002B4229E9}"/>
          </ac:picMkLst>
        </pc:picChg>
        <pc:picChg chg="add mod">
          <ac:chgData name="Boban Srezovski" userId="d2c5dd452d77a740" providerId="LiveId" clId="{F61648A0-7B3D-41BA-9D1B-E6F57306183A}" dt="2022-05-05T01:15:07.269" v="743" actId="1076"/>
          <ac:picMkLst>
            <pc:docMk/>
            <pc:sldMk cId="1384360492" sldId="409"/>
            <ac:picMk id="6" creationId="{5F6FC82B-189C-43F5-AE5E-56B40CE0CB7D}"/>
          </ac:picMkLst>
        </pc:picChg>
        <pc:picChg chg="del">
          <ac:chgData name="Boban Srezovski" userId="d2c5dd452d77a740" providerId="LiveId" clId="{F61648A0-7B3D-41BA-9D1B-E6F57306183A}" dt="2022-05-05T01:14:41.917" v="729" actId="478"/>
          <ac:picMkLst>
            <pc:docMk/>
            <pc:sldMk cId="1384360492" sldId="409"/>
            <ac:picMk id="7" creationId="{EC39A7D3-9632-4C9C-A5D6-B9E60251CFBE}"/>
          </ac:picMkLst>
        </pc:picChg>
      </pc:sldChg>
      <pc:sldChg chg="addSp delSp modSp mod">
        <pc:chgData name="Boban Srezovski" userId="d2c5dd452d77a740" providerId="LiveId" clId="{F61648A0-7B3D-41BA-9D1B-E6F57306183A}" dt="2022-05-05T01:15:40.493" v="764" actId="1076"/>
        <pc:sldMkLst>
          <pc:docMk/>
          <pc:sldMk cId="2248868909" sldId="410"/>
        </pc:sldMkLst>
        <pc:spChg chg="mod">
          <ac:chgData name="Boban Srezovski" userId="d2c5dd452d77a740" providerId="LiveId" clId="{F61648A0-7B3D-41BA-9D1B-E6F57306183A}" dt="2022-05-05T01:15:12.362" v="744"/>
          <ac:spMkLst>
            <pc:docMk/>
            <pc:sldMk cId="2248868909" sldId="410"/>
            <ac:spMk id="2" creationId="{C9F86248-3367-41D1-8CBE-99F625F5DE90}"/>
          </ac:spMkLst>
        </pc:spChg>
        <pc:spChg chg="mod">
          <ac:chgData name="Boban Srezovski" userId="d2c5dd452d77a740" providerId="LiveId" clId="{F61648A0-7B3D-41BA-9D1B-E6F57306183A}" dt="2022-05-05T01:15:31.710" v="762" actId="6549"/>
          <ac:spMkLst>
            <pc:docMk/>
            <pc:sldMk cId="2248868909" sldId="410"/>
            <ac:spMk id="3" creationId="{552E5C53-782F-4C3A-9CF6-2C21BA863637}"/>
          </ac:spMkLst>
        </pc:spChg>
        <pc:spChg chg="del">
          <ac:chgData name="Boban Srezovski" userId="d2c5dd452d77a740" providerId="LiveId" clId="{F61648A0-7B3D-41BA-9D1B-E6F57306183A}" dt="2022-05-05T01:15:15.598" v="746" actId="478"/>
          <ac:spMkLst>
            <pc:docMk/>
            <pc:sldMk cId="2248868909" sldId="410"/>
            <ac:spMk id="9" creationId="{99183651-F45B-4E02-B546-3A34BDED1E65}"/>
          </ac:spMkLst>
        </pc:spChg>
        <pc:picChg chg="add mod">
          <ac:chgData name="Boban Srezovski" userId="d2c5dd452d77a740" providerId="LiveId" clId="{F61648A0-7B3D-41BA-9D1B-E6F57306183A}" dt="2022-05-05T01:15:40.493" v="764" actId="1076"/>
          <ac:picMkLst>
            <pc:docMk/>
            <pc:sldMk cId="2248868909" sldId="410"/>
            <ac:picMk id="5" creationId="{CDBEEEC9-1D47-466B-823A-59C3EB0D5E5A}"/>
          </ac:picMkLst>
        </pc:picChg>
        <pc:picChg chg="del">
          <ac:chgData name="Boban Srezovski" userId="d2c5dd452d77a740" providerId="LiveId" clId="{F61648A0-7B3D-41BA-9D1B-E6F57306183A}" dt="2022-05-05T01:15:13.703" v="745" actId="478"/>
          <ac:picMkLst>
            <pc:docMk/>
            <pc:sldMk cId="2248868909" sldId="410"/>
            <ac:picMk id="6" creationId="{382D90F2-CC62-41B6-8FA8-52B093794DDF}"/>
          </ac:picMkLst>
        </pc:picChg>
      </pc:sldChg>
      <pc:sldChg chg="addSp delSp modSp mod">
        <pc:chgData name="Boban Srezovski" userId="d2c5dd452d77a740" providerId="LiveId" clId="{F61648A0-7B3D-41BA-9D1B-E6F57306183A}" dt="2022-05-05T01:22:54.292" v="794" actId="1076"/>
        <pc:sldMkLst>
          <pc:docMk/>
          <pc:sldMk cId="2957737723" sldId="411"/>
        </pc:sldMkLst>
        <pc:spChg chg="mod">
          <ac:chgData name="Boban Srezovski" userId="d2c5dd452d77a740" providerId="LiveId" clId="{F61648A0-7B3D-41BA-9D1B-E6F57306183A}" dt="2022-05-05T01:22:09.939" v="769"/>
          <ac:spMkLst>
            <pc:docMk/>
            <pc:sldMk cId="2957737723" sldId="411"/>
            <ac:spMk id="2" creationId="{C9F86248-3367-41D1-8CBE-99F625F5DE90}"/>
          </ac:spMkLst>
        </pc:spChg>
        <pc:spChg chg="mod">
          <ac:chgData name="Boban Srezovski" userId="d2c5dd452d77a740" providerId="LiveId" clId="{F61648A0-7B3D-41BA-9D1B-E6F57306183A}" dt="2022-05-05T01:22:41.711" v="791" actId="20577"/>
          <ac:spMkLst>
            <pc:docMk/>
            <pc:sldMk cId="2957737723" sldId="411"/>
            <ac:spMk id="3" creationId="{552E5C53-782F-4C3A-9CF6-2C21BA863637}"/>
          </ac:spMkLst>
        </pc:spChg>
        <pc:spChg chg="del">
          <ac:chgData name="Boban Srezovski" userId="d2c5dd452d77a740" providerId="LiveId" clId="{F61648A0-7B3D-41BA-9D1B-E6F57306183A}" dt="2022-05-05T01:22:12.174" v="772" actId="478"/>
          <ac:spMkLst>
            <pc:docMk/>
            <pc:sldMk cId="2957737723" sldId="411"/>
            <ac:spMk id="11" creationId="{FB68FD65-ADAC-4ADB-A228-CA4B9C25E526}"/>
          </ac:spMkLst>
        </pc:spChg>
        <pc:picChg chg="del">
          <ac:chgData name="Boban Srezovski" userId="d2c5dd452d77a740" providerId="LiveId" clId="{F61648A0-7B3D-41BA-9D1B-E6F57306183A}" dt="2022-05-05T01:22:12.672" v="773" actId="478"/>
          <ac:picMkLst>
            <pc:docMk/>
            <pc:sldMk cId="2957737723" sldId="411"/>
            <ac:picMk id="5" creationId="{B0DB1855-C46E-47EB-A7E0-AB4B6C219619}"/>
          </ac:picMkLst>
        </pc:picChg>
        <pc:picChg chg="add mod">
          <ac:chgData name="Boban Srezovski" userId="d2c5dd452d77a740" providerId="LiveId" clId="{F61648A0-7B3D-41BA-9D1B-E6F57306183A}" dt="2022-05-05T01:22:34.740" v="785" actId="1076"/>
          <ac:picMkLst>
            <pc:docMk/>
            <pc:sldMk cId="2957737723" sldId="411"/>
            <ac:picMk id="6" creationId="{86CE77E0-60F9-4429-AD7D-B51E027B16F0}"/>
          </ac:picMkLst>
        </pc:picChg>
        <pc:picChg chg="del mod">
          <ac:chgData name="Boban Srezovski" userId="d2c5dd452d77a740" providerId="LiveId" clId="{F61648A0-7B3D-41BA-9D1B-E6F57306183A}" dt="2022-05-05T01:22:10.744" v="771" actId="478"/>
          <ac:picMkLst>
            <pc:docMk/>
            <pc:sldMk cId="2957737723" sldId="411"/>
            <ac:picMk id="8" creationId="{27E12622-18B7-420E-84CD-A950A6F03EEC}"/>
          </ac:picMkLst>
        </pc:picChg>
        <pc:picChg chg="add mod">
          <ac:chgData name="Boban Srezovski" userId="d2c5dd452d77a740" providerId="LiveId" clId="{F61648A0-7B3D-41BA-9D1B-E6F57306183A}" dt="2022-05-05T01:22:54.292" v="794" actId="1076"/>
          <ac:picMkLst>
            <pc:docMk/>
            <pc:sldMk cId="2957737723" sldId="411"/>
            <ac:picMk id="9" creationId="{FE285B16-3ED4-474A-AF4D-3A014E2A001C}"/>
          </ac:picMkLst>
        </pc:picChg>
      </pc:sldChg>
      <pc:sldChg chg="delSp modSp mod">
        <pc:chgData name="Boban Srezovski" userId="d2c5dd452d77a740" providerId="LiveId" clId="{F61648A0-7B3D-41BA-9D1B-E6F57306183A}" dt="2022-05-05T01:31:27.997" v="898" actId="122"/>
        <pc:sldMkLst>
          <pc:docMk/>
          <pc:sldMk cId="1440591897" sldId="412"/>
        </pc:sldMkLst>
        <pc:spChg chg="mod">
          <ac:chgData name="Boban Srezovski" userId="d2c5dd452d77a740" providerId="LiveId" clId="{F61648A0-7B3D-41BA-9D1B-E6F57306183A}" dt="2022-05-05T01:31:16.223" v="889"/>
          <ac:spMkLst>
            <pc:docMk/>
            <pc:sldMk cId="1440591897" sldId="412"/>
            <ac:spMk id="2" creationId="{9919E29B-1C8F-4C74-ABFE-0ABC24C3EDC2}"/>
          </ac:spMkLst>
        </pc:spChg>
        <pc:spChg chg="mod">
          <ac:chgData name="Boban Srezovski" userId="d2c5dd452d77a740" providerId="LiveId" clId="{F61648A0-7B3D-41BA-9D1B-E6F57306183A}" dt="2022-05-05T01:31:27.997" v="898" actId="122"/>
          <ac:spMkLst>
            <pc:docMk/>
            <pc:sldMk cId="1440591897" sldId="412"/>
            <ac:spMk id="3" creationId="{D12D863C-4280-4130-AB66-83408E1CAD2C}"/>
          </ac:spMkLst>
        </pc:spChg>
        <pc:picChg chg="del">
          <ac:chgData name="Boban Srezovski" userId="d2c5dd452d77a740" providerId="LiveId" clId="{F61648A0-7B3D-41BA-9D1B-E6F57306183A}" dt="2022-05-05T01:31:17.355" v="891" actId="478"/>
          <ac:picMkLst>
            <pc:docMk/>
            <pc:sldMk cId="1440591897" sldId="412"/>
            <ac:picMk id="5" creationId="{8F861D66-7CC0-48B7-BEAB-D18C79DBF4E4}"/>
          </ac:picMkLst>
        </pc:picChg>
        <pc:picChg chg="del">
          <ac:chgData name="Boban Srezovski" userId="d2c5dd452d77a740" providerId="LiveId" clId="{F61648A0-7B3D-41BA-9D1B-E6F57306183A}" dt="2022-05-05T01:31:17.044" v="890" actId="478"/>
          <ac:picMkLst>
            <pc:docMk/>
            <pc:sldMk cId="1440591897" sldId="412"/>
            <ac:picMk id="7" creationId="{621164E1-2C8A-46E1-B0AF-E25A10E68ED2}"/>
          </ac:picMkLst>
        </pc:picChg>
      </pc:sldChg>
      <pc:sldChg chg="addSp delSp modSp mod">
        <pc:chgData name="Boban Srezovski" userId="d2c5dd452d77a740" providerId="LiveId" clId="{F61648A0-7B3D-41BA-9D1B-E6F57306183A}" dt="2022-05-05T01:34:13.890" v="968" actId="1076"/>
        <pc:sldMkLst>
          <pc:docMk/>
          <pc:sldMk cId="2817901728" sldId="413"/>
        </pc:sldMkLst>
        <pc:spChg chg="mod">
          <ac:chgData name="Boban Srezovski" userId="d2c5dd452d77a740" providerId="LiveId" clId="{F61648A0-7B3D-41BA-9D1B-E6F57306183A}" dt="2022-05-05T01:31:40.631" v="903"/>
          <ac:spMkLst>
            <pc:docMk/>
            <pc:sldMk cId="2817901728" sldId="413"/>
            <ac:spMk id="2" creationId="{9919E29B-1C8F-4C74-ABFE-0ABC24C3EDC2}"/>
          </ac:spMkLst>
        </pc:spChg>
        <pc:spChg chg="mod">
          <ac:chgData name="Boban Srezovski" userId="d2c5dd452d77a740" providerId="LiveId" clId="{F61648A0-7B3D-41BA-9D1B-E6F57306183A}" dt="2022-05-05T01:34:08.051" v="967" actId="14100"/>
          <ac:spMkLst>
            <pc:docMk/>
            <pc:sldMk cId="2817901728" sldId="413"/>
            <ac:spMk id="3" creationId="{D12D863C-4280-4130-AB66-83408E1CAD2C}"/>
          </ac:spMkLst>
        </pc:spChg>
        <pc:spChg chg="add del">
          <ac:chgData name="Boban Srezovski" userId="d2c5dd452d77a740" providerId="LiveId" clId="{F61648A0-7B3D-41BA-9D1B-E6F57306183A}" dt="2022-05-05T01:31:52.881" v="909" actId="22"/>
          <ac:spMkLst>
            <pc:docMk/>
            <pc:sldMk cId="2817901728" sldId="413"/>
            <ac:spMk id="7" creationId="{18548FA6-6491-46C7-B5C6-BF665AB131EE}"/>
          </ac:spMkLst>
        </pc:spChg>
        <pc:spChg chg="del">
          <ac:chgData name="Boban Srezovski" userId="d2c5dd452d77a740" providerId="LiveId" clId="{F61648A0-7B3D-41BA-9D1B-E6F57306183A}" dt="2022-05-05T01:31:43.926" v="905" actId="478"/>
          <ac:spMkLst>
            <pc:docMk/>
            <pc:sldMk cId="2817901728" sldId="413"/>
            <ac:spMk id="9" creationId="{2F06FDC3-6001-4369-B67E-CEB2C0DB64B1}"/>
          </ac:spMkLst>
        </pc:spChg>
        <pc:picChg chg="del">
          <ac:chgData name="Boban Srezovski" userId="d2c5dd452d77a740" providerId="LiveId" clId="{F61648A0-7B3D-41BA-9D1B-E6F57306183A}" dt="2022-05-05T01:31:42.454" v="904" actId="478"/>
          <ac:picMkLst>
            <pc:docMk/>
            <pc:sldMk cId="2817901728" sldId="413"/>
            <ac:picMk id="6" creationId="{1AEA56A6-D6F6-4E8C-9101-3086A0D99DC8}"/>
          </ac:picMkLst>
        </pc:picChg>
        <pc:picChg chg="add mod modCrop">
          <ac:chgData name="Boban Srezovski" userId="d2c5dd452d77a740" providerId="LiveId" clId="{F61648A0-7B3D-41BA-9D1B-E6F57306183A}" dt="2022-05-05T01:33:24.826" v="948" actId="1076"/>
          <ac:picMkLst>
            <pc:docMk/>
            <pc:sldMk cId="2817901728" sldId="413"/>
            <ac:picMk id="8" creationId="{CFB7F05D-D7DE-46B5-8630-03B10921DF96}"/>
          </ac:picMkLst>
        </pc:picChg>
        <pc:picChg chg="add mod">
          <ac:chgData name="Boban Srezovski" userId="d2c5dd452d77a740" providerId="LiveId" clId="{F61648A0-7B3D-41BA-9D1B-E6F57306183A}" dt="2022-05-05T01:33:27.387" v="950" actId="1076"/>
          <ac:picMkLst>
            <pc:docMk/>
            <pc:sldMk cId="2817901728" sldId="413"/>
            <ac:picMk id="11" creationId="{350A6D9E-79C8-4E9D-A514-6412E1C3F54E}"/>
          </ac:picMkLst>
        </pc:picChg>
        <pc:picChg chg="add mod modCrop">
          <ac:chgData name="Boban Srezovski" userId="d2c5dd452d77a740" providerId="LiveId" clId="{F61648A0-7B3D-41BA-9D1B-E6F57306183A}" dt="2022-05-05T01:34:13.890" v="968" actId="1076"/>
          <ac:picMkLst>
            <pc:docMk/>
            <pc:sldMk cId="2817901728" sldId="413"/>
            <ac:picMk id="13" creationId="{A2505727-907F-485A-ACC7-29E0E6DB57D1}"/>
          </ac:picMkLst>
        </pc:picChg>
      </pc:sldChg>
      <pc:sldChg chg="delSp modSp del mod">
        <pc:chgData name="Boban Srezovski" userId="d2c5dd452d77a740" providerId="LiveId" clId="{F61648A0-7B3D-41BA-9D1B-E6F57306183A}" dt="2022-05-05T01:34:25.391" v="969" actId="47"/>
        <pc:sldMkLst>
          <pc:docMk/>
          <pc:sldMk cId="2765392305" sldId="414"/>
        </pc:sldMkLst>
        <pc:spChg chg="mod">
          <ac:chgData name="Boban Srezovski" userId="d2c5dd452d77a740" providerId="LiveId" clId="{F61648A0-7B3D-41BA-9D1B-E6F57306183A}" dt="2022-05-05T01:32:39.145" v="929"/>
          <ac:spMkLst>
            <pc:docMk/>
            <pc:sldMk cId="2765392305" sldId="414"/>
            <ac:spMk id="2" creationId="{9919E29B-1C8F-4C74-ABFE-0ABC24C3EDC2}"/>
          </ac:spMkLst>
        </pc:spChg>
        <pc:spChg chg="del">
          <ac:chgData name="Boban Srezovski" userId="d2c5dd452d77a740" providerId="LiveId" clId="{F61648A0-7B3D-41BA-9D1B-E6F57306183A}" dt="2022-05-05T01:32:42.324" v="931" actId="478"/>
          <ac:spMkLst>
            <pc:docMk/>
            <pc:sldMk cId="2765392305" sldId="414"/>
            <ac:spMk id="10" creationId="{CE992013-3CD1-4F54-B101-20F6499D98F7}"/>
          </ac:spMkLst>
        </pc:spChg>
        <pc:picChg chg="del">
          <ac:chgData name="Boban Srezovski" userId="d2c5dd452d77a740" providerId="LiveId" clId="{F61648A0-7B3D-41BA-9D1B-E6F57306183A}" dt="2022-05-05T01:32:40.710" v="930" actId="478"/>
          <ac:picMkLst>
            <pc:docMk/>
            <pc:sldMk cId="2765392305" sldId="414"/>
            <ac:picMk id="11" creationId="{DAF62FA9-5153-4B1C-9592-523AA1B2B74E}"/>
          </ac:picMkLst>
        </pc:picChg>
      </pc:sldChg>
      <pc:sldChg chg="addSp delSp modSp mod">
        <pc:chgData name="Boban Srezovski" userId="d2c5dd452d77a740" providerId="LiveId" clId="{F61648A0-7B3D-41BA-9D1B-E6F57306183A}" dt="2022-05-05T01:35:24.970" v="1001" actId="1076"/>
        <pc:sldMkLst>
          <pc:docMk/>
          <pc:sldMk cId="1045791783" sldId="415"/>
        </pc:sldMkLst>
        <pc:spChg chg="mod">
          <ac:chgData name="Boban Srezovski" userId="d2c5dd452d77a740" providerId="LiveId" clId="{F61648A0-7B3D-41BA-9D1B-E6F57306183A}" dt="2022-05-05T01:34:31.743" v="971"/>
          <ac:spMkLst>
            <pc:docMk/>
            <pc:sldMk cId="1045791783" sldId="415"/>
            <ac:spMk id="2" creationId="{FB694F89-0A19-407F-B872-95A582762C20}"/>
          </ac:spMkLst>
        </pc:spChg>
        <pc:spChg chg="mod">
          <ac:chgData name="Boban Srezovski" userId="d2c5dd452d77a740" providerId="LiveId" clId="{F61648A0-7B3D-41BA-9D1B-E6F57306183A}" dt="2022-05-05T01:35:02.195" v="995" actId="20577"/>
          <ac:spMkLst>
            <pc:docMk/>
            <pc:sldMk cId="1045791783" sldId="415"/>
            <ac:spMk id="3" creationId="{C2F0F815-22CC-4D71-AA71-74332432CFD7}"/>
          </ac:spMkLst>
        </pc:spChg>
        <pc:spChg chg="del">
          <ac:chgData name="Boban Srezovski" userId="d2c5dd452d77a740" providerId="LiveId" clId="{F61648A0-7B3D-41BA-9D1B-E6F57306183A}" dt="2022-05-05T01:34:35.348" v="973" actId="478"/>
          <ac:spMkLst>
            <pc:docMk/>
            <pc:sldMk cId="1045791783" sldId="415"/>
            <ac:spMk id="7" creationId="{2986B5A7-1230-4D5A-BE7D-BF69CE55503A}"/>
          </ac:spMkLst>
        </pc:spChg>
        <pc:picChg chg="del">
          <ac:chgData name="Boban Srezovski" userId="d2c5dd452d77a740" providerId="LiveId" clId="{F61648A0-7B3D-41BA-9D1B-E6F57306183A}" dt="2022-05-05T01:34:33.687" v="972" actId="478"/>
          <ac:picMkLst>
            <pc:docMk/>
            <pc:sldMk cId="1045791783" sldId="415"/>
            <ac:picMk id="5" creationId="{C696D52E-50AE-4E6B-8975-BF360C934298}"/>
          </ac:picMkLst>
        </pc:picChg>
        <pc:picChg chg="add mod">
          <ac:chgData name="Boban Srezovski" userId="d2c5dd452d77a740" providerId="LiveId" clId="{F61648A0-7B3D-41BA-9D1B-E6F57306183A}" dt="2022-05-05T01:35:23.386" v="1000" actId="1076"/>
          <ac:picMkLst>
            <pc:docMk/>
            <pc:sldMk cId="1045791783" sldId="415"/>
            <ac:picMk id="6" creationId="{B5839C2F-F87A-4104-9325-B0AC346B7627}"/>
          </ac:picMkLst>
        </pc:picChg>
        <pc:picChg chg="add mod modCrop">
          <ac:chgData name="Boban Srezovski" userId="d2c5dd452d77a740" providerId="LiveId" clId="{F61648A0-7B3D-41BA-9D1B-E6F57306183A}" dt="2022-05-05T01:35:24.970" v="1001" actId="1076"/>
          <ac:picMkLst>
            <pc:docMk/>
            <pc:sldMk cId="1045791783" sldId="415"/>
            <ac:picMk id="9" creationId="{5C242210-7F5C-418E-99ED-A501537EE4C8}"/>
          </ac:picMkLst>
        </pc:picChg>
      </pc:sldChg>
      <pc:sldChg chg="addSp delSp modSp mod">
        <pc:chgData name="Boban Srezovski" userId="d2c5dd452d77a740" providerId="LiveId" clId="{F61648A0-7B3D-41BA-9D1B-E6F57306183A}" dt="2022-05-05T01:36:36.370" v="1042" actId="1076"/>
        <pc:sldMkLst>
          <pc:docMk/>
          <pc:sldMk cId="2247424491" sldId="416"/>
        </pc:sldMkLst>
        <pc:spChg chg="mod">
          <ac:chgData name="Boban Srezovski" userId="d2c5dd452d77a740" providerId="LiveId" clId="{F61648A0-7B3D-41BA-9D1B-E6F57306183A}" dt="2022-05-05T01:35:37.094" v="1006"/>
          <ac:spMkLst>
            <pc:docMk/>
            <pc:sldMk cId="2247424491" sldId="416"/>
            <ac:spMk id="2" creationId="{FB694F89-0A19-407F-B872-95A582762C20}"/>
          </ac:spMkLst>
        </pc:spChg>
        <pc:spChg chg="mod">
          <ac:chgData name="Boban Srezovski" userId="d2c5dd452d77a740" providerId="LiveId" clId="{F61648A0-7B3D-41BA-9D1B-E6F57306183A}" dt="2022-05-05T01:36:28.852" v="1040" actId="20577"/>
          <ac:spMkLst>
            <pc:docMk/>
            <pc:sldMk cId="2247424491" sldId="416"/>
            <ac:spMk id="3" creationId="{C2F0F815-22CC-4D71-AA71-74332432CFD7}"/>
          </ac:spMkLst>
        </pc:spChg>
        <pc:picChg chg="add mod">
          <ac:chgData name="Boban Srezovski" userId="d2c5dd452d77a740" providerId="LiveId" clId="{F61648A0-7B3D-41BA-9D1B-E6F57306183A}" dt="2022-05-05T01:36:36.370" v="1042" actId="1076"/>
          <ac:picMkLst>
            <pc:docMk/>
            <pc:sldMk cId="2247424491" sldId="416"/>
            <ac:picMk id="5" creationId="{12604376-264B-4AB9-97F2-12D0101B6211}"/>
          </ac:picMkLst>
        </pc:picChg>
        <pc:picChg chg="del">
          <ac:chgData name="Boban Srezovski" userId="d2c5dd452d77a740" providerId="LiveId" clId="{F61648A0-7B3D-41BA-9D1B-E6F57306183A}" dt="2022-05-05T01:35:37.934" v="1007" actId="478"/>
          <ac:picMkLst>
            <pc:docMk/>
            <pc:sldMk cId="2247424491" sldId="416"/>
            <ac:picMk id="6" creationId="{1CAAD716-5109-4393-B5C3-F78FF91D6B3B}"/>
          </ac:picMkLst>
        </pc:picChg>
        <pc:picChg chg="add mod modCrop">
          <ac:chgData name="Boban Srezovski" userId="d2c5dd452d77a740" providerId="LiveId" clId="{F61648A0-7B3D-41BA-9D1B-E6F57306183A}" dt="2022-05-05T01:36:30.763" v="1041" actId="1076"/>
          <ac:picMkLst>
            <pc:docMk/>
            <pc:sldMk cId="2247424491" sldId="416"/>
            <ac:picMk id="8" creationId="{D4A21454-0F88-460B-97D0-B396955D68EC}"/>
          </ac:picMkLst>
        </pc:picChg>
      </pc:sldChg>
      <pc:sldChg chg="addSp delSp modSp mod">
        <pc:chgData name="Boban Srezovski" userId="d2c5dd452d77a740" providerId="LiveId" clId="{F61648A0-7B3D-41BA-9D1B-E6F57306183A}" dt="2022-05-05T01:37:41.578" v="1060" actId="1076"/>
        <pc:sldMkLst>
          <pc:docMk/>
          <pc:sldMk cId="4246979113" sldId="417"/>
        </pc:sldMkLst>
        <pc:spChg chg="mod">
          <ac:chgData name="Boban Srezovski" userId="d2c5dd452d77a740" providerId="LiveId" clId="{F61648A0-7B3D-41BA-9D1B-E6F57306183A}" dt="2022-05-05T01:37:16.630" v="1047"/>
          <ac:spMkLst>
            <pc:docMk/>
            <pc:sldMk cId="4246979113" sldId="417"/>
            <ac:spMk id="2" creationId="{FB694F89-0A19-407F-B872-95A582762C20}"/>
          </ac:spMkLst>
        </pc:spChg>
        <pc:spChg chg="mod">
          <ac:chgData name="Boban Srezovski" userId="d2c5dd452d77a740" providerId="LiveId" clId="{F61648A0-7B3D-41BA-9D1B-E6F57306183A}" dt="2022-05-05T01:37:38.916" v="1059" actId="242"/>
          <ac:spMkLst>
            <pc:docMk/>
            <pc:sldMk cId="4246979113" sldId="417"/>
            <ac:spMk id="3" creationId="{C2F0F815-22CC-4D71-AA71-74332432CFD7}"/>
          </ac:spMkLst>
        </pc:spChg>
        <pc:picChg chg="del">
          <ac:chgData name="Boban Srezovski" userId="d2c5dd452d77a740" providerId="LiveId" clId="{F61648A0-7B3D-41BA-9D1B-E6F57306183A}" dt="2022-05-05T01:37:17.542" v="1048" actId="478"/>
          <ac:picMkLst>
            <pc:docMk/>
            <pc:sldMk cId="4246979113" sldId="417"/>
            <ac:picMk id="5" creationId="{C0769611-CB5A-448C-804E-BBBB9D3CB961}"/>
          </ac:picMkLst>
        </pc:picChg>
        <pc:picChg chg="add mod">
          <ac:chgData name="Boban Srezovski" userId="d2c5dd452d77a740" providerId="LiveId" clId="{F61648A0-7B3D-41BA-9D1B-E6F57306183A}" dt="2022-05-05T01:37:41.578" v="1060" actId="1076"/>
          <ac:picMkLst>
            <pc:docMk/>
            <pc:sldMk cId="4246979113" sldId="417"/>
            <ac:picMk id="6" creationId="{5F9C6818-56C2-4CA7-A344-93B0240EF6FB}"/>
          </ac:picMkLst>
        </pc:picChg>
      </pc:sldChg>
      <pc:sldChg chg="delSp modSp mod">
        <pc:chgData name="Boban Srezovski" userId="d2c5dd452d77a740" providerId="LiveId" clId="{F61648A0-7B3D-41BA-9D1B-E6F57306183A}" dt="2022-05-05T01:38:33.795" v="1084" actId="20577"/>
        <pc:sldMkLst>
          <pc:docMk/>
          <pc:sldMk cId="3762736510" sldId="418"/>
        </pc:sldMkLst>
        <pc:spChg chg="mod">
          <ac:chgData name="Boban Srezovski" userId="d2c5dd452d77a740" providerId="LiveId" clId="{F61648A0-7B3D-41BA-9D1B-E6F57306183A}" dt="2022-05-05T01:38:02.023" v="1063"/>
          <ac:spMkLst>
            <pc:docMk/>
            <pc:sldMk cId="3762736510" sldId="418"/>
            <ac:spMk id="2" creationId="{FB694F89-0A19-407F-B872-95A582762C20}"/>
          </ac:spMkLst>
        </pc:spChg>
        <pc:spChg chg="mod">
          <ac:chgData name="Boban Srezovski" userId="d2c5dd452d77a740" providerId="LiveId" clId="{F61648A0-7B3D-41BA-9D1B-E6F57306183A}" dt="2022-05-05T01:38:33.795" v="1084" actId="20577"/>
          <ac:spMkLst>
            <pc:docMk/>
            <pc:sldMk cId="3762736510" sldId="418"/>
            <ac:spMk id="3" creationId="{C2F0F815-22CC-4D71-AA71-74332432CFD7}"/>
          </ac:spMkLst>
        </pc:spChg>
        <pc:spChg chg="del">
          <ac:chgData name="Boban Srezovski" userId="d2c5dd452d77a740" providerId="LiveId" clId="{F61648A0-7B3D-41BA-9D1B-E6F57306183A}" dt="2022-05-05T01:38:03.861" v="1065" actId="478"/>
          <ac:spMkLst>
            <pc:docMk/>
            <pc:sldMk cId="3762736510" sldId="418"/>
            <ac:spMk id="10" creationId="{1D1C0D89-B05D-49B3-B2F7-747537B95BBA}"/>
          </ac:spMkLst>
        </pc:spChg>
        <pc:picChg chg="del">
          <ac:chgData name="Boban Srezovski" userId="d2c5dd452d77a740" providerId="LiveId" clId="{F61648A0-7B3D-41BA-9D1B-E6F57306183A}" dt="2022-05-05T01:38:02.316" v="1064" actId="478"/>
          <ac:picMkLst>
            <pc:docMk/>
            <pc:sldMk cId="3762736510" sldId="418"/>
            <ac:picMk id="8" creationId="{1ECE8D4D-6063-4211-9DF9-CB2737CCE3B5}"/>
          </ac:picMkLst>
        </pc:picChg>
      </pc:sldChg>
      <pc:sldChg chg="addSp delSp modSp mod">
        <pc:chgData name="Boban Srezovski" userId="d2c5dd452d77a740" providerId="LiveId" clId="{F61648A0-7B3D-41BA-9D1B-E6F57306183A}" dt="2022-05-05T01:41:18.154" v="1163" actId="1076"/>
        <pc:sldMkLst>
          <pc:docMk/>
          <pc:sldMk cId="4111114471" sldId="419"/>
        </pc:sldMkLst>
        <pc:spChg chg="mod">
          <ac:chgData name="Boban Srezovski" userId="d2c5dd452d77a740" providerId="LiveId" clId="{F61648A0-7B3D-41BA-9D1B-E6F57306183A}" dt="2022-05-05T01:38:48.705" v="1091"/>
          <ac:spMkLst>
            <pc:docMk/>
            <pc:sldMk cId="4111114471" sldId="419"/>
            <ac:spMk id="2" creationId="{FB694F89-0A19-407F-B872-95A582762C20}"/>
          </ac:spMkLst>
        </pc:spChg>
        <pc:spChg chg="mod">
          <ac:chgData name="Boban Srezovski" userId="d2c5dd452d77a740" providerId="LiveId" clId="{F61648A0-7B3D-41BA-9D1B-E6F57306183A}" dt="2022-05-05T01:41:11.283" v="1159" actId="14100"/>
          <ac:spMkLst>
            <pc:docMk/>
            <pc:sldMk cId="4111114471" sldId="419"/>
            <ac:spMk id="3" creationId="{C2F0F815-22CC-4D71-AA71-74332432CFD7}"/>
          </ac:spMkLst>
        </pc:spChg>
        <pc:picChg chg="del">
          <ac:chgData name="Boban Srezovski" userId="d2c5dd452d77a740" providerId="LiveId" clId="{F61648A0-7B3D-41BA-9D1B-E6F57306183A}" dt="2022-05-05T01:38:49.171" v="1092" actId="478"/>
          <ac:picMkLst>
            <pc:docMk/>
            <pc:sldMk cId="4111114471" sldId="419"/>
            <ac:picMk id="5" creationId="{546E9E1A-FBE9-45D3-BA76-1B2D9D094DD8}"/>
          </ac:picMkLst>
        </pc:picChg>
        <pc:picChg chg="add mod modCrop">
          <ac:chgData name="Boban Srezovski" userId="d2c5dd452d77a740" providerId="LiveId" clId="{F61648A0-7B3D-41BA-9D1B-E6F57306183A}" dt="2022-05-05T01:41:18.154" v="1163" actId="1076"/>
          <ac:picMkLst>
            <pc:docMk/>
            <pc:sldMk cId="4111114471" sldId="419"/>
            <ac:picMk id="6" creationId="{4D240725-78E5-48E6-8E72-E3FEC5B81B45}"/>
          </ac:picMkLst>
        </pc:picChg>
        <pc:picChg chg="add mod modCrop">
          <ac:chgData name="Boban Srezovski" userId="d2c5dd452d77a740" providerId="LiveId" clId="{F61648A0-7B3D-41BA-9D1B-E6F57306183A}" dt="2022-05-05T01:41:16.322" v="1162" actId="1076"/>
          <ac:picMkLst>
            <pc:docMk/>
            <pc:sldMk cId="4111114471" sldId="419"/>
            <ac:picMk id="8" creationId="{F9268E18-3294-4C90-8869-090ADD5B3415}"/>
          </ac:picMkLst>
        </pc:picChg>
        <pc:picChg chg="add mod modCrop">
          <ac:chgData name="Boban Srezovski" userId="d2c5dd452d77a740" providerId="LiveId" clId="{F61648A0-7B3D-41BA-9D1B-E6F57306183A}" dt="2022-05-05T01:41:12.706" v="1160" actId="1076"/>
          <ac:picMkLst>
            <pc:docMk/>
            <pc:sldMk cId="4111114471" sldId="419"/>
            <ac:picMk id="10" creationId="{E02EA4C0-3F7F-4856-BCE5-68135F482084}"/>
          </ac:picMkLst>
        </pc:picChg>
      </pc:sldChg>
      <pc:sldChg chg="addSp delSp modSp mod">
        <pc:chgData name="Boban Srezovski" userId="d2c5dd452d77a740" providerId="LiveId" clId="{F61648A0-7B3D-41BA-9D1B-E6F57306183A}" dt="2022-05-05T01:43:17.745" v="1219" actId="732"/>
        <pc:sldMkLst>
          <pc:docMk/>
          <pc:sldMk cId="2244677086" sldId="420"/>
        </pc:sldMkLst>
        <pc:spChg chg="mod">
          <ac:chgData name="Boban Srezovski" userId="d2c5dd452d77a740" providerId="LiveId" clId="{F61648A0-7B3D-41BA-9D1B-E6F57306183A}" dt="2022-05-05T01:41:25.494" v="1164"/>
          <ac:spMkLst>
            <pc:docMk/>
            <pc:sldMk cId="2244677086" sldId="420"/>
            <ac:spMk id="2" creationId="{FB694F89-0A19-407F-B872-95A582762C20}"/>
          </ac:spMkLst>
        </pc:spChg>
        <pc:spChg chg="mod">
          <ac:chgData name="Boban Srezovski" userId="d2c5dd452d77a740" providerId="LiveId" clId="{F61648A0-7B3D-41BA-9D1B-E6F57306183A}" dt="2022-05-05T01:43:03.370" v="1216" actId="20577"/>
          <ac:spMkLst>
            <pc:docMk/>
            <pc:sldMk cId="2244677086" sldId="420"/>
            <ac:spMk id="3" creationId="{C2F0F815-22CC-4D71-AA71-74332432CFD7}"/>
          </ac:spMkLst>
        </pc:spChg>
        <pc:spChg chg="del">
          <ac:chgData name="Boban Srezovski" userId="d2c5dd452d77a740" providerId="LiveId" clId="{F61648A0-7B3D-41BA-9D1B-E6F57306183A}" dt="2022-05-05T01:41:27.629" v="1166" actId="478"/>
          <ac:spMkLst>
            <pc:docMk/>
            <pc:sldMk cId="2244677086" sldId="420"/>
            <ac:spMk id="8" creationId="{BA4E126C-B8B9-4730-8EA3-7EB9C60B716D}"/>
          </ac:spMkLst>
        </pc:spChg>
        <pc:picChg chg="add mod modCrop">
          <ac:chgData name="Boban Srezovski" userId="d2c5dd452d77a740" providerId="LiveId" clId="{F61648A0-7B3D-41BA-9D1B-E6F57306183A}" dt="2022-05-05T01:43:17.745" v="1219" actId="732"/>
          <ac:picMkLst>
            <pc:docMk/>
            <pc:sldMk cId="2244677086" sldId="420"/>
            <ac:picMk id="5" creationId="{08B84C96-3564-4CFD-B4AF-84FB4FB5AFA9}"/>
          </ac:picMkLst>
        </pc:picChg>
        <pc:picChg chg="del">
          <ac:chgData name="Boban Srezovski" userId="d2c5dd452d77a740" providerId="LiveId" clId="{F61648A0-7B3D-41BA-9D1B-E6F57306183A}" dt="2022-05-05T01:41:26.333" v="1165" actId="478"/>
          <ac:picMkLst>
            <pc:docMk/>
            <pc:sldMk cId="2244677086" sldId="420"/>
            <ac:picMk id="6" creationId="{1BFA090B-43AB-4B84-8D6F-3F5FB5B6386D}"/>
          </ac:picMkLst>
        </pc:picChg>
        <pc:picChg chg="add mod">
          <ac:chgData name="Boban Srezovski" userId="d2c5dd452d77a740" providerId="LiveId" clId="{F61648A0-7B3D-41BA-9D1B-E6F57306183A}" dt="2022-05-05T01:42:59.193" v="1214" actId="1076"/>
          <ac:picMkLst>
            <pc:docMk/>
            <pc:sldMk cId="2244677086" sldId="420"/>
            <ac:picMk id="9" creationId="{B89AC459-C10F-476B-BF39-76D7166E2F79}"/>
          </ac:picMkLst>
        </pc:picChg>
        <pc:picChg chg="add mod modCrop">
          <ac:chgData name="Boban Srezovski" userId="d2c5dd452d77a740" providerId="LiveId" clId="{F61648A0-7B3D-41BA-9D1B-E6F57306183A}" dt="2022-05-05T01:43:11.058" v="1218" actId="732"/>
          <ac:picMkLst>
            <pc:docMk/>
            <pc:sldMk cId="2244677086" sldId="420"/>
            <ac:picMk id="11" creationId="{1BCA9D90-35DE-44DB-B7B1-A3BC5A39BB92}"/>
          </ac:picMkLst>
        </pc:picChg>
      </pc:sldChg>
      <pc:sldChg chg="addSp delSp modSp mod">
        <pc:chgData name="Boban Srezovski" userId="d2c5dd452d77a740" providerId="LiveId" clId="{F61648A0-7B3D-41BA-9D1B-E6F57306183A}" dt="2022-05-05T01:44:15.449" v="1244" actId="1076"/>
        <pc:sldMkLst>
          <pc:docMk/>
          <pc:sldMk cId="3722915775" sldId="421"/>
        </pc:sldMkLst>
        <pc:spChg chg="mod">
          <ac:chgData name="Boban Srezovski" userId="d2c5dd452d77a740" providerId="LiveId" clId="{F61648A0-7B3D-41BA-9D1B-E6F57306183A}" dt="2022-05-05T01:43:25.317" v="1220"/>
          <ac:spMkLst>
            <pc:docMk/>
            <pc:sldMk cId="3722915775" sldId="421"/>
            <ac:spMk id="2" creationId="{FB694F89-0A19-407F-B872-95A582762C20}"/>
          </ac:spMkLst>
        </pc:spChg>
        <pc:spChg chg="mod">
          <ac:chgData name="Boban Srezovski" userId="d2c5dd452d77a740" providerId="LiveId" clId="{F61648A0-7B3D-41BA-9D1B-E6F57306183A}" dt="2022-05-05T01:44:00.681" v="1240" actId="20577"/>
          <ac:spMkLst>
            <pc:docMk/>
            <pc:sldMk cId="3722915775" sldId="421"/>
            <ac:spMk id="3" creationId="{C2F0F815-22CC-4D71-AA71-74332432CFD7}"/>
          </ac:spMkLst>
        </pc:spChg>
        <pc:picChg chg="del">
          <ac:chgData name="Boban Srezovski" userId="d2c5dd452d77a740" providerId="LiveId" clId="{F61648A0-7B3D-41BA-9D1B-E6F57306183A}" dt="2022-05-05T01:43:26.255" v="1221" actId="478"/>
          <ac:picMkLst>
            <pc:docMk/>
            <pc:sldMk cId="3722915775" sldId="421"/>
            <ac:picMk id="5" creationId="{4B40D465-556F-4E4B-99D5-D54C493C8F7A}"/>
          </ac:picMkLst>
        </pc:picChg>
        <pc:picChg chg="add mod">
          <ac:chgData name="Boban Srezovski" userId="d2c5dd452d77a740" providerId="LiveId" clId="{F61648A0-7B3D-41BA-9D1B-E6F57306183A}" dt="2022-05-05T01:44:08.569" v="1242" actId="1076"/>
          <ac:picMkLst>
            <pc:docMk/>
            <pc:sldMk cId="3722915775" sldId="421"/>
            <ac:picMk id="6" creationId="{2E839114-487A-4A42-91B3-5DE9A225575B}"/>
          </ac:picMkLst>
        </pc:picChg>
        <pc:picChg chg="add mod">
          <ac:chgData name="Boban Srezovski" userId="d2c5dd452d77a740" providerId="LiveId" clId="{F61648A0-7B3D-41BA-9D1B-E6F57306183A}" dt="2022-05-05T01:44:15.449" v="1244" actId="1076"/>
          <ac:picMkLst>
            <pc:docMk/>
            <pc:sldMk cId="3722915775" sldId="421"/>
            <ac:picMk id="8" creationId="{0E365C41-CB75-4121-A706-F164D3D7698D}"/>
          </ac:picMkLst>
        </pc:picChg>
      </pc:sldChg>
      <pc:sldChg chg="addSp delSp modSp mod">
        <pc:chgData name="Boban Srezovski" userId="d2c5dd452d77a740" providerId="LiveId" clId="{F61648A0-7B3D-41BA-9D1B-E6F57306183A}" dt="2022-05-05T01:45:26.401" v="1263" actId="14100"/>
        <pc:sldMkLst>
          <pc:docMk/>
          <pc:sldMk cId="2438751849" sldId="422"/>
        </pc:sldMkLst>
        <pc:spChg chg="mod">
          <ac:chgData name="Boban Srezovski" userId="d2c5dd452d77a740" providerId="LiveId" clId="{F61648A0-7B3D-41BA-9D1B-E6F57306183A}" dt="2022-05-05T01:44:25.207" v="1245"/>
          <ac:spMkLst>
            <pc:docMk/>
            <pc:sldMk cId="2438751849" sldId="422"/>
            <ac:spMk id="2" creationId="{FB694F89-0A19-407F-B872-95A582762C20}"/>
          </ac:spMkLst>
        </pc:spChg>
        <pc:spChg chg="mod">
          <ac:chgData name="Boban Srezovski" userId="d2c5dd452d77a740" providerId="LiveId" clId="{F61648A0-7B3D-41BA-9D1B-E6F57306183A}" dt="2022-05-05T01:45:26.401" v="1263" actId="14100"/>
          <ac:spMkLst>
            <pc:docMk/>
            <pc:sldMk cId="2438751849" sldId="422"/>
            <ac:spMk id="3" creationId="{C2F0F815-22CC-4D71-AA71-74332432CFD7}"/>
          </ac:spMkLst>
        </pc:spChg>
        <pc:spChg chg="del">
          <ac:chgData name="Boban Srezovski" userId="d2c5dd452d77a740" providerId="LiveId" clId="{F61648A0-7B3D-41BA-9D1B-E6F57306183A}" dt="2022-05-05T01:44:27.387" v="1247" actId="478"/>
          <ac:spMkLst>
            <pc:docMk/>
            <pc:sldMk cId="2438751849" sldId="422"/>
            <ac:spMk id="8" creationId="{80FE90B2-BF8C-4800-86A5-46D914FDF015}"/>
          </ac:spMkLst>
        </pc:spChg>
        <pc:picChg chg="add mod">
          <ac:chgData name="Boban Srezovski" userId="d2c5dd452d77a740" providerId="LiveId" clId="{F61648A0-7B3D-41BA-9D1B-E6F57306183A}" dt="2022-05-05T01:45:23.689" v="1262" actId="1076"/>
          <ac:picMkLst>
            <pc:docMk/>
            <pc:sldMk cId="2438751849" sldId="422"/>
            <ac:picMk id="5" creationId="{27563B10-561F-4941-A761-E62D0134C6B6}"/>
          </ac:picMkLst>
        </pc:picChg>
        <pc:picChg chg="del">
          <ac:chgData name="Boban Srezovski" userId="d2c5dd452d77a740" providerId="LiveId" clId="{F61648A0-7B3D-41BA-9D1B-E6F57306183A}" dt="2022-05-05T01:44:26.244" v="1246" actId="478"/>
          <ac:picMkLst>
            <pc:docMk/>
            <pc:sldMk cId="2438751849" sldId="422"/>
            <ac:picMk id="6" creationId="{1D75B969-E97D-4597-9C18-D59867ACCEDE}"/>
          </ac:picMkLst>
        </pc:picChg>
      </pc:sldChg>
      <pc:sldChg chg="addSp modSp mod">
        <pc:chgData name="Boban Srezovski" userId="d2c5dd452d77a740" providerId="LiveId" clId="{F61648A0-7B3D-41BA-9D1B-E6F57306183A}" dt="2022-05-05T01:45:19.537" v="1261" actId="14100"/>
        <pc:sldMkLst>
          <pc:docMk/>
          <pc:sldMk cId="1757226721" sldId="423"/>
        </pc:sldMkLst>
        <pc:spChg chg="mod">
          <ac:chgData name="Boban Srezovski" userId="d2c5dd452d77a740" providerId="LiveId" clId="{F61648A0-7B3D-41BA-9D1B-E6F57306183A}" dt="2022-05-05T01:44:54.337" v="1254"/>
          <ac:spMkLst>
            <pc:docMk/>
            <pc:sldMk cId="1757226721" sldId="423"/>
            <ac:spMk id="2" creationId="{FB694F89-0A19-407F-B872-95A582762C20}"/>
          </ac:spMkLst>
        </pc:spChg>
        <pc:spChg chg="mod">
          <ac:chgData name="Boban Srezovski" userId="d2c5dd452d77a740" providerId="LiveId" clId="{F61648A0-7B3D-41BA-9D1B-E6F57306183A}" dt="2022-05-05T01:45:19.537" v="1261" actId="14100"/>
          <ac:spMkLst>
            <pc:docMk/>
            <pc:sldMk cId="1757226721" sldId="423"/>
            <ac:spMk id="3" creationId="{C2F0F815-22CC-4D71-AA71-74332432CFD7}"/>
          </ac:spMkLst>
        </pc:spChg>
        <pc:picChg chg="add mod">
          <ac:chgData name="Boban Srezovski" userId="d2c5dd452d77a740" providerId="LiveId" clId="{F61648A0-7B3D-41BA-9D1B-E6F57306183A}" dt="2022-05-05T01:45:14.497" v="1260" actId="1076"/>
          <ac:picMkLst>
            <pc:docMk/>
            <pc:sldMk cId="1757226721" sldId="423"/>
            <ac:picMk id="5" creationId="{9B604669-FC45-4417-A57F-8057B6A2D6EE}"/>
          </ac:picMkLst>
        </pc:picChg>
      </pc:sldChg>
      <pc:sldChg chg="modSp mod">
        <pc:chgData name="Boban Srezovski" userId="d2c5dd452d77a740" providerId="LiveId" clId="{F61648A0-7B3D-41BA-9D1B-E6F57306183A}" dt="2022-05-05T01:46:22.178" v="1305" actId="27636"/>
        <pc:sldMkLst>
          <pc:docMk/>
          <pc:sldMk cId="1651756962" sldId="424"/>
        </pc:sldMkLst>
        <pc:spChg chg="mod">
          <ac:chgData name="Boban Srezovski" userId="d2c5dd452d77a740" providerId="LiveId" clId="{F61648A0-7B3D-41BA-9D1B-E6F57306183A}" dt="2022-05-05T01:45:41.910" v="1269"/>
          <ac:spMkLst>
            <pc:docMk/>
            <pc:sldMk cId="1651756962" sldId="424"/>
            <ac:spMk id="2" creationId="{77FDE43E-1B52-472E-94C7-B4802721EEDF}"/>
          </ac:spMkLst>
        </pc:spChg>
        <pc:spChg chg="mod">
          <ac:chgData name="Boban Srezovski" userId="d2c5dd452d77a740" providerId="LiveId" clId="{F61648A0-7B3D-41BA-9D1B-E6F57306183A}" dt="2022-05-05T01:46:22.178" v="1305" actId="27636"/>
          <ac:spMkLst>
            <pc:docMk/>
            <pc:sldMk cId="1651756962" sldId="424"/>
            <ac:spMk id="3" creationId="{96F7E3D5-7EDB-43E2-884B-A6B36FBD71DA}"/>
          </ac:spMkLst>
        </pc:spChg>
      </pc:sldChg>
      <pc:sldChg chg="del">
        <pc:chgData name="Boban Srezovski" userId="d2c5dd452d77a740" providerId="LiveId" clId="{F61648A0-7B3D-41BA-9D1B-E6F57306183A}" dt="2022-05-05T01:46:29.768" v="1306" actId="47"/>
        <pc:sldMkLst>
          <pc:docMk/>
          <pc:sldMk cId="202895310" sldId="425"/>
        </pc:sldMkLst>
      </pc:sldChg>
      <pc:sldChg chg="del">
        <pc:chgData name="Boban Srezovski" userId="d2c5dd452d77a740" providerId="LiveId" clId="{F61648A0-7B3D-41BA-9D1B-E6F57306183A}" dt="2022-05-05T01:46:29.768" v="1306" actId="47"/>
        <pc:sldMkLst>
          <pc:docMk/>
          <pc:sldMk cId="3418642135" sldId="426"/>
        </pc:sldMkLst>
      </pc:sldChg>
      <pc:sldChg chg="del">
        <pc:chgData name="Boban Srezovski" userId="d2c5dd452d77a740" providerId="LiveId" clId="{F61648A0-7B3D-41BA-9D1B-E6F57306183A}" dt="2022-05-05T01:46:29.768" v="1306" actId="47"/>
        <pc:sldMkLst>
          <pc:docMk/>
          <pc:sldMk cId="2582530023" sldId="427"/>
        </pc:sldMkLst>
      </pc:sldChg>
      <pc:sldChg chg="del">
        <pc:chgData name="Boban Srezovski" userId="d2c5dd452d77a740" providerId="LiveId" clId="{F61648A0-7B3D-41BA-9D1B-E6F57306183A}" dt="2022-05-05T01:46:31.857" v="1307" actId="47"/>
        <pc:sldMkLst>
          <pc:docMk/>
          <pc:sldMk cId="1000529401" sldId="428"/>
        </pc:sldMkLst>
      </pc:sldChg>
      <pc:sldChg chg="del">
        <pc:chgData name="Boban Srezovski" userId="d2c5dd452d77a740" providerId="LiveId" clId="{F61648A0-7B3D-41BA-9D1B-E6F57306183A}" dt="2022-05-05T01:46:31.857" v="1307" actId="47"/>
        <pc:sldMkLst>
          <pc:docMk/>
          <pc:sldMk cId="736393898" sldId="429"/>
        </pc:sldMkLst>
      </pc:sldChg>
      <pc:sldChg chg="del">
        <pc:chgData name="Boban Srezovski" userId="d2c5dd452d77a740" providerId="LiveId" clId="{F61648A0-7B3D-41BA-9D1B-E6F57306183A}" dt="2022-05-05T01:46:31.857" v="1307" actId="47"/>
        <pc:sldMkLst>
          <pc:docMk/>
          <pc:sldMk cId="979547755" sldId="430"/>
        </pc:sldMkLst>
      </pc:sldChg>
      <pc:sldChg chg="del">
        <pc:chgData name="Boban Srezovski" userId="d2c5dd452d77a740" providerId="LiveId" clId="{F61648A0-7B3D-41BA-9D1B-E6F57306183A}" dt="2022-05-05T01:46:31.857" v="1307" actId="47"/>
        <pc:sldMkLst>
          <pc:docMk/>
          <pc:sldMk cId="3651952791" sldId="431"/>
        </pc:sldMkLst>
      </pc:sldChg>
      <pc:sldChg chg="del">
        <pc:chgData name="Boban Srezovski" userId="d2c5dd452d77a740" providerId="LiveId" clId="{F61648A0-7B3D-41BA-9D1B-E6F57306183A}" dt="2022-05-05T01:46:31.857" v="1307" actId="47"/>
        <pc:sldMkLst>
          <pc:docMk/>
          <pc:sldMk cId="2026987640" sldId="432"/>
        </pc:sldMkLst>
      </pc:sldChg>
      <pc:sldChg chg="del">
        <pc:chgData name="Boban Srezovski" userId="d2c5dd452d77a740" providerId="LiveId" clId="{F61648A0-7B3D-41BA-9D1B-E6F57306183A}" dt="2022-05-05T01:46:32.998" v="1308" actId="47"/>
        <pc:sldMkLst>
          <pc:docMk/>
          <pc:sldMk cId="2303601437" sldId="433"/>
        </pc:sldMkLst>
      </pc:sldChg>
      <pc:sldChg chg="del">
        <pc:chgData name="Boban Srezovski" userId="d2c5dd452d77a740" providerId="LiveId" clId="{F61648A0-7B3D-41BA-9D1B-E6F57306183A}" dt="2022-05-05T01:46:32.998" v="1308" actId="47"/>
        <pc:sldMkLst>
          <pc:docMk/>
          <pc:sldMk cId="3956223254" sldId="434"/>
        </pc:sldMkLst>
      </pc:sldChg>
      <pc:sldChg chg="del">
        <pc:chgData name="Boban Srezovski" userId="d2c5dd452d77a740" providerId="LiveId" clId="{F61648A0-7B3D-41BA-9D1B-E6F57306183A}" dt="2022-05-05T01:46:34.776" v="1309" actId="47"/>
        <pc:sldMkLst>
          <pc:docMk/>
          <pc:sldMk cId="31396738" sldId="435"/>
        </pc:sldMkLst>
      </pc:sldChg>
      <pc:sldChg chg="add del">
        <pc:chgData name="Boban Srezovski" userId="d2c5dd452d77a740" providerId="LiveId" clId="{F61648A0-7B3D-41BA-9D1B-E6F57306183A}" dt="2022-05-05T00:46:35.918" v="72"/>
        <pc:sldMkLst>
          <pc:docMk/>
          <pc:sldMk cId="1485024748" sldId="444"/>
        </pc:sldMkLst>
      </pc:sldChg>
      <pc:sldChg chg="add del">
        <pc:chgData name="Boban Srezovski" userId="d2c5dd452d77a740" providerId="LiveId" clId="{F61648A0-7B3D-41BA-9D1B-E6F57306183A}" dt="2022-05-05T00:46:40.153" v="76"/>
        <pc:sldMkLst>
          <pc:docMk/>
          <pc:sldMk cId="2543323819" sldId="444"/>
        </pc:sldMkLst>
      </pc:sldChg>
      <pc:sldChg chg="addSp delSp modSp add mod">
        <pc:chgData name="Boban Srezovski" userId="d2c5dd452d77a740" providerId="LiveId" clId="{F61648A0-7B3D-41BA-9D1B-E6F57306183A}" dt="2022-05-05T00:47:21.096" v="94" actId="1076"/>
        <pc:sldMkLst>
          <pc:docMk/>
          <pc:sldMk cId="3595862807" sldId="444"/>
        </pc:sldMkLst>
        <pc:spChg chg="mod">
          <ac:chgData name="Boban Srezovski" userId="d2c5dd452d77a740" providerId="LiveId" clId="{F61648A0-7B3D-41BA-9D1B-E6F57306183A}" dt="2022-05-05T00:47:19.090" v="93" actId="20577"/>
          <ac:spMkLst>
            <pc:docMk/>
            <pc:sldMk cId="3595862807" sldId="444"/>
            <ac:spMk id="3" creationId="{614423E7-18B6-4201-B553-5D3DB2352E3B}"/>
          </ac:spMkLst>
        </pc:spChg>
        <pc:picChg chg="add mod">
          <ac:chgData name="Boban Srezovski" userId="d2c5dd452d77a740" providerId="LiveId" clId="{F61648A0-7B3D-41BA-9D1B-E6F57306183A}" dt="2022-05-05T00:47:21.096" v="94" actId="1076"/>
          <ac:picMkLst>
            <pc:docMk/>
            <pc:sldMk cId="3595862807" sldId="444"/>
            <ac:picMk id="5" creationId="{A060EEA5-7F2A-43B7-A286-F1CCBE16D573}"/>
          </ac:picMkLst>
        </pc:picChg>
        <pc:picChg chg="del">
          <ac:chgData name="Boban Srezovski" userId="d2c5dd452d77a740" providerId="LiveId" clId="{F61648A0-7B3D-41BA-9D1B-E6F57306183A}" dt="2022-05-05T00:46:46.527" v="79" actId="478"/>
          <ac:picMkLst>
            <pc:docMk/>
            <pc:sldMk cId="3595862807" sldId="444"/>
            <ac:picMk id="6" creationId="{7B90860D-8872-4D8C-B128-CD94403ABE87}"/>
          </ac:picMkLst>
        </pc:picChg>
        <pc:picChg chg="del">
          <ac:chgData name="Boban Srezovski" userId="d2c5dd452d77a740" providerId="LiveId" clId="{F61648A0-7B3D-41BA-9D1B-E6F57306183A}" dt="2022-05-05T00:46:46.834" v="80" actId="478"/>
          <ac:picMkLst>
            <pc:docMk/>
            <pc:sldMk cId="3595862807" sldId="444"/>
            <ac:picMk id="10" creationId="{408C5512-8E03-46FE-AA80-D7C0F22C2B6F}"/>
          </ac:picMkLst>
        </pc:picChg>
      </pc:sldChg>
      <pc:sldChg chg="add del">
        <pc:chgData name="Boban Srezovski" userId="d2c5dd452d77a740" providerId="LiveId" clId="{F61648A0-7B3D-41BA-9D1B-E6F57306183A}" dt="2022-05-05T00:46:37.725" v="74"/>
        <pc:sldMkLst>
          <pc:docMk/>
          <pc:sldMk cId="3935050679" sldId="444"/>
        </pc:sldMkLst>
      </pc:sldChg>
      <pc:sldChg chg="addSp delSp modSp add mod">
        <pc:chgData name="Boban Srezovski" userId="d2c5dd452d77a740" providerId="LiveId" clId="{F61648A0-7B3D-41BA-9D1B-E6F57306183A}" dt="2022-05-05T00:56:51.263" v="276" actId="1076"/>
        <pc:sldMkLst>
          <pc:docMk/>
          <pc:sldMk cId="800716537" sldId="445"/>
        </pc:sldMkLst>
        <pc:spChg chg="mod">
          <ac:chgData name="Boban Srezovski" userId="d2c5dd452d77a740" providerId="LiveId" clId="{F61648A0-7B3D-41BA-9D1B-E6F57306183A}" dt="2022-05-05T00:56:48.170" v="275" actId="6549"/>
          <ac:spMkLst>
            <pc:docMk/>
            <pc:sldMk cId="800716537" sldId="445"/>
            <ac:spMk id="3" creationId="{3383AF59-C711-498D-B310-E47735DD858E}"/>
          </ac:spMkLst>
        </pc:spChg>
        <pc:picChg chg="del mod">
          <ac:chgData name="Boban Srezovski" userId="d2c5dd452d77a740" providerId="LiveId" clId="{F61648A0-7B3D-41BA-9D1B-E6F57306183A}" dt="2022-05-05T00:56:28.586" v="262" actId="478"/>
          <ac:picMkLst>
            <pc:docMk/>
            <pc:sldMk cId="800716537" sldId="445"/>
            <ac:picMk id="5" creationId="{8D0642BB-9B6F-45BA-845E-C0A55583AA51}"/>
          </ac:picMkLst>
        </pc:picChg>
        <pc:picChg chg="add mod">
          <ac:chgData name="Boban Srezovski" userId="d2c5dd452d77a740" providerId="LiveId" clId="{F61648A0-7B3D-41BA-9D1B-E6F57306183A}" dt="2022-05-05T00:56:51.263" v="276" actId="1076"/>
          <ac:picMkLst>
            <pc:docMk/>
            <pc:sldMk cId="800716537" sldId="445"/>
            <ac:picMk id="6" creationId="{51AD1232-0124-446F-8A83-1D29C4E71E22}"/>
          </ac:picMkLst>
        </pc:picChg>
      </pc:sldChg>
      <pc:sldChg chg="addSp delSp new del mod">
        <pc:chgData name="Boban Srezovski" userId="d2c5dd452d77a740" providerId="LiveId" clId="{F61648A0-7B3D-41BA-9D1B-E6F57306183A}" dt="2022-05-05T00:49:34.492" v="149" actId="680"/>
        <pc:sldMkLst>
          <pc:docMk/>
          <pc:sldMk cId="1986239965" sldId="445"/>
        </pc:sldMkLst>
        <pc:spChg chg="add del">
          <ac:chgData name="Boban Srezovski" userId="d2c5dd452d77a740" providerId="LiveId" clId="{F61648A0-7B3D-41BA-9D1B-E6F57306183A}" dt="2022-05-05T00:49:33.969" v="148" actId="22"/>
          <ac:spMkLst>
            <pc:docMk/>
            <pc:sldMk cId="1986239965" sldId="445"/>
            <ac:spMk id="5" creationId="{C2CB30BC-8E2C-4654-80E3-654FE13F1463}"/>
          </ac:spMkLst>
        </pc:spChg>
      </pc:sldChg>
      <pc:sldChg chg="add del">
        <pc:chgData name="Boban Srezovski" userId="d2c5dd452d77a740" providerId="LiveId" clId="{F61648A0-7B3D-41BA-9D1B-E6F57306183A}" dt="2022-05-05T00:58:04.814" v="302"/>
        <pc:sldMkLst>
          <pc:docMk/>
          <pc:sldMk cId="1824414383" sldId="446"/>
        </pc:sldMkLst>
      </pc:sldChg>
      <pc:sldChg chg="addSp delSp modSp add mod">
        <pc:chgData name="Boban Srezovski" userId="d2c5dd452d77a740" providerId="LiveId" clId="{F61648A0-7B3D-41BA-9D1B-E6F57306183A}" dt="2022-05-05T00:59:10.895" v="326"/>
        <pc:sldMkLst>
          <pc:docMk/>
          <pc:sldMk cId="3644239167" sldId="446"/>
        </pc:sldMkLst>
        <pc:spChg chg="mod">
          <ac:chgData name="Boban Srezovski" userId="d2c5dd452d77a740" providerId="LiveId" clId="{F61648A0-7B3D-41BA-9D1B-E6F57306183A}" dt="2022-05-05T00:59:10.895" v="326"/>
          <ac:spMkLst>
            <pc:docMk/>
            <pc:sldMk cId="3644239167" sldId="446"/>
            <ac:spMk id="3" creationId="{BC210D0D-C5CF-4691-A432-C0C9D3ADAB4B}"/>
          </ac:spMkLst>
        </pc:spChg>
        <pc:picChg chg="del mod">
          <ac:chgData name="Boban Srezovski" userId="d2c5dd452d77a740" providerId="LiveId" clId="{F61648A0-7B3D-41BA-9D1B-E6F57306183A}" dt="2022-05-05T00:58:27.512" v="317" actId="478"/>
          <ac:picMkLst>
            <pc:docMk/>
            <pc:sldMk cId="3644239167" sldId="446"/>
            <ac:picMk id="5" creationId="{B3E4F8FC-A13C-4156-A37D-105E843B0F6A}"/>
          </ac:picMkLst>
        </pc:picChg>
        <pc:picChg chg="add mod">
          <ac:chgData name="Boban Srezovski" userId="d2c5dd452d77a740" providerId="LiveId" clId="{F61648A0-7B3D-41BA-9D1B-E6F57306183A}" dt="2022-05-05T00:58:41.375" v="323" actId="1076"/>
          <ac:picMkLst>
            <pc:docMk/>
            <pc:sldMk cId="3644239167" sldId="446"/>
            <ac:picMk id="6" creationId="{DA688884-31C1-4194-9305-463400E394E2}"/>
          </ac:picMkLst>
        </pc:picChg>
      </pc:sldChg>
      <pc:sldChg chg="delSp modSp add mod">
        <pc:chgData name="Boban Srezovski" userId="d2c5dd452d77a740" providerId="LiveId" clId="{F61648A0-7B3D-41BA-9D1B-E6F57306183A}" dt="2022-05-05T00:59:23.241" v="331" actId="122"/>
        <pc:sldMkLst>
          <pc:docMk/>
          <pc:sldMk cId="3067037198" sldId="447"/>
        </pc:sldMkLst>
        <pc:spChg chg="mod">
          <ac:chgData name="Boban Srezovski" userId="d2c5dd452d77a740" providerId="LiveId" clId="{F61648A0-7B3D-41BA-9D1B-E6F57306183A}" dt="2022-05-05T00:59:23.241" v="331" actId="122"/>
          <ac:spMkLst>
            <pc:docMk/>
            <pc:sldMk cId="3067037198" sldId="447"/>
            <ac:spMk id="3" creationId="{BC210D0D-C5CF-4691-A432-C0C9D3ADAB4B}"/>
          </ac:spMkLst>
        </pc:spChg>
        <pc:picChg chg="del">
          <ac:chgData name="Boban Srezovski" userId="d2c5dd452d77a740" providerId="LiveId" clId="{F61648A0-7B3D-41BA-9D1B-E6F57306183A}" dt="2022-05-05T00:59:15.106" v="328" actId="478"/>
          <ac:picMkLst>
            <pc:docMk/>
            <pc:sldMk cId="3067037198" sldId="447"/>
            <ac:picMk id="6" creationId="{DA688884-31C1-4194-9305-463400E394E2}"/>
          </ac:picMkLst>
        </pc:picChg>
      </pc:sldChg>
      <pc:sldChg chg="addSp delSp modSp add mod">
        <pc:chgData name="Boban Srezovski" userId="d2c5dd452d77a740" providerId="LiveId" clId="{F61648A0-7B3D-41BA-9D1B-E6F57306183A}" dt="2022-05-05T01:01:16.168" v="366" actId="20577"/>
        <pc:sldMkLst>
          <pc:docMk/>
          <pc:sldMk cId="1426564384" sldId="448"/>
        </pc:sldMkLst>
        <pc:spChg chg="mod">
          <ac:chgData name="Boban Srezovski" userId="d2c5dd452d77a740" providerId="LiveId" clId="{F61648A0-7B3D-41BA-9D1B-E6F57306183A}" dt="2022-05-05T01:01:16.168" v="366" actId="20577"/>
          <ac:spMkLst>
            <pc:docMk/>
            <pc:sldMk cId="1426564384" sldId="448"/>
            <ac:spMk id="3" creationId="{7106CDAC-8D05-41FE-BA32-A7D942AF277E}"/>
          </ac:spMkLst>
        </pc:spChg>
        <pc:picChg chg="add mod">
          <ac:chgData name="Boban Srezovski" userId="d2c5dd452d77a740" providerId="LiveId" clId="{F61648A0-7B3D-41BA-9D1B-E6F57306183A}" dt="2022-05-05T01:01:14.438" v="363" actId="1076"/>
          <ac:picMkLst>
            <pc:docMk/>
            <pc:sldMk cId="1426564384" sldId="448"/>
            <ac:picMk id="5" creationId="{ECC9B6F1-4583-42DE-B03F-A3B0B4B2E398}"/>
          </ac:picMkLst>
        </pc:picChg>
        <pc:picChg chg="del">
          <ac:chgData name="Boban Srezovski" userId="d2c5dd452d77a740" providerId="LiveId" clId="{F61648A0-7B3D-41BA-9D1B-E6F57306183A}" dt="2022-05-05T01:01:07.375" v="361" actId="478"/>
          <ac:picMkLst>
            <pc:docMk/>
            <pc:sldMk cId="1426564384" sldId="448"/>
            <ac:picMk id="6" creationId="{1EE2E479-0A35-47FE-9D2D-B1957F1B7486}"/>
          </ac:picMkLst>
        </pc:picChg>
      </pc:sldChg>
      <pc:sldChg chg="addSp delSp modSp add mod">
        <pc:chgData name="Boban Srezovski" userId="d2c5dd452d77a740" providerId="LiveId" clId="{F61648A0-7B3D-41BA-9D1B-E6F57306183A}" dt="2022-05-05T01:03:59.103" v="434" actId="12"/>
        <pc:sldMkLst>
          <pc:docMk/>
          <pc:sldMk cId="2612987125" sldId="449"/>
        </pc:sldMkLst>
        <pc:spChg chg="mod">
          <ac:chgData name="Boban Srezovski" userId="d2c5dd452d77a740" providerId="LiveId" clId="{F61648A0-7B3D-41BA-9D1B-E6F57306183A}" dt="2022-05-05T01:03:59.103" v="434" actId="12"/>
          <ac:spMkLst>
            <pc:docMk/>
            <pc:sldMk cId="2612987125" sldId="449"/>
            <ac:spMk id="3" creationId="{F748F006-25BC-4ED4-9484-0D62D1D00B06}"/>
          </ac:spMkLst>
        </pc:spChg>
        <pc:picChg chg="del">
          <ac:chgData name="Boban Srezovski" userId="d2c5dd452d77a740" providerId="LiveId" clId="{F61648A0-7B3D-41BA-9D1B-E6F57306183A}" dt="2022-05-05T01:02:17.202" v="396" actId="478"/>
          <ac:picMkLst>
            <pc:docMk/>
            <pc:sldMk cId="2612987125" sldId="449"/>
            <ac:picMk id="5" creationId="{18D0AD18-DE6D-4D04-BA76-D70B3E0BFAA7}"/>
          </ac:picMkLst>
        </pc:picChg>
        <pc:picChg chg="add mod">
          <ac:chgData name="Boban Srezovski" userId="d2c5dd452d77a740" providerId="LiveId" clId="{F61648A0-7B3D-41BA-9D1B-E6F57306183A}" dt="2022-05-05T01:03:52.021" v="432" actId="1076"/>
          <ac:picMkLst>
            <pc:docMk/>
            <pc:sldMk cId="2612987125" sldId="449"/>
            <ac:picMk id="6" creationId="{D1E389AC-F3BC-45FB-AB63-66850EE9B9DD}"/>
          </ac:picMkLst>
        </pc:picChg>
        <pc:picChg chg="add mod modCrop">
          <ac:chgData name="Boban Srezovski" userId="d2c5dd452d77a740" providerId="LiveId" clId="{F61648A0-7B3D-41BA-9D1B-E6F57306183A}" dt="2022-05-05T01:03:50.374" v="431" actId="1076"/>
          <ac:picMkLst>
            <pc:docMk/>
            <pc:sldMk cId="2612987125" sldId="449"/>
            <ac:picMk id="8" creationId="{1ADBF089-5A80-495C-B4D2-F9D1C3E8ED8B}"/>
          </ac:picMkLst>
        </pc:picChg>
        <pc:picChg chg="add mod modCrop">
          <ac:chgData name="Boban Srezovski" userId="d2c5dd452d77a740" providerId="LiveId" clId="{F61648A0-7B3D-41BA-9D1B-E6F57306183A}" dt="2022-05-05T01:03:48.367" v="430" actId="1076"/>
          <ac:picMkLst>
            <pc:docMk/>
            <pc:sldMk cId="2612987125" sldId="449"/>
            <ac:picMk id="10" creationId="{74CCB10C-1880-4798-ACFE-8714B92A4679}"/>
          </ac:picMkLst>
        </pc:picChg>
      </pc:sldChg>
      <pc:sldChg chg="addSp delSp modSp add mod">
        <pc:chgData name="Boban Srezovski" userId="d2c5dd452d77a740" providerId="LiveId" clId="{F61648A0-7B3D-41BA-9D1B-E6F57306183A}" dt="2022-05-05T01:04:51.430" v="472" actId="1076"/>
        <pc:sldMkLst>
          <pc:docMk/>
          <pc:sldMk cId="1464703636" sldId="450"/>
        </pc:sldMkLst>
        <pc:spChg chg="mod">
          <ac:chgData name="Boban Srezovski" userId="d2c5dd452d77a740" providerId="LiveId" clId="{F61648A0-7B3D-41BA-9D1B-E6F57306183A}" dt="2022-05-05T01:04:48.240" v="468" actId="20577"/>
          <ac:spMkLst>
            <pc:docMk/>
            <pc:sldMk cId="1464703636" sldId="450"/>
            <ac:spMk id="3" creationId="{F748F006-25BC-4ED4-9484-0D62D1D00B06}"/>
          </ac:spMkLst>
        </pc:spChg>
        <pc:picChg chg="add mod">
          <ac:chgData name="Boban Srezovski" userId="d2c5dd452d77a740" providerId="LiveId" clId="{F61648A0-7B3D-41BA-9D1B-E6F57306183A}" dt="2022-05-05T01:04:51.430" v="472" actId="1076"/>
          <ac:picMkLst>
            <pc:docMk/>
            <pc:sldMk cId="1464703636" sldId="450"/>
            <ac:picMk id="5" creationId="{E248D94A-4B0B-4C96-9FCA-047A5499D14F}"/>
          </ac:picMkLst>
        </pc:picChg>
        <pc:picChg chg="del">
          <ac:chgData name="Boban Srezovski" userId="d2c5dd452d77a740" providerId="LiveId" clId="{F61648A0-7B3D-41BA-9D1B-E6F57306183A}" dt="2022-05-05T01:04:26.382" v="439" actId="478"/>
          <ac:picMkLst>
            <pc:docMk/>
            <pc:sldMk cId="1464703636" sldId="450"/>
            <ac:picMk id="6" creationId="{D1E389AC-F3BC-45FB-AB63-66850EE9B9DD}"/>
          </ac:picMkLst>
        </pc:picChg>
        <pc:picChg chg="del mod">
          <ac:chgData name="Boban Srezovski" userId="d2c5dd452d77a740" providerId="LiveId" clId="{F61648A0-7B3D-41BA-9D1B-E6F57306183A}" dt="2022-05-05T01:04:26.656" v="441" actId="478"/>
          <ac:picMkLst>
            <pc:docMk/>
            <pc:sldMk cId="1464703636" sldId="450"/>
            <ac:picMk id="8" creationId="{1ADBF089-5A80-495C-B4D2-F9D1C3E8ED8B}"/>
          </ac:picMkLst>
        </pc:picChg>
        <pc:picChg chg="del">
          <ac:chgData name="Boban Srezovski" userId="d2c5dd452d77a740" providerId="LiveId" clId="{F61648A0-7B3D-41BA-9D1B-E6F57306183A}" dt="2022-05-05T01:04:27.183" v="442" actId="478"/>
          <ac:picMkLst>
            <pc:docMk/>
            <pc:sldMk cId="1464703636" sldId="450"/>
            <ac:picMk id="10" creationId="{74CCB10C-1880-4798-ACFE-8714B92A4679}"/>
          </ac:picMkLst>
        </pc:picChg>
      </pc:sldChg>
      <pc:sldChg chg="addSp delSp modSp add mod">
        <pc:chgData name="Boban Srezovski" userId="d2c5dd452d77a740" providerId="LiveId" clId="{F61648A0-7B3D-41BA-9D1B-E6F57306183A}" dt="2022-05-05T01:11:33.750" v="626" actId="1076"/>
        <pc:sldMkLst>
          <pc:docMk/>
          <pc:sldMk cId="3981992657" sldId="451"/>
        </pc:sldMkLst>
        <pc:spChg chg="mod">
          <ac:chgData name="Boban Srezovski" userId="d2c5dd452d77a740" providerId="LiveId" clId="{F61648A0-7B3D-41BA-9D1B-E6F57306183A}" dt="2022-05-05T01:11:15.030" v="622" actId="20577"/>
          <ac:spMkLst>
            <pc:docMk/>
            <pc:sldMk cId="3981992657" sldId="451"/>
            <ac:spMk id="3" creationId="{7191CFFF-53FD-4C64-9590-01216DEF2680}"/>
          </ac:spMkLst>
        </pc:spChg>
        <pc:picChg chg="del">
          <ac:chgData name="Boban Srezovski" userId="d2c5dd452d77a740" providerId="LiveId" clId="{F61648A0-7B3D-41BA-9D1B-E6F57306183A}" dt="2022-05-05T01:11:11.697" v="619" actId="478"/>
          <ac:picMkLst>
            <pc:docMk/>
            <pc:sldMk cId="3981992657" sldId="451"/>
            <ac:picMk id="5" creationId="{0AE07612-A521-4844-A1F0-00DC7737B696}"/>
          </ac:picMkLst>
        </pc:picChg>
        <pc:picChg chg="add mod">
          <ac:chgData name="Boban Srezovski" userId="d2c5dd452d77a740" providerId="LiveId" clId="{F61648A0-7B3D-41BA-9D1B-E6F57306183A}" dt="2022-05-05T01:11:26.077" v="624" actId="1076"/>
          <ac:picMkLst>
            <pc:docMk/>
            <pc:sldMk cId="3981992657" sldId="451"/>
            <ac:picMk id="6" creationId="{0F640F6C-A2FA-49B2-90B3-27E31587E2F5}"/>
          </ac:picMkLst>
        </pc:picChg>
        <pc:picChg chg="del">
          <ac:chgData name="Boban Srezovski" userId="d2c5dd452d77a740" providerId="LiveId" clId="{F61648A0-7B3D-41BA-9D1B-E6F57306183A}" dt="2022-05-05T01:11:12.268" v="620" actId="478"/>
          <ac:picMkLst>
            <pc:docMk/>
            <pc:sldMk cId="3981992657" sldId="451"/>
            <ac:picMk id="8" creationId="{3A0ABCE5-802D-4EA6-9895-D144165BF499}"/>
          </ac:picMkLst>
        </pc:picChg>
        <pc:picChg chg="add mod">
          <ac:chgData name="Boban Srezovski" userId="d2c5dd452d77a740" providerId="LiveId" clId="{F61648A0-7B3D-41BA-9D1B-E6F57306183A}" dt="2022-05-05T01:11:33.750" v="626" actId="1076"/>
          <ac:picMkLst>
            <pc:docMk/>
            <pc:sldMk cId="3981992657" sldId="451"/>
            <ac:picMk id="9" creationId="{E42D0186-963E-4394-BE1F-3F49DDCEDBE6}"/>
          </ac:picMkLst>
        </pc:picChg>
      </pc:sldChg>
      <pc:sldChg chg="addSp delSp modSp add mod">
        <pc:chgData name="Boban Srezovski" userId="d2c5dd452d77a740" providerId="LiveId" clId="{F61648A0-7B3D-41BA-9D1B-E6F57306183A}" dt="2022-05-05T01:24:13.716" v="821" actId="1076"/>
        <pc:sldMkLst>
          <pc:docMk/>
          <pc:sldMk cId="308997588" sldId="452"/>
        </pc:sldMkLst>
        <pc:spChg chg="mod">
          <ac:chgData name="Boban Srezovski" userId="d2c5dd452d77a740" providerId="LiveId" clId="{F61648A0-7B3D-41BA-9D1B-E6F57306183A}" dt="2022-05-05T01:24:09.326" v="819" actId="20577"/>
          <ac:spMkLst>
            <pc:docMk/>
            <pc:sldMk cId="308997588" sldId="452"/>
            <ac:spMk id="3" creationId="{552E5C53-782F-4C3A-9CF6-2C21BA863637}"/>
          </ac:spMkLst>
        </pc:spChg>
        <pc:picChg chg="add mod">
          <ac:chgData name="Boban Srezovski" userId="d2c5dd452d77a740" providerId="LiveId" clId="{F61648A0-7B3D-41BA-9D1B-E6F57306183A}" dt="2022-05-05T01:24:13.716" v="821" actId="1076"/>
          <ac:picMkLst>
            <pc:docMk/>
            <pc:sldMk cId="308997588" sldId="452"/>
            <ac:picMk id="5" creationId="{E6172228-2A1E-4323-92B3-9E0E45A313F6}"/>
          </ac:picMkLst>
        </pc:picChg>
        <pc:picChg chg="del">
          <ac:chgData name="Boban Srezovski" userId="d2c5dd452d77a740" providerId="LiveId" clId="{F61648A0-7B3D-41BA-9D1B-E6F57306183A}" dt="2022-05-05T01:23:06.825" v="799" actId="478"/>
          <ac:picMkLst>
            <pc:docMk/>
            <pc:sldMk cId="308997588" sldId="452"/>
            <ac:picMk id="6" creationId="{86CE77E0-60F9-4429-AD7D-B51E027B16F0}"/>
          </ac:picMkLst>
        </pc:picChg>
        <pc:picChg chg="add mod">
          <ac:chgData name="Boban Srezovski" userId="d2c5dd452d77a740" providerId="LiveId" clId="{F61648A0-7B3D-41BA-9D1B-E6F57306183A}" dt="2022-05-05T01:24:11.860" v="820" actId="1076"/>
          <ac:picMkLst>
            <pc:docMk/>
            <pc:sldMk cId="308997588" sldId="452"/>
            <ac:picMk id="8" creationId="{9B286CE5-0964-4622-ABCD-B359843EDCEC}"/>
          </ac:picMkLst>
        </pc:picChg>
        <pc:picChg chg="del">
          <ac:chgData name="Boban Srezovski" userId="d2c5dd452d77a740" providerId="LiveId" clId="{F61648A0-7B3D-41BA-9D1B-E6F57306183A}" dt="2022-05-05T01:23:07.108" v="800" actId="478"/>
          <ac:picMkLst>
            <pc:docMk/>
            <pc:sldMk cId="308997588" sldId="452"/>
            <ac:picMk id="9" creationId="{FE285B16-3ED4-474A-AF4D-3A014E2A001C}"/>
          </ac:picMkLst>
        </pc:picChg>
      </pc:sldChg>
      <pc:sldChg chg="add del">
        <pc:chgData name="Boban Srezovski" userId="d2c5dd452d77a740" providerId="LiveId" clId="{F61648A0-7B3D-41BA-9D1B-E6F57306183A}" dt="2022-05-05T01:22:57.951" v="796"/>
        <pc:sldMkLst>
          <pc:docMk/>
          <pc:sldMk cId="3191587165" sldId="452"/>
        </pc:sldMkLst>
      </pc:sldChg>
      <pc:sldChg chg="addSp delSp modSp add mod">
        <pc:chgData name="Boban Srezovski" userId="d2c5dd452d77a740" providerId="LiveId" clId="{F61648A0-7B3D-41BA-9D1B-E6F57306183A}" dt="2022-05-05T01:30:21.963" v="871" actId="1076"/>
        <pc:sldMkLst>
          <pc:docMk/>
          <pc:sldMk cId="3362338152" sldId="453"/>
        </pc:sldMkLst>
        <pc:spChg chg="mod">
          <ac:chgData name="Boban Srezovski" userId="d2c5dd452d77a740" providerId="LiveId" clId="{F61648A0-7B3D-41BA-9D1B-E6F57306183A}" dt="2022-05-05T01:30:17.015" v="869" actId="6549"/>
          <ac:spMkLst>
            <pc:docMk/>
            <pc:sldMk cId="3362338152" sldId="453"/>
            <ac:spMk id="3" creationId="{552E5C53-782F-4C3A-9CF6-2C21BA863637}"/>
          </ac:spMkLst>
        </pc:spChg>
        <pc:picChg chg="del">
          <ac:chgData name="Boban Srezovski" userId="d2c5dd452d77a740" providerId="LiveId" clId="{F61648A0-7B3D-41BA-9D1B-E6F57306183A}" dt="2022-05-05T01:24:25.602" v="824" actId="478"/>
          <ac:picMkLst>
            <pc:docMk/>
            <pc:sldMk cId="3362338152" sldId="453"/>
            <ac:picMk id="5" creationId="{E6172228-2A1E-4323-92B3-9E0E45A313F6}"/>
          </ac:picMkLst>
        </pc:picChg>
        <pc:picChg chg="add mod">
          <ac:chgData name="Boban Srezovski" userId="d2c5dd452d77a740" providerId="LiveId" clId="{F61648A0-7B3D-41BA-9D1B-E6F57306183A}" dt="2022-05-05T01:30:21.963" v="871" actId="1076"/>
          <ac:picMkLst>
            <pc:docMk/>
            <pc:sldMk cId="3362338152" sldId="453"/>
            <ac:picMk id="6" creationId="{F37B138B-A6F4-4FEA-AF8F-CF0F6C6717F3}"/>
          </ac:picMkLst>
        </pc:picChg>
        <pc:picChg chg="del">
          <ac:chgData name="Boban Srezovski" userId="d2c5dd452d77a740" providerId="LiveId" clId="{F61648A0-7B3D-41BA-9D1B-E6F57306183A}" dt="2022-05-05T01:24:36.807" v="825" actId="478"/>
          <ac:picMkLst>
            <pc:docMk/>
            <pc:sldMk cId="3362338152" sldId="453"/>
            <ac:picMk id="8" creationId="{9B286CE5-0964-4622-ABCD-B359843EDCEC}"/>
          </ac:picMkLst>
        </pc:picChg>
        <pc:picChg chg="add mod modCrop">
          <ac:chgData name="Boban Srezovski" userId="d2c5dd452d77a740" providerId="LiveId" clId="{F61648A0-7B3D-41BA-9D1B-E6F57306183A}" dt="2022-05-05T01:30:19.083" v="870" actId="1076"/>
          <ac:picMkLst>
            <pc:docMk/>
            <pc:sldMk cId="3362338152" sldId="453"/>
            <ac:picMk id="9" creationId="{0A45308C-C0C5-4D2B-B79C-0431C0A09D13}"/>
          </ac:picMkLst>
        </pc:picChg>
        <pc:picChg chg="add del mod modCrop">
          <ac:chgData name="Boban Srezovski" userId="d2c5dd452d77a740" providerId="LiveId" clId="{F61648A0-7B3D-41BA-9D1B-E6F57306183A}" dt="2022-05-05T01:30:12.985" v="868" actId="478"/>
          <ac:picMkLst>
            <pc:docMk/>
            <pc:sldMk cId="3362338152" sldId="453"/>
            <ac:picMk id="11" creationId="{AA3AB499-E6EF-4D25-93B7-CDBC979D191C}"/>
          </ac:picMkLst>
        </pc:picChg>
      </pc:sldChg>
      <pc:sldChg chg="delSp modSp add mod">
        <pc:chgData name="Boban Srezovski" userId="d2c5dd452d77a740" providerId="LiveId" clId="{F61648A0-7B3D-41BA-9D1B-E6F57306183A}" dt="2022-05-05T01:30:48.571" v="885" actId="1076"/>
        <pc:sldMkLst>
          <pc:docMk/>
          <pc:sldMk cId="2518617062" sldId="454"/>
        </pc:sldMkLst>
        <pc:spChg chg="mod">
          <ac:chgData name="Boban Srezovski" userId="d2c5dd452d77a740" providerId="LiveId" clId="{F61648A0-7B3D-41BA-9D1B-E6F57306183A}" dt="2022-05-05T01:30:45.686" v="884" actId="6549"/>
          <ac:spMkLst>
            <pc:docMk/>
            <pc:sldMk cId="2518617062" sldId="454"/>
            <ac:spMk id="3" creationId="{552E5C53-782F-4C3A-9CF6-2C21BA863637}"/>
          </ac:spMkLst>
        </pc:spChg>
        <pc:picChg chg="del">
          <ac:chgData name="Boban Srezovski" userId="d2c5dd452d77a740" providerId="LiveId" clId="{F61648A0-7B3D-41BA-9D1B-E6F57306183A}" dt="2022-05-05T01:30:25.204" v="873" actId="478"/>
          <ac:picMkLst>
            <pc:docMk/>
            <pc:sldMk cId="2518617062" sldId="454"/>
            <ac:picMk id="6" creationId="{F37B138B-A6F4-4FEA-AF8F-CF0F6C6717F3}"/>
          </ac:picMkLst>
        </pc:picChg>
        <pc:picChg chg="del">
          <ac:chgData name="Boban Srezovski" userId="d2c5dd452d77a740" providerId="LiveId" clId="{F61648A0-7B3D-41BA-9D1B-E6F57306183A}" dt="2022-05-05T01:30:24.837" v="872" actId="478"/>
          <ac:picMkLst>
            <pc:docMk/>
            <pc:sldMk cId="2518617062" sldId="454"/>
            <ac:picMk id="9" creationId="{0A45308C-C0C5-4D2B-B79C-0431C0A09D13}"/>
          </ac:picMkLst>
        </pc:picChg>
        <pc:picChg chg="mod">
          <ac:chgData name="Boban Srezovski" userId="d2c5dd452d77a740" providerId="LiveId" clId="{F61648A0-7B3D-41BA-9D1B-E6F57306183A}" dt="2022-05-05T01:30:48.571" v="885" actId="1076"/>
          <ac:picMkLst>
            <pc:docMk/>
            <pc:sldMk cId="2518617062" sldId="454"/>
            <ac:picMk id="11" creationId="{AA3AB499-E6EF-4D25-93B7-CDBC979D191C}"/>
          </ac:picMkLst>
        </pc:picChg>
      </pc:sldChg>
    </pc:docChg>
  </pc:docChgLst>
  <pc:docChgLst>
    <pc:chgData name="Boban Srezovski" userId="d2c5dd452d77a740" providerId="LiveId" clId="{B74A1236-1B61-4625-8B8C-AAD1456E5DD2}"/>
    <pc:docChg chg="undo custSel addSld delSld modSld addSection modSection">
      <pc:chgData name="Boban Srezovski" userId="d2c5dd452d77a740" providerId="LiveId" clId="{B74A1236-1B61-4625-8B8C-AAD1456E5DD2}" dt="2022-04-19T03:18:19.722" v="1402" actId="20577"/>
      <pc:docMkLst>
        <pc:docMk/>
      </pc:docMkLst>
      <pc:sldChg chg="addSp delSp modSp mod">
        <pc:chgData name="Boban Srezovski" userId="d2c5dd452d77a740" providerId="LiveId" clId="{B74A1236-1B61-4625-8B8C-AAD1456E5DD2}" dt="2022-04-19T02:26:08.071" v="41" actId="242"/>
        <pc:sldMkLst>
          <pc:docMk/>
          <pc:sldMk cId="1091467949" sldId="270"/>
        </pc:sldMkLst>
        <pc:spChg chg="mod">
          <ac:chgData name="Boban Srezovski" userId="d2c5dd452d77a740" providerId="LiveId" clId="{B74A1236-1B61-4625-8B8C-AAD1456E5DD2}" dt="2022-04-19T02:26:08.071" v="41" actId="242"/>
          <ac:spMkLst>
            <pc:docMk/>
            <pc:sldMk cId="1091467949" sldId="270"/>
            <ac:spMk id="3" creationId="{B722CC48-529D-471B-8936-F3C93E061681}"/>
          </ac:spMkLst>
        </pc:spChg>
        <pc:picChg chg="add del mod">
          <ac:chgData name="Boban Srezovski" userId="d2c5dd452d77a740" providerId="LiveId" clId="{B74A1236-1B61-4625-8B8C-AAD1456E5DD2}" dt="2022-04-19T02:26:01.626" v="39" actId="478"/>
          <ac:picMkLst>
            <pc:docMk/>
            <pc:sldMk cId="1091467949" sldId="270"/>
            <ac:picMk id="5" creationId="{2CF7E69B-0222-437E-B4B7-9CC31244AB2E}"/>
          </ac:picMkLst>
        </pc:picChg>
      </pc:sldChg>
      <pc:sldChg chg="addSp delSp modSp mod">
        <pc:chgData name="Boban Srezovski" userId="d2c5dd452d77a740" providerId="LiveId" clId="{B74A1236-1B61-4625-8B8C-AAD1456E5DD2}" dt="2022-04-19T02:27:10.975" v="80" actId="732"/>
        <pc:sldMkLst>
          <pc:docMk/>
          <pc:sldMk cId="3059111158" sldId="272"/>
        </pc:sldMkLst>
        <pc:spChg chg="mod">
          <ac:chgData name="Boban Srezovski" userId="d2c5dd452d77a740" providerId="LiveId" clId="{B74A1236-1B61-4625-8B8C-AAD1456E5DD2}" dt="2022-04-19T02:26:22.914" v="46"/>
          <ac:spMkLst>
            <pc:docMk/>
            <pc:sldMk cId="3059111158" sldId="272"/>
            <ac:spMk id="2" creationId="{973FD88C-DE72-48B9-9DBD-578D83A5DBB0}"/>
          </ac:spMkLst>
        </pc:spChg>
        <pc:spChg chg="mod">
          <ac:chgData name="Boban Srezovski" userId="d2c5dd452d77a740" providerId="LiveId" clId="{B74A1236-1B61-4625-8B8C-AAD1456E5DD2}" dt="2022-04-19T02:26:53.943" v="76" actId="27636"/>
          <ac:spMkLst>
            <pc:docMk/>
            <pc:sldMk cId="3059111158" sldId="272"/>
            <ac:spMk id="3" creationId="{B3318D4F-D685-4914-A6AE-0DAD8D2DE5AA}"/>
          </ac:spMkLst>
        </pc:spChg>
        <pc:spChg chg="del mod">
          <ac:chgData name="Boban Srezovski" userId="d2c5dd452d77a740" providerId="LiveId" clId="{B74A1236-1B61-4625-8B8C-AAD1456E5DD2}" dt="2022-04-19T02:26:25.278" v="49" actId="478"/>
          <ac:spMkLst>
            <pc:docMk/>
            <pc:sldMk cId="3059111158" sldId="272"/>
            <ac:spMk id="9" creationId="{431A1775-AEB0-4F6B-A609-BE92B49AD312}"/>
          </ac:spMkLst>
        </pc:spChg>
        <pc:picChg chg="del">
          <ac:chgData name="Boban Srezovski" userId="d2c5dd452d77a740" providerId="LiveId" clId="{B74A1236-1B61-4625-8B8C-AAD1456E5DD2}" dt="2022-04-19T02:26:23.455" v="47" actId="478"/>
          <ac:picMkLst>
            <pc:docMk/>
            <pc:sldMk cId="3059111158" sldId="272"/>
            <ac:picMk id="5" creationId="{04CFCE0D-9B4F-4C8D-B570-C27DAD119FB1}"/>
          </ac:picMkLst>
        </pc:picChg>
        <pc:picChg chg="add">
          <ac:chgData name="Boban Srezovski" userId="d2c5dd452d77a740" providerId="LiveId" clId="{B74A1236-1B61-4625-8B8C-AAD1456E5DD2}" dt="2022-04-19T02:26:58.836" v="77" actId="22"/>
          <ac:picMkLst>
            <pc:docMk/>
            <pc:sldMk cId="3059111158" sldId="272"/>
            <ac:picMk id="6" creationId="{5D2B1BD5-601F-44B1-A5D3-5E9AE2924C5B}"/>
          </ac:picMkLst>
        </pc:picChg>
        <pc:picChg chg="add mod modCrop">
          <ac:chgData name="Boban Srezovski" userId="d2c5dd452d77a740" providerId="LiveId" clId="{B74A1236-1B61-4625-8B8C-AAD1456E5DD2}" dt="2022-04-19T02:27:10.975" v="80" actId="732"/>
          <ac:picMkLst>
            <pc:docMk/>
            <pc:sldMk cId="3059111158" sldId="272"/>
            <ac:picMk id="8" creationId="{0BFCA6F8-9205-4FF8-94ED-6FBB59425524}"/>
          </ac:picMkLst>
        </pc:picChg>
      </pc:sldChg>
      <pc:sldChg chg="addSp delSp modSp mod">
        <pc:chgData name="Boban Srezovski" userId="d2c5dd452d77a740" providerId="LiveId" clId="{B74A1236-1B61-4625-8B8C-AAD1456E5DD2}" dt="2022-04-19T02:28:38.973" v="139" actId="1076"/>
        <pc:sldMkLst>
          <pc:docMk/>
          <pc:sldMk cId="817098323" sldId="280"/>
        </pc:sldMkLst>
        <pc:spChg chg="mod">
          <ac:chgData name="Boban Srezovski" userId="d2c5dd452d77a740" providerId="LiveId" clId="{B74A1236-1B61-4625-8B8C-AAD1456E5DD2}" dt="2022-04-19T02:27:33.641" v="85"/>
          <ac:spMkLst>
            <pc:docMk/>
            <pc:sldMk cId="817098323" sldId="280"/>
            <ac:spMk id="2" creationId="{F025B9CF-0115-46C4-9A25-66FF151E15BC}"/>
          </ac:spMkLst>
        </pc:spChg>
        <pc:spChg chg="mod">
          <ac:chgData name="Boban Srezovski" userId="d2c5dd452d77a740" providerId="LiveId" clId="{B74A1236-1B61-4625-8B8C-AAD1456E5DD2}" dt="2022-04-19T02:28:36.292" v="138" actId="27636"/>
          <ac:spMkLst>
            <pc:docMk/>
            <pc:sldMk cId="817098323" sldId="280"/>
            <ac:spMk id="3" creationId="{1F5C7CCE-1257-4B8F-8D7D-AEF59562B746}"/>
          </ac:spMkLst>
        </pc:spChg>
        <pc:picChg chg="del">
          <ac:chgData name="Boban Srezovski" userId="d2c5dd452d77a740" providerId="LiveId" clId="{B74A1236-1B61-4625-8B8C-AAD1456E5DD2}" dt="2022-04-19T02:27:37.616" v="87" actId="478"/>
          <ac:picMkLst>
            <pc:docMk/>
            <pc:sldMk cId="817098323" sldId="280"/>
            <ac:picMk id="5" creationId="{16F308EA-8E9C-4824-B940-015EB68C70B5}"/>
          </ac:picMkLst>
        </pc:picChg>
        <pc:picChg chg="add mod modCrop">
          <ac:chgData name="Boban Srezovski" userId="d2c5dd452d77a740" providerId="LiveId" clId="{B74A1236-1B61-4625-8B8C-AAD1456E5DD2}" dt="2022-04-19T02:28:38.973" v="139" actId="1076"/>
          <ac:picMkLst>
            <pc:docMk/>
            <pc:sldMk cId="817098323" sldId="280"/>
            <ac:picMk id="6" creationId="{FEC2139D-72CD-47FB-981E-1A95D4376C84}"/>
          </ac:picMkLst>
        </pc:picChg>
      </pc:sldChg>
      <pc:sldChg chg="addSp delSp modSp mod">
        <pc:chgData name="Boban Srezovski" userId="d2c5dd452d77a740" providerId="LiveId" clId="{B74A1236-1B61-4625-8B8C-AAD1456E5DD2}" dt="2022-04-19T02:34:58.500" v="303" actId="1076"/>
        <pc:sldMkLst>
          <pc:docMk/>
          <pc:sldMk cId="3725604419" sldId="286"/>
        </pc:sldMkLst>
        <pc:spChg chg="mod">
          <ac:chgData name="Boban Srezovski" userId="d2c5dd452d77a740" providerId="LiveId" clId="{B74A1236-1B61-4625-8B8C-AAD1456E5DD2}" dt="2022-04-19T02:33:14.624" v="251"/>
          <ac:spMkLst>
            <pc:docMk/>
            <pc:sldMk cId="3725604419" sldId="286"/>
            <ac:spMk id="2" creationId="{D28E54BA-A91A-481F-8224-671F754A8965}"/>
          </ac:spMkLst>
        </pc:spChg>
        <pc:spChg chg="mod">
          <ac:chgData name="Boban Srezovski" userId="d2c5dd452d77a740" providerId="LiveId" clId="{B74A1236-1B61-4625-8B8C-AAD1456E5DD2}" dt="2022-04-19T02:34:45.893" v="299" actId="14100"/>
          <ac:spMkLst>
            <pc:docMk/>
            <pc:sldMk cId="3725604419" sldId="286"/>
            <ac:spMk id="3" creationId="{5AD7EC2F-DA59-4B18-84F6-D4A42DD22F1B}"/>
          </ac:spMkLst>
        </pc:spChg>
        <pc:spChg chg="add del">
          <ac:chgData name="Boban Srezovski" userId="d2c5dd452d77a740" providerId="LiveId" clId="{B74A1236-1B61-4625-8B8C-AAD1456E5DD2}" dt="2022-04-19T02:33:21.697" v="254" actId="22"/>
          <ac:spMkLst>
            <pc:docMk/>
            <pc:sldMk cId="3725604419" sldId="286"/>
            <ac:spMk id="6" creationId="{4CF786B6-33EA-483D-A21D-60D03D301BAA}"/>
          </ac:spMkLst>
        </pc:spChg>
        <pc:picChg chg="del">
          <ac:chgData name="Boban Srezovski" userId="d2c5dd452d77a740" providerId="LiveId" clId="{B74A1236-1B61-4625-8B8C-AAD1456E5DD2}" dt="2022-04-19T02:33:15.453" v="252" actId="478"/>
          <ac:picMkLst>
            <pc:docMk/>
            <pc:sldMk cId="3725604419" sldId="286"/>
            <ac:picMk id="5" creationId="{787DA7E3-3F9A-4402-B14D-5D80729B130A}"/>
          </ac:picMkLst>
        </pc:picChg>
        <pc:picChg chg="add mod">
          <ac:chgData name="Boban Srezovski" userId="d2c5dd452d77a740" providerId="LiveId" clId="{B74A1236-1B61-4625-8B8C-AAD1456E5DD2}" dt="2022-04-19T02:34:58.500" v="303" actId="1076"/>
          <ac:picMkLst>
            <pc:docMk/>
            <pc:sldMk cId="3725604419" sldId="286"/>
            <ac:picMk id="8" creationId="{39E4CE44-1138-4DC5-A878-59221FD2125A}"/>
          </ac:picMkLst>
        </pc:picChg>
      </pc:sldChg>
      <pc:sldChg chg="delSp modSp mod">
        <pc:chgData name="Boban Srezovski" userId="d2c5dd452d77a740" providerId="LiveId" clId="{B74A1236-1B61-4625-8B8C-AAD1456E5DD2}" dt="2022-04-19T02:35:50.260" v="336" actId="242"/>
        <pc:sldMkLst>
          <pc:docMk/>
          <pc:sldMk cId="226864388" sldId="288"/>
        </pc:sldMkLst>
        <pc:spChg chg="mod">
          <ac:chgData name="Boban Srezovski" userId="d2c5dd452d77a740" providerId="LiveId" clId="{B74A1236-1B61-4625-8B8C-AAD1456E5DD2}" dt="2022-04-19T02:35:20.094" v="308"/>
          <ac:spMkLst>
            <pc:docMk/>
            <pc:sldMk cId="226864388" sldId="288"/>
            <ac:spMk id="2" creationId="{D28E54BA-A91A-481F-8224-671F754A8965}"/>
          </ac:spMkLst>
        </pc:spChg>
        <pc:spChg chg="mod">
          <ac:chgData name="Boban Srezovski" userId="d2c5dd452d77a740" providerId="LiveId" clId="{B74A1236-1B61-4625-8B8C-AAD1456E5DD2}" dt="2022-04-19T02:35:50.260" v="336" actId="242"/>
          <ac:spMkLst>
            <pc:docMk/>
            <pc:sldMk cId="226864388" sldId="288"/>
            <ac:spMk id="3" creationId="{5AD7EC2F-DA59-4B18-84F6-D4A42DD22F1B}"/>
          </ac:spMkLst>
        </pc:spChg>
        <pc:picChg chg="del mod">
          <ac:chgData name="Boban Srezovski" userId="d2c5dd452d77a740" providerId="LiveId" clId="{B74A1236-1B61-4625-8B8C-AAD1456E5DD2}" dt="2022-04-19T02:35:20.920" v="310" actId="478"/>
          <ac:picMkLst>
            <pc:docMk/>
            <pc:sldMk cId="226864388" sldId="288"/>
            <ac:picMk id="6" creationId="{4621CA43-3988-4759-BE3D-9D1C8779768C}"/>
          </ac:picMkLst>
        </pc:picChg>
      </pc:sldChg>
      <pc:sldChg chg="addSp delSp modSp mod">
        <pc:chgData name="Boban Srezovski" userId="d2c5dd452d77a740" providerId="LiveId" clId="{B74A1236-1B61-4625-8B8C-AAD1456E5DD2}" dt="2022-04-19T02:37:12.220" v="369" actId="1076"/>
        <pc:sldMkLst>
          <pc:docMk/>
          <pc:sldMk cId="1493902051" sldId="290"/>
        </pc:sldMkLst>
        <pc:spChg chg="mod">
          <ac:chgData name="Boban Srezovski" userId="d2c5dd452d77a740" providerId="LiveId" clId="{B74A1236-1B61-4625-8B8C-AAD1456E5DD2}" dt="2022-04-19T02:36:20.375" v="344"/>
          <ac:spMkLst>
            <pc:docMk/>
            <pc:sldMk cId="1493902051" sldId="290"/>
            <ac:spMk id="2" creationId="{7A7ED108-CF26-407B-9191-7B0BB643E474}"/>
          </ac:spMkLst>
        </pc:spChg>
        <pc:spChg chg="mod">
          <ac:chgData name="Boban Srezovski" userId="d2c5dd452d77a740" providerId="LiveId" clId="{B74A1236-1B61-4625-8B8C-AAD1456E5DD2}" dt="2022-04-19T02:36:48.889" v="364" actId="6549"/>
          <ac:spMkLst>
            <pc:docMk/>
            <pc:sldMk cId="1493902051" sldId="290"/>
            <ac:spMk id="3" creationId="{191871E0-0B66-43C7-84A1-A50ADC9923F2}"/>
          </ac:spMkLst>
        </pc:spChg>
        <pc:spChg chg="del">
          <ac:chgData name="Boban Srezovski" userId="d2c5dd452d77a740" providerId="LiveId" clId="{B74A1236-1B61-4625-8B8C-AAD1456E5DD2}" dt="2022-04-19T02:36:14.703" v="341" actId="478"/>
          <ac:spMkLst>
            <pc:docMk/>
            <pc:sldMk cId="1493902051" sldId="290"/>
            <ac:spMk id="10" creationId="{3FF277ED-A630-4688-B626-DB3E65493B9E}"/>
          </ac:spMkLst>
        </pc:spChg>
        <pc:picChg chg="add mod">
          <ac:chgData name="Boban Srezovski" userId="d2c5dd452d77a740" providerId="LiveId" clId="{B74A1236-1B61-4625-8B8C-AAD1456E5DD2}" dt="2022-04-19T02:37:03.860" v="367" actId="1076"/>
          <ac:picMkLst>
            <pc:docMk/>
            <pc:sldMk cId="1493902051" sldId="290"/>
            <ac:picMk id="5" creationId="{700E0FBC-0CE7-43DB-9552-EC7963DBF0DD}"/>
          </ac:picMkLst>
        </pc:picChg>
        <pc:picChg chg="add mod">
          <ac:chgData name="Boban Srezovski" userId="d2c5dd452d77a740" providerId="LiveId" clId="{B74A1236-1B61-4625-8B8C-AAD1456E5DD2}" dt="2022-04-19T02:37:12.220" v="369" actId="1076"/>
          <ac:picMkLst>
            <pc:docMk/>
            <pc:sldMk cId="1493902051" sldId="290"/>
            <ac:picMk id="7" creationId="{A7045C35-C202-4FB5-A141-476B94C18862}"/>
          </ac:picMkLst>
        </pc:picChg>
        <pc:picChg chg="del mod">
          <ac:chgData name="Boban Srezovski" userId="d2c5dd452d77a740" providerId="LiveId" clId="{B74A1236-1B61-4625-8B8C-AAD1456E5DD2}" dt="2022-04-19T02:36:13.690" v="340" actId="478"/>
          <ac:picMkLst>
            <pc:docMk/>
            <pc:sldMk cId="1493902051" sldId="290"/>
            <ac:picMk id="8" creationId="{CF2796FB-2CD1-49BE-BA8C-692ED2545989}"/>
          </ac:picMkLst>
        </pc:picChg>
      </pc:sldChg>
      <pc:sldChg chg="addSp delSp modSp mod">
        <pc:chgData name="Boban Srezovski" userId="d2c5dd452d77a740" providerId="LiveId" clId="{B74A1236-1B61-4625-8B8C-AAD1456E5DD2}" dt="2022-04-19T02:42:43.731" v="524" actId="732"/>
        <pc:sldMkLst>
          <pc:docMk/>
          <pc:sldMk cId="1492476814" sldId="292"/>
        </pc:sldMkLst>
        <pc:spChg chg="mod">
          <ac:chgData name="Boban Srezovski" userId="d2c5dd452d77a740" providerId="LiveId" clId="{B74A1236-1B61-4625-8B8C-AAD1456E5DD2}" dt="2022-04-19T02:41:49.441" v="493"/>
          <ac:spMkLst>
            <pc:docMk/>
            <pc:sldMk cId="1492476814" sldId="292"/>
            <ac:spMk id="2" creationId="{64FD6690-8C9F-4124-AC6F-A34D9C60C006}"/>
          </ac:spMkLst>
        </pc:spChg>
        <pc:spChg chg="mod">
          <ac:chgData name="Boban Srezovski" userId="d2c5dd452d77a740" providerId="LiveId" clId="{B74A1236-1B61-4625-8B8C-AAD1456E5DD2}" dt="2022-04-19T02:42:35.102" v="521" actId="20577"/>
          <ac:spMkLst>
            <pc:docMk/>
            <pc:sldMk cId="1492476814" sldId="292"/>
            <ac:spMk id="5" creationId="{B769E58E-3B00-463F-8FD1-AC56D3176909}"/>
          </ac:spMkLst>
        </pc:spChg>
        <pc:picChg chg="del">
          <ac:chgData name="Boban Srezovski" userId="d2c5dd452d77a740" providerId="LiveId" clId="{B74A1236-1B61-4625-8B8C-AAD1456E5DD2}" dt="2022-04-19T02:41:54.823" v="495" actId="478"/>
          <ac:picMkLst>
            <pc:docMk/>
            <pc:sldMk cId="1492476814" sldId="292"/>
            <ac:picMk id="4" creationId="{DCF67B60-6657-449B-A8ED-6E005E902642}"/>
          </ac:picMkLst>
        </pc:picChg>
        <pc:picChg chg="add mod">
          <ac:chgData name="Boban Srezovski" userId="d2c5dd452d77a740" providerId="LiveId" clId="{B74A1236-1B61-4625-8B8C-AAD1456E5DD2}" dt="2022-04-19T02:42:37.300" v="522" actId="1076"/>
          <ac:picMkLst>
            <pc:docMk/>
            <pc:sldMk cId="1492476814" sldId="292"/>
            <ac:picMk id="6" creationId="{87B0FAC3-B61F-463E-8446-30E4EFC34D11}"/>
          </ac:picMkLst>
        </pc:picChg>
        <pc:picChg chg="add mod modCrop">
          <ac:chgData name="Boban Srezovski" userId="d2c5dd452d77a740" providerId="LiveId" clId="{B74A1236-1B61-4625-8B8C-AAD1456E5DD2}" dt="2022-04-19T02:42:43.731" v="524" actId="732"/>
          <ac:picMkLst>
            <pc:docMk/>
            <pc:sldMk cId="1492476814" sldId="292"/>
            <ac:picMk id="8" creationId="{8B8EF6E5-9509-4B45-B063-0006E0B3B182}"/>
          </ac:picMkLst>
        </pc:picChg>
      </pc:sldChg>
      <pc:sldChg chg="addSp delSp modSp mod">
        <pc:chgData name="Boban Srezovski" userId="d2c5dd452d77a740" providerId="LiveId" clId="{B74A1236-1B61-4625-8B8C-AAD1456E5DD2}" dt="2022-04-19T02:46:34.355" v="647" actId="1076"/>
        <pc:sldMkLst>
          <pc:docMk/>
          <pc:sldMk cId="1481042026" sldId="293"/>
        </pc:sldMkLst>
        <pc:spChg chg="mod">
          <ac:chgData name="Boban Srezovski" userId="d2c5dd452d77a740" providerId="LiveId" clId="{B74A1236-1B61-4625-8B8C-AAD1456E5DD2}" dt="2022-04-19T02:45:58.375" v="624"/>
          <ac:spMkLst>
            <pc:docMk/>
            <pc:sldMk cId="1481042026" sldId="293"/>
            <ac:spMk id="2" creationId="{CD138CE3-5CBF-4646-B7C1-831EB7279C97}"/>
          </ac:spMkLst>
        </pc:spChg>
        <pc:spChg chg="mod">
          <ac:chgData name="Boban Srezovski" userId="d2c5dd452d77a740" providerId="LiveId" clId="{B74A1236-1B61-4625-8B8C-AAD1456E5DD2}" dt="2022-04-19T02:46:24.627" v="645" actId="242"/>
          <ac:spMkLst>
            <pc:docMk/>
            <pc:sldMk cId="1481042026" sldId="293"/>
            <ac:spMk id="3" creationId="{F426FCEE-28CB-4E20-8338-3A161A87FA01}"/>
          </ac:spMkLst>
        </pc:spChg>
        <pc:picChg chg="del">
          <ac:chgData name="Boban Srezovski" userId="d2c5dd452d77a740" providerId="LiveId" clId="{B74A1236-1B61-4625-8B8C-AAD1456E5DD2}" dt="2022-04-19T02:46:02.734" v="627" actId="478"/>
          <ac:picMkLst>
            <pc:docMk/>
            <pc:sldMk cId="1481042026" sldId="293"/>
            <ac:picMk id="5" creationId="{13BF5977-6811-44D3-AC75-CA3AFFB77BCB}"/>
          </ac:picMkLst>
        </pc:picChg>
        <pc:picChg chg="add mod">
          <ac:chgData name="Boban Srezovski" userId="d2c5dd452d77a740" providerId="LiveId" clId="{B74A1236-1B61-4625-8B8C-AAD1456E5DD2}" dt="2022-04-19T02:46:34.355" v="647" actId="1076"/>
          <ac:picMkLst>
            <pc:docMk/>
            <pc:sldMk cId="1481042026" sldId="293"/>
            <ac:picMk id="6" creationId="{8BF0DD32-E6F3-4E5E-AB20-CF8B996B7C4A}"/>
          </ac:picMkLst>
        </pc:picChg>
      </pc:sldChg>
      <pc:sldChg chg="addSp delSp modSp mod">
        <pc:chgData name="Boban Srezovski" userId="d2c5dd452d77a740" providerId="LiveId" clId="{B74A1236-1B61-4625-8B8C-AAD1456E5DD2}" dt="2022-04-19T02:53:38.274" v="755" actId="1076"/>
        <pc:sldMkLst>
          <pc:docMk/>
          <pc:sldMk cId="3486050653" sldId="294"/>
        </pc:sldMkLst>
        <pc:spChg chg="mod">
          <ac:chgData name="Boban Srezovski" userId="d2c5dd452d77a740" providerId="LiveId" clId="{B74A1236-1B61-4625-8B8C-AAD1456E5DD2}" dt="2022-04-19T02:48:17.415" v="699"/>
          <ac:spMkLst>
            <pc:docMk/>
            <pc:sldMk cId="3486050653" sldId="294"/>
            <ac:spMk id="2" creationId="{CD138CE3-5CBF-4646-B7C1-831EB7279C97}"/>
          </ac:spMkLst>
        </pc:spChg>
        <pc:spChg chg="mod">
          <ac:chgData name="Boban Srezovski" userId="d2c5dd452d77a740" providerId="LiveId" clId="{B74A1236-1B61-4625-8B8C-AAD1456E5DD2}" dt="2022-04-19T02:53:13.304" v="754" actId="27636"/>
          <ac:spMkLst>
            <pc:docMk/>
            <pc:sldMk cId="3486050653" sldId="294"/>
            <ac:spMk id="3" creationId="{F426FCEE-28CB-4E20-8338-3A161A87FA01}"/>
          </ac:spMkLst>
        </pc:spChg>
        <pc:picChg chg="add mod modCrop">
          <ac:chgData name="Boban Srezovski" userId="d2c5dd452d77a740" providerId="LiveId" clId="{B74A1236-1B61-4625-8B8C-AAD1456E5DD2}" dt="2022-04-19T02:52:57.715" v="738" actId="1076"/>
          <ac:picMkLst>
            <pc:docMk/>
            <pc:sldMk cId="3486050653" sldId="294"/>
            <ac:picMk id="5" creationId="{04BF074F-C162-422E-80BB-F647210F4D41}"/>
          </ac:picMkLst>
        </pc:picChg>
        <pc:picChg chg="add mod">
          <ac:chgData name="Boban Srezovski" userId="d2c5dd452d77a740" providerId="LiveId" clId="{B74A1236-1B61-4625-8B8C-AAD1456E5DD2}" dt="2022-04-19T02:52:59.394" v="739" actId="1076"/>
          <ac:picMkLst>
            <pc:docMk/>
            <pc:sldMk cId="3486050653" sldId="294"/>
            <ac:picMk id="7" creationId="{3009B356-E6EF-469A-8ADF-917B37CAEA79}"/>
          </ac:picMkLst>
        </pc:picChg>
        <pc:picChg chg="add del mod">
          <ac:chgData name="Boban Srezovski" userId="d2c5dd452d77a740" providerId="LiveId" clId="{B74A1236-1B61-4625-8B8C-AAD1456E5DD2}" dt="2022-04-19T02:53:38.274" v="755" actId="1076"/>
          <ac:picMkLst>
            <pc:docMk/>
            <pc:sldMk cId="3486050653" sldId="294"/>
            <ac:picMk id="9" creationId="{71EDB034-0BCE-4261-8CD5-8046EC1B2A63}"/>
          </ac:picMkLst>
        </pc:picChg>
      </pc:sldChg>
      <pc:sldChg chg="addSp delSp modSp mod">
        <pc:chgData name="Boban Srezovski" userId="d2c5dd452d77a740" providerId="LiveId" clId="{B74A1236-1B61-4625-8B8C-AAD1456E5DD2}" dt="2022-04-19T02:55:40.994" v="809" actId="1076"/>
        <pc:sldMkLst>
          <pc:docMk/>
          <pc:sldMk cId="723545189" sldId="295"/>
        </pc:sldMkLst>
        <pc:spChg chg="mod">
          <ac:chgData name="Boban Srezovski" userId="d2c5dd452d77a740" providerId="LiveId" clId="{B74A1236-1B61-4625-8B8C-AAD1456E5DD2}" dt="2022-04-19T02:53:51.888" v="759"/>
          <ac:spMkLst>
            <pc:docMk/>
            <pc:sldMk cId="723545189" sldId="295"/>
            <ac:spMk id="2" creationId="{0BB9FE33-B833-4E10-BD5A-F1F19394F35B}"/>
          </ac:spMkLst>
        </pc:spChg>
        <pc:spChg chg="mod">
          <ac:chgData name="Boban Srezovski" userId="d2c5dd452d77a740" providerId="LiveId" clId="{B74A1236-1B61-4625-8B8C-AAD1456E5DD2}" dt="2022-04-19T02:55:38.403" v="807" actId="20577"/>
          <ac:spMkLst>
            <pc:docMk/>
            <pc:sldMk cId="723545189" sldId="295"/>
            <ac:spMk id="3" creationId="{96DB373C-2745-4A24-A59F-9E2703923407}"/>
          </ac:spMkLst>
        </pc:spChg>
        <pc:spChg chg="del">
          <ac:chgData name="Boban Srezovski" userId="d2c5dd452d77a740" providerId="LiveId" clId="{B74A1236-1B61-4625-8B8C-AAD1456E5DD2}" dt="2022-04-19T02:53:54.302" v="761" actId="478"/>
          <ac:spMkLst>
            <pc:docMk/>
            <pc:sldMk cId="723545189" sldId="295"/>
            <ac:spMk id="7" creationId="{5E066AC4-FBFB-4EE8-BC19-B4A5778FFF7E}"/>
          </ac:spMkLst>
        </pc:spChg>
        <pc:picChg chg="del">
          <ac:chgData name="Boban Srezovski" userId="d2c5dd452d77a740" providerId="LiveId" clId="{B74A1236-1B61-4625-8B8C-AAD1456E5DD2}" dt="2022-04-19T02:53:52.878" v="760" actId="478"/>
          <ac:picMkLst>
            <pc:docMk/>
            <pc:sldMk cId="723545189" sldId="295"/>
            <ac:picMk id="5" creationId="{09B99BA8-7E37-4ACB-8588-932F3F4A99BA}"/>
          </ac:picMkLst>
        </pc:picChg>
        <pc:picChg chg="add mod">
          <ac:chgData name="Boban Srezovski" userId="d2c5dd452d77a740" providerId="LiveId" clId="{B74A1236-1B61-4625-8B8C-AAD1456E5DD2}" dt="2022-04-19T02:55:21.483" v="804" actId="1076"/>
          <ac:picMkLst>
            <pc:docMk/>
            <pc:sldMk cId="723545189" sldId="295"/>
            <ac:picMk id="6" creationId="{78584C87-28E3-44D8-AF89-4F50C3F2E73F}"/>
          </ac:picMkLst>
        </pc:picChg>
        <pc:picChg chg="add mod modCrop">
          <ac:chgData name="Boban Srezovski" userId="d2c5dd452d77a740" providerId="LiveId" clId="{B74A1236-1B61-4625-8B8C-AAD1456E5DD2}" dt="2022-04-19T02:55:40.994" v="809" actId="1076"/>
          <ac:picMkLst>
            <pc:docMk/>
            <pc:sldMk cId="723545189" sldId="295"/>
            <ac:picMk id="9" creationId="{47896F1B-352D-4E85-804E-E4967A83DA3D}"/>
          </ac:picMkLst>
        </pc:picChg>
        <pc:picChg chg="add mod">
          <ac:chgData name="Boban Srezovski" userId="d2c5dd452d77a740" providerId="LiveId" clId="{B74A1236-1B61-4625-8B8C-AAD1456E5DD2}" dt="2022-04-19T02:55:40.003" v="808" actId="1076"/>
          <ac:picMkLst>
            <pc:docMk/>
            <pc:sldMk cId="723545189" sldId="295"/>
            <ac:picMk id="11" creationId="{B025875D-57AC-4951-8B11-70868D6708D5}"/>
          </ac:picMkLst>
        </pc:picChg>
      </pc:sldChg>
      <pc:sldChg chg="addSp delSp modSp mod">
        <pc:chgData name="Boban Srezovski" userId="d2c5dd452d77a740" providerId="LiveId" clId="{B74A1236-1B61-4625-8B8C-AAD1456E5DD2}" dt="2022-04-19T03:03:57.418" v="1032" actId="1076"/>
        <pc:sldMkLst>
          <pc:docMk/>
          <pc:sldMk cId="1822557267" sldId="296"/>
        </pc:sldMkLst>
        <pc:spChg chg="mod">
          <ac:chgData name="Boban Srezovski" userId="d2c5dd452d77a740" providerId="LiveId" clId="{B74A1236-1B61-4625-8B8C-AAD1456E5DD2}" dt="2022-04-19T03:02:50.159" v="1007"/>
          <ac:spMkLst>
            <pc:docMk/>
            <pc:sldMk cId="1822557267" sldId="296"/>
            <ac:spMk id="2" creationId="{0A878BEB-9FB0-47CA-9D6A-DC934585618F}"/>
          </ac:spMkLst>
        </pc:spChg>
        <pc:spChg chg="mod">
          <ac:chgData name="Boban Srezovski" userId="d2c5dd452d77a740" providerId="LiveId" clId="{B74A1236-1B61-4625-8B8C-AAD1456E5DD2}" dt="2022-04-19T03:03:53.267" v="1030" actId="20577"/>
          <ac:spMkLst>
            <pc:docMk/>
            <pc:sldMk cId="1822557267" sldId="296"/>
            <ac:spMk id="5" creationId="{84C799A7-8B34-4428-8D96-58B6503E7482}"/>
          </ac:spMkLst>
        </pc:spChg>
        <pc:spChg chg="del">
          <ac:chgData name="Boban Srezovski" userId="d2c5dd452d77a740" providerId="LiveId" clId="{B74A1236-1B61-4625-8B8C-AAD1456E5DD2}" dt="2022-04-19T03:02:54.300" v="1009" actId="478"/>
          <ac:spMkLst>
            <pc:docMk/>
            <pc:sldMk cId="1822557267" sldId="296"/>
            <ac:spMk id="7" creationId="{E0F9D717-C5D3-49E3-AE79-20B9ABFDBBB1}"/>
          </ac:spMkLst>
        </pc:spChg>
        <pc:picChg chg="del">
          <ac:chgData name="Boban Srezovski" userId="d2c5dd452d77a740" providerId="LiveId" clId="{B74A1236-1B61-4625-8B8C-AAD1456E5DD2}" dt="2022-04-19T03:02:52.538" v="1008" actId="478"/>
          <ac:picMkLst>
            <pc:docMk/>
            <pc:sldMk cId="1822557267" sldId="296"/>
            <ac:picMk id="4" creationId="{5A98BE91-48AE-43D0-9862-EE8F1E7F4646}"/>
          </ac:picMkLst>
        </pc:picChg>
        <pc:picChg chg="add mod">
          <ac:chgData name="Boban Srezovski" userId="d2c5dd452d77a740" providerId="LiveId" clId="{B74A1236-1B61-4625-8B8C-AAD1456E5DD2}" dt="2022-04-19T03:03:57.418" v="1032" actId="1076"/>
          <ac:picMkLst>
            <pc:docMk/>
            <pc:sldMk cId="1822557267" sldId="296"/>
            <ac:picMk id="6" creationId="{6A78C3B5-A743-4521-B9B4-B3113EA5BD47}"/>
          </ac:picMkLst>
        </pc:picChg>
      </pc:sldChg>
      <pc:sldChg chg="addSp modSp mod">
        <pc:chgData name="Boban Srezovski" userId="d2c5dd452d77a740" providerId="LiveId" clId="{B74A1236-1B61-4625-8B8C-AAD1456E5DD2}" dt="2022-04-19T03:18:19.722" v="1402" actId="20577"/>
        <pc:sldMkLst>
          <pc:docMk/>
          <pc:sldMk cId="3905183104" sldId="297"/>
        </pc:sldMkLst>
        <pc:spChg chg="mod">
          <ac:chgData name="Boban Srezovski" userId="d2c5dd452d77a740" providerId="LiveId" clId="{B74A1236-1B61-4625-8B8C-AAD1456E5DD2}" dt="2022-04-19T03:17:55.124" v="1387"/>
          <ac:spMkLst>
            <pc:docMk/>
            <pc:sldMk cId="3905183104" sldId="297"/>
            <ac:spMk id="2" creationId="{465A6BC6-9D9C-46FF-AB9D-73623C64F015}"/>
          </ac:spMkLst>
        </pc:spChg>
        <pc:spChg chg="mod">
          <ac:chgData name="Boban Srezovski" userId="d2c5dd452d77a740" providerId="LiveId" clId="{B74A1236-1B61-4625-8B8C-AAD1456E5DD2}" dt="2022-04-19T03:18:19.722" v="1402" actId="20577"/>
          <ac:spMkLst>
            <pc:docMk/>
            <pc:sldMk cId="3905183104" sldId="297"/>
            <ac:spMk id="3" creationId="{37CD9648-AB5B-4C41-954D-746AACFD70C2}"/>
          </ac:spMkLst>
        </pc:spChg>
        <pc:picChg chg="add mod">
          <ac:chgData name="Boban Srezovski" userId="d2c5dd452d77a740" providerId="LiveId" clId="{B74A1236-1B61-4625-8B8C-AAD1456E5DD2}" dt="2022-04-19T03:18:09.361" v="1395" actId="1076"/>
          <ac:picMkLst>
            <pc:docMk/>
            <pc:sldMk cId="3905183104" sldId="297"/>
            <ac:picMk id="5" creationId="{F2B59297-B0CB-4868-BDF6-19A310E61EFE}"/>
          </ac:picMkLst>
        </pc:picChg>
      </pc:sldChg>
      <pc:sldChg chg="addSp delSp modSp mod">
        <pc:chgData name="Boban Srezovski" userId="d2c5dd452d77a740" providerId="LiveId" clId="{B74A1236-1B61-4625-8B8C-AAD1456E5DD2}" dt="2022-04-19T03:04:41.386" v="1055" actId="1076"/>
        <pc:sldMkLst>
          <pc:docMk/>
          <pc:sldMk cId="1206881850" sldId="344"/>
        </pc:sldMkLst>
        <pc:spChg chg="mod">
          <ac:chgData name="Boban Srezovski" userId="d2c5dd452d77a740" providerId="LiveId" clId="{B74A1236-1B61-4625-8B8C-AAD1456E5DD2}" dt="2022-04-19T03:04:11.640" v="1038"/>
          <ac:spMkLst>
            <pc:docMk/>
            <pc:sldMk cId="1206881850" sldId="344"/>
            <ac:spMk id="2" creationId="{0A878BEB-9FB0-47CA-9D6A-DC934585618F}"/>
          </ac:spMkLst>
        </pc:spChg>
        <pc:spChg chg="mod">
          <ac:chgData name="Boban Srezovski" userId="d2c5dd452d77a740" providerId="LiveId" clId="{B74A1236-1B61-4625-8B8C-AAD1456E5DD2}" dt="2022-04-19T03:04:37.923" v="1053" actId="20577"/>
          <ac:spMkLst>
            <pc:docMk/>
            <pc:sldMk cId="1206881850" sldId="344"/>
            <ac:spMk id="5" creationId="{84C799A7-8B34-4428-8D96-58B6503E7482}"/>
          </ac:spMkLst>
        </pc:spChg>
        <pc:spChg chg="del">
          <ac:chgData name="Boban Srezovski" userId="d2c5dd452d77a740" providerId="LiveId" clId="{B74A1236-1B61-4625-8B8C-AAD1456E5DD2}" dt="2022-04-19T03:04:08.675" v="1035" actId="478"/>
          <ac:spMkLst>
            <pc:docMk/>
            <pc:sldMk cId="1206881850" sldId="344"/>
            <ac:spMk id="8" creationId="{BF1075C2-3FDA-4978-BDE0-48B70002D432}"/>
          </ac:spMkLst>
        </pc:spChg>
        <pc:picChg chg="add mod">
          <ac:chgData name="Boban Srezovski" userId="d2c5dd452d77a740" providerId="LiveId" clId="{B74A1236-1B61-4625-8B8C-AAD1456E5DD2}" dt="2022-04-19T03:04:41.386" v="1055" actId="1076"/>
          <ac:picMkLst>
            <pc:docMk/>
            <pc:sldMk cId="1206881850" sldId="344"/>
            <ac:picMk id="4" creationId="{6FFA5792-365F-45D9-8766-9A1DEB5180AB}"/>
          </ac:picMkLst>
        </pc:picChg>
        <pc:picChg chg="del">
          <ac:chgData name="Boban Srezovski" userId="d2c5dd452d77a740" providerId="LiveId" clId="{B74A1236-1B61-4625-8B8C-AAD1456E5DD2}" dt="2022-04-19T03:04:07.366" v="1034" actId="478"/>
          <ac:picMkLst>
            <pc:docMk/>
            <pc:sldMk cId="1206881850" sldId="344"/>
            <ac:picMk id="6" creationId="{DF981EB5-BC11-433E-B604-ACDB62A88D99}"/>
          </ac:picMkLst>
        </pc:picChg>
      </pc:sldChg>
      <pc:sldChg chg="addSp delSp modSp mod">
        <pc:chgData name="Boban Srezovski" userId="d2c5dd452d77a740" providerId="LiveId" clId="{B74A1236-1B61-4625-8B8C-AAD1456E5DD2}" dt="2022-04-19T03:09:36.137" v="1180" actId="1076"/>
        <pc:sldMkLst>
          <pc:docMk/>
          <pc:sldMk cId="4011998499" sldId="347"/>
        </pc:sldMkLst>
        <pc:spChg chg="mod">
          <ac:chgData name="Boban Srezovski" userId="d2c5dd452d77a740" providerId="LiveId" clId="{B74A1236-1B61-4625-8B8C-AAD1456E5DD2}" dt="2022-04-19T03:08:51.535" v="1149"/>
          <ac:spMkLst>
            <pc:docMk/>
            <pc:sldMk cId="4011998499" sldId="347"/>
            <ac:spMk id="2" creationId="{0A878BEB-9FB0-47CA-9D6A-DC934585618F}"/>
          </ac:spMkLst>
        </pc:spChg>
        <pc:spChg chg="mod">
          <ac:chgData name="Boban Srezovski" userId="d2c5dd452d77a740" providerId="LiveId" clId="{B74A1236-1B61-4625-8B8C-AAD1456E5DD2}" dt="2022-04-19T03:09:34.603" v="1179" actId="20577"/>
          <ac:spMkLst>
            <pc:docMk/>
            <pc:sldMk cId="4011998499" sldId="347"/>
            <ac:spMk id="5" creationId="{84C799A7-8B34-4428-8D96-58B6503E7482}"/>
          </ac:spMkLst>
        </pc:spChg>
        <pc:spChg chg="del">
          <ac:chgData name="Boban Srezovski" userId="d2c5dd452d77a740" providerId="LiveId" clId="{B74A1236-1B61-4625-8B8C-AAD1456E5DD2}" dt="2022-04-19T03:08:53.387" v="1151" actId="478"/>
          <ac:spMkLst>
            <pc:docMk/>
            <pc:sldMk cId="4011998499" sldId="347"/>
            <ac:spMk id="11" creationId="{0814A187-99A9-4AE9-BC20-C418C0176F61}"/>
          </ac:spMkLst>
        </pc:spChg>
        <pc:picChg chg="add mod">
          <ac:chgData name="Boban Srezovski" userId="d2c5dd452d77a740" providerId="LiveId" clId="{B74A1236-1B61-4625-8B8C-AAD1456E5DD2}" dt="2022-04-19T03:09:36.137" v="1180" actId="1076"/>
          <ac:picMkLst>
            <pc:docMk/>
            <pc:sldMk cId="4011998499" sldId="347"/>
            <ac:picMk id="4" creationId="{85E34F46-8998-4FBD-A62C-D029366786E9}"/>
          </ac:picMkLst>
        </pc:picChg>
        <pc:picChg chg="del">
          <ac:chgData name="Boban Srezovski" userId="d2c5dd452d77a740" providerId="LiveId" clId="{B74A1236-1B61-4625-8B8C-AAD1456E5DD2}" dt="2022-04-19T03:08:51.954" v="1150" actId="478"/>
          <ac:picMkLst>
            <pc:docMk/>
            <pc:sldMk cId="4011998499" sldId="347"/>
            <ac:picMk id="7" creationId="{3EE1C15E-FF7B-478E-BDD2-7E50133FA1CC}"/>
          </ac:picMkLst>
        </pc:picChg>
      </pc:sldChg>
      <pc:sldChg chg="addSp delSp modSp mod">
        <pc:chgData name="Boban Srezovski" userId="d2c5dd452d77a740" providerId="LiveId" clId="{B74A1236-1B61-4625-8B8C-AAD1456E5DD2}" dt="2022-04-19T03:10:20.456" v="1215" actId="1076"/>
        <pc:sldMkLst>
          <pc:docMk/>
          <pc:sldMk cId="3014467165" sldId="348"/>
        </pc:sldMkLst>
        <pc:spChg chg="mod">
          <ac:chgData name="Boban Srezovski" userId="d2c5dd452d77a740" providerId="LiveId" clId="{B74A1236-1B61-4625-8B8C-AAD1456E5DD2}" dt="2022-04-19T03:09:41.469" v="1181"/>
          <ac:spMkLst>
            <pc:docMk/>
            <pc:sldMk cId="3014467165" sldId="348"/>
            <ac:spMk id="2" creationId="{0A878BEB-9FB0-47CA-9D6A-DC934585618F}"/>
          </ac:spMkLst>
        </pc:spChg>
        <pc:spChg chg="add mod">
          <ac:chgData name="Boban Srezovski" userId="d2c5dd452d77a740" providerId="LiveId" clId="{B74A1236-1B61-4625-8B8C-AAD1456E5DD2}" dt="2022-04-19T03:10:19.628" v="1214" actId="27636"/>
          <ac:spMkLst>
            <pc:docMk/>
            <pc:sldMk cId="3014467165" sldId="348"/>
            <ac:spMk id="5" creationId="{FD7BBC90-975A-459A-A839-37F4FF3CCCCC}"/>
          </ac:spMkLst>
        </pc:spChg>
        <pc:picChg chg="del">
          <ac:chgData name="Boban Srezovski" userId="d2c5dd452d77a740" providerId="LiveId" clId="{B74A1236-1B61-4625-8B8C-AAD1456E5DD2}" dt="2022-04-19T03:09:42.514" v="1183" actId="478"/>
          <ac:picMkLst>
            <pc:docMk/>
            <pc:sldMk cId="3014467165" sldId="348"/>
            <ac:picMk id="4" creationId="{83EEE1A4-871C-4154-8C39-AD832F1A1194}"/>
          </ac:picMkLst>
        </pc:picChg>
        <pc:picChg chg="del">
          <ac:chgData name="Boban Srezovski" userId="d2c5dd452d77a740" providerId="LiveId" clId="{B74A1236-1B61-4625-8B8C-AAD1456E5DD2}" dt="2022-04-19T03:09:42.234" v="1182" actId="478"/>
          <ac:picMkLst>
            <pc:docMk/>
            <pc:sldMk cId="3014467165" sldId="348"/>
            <ac:picMk id="6" creationId="{8955D198-97E2-4485-B78C-6C4759AAE2F0}"/>
          </ac:picMkLst>
        </pc:picChg>
        <pc:picChg chg="add mod">
          <ac:chgData name="Boban Srezovski" userId="d2c5dd452d77a740" providerId="LiveId" clId="{B74A1236-1B61-4625-8B8C-AAD1456E5DD2}" dt="2022-04-19T03:10:20.456" v="1215" actId="1076"/>
          <ac:picMkLst>
            <pc:docMk/>
            <pc:sldMk cId="3014467165" sldId="348"/>
            <ac:picMk id="7" creationId="{25D3C033-0D90-4B68-9220-F1A740C24645}"/>
          </ac:picMkLst>
        </pc:picChg>
      </pc:sldChg>
      <pc:sldChg chg="addSp modSp mod">
        <pc:chgData name="Boban Srezovski" userId="d2c5dd452d77a740" providerId="LiveId" clId="{B74A1236-1B61-4625-8B8C-AAD1456E5DD2}" dt="2022-04-19T03:13:06.633" v="1246" actId="732"/>
        <pc:sldMkLst>
          <pc:docMk/>
          <pc:sldMk cId="2260289506" sldId="349"/>
        </pc:sldMkLst>
        <pc:spChg chg="mod">
          <ac:chgData name="Boban Srezovski" userId="d2c5dd452d77a740" providerId="LiveId" clId="{B74A1236-1B61-4625-8B8C-AAD1456E5DD2}" dt="2022-04-19T03:10:33.310" v="1216"/>
          <ac:spMkLst>
            <pc:docMk/>
            <pc:sldMk cId="2260289506" sldId="349"/>
            <ac:spMk id="2" creationId="{0A878BEB-9FB0-47CA-9D6A-DC934585618F}"/>
          </ac:spMkLst>
        </pc:spChg>
        <pc:spChg chg="mod">
          <ac:chgData name="Boban Srezovski" userId="d2c5dd452d77a740" providerId="LiveId" clId="{B74A1236-1B61-4625-8B8C-AAD1456E5DD2}" dt="2022-04-19T03:10:53.570" v="1227" actId="6549"/>
          <ac:spMkLst>
            <pc:docMk/>
            <pc:sldMk cId="2260289506" sldId="349"/>
            <ac:spMk id="5" creationId="{84C799A7-8B34-4428-8D96-58B6503E7482}"/>
          </ac:spMkLst>
        </pc:spChg>
        <pc:spChg chg="add mod">
          <ac:chgData name="Boban Srezovski" userId="d2c5dd452d77a740" providerId="LiveId" clId="{B74A1236-1B61-4625-8B8C-AAD1456E5DD2}" dt="2022-04-19T03:13:00.099" v="1244" actId="20577"/>
          <ac:spMkLst>
            <pc:docMk/>
            <pc:sldMk cId="2260289506" sldId="349"/>
            <ac:spMk id="6" creationId="{288D5CD9-0952-4ABB-BA5F-590601EF3837}"/>
          </ac:spMkLst>
        </pc:spChg>
        <pc:picChg chg="add mod modCrop">
          <ac:chgData name="Boban Srezovski" userId="d2c5dd452d77a740" providerId="LiveId" clId="{B74A1236-1B61-4625-8B8C-AAD1456E5DD2}" dt="2022-04-19T03:13:06.633" v="1246" actId="732"/>
          <ac:picMkLst>
            <pc:docMk/>
            <pc:sldMk cId="2260289506" sldId="349"/>
            <ac:picMk id="4" creationId="{5A8643A6-969C-4EFF-B9CB-C5357A0A5433}"/>
          </ac:picMkLst>
        </pc:picChg>
        <pc:picChg chg="add mod modCrop">
          <ac:chgData name="Boban Srezovski" userId="d2c5dd452d77a740" providerId="LiveId" clId="{B74A1236-1B61-4625-8B8C-AAD1456E5DD2}" dt="2022-04-19T03:13:01.609" v="1245" actId="1076"/>
          <ac:picMkLst>
            <pc:docMk/>
            <pc:sldMk cId="2260289506" sldId="349"/>
            <ac:picMk id="7" creationId="{72352B62-A7A8-4867-9883-253174C39035}"/>
          </ac:picMkLst>
        </pc:picChg>
      </pc:sldChg>
      <pc:sldChg chg="del">
        <pc:chgData name="Boban Srezovski" userId="d2c5dd452d77a740" providerId="LiveId" clId="{B74A1236-1B61-4625-8B8C-AAD1456E5DD2}" dt="2022-04-19T02:26:16.523" v="42" actId="47"/>
        <pc:sldMkLst>
          <pc:docMk/>
          <pc:sldMk cId="3034345753" sldId="382"/>
        </pc:sldMkLst>
      </pc:sldChg>
      <pc:sldChg chg="del">
        <pc:chgData name="Boban Srezovski" userId="d2c5dd452d77a740" providerId="LiveId" clId="{B74A1236-1B61-4625-8B8C-AAD1456E5DD2}" dt="2022-04-19T02:27:25.359" v="81" actId="47"/>
        <pc:sldMkLst>
          <pc:docMk/>
          <pc:sldMk cId="2055355086" sldId="383"/>
        </pc:sldMkLst>
      </pc:sldChg>
      <pc:sldChg chg="del">
        <pc:chgData name="Boban Srezovski" userId="d2c5dd452d77a740" providerId="LiveId" clId="{B74A1236-1B61-4625-8B8C-AAD1456E5DD2}" dt="2022-04-19T02:28:51.292" v="140" actId="47"/>
        <pc:sldMkLst>
          <pc:docMk/>
          <pc:sldMk cId="3682177609" sldId="384"/>
        </pc:sldMkLst>
      </pc:sldChg>
      <pc:sldChg chg="del">
        <pc:chgData name="Boban Srezovski" userId="d2c5dd452d77a740" providerId="LiveId" clId="{B74A1236-1B61-4625-8B8C-AAD1456E5DD2}" dt="2022-04-19T02:28:52.294" v="141" actId="47"/>
        <pc:sldMkLst>
          <pc:docMk/>
          <pc:sldMk cId="1655219942" sldId="385"/>
        </pc:sldMkLst>
      </pc:sldChg>
      <pc:sldChg chg="addSp delSp modSp mod">
        <pc:chgData name="Boban Srezovski" userId="d2c5dd452d77a740" providerId="LiveId" clId="{B74A1236-1B61-4625-8B8C-AAD1456E5DD2}" dt="2022-04-19T02:31:11.412" v="192" actId="1076"/>
        <pc:sldMkLst>
          <pc:docMk/>
          <pc:sldMk cId="2403223087" sldId="386"/>
        </pc:sldMkLst>
        <pc:spChg chg="mod">
          <ac:chgData name="Boban Srezovski" userId="d2c5dd452d77a740" providerId="LiveId" clId="{B74A1236-1B61-4625-8B8C-AAD1456E5DD2}" dt="2022-04-19T02:29:00.345" v="147"/>
          <ac:spMkLst>
            <pc:docMk/>
            <pc:sldMk cId="2403223087" sldId="386"/>
            <ac:spMk id="2" creationId="{790E3CF9-D7DC-44CE-BC6D-C95572805E28}"/>
          </ac:spMkLst>
        </pc:spChg>
        <pc:spChg chg="mod">
          <ac:chgData name="Boban Srezovski" userId="d2c5dd452d77a740" providerId="LiveId" clId="{B74A1236-1B61-4625-8B8C-AAD1456E5DD2}" dt="2022-04-19T02:30:09.814" v="181" actId="20577"/>
          <ac:spMkLst>
            <pc:docMk/>
            <pc:sldMk cId="2403223087" sldId="386"/>
            <ac:spMk id="3" creationId="{A865206C-2E44-4E96-8016-99818DDB8BBF}"/>
          </ac:spMkLst>
        </pc:spChg>
        <pc:picChg chg="del">
          <ac:chgData name="Boban Srezovski" userId="d2c5dd452d77a740" providerId="LiveId" clId="{B74A1236-1B61-4625-8B8C-AAD1456E5DD2}" dt="2022-04-19T02:29:29.267" v="163" actId="478"/>
          <ac:picMkLst>
            <pc:docMk/>
            <pc:sldMk cId="2403223087" sldId="386"/>
            <ac:picMk id="5" creationId="{BB964869-EE83-41EB-B76F-E30561EBC738}"/>
          </ac:picMkLst>
        </pc:picChg>
        <pc:picChg chg="add mod">
          <ac:chgData name="Boban Srezovski" userId="d2c5dd452d77a740" providerId="LiveId" clId="{B74A1236-1B61-4625-8B8C-AAD1456E5DD2}" dt="2022-04-19T02:30:16.556" v="183" actId="1076"/>
          <ac:picMkLst>
            <pc:docMk/>
            <pc:sldMk cId="2403223087" sldId="386"/>
            <ac:picMk id="6" creationId="{B4155B00-064B-4A40-BD26-091DDEB5E84A}"/>
          </ac:picMkLst>
        </pc:picChg>
        <pc:picChg chg="add del mod">
          <ac:chgData name="Boban Srezovski" userId="d2c5dd452d77a740" providerId="LiveId" clId="{B74A1236-1B61-4625-8B8C-AAD1456E5DD2}" dt="2022-04-19T02:31:01.081" v="186" actId="478"/>
          <ac:picMkLst>
            <pc:docMk/>
            <pc:sldMk cId="2403223087" sldId="386"/>
            <ac:picMk id="8" creationId="{C5FD8D52-FEAE-45BD-8FCD-F86A998F085E}"/>
          </ac:picMkLst>
        </pc:picChg>
        <pc:picChg chg="add del mod">
          <ac:chgData name="Boban Srezovski" userId="d2c5dd452d77a740" providerId="LiveId" clId="{B74A1236-1B61-4625-8B8C-AAD1456E5DD2}" dt="2022-04-19T02:31:03.177" v="188" actId="478"/>
          <ac:picMkLst>
            <pc:docMk/>
            <pc:sldMk cId="2403223087" sldId="386"/>
            <ac:picMk id="10" creationId="{6FFEC242-B08C-4982-B33D-C2E9412BB2BD}"/>
          </ac:picMkLst>
        </pc:picChg>
        <pc:picChg chg="add mod">
          <ac:chgData name="Boban Srezovski" userId="d2c5dd452d77a740" providerId="LiveId" clId="{B74A1236-1B61-4625-8B8C-AAD1456E5DD2}" dt="2022-04-19T02:31:11.412" v="192" actId="1076"/>
          <ac:picMkLst>
            <pc:docMk/>
            <pc:sldMk cId="2403223087" sldId="386"/>
            <ac:picMk id="12" creationId="{FE6B1C87-61E1-49AF-8CB0-56BCB8ACCBB4}"/>
          </ac:picMkLst>
        </pc:picChg>
      </pc:sldChg>
      <pc:sldChg chg="addSp delSp modSp mod">
        <pc:chgData name="Boban Srezovski" userId="d2c5dd452d77a740" providerId="LiveId" clId="{B74A1236-1B61-4625-8B8C-AAD1456E5DD2}" dt="2022-04-19T02:32:35.076" v="246" actId="1076"/>
        <pc:sldMkLst>
          <pc:docMk/>
          <pc:sldMk cId="1798059270" sldId="387"/>
        </pc:sldMkLst>
        <pc:spChg chg="mod">
          <ac:chgData name="Boban Srezovski" userId="d2c5dd452d77a740" providerId="LiveId" clId="{B74A1236-1B61-4625-8B8C-AAD1456E5DD2}" dt="2022-04-19T02:31:26.725" v="194"/>
          <ac:spMkLst>
            <pc:docMk/>
            <pc:sldMk cId="1798059270" sldId="387"/>
            <ac:spMk id="2" creationId="{790E3CF9-D7DC-44CE-BC6D-C95572805E28}"/>
          </ac:spMkLst>
        </pc:spChg>
        <pc:spChg chg="mod">
          <ac:chgData name="Boban Srezovski" userId="d2c5dd452d77a740" providerId="LiveId" clId="{B74A1236-1B61-4625-8B8C-AAD1456E5DD2}" dt="2022-04-19T02:32:22.888" v="242" actId="27636"/>
          <ac:spMkLst>
            <pc:docMk/>
            <pc:sldMk cId="1798059270" sldId="387"/>
            <ac:spMk id="3" creationId="{A865206C-2E44-4E96-8016-99818DDB8BBF}"/>
          </ac:spMkLst>
        </pc:spChg>
        <pc:spChg chg="del">
          <ac:chgData name="Boban Srezovski" userId="d2c5dd452d77a740" providerId="LiveId" clId="{B74A1236-1B61-4625-8B8C-AAD1456E5DD2}" dt="2022-04-19T02:31:35.336" v="197" actId="478"/>
          <ac:spMkLst>
            <pc:docMk/>
            <pc:sldMk cId="1798059270" sldId="387"/>
            <ac:spMk id="8" creationId="{AD7390B3-64C7-42B6-935C-EF35594727F8}"/>
          </ac:spMkLst>
        </pc:spChg>
        <pc:picChg chg="add mod">
          <ac:chgData name="Boban Srezovski" userId="d2c5dd452d77a740" providerId="LiveId" clId="{B74A1236-1B61-4625-8B8C-AAD1456E5DD2}" dt="2022-04-19T02:32:35.076" v="246" actId="1076"/>
          <ac:picMkLst>
            <pc:docMk/>
            <pc:sldMk cId="1798059270" sldId="387"/>
            <ac:picMk id="5" creationId="{BF4D6C39-042E-46EF-A5A4-5CFE5110FB60}"/>
          </ac:picMkLst>
        </pc:picChg>
        <pc:picChg chg="del">
          <ac:chgData name="Boban Srezovski" userId="d2c5dd452d77a740" providerId="LiveId" clId="{B74A1236-1B61-4625-8B8C-AAD1456E5DD2}" dt="2022-04-19T02:31:27.776" v="195" actId="478"/>
          <ac:picMkLst>
            <pc:docMk/>
            <pc:sldMk cId="1798059270" sldId="387"/>
            <ac:picMk id="6" creationId="{49879E34-8FAA-44D2-BD8E-36B83C427C2C}"/>
          </ac:picMkLst>
        </pc:picChg>
        <pc:picChg chg="add mod">
          <ac:chgData name="Boban Srezovski" userId="d2c5dd452d77a740" providerId="LiveId" clId="{B74A1236-1B61-4625-8B8C-AAD1456E5DD2}" dt="2022-04-19T02:32:30.100" v="245" actId="1076"/>
          <ac:picMkLst>
            <pc:docMk/>
            <pc:sldMk cId="1798059270" sldId="387"/>
            <ac:picMk id="9" creationId="{7133E641-0390-4A93-9630-3E60FA643678}"/>
          </ac:picMkLst>
        </pc:picChg>
      </pc:sldChg>
      <pc:sldChg chg="del">
        <pc:chgData name="Boban Srezovski" userId="d2c5dd452d77a740" providerId="LiveId" clId="{B74A1236-1B61-4625-8B8C-AAD1456E5DD2}" dt="2022-04-19T02:33:09.996" v="247" actId="47"/>
        <pc:sldMkLst>
          <pc:docMk/>
          <pc:sldMk cId="2759573111" sldId="388"/>
        </pc:sldMkLst>
      </pc:sldChg>
      <pc:sldChg chg="del">
        <pc:chgData name="Boban Srezovski" userId="d2c5dd452d77a740" providerId="LiveId" clId="{B74A1236-1B61-4625-8B8C-AAD1456E5DD2}" dt="2022-04-19T02:35:15.348" v="304" actId="47"/>
        <pc:sldMkLst>
          <pc:docMk/>
          <pc:sldMk cId="1997806339" sldId="389"/>
        </pc:sldMkLst>
      </pc:sldChg>
      <pc:sldChg chg="del">
        <pc:chgData name="Boban Srezovski" userId="d2c5dd452d77a740" providerId="LiveId" clId="{B74A1236-1B61-4625-8B8C-AAD1456E5DD2}" dt="2022-04-19T02:35:53.666" v="337" actId="47"/>
        <pc:sldMkLst>
          <pc:docMk/>
          <pc:sldMk cId="3122173734" sldId="390"/>
        </pc:sldMkLst>
      </pc:sldChg>
      <pc:sldChg chg="addSp delSp modSp mod">
        <pc:chgData name="Boban Srezovski" userId="d2c5dd452d77a740" providerId="LiveId" clId="{B74A1236-1B61-4625-8B8C-AAD1456E5DD2}" dt="2022-04-19T02:39:50.220" v="436" actId="1076"/>
        <pc:sldMkLst>
          <pc:docMk/>
          <pc:sldMk cId="1377466961" sldId="391"/>
        </pc:sldMkLst>
        <pc:spChg chg="mod">
          <ac:chgData name="Boban Srezovski" userId="d2c5dd452d77a740" providerId="LiveId" clId="{B74A1236-1B61-4625-8B8C-AAD1456E5DD2}" dt="2022-04-19T02:37:50.249" v="370"/>
          <ac:spMkLst>
            <pc:docMk/>
            <pc:sldMk cId="1377466961" sldId="391"/>
            <ac:spMk id="2" creationId="{7A7ED108-CF26-407B-9191-7B0BB643E474}"/>
          </ac:spMkLst>
        </pc:spChg>
        <pc:spChg chg="mod">
          <ac:chgData name="Boban Srezovski" userId="d2c5dd452d77a740" providerId="LiveId" clId="{B74A1236-1B61-4625-8B8C-AAD1456E5DD2}" dt="2022-04-19T02:39:37.773" v="430" actId="20577"/>
          <ac:spMkLst>
            <pc:docMk/>
            <pc:sldMk cId="1377466961" sldId="391"/>
            <ac:spMk id="3" creationId="{191871E0-0B66-43C7-84A1-A50ADC9923F2}"/>
          </ac:spMkLst>
        </pc:spChg>
        <pc:picChg chg="del">
          <ac:chgData name="Boban Srezovski" userId="d2c5dd452d77a740" providerId="LiveId" clId="{B74A1236-1B61-4625-8B8C-AAD1456E5DD2}" dt="2022-04-19T02:37:56.917" v="373" actId="478"/>
          <ac:picMkLst>
            <pc:docMk/>
            <pc:sldMk cId="1377466961" sldId="391"/>
            <ac:picMk id="5" creationId="{E5C47EAA-4B1A-4BA4-9974-D7B21507EB55}"/>
          </ac:picMkLst>
        </pc:picChg>
        <pc:picChg chg="add mod">
          <ac:chgData name="Boban Srezovski" userId="d2c5dd452d77a740" providerId="LiveId" clId="{B74A1236-1B61-4625-8B8C-AAD1456E5DD2}" dt="2022-04-19T02:39:50.220" v="436" actId="1076"/>
          <ac:picMkLst>
            <pc:docMk/>
            <pc:sldMk cId="1377466961" sldId="391"/>
            <ac:picMk id="6" creationId="{315771B1-A396-4DDF-A9BE-40E8846262DA}"/>
          </ac:picMkLst>
        </pc:picChg>
        <pc:picChg chg="add mod">
          <ac:chgData name="Boban Srezovski" userId="d2c5dd452d77a740" providerId="LiveId" clId="{B74A1236-1B61-4625-8B8C-AAD1456E5DD2}" dt="2022-04-19T02:39:48.420" v="435" actId="1076"/>
          <ac:picMkLst>
            <pc:docMk/>
            <pc:sldMk cId="1377466961" sldId="391"/>
            <ac:picMk id="8" creationId="{F3901A9B-E4FA-4C43-A439-F375DB5E5986}"/>
          </ac:picMkLst>
        </pc:picChg>
        <pc:picChg chg="add mod">
          <ac:chgData name="Boban Srezovski" userId="d2c5dd452d77a740" providerId="LiveId" clId="{B74A1236-1B61-4625-8B8C-AAD1456E5DD2}" dt="2022-04-19T02:39:43.796" v="434" actId="1076"/>
          <ac:picMkLst>
            <pc:docMk/>
            <pc:sldMk cId="1377466961" sldId="391"/>
            <ac:picMk id="10" creationId="{398594FE-5058-4D09-B171-E082BED71A44}"/>
          </ac:picMkLst>
        </pc:picChg>
      </pc:sldChg>
      <pc:sldChg chg="addSp delSp modSp mod">
        <pc:chgData name="Boban Srezovski" userId="d2c5dd452d77a740" providerId="LiveId" clId="{B74A1236-1B61-4625-8B8C-AAD1456E5DD2}" dt="2022-04-19T02:45:26.603" v="620" actId="1076"/>
        <pc:sldMkLst>
          <pc:docMk/>
          <pc:sldMk cId="3556348154" sldId="392"/>
        </pc:sldMkLst>
        <pc:spChg chg="mod">
          <ac:chgData name="Boban Srezovski" userId="d2c5dd452d77a740" providerId="LiveId" clId="{B74A1236-1B61-4625-8B8C-AAD1456E5DD2}" dt="2022-04-19T02:43:04.760" v="525"/>
          <ac:spMkLst>
            <pc:docMk/>
            <pc:sldMk cId="3556348154" sldId="392"/>
            <ac:spMk id="2" creationId="{64FD6690-8C9F-4124-AC6F-A34D9C60C006}"/>
          </ac:spMkLst>
        </pc:spChg>
        <pc:spChg chg="mod">
          <ac:chgData name="Boban Srezovski" userId="d2c5dd452d77a740" providerId="LiveId" clId="{B74A1236-1B61-4625-8B8C-AAD1456E5DD2}" dt="2022-04-19T02:45:13.750" v="615" actId="20577"/>
          <ac:spMkLst>
            <pc:docMk/>
            <pc:sldMk cId="3556348154" sldId="392"/>
            <ac:spMk id="5" creationId="{B769E58E-3B00-463F-8FD1-AC56D3176909}"/>
          </ac:spMkLst>
        </pc:spChg>
        <pc:spChg chg="del">
          <ac:chgData name="Boban Srezovski" userId="d2c5dd452d77a740" providerId="LiveId" clId="{B74A1236-1B61-4625-8B8C-AAD1456E5DD2}" dt="2022-04-19T02:43:07.816" v="527" actId="478"/>
          <ac:spMkLst>
            <pc:docMk/>
            <pc:sldMk cId="3556348154" sldId="392"/>
            <ac:spMk id="8" creationId="{92FD08D6-47EA-4039-B7B7-7B4D7EA506D9}"/>
          </ac:spMkLst>
        </pc:spChg>
        <pc:picChg chg="add mod">
          <ac:chgData name="Boban Srezovski" userId="d2c5dd452d77a740" providerId="LiveId" clId="{B74A1236-1B61-4625-8B8C-AAD1456E5DD2}" dt="2022-04-19T02:45:26.603" v="620" actId="1076"/>
          <ac:picMkLst>
            <pc:docMk/>
            <pc:sldMk cId="3556348154" sldId="392"/>
            <ac:picMk id="4" creationId="{FBC553E2-8DAC-4FDE-9ADE-70D84C806B95}"/>
          </ac:picMkLst>
        </pc:picChg>
        <pc:picChg chg="del">
          <ac:chgData name="Boban Srezovski" userId="d2c5dd452d77a740" providerId="LiveId" clId="{B74A1236-1B61-4625-8B8C-AAD1456E5DD2}" dt="2022-04-19T02:43:06.378" v="526" actId="478"/>
          <ac:picMkLst>
            <pc:docMk/>
            <pc:sldMk cId="3556348154" sldId="392"/>
            <ac:picMk id="6" creationId="{D55922DF-C829-467C-AAAE-AC957B53E6EC}"/>
          </ac:picMkLst>
        </pc:picChg>
        <pc:picChg chg="add mod modCrop">
          <ac:chgData name="Boban Srezovski" userId="d2c5dd452d77a740" providerId="LiveId" clId="{B74A1236-1B61-4625-8B8C-AAD1456E5DD2}" dt="2022-04-19T02:45:22.947" v="619" actId="14100"/>
          <ac:picMkLst>
            <pc:docMk/>
            <pc:sldMk cId="3556348154" sldId="392"/>
            <ac:picMk id="9" creationId="{6545C87F-3EE5-4C12-804D-2B99CC712E89}"/>
          </ac:picMkLst>
        </pc:picChg>
      </pc:sldChg>
      <pc:sldChg chg="addSp delSp modSp mod">
        <pc:chgData name="Boban Srezovski" userId="d2c5dd452d77a740" providerId="LiveId" clId="{B74A1236-1B61-4625-8B8C-AAD1456E5DD2}" dt="2022-04-19T02:56:41.563" v="834" actId="1076"/>
        <pc:sldMkLst>
          <pc:docMk/>
          <pc:sldMk cId="1042813876" sldId="393"/>
        </pc:sldMkLst>
        <pc:spChg chg="mod">
          <ac:chgData name="Boban Srezovski" userId="d2c5dd452d77a740" providerId="LiveId" clId="{B74A1236-1B61-4625-8B8C-AAD1456E5DD2}" dt="2022-04-19T02:56:02.039" v="814"/>
          <ac:spMkLst>
            <pc:docMk/>
            <pc:sldMk cId="1042813876" sldId="393"/>
            <ac:spMk id="2" creationId="{0BB9FE33-B833-4E10-BD5A-F1F19394F35B}"/>
          </ac:spMkLst>
        </pc:spChg>
        <pc:spChg chg="del">
          <ac:chgData name="Boban Srezovski" userId="d2c5dd452d77a740" providerId="LiveId" clId="{B74A1236-1B61-4625-8B8C-AAD1456E5DD2}" dt="2022-04-19T02:56:04.798" v="817" actId="478"/>
          <ac:spMkLst>
            <pc:docMk/>
            <pc:sldMk cId="1042813876" sldId="393"/>
            <ac:spMk id="3" creationId="{96DB373C-2745-4A24-A59F-9E2703923407}"/>
          </ac:spMkLst>
        </pc:spChg>
        <pc:spChg chg="add mod">
          <ac:chgData name="Boban Srezovski" userId="d2c5dd452d77a740" providerId="LiveId" clId="{B74A1236-1B61-4625-8B8C-AAD1456E5DD2}" dt="2022-04-19T02:56:39.100" v="833" actId="20577"/>
          <ac:spMkLst>
            <pc:docMk/>
            <pc:sldMk cId="1042813876" sldId="393"/>
            <ac:spMk id="5" creationId="{31C9A3F8-5A7C-4BBC-B312-4D4A410AFF60}"/>
          </ac:spMkLst>
        </pc:spChg>
        <pc:picChg chg="del">
          <ac:chgData name="Boban Srezovski" userId="d2c5dd452d77a740" providerId="LiveId" clId="{B74A1236-1B61-4625-8B8C-AAD1456E5DD2}" dt="2022-04-19T02:56:03.025" v="815" actId="478"/>
          <ac:picMkLst>
            <pc:docMk/>
            <pc:sldMk cId="1042813876" sldId="393"/>
            <ac:picMk id="6" creationId="{E6874507-FD71-494B-AA08-BF0CD5E36CFA}"/>
          </ac:picMkLst>
        </pc:picChg>
        <pc:picChg chg="add mod">
          <ac:chgData name="Boban Srezovski" userId="d2c5dd452d77a740" providerId="LiveId" clId="{B74A1236-1B61-4625-8B8C-AAD1456E5DD2}" dt="2022-04-19T02:56:41.563" v="834" actId="1076"/>
          <ac:picMkLst>
            <pc:docMk/>
            <pc:sldMk cId="1042813876" sldId="393"/>
            <ac:picMk id="8" creationId="{15288E7E-20DA-42CE-837A-AEB37A46817B}"/>
          </ac:picMkLst>
        </pc:picChg>
        <pc:picChg chg="del">
          <ac:chgData name="Boban Srezovski" userId="d2c5dd452d77a740" providerId="LiveId" clId="{B74A1236-1B61-4625-8B8C-AAD1456E5DD2}" dt="2022-04-19T02:56:03.281" v="816" actId="478"/>
          <ac:picMkLst>
            <pc:docMk/>
            <pc:sldMk cId="1042813876" sldId="393"/>
            <ac:picMk id="9" creationId="{E8B492C8-53A2-4BCB-A0B5-35985C4EBCF4}"/>
          </ac:picMkLst>
        </pc:picChg>
      </pc:sldChg>
      <pc:sldChg chg="addSp delSp modSp mod">
        <pc:chgData name="Boban Srezovski" userId="d2c5dd452d77a740" providerId="LiveId" clId="{B74A1236-1B61-4625-8B8C-AAD1456E5DD2}" dt="2022-04-19T02:57:59.325" v="868" actId="20577"/>
        <pc:sldMkLst>
          <pc:docMk/>
          <pc:sldMk cId="594271017" sldId="394"/>
        </pc:sldMkLst>
        <pc:spChg chg="mod">
          <ac:chgData name="Boban Srezovski" userId="d2c5dd452d77a740" providerId="LiveId" clId="{B74A1236-1B61-4625-8B8C-AAD1456E5DD2}" dt="2022-04-19T02:56:47.560" v="837"/>
          <ac:spMkLst>
            <pc:docMk/>
            <pc:sldMk cId="594271017" sldId="394"/>
            <ac:spMk id="2" creationId="{0BB9FE33-B833-4E10-BD5A-F1F19394F35B}"/>
          </ac:spMkLst>
        </pc:spChg>
        <pc:spChg chg="mod">
          <ac:chgData name="Boban Srezovski" userId="d2c5dd452d77a740" providerId="LiveId" clId="{B74A1236-1B61-4625-8B8C-AAD1456E5DD2}" dt="2022-04-19T02:57:59.325" v="868" actId="20577"/>
          <ac:spMkLst>
            <pc:docMk/>
            <pc:sldMk cId="594271017" sldId="394"/>
            <ac:spMk id="3" creationId="{96DB373C-2745-4A24-A59F-9E2703923407}"/>
          </ac:spMkLst>
        </pc:spChg>
        <pc:picChg chg="del">
          <ac:chgData name="Boban Srezovski" userId="d2c5dd452d77a740" providerId="LiveId" clId="{B74A1236-1B61-4625-8B8C-AAD1456E5DD2}" dt="2022-04-19T02:56:48.695" v="838" actId="478"/>
          <ac:picMkLst>
            <pc:docMk/>
            <pc:sldMk cId="594271017" sldId="394"/>
            <ac:picMk id="5" creationId="{FFC3A807-0B8D-435E-AF9E-AE40C7E5745A}"/>
          </ac:picMkLst>
        </pc:picChg>
        <pc:picChg chg="add mod">
          <ac:chgData name="Boban Srezovski" userId="d2c5dd452d77a740" providerId="LiveId" clId="{B74A1236-1B61-4625-8B8C-AAD1456E5DD2}" dt="2022-04-19T02:57:55.963" v="862" actId="1076"/>
          <ac:picMkLst>
            <pc:docMk/>
            <pc:sldMk cId="594271017" sldId="394"/>
            <ac:picMk id="6" creationId="{488A234E-6DD9-4844-9095-7993E98C6AEF}"/>
          </ac:picMkLst>
        </pc:picChg>
        <pc:picChg chg="del">
          <ac:chgData name="Boban Srezovski" userId="d2c5dd452d77a740" providerId="LiveId" clId="{B74A1236-1B61-4625-8B8C-AAD1456E5DD2}" dt="2022-04-19T02:57:10.766" v="840" actId="478"/>
          <ac:picMkLst>
            <pc:docMk/>
            <pc:sldMk cId="594271017" sldId="394"/>
            <ac:picMk id="8" creationId="{A4BAB01B-B42C-4D15-AC6B-FB9ABB91AE34}"/>
          </ac:picMkLst>
        </pc:picChg>
      </pc:sldChg>
      <pc:sldChg chg="addSp delSp modSp mod">
        <pc:chgData name="Boban Srezovski" userId="d2c5dd452d77a740" providerId="LiveId" clId="{B74A1236-1B61-4625-8B8C-AAD1456E5DD2}" dt="2022-04-19T03:00:39.786" v="951" actId="1076"/>
        <pc:sldMkLst>
          <pc:docMk/>
          <pc:sldMk cId="2392829593" sldId="395"/>
        </pc:sldMkLst>
        <pc:spChg chg="mod">
          <ac:chgData name="Boban Srezovski" userId="d2c5dd452d77a740" providerId="LiveId" clId="{B74A1236-1B61-4625-8B8C-AAD1456E5DD2}" dt="2022-04-19T02:58:19.255" v="875"/>
          <ac:spMkLst>
            <pc:docMk/>
            <pc:sldMk cId="2392829593" sldId="395"/>
            <ac:spMk id="2" creationId="{0BB9FE33-B833-4E10-BD5A-F1F19394F35B}"/>
          </ac:spMkLst>
        </pc:spChg>
        <pc:spChg chg="mod">
          <ac:chgData name="Boban Srezovski" userId="d2c5dd452d77a740" providerId="LiveId" clId="{B74A1236-1B61-4625-8B8C-AAD1456E5DD2}" dt="2022-04-19T03:00:35.714" v="949" actId="20577"/>
          <ac:spMkLst>
            <pc:docMk/>
            <pc:sldMk cId="2392829593" sldId="395"/>
            <ac:spMk id="3" creationId="{96DB373C-2745-4A24-A59F-9E2703923407}"/>
          </ac:spMkLst>
        </pc:spChg>
        <pc:picChg chg="add mod">
          <ac:chgData name="Boban Srezovski" userId="d2c5dd452d77a740" providerId="LiveId" clId="{B74A1236-1B61-4625-8B8C-AAD1456E5DD2}" dt="2022-04-19T03:00:31.066" v="946" actId="1076"/>
          <ac:picMkLst>
            <pc:docMk/>
            <pc:sldMk cId="2392829593" sldId="395"/>
            <ac:picMk id="5" creationId="{7C667E4E-A446-4CEF-96F9-7D2CC858025B}"/>
          </ac:picMkLst>
        </pc:picChg>
        <pc:picChg chg="del">
          <ac:chgData name="Boban Srezovski" userId="d2c5dd452d77a740" providerId="LiveId" clId="{B74A1236-1B61-4625-8B8C-AAD1456E5DD2}" dt="2022-04-19T02:58:14.751" v="871" actId="478"/>
          <ac:picMkLst>
            <pc:docMk/>
            <pc:sldMk cId="2392829593" sldId="395"/>
            <ac:picMk id="6" creationId="{90C56905-1AE4-43BE-8869-05A48056B1A6}"/>
          </ac:picMkLst>
        </pc:picChg>
        <pc:picChg chg="add mod">
          <ac:chgData name="Boban Srezovski" userId="d2c5dd452d77a740" providerId="LiveId" clId="{B74A1236-1B61-4625-8B8C-AAD1456E5DD2}" dt="2022-04-19T03:00:39.786" v="951" actId="1076"/>
          <ac:picMkLst>
            <pc:docMk/>
            <pc:sldMk cId="2392829593" sldId="395"/>
            <ac:picMk id="8" creationId="{41F1C715-20C3-4829-B9F2-0DD001F48A1E}"/>
          </ac:picMkLst>
        </pc:picChg>
        <pc:picChg chg="del">
          <ac:chgData name="Boban Srezovski" userId="d2c5dd452d77a740" providerId="LiveId" clId="{B74A1236-1B61-4625-8B8C-AAD1456E5DD2}" dt="2022-04-19T02:58:15.036" v="872" actId="478"/>
          <ac:picMkLst>
            <pc:docMk/>
            <pc:sldMk cId="2392829593" sldId="395"/>
            <ac:picMk id="9" creationId="{0C4F8DAB-460D-4322-ACB0-E4856FADBA32}"/>
          </ac:picMkLst>
        </pc:picChg>
        <pc:picChg chg="add mod">
          <ac:chgData name="Boban Srezovski" userId="d2c5dd452d77a740" providerId="LiveId" clId="{B74A1236-1B61-4625-8B8C-AAD1456E5DD2}" dt="2022-04-19T03:00:37.602" v="950" actId="1076"/>
          <ac:picMkLst>
            <pc:docMk/>
            <pc:sldMk cId="2392829593" sldId="395"/>
            <ac:picMk id="11" creationId="{B4E7DF03-9019-44AD-8D83-8139210C7C14}"/>
          </ac:picMkLst>
        </pc:picChg>
      </pc:sldChg>
      <pc:sldChg chg="addSp delSp modSp mod">
        <pc:chgData name="Boban Srezovski" userId="d2c5dd452d77a740" providerId="LiveId" clId="{B74A1236-1B61-4625-8B8C-AAD1456E5DD2}" dt="2022-04-19T03:02:30.346" v="1002" actId="1076"/>
        <pc:sldMkLst>
          <pc:docMk/>
          <pc:sldMk cId="2120519059" sldId="396"/>
        </pc:sldMkLst>
        <pc:spChg chg="mod">
          <ac:chgData name="Boban Srezovski" userId="d2c5dd452d77a740" providerId="LiveId" clId="{B74A1236-1B61-4625-8B8C-AAD1456E5DD2}" dt="2022-04-19T03:02:00.385" v="983"/>
          <ac:spMkLst>
            <pc:docMk/>
            <pc:sldMk cId="2120519059" sldId="396"/>
            <ac:spMk id="2" creationId="{0BB9FE33-B833-4E10-BD5A-F1F19394F35B}"/>
          </ac:spMkLst>
        </pc:spChg>
        <pc:spChg chg="mod">
          <ac:chgData name="Boban Srezovski" userId="d2c5dd452d77a740" providerId="LiveId" clId="{B74A1236-1B61-4625-8B8C-AAD1456E5DD2}" dt="2022-04-19T03:02:28.996" v="1001" actId="242"/>
          <ac:spMkLst>
            <pc:docMk/>
            <pc:sldMk cId="2120519059" sldId="396"/>
            <ac:spMk id="3" creationId="{96DB373C-2745-4A24-A59F-9E2703923407}"/>
          </ac:spMkLst>
        </pc:spChg>
        <pc:picChg chg="del">
          <ac:chgData name="Boban Srezovski" userId="d2c5dd452d77a740" providerId="LiveId" clId="{B74A1236-1B61-4625-8B8C-AAD1456E5DD2}" dt="2022-04-19T03:02:01.286" v="984" actId="478"/>
          <ac:picMkLst>
            <pc:docMk/>
            <pc:sldMk cId="2120519059" sldId="396"/>
            <ac:picMk id="5" creationId="{C2C5B8E2-AEE1-4E8E-A386-BD92672ED503}"/>
          </ac:picMkLst>
        </pc:picChg>
        <pc:picChg chg="add mod">
          <ac:chgData name="Boban Srezovski" userId="d2c5dd452d77a740" providerId="LiveId" clId="{B74A1236-1B61-4625-8B8C-AAD1456E5DD2}" dt="2022-04-19T03:02:30.346" v="1002" actId="1076"/>
          <ac:picMkLst>
            <pc:docMk/>
            <pc:sldMk cId="2120519059" sldId="396"/>
            <ac:picMk id="6" creationId="{74A23A0F-7C66-41DC-A163-942509F12E26}"/>
          </ac:picMkLst>
        </pc:picChg>
      </pc:sldChg>
      <pc:sldChg chg="del">
        <pc:chgData name="Boban Srezovski" userId="d2c5dd452d77a740" providerId="LiveId" clId="{B74A1236-1B61-4625-8B8C-AAD1456E5DD2}" dt="2022-04-19T03:02:43.498" v="1003" actId="47"/>
        <pc:sldMkLst>
          <pc:docMk/>
          <pc:sldMk cId="3895473265" sldId="397"/>
        </pc:sldMkLst>
      </pc:sldChg>
      <pc:sldChg chg="addSp delSp modSp mod">
        <pc:chgData name="Boban Srezovski" userId="d2c5dd452d77a740" providerId="LiveId" clId="{B74A1236-1B61-4625-8B8C-AAD1456E5DD2}" dt="2022-04-19T03:08:38.650" v="1144" actId="1076"/>
        <pc:sldMkLst>
          <pc:docMk/>
          <pc:sldMk cId="2457194912" sldId="398"/>
        </pc:sldMkLst>
        <pc:spChg chg="mod">
          <ac:chgData name="Boban Srezovski" userId="d2c5dd452d77a740" providerId="LiveId" clId="{B74A1236-1B61-4625-8B8C-AAD1456E5DD2}" dt="2022-04-19T03:05:15.807" v="1071"/>
          <ac:spMkLst>
            <pc:docMk/>
            <pc:sldMk cId="2457194912" sldId="398"/>
            <ac:spMk id="2" creationId="{0A878BEB-9FB0-47CA-9D6A-DC934585618F}"/>
          </ac:spMkLst>
        </pc:spChg>
        <pc:spChg chg="mod">
          <ac:chgData name="Boban Srezovski" userId="d2c5dd452d77a740" providerId="LiveId" clId="{B74A1236-1B61-4625-8B8C-AAD1456E5DD2}" dt="2022-04-19T03:08:34.834" v="1142" actId="27636"/>
          <ac:spMkLst>
            <pc:docMk/>
            <pc:sldMk cId="2457194912" sldId="398"/>
            <ac:spMk id="5" creationId="{84C799A7-8B34-4428-8D96-58B6503E7482}"/>
          </ac:spMkLst>
        </pc:spChg>
        <pc:spChg chg="del">
          <ac:chgData name="Boban Srezovski" userId="d2c5dd452d77a740" providerId="LiveId" clId="{B74A1236-1B61-4625-8B8C-AAD1456E5DD2}" dt="2022-04-19T03:05:18.154" v="1073" actId="478"/>
          <ac:spMkLst>
            <pc:docMk/>
            <pc:sldMk cId="2457194912" sldId="398"/>
            <ac:spMk id="9" creationId="{6CEB75B0-47FF-40A6-82F9-3A683CA81CE1}"/>
          </ac:spMkLst>
        </pc:spChg>
        <pc:picChg chg="del">
          <ac:chgData name="Boban Srezovski" userId="d2c5dd452d77a740" providerId="LiveId" clId="{B74A1236-1B61-4625-8B8C-AAD1456E5DD2}" dt="2022-04-19T03:05:16.651" v="1072" actId="478"/>
          <ac:picMkLst>
            <pc:docMk/>
            <pc:sldMk cId="2457194912" sldId="398"/>
            <ac:picMk id="4" creationId="{7D1D0FF8-DC02-44A8-8466-F55E213253B6}"/>
          </ac:picMkLst>
        </pc:picChg>
        <pc:picChg chg="add del mod modCrop">
          <ac:chgData name="Boban Srezovski" userId="d2c5dd452d77a740" providerId="LiveId" clId="{B74A1236-1B61-4625-8B8C-AAD1456E5DD2}" dt="2022-04-19T03:06:20.875" v="1083" actId="478"/>
          <ac:picMkLst>
            <pc:docMk/>
            <pc:sldMk cId="2457194912" sldId="398"/>
            <ac:picMk id="6" creationId="{83F3652A-41B0-4C73-B171-FC8ECB6C5EA3}"/>
          </ac:picMkLst>
        </pc:picChg>
        <pc:picChg chg="add del mod">
          <ac:chgData name="Boban Srezovski" userId="d2c5dd452d77a740" providerId="LiveId" clId="{B74A1236-1B61-4625-8B8C-AAD1456E5DD2}" dt="2022-04-19T03:06:21.178" v="1084" actId="478"/>
          <ac:picMkLst>
            <pc:docMk/>
            <pc:sldMk cId="2457194912" sldId="398"/>
            <ac:picMk id="8" creationId="{46DA6B53-EC84-41E5-8E7D-9DC119AB782D}"/>
          </ac:picMkLst>
        </pc:picChg>
        <pc:picChg chg="add del mod">
          <ac:chgData name="Boban Srezovski" userId="d2c5dd452d77a740" providerId="LiveId" clId="{B74A1236-1B61-4625-8B8C-AAD1456E5DD2}" dt="2022-04-19T03:06:36.978" v="1102" actId="478"/>
          <ac:picMkLst>
            <pc:docMk/>
            <pc:sldMk cId="2457194912" sldId="398"/>
            <ac:picMk id="11" creationId="{135A6DFC-66F4-40FE-9259-00C993E032AD}"/>
          </ac:picMkLst>
        </pc:picChg>
        <pc:picChg chg="add del mod ord modCrop">
          <ac:chgData name="Boban Srezovski" userId="d2c5dd452d77a740" providerId="LiveId" clId="{B74A1236-1B61-4625-8B8C-AAD1456E5DD2}" dt="2022-04-19T03:08:12.605" v="1119" actId="478"/>
          <ac:picMkLst>
            <pc:docMk/>
            <pc:sldMk cId="2457194912" sldId="398"/>
            <ac:picMk id="13" creationId="{74610A22-0B63-4500-8ED5-146EC6351517}"/>
          </ac:picMkLst>
        </pc:picChg>
        <pc:picChg chg="add del mod ord modCrop">
          <ac:chgData name="Boban Srezovski" userId="d2c5dd452d77a740" providerId="LiveId" clId="{B74A1236-1B61-4625-8B8C-AAD1456E5DD2}" dt="2022-04-19T03:08:12.875" v="1120" actId="478"/>
          <ac:picMkLst>
            <pc:docMk/>
            <pc:sldMk cId="2457194912" sldId="398"/>
            <ac:picMk id="15" creationId="{986F3566-27F5-4063-84FD-CB6836A8D47F}"/>
          </ac:picMkLst>
        </pc:picChg>
        <pc:picChg chg="add mod">
          <ac:chgData name="Boban Srezovski" userId="d2c5dd452d77a740" providerId="LiveId" clId="{B74A1236-1B61-4625-8B8C-AAD1456E5DD2}" dt="2022-04-19T03:08:38.650" v="1144" actId="1076"/>
          <ac:picMkLst>
            <pc:docMk/>
            <pc:sldMk cId="2457194912" sldId="398"/>
            <ac:picMk id="17" creationId="{6BC981F5-B92E-4453-AD35-7FCD29BEF26F}"/>
          </ac:picMkLst>
        </pc:picChg>
      </pc:sldChg>
      <pc:sldChg chg="addSp delSp modSp add mod">
        <pc:chgData name="Boban Srezovski" userId="d2c5dd452d77a740" providerId="LiveId" clId="{B74A1236-1B61-4625-8B8C-AAD1456E5DD2}" dt="2022-04-19T02:41:32.834" v="489" actId="20577"/>
        <pc:sldMkLst>
          <pc:docMk/>
          <pc:sldMk cId="2523979020" sldId="436"/>
        </pc:sldMkLst>
        <pc:spChg chg="mod">
          <ac:chgData name="Boban Srezovski" userId="d2c5dd452d77a740" providerId="LiveId" clId="{B74A1236-1B61-4625-8B8C-AAD1456E5DD2}" dt="2022-04-19T02:41:32.834" v="489" actId="20577"/>
          <ac:spMkLst>
            <pc:docMk/>
            <pc:sldMk cId="2523979020" sldId="436"/>
            <ac:spMk id="3" creationId="{191871E0-0B66-43C7-84A1-A50ADC9923F2}"/>
          </ac:spMkLst>
        </pc:spChg>
        <pc:picChg chg="add mod modCrop">
          <ac:chgData name="Boban Srezovski" userId="d2c5dd452d77a740" providerId="LiveId" clId="{B74A1236-1B61-4625-8B8C-AAD1456E5DD2}" dt="2022-04-19T02:41:20.252" v="487" actId="1076"/>
          <ac:picMkLst>
            <pc:docMk/>
            <pc:sldMk cId="2523979020" sldId="436"/>
            <ac:picMk id="5" creationId="{2B2AC9FE-E34D-4E70-8AC1-A47210D52665}"/>
          </ac:picMkLst>
        </pc:picChg>
        <pc:picChg chg="del">
          <ac:chgData name="Boban Srezovski" userId="d2c5dd452d77a740" providerId="LiveId" clId="{B74A1236-1B61-4625-8B8C-AAD1456E5DD2}" dt="2022-04-19T02:40:01.294" v="439" actId="478"/>
          <ac:picMkLst>
            <pc:docMk/>
            <pc:sldMk cId="2523979020" sldId="436"/>
            <ac:picMk id="6" creationId="{315771B1-A396-4DDF-A9BE-40E8846262DA}"/>
          </ac:picMkLst>
        </pc:picChg>
        <pc:picChg chg="del">
          <ac:chgData name="Boban Srezovski" userId="d2c5dd452d77a740" providerId="LiveId" clId="{B74A1236-1B61-4625-8B8C-AAD1456E5DD2}" dt="2022-04-19T02:40:01.621" v="440" actId="478"/>
          <ac:picMkLst>
            <pc:docMk/>
            <pc:sldMk cId="2523979020" sldId="436"/>
            <ac:picMk id="8" creationId="{F3901A9B-E4FA-4C43-A439-F375DB5E5986}"/>
          </ac:picMkLst>
        </pc:picChg>
        <pc:picChg chg="add mod">
          <ac:chgData name="Boban Srezovski" userId="d2c5dd452d77a740" providerId="LiveId" clId="{B74A1236-1B61-4625-8B8C-AAD1456E5DD2}" dt="2022-04-19T02:41:23.468" v="488" actId="1076"/>
          <ac:picMkLst>
            <pc:docMk/>
            <pc:sldMk cId="2523979020" sldId="436"/>
            <ac:picMk id="9" creationId="{3E86B3EA-E232-4F88-AB10-67C615352104}"/>
          </ac:picMkLst>
        </pc:picChg>
        <pc:picChg chg="del">
          <ac:chgData name="Boban Srezovski" userId="d2c5dd452d77a740" providerId="LiveId" clId="{B74A1236-1B61-4625-8B8C-AAD1456E5DD2}" dt="2022-04-19T02:40:02.036" v="441" actId="478"/>
          <ac:picMkLst>
            <pc:docMk/>
            <pc:sldMk cId="2523979020" sldId="436"/>
            <ac:picMk id="10" creationId="{398594FE-5058-4D09-B171-E082BED71A44}"/>
          </ac:picMkLst>
        </pc:picChg>
      </pc:sldChg>
      <pc:sldChg chg="addSp delSp modSp add mod">
        <pc:chgData name="Boban Srezovski" userId="d2c5dd452d77a740" providerId="LiveId" clId="{B74A1236-1B61-4625-8B8C-AAD1456E5DD2}" dt="2022-04-19T02:48:01.099" v="695" actId="1076"/>
        <pc:sldMkLst>
          <pc:docMk/>
          <pc:sldMk cId="271920648" sldId="437"/>
        </pc:sldMkLst>
        <pc:spChg chg="mod">
          <ac:chgData name="Boban Srezovski" userId="d2c5dd452d77a740" providerId="LiveId" clId="{B74A1236-1B61-4625-8B8C-AAD1456E5DD2}" dt="2022-04-19T02:47:56.634" v="694" actId="27636"/>
          <ac:spMkLst>
            <pc:docMk/>
            <pc:sldMk cId="271920648" sldId="437"/>
            <ac:spMk id="3" creationId="{F426FCEE-28CB-4E20-8338-3A161A87FA01}"/>
          </ac:spMkLst>
        </pc:spChg>
        <pc:picChg chg="add mod">
          <ac:chgData name="Boban Srezovski" userId="d2c5dd452d77a740" providerId="LiveId" clId="{B74A1236-1B61-4625-8B8C-AAD1456E5DD2}" dt="2022-04-19T02:47:35.420" v="678" actId="1076"/>
          <ac:picMkLst>
            <pc:docMk/>
            <pc:sldMk cId="271920648" sldId="437"/>
            <ac:picMk id="5" creationId="{14510627-57F2-4C8D-B91D-DC02167386D3}"/>
          </ac:picMkLst>
        </pc:picChg>
        <pc:picChg chg="del">
          <ac:chgData name="Boban Srezovski" userId="d2c5dd452d77a740" providerId="LiveId" clId="{B74A1236-1B61-4625-8B8C-AAD1456E5DD2}" dt="2022-04-19T02:46:52.102" v="661" actId="478"/>
          <ac:picMkLst>
            <pc:docMk/>
            <pc:sldMk cId="271920648" sldId="437"/>
            <ac:picMk id="6" creationId="{8BF0DD32-E6F3-4E5E-AB20-CF8B996B7C4A}"/>
          </ac:picMkLst>
        </pc:picChg>
        <pc:picChg chg="add mod modCrop">
          <ac:chgData name="Boban Srezovski" userId="d2c5dd452d77a740" providerId="LiveId" clId="{B74A1236-1B61-4625-8B8C-AAD1456E5DD2}" dt="2022-04-19T02:47:37.347" v="679" actId="1076"/>
          <ac:picMkLst>
            <pc:docMk/>
            <pc:sldMk cId="271920648" sldId="437"/>
            <ac:picMk id="8" creationId="{2C3610C9-62AC-41F9-8BD3-72C83955B4B0}"/>
          </ac:picMkLst>
        </pc:picChg>
        <pc:picChg chg="add mod">
          <ac:chgData name="Boban Srezovski" userId="d2c5dd452d77a740" providerId="LiveId" clId="{B74A1236-1B61-4625-8B8C-AAD1456E5DD2}" dt="2022-04-19T02:48:01.099" v="695" actId="1076"/>
          <ac:picMkLst>
            <pc:docMk/>
            <pc:sldMk cId="271920648" sldId="437"/>
            <ac:picMk id="10" creationId="{295ADA88-6DD3-4934-97AA-F5AA1A7D88B3}"/>
          </ac:picMkLst>
        </pc:picChg>
      </pc:sldChg>
      <pc:sldChg chg="add del">
        <pc:chgData name="Boban Srezovski" userId="d2c5dd452d77a740" providerId="LiveId" clId="{B74A1236-1B61-4625-8B8C-AAD1456E5DD2}" dt="2022-04-19T02:46:37.929" v="649"/>
        <pc:sldMkLst>
          <pc:docMk/>
          <pc:sldMk cId="3418512693" sldId="437"/>
        </pc:sldMkLst>
      </pc:sldChg>
      <pc:sldChg chg="add del">
        <pc:chgData name="Boban Srezovski" userId="d2c5dd452d77a740" providerId="LiveId" clId="{B74A1236-1B61-4625-8B8C-AAD1456E5DD2}" dt="2022-04-19T02:46:39.685" v="651"/>
        <pc:sldMkLst>
          <pc:docMk/>
          <pc:sldMk cId="3637818262" sldId="437"/>
        </pc:sldMkLst>
      </pc:sldChg>
      <pc:sldChg chg="addSp delSp modSp add mod">
        <pc:chgData name="Boban Srezovski" userId="d2c5dd452d77a740" providerId="LiveId" clId="{B74A1236-1B61-4625-8B8C-AAD1456E5DD2}" dt="2022-04-19T03:01:56.482" v="982" actId="1076"/>
        <pc:sldMkLst>
          <pc:docMk/>
          <pc:sldMk cId="1290306559" sldId="438"/>
        </pc:sldMkLst>
        <pc:spChg chg="mod">
          <ac:chgData name="Boban Srezovski" userId="d2c5dd452d77a740" providerId="LiveId" clId="{B74A1236-1B61-4625-8B8C-AAD1456E5DD2}" dt="2022-04-19T03:01:02.304" v="956"/>
          <ac:spMkLst>
            <pc:docMk/>
            <pc:sldMk cId="1290306559" sldId="438"/>
            <ac:spMk id="2" creationId="{0BB9FE33-B833-4E10-BD5A-F1F19394F35B}"/>
          </ac:spMkLst>
        </pc:spChg>
        <pc:spChg chg="mod">
          <ac:chgData name="Boban Srezovski" userId="d2c5dd452d77a740" providerId="LiveId" clId="{B74A1236-1B61-4625-8B8C-AAD1456E5DD2}" dt="2022-04-19T03:01:51.218" v="980" actId="242"/>
          <ac:spMkLst>
            <pc:docMk/>
            <pc:sldMk cId="1290306559" sldId="438"/>
            <ac:spMk id="3" creationId="{96DB373C-2745-4A24-A59F-9E2703923407}"/>
          </ac:spMkLst>
        </pc:spChg>
        <pc:picChg chg="del">
          <ac:chgData name="Boban Srezovski" userId="d2c5dd452d77a740" providerId="LiveId" clId="{B74A1236-1B61-4625-8B8C-AAD1456E5DD2}" dt="2022-04-19T02:59:10.700" v="894" actId="478"/>
          <ac:picMkLst>
            <pc:docMk/>
            <pc:sldMk cId="1290306559" sldId="438"/>
            <ac:picMk id="5" creationId="{7C667E4E-A446-4CEF-96F9-7D2CC858025B}"/>
          </ac:picMkLst>
        </pc:picChg>
        <pc:picChg chg="add mod">
          <ac:chgData name="Boban Srezovski" userId="d2c5dd452d77a740" providerId="LiveId" clId="{B74A1236-1B61-4625-8B8C-AAD1456E5DD2}" dt="2022-04-19T03:01:53.099" v="981" actId="1076"/>
          <ac:picMkLst>
            <pc:docMk/>
            <pc:sldMk cId="1290306559" sldId="438"/>
            <ac:picMk id="6" creationId="{2AD70496-5491-4D7D-843B-58AF171A3E7D}"/>
          </ac:picMkLst>
        </pc:picChg>
        <pc:picChg chg="del">
          <ac:chgData name="Boban Srezovski" userId="d2c5dd452d77a740" providerId="LiveId" clId="{B74A1236-1B61-4625-8B8C-AAD1456E5DD2}" dt="2022-04-19T02:59:10.369" v="893" actId="478"/>
          <ac:picMkLst>
            <pc:docMk/>
            <pc:sldMk cId="1290306559" sldId="438"/>
            <ac:picMk id="8" creationId="{41F1C715-20C3-4829-B9F2-0DD001F48A1E}"/>
          </ac:picMkLst>
        </pc:picChg>
        <pc:picChg chg="add mod">
          <ac:chgData name="Boban Srezovski" userId="d2c5dd452d77a740" providerId="LiveId" clId="{B74A1236-1B61-4625-8B8C-AAD1456E5DD2}" dt="2022-04-19T03:01:56.482" v="982" actId="1076"/>
          <ac:picMkLst>
            <pc:docMk/>
            <pc:sldMk cId="1290306559" sldId="438"/>
            <ac:picMk id="9" creationId="{971CA889-62EB-4376-909A-6CA5154CDDA2}"/>
          </ac:picMkLst>
        </pc:picChg>
        <pc:picChg chg="del">
          <ac:chgData name="Boban Srezovski" userId="d2c5dd452d77a740" providerId="LiveId" clId="{B74A1236-1B61-4625-8B8C-AAD1456E5DD2}" dt="2022-04-19T02:59:11.381" v="895" actId="478"/>
          <ac:picMkLst>
            <pc:docMk/>
            <pc:sldMk cId="1290306559" sldId="438"/>
            <ac:picMk id="11" creationId="{B4E7DF03-9019-44AD-8D83-8139210C7C14}"/>
          </ac:picMkLst>
        </pc:picChg>
      </pc:sldChg>
      <pc:sldChg chg="add del">
        <pc:chgData name="Boban Srezovski" userId="d2c5dd452d77a740" providerId="LiveId" clId="{B74A1236-1B61-4625-8B8C-AAD1456E5DD2}" dt="2022-04-19T02:57:03.496" v="839" actId="47"/>
        <pc:sldMkLst>
          <pc:docMk/>
          <pc:sldMk cId="1413898106" sldId="438"/>
        </pc:sldMkLst>
      </pc:sldChg>
      <pc:sldChg chg="add del">
        <pc:chgData name="Boban Srezovski" userId="d2c5dd452d77a740" providerId="LiveId" clId="{B74A1236-1B61-4625-8B8C-AAD1456E5DD2}" dt="2022-04-19T02:52:09.122" v="713"/>
        <pc:sldMkLst>
          <pc:docMk/>
          <pc:sldMk cId="3665702978" sldId="438"/>
        </pc:sldMkLst>
      </pc:sldChg>
      <pc:sldChg chg="addSp delSp modSp add mod">
        <pc:chgData name="Boban Srezovski" userId="d2c5dd452d77a740" providerId="LiveId" clId="{B74A1236-1B61-4625-8B8C-AAD1456E5DD2}" dt="2022-04-19T03:05:11.012" v="1070" actId="6549"/>
        <pc:sldMkLst>
          <pc:docMk/>
          <pc:sldMk cId="1939651216" sldId="439"/>
        </pc:sldMkLst>
        <pc:spChg chg="mod">
          <ac:chgData name="Boban Srezovski" userId="d2c5dd452d77a740" providerId="LiveId" clId="{B74A1236-1B61-4625-8B8C-AAD1456E5DD2}" dt="2022-04-19T03:05:11.012" v="1070" actId="6549"/>
          <ac:spMkLst>
            <pc:docMk/>
            <pc:sldMk cId="1939651216" sldId="439"/>
            <ac:spMk id="5" creationId="{84C799A7-8B34-4428-8D96-58B6503E7482}"/>
          </ac:spMkLst>
        </pc:spChg>
        <pc:picChg chg="del">
          <ac:chgData name="Boban Srezovski" userId="d2c5dd452d77a740" providerId="LiveId" clId="{B74A1236-1B61-4625-8B8C-AAD1456E5DD2}" dt="2022-04-19T03:04:55.974" v="1059" actId="478"/>
          <ac:picMkLst>
            <pc:docMk/>
            <pc:sldMk cId="1939651216" sldId="439"/>
            <ac:picMk id="4" creationId="{6FFA5792-365F-45D9-8766-9A1DEB5180AB}"/>
          </ac:picMkLst>
        </pc:picChg>
        <pc:picChg chg="add mod">
          <ac:chgData name="Boban Srezovski" userId="d2c5dd452d77a740" providerId="LiveId" clId="{B74A1236-1B61-4625-8B8C-AAD1456E5DD2}" dt="2022-04-19T03:05:00.306" v="1061" actId="1076"/>
          <ac:picMkLst>
            <pc:docMk/>
            <pc:sldMk cId="1939651216" sldId="439"/>
            <ac:picMk id="6" creationId="{B078000B-3F83-4577-A290-DA7872B494C5}"/>
          </ac:picMkLst>
        </pc:picChg>
      </pc:sldChg>
      <pc:sldChg chg="addSp delSp modSp add mod">
        <pc:chgData name="Boban Srezovski" userId="d2c5dd452d77a740" providerId="LiveId" clId="{B74A1236-1B61-4625-8B8C-AAD1456E5DD2}" dt="2022-04-19T03:14:36.418" v="1281" actId="14100"/>
        <pc:sldMkLst>
          <pc:docMk/>
          <pc:sldMk cId="3455243863" sldId="440"/>
        </pc:sldMkLst>
        <pc:spChg chg="mod">
          <ac:chgData name="Boban Srezovski" userId="d2c5dd452d77a740" providerId="LiveId" clId="{B74A1236-1B61-4625-8B8C-AAD1456E5DD2}" dt="2022-04-19T03:13:19.427" v="1250" actId="6549"/>
          <ac:spMkLst>
            <pc:docMk/>
            <pc:sldMk cId="3455243863" sldId="440"/>
            <ac:spMk id="5" creationId="{84C799A7-8B34-4428-8D96-58B6503E7482}"/>
          </ac:spMkLst>
        </pc:spChg>
        <pc:spChg chg="add mod">
          <ac:chgData name="Boban Srezovski" userId="d2c5dd452d77a740" providerId="LiveId" clId="{B74A1236-1B61-4625-8B8C-AAD1456E5DD2}" dt="2022-04-19T03:13:51.797" v="1259" actId="20577"/>
          <ac:spMkLst>
            <pc:docMk/>
            <pc:sldMk cId="3455243863" sldId="440"/>
            <ac:spMk id="9" creationId="{F7C73FB8-7E42-4159-9EC0-CC3D664D96E7}"/>
          </ac:spMkLst>
        </pc:spChg>
        <pc:spChg chg="add mod">
          <ac:chgData name="Boban Srezovski" userId="d2c5dd452d77a740" providerId="LiveId" clId="{B74A1236-1B61-4625-8B8C-AAD1456E5DD2}" dt="2022-04-19T03:14:36.418" v="1281" actId="14100"/>
          <ac:spMkLst>
            <pc:docMk/>
            <pc:sldMk cId="3455243863" sldId="440"/>
            <ac:spMk id="12" creationId="{5C14561E-2CF5-40ED-BC35-B757D0D3E380}"/>
          </ac:spMkLst>
        </pc:spChg>
        <pc:picChg chg="del">
          <ac:chgData name="Boban Srezovski" userId="d2c5dd452d77a740" providerId="LiveId" clId="{B74A1236-1B61-4625-8B8C-AAD1456E5DD2}" dt="2022-04-19T03:11:59.813" v="1232" actId="478"/>
          <ac:picMkLst>
            <pc:docMk/>
            <pc:sldMk cId="3455243863" sldId="440"/>
            <ac:picMk id="4" creationId="{5A8643A6-969C-4EFF-B9CB-C5357A0A5433}"/>
          </ac:picMkLst>
        </pc:picChg>
        <pc:picChg chg="add del">
          <ac:chgData name="Boban Srezovski" userId="d2c5dd452d77a740" providerId="LiveId" clId="{B74A1236-1B61-4625-8B8C-AAD1456E5DD2}" dt="2022-04-19T03:13:21.171" v="1251" actId="478"/>
          <ac:picMkLst>
            <pc:docMk/>
            <pc:sldMk cId="3455243863" sldId="440"/>
            <ac:picMk id="6" creationId="{F5155113-069A-440F-9FF1-7318461C0593}"/>
          </ac:picMkLst>
        </pc:picChg>
        <pc:picChg chg="add mod">
          <ac:chgData name="Boban Srezovski" userId="d2c5dd452d77a740" providerId="LiveId" clId="{B74A1236-1B61-4625-8B8C-AAD1456E5DD2}" dt="2022-04-19T03:14:32.281" v="1279" actId="1076"/>
          <ac:picMkLst>
            <pc:docMk/>
            <pc:sldMk cId="3455243863" sldId="440"/>
            <ac:picMk id="8" creationId="{13C22A52-BD2F-48D1-87F9-D01A929B28F7}"/>
          </ac:picMkLst>
        </pc:picChg>
        <pc:picChg chg="add mod">
          <ac:chgData name="Boban Srezovski" userId="d2c5dd452d77a740" providerId="LiveId" clId="{B74A1236-1B61-4625-8B8C-AAD1456E5DD2}" dt="2022-04-19T03:14:05.201" v="1264" actId="1076"/>
          <ac:picMkLst>
            <pc:docMk/>
            <pc:sldMk cId="3455243863" sldId="440"/>
            <ac:picMk id="11" creationId="{2F37BF9B-98DA-412A-9110-23BAC3AA419E}"/>
          </ac:picMkLst>
        </pc:picChg>
      </pc:sldChg>
      <pc:sldChg chg="addSp delSp modSp add mod">
        <pc:chgData name="Boban Srezovski" userId="d2c5dd452d77a740" providerId="LiveId" clId="{B74A1236-1B61-4625-8B8C-AAD1456E5DD2}" dt="2022-04-19T03:15:48.585" v="1303" actId="1076"/>
        <pc:sldMkLst>
          <pc:docMk/>
          <pc:sldMk cId="1306988429" sldId="441"/>
        </pc:sldMkLst>
        <pc:spChg chg="mod">
          <ac:chgData name="Boban Srezovski" userId="d2c5dd452d77a740" providerId="LiveId" clId="{B74A1236-1B61-4625-8B8C-AAD1456E5DD2}" dt="2022-04-19T03:15:42.301" v="1301" actId="20577"/>
          <ac:spMkLst>
            <pc:docMk/>
            <pc:sldMk cId="1306988429" sldId="441"/>
            <ac:spMk id="5" creationId="{84C799A7-8B34-4428-8D96-58B6503E7482}"/>
          </ac:spMkLst>
        </pc:spChg>
        <pc:spChg chg="mod">
          <ac:chgData name="Boban Srezovski" userId="d2c5dd452d77a740" providerId="LiveId" clId="{B74A1236-1B61-4625-8B8C-AAD1456E5DD2}" dt="2022-04-19T03:15:46.361" v="1302" actId="14100"/>
          <ac:spMkLst>
            <pc:docMk/>
            <pc:sldMk cId="1306988429" sldId="441"/>
            <ac:spMk id="9" creationId="{F7C73FB8-7E42-4159-9EC0-CC3D664D96E7}"/>
          </ac:spMkLst>
        </pc:spChg>
        <pc:spChg chg="mod">
          <ac:chgData name="Boban Srezovski" userId="d2c5dd452d77a740" providerId="LiveId" clId="{B74A1236-1B61-4625-8B8C-AAD1456E5DD2}" dt="2022-04-19T03:15:39.826" v="1300" actId="6549"/>
          <ac:spMkLst>
            <pc:docMk/>
            <pc:sldMk cId="1306988429" sldId="441"/>
            <ac:spMk id="12" creationId="{5C14561E-2CF5-40ED-BC35-B757D0D3E380}"/>
          </ac:spMkLst>
        </pc:spChg>
        <pc:picChg chg="add mod">
          <ac:chgData name="Boban Srezovski" userId="d2c5dd452d77a740" providerId="LiveId" clId="{B74A1236-1B61-4625-8B8C-AAD1456E5DD2}" dt="2022-04-19T03:15:03.161" v="1286" actId="1076"/>
          <ac:picMkLst>
            <pc:docMk/>
            <pc:sldMk cId="1306988429" sldId="441"/>
            <ac:picMk id="4" creationId="{1C388564-54C5-402B-8B6E-2D93EACBF315}"/>
          </ac:picMkLst>
        </pc:picChg>
        <pc:picChg chg="add del mod modCrop">
          <ac:chgData name="Boban Srezovski" userId="d2c5dd452d77a740" providerId="LiveId" clId="{B74A1236-1B61-4625-8B8C-AAD1456E5DD2}" dt="2022-04-19T03:15:23.714" v="1294" actId="22"/>
          <ac:picMkLst>
            <pc:docMk/>
            <pc:sldMk cId="1306988429" sldId="441"/>
            <ac:picMk id="7" creationId="{EB0BE55D-D43A-4E97-BD45-5744482E68B4}"/>
          </ac:picMkLst>
        </pc:picChg>
        <pc:picChg chg="del">
          <ac:chgData name="Boban Srezovski" userId="d2c5dd452d77a740" providerId="LiveId" clId="{B74A1236-1B61-4625-8B8C-AAD1456E5DD2}" dt="2022-04-19T03:15:00.325" v="1284" actId="478"/>
          <ac:picMkLst>
            <pc:docMk/>
            <pc:sldMk cId="1306988429" sldId="441"/>
            <ac:picMk id="8" creationId="{13C22A52-BD2F-48D1-87F9-D01A929B28F7}"/>
          </ac:picMkLst>
        </pc:picChg>
        <pc:picChg chg="del">
          <ac:chgData name="Boban Srezovski" userId="d2c5dd452d77a740" providerId="LiveId" clId="{B74A1236-1B61-4625-8B8C-AAD1456E5DD2}" dt="2022-04-19T03:15:13.045" v="1288" actId="478"/>
          <ac:picMkLst>
            <pc:docMk/>
            <pc:sldMk cId="1306988429" sldId="441"/>
            <ac:picMk id="11" creationId="{2F37BF9B-98DA-412A-9110-23BAC3AA419E}"/>
          </ac:picMkLst>
        </pc:picChg>
        <pc:picChg chg="add mod">
          <ac:chgData name="Boban Srezovski" userId="d2c5dd452d77a740" providerId="LiveId" clId="{B74A1236-1B61-4625-8B8C-AAD1456E5DD2}" dt="2022-04-19T03:15:48.585" v="1303" actId="1076"/>
          <ac:picMkLst>
            <pc:docMk/>
            <pc:sldMk cId="1306988429" sldId="441"/>
            <ac:picMk id="13" creationId="{5608E867-9494-48B0-AD62-1B4D8A922E7A}"/>
          </ac:picMkLst>
        </pc:picChg>
      </pc:sldChg>
      <pc:sldChg chg="addSp delSp modSp add mod">
        <pc:chgData name="Boban Srezovski" userId="d2c5dd452d77a740" providerId="LiveId" clId="{B74A1236-1B61-4625-8B8C-AAD1456E5DD2}" dt="2022-04-19T03:16:31.668" v="1320" actId="6549"/>
        <pc:sldMkLst>
          <pc:docMk/>
          <pc:sldMk cId="3999360269" sldId="442"/>
        </pc:sldMkLst>
        <pc:spChg chg="mod">
          <ac:chgData name="Boban Srezovski" userId="d2c5dd452d77a740" providerId="LiveId" clId="{B74A1236-1B61-4625-8B8C-AAD1456E5DD2}" dt="2022-04-19T03:16:00.571" v="1305"/>
          <ac:spMkLst>
            <pc:docMk/>
            <pc:sldMk cId="3999360269" sldId="442"/>
            <ac:spMk id="5" creationId="{84C799A7-8B34-4428-8D96-58B6503E7482}"/>
          </ac:spMkLst>
        </pc:spChg>
        <pc:spChg chg="mod">
          <ac:chgData name="Boban Srezovski" userId="d2c5dd452d77a740" providerId="LiveId" clId="{B74A1236-1B61-4625-8B8C-AAD1456E5DD2}" dt="2022-04-19T03:16:12.909" v="1309"/>
          <ac:spMkLst>
            <pc:docMk/>
            <pc:sldMk cId="3999360269" sldId="442"/>
            <ac:spMk id="9" creationId="{F7C73FB8-7E42-4159-9EC0-CC3D664D96E7}"/>
          </ac:spMkLst>
        </pc:spChg>
        <pc:spChg chg="mod">
          <ac:chgData name="Boban Srezovski" userId="d2c5dd452d77a740" providerId="LiveId" clId="{B74A1236-1B61-4625-8B8C-AAD1456E5DD2}" dt="2022-04-19T03:16:31.668" v="1320" actId="6549"/>
          <ac:spMkLst>
            <pc:docMk/>
            <pc:sldMk cId="3999360269" sldId="442"/>
            <ac:spMk id="12" creationId="{5C14561E-2CF5-40ED-BC35-B757D0D3E380}"/>
          </ac:spMkLst>
        </pc:spChg>
        <pc:picChg chg="del">
          <ac:chgData name="Boban Srezovski" userId="d2c5dd452d77a740" providerId="LiveId" clId="{B74A1236-1B61-4625-8B8C-AAD1456E5DD2}" dt="2022-04-19T03:16:07.406" v="1307" actId="478"/>
          <ac:picMkLst>
            <pc:docMk/>
            <pc:sldMk cId="3999360269" sldId="442"/>
            <ac:picMk id="4" creationId="{1C388564-54C5-402B-8B6E-2D93EACBF315}"/>
          </ac:picMkLst>
        </pc:picChg>
        <pc:picChg chg="add mod">
          <ac:chgData name="Boban Srezovski" userId="d2c5dd452d77a740" providerId="LiveId" clId="{B74A1236-1B61-4625-8B8C-AAD1456E5DD2}" dt="2022-04-19T03:16:08.937" v="1308" actId="1076"/>
          <ac:picMkLst>
            <pc:docMk/>
            <pc:sldMk cId="3999360269" sldId="442"/>
            <ac:picMk id="6" creationId="{4A346903-8A2D-4118-94C0-AFC9412C4749}"/>
          </ac:picMkLst>
        </pc:picChg>
        <pc:picChg chg="add mod">
          <ac:chgData name="Boban Srezovski" userId="d2c5dd452d77a740" providerId="LiveId" clId="{B74A1236-1B61-4625-8B8C-AAD1456E5DD2}" dt="2022-04-19T03:16:21.840" v="1312" actId="1076"/>
          <ac:picMkLst>
            <pc:docMk/>
            <pc:sldMk cId="3999360269" sldId="442"/>
            <ac:picMk id="8" creationId="{BE0B84D4-2C18-481F-8686-DB2CC2693627}"/>
          </ac:picMkLst>
        </pc:picChg>
        <pc:picChg chg="del">
          <ac:chgData name="Boban Srezovski" userId="d2c5dd452d77a740" providerId="LiveId" clId="{B74A1236-1B61-4625-8B8C-AAD1456E5DD2}" dt="2022-04-19T03:16:18.461" v="1310" actId="478"/>
          <ac:picMkLst>
            <pc:docMk/>
            <pc:sldMk cId="3999360269" sldId="442"/>
            <ac:picMk id="13" creationId="{5608E867-9494-48B0-AD62-1B4D8A922E7A}"/>
          </ac:picMkLst>
        </pc:picChg>
      </pc:sldChg>
      <pc:sldChg chg="addSp delSp modSp add mod">
        <pc:chgData name="Boban Srezovski" userId="d2c5dd452d77a740" providerId="LiveId" clId="{B74A1236-1B61-4625-8B8C-AAD1456E5DD2}" dt="2022-04-19T03:17:45.105" v="1383" actId="1076"/>
        <pc:sldMkLst>
          <pc:docMk/>
          <pc:sldMk cId="465486734" sldId="443"/>
        </pc:sldMkLst>
        <pc:spChg chg="mod">
          <ac:chgData name="Boban Srezovski" userId="d2c5dd452d77a740" providerId="LiveId" clId="{B74A1236-1B61-4625-8B8C-AAD1456E5DD2}" dt="2022-04-19T03:17:43.658" v="1382" actId="20577"/>
          <ac:spMkLst>
            <pc:docMk/>
            <pc:sldMk cId="465486734" sldId="443"/>
            <ac:spMk id="5" creationId="{84C799A7-8B34-4428-8D96-58B6503E7482}"/>
          </ac:spMkLst>
        </pc:spChg>
        <pc:spChg chg="mod">
          <ac:chgData name="Boban Srezovski" userId="d2c5dd452d77a740" providerId="LiveId" clId="{B74A1236-1B61-4625-8B8C-AAD1456E5DD2}" dt="2022-04-19T03:17:06.064" v="1328" actId="21"/>
          <ac:spMkLst>
            <pc:docMk/>
            <pc:sldMk cId="465486734" sldId="443"/>
            <ac:spMk id="9" creationId="{F7C73FB8-7E42-4159-9EC0-CC3D664D96E7}"/>
          </ac:spMkLst>
        </pc:spChg>
        <pc:spChg chg="mod">
          <ac:chgData name="Boban Srezovski" userId="d2c5dd452d77a740" providerId="LiveId" clId="{B74A1236-1B61-4625-8B8C-AAD1456E5DD2}" dt="2022-04-19T03:17:25.988" v="1342" actId="21"/>
          <ac:spMkLst>
            <pc:docMk/>
            <pc:sldMk cId="465486734" sldId="443"/>
            <ac:spMk id="12" creationId="{5C14561E-2CF5-40ED-BC35-B757D0D3E380}"/>
          </ac:spMkLst>
        </pc:spChg>
        <pc:picChg chg="add mod">
          <ac:chgData name="Boban Srezovski" userId="d2c5dd452d77a740" providerId="LiveId" clId="{B74A1236-1B61-4625-8B8C-AAD1456E5DD2}" dt="2022-04-19T03:17:45.105" v="1383" actId="1076"/>
          <ac:picMkLst>
            <pc:docMk/>
            <pc:sldMk cId="465486734" sldId="443"/>
            <ac:picMk id="4" creationId="{4E04FDF7-7A7F-405F-BD80-D12838078AE4}"/>
          </ac:picMkLst>
        </pc:picChg>
        <pc:picChg chg="del">
          <ac:chgData name="Boban Srezovski" userId="d2c5dd452d77a740" providerId="LiveId" clId="{B74A1236-1B61-4625-8B8C-AAD1456E5DD2}" dt="2022-04-19T03:16:48.442" v="1323" actId="478"/>
          <ac:picMkLst>
            <pc:docMk/>
            <pc:sldMk cId="465486734" sldId="443"/>
            <ac:picMk id="6" creationId="{4A346903-8A2D-4118-94C0-AFC9412C4749}"/>
          </ac:picMkLst>
        </pc:picChg>
        <pc:picChg chg="del">
          <ac:chgData name="Boban Srezovski" userId="d2c5dd452d77a740" providerId="LiveId" clId="{B74A1236-1B61-4625-8B8C-AAD1456E5DD2}" dt="2022-04-19T03:17:02.903" v="1327" actId="478"/>
          <ac:picMkLst>
            <pc:docMk/>
            <pc:sldMk cId="465486734" sldId="443"/>
            <ac:picMk id="8" creationId="{BE0B84D4-2C18-481F-8686-DB2CC269362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5/5/2022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11D08-EAF3-453F-A887-E16337C5A201}" type="slidenum">
              <a:rPr lang="en-US" smtClean="0"/>
              <a:t>34</a:t>
            </a:fld>
            <a:endParaRPr lang="en-US"/>
          </a:p>
        </p:txBody>
      </p:sp>
    </p:spTree>
    <p:extLst>
      <p:ext uri="{BB962C8B-B14F-4D97-AF65-F5344CB8AC3E}">
        <p14:creationId xmlns:p14="http://schemas.microsoft.com/office/powerpoint/2010/main" val="393818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5/5/2022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5/5/2022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5/5/2022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5/5/2022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5/5/2022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5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7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7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7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p:txBody>
          <a:bodyPr>
            <a:noAutofit/>
          </a:bodyPr>
          <a:lstStyle/>
          <a:p>
            <a:r>
              <a:rPr lang="en-US" sz="4000" dirty="0"/>
              <a:t>JavaScript</a:t>
            </a:r>
            <a:br>
              <a:rPr lang="en-US" sz="4000" dirty="0"/>
            </a:br>
            <a:r>
              <a:rPr lang="en-US" sz="2800" dirty="0"/>
              <a:t>Chapter 2: JavaScript Essentials</a:t>
            </a:r>
            <a:endParaRPr lang="en-US" sz="4000" dirty="0"/>
          </a:p>
        </p:txBody>
      </p:sp>
      <p:sp>
        <p:nvSpPr>
          <p:cNvPr id="3" name="Subtitle 2">
            <a:extLst>
              <a:ext uri="{FF2B5EF4-FFF2-40B4-BE49-F238E27FC236}">
                <a16:creationId xmlns:a16="http://schemas.microsoft.com/office/drawing/2014/main" id="{BF08F604-1036-4A25-AF00-D2712D8AFE4D}"/>
              </a:ext>
            </a:extLst>
          </p:cNvPr>
          <p:cNvSpPr>
            <a:spLocks noGrp="1"/>
          </p:cNvSpPr>
          <p:nvPr>
            <p:ph type="subTitle" idx="1"/>
          </p:nvPr>
        </p:nvSpPr>
        <p:spPr/>
        <p:txBody>
          <a:bodyPr>
            <a:normAutofit/>
          </a:bodyPr>
          <a:lstStyle/>
          <a:p>
            <a:r>
              <a:rPr lang="en-US" dirty="0"/>
              <a:t>In this chapter, we will be dealing with some essential building blocks of JavaScript</a:t>
            </a:r>
            <a:r>
              <a:rPr lang="en-US"/>
              <a:t>: </a:t>
            </a:r>
            <a:br>
              <a:rPr lang="en-US"/>
            </a:br>
            <a:r>
              <a:rPr lang="en-US"/>
              <a:t>variables </a:t>
            </a:r>
            <a:r>
              <a:rPr lang="en-US" dirty="0"/>
              <a:t>and operators.</a:t>
            </a:r>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017059"/>
            <a:ext cx="11029615" cy="4652681"/>
          </a:xfrm>
        </p:spPr>
        <p:txBody>
          <a:bodyPr anchor="t">
            <a:normAutofit/>
          </a:bodyPr>
          <a:lstStyle/>
          <a:p>
            <a:pPr marL="0" indent="0" algn="l">
              <a:buNone/>
            </a:pPr>
            <a:r>
              <a:rPr lang="en-US" sz="1800" b="0" i="0" u="none" strike="noStrike" baseline="0" dirty="0">
                <a:latin typeface="BookAntiqua"/>
              </a:rPr>
              <a:t>The main difference between single quotes and double quotes is that you can use single quotes as literal characters in double-quoted strings, and vice versa. If you declare a string with single quotes, the string will end as soon as a second quote is detected, even if it's in the middle of a word. So for example, the following will result in an error, because the string will be ended at the second single quote within </a:t>
            </a:r>
            <a:r>
              <a:rPr lang="en-US" sz="1800" b="0" i="0" u="none" strike="noStrike" baseline="0" dirty="0">
                <a:latin typeface="Consolas" panose="020B0609020204030204" pitchFamily="49" charset="0"/>
              </a:rPr>
              <a:t>let’s</a:t>
            </a:r>
            <a:r>
              <a:rPr lang="en-US" sz="1800" b="0" i="0" u="none" strike="noStrike" baseline="0" dirty="0">
                <a:latin typeface="BookAntiqua"/>
              </a:rPr>
              <a:t>:</a:t>
            </a:r>
            <a:br>
              <a:rPr lang="en-US" sz="1800" b="0" i="0" u="none" strike="noStrike" baseline="0"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Consolas" panose="020B0609020204030204" pitchFamily="49" charset="0"/>
              </a:rPr>
              <a:t>Let </a:t>
            </a:r>
            <a:r>
              <a:rPr lang="en-US" sz="1800" b="0" i="0" u="none" strike="noStrike" baseline="0" dirty="0">
                <a:latin typeface="BookAntiqua"/>
              </a:rPr>
              <a:t>will be recognized as a string, but after that, the bunch of characters that follow cannot be interpreted by JavaScript. However, if you declare the string using double quotes, it will not end the string as soon as it hits the single quote, because it is looking for another double quote. Therefore, this alternative will work fine:</a:t>
            </a: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In the same way with double quotes, the following would not work:</a:t>
            </a:r>
          </a:p>
          <a:p>
            <a:pPr marL="0" indent="0" algn="l">
              <a:buNone/>
            </a:pPr>
            <a:endParaRPr lang="en-US" dirty="0"/>
          </a:p>
        </p:txBody>
      </p:sp>
      <p:pic>
        <p:nvPicPr>
          <p:cNvPr id="6" name="Picture 5">
            <a:extLst>
              <a:ext uri="{FF2B5EF4-FFF2-40B4-BE49-F238E27FC236}">
                <a16:creationId xmlns:a16="http://schemas.microsoft.com/office/drawing/2014/main" id="{315771B1-A396-4DDF-A9BE-40E8846262DA}"/>
              </a:ext>
            </a:extLst>
          </p:cNvPr>
          <p:cNvPicPr>
            <a:picLocks noChangeAspect="1"/>
          </p:cNvPicPr>
          <p:nvPr/>
        </p:nvPicPr>
        <p:blipFill>
          <a:blip r:embed="rId2"/>
          <a:stretch>
            <a:fillRect/>
          </a:stretch>
        </p:blipFill>
        <p:spPr>
          <a:xfrm>
            <a:off x="2829478" y="3275507"/>
            <a:ext cx="5972175" cy="590550"/>
          </a:xfrm>
          <a:prstGeom prst="rect">
            <a:avLst/>
          </a:prstGeom>
        </p:spPr>
      </p:pic>
      <p:pic>
        <p:nvPicPr>
          <p:cNvPr id="8" name="Picture 7">
            <a:extLst>
              <a:ext uri="{FF2B5EF4-FFF2-40B4-BE49-F238E27FC236}">
                <a16:creationId xmlns:a16="http://schemas.microsoft.com/office/drawing/2014/main" id="{F3901A9B-E4FA-4C43-A439-F375DB5E5986}"/>
              </a:ext>
            </a:extLst>
          </p:cNvPr>
          <p:cNvPicPr>
            <a:picLocks noChangeAspect="1"/>
          </p:cNvPicPr>
          <p:nvPr/>
        </p:nvPicPr>
        <p:blipFill>
          <a:blip r:embed="rId3"/>
          <a:stretch>
            <a:fillRect/>
          </a:stretch>
        </p:blipFill>
        <p:spPr>
          <a:xfrm>
            <a:off x="2829478" y="4972104"/>
            <a:ext cx="6162675" cy="485775"/>
          </a:xfrm>
          <a:prstGeom prst="rect">
            <a:avLst/>
          </a:prstGeom>
        </p:spPr>
      </p:pic>
      <p:pic>
        <p:nvPicPr>
          <p:cNvPr id="10" name="Picture 9">
            <a:extLst>
              <a:ext uri="{FF2B5EF4-FFF2-40B4-BE49-F238E27FC236}">
                <a16:creationId xmlns:a16="http://schemas.microsoft.com/office/drawing/2014/main" id="{398594FE-5058-4D09-B171-E082BED71A44}"/>
              </a:ext>
            </a:extLst>
          </p:cNvPr>
          <p:cNvPicPr>
            <a:picLocks noChangeAspect="1"/>
          </p:cNvPicPr>
          <p:nvPr/>
        </p:nvPicPr>
        <p:blipFill>
          <a:blip r:embed="rId4"/>
          <a:stretch>
            <a:fillRect/>
          </a:stretch>
        </p:blipFill>
        <p:spPr>
          <a:xfrm>
            <a:off x="2829478" y="6075349"/>
            <a:ext cx="7429500" cy="533400"/>
          </a:xfrm>
          <a:prstGeom prst="rect">
            <a:avLst/>
          </a:prstGeom>
        </p:spPr>
      </p:pic>
    </p:spTree>
    <p:extLst>
      <p:ext uri="{BB962C8B-B14F-4D97-AF65-F5344CB8AC3E}">
        <p14:creationId xmlns:p14="http://schemas.microsoft.com/office/powerpoint/2010/main" val="1377466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017059"/>
            <a:ext cx="11029615" cy="4652681"/>
          </a:xfrm>
        </p:spPr>
        <p:txBody>
          <a:bodyPr anchor="t">
            <a:normAutofit/>
          </a:bodyPr>
          <a:lstStyle/>
          <a:p>
            <a:pPr marL="0" indent="0" algn="l">
              <a:buNone/>
            </a:pPr>
            <a:r>
              <a:rPr lang="en-US" sz="1800" b="0" i="0" u="none" strike="noStrike" baseline="0" dirty="0">
                <a:latin typeface="BookAntiqua"/>
              </a:rPr>
              <a:t>Again, the compiler will not distinguish between double quotes used in different contexts and will output an error.</a:t>
            </a:r>
          </a:p>
          <a:p>
            <a:pPr marL="0" indent="0" algn="l">
              <a:buNone/>
            </a:pPr>
            <a:r>
              <a:rPr lang="en-US" sz="1800" b="0" i="0" u="none" strike="noStrike" baseline="0" dirty="0">
                <a:latin typeface="BookAntiqua"/>
              </a:rPr>
              <a:t>In a string using backticks, you can point to variables and the variable's value will be substituted into the line. You can see this in the following code snippet:</a:t>
            </a:r>
          </a:p>
          <a:p>
            <a:pPr marL="0" indent="0" algn="l">
              <a:buNone/>
            </a:pPr>
            <a:br>
              <a:rPr lang="en-US" dirty="0">
                <a:latin typeface="BookAntiqua"/>
              </a:rPr>
            </a:b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you will have to specify these variables with a rather funky syntax—don't be intimidated! Variables in these template strings are specified between </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nameOfVariable</a:t>
            </a:r>
            <a:r>
              <a:rPr lang="en-US" sz="1800" b="0" i="0" u="none" strike="noStrike" baseline="0" dirty="0">
                <a:latin typeface="Consolas" panose="020B0609020204030204" pitchFamily="49" charset="0"/>
              </a:rPr>
              <a:t>}</a:t>
            </a:r>
            <a:r>
              <a:rPr lang="en-US" sz="1800" b="0" i="0" u="none" strike="noStrike" baseline="0" dirty="0">
                <a:latin typeface="BookAntiqua"/>
              </a:rPr>
              <a:t>. The reason that it's such an intense syntax is that they want to avoid it being something you would normally use, which would make it unnecessarily difficult to do so. In our case, the console output would be as follows: </a:t>
            </a:r>
            <a:br>
              <a:rPr lang="en-US" sz="1800" b="0" i="0" u="none" strike="noStrike" baseline="0" dirty="0">
                <a:latin typeface="BookAntiqua"/>
              </a:rPr>
            </a:b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the </a:t>
            </a:r>
            <a:r>
              <a:rPr lang="en-US" sz="1800" b="0" i="0" u="none" strike="noStrike" baseline="0" dirty="0">
                <a:latin typeface="Consolas" panose="020B0609020204030204" pitchFamily="49" charset="0"/>
              </a:rPr>
              <a:t>language </a:t>
            </a:r>
            <a:r>
              <a:rPr lang="en-US" sz="1800" b="0" i="0" u="none" strike="noStrike" baseline="0" dirty="0">
                <a:latin typeface="BookAntiqua"/>
              </a:rPr>
              <a:t>variable gets replaced with its value: </a:t>
            </a:r>
            <a:r>
              <a:rPr lang="en-US" sz="1800" b="0" i="0" u="none" strike="noStrike" baseline="0" dirty="0">
                <a:latin typeface="Consolas" panose="020B0609020204030204" pitchFamily="49" charset="0"/>
              </a:rPr>
              <a:t>JavaScript</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2B2AC9FE-E34D-4E70-8AC1-A47210D52665}"/>
              </a:ext>
            </a:extLst>
          </p:cNvPr>
          <p:cNvPicPr>
            <a:picLocks noChangeAspect="1"/>
          </p:cNvPicPr>
          <p:nvPr/>
        </p:nvPicPr>
        <p:blipFill rotWithShape="1">
          <a:blip r:embed="rId2"/>
          <a:srcRect r="4603"/>
          <a:stretch/>
        </p:blipFill>
        <p:spPr>
          <a:xfrm>
            <a:off x="3095624" y="3055562"/>
            <a:ext cx="5724525" cy="1095375"/>
          </a:xfrm>
          <a:prstGeom prst="rect">
            <a:avLst/>
          </a:prstGeom>
        </p:spPr>
      </p:pic>
      <p:pic>
        <p:nvPicPr>
          <p:cNvPr id="9" name="Picture 8">
            <a:extLst>
              <a:ext uri="{FF2B5EF4-FFF2-40B4-BE49-F238E27FC236}">
                <a16:creationId xmlns:a16="http://schemas.microsoft.com/office/drawing/2014/main" id="{3E86B3EA-E232-4F88-AB10-67C615352104}"/>
              </a:ext>
            </a:extLst>
          </p:cNvPr>
          <p:cNvPicPr>
            <a:picLocks noChangeAspect="1"/>
          </p:cNvPicPr>
          <p:nvPr/>
        </p:nvPicPr>
        <p:blipFill>
          <a:blip r:embed="rId3"/>
          <a:stretch>
            <a:fillRect/>
          </a:stretch>
        </p:blipFill>
        <p:spPr>
          <a:xfrm>
            <a:off x="3095624" y="5434572"/>
            <a:ext cx="5724525" cy="542925"/>
          </a:xfrm>
          <a:prstGeom prst="rect">
            <a:avLst/>
          </a:prstGeom>
        </p:spPr>
      </p:pic>
    </p:spTree>
    <p:extLst>
      <p:ext uri="{BB962C8B-B14F-4D97-AF65-F5344CB8AC3E}">
        <p14:creationId xmlns:p14="http://schemas.microsoft.com/office/powerpoint/2010/main" val="2523979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Escape characters</a:t>
            </a:r>
          </a:p>
        </p:txBody>
      </p:sp>
      <p:sp>
        <p:nvSpPr>
          <p:cNvPr id="5" name="Content Placeholder 4">
            <a:extLst>
              <a:ext uri="{FF2B5EF4-FFF2-40B4-BE49-F238E27FC236}">
                <a16:creationId xmlns:a16="http://schemas.microsoft.com/office/drawing/2014/main" id="{B769E58E-3B00-463F-8FD1-AC56D3176909}"/>
              </a:ext>
            </a:extLst>
          </p:cNvPr>
          <p:cNvSpPr>
            <a:spLocks noGrp="1"/>
          </p:cNvSpPr>
          <p:nvPr>
            <p:ph idx="1"/>
          </p:nvPr>
        </p:nvSpPr>
        <p:spPr>
          <a:xfrm>
            <a:off x="581192" y="2180496"/>
            <a:ext cx="11029615" cy="4489245"/>
          </a:xfrm>
        </p:spPr>
        <p:txBody>
          <a:bodyPr anchor="t"/>
          <a:lstStyle/>
          <a:p>
            <a:pPr marL="0" indent="0" algn="l">
              <a:buNone/>
            </a:pPr>
            <a:r>
              <a:rPr lang="en-US" sz="1800" b="0" i="0" u="none" strike="noStrike" baseline="0" dirty="0">
                <a:latin typeface="BookAntiqua"/>
              </a:rPr>
              <a:t>Say we want to have double quotes, single quotes, and backticks in our string. We would have a problem, as this cannot be done with just the ingredients we have now. There is an elegant solution to this problem. There is a special character that can be used to tell JavaScript, "do not take the next character as you normally would." This is the escape character, a backslash. In this example, the backslash can be used to ensure your interpreter doesn't see the single or double quote marks and end either string too early:</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logs the following to the console:</a:t>
            </a:r>
            <a:endParaRPr lang="en-US" dirty="0"/>
          </a:p>
        </p:txBody>
      </p:sp>
      <p:pic>
        <p:nvPicPr>
          <p:cNvPr id="6" name="Picture 5">
            <a:extLst>
              <a:ext uri="{FF2B5EF4-FFF2-40B4-BE49-F238E27FC236}">
                <a16:creationId xmlns:a16="http://schemas.microsoft.com/office/drawing/2014/main" id="{87B0FAC3-B61F-463E-8446-30E4EFC34D11}"/>
              </a:ext>
            </a:extLst>
          </p:cNvPr>
          <p:cNvPicPr>
            <a:picLocks noChangeAspect="1"/>
          </p:cNvPicPr>
          <p:nvPr/>
        </p:nvPicPr>
        <p:blipFill>
          <a:blip r:embed="rId2"/>
          <a:stretch>
            <a:fillRect/>
          </a:stretch>
        </p:blipFill>
        <p:spPr>
          <a:xfrm>
            <a:off x="2576511" y="3725030"/>
            <a:ext cx="7038975" cy="1400175"/>
          </a:xfrm>
          <a:prstGeom prst="rect">
            <a:avLst/>
          </a:prstGeom>
        </p:spPr>
      </p:pic>
      <p:pic>
        <p:nvPicPr>
          <p:cNvPr id="8" name="Picture 7">
            <a:extLst>
              <a:ext uri="{FF2B5EF4-FFF2-40B4-BE49-F238E27FC236}">
                <a16:creationId xmlns:a16="http://schemas.microsoft.com/office/drawing/2014/main" id="{8B8EF6E5-9509-4B45-B063-0006E0B3B182}"/>
              </a:ext>
            </a:extLst>
          </p:cNvPr>
          <p:cNvPicPr>
            <a:picLocks noChangeAspect="1"/>
          </p:cNvPicPr>
          <p:nvPr/>
        </p:nvPicPr>
        <p:blipFill rotWithShape="1">
          <a:blip r:embed="rId3"/>
          <a:srcRect r="8085"/>
          <a:stretch/>
        </p:blipFill>
        <p:spPr>
          <a:xfrm>
            <a:off x="2576511" y="5712931"/>
            <a:ext cx="7038975" cy="885825"/>
          </a:xfrm>
          <a:prstGeom prst="rect">
            <a:avLst/>
          </a:prstGeom>
        </p:spPr>
      </p:pic>
    </p:spTree>
    <p:extLst>
      <p:ext uri="{BB962C8B-B14F-4D97-AF65-F5344CB8AC3E}">
        <p14:creationId xmlns:p14="http://schemas.microsoft.com/office/powerpoint/2010/main" val="1492476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690-8C9F-4124-AC6F-A34D9C60C006}"/>
              </a:ext>
            </a:extLst>
          </p:cNvPr>
          <p:cNvSpPr>
            <a:spLocks noGrp="1"/>
          </p:cNvSpPr>
          <p:nvPr>
            <p:ph type="title"/>
          </p:nvPr>
        </p:nvSpPr>
        <p:spPr/>
        <p:txBody>
          <a:bodyPr/>
          <a:lstStyle/>
          <a:p>
            <a:r>
              <a:rPr lang="en-US" dirty="0"/>
              <a:t>Escape characters</a:t>
            </a:r>
          </a:p>
        </p:txBody>
      </p:sp>
      <p:sp>
        <p:nvSpPr>
          <p:cNvPr id="5" name="Content Placeholder 4">
            <a:extLst>
              <a:ext uri="{FF2B5EF4-FFF2-40B4-BE49-F238E27FC236}">
                <a16:creationId xmlns:a16="http://schemas.microsoft.com/office/drawing/2014/main" id="{B769E58E-3B00-463F-8FD1-AC56D3176909}"/>
              </a:ext>
            </a:extLst>
          </p:cNvPr>
          <p:cNvSpPr>
            <a:spLocks noGrp="1"/>
          </p:cNvSpPr>
          <p:nvPr>
            <p:ph idx="1"/>
          </p:nvPr>
        </p:nvSpPr>
        <p:spPr>
          <a:xfrm>
            <a:off x="581192" y="1900518"/>
            <a:ext cx="11029615" cy="4831976"/>
          </a:xfrm>
        </p:spPr>
        <p:txBody>
          <a:bodyPr anchor="t">
            <a:normAutofit/>
          </a:bodyPr>
          <a:lstStyle/>
          <a:p>
            <a:pPr marL="0" indent="0" algn="l">
              <a:buNone/>
            </a:pPr>
            <a:r>
              <a:rPr lang="en-US" sz="1800" b="0" i="0" u="none" strike="noStrike" baseline="0" dirty="0">
                <a:latin typeface="BookAntiqua"/>
              </a:rPr>
              <a:t>As you can see, both types of quote marks inside the strings have been logged without throwing an error. This is because the backslash before the quote character gives the quote character a different meaning. In this case, the meaning is that it should be a literal character instead of an indicator to end the string. </a:t>
            </a:r>
          </a:p>
          <a:p>
            <a:pPr marL="0" indent="0" algn="l">
              <a:buNone/>
            </a:pPr>
            <a:r>
              <a:rPr lang="en-US" sz="1800" b="0" i="0" u="none" strike="noStrike" baseline="0" dirty="0">
                <a:latin typeface="BookAntiqua"/>
              </a:rPr>
              <a:t>The escape character has even more purposes. You can use it to create a line break with </a:t>
            </a:r>
            <a:r>
              <a:rPr lang="en-US" sz="1800" b="0" i="0" u="none" strike="noStrike" baseline="0" dirty="0">
                <a:latin typeface="Consolas" panose="020B0609020204030204" pitchFamily="49" charset="0"/>
              </a:rPr>
              <a:t>\n</a:t>
            </a:r>
            <a:r>
              <a:rPr lang="en-US" sz="1800" b="0" i="0" u="none" strike="noStrike" baseline="0" dirty="0">
                <a:latin typeface="BookAntiqua"/>
              </a:rPr>
              <a:t>, or to include a backslash character in the text with </a:t>
            </a:r>
            <a:r>
              <a:rPr lang="en-US" sz="1800" b="0" i="0" u="none" strike="noStrike" baseline="0" dirty="0">
                <a:latin typeface="Consolas" panose="020B0609020204030204" pitchFamily="49" charset="0"/>
              </a:rPr>
              <a:t>\\</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The output of these lines is as follows:</a:t>
            </a:r>
          </a:p>
          <a:p>
            <a:pPr marL="0" indent="0" algn="l">
              <a:buNone/>
            </a:pPr>
            <a:endParaRPr lang="en-US" dirty="0">
              <a:solidFill>
                <a:srgbClr val="000000"/>
              </a:solidFill>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There are some more options, but we will leave them for now. Let's get back to primitive data types by looking at the number type.</a:t>
            </a:r>
            <a:endParaRPr lang="en-US" dirty="0"/>
          </a:p>
        </p:txBody>
      </p:sp>
      <p:pic>
        <p:nvPicPr>
          <p:cNvPr id="4" name="Picture 3">
            <a:extLst>
              <a:ext uri="{FF2B5EF4-FFF2-40B4-BE49-F238E27FC236}">
                <a16:creationId xmlns:a16="http://schemas.microsoft.com/office/drawing/2014/main" id="{FBC553E2-8DAC-4FDE-9ADE-70D84C806B95}"/>
              </a:ext>
            </a:extLst>
          </p:cNvPr>
          <p:cNvPicPr>
            <a:picLocks noChangeAspect="1"/>
          </p:cNvPicPr>
          <p:nvPr/>
        </p:nvPicPr>
        <p:blipFill>
          <a:blip r:embed="rId2"/>
          <a:stretch>
            <a:fillRect/>
          </a:stretch>
        </p:blipFill>
        <p:spPr>
          <a:xfrm>
            <a:off x="3648633" y="3604593"/>
            <a:ext cx="4796118" cy="1094934"/>
          </a:xfrm>
          <a:prstGeom prst="rect">
            <a:avLst/>
          </a:prstGeom>
        </p:spPr>
      </p:pic>
      <p:pic>
        <p:nvPicPr>
          <p:cNvPr id="9" name="Picture 8">
            <a:extLst>
              <a:ext uri="{FF2B5EF4-FFF2-40B4-BE49-F238E27FC236}">
                <a16:creationId xmlns:a16="http://schemas.microsoft.com/office/drawing/2014/main" id="{6545C87F-3EE5-4C12-804D-2B99CC712E89}"/>
              </a:ext>
            </a:extLst>
          </p:cNvPr>
          <p:cNvPicPr>
            <a:picLocks noChangeAspect="1"/>
          </p:cNvPicPr>
          <p:nvPr/>
        </p:nvPicPr>
        <p:blipFill rotWithShape="1">
          <a:blip r:embed="rId3"/>
          <a:srcRect r="12885"/>
          <a:stretch/>
        </p:blipFill>
        <p:spPr>
          <a:xfrm>
            <a:off x="3648633" y="5109632"/>
            <a:ext cx="4796118" cy="909874"/>
          </a:xfrm>
          <a:prstGeom prst="rect">
            <a:avLst/>
          </a:prstGeom>
        </p:spPr>
      </p:pic>
    </p:spTree>
    <p:extLst>
      <p:ext uri="{BB962C8B-B14F-4D97-AF65-F5344CB8AC3E}">
        <p14:creationId xmlns:p14="http://schemas.microsoft.com/office/powerpoint/2010/main" val="355634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Number</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chor="t">
            <a:normAutofit/>
          </a:bodyPr>
          <a:lstStyle/>
          <a:p>
            <a:pPr marL="0" indent="0" algn="l">
              <a:buNone/>
            </a:pPr>
            <a:r>
              <a:rPr lang="en-US" sz="1800" b="0" i="0" u="none" strike="noStrike" baseline="0" dirty="0">
                <a:latin typeface="BookAntiqua"/>
              </a:rPr>
              <a:t>The number data type is used to represent, well, numbers. In many languages, there is a very clear difference between different types of numbers. The developers of JavaScript decided to go for one data type for all these numbers: number. To be more precise, they decided to go for a 64-bit floating-point number. This means that it can store rather large numbers and both signed and unsigned numbers, numbers with decimals, and more.</a:t>
            </a:r>
          </a:p>
          <a:p>
            <a:pPr marL="0" indent="0" algn="l">
              <a:buNone/>
            </a:pPr>
            <a:r>
              <a:rPr lang="en-US" sz="1800" b="0" i="0" u="none" strike="noStrike" baseline="0" dirty="0">
                <a:latin typeface="BookAntiqua"/>
              </a:rPr>
              <a:t>However, there are different kinds of numbers it can represent. First of all, integers, for example: 4 or 89. But the number data type can also be used to represent decimals, exponentials, octal, hexadecimal, and binary numbers. The following code sample should speak for itself:</a:t>
            </a:r>
            <a:endParaRPr lang="en-US" sz="1800" dirty="0"/>
          </a:p>
        </p:txBody>
      </p:sp>
      <p:pic>
        <p:nvPicPr>
          <p:cNvPr id="6" name="Picture 5">
            <a:extLst>
              <a:ext uri="{FF2B5EF4-FFF2-40B4-BE49-F238E27FC236}">
                <a16:creationId xmlns:a16="http://schemas.microsoft.com/office/drawing/2014/main" id="{8BF0DD32-E6F3-4E5E-AB20-CF8B996B7C4A}"/>
              </a:ext>
            </a:extLst>
          </p:cNvPr>
          <p:cNvPicPr>
            <a:picLocks noChangeAspect="1"/>
          </p:cNvPicPr>
          <p:nvPr/>
        </p:nvPicPr>
        <p:blipFill>
          <a:blip r:embed="rId2"/>
          <a:stretch>
            <a:fillRect/>
          </a:stretch>
        </p:blipFill>
        <p:spPr>
          <a:xfrm>
            <a:off x="2643186" y="4465824"/>
            <a:ext cx="6905625" cy="2085975"/>
          </a:xfrm>
          <a:prstGeom prst="rect">
            <a:avLst/>
          </a:prstGeom>
        </p:spPr>
      </p:pic>
    </p:spTree>
    <p:extLst>
      <p:ext uri="{BB962C8B-B14F-4D97-AF65-F5344CB8AC3E}">
        <p14:creationId xmlns:p14="http://schemas.microsoft.com/office/powerpoint/2010/main" val="1481042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a:t>Number</a:t>
            </a:r>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2180496"/>
            <a:ext cx="11029615" cy="4283057"/>
          </a:xfrm>
        </p:spPr>
        <p:txBody>
          <a:bodyPr anchor="t">
            <a:normAutofit/>
          </a:bodyPr>
          <a:lstStyle/>
          <a:p>
            <a:pPr marL="0" indent="0" algn="l">
              <a:buNone/>
            </a:pPr>
            <a:r>
              <a:rPr lang="en-US" sz="1800" b="0" i="0" u="none" strike="noStrike" baseline="0" dirty="0">
                <a:latin typeface="BookAntiqua"/>
              </a:rPr>
              <a:t>You don't need to worry about these last three if you're not familiar with them. These are just different ways to represent numbers that you may encounter in the broader field of computer science. The takeaway here is that all the above numbers are of the number data type. So integers are numbers, like these ones: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And the floating points are numbers as well, like this one:</a:t>
            </a:r>
          </a:p>
          <a:p>
            <a:pPr marL="0" indent="0" algn="l">
              <a:buNone/>
            </a:pPr>
            <a:endParaRPr lang="en-US" dirty="0">
              <a:latin typeface="BookAntiqua"/>
            </a:endParaRPr>
          </a:p>
          <a:p>
            <a:pPr marL="0" indent="0" algn="l">
              <a:buNone/>
            </a:pPr>
            <a:r>
              <a:rPr lang="en-US" sz="1800" b="0" i="0" u="none" strike="noStrike" baseline="0" dirty="0">
                <a:latin typeface="BookAntiqua"/>
              </a:rPr>
              <a:t>And binary numbers are of the number data type as well, for example, this one:</a:t>
            </a:r>
          </a:p>
          <a:p>
            <a:pPr marL="0" indent="0" algn="l">
              <a:buNone/>
            </a:pPr>
            <a:endParaRPr lang="en-US" dirty="0">
              <a:latin typeface="BookAntiqua"/>
            </a:endParaRPr>
          </a:p>
          <a:p>
            <a:pPr marL="0" indent="0" algn="l">
              <a:buNone/>
            </a:pPr>
            <a:r>
              <a:rPr lang="en-US" sz="1800" b="0" i="0" u="none" strike="noStrike" baseline="0" dirty="0">
                <a:latin typeface="BookAntiqua"/>
              </a:rPr>
              <a:t>We have just seen the number data type, which is very commonly used. But in some special cases, you will need an even bigger number.</a:t>
            </a:r>
            <a:endParaRPr lang="en-US" sz="1800" dirty="0"/>
          </a:p>
        </p:txBody>
      </p:sp>
      <p:pic>
        <p:nvPicPr>
          <p:cNvPr id="5" name="Picture 4">
            <a:extLst>
              <a:ext uri="{FF2B5EF4-FFF2-40B4-BE49-F238E27FC236}">
                <a16:creationId xmlns:a16="http://schemas.microsoft.com/office/drawing/2014/main" id="{14510627-57F2-4C8D-B91D-DC02167386D3}"/>
              </a:ext>
            </a:extLst>
          </p:cNvPr>
          <p:cNvPicPr>
            <a:picLocks noChangeAspect="1"/>
          </p:cNvPicPr>
          <p:nvPr/>
        </p:nvPicPr>
        <p:blipFill>
          <a:blip r:embed="rId2"/>
          <a:stretch>
            <a:fillRect/>
          </a:stretch>
        </p:blipFill>
        <p:spPr>
          <a:xfrm>
            <a:off x="2839009" y="3157452"/>
            <a:ext cx="4057650" cy="723900"/>
          </a:xfrm>
          <a:prstGeom prst="rect">
            <a:avLst/>
          </a:prstGeom>
        </p:spPr>
      </p:pic>
      <p:pic>
        <p:nvPicPr>
          <p:cNvPr id="8" name="Picture 7">
            <a:extLst>
              <a:ext uri="{FF2B5EF4-FFF2-40B4-BE49-F238E27FC236}">
                <a16:creationId xmlns:a16="http://schemas.microsoft.com/office/drawing/2014/main" id="{2C3610C9-62AC-41F9-8BD3-72C83955B4B0}"/>
              </a:ext>
            </a:extLst>
          </p:cNvPr>
          <p:cNvPicPr>
            <a:picLocks noChangeAspect="1"/>
          </p:cNvPicPr>
          <p:nvPr/>
        </p:nvPicPr>
        <p:blipFill rotWithShape="1">
          <a:blip r:embed="rId3"/>
          <a:srcRect r="13940"/>
          <a:stretch/>
        </p:blipFill>
        <p:spPr>
          <a:xfrm>
            <a:off x="2839009" y="4253624"/>
            <a:ext cx="4057650" cy="542925"/>
          </a:xfrm>
          <a:prstGeom prst="rect">
            <a:avLst/>
          </a:prstGeom>
        </p:spPr>
      </p:pic>
      <p:pic>
        <p:nvPicPr>
          <p:cNvPr id="10" name="Picture 9">
            <a:extLst>
              <a:ext uri="{FF2B5EF4-FFF2-40B4-BE49-F238E27FC236}">
                <a16:creationId xmlns:a16="http://schemas.microsoft.com/office/drawing/2014/main" id="{295ADA88-6DD3-4934-97AA-F5AA1A7D88B3}"/>
              </a:ext>
            </a:extLst>
          </p:cNvPr>
          <p:cNvPicPr>
            <a:picLocks noChangeAspect="1"/>
          </p:cNvPicPr>
          <p:nvPr/>
        </p:nvPicPr>
        <p:blipFill>
          <a:blip r:embed="rId4"/>
          <a:stretch>
            <a:fillRect/>
          </a:stretch>
        </p:blipFill>
        <p:spPr>
          <a:xfrm>
            <a:off x="2839009" y="5068075"/>
            <a:ext cx="6267450" cy="561975"/>
          </a:xfrm>
          <a:prstGeom prst="rect">
            <a:avLst/>
          </a:prstGeom>
        </p:spPr>
      </p:pic>
    </p:spTree>
    <p:extLst>
      <p:ext uri="{BB962C8B-B14F-4D97-AF65-F5344CB8AC3E}">
        <p14:creationId xmlns:p14="http://schemas.microsoft.com/office/powerpoint/2010/main" val="27192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CE3-5CBF-4646-B7C1-831EB7279C97}"/>
              </a:ext>
            </a:extLst>
          </p:cNvPr>
          <p:cNvSpPr>
            <a:spLocks noGrp="1"/>
          </p:cNvSpPr>
          <p:nvPr>
            <p:ph type="title"/>
          </p:nvPr>
        </p:nvSpPr>
        <p:spPr/>
        <p:txBody>
          <a:bodyPr/>
          <a:lstStyle/>
          <a:p>
            <a:r>
              <a:rPr lang="en-US" dirty="0" err="1"/>
              <a:t>BigInt</a:t>
            </a:r>
            <a:endParaRPr lang="en-US" dirty="0"/>
          </a:p>
        </p:txBody>
      </p:sp>
      <p:sp>
        <p:nvSpPr>
          <p:cNvPr id="3" name="Content Placeholder 2">
            <a:extLst>
              <a:ext uri="{FF2B5EF4-FFF2-40B4-BE49-F238E27FC236}">
                <a16:creationId xmlns:a16="http://schemas.microsoft.com/office/drawing/2014/main" id="{F426FCEE-28CB-4E20-8338-3A161A87FA01}"/>
              </a:ext>
            </a:extLst>
          </p:cNvPr>
          <p:cNvSpPr>
            <a:spLocks noGrp="1"/>
          </p:cNvSpPr>
          <p:nvPr>
            <p:ph idx="1"/>
          </p:nvPr>
        </p:nvSpPr>
        <p:spPr>
          <a:xfrm>
            <a:off x="581192" y="1972236"/>
            <a:ext cx="11029615" cy="4491318"/>
          </a:xfrm>
        </p:spPr>
        <p:txBody>
          <a:bodyPr anchor="t">
            <a:normAutofit/>
          </a:bodyPr>
          <a:lstStyle/>
          <a:p>
            <a:pPr marL="0" indent="0" algn="l">
              <a:buNone/>
            </a:pPr>
            <a:r>
              <a:rPr lang="en-US" sz="1800" b="0" i="0" u="none" strike="noStrike" baseline="0" dirty="0">
                <a:latin typeface="BookAntiqua"/>
              </a:rPr>
              <a:t>The limits of the number data type are between 253-1 and -(253-1). In case you were to need a bigger (or smaller) number, </a:t>
            </a:r>
            <a:r>
              <a:rPr lang="en-US" sz="1800" b="0" i="0" u="none" strike="noStrike" baseline="0" dirty="0" err="1">
                <a:latin typeface="BookAntiqua"/>
              </a:rPr>
              <a:t>BigInt</a:t>
            </a:r>
            <a:r>
              <a:rPr lang="en-US" sz="1800" b="0" i="0" u="none" strike="noStrike" baseline="0" dirty="0">
                <a:latin typeface="BookAntiqua"/>
              </a:rPr>
              <a:t> comes into play. A </a:t>
            </a:r>
            <a:r>
              <a:rPr lang="en-US" sz="1800" b="0" i="0" u="none" strike="noStrike" baseline="0" dirty="0" err="1">
                <a:latin typeface="BookAntiqua"/>
              </a:rPr>
              <a:t>BigInt</a:t>
            </a:r>
            <a:r>
              <a:rPr lang="en-US" sz="1800" b="0" i="0" u="none" strike="noStrike" baseline="0" dirty="0">
                <a:latin typeface="BookAntiqua"/>
              </a:rPr>
              <a:t> data type can be recognized by the postfix </a:t>
            </a:r>
            <a:r>
              <a:rPr lang="en-US" sz="1800" b="0" i="0" u="none" strike="noStrike" baseline="0" dirty="0">
                <a:latin typeface="Consolas" panose="020B0609020204030204" pitchFamily="49" charset="0"/>
              </a:rPr>
              <a:t>n</a:t>
            </a:r>
            <a:r>
              <a:rPr lang="en-US" sz="1800" b="0" i="0" u="none" strike="noStrike" baseline="0" dirty="0">
                <a:latin typeface="BookAntiqua"/>
              </a:rPr>
              <a:t>:</a:t>
            </a:r>
          </a:p>
          <a:p>
            <a:pPr marL="0" indent="0" algn="l">
              <a:buNone/>
            </a:pPr>
            <a:endParaRPr lang="en-US" dirty="0">
              <a:latin typeface="BookAntiqua"/>
            </a:endParaRPr>
          </a:p>
          <a:p>
            <a:pPr marL="0" indent="0" algn="l">
              <a:buNone/>
            </a:pPr>
            <a:r>
              <a:rPr lang="en-US" sz="1800" b="0" i="0" u="none" strike="noStrike" baseline="0" dirty="0">
                <a:latin typeface="BookAntiqua"/>
              </a:rPr>
              <a:t>Let's see what happens when we start to do some calculations between our previously made integer Number, </a:t>
            </a:r>
            <a:r>
              <a:rPr lang="en-US" sz="1800" b="0" i="0" u="none" strike="noStrike" baseline="0" dirty="0" err="1">
                <a:latin typeface="Consolas" panose="020B0609020204030204" pitchFamily="49" charset="0"/>
              </a:rPr>
              <a:t>intNr</a:t>
            </a:r>
            <a:r>
              <a:rPr lang="en-US" sz="1800" b="0" i="0" u="none" strike="noStrike" baseline="0" dirty="0">
                <a:latin typeface="BookAntiqua"/>
              </a:rPr>
              <a:t>, and </a:t>
            </a:r>
            <a:r>
              <a:rPr lang="en-US" sz="1800" b="0" i="0" u="none" strike="noStrike" baseline="0" dirty="0" err="1">
                <a:latin typeface="BookAntiqua"/>
              </a:rPr>
              <a:t>BigInt</a:t>
            </a:r>
            <a:r>
              <a:rPr lang="en-US" sz="1800" b="0" i="0" u="none" strike="noStrike" baseline="0" dirty="0">
                <a:latin typeface="BookAntiqua"/>
              </a:rPr>
              <a:t>, </a:t>
            </a:r>
            <a:r>
              <a:rPr lang="en-US" sz="1800" b="0" i="0" u="none" strike="noStrike" baseline="0" dirty="0" err="1">
                <a:latin typeface="Consolas" panose="020B0609020204030204" pitchFamily="49" charset="0"/>
              </a:rPr>
              <a:t>bigNr</a:t>
            </a:r>
            <a:r>
              <a:rPr lang="en-US" sz="1800" b="0" i="0" u="none" strike="noStrike" baseline="0" dirty="0">
                <a:latin typeface="BookAntiqua"/>
              </a:rPr>
              <a:t>:</a:t>
            </a:r>
          </a:p>
          <a:p>
            <a:pPr marL="0" indent="0" algn="l">
              <a:buNone/>
            </a:pPr>
            <a:endParaRPr lang="en-US" dirty="0">
              <a:latin typeface="BookAntiqua"/>
            </a:endParaRPr>
          </a:p>
          <a:p>
            <a:pPr marL="0" indent="0" algn="l">
              <a:buNone/>
            </a:pPr>
            <a:r>
              <a:rPr lang="en-US" sz="1800" b="0" i="0" u="none" strike="noStrike" baseline="0" dirty="0">
                <a:latin typeface="BookAntiqua"/>
              </a:rPr>
              <a:t>The output will be as follows:</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Uh-oh, a </a:t>
            </a:r>
            <a:r>
              <a:rPr lang="en-US" sz="1800" b="0" i="0" u="none" strike="noStrike" baseline="0" dirty="0" err="1">
                <a:latin typeface="Consolas" panose="020B0609020204030204" pitchFamily="49" charset="0"/>
              </a:rPr>
              <a:t>TypeError</a:t>
            </a:r>
            <a:r>
              <a:rPr lang="en-US" sz="1800" b="0" i="0" u="none" strike="noStrike" baseline="0" dirty="0">
                <a:latin typeface="BookAntiqua"/>
              </a:rPr>
              <a:t>! It is very clear about what is going wrong. We cannot mix </a:t>
            </a:r>
            <a:r>
              <a:rPr lang="en-US" sz="1800" b="0" i="0" u="none" strike="noStrike" baseline="0" dirty="0" err="1">
                <a:latin typeface="BookAntiqua"/>
              </a:rPr>
              <a:t>BigInt</a:t>
            </a:r>
            <a:r>
              <a:rPr lang="en-US" sz="1800" b="0" i="0" u="none" strike="noStrike" baseline="0" dirty="0">
                <a:latin typeface="BookAntiqua"/>
              </a:rPr>
              <a:t> with the Number data type to perform operations. This is something to keep in mind for later when actually working with </a:t>
            </a:r>
            <a:r>
              <a:rPr lang="en-US" sz="1800" b="0" i="0" u="none" strike="noStrike" baseline="0" dirty="0" err="1">
                <a:latin typeface="BookAntiqua"/>
              </a:rPr>
              <a:t>BigInt</a:t>
            </a:r>
            <a:r>
              <a:rPr lang="en-US" sz="1800" b="0" i="0" u="none" strike="noStrike" baseline="0" dirty="0">
                <a:latin typeface="BookAntiqua"/>
              </a:rPr>
              <a:t>—you can only operate on </a:t>
            </a:r>
            <a:r>
              <a:rPr lang="en-US" sz="1800" b="0" i="0" u="none" strike="noStrike" baseline="0" dirty="0" err="1">
                <a:latin typeface="BookAntiqua"/>
              </a:rPr>
              <a:t>BigInt</a:t>
            </a:r>
            <a:r>
              <a:rPr lang="en-US" sz="1800" b="0" i="0" u="none" strike="noStrike" baseline="0" dirty="0">
                <a:latin typeface="BookAntiqua"/>
              </a:rPr>
              <a:t> with other </a:t>
            </a:r>
            <a:r>
              <a:rPr lang="en-US" sz="1800" b="0" i="0" u="none" strike="noStrike" baseline="0" dirty="0" err="1">
                <a:latin typeface="BookAntiqua"/>
              </a:rPr>
              <a:t>BigInts</a:t>
            </a:r>
            <a:r>
              <a:rPr lang="en-US" sz="1800" b="0" i="0" u="none" strike="noStrike" baseline="0" dirty="0">
                <a:latin typeface="BookAntiqua"/>
              </a:rPr>
              <a:t>.</a:t>
            </a:r>
            <a:endParaRPr lang="en-US" dirty="0"/>
          </a:p>
        </p:txBody>
      </p:sp>
      <p:pic>
        <p:nvPicPr>
          <p:cNvPr id="5" name="Picture 4">
            <a:extLst>
              <a:ext uri="{FF2B5EF4-FFF2-40B4-BE49-F238E27FC236}">
                <a16:creationId xmlns:a16="http://schemas.microsoft.com/office/drawing/2014/main" id="{04BF074F-C162-422E-80BB-F647210F4D41}"/>
              </a:ext>
            </a:extLst>
          </p:cNvPr>
          <p:cNvPicPr>
            <a:picLocks noChangeAspect="1"/>
          </p:cNvPicPr>
          <p:nvPr/>
        </p:nvPicPr>
        <p:blipFill rotWithShape="1">
          <a:blip r:embed="rId2"/>
          <a:srcRect r="10786"/>
          <a:stretch/>
        </p:blipFill>
        <p:spPr>
          <a:xfrm>
            <a:off x="3490911" y="2598270"/>
            <a:ext cx="4648200" cy="552450"/>
          </a:xfrm>
          <a:prstGeom prst="rect">
            <a:avLst/>
          </a:prstGeom>
        </p:spPr>
      </p:pic>
      <p:pic>
        <p:nvPicPr>
          <p:cNvPr id="7" name="Picture 6">
            <a:extLst>
              <a:ext uri="{FF2B5EF4-FFF2-40B4-BE49-F238E27FC236}">
                <a16:creationId xmlns:a16="http://schemas.microsoft.com/office/drawing/2014/main" id="{3009B356-E6EF-469A-8ADF-917B37CAEA79}"/>
              </a:ext>
            </a:extLst>
          </p:cNvPr>
          <p:cNvPicPr>
            <a:picLocks noChangeAspect="1"/>
          </p:cNvPicPr>
          <p:nvPr/>
        </p:nvPicPr>
        <p:blipFill>
          <a:blip r:embed="rId3"/>
          <a:stretch>
            <a:fillRect/>
          </a:stretch>
        </p:blipFill>
        <p:spPr>
          <a:xfrm>
            <a:off x="3490911" y="3690729"/>
            <a:ext cx="4648200" cy="457200"/>
          </a:xfrm>
          <a:prstGeom prst="rect">
            <a:avLst/>
          </a:prstGeom>
        </p:spPr>
      </p:pic>
      <p:pic>
        <p:nvPicPr>
          <p:cNvPr id="9" name="Picture 8">
            <a:extLst>
              <a:ext uri="{FF2B5EF4-FFF2-40B4-BE49-F238E27FC236}">
                <a16:creationId xmlns:a16="http://schemas.microsoft.com/office/drawing/2014/main" id="{71EDB034-0BCE-4261-8CD5-8046EC1B2A63}"/>
              </a:ext>
            </a:extLst>
          </p:cNvPr>
          <p:cNvPicPr>
            <a:picLocks noChangeAspect="1"/>
          </p:cNvPicPr>
          <p:nvPr/>
        </p:nvPicPr>
        <p:blipFill>
          <a:blip r:embed="rId4"/>
          <a:stretch>
            <a:fillRect/>
          </a:stretch>
        </p:blipFill>
        <p:spPr>
          <a:xfrm>
            <a:off x="1552574" y="4535538"/>
            <a:ext cx="9086850" cy="704850"/>
          </a:xfrm>
          <a:prstGeom prst="rect">
            <a:avLst/>
          </a:prstGeom>
        </p:spPr>
      </p:pic>
    </p:spTree>
    <p:extLst>
      <p:ext uri="{BB962C8B-B14F-4D97-AF65-F5344CB8AC3E}">
        <p14:creationId xmlns:p14="http://schemas.microsoft.com/office/powerpoint/2010/main" val="3486050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Boolean</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2" y="2008094"/>
            <a:ext cx="11029616" cy="4715436"/>
          </a:xfrm>
        </p:spPr>
        <p:txBody>
          <a:bodyPr anchor="t">
            <a:normAutofit/>
          </a:bodyPr>
          <a:lstStyle/>
          <a:p>
            <a:pPr marL="0" indent="0" algn="l">
              <a:buNone/>
            </a:pPr>
            <a:r>
              <a:rPr lang="en-US" sz="1800" b="0" i="0" u="none" strike="noStrike" baseline="0" dirty="0">
                <a:latin typeface="BookAntiqua"/>
              </a:rPr>
              <a:t>The Boolean data type can hold two values: </a:t>
            </a:r>
            <a:r>
              <a:rPr lang="en-US" sz="1800" b="0" i="0" u="none" strike="noStrike" baseline="0" dirty="0">
                <a:latin typeface="Consolas" panose="020B0609020204030204" pitchFamily="49" charset="0"/>
              </a:rPr>
              <a:t>true </a:t>
            </a:r>
            <a:r>
              <a:rPr lang="en-US" sz="1800" b="0" i="0" u="none" strike="noStrike" baseline="0" dirty="0">
                <a:latin typeface="BookAntiqua"/>
              </a:rPr>
              <a:t>and </a:t>
            </a:r>
            <a:r>
              <a:rPr lang="en-US" sz="1800" b="0" i="0" u="none" strike="noStrike" baseline="0" dirty="0">
                <a:latin typeface="Consolas" panose="020B0609020204030204" pitchFamily="49" charset="0"/>
              </a:rPr>
              <a:t>false</a:t>
            </a:r>
            <a:r>
              <a:rPr lang="en-US" sz="1800" b="0" i="0" u="none" strike="noStrike" baseline="0" dirty="0">
                <a:latin typeface="BookAntiqua"/>
              </a:rPr>
              <a:t>. There is nothing in between. This Boolean is used a lot in code, especially expressions that evaluate to a Boolean:</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In the preceding example, you can see the options we have for the Boolean data type. It is used for situations in which you want to store a </a:t>
            </a:r>
            <a:r>
              <a:rPr lang="en-US" sz="1800" b="0" i="0" u="none" strike="noStrike" baseline="0" dirty="0">
                <a:latin typeface="Consolas" panose="020B0609020204030204" pitchFamily="49" charset="0"/>
              </a:rPr>
              <a:t>true </a:t>
            </a:r>
            <a:r>
              <a:rPr lang="en-US" sz="1800" b="0" i="0" u="none" strike="noStrike" baseline="0" dirty="0">
                <a:latin typeface="BookAntiqua"/>
              </a:rPr>
              <a:t>or a </a:t>
            </a:r>
            <a:r>
              <a:rPr lang="en-US" sz="1800" b="0" i="0" u="none" strike="noStrike" baseline="0" dirty="0">
                <a:latin typeface="Consolas" panose="020B0609020204030204" pitchFamily="49" charset="0"/>
              </a:rPr>
              <a:t>false </a:t>
            </a:r>
            <a:r>
              <a:rPr lang="en-US" sz="1800" b="0" i="0" u="none" strike="noStrike" baseline="0" dirty="0">
                <a:latin typeface="BookAntiqua"/>
              </a:rPr>
              <a:t>value (which can indicate on/off or yes/no). For example, whether an element is deleted:</a:t>
            </a:r>
          </a:p>
          <a:p>
            <a:pPr marL="0" indent="0" algn="l">
              <a:buNone/>
            </a:pPr>
            <a:br>
              <a:rPr lang="en-US" sz="1800" dirty="0">
                <a:latin typeface="BookAntiqua"/>
              </a:rPr>
            </a:br>
            <a:endParaRPr lang="en-US" sz="1800" dirty="0">
              <a:latin typeface="BookAntiqua"/>
            </a:endParaRPr>
          </a:p>
          <a:p>
            <a:pPr marL="0" indent="0" algn="l">
              <a:buNone/>
            </a:pPr>
            <a:r>
              <a:rPr lang="en-US" sz="1800" b="0" i="0" u="none" strike="noStrike" baseline="0" dirty="0">
                <a:latin typeface="BookAntiqua"/>
              </a:rPr>
              <a:t>Or, whether the light is on or off:</a:t>
            </a:r>
            <a:endParaRPr lang="en-US" b="0" i="0" u="none" strike="noStrike" baseline="0" dirty="0">
              <a:latin typeface="BookAntiqua"/>
            </a:endParaRPr>
          </a:p>
          <a:p>
            <a:pPr marL="0" indent="0" algn="l">
              <a:buNone/>
            </a:pPr>
            <a:br>
              <a:rPr lang="en-US" sz="1800" dirty="0">
                <a:latin typeface="BookAntiqua"/>
              </a:rPr>
            </a:br>
            <a:endParaRPr lang="en-US" sz="1800" dirty="0">
              <a:latin typeface="BookAntiqua"/>
            </a:endParaRPr>
          </a:p>
          <a:p>
            <a:pPr marL="0" indent="0" algn="l">
              <a:buNone/>
            </a:pPr>
            <a:r>
              <a:rPr lang="en-US" sz="1800" b="0" i="0" u="none" strike="noStrike" baseline="0" dirty="0">
                <a:latin typeface="BookAntiqua"/>
              </a:rPr>
              <a:t>These variables suggest respectively that the specified object is not deleted, and that the specific light is on.</a:t>
            </a:r>
            <a:endParaRPr lang="en-US" sz="1800" dirty="0"/>
          </a:p>
        </p:txBody>
      </p:sp>
      <p:pic>
        <p:nvPicPr>
          <p:cNvPr id="6" name="Picture 5">
            <a:extLst>
              <a:ext uri="{FF2B5EF4-FFF2-40B4-BE49-F238E27FC236}">
                <a16:creationId xmlns:a16="http://schemas.microsoft.com/office/drawing/2014/main" id="{78584C87-28E3-44D8-AF89-4F50C3F2E73F}"/>
              </a:ext>
            </a:extLst>
          </p:cNvPr>
          <p:cNvPicPr>
            <a:picLocks noChangeAspect="1"/>
          </p:cNvPicPr>
          <p:nvPr/>
        </p:nvPicPr>
        <p:blipFill>
          <a:blip r:embed="rId2"/>
          <a:stretch>
            <a:fillRect/>
          </a:stretch>
        </p:blipFill>
        <p:spPr>
          <a:xfrm>
            <a:off x="3379694" y="2784910"/>
            <a:ext cx="4572000" cy="790575"/>
          </a:xfrm>
          <a:prstGeom prst="rect">
            <a:avLst/>
          </a:prstGeom>
        </p:spPr>
      </p:pic>
      <p:pic>
        <p:nvPicPr>
          <p:cNvPr id="9" name="Picture 8">
            <a:extLst>
              <a:ext uri="{FF2B5EF4-FFF2-40B4-BE49-F238E27FC236}">
                <a16:creationId xmlns:a16="http://schemas.microsoft.com/office/drawing/2014/main" id="{47896F1B-352D-4E85-804E-E4967A83DA3D}"/>
              </a:ext>
            </a:extLst>
          </p:cNvPr>
          <p:cNvPicPr>
            <a:picLocks noChangeAspect="1"/>
          </p:cNvPicPr>
          <p:nvPr/>
        </p:nvPicPr>
        <p:blipFill rotWithShape="1">
          <a:blip r:embed="rId3"/>
          <a:srcRect r="3968"/>
          <a:stretch/>
        </p:blipFill>
        <p:spPr>
          <a:xfrm>
            <a:off x="3379694" y="4503472"/>
            <a:ext cx="4610100" cy="523875"/>
          </a:xfrm>
          <a:prstGeom prst="rect">
            <a:avLst/>
          </a:prstGeom>
        </p:spPr>
      </p:pic>
      <p:pic>
        <p:nvPicPr>
          <p:cNvPr id="11" name="Picture 10">
            <a:extLst>
              <a:ext uri="{FF2B5EF4-FFF2-40B4-BE49-F238E27FC236}">
                <a16:creationId xmlns:a16="http://schemas.microsoft.com/office/drawing/2014/main" id="{B025875D-57AC-4951-8B11-70868D6708D5}"/>
              </a:ext>
            </a:extLst>
          </p:cNvPr>
          <p:cNvPicPr>
            <a:picLocks noChangeAspect="1"/>
          </p:cNvPicPr>
          <p:nvPr/>
        </p:nvPicPr>
        <p:blipFill>
          <a:blip r:embed="rId4"/>
          <a:stretch>
            <a:fillRect/>
          </a:stretch>
        </p:blipFill>
        <p:spPr>
          <a:xfrm>
            <a:off x="3379694" y="5593050"/>
            <a:ext cx="4610100" cy="457200"/>
          </a:xfrm>
          <a:prstGeom prst="rect">
            <a:avLst/>
          </a:prstGeom>
        </p:spPr>
      </p:pic>
    </p:spTree>
    <p:extLst>
      <p:ext uri="{BB962C8B-B14F-4D97-AF65-F5344CB8AC3E}">
        <p14:creationId xmlns:p14="http://schemas.microsoft.com/office/powerpoint/2010/main" val="723545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Symbol</a:t>
            </a:r>
          </a:p>
        </p:txBody>
      </p:sp>
      <p:sp>
        <p:nvSpPr>
          <p:cNvPr id="5" name="Content Placeholder 4">
            <a:extLst>
              <a:ext uri="{FF2B5EF4-FFF2-40B4-BE49-F238E27FC236}">
                <a16:creationId xmlns:a16="http://schemas.microsoft.com/office/drawing/2014/main" id="{31C9A3F8-5A7C-4BBC-B312-4D4A410AFF60}"/>
              </a:ext>
            </a:extLst>
          </p:cNvPr>
          <p:cNvSpPr>
            <a:spLocks noGrp="1"/>
          </p:cNvSpPr>
          <p:nvPr>
            <p:ph idx="1"/>
          </p:nvPr>
        </p:nvSpPr>
        <p:spPr/>
        <p:txBody>
          <a:bodyPr anchor="t"/>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Symbol is a brand new data type introduced in ES6 (we mentioned ECMA Script 6, or ES6, in </a:t>
            </a:r>
            <a:r>
              <a:rPr lang="en-US" sz="1800" b="0" i="1" u="none" strike="noStrike" baseline="0" dirty="0">
                <a:latin typeface="BookAntiqua-Italic"/>
              </a:rPr>
              <a:t>Chapter 1</a:t>
            </a:r>
            <a:r>
              <a:rPr lang="en-US" sz="1800" b="0" i="0" u="none" strike="noStrike" baseline="0" dirty="0">
                <a:latin typeface="BookAntiqua"/>
              </a:rPr>
              <a:t>, </a:t>
            </a:r>
            <a:r>
              <a:rPr lang="en-US" sz="1800" b="0" i="1" u="none" strike="noStrike" baseline="0" dirty="0">
                <a:latin typeface="BookAntiqua-Italic"/>
              </a:rPr>
              <a:t>Getting Started with JavaScript</a:t>
            </a:r>
            <a:r>
              <a:rPr lang="en-US" sz="1800" b="0" i="0" u="none" strike="noStrike" baseline="0" dirty="0">
                <a:latin typeface="BookAntiqua"/>
              </a:rPr>
              <a:t>). Symbol can be used when it is important that variables are not equal, even though their value and type are the same (in this case, they would both be of the symbol type). Compare the following string declarations to the symbol declarations, all of equal value:</a:t>
            </a:r>
            <a:endParaRPr lang="en-US" dirty="0"/>
          </a:p>
        </p:txBody>
      </p:sp>
      <p:pic>
        <p:nvPicPr>
          <p:cNvPr id="8" name="Picture 7">
            <a:extLst>
              <a:ext uri="{FF2B5EF4-FFF2-40B4-BE49-F238E27FC236}">
                <a16:creationId xmlns:a16="http://schemas.microsoft.com/office/drawing/2014/main" id="{15288E7E-20DA-42CE-837A-AEB37A46817B}"/>
              </a:ext>
            </a:extLst>
          </p:cNvPr>
          <p:cNvPicPr>
            <a:picLocks noChangeAspect="1"/>
          </p:cNvPicPr>
          <p:nvPr/>
        </p:nvPicPr>
        <p:blipFill>
          <a:blip r:embed="rId2"/>
          <a:stretch>
            <a:fillRect/>
          </a:stretch>
        </p:blipFill>
        <p:spPr>
          <a:xfrm>
            <a:off x="1828799" y="4019647"/>
            <a:ext cx="8534400" cy="2343150"/>
          </a:xfrm>
          <a:prstGeom prst="rect">
            <a:avLst/>
          </a:prstGeom>
        </p:spPr>
      </p:pic>
    </p:spTree>
    <p:extLst>
      <p:ext uri="{BB962C8B-B14F-4D97-AF65-F5344CB8AC3E}">
        <p14:creationId xmlns:p14="http://schemas.microsoft.com/office/powerpoint/2010/main" val="1042813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Symbol</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1" y="2088776"/>
            <a:ext cx="11029616" cy="4473389"/>
          </a:xfrm>
        </p:spPr>
        <p:txBody>
          <a:bodyPr anchor="t">
            <a:normAutofit/>
          </a:bodyPr>
          <a:lstStyle/>
          <a:p>
            <a:pPr marL="0" indent="0">
              <a:buNone/>
            </a:pPr>
            <a:endParaRPr lang="en-US" b="0" i="0" u="none" strike="noStrike" baseline="0" dirty="0">
              <a:latin typeface="BookAntiqua"/>
            </a:endParaRPr>
          </a:p>
          <a:p>
            <a:pPr marL="0" indent="0">
              <a:buNone/>
            </a:pPr>
            <a:endParaRPr lang="en-US" dirty="0">
              <a:latin typeface="BookAntiqua"/>
            </a:endParaRPr>
          </a:p>
          <a:p>
            <a:pPr marL="0" indent="0">
              <a:buNone/>
            </a:pPr>
            <a:r>
              <a:rPr lang="en-US" b="0" i="0" u="none" strike="noStrike" baseline="0" dirty="0">
                <a:latin typeface="BookAntiqua"/>
              </a:rPr>
              <a:t>And the output:</a:t>
            </a:r>
          </a:p>
          <a:p>
            <a:pPr marL="324000" lvl="1" indent="0">
              <a:buNone/>
            </a:pPr>
            <a:endParaRPr lang="en-US" sz="1800" dirty="0">
              <a:latin typeface="BookAntiqua"/>
            </a:endParaRPr>
          </a:p>
          <a:p>
            <a:pPr marL="324000" lvl="1" indent="0">
              <a:buNone/>
            </a:pPr>
            <a:endParaRPr lang="en-US" sz="1800" dirty="0">
              <a:latin typeface="BookAntiqua"/>
            </a:endParaRPr>
          </a:p>
          <a:p>
            <a:pPr marL="324000" lvl="1" indent="0">
              <a:buNone/>
            </a:pPr>
            <a:endParaRPr lang="en-US" sz="1800" dirty="0">
              <a:latin typeface="BookAntiqua"/>
            </a:endParaRPr>
          </a:p>
          <a:p>
            <a:pPr marL="324000" lvl="1" indent="0">
              <a:buNone/>
            </a:pPr>
            <a:endParaRPr lang="en-US" sz="1800" dirty="0">
              <a:latin typeface="BookAntiqua"/>
            </a:endParaRPr>
          </a:p>
          <a:p>
            <a:pPr marL="0" indent="0" algn="l">
              <a:buNone/>
            </a:pPr>
            <a:r>
              <a:rPr lang="en-US" sz="1800" b="0" i="0" u="none" strike="noStrike" baseline="0" dirty="0">
                <a:latin typeface="BookAntiqua"/>
              </a:rPr>
              <a:t>In the first half, JavaScript concludes that the strings are the same. They have the same value, and the same type. However, in the second part, each symbol is unique. Therefore, although they contain the same string, they are not the same, and output </a:t>
            </a:r>
            <a:r>
              <a:rPr lang="en-US" sz="1800" b="0" i="0" u="none" strike="noStrike" baseline="0" dirty="0">
                <a:latin typeface="Consolas" panose="020B0609020204030204" pitchFamily="49" charset="0"/>
              </a:rPr>
              <a:t>false </a:t>
            </a:r>
            <a:r>
              <a:rPr lang="en-US" sz="1800" b="0" i="0" u="none" strike="noStrike" baseline="0" dirty="0">
                <a:latin typeface="BookAntiqua"/>
              </a:rPr>
              <a:t>when compared. These symbol data types can be very handy as properties of objects, which we will see in </a:t>
            </a:r>
            <a:r>
              <a:rPr lang="en-US" sz="1800" b="0" i="1" u="none" strike="noStrike" baseline="0" dirty="0">
                <a:latin typeface="BookAntiqua-Italic"/>
              </a:rPr>
              <a:t>Chapter 3</a:t>
            </a:r>
            <a:r>
              <a:rPr lang="en-US" sz="1800" b="0" i="0" u="none" strike="noStrike" baseline="0" dirty="0">
                <a:latin typeface="BookAntiqua"/>
              </a:rPr>
              <a:t>, </a:t>
            </a:r>
            <a:r>
              <a:rPr lang="en-US" sz="1800" b="0" i="1" u="none" strike="noStrike" baseline="0" dirty="0">
                <a:latin typeface="BookAntiqua-Italic"/>
              </a:rPr>
              <a:t>JavaScript Multiple Values</a:t>
            </a:r>
            <a:r>
              <a:rPr lang="en-US" sz="1800" b="0" i="0" u="none" strike="noStrike" baseline="0" dirty="0">
                <a:latin typeface="BookAntiqua"/>
              </a:rPr>
              <a:t>.</a:t>
            </a:r>
            <a:endParaRPr lang="en-US" sz="1800" dirty="0"/>
          </a:p>
        </p:txBody>
      </p:sp>
      <p:pic>
        <p:nvPicPr>
          <p:cNvPr id="6" name="Picture 5">
            <a:extLst>
              <a:ext uri="{FF2B5EF4-FFF2-40B4-BE49-F238E27FC236}">
                <a16:creationId xmlns:a16="http://schemas.microsoft.com/office/drawing/2014/main" id="{488A234E-6DD9-4844-9095-7993E98C6AEF}"/>
              </a:ext>
            </a:extLst>
          </p:cNvPr>
          <p:cNvPicPr>
            <a:picLocks noChangeAspect="1"/>
          </p:cNvPicPr>
          <p:nvPr/>
        </p:nvPicPr>
        <p:blipFill>
          <a:blip r:embed="rId2"/>
          <a:stretch>
            <a:fillRect/>
          </a:stretch>
        </p:blipFill>
        <p:spPr>
          <a:xfrm>
            <a:off x="1957386" y="3515845"/>
            <a:ext cx="8277225" cy="809625"/>
          </a:xfrm>
          <a:prstGeom prst="rect">
            <a:avLst/>
          </a:prstGeom>
        </p:spPr>
      </p:pic>
    </p:spTree>
    <p:extLst>
      <p:ext uri="{BB962C8B-B14F-4D97-AF65-F5344CB8AC3E}">
        <p14:creationId xmlns:p14="http://schemas.microsoft.com/office/powerpoint/2010/main" val="59427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13C8-BE9C-4663-B761-1C47026E48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722CC48-529D-471B-8936-F3C93E061681}"/>
              </a:ext>
            </a:extLst>
          </p:cNvPr>
          <p:cNvSpPr>
            <a:spLocks noGrp="1"/>
          </p:cNvSpPr>
          <p:nvPr>
            <p:ph idx="1"/>
          </p:nvPr>
        </p:nvSpPr>
        <p:spPr>
          <a:xfrm>
            <a:off x="581192" y="2180496"/>
            <a:ext cx="11029615" cy="4363739"/>
          </a:xfrm>
        </p:spPr>
        <p:txBody>
          <a:bodyPr anchor="ctr">
            <a:normAutofit/>
          </a:bodyPr>
          <a:lstStyle/>
          <a:p>
            <a:pPr marL="0" indent="0" algn="l">
              <a:buNone/>
            </a:pPr>
            <a:r>
              <a:rPr lang="en-US" sz="1800" b="0" i="0" u="none" strike="noStrike" baseline="0" dirty="0">
                <a:latin typeface="BookAntiqua"/>
              </a:rPr>
              <a:t>In this chapter, we will be dealing with some essential building blocks of JavaScript: variables and operators. We will start with variables, what they are, and which different variable data types exist. We need these basic building blocks to store and work with variable values in our scripts, making them dynamic.</a:t>
            </a:r>
          </a:p>
          <a:p>
            <a:pPr marL="0" indent="0" algn="l">
              <a:buNone/>
            </a:pPr>
            <a:r>
              <a:rPr lang="en-US" sz="1800" b="0" i="0" u="none" strike="noStrike" baseline="0" dirty="0">
                <a:latin typeface="BookAntiqua"/>
              </a:rPr>
              <a:t>Once we've got the variables covered, we will be ready to deal with operators. Arithmetic, assignment, and conditional and logical operators will be discussed at this stage. We need operators to modify our variables or to tell us something about these variables. This way we can do basic calculations based on factors such as user input.</a:t>
            </a:r>
          </a:p>
          <a:p>
            <a:pPr marL="0" indent="0" algn="l">
              <a:buNone/>
            </a:pPr>
            <a:r>
              <a:rPr lang="en-US" sz="1800" b="0" i="0" u="none" strike="noStrike" baseline="0" dirty="0">
                <a:latin typeface="BookAntiqua"/>
              </a:rPr>
              <a:t>Along the way, we'll cover the following topics:</a:t>
            </a:r>
            <a:endParaRPr lang="en-US" dirty="0">
              <a:latin typeface="BookAntiqua"/>
            </a:endParaRPr>
          </a:p>
          <a:p>
            <a:pPr lvl="2">
              <a:buFont typeface="Arial" panose="020B0604020202020204" pitchFamily="34" charset="0"/>
              <a:buChar char="•"/>
            </a:pPr>
            <a:r>
              <a:rPr lang="en-US" sz="1800" b="0" i="0" u="none" strike="noStrike" baseline="0" dirty="0">
                <a:latin typeface="BookAntiqua"/>
              </a:rPr>
              <a:t>Variables</a:t>
            </a:r>
          </a:p>
          <a:p>
            <a:pPr lvl="2">
              <a:buFont typeface="Arial" panose="020B0604020202020204" pitchFamily="34" charset="0"/>
              <a:buChar char="•"/>
            </a:pPr>
            <a:r>
              <a:rPr lang="en-US" sz="1800" b="0" i="0" u="none" strike="noStrike" baseline="0" dirty="0">
                <a:latin typeface="BookAntiqua"/>
              </a:rPr>
              <a:t>Primitive data types</a:t>
            </a:r>
          </a:p>
          <a:p>
            <a:pPr lvl="2">
              <a:buFont typeface="Arial" panose="020B0604020202020204" pitchFamily="34" charset="0"/>
              <a:buChar char="•"/>
            </a:pPr>
            <a:r>
              <a:rPr lang="en-US" sz="1800" b="0" i="0" u="none" strike="noStrike" baseline="0" dirty="0">
                <a:latin typeface="BookAntiqua"/>
              </a:rPr>
              <a:t>Analyzing and modifying data types</a:t>
            </a:r>
          </a:p>
          <a:p>
            <a:pPr lvl="2">
              <a:buFont typeface="Arial" panose="020B0604020202020204" pitchFamily="34" charset="0"/>
              <a:buChar char="•"/>
            </a:pPr>
            <a:r>
              <a:rPr lang="en-US" sz="1800" b="0" i="0" u="none" strike="noStrike" baseline="0" dirty="0">
                <a:latin typeface="BookAntiqua"/>
              </a:rPr>
              <a:t>Operators</a:t>
            </a:r>
            <a:endParaRPr lang="en-US" sz="1800" dirty="0"/>
          </a:p>
        </p:txBody>
      </p:sp>
    </p:spTree>
    <p:extLst>
      <p:ext uri="{BB962C8B-B14F-4D97-AF65-F5344CB8AC3E}">
        <p14:creationId xmlns:p14="http://schemas.microsoft.com/office/powerpoint/2010/main" val="1091467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Undefined</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1" y="2088776"/>
            <a:ext cx="11029616" cy="4545106"/>
          </a:xfrm>
        </p:spPr>
        <p:txBody>
          <a:bodyPr anchor="t">
            <a:normAutofit lnSpcReduction="10000"/>
          </a:bodyPr>
          <a:lstStyle/>
          <a:p>
            <a:pPr marL="0" indent="0" algn="l">
              <a:buNone/>
            </a:pPr>
            <a:r>
              <a:rPr lang="en-US" sz="1800" b="0" i="0" u="none" strike="noStrike" baseline="0" dirty="0">
                <a:latin typeface="BookAntiqua"/>
              </a:rPr>
              <a:t>JavaScript is a very special language. It has a special data type for a variable that has not been assigned a value. And this data type is undefined:</a:t>
            </a:r>
            <a:br>
              <a:rPr lang="en-US" sz="1800" b="0" i="0" u="none" strike="noStrike" baseline="0" dirty="0">
                <a:latin typeface="BookAntiqua"/>
              </a:rPr>
            </a:br>
            <a:br>
              <a:rPr lang="en-US" sz="1800" b="0" i="0" u="none" strike="noStrike" baseline="0" dirty="0">
                <a:latin typeface="BookAntiqua"/>
              </a:rPr>
            </a:br>
            <a:endParaRPr lang="en-US" sz="1800" dirty="0">
              <a:latin typeface="BookAntiqua"/>
            </a:endParaRPr>
          </a:p>
          <a:p>
            <a:pPr marL="0" indent="0" algn="l">
              <a:buNone/>
            </a:pPr>
            <a:r>
              <a:rPr lang="en-US" sz="1800" b="0" i="0" u="none" strike="noStrike" baseline="0" dirty="0">
                <a:latin typeface="BookAntiqua"/>
              </a:rPr>
              <a:t>The output here will be:</a:t>
            </a:r>
          </a:p>
          <a:p>
            <a:pPr marL="0" indent="0" algn="l">
              <a:buNone/>
            </a:pPr>
            <a:endParaRPr lang="en-US" dirty="0">
              <a:latin typeface="BookAntiqua"/>
            </a:endParaRPr>
          </a:p>
          <a:p>
            <a:pPr marL="0" indent="0" algn="l">
              <a:buNone/>
            </a:pPr>
            <a:r>
              <a:rPr lang="en-US" sz="1800" b="0" i="0" u="none" strike="noStrike" baseline="0" dirty="0">
                <a:latin typeface="BookAntiqua"/>
              </a:rPr>
              <a:t>We can also purposefully assign an </a:t>
            </a:r>
            <a:r>
              <a:rPr lang="en-US" sz="1800" b="0" i="0" u="none" strike="noStrike" baseline="0" dirty="0">
                <a:latin typeface="Consolas" panose="020B0609020204030204" pitchFamily="49" charset="0"/>
              </a:rPr>
              <a:t>undefined </a:t>
            </a:r>
            <a:r>
              <a:rPr lang="en-US" sz="1800" b="0" i="0" u="none" strike="noStrike" baseline="0" dirty="0">
                <a:latin typeface="BookAntiqua"/>
              </a:rPr>
              <a:t>value. It is important you know that it is possible, but it is even more important that you know that manually assigning undefined is a bad practice:</a:t>
            </a:r>
          </a:p>
          <a:p>
            <a:pPr marL="0" indent="0" algn="l">
              <a:buNone/>
            </a:pPr>
            <a:br>
              <a:rPr lang="en-US" dirty="0">
                <a:latin typeface="BookAntiqua"/>
              </a:rPr>
            </a:br>
            <a:endParaRPr lang="en-US" dirty="0">
              <a:latin typeface="BookAntiqua"/>
            </a:endParaRPr>
          </a:p>
          <a:p>
            <a:pPr marL="0" indent="0">
              <a:buNone/>
            </a:pPr>
            <a:r>
              <a:rPr lang="en-US" sz="1800" b="0" i="0" u="none" strike="noStrike" baseline="0" dirty="0">
                <a:latin typeface="BookAntiqua"/>
              </a:rPr>
              <a:t>Alright, this can be done, but it is recommended to not do this. This is for a number of reasons—for example, checking whether two variables are the same. If one variable is undefined, and your own variable is manually set to undefined, they will be considered equal. This is an issue because if you are checking for equality, you would want to know whether two values are actually equal, not just that they are both undefined. This way, someone's pet and their last name might be considered equal, whereas they are actually both just empty values.</a:t>
            </a:r>
            <a:endParaRPr lang="en-US" sz="1800" dirty="0"/>
          </a:p>
          <a:p>
            <a:pPr marL="0" indent="0" algn="l">
              <a:buNone/>
            </a:pPr>
            <a:endParaRPr lang="en-US" sz="1800" b="0" i="0" u="none" strike="noStrike" baseline="0" dirty="0">
              <a:latin typeface="BookAntiqua"/>
            </a:endParaRPr>
          </a:p>
          <a:p>
            <a:pPr marL="0" indent="0" algn="l">
              <a:buNone/>
            </a:pPr>
            <a:endParaRPr lang="en-US" sz="1800" dirty="0"/>
          </a:p>
        </p:txBody>
      </p:sp>
      <p:pic>
        <p:nvPicPr>
          <p:cNvPr id="5" name="Picture 4">
            <a:extLst>
              <a:ext uri="{FF2B5EF4-FFF2-40B4-BE49-F238E27FC236}">
                <a16:creationId xmlns:a16="http://schemas.microsoft.com/office/drawing/2014/main" id="{7C667E4E-A446-4CEF-96F9-7D2CC858025B}"/>
              </a:ext>
            </a:extLst>
          </p:cNvPr>
          <p:cNvPicPr>
            <a:picLocks noChangeAspect="1"/>
          </p:cNvPicPr>
          <p:nvPr/>
        </p:nvPicPr>
        <p:blipFill>
          <a:blip r:embed="rId2"/>
          <a:stretch>
            <a:fillRect/>
          </a:stretch>
        </p:blipFill>
        <p:spPr>
          <a:xfrm>
            <a:off x="3000377" y="2574326"/>
            <a:ext cx="4332754" cy="695479"/>
          </a:xfrm>
          <a:prstGeom prst="rect">
            <a:avLst/>
          </a:prstGeom>
        </p:spPr>
      </p:pic>
      <p:pic>
        <p:nvPicPr>
          <p:cNvPr id="8" name="Picture 7">
            <a:extLst>
              <a:ext uri="{FF2B5EF4-FFF2-40B4-BE49-F238E27FC236}">
                <a16:creationId xmlns:a16="http://schemas.microsoft.com/office/drawing/2014/main" id="{41F1C715-20C3-4829-B9F2-0DD001F48A1E}"/>
              </a:ext>
            </a:extLst>
          </p:cNvPr>
          <p:cNvPicPr>
            <a:picLocks noChangeAspect="1"/>
          </p:cNvPicPr>
          <p:nvPr/>
        </p:nvPicPr>
        <p:blipFill>
          <a:blip r:embed="rId3"/>
          <a:stretch>
            <a:fillRect/>
          </a:stretch>
        </p:blipFill>
        <p:spPr>
          <a:xfrm>
            <a:off x="3000377" y="3535057"/>
            <a:ext cx="4422401" cy="437290"/>
          </a:xfrm>
          <a:prstGeom prst="rect">
            <a:avLst/>
          </a:prstGeom>
        </p:spPr>
      </p:pic>
      <p:pic>
        <p:nvPicPr>
          <p:cNvPr id="11" name="Picture 10">
            <a:extLst>
              <a:ext uri="{FF2B5EF4-FFF2-40B4-BE49-F238E27FC236}">
                <a16:creationId xmlns:a16="http://schemas.microsoft.com/office/drawing/2014/main" id="{B4E7DF03-9019-44AD-8D83-8139210C7C14}"/>
              </a:ext>
            </a:extLst>
          </p:cNvPr>
          <p:cNvPicPr>
            <a:picLocks noChangeAspect="1"/>
          </p:cNvPicPr>
          <p:nvPr/>
        </p:nvPicPr>
        <p:blipFill>
          <a:blip r:embed="rId4"/>
          <a:stretch>
            <a:fillRect/>
          </a:stretch>
        </p:blipFill>
        <p:spPr>
          <a:xfrm>
            <a:off x="3000377" y="4674889"/>
            <a:ext cx="4915460" cy="440067"/>
          </a:xfrm>
          <a:prstGeom prst="rect">
            <a:avLst/>
          </a:prstGeom>
        </p:spPr>
      </p:pic>
    </p:spTree>
    <p:extLst>
      <p:ext uri="{BB962C8B-B14F-4D97-AF65-F5344CB8AC3E}">
        <p14:creationId xmlns:p14="http://schemas.microsoft.com/office/powerpoint/2010/main" val="2392829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null</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1" y="2088776"/>
            <a:ext cx="11029616" cy="4473389"/>
          </a:xfrm>
        </p:spPr>
        <p:txBody>
          <a:bodyPr anchor="t">
            <a:normAutofit/>
          </a:bodyPr>
          <a:lstStyle/>
          <a:p>
            <a:pPr marL="0" indent="0" algn="l">
              <a:buNone/>
            </a:pPr>
            <a:r>
              <a:rPr lang="en-US" sz="1800" b="0" i="0" u="none" strike="noStrike" baseline="0" dirty="0">
                <a:latin typeface="BookAntiqua"/>
              </a:rPr>
              <a:t>In the last example, we saw an issue that can be solved with a final primitive type, null. null is a special value for saying that a variable is empty or has an unknown value. This is case sensitive. You should use lowercase for null:</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To solve the issue we encountered with setting a variable as undefined, note that if you set it to null, you will not have the same problem. This is one of the reasons it is better to assign null to a variable when you want to say it is empty and unknown at first: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p>
        </p:txBody>
      </p:sp>
      <p:pic>
        <p:nvPicPr>
          <p:cNvPr id="6" name="Picture 5">
            <a:extLst>
              <a:ext uri="{FF2B5EF4-FFF2-40B4-BE49-F238E27FC236}">
                <a16:creationId xmlns:a16="http://schemas.microsoft.com/office/drawing/2014/main" id="{2AD70496-5491-4D7D-843B-58AF171A3E7D}"/>
              </a:ext>
            </a:extLst>
          </p:cNvPr>
          <p:cNvPicPr>
            <a:picLocks noChangeAspect="1"/>
          </p:cNvPicPr>
          <p:nvPr/>
        </p:nvPicPr>
        <p:blipFill>
          <a:blip r:embed="rId2"/>
          <a:stretch>
            <a:fillRect/>
          </a:stretch>
        </p:blipFill>
        <p:spPr>
          <a:xfrm>
            <a:off x="3848099" y="2827524"/>
            <a:ext cx="4495800" cy="533400"/>
          </a:xfrm>
          <a:prstGeom prst="rect">
            <a:avLst/>
          </a:prstGeom>
        </p:spPr>
      </p:pic>
      <p:pic>
        <p:nvPicPr>
          <p:cNvPr id="9" name="Picture 8">
            <a:extLst>
              <a:ext uri="{FF2B5EF4-FFF2-40B4-BE49-F238E27FC236}">
                <a16:creationId xmlns:a16="http://schemas.microsoft.com/office/drawing/2014/main" id="{971CA889-62EB-4376-909A-6CA5154CDDA2}"/>
              </a:ext>
            </a:extLst>
          </p:cNvPr>
          <p:cNvPicPr>
            <a:picLocks noChangeAspect="1"/>
          </p:cNvPicPr>
          <p:nvPr/>
        </p:nvPicPr>
        <p:blipFill>
          <a:blip r:embed="rId3"/>
          <a:stretch>
            <a:fillRect/>
          </a:stretch>
        </p:blipFill>
        <p:spPr>
          <a:xfrm>
            <a:off x="1981199" y="4523815"/>
            <a:ext cx="8229600" cy="2038350"/>
          </a:xfrm>
          <a:prstGeom prst="rect">
            <a:avLst/>
          </a:prstGeom>
        </p:spPr>
      </p:pic>
    </p:spTree>
    <p:extLst>
      <p:ext uri="{BB962C8B-B14F-4D97-AF65-F5344CB8AC3E}">
        <p14:creationId xmlns:p14="http://schemas.microsoft.com/office/powerpoint/2010/main" val="1290306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E33-B833-4E10-BD5A-F1F19394F35B}"/>
              </a:ext>
            </a:extLst>
          </p:cNvPr>
          <p:cNvSpPr>
            <a:spLocks noGrp="1"/>
          </p:cNvSpPr>
          <p:nvPr>
            <p:ph type="title"/>
          </p:nvPr>
        </p:nvSpPr>
        <p:spPr/>
        <p:txBody>
          <a:bodyPr/>
          <a:lstStyle/>
          <a:p>
            <a:r>
              <a:rPr lang="en-US" dirty="0"/>
              <a:t>null</a:t>
            </a:r>
          </a:p>
        </p:txBody>
      </p:sp>
      <p:sp>
        <p:nvSpPr>
          <p:cNvPr id="3" name="Content Placeholder 2">
            <a:extLst>
              <a:ext uri="{FF2B5EF4-FFF2-40B4-BE49-F238E27FC236}">
                <a16:creationId xmlns:a16="http://schemas.microsoft.com/office/drawing/2014/main" id="{96DB373C-2745-4A24-A59F-9E2703923407}"/>
              </a:ext>
            </a:extLst>
          </p:cNvPr>
          <p:cNvSpPr>
            <a:spLocks noGrp="1"/>
          </p:cNvSpPr>
          <p:nvPr>
            <p:ph idx="1"/>
          </p:nvPr>
        </p:nvSpPr>
        <p:spPr>
          <a:xfrm>
            <a:off x="581191" y="2088776"/>
            <a:ext cx="11029616" cy="4473389"/>
          </a:xfrm>
        </p:spPr>
        <p:txBody>
          <a:bodyPr anchor="ctr">
            <a:normAutofit/>
          </a:bodyPr>
          <a:lstStyle/>
          <a:p>
            <a:pPr marL="0" indent="0" algn="l">
              <a:buNone/>
            </a:pPr>
            <a:r>
              <a:rPr lang="en-US" sz="1800" b="0" i="0" u="none" strike="noStrike" baseline="0" dirty="0">
                <a:solidFill>
                  <a:srgbClr val="000000"/>
                </a:solidFill>
                <a:latin typeface="BookAntiqua"/>
              </a:rPr>
              <a:t>This outputs the following:</a:t>
            </a:r>
          </a:p>
          <a:p>
            <a:pPr marL="0" indent="0" algn="l">
              <a:buNone/>
            </a:pPr>
            <a:endParaRPr lang="en-US" dirty="0">
              <a:solidFill>
                <a:srgbClr val="000000"/>
              </a:solidFill>
              <a:latin typeface="BookAntiqua"/>
            </a:endParaRPr>
          </a:p>
          <a:p>
            <a:pPr marL="0" indent="0" algn="l">
              <a:buNone/>
            </a:pPr>
            <a:endParaRPr lang="en-US" sz="180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r>
              <a:rPr lang="en-US" sz="1800" b="0" i="0" u="none" strike="noStrike" baseline="0" dirty="0">
                <a:latin typeface="BookAntiqua"/>
              </a:rPr>
              <a:t>This shows that an automatically undefined variable, </a:t>
            </a:r>
            <a:r>
              <a:rPr lang="en-US" sz="1800" b="0" i="0" u="none" strike="noStrike" baseline="0" dirty="0" err="1">
                <a:latin typeface="Consolas" panose="020B0609020204030204" pitchFamily="49" charset="0"/>
              </a:rPr>
              <a:t>lastName</a:t>
            </a:r>
            <a:r>
              <a:rPr lang="en-US" sz="1800" b="0" i="0" u="none" strike="noStrike" baseline="0" dirty="0">
                <a:latin typeface="BookAntiqua"/>
              </a:rPr>
              <a:t>, and a deliberately undefined variable, </a:t>
            </a:r>
            <a:r>
              <a:rPr lang="en-US" sz="1800" b="0" i="0" u="none" strike="noStrike" baseline="0" dirty="0" err="1">
                <a:latin typeface="Consolas" panose="020B0609020204030204" pitchFamily="49" charset="0"/>
              </a:rPr>
              <a:t>terribleThingToDo</a:t>
            </a:r>
            <a:r>
              <a:rPr lang="en-US" sz="1800" b="0" i="0" u="none" strike="noStrike" baseline="0" dirty="0">
                <a:latin typeface="BookAntiqua"/>
              </a:rPr>
              <a:t>, are considered equal, which is problematic. On the other hand, </a:t>
            </a:r>
            <a:r>
              <a:rPr lang="en-US" sz="1800" b="0" i="0" u="none" strike="noStrike" baseline="0" dirty="0" err="1">
                <a:latin typeface="Consolas" panose="020B0609020204030204" pitchFamily="49" charset="0"/>
              </a:rPr>
              <a:t>lastName</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err="1">
                <a:latin typeface="Consolas" panose="020B0609020204030204" pitchFamily="49" charset="0"/>
              </a:rPr>
              <a:t>betterOption</a:t>
            </a:r>
            <a:r>
              <a:rPr lang="en-US" sz="1800" b="0" i="0" u="none" strike="noStrike" baseline="0" dirty="0">
                <a:latin typeface="BookAntiqua"/>
              </a:rPr>
              <a:t>, which was explicitly declared with a value of null, are not equal.</a:t>
            </a:r>
            <a:endParaRPr lang="en-US" sz="1800" dirty="0">
              <a:latin typeface="Lora-Regular"/>
            </a:endParaRPr>
          </a:p>
        </p:txBody>
      </p:sp>
      <p:pic>
        <p:nvPicPr>
          <p:cNvPr id="6" name="Picture 5">
            <a:extLst>
              <a:ext uri="{FF2B5EF4-FFF2-40B4-BE49-F238E27FC236}">
                <a16:creationId xmlns:a16="http://schemas.microsoft.com/office/drawing/2014/main" id="{74A23A0F-7C66-41DC-A163-942509F12E26}"/>
              </a:ext>
            </a:extLst>
          </p:cNvPr>
          <p:cNvPicPr>
            <a:picLocks noChangeAspect="1"/>
          </p:cNvPicPr>
          <p:nvPr/>
        </p:nvPicPr>
        <p:blipFill>
          <a:blip r:embed="rId2"/>
          <a:stretch>
            <a:fillRect/>
          </a:stretch>
        </p:blipFill>
        <p:spPr>
          <a:xfrm>
            <a:off x="3538536" y="3525370"/>
            <a:ext cx="5114925" cy="800100"/>
          </a:xfrm>
          <a:prstGeom prst="rect">
            <a:avLst/>
          </a:prstGeom>
        </p:spPr>
      </p:pic>
    </p:spTree>
    <p:extLst>
      <p:ext uri="{BB962C8B-B14F-4D97-AF65-F5344CB8AC3E}">
        <p14:creationId xmlns:p14="http://schemas.microsoft.com/office/powerpoint/2010/main" val="2120519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Analyzing and modifying data types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6"/>
            <a:ext cx="11029616" cy="4584161"/>
          </a:xfrm>
        </p:spPr>
        <p:txBody>
          <a:bodyPr/>
          <a:lstStyle/>
          <a:p>
            <a:pPr marL="0" indent="0" algn="l">
              <a:buNone/>
            </a:pPr>
            <a:r>
              <a:rPr lang="en-US" sz="1800" b="0" i="0" u="none" strike="noStrike" baseline="0" dirty="0">
                <a:latin typeface="BookAntiqua"/>
              </a:rPr>
              <a:t>We have seen the primitive data types. There are some built-in JavaScript methods that will help us deal with common problems related to primitives. Built-in methods are pieces of logic that can be used without having to write JavaScript logic yourself.</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There are many of these built-in methods, and the ones you will be meeting in this chapter are just the first few you will encounter.</a:t>
            </a:r>
            <a:endParaRPr lang="en-US" sz="1800" dirty="0"/>
          </a:p>
        </p:txBody>
      </p:sp>
      <p:pic>
        <p:nvPicPr>
          <p:cNvPr id="6" name="Picture 5">
            <a:extLst>
              <a:ext uri="{FF2B5EF4-FFF2-40B4-BE49-F238E27FC236}">
                <a16:creationId xmlns:a16="http://schemas.microsoft.com/office/drawing/2014/main" id="{6A78C3B5-A743-4521-B9B4-B3113EA5BD47}"/>
              </a:ext>
            </a:extLst>
          </p:cNvPr>
          <p:cNvPicPr>
            <a:picLocks noChangeAspect="1"/>
          </p:cNvPicPr>
          <p:nvPr/>
        </p:nvPicPr>
        <p:blipFill>
          <a:blip r:embed="rId2"/>
          <a:stretch>
            <a:fillRect/>
          </a:stretch>
        </p:blipFill>
        <p:spPr>
          <a:xfrm>
            <a:off x="1924050" y="3906959"/>
            <a:ext cx="8343900" cy="1400175"/>
          </a:xfrm>
          <a:prstGeom prst="rect">
            <a:avLst/>
          </a:prstGeom>
        </p:spPr>
      </p:pic>
    </p:spTree>
    <p:extLst>
      <p:ext uri="{BB962C8B-B14F-4D97-AF65-F5344CB8AC3E}">
        <p14:creationId xmlns:p14="http://schemas.microsoft.com/office/powerpoint/2010/main" val="1822557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Working out the type of a variable</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1954304"/>
            <a:ext cx="11029616" cy="4745265"/>
          </a:xfrm>
        </p:spPr>
        <p:txBody>
          <a:bodyPr anchor="t"/>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Especially with null and undefined, it can be hard to determine what kind of data type you are dealing with. Let's have a look at </a:t>
            </a:r>
            <a:r>
              <a:rPr lang="en-US" sz="1800" b="0" i="0" u="none" strike="noStrike" baseline="0" dirty="0" err="1">
                <a:latin typeface="Consolas" panose="020B0609020204030204" pitchFamily="49" charset="0"/>
              </a:rPr>
              <a:t>typeof</a:t>
            </a:r>
            <a:r>
              <a:rPr lang="en-US" sz="1800" b="0" i="0" u="none" strike="noStrike" baseline="0" dirty="0">
                <a:latin typeface="BookAntiqua"/>
              </a:rPr>
              <a:t>. This returns the type of the variable. You can check the type of a variable by entering </a:t>
            </a:r>
            <a:r>
              <a:rPr lang="en-US" sz="1800" b="0" i="0" u="none" strike="noStrike" baseline="0" dirty="0" err="1">
                <a:latin typeface="Consolas" panose="020B0609020204030204" pitchFamily="49" charset="0"/>
              </a:rPr>
              <a:t>typeof</a:t>
            </a:r>
            <a:r>
              <a:rPr lang="en-US" sz="1800" b="0" i="0" u="none" strike="noStrike" baseline="0" dirty="0">
                <a:latin typeface="BookAntiqua"/>
              </a:rPr>
              <a:t>, then either a space followed by the variable in question, or the variable in question in brackets:</a:t>
            </a:r>
            <a:endParaRPr lang="en-US" sz="1800" b="0" i="0" u="none" strike="noStrike" baseline="0" dirty="0">
              <a:latin typeface="Lora-Regular"/>
            </a:endParaRPr>
          </a:p>
        </p:txBody>
      </p:sp>
      <p:pic>
        <p:nvPicPr>
          <p:cNvPr id="4" name="Picture 3">
            <a:extLst>
              <a:ext uri="{FF2B5EF4-FFF2-40B4-BE49-F238E27FC236}">
                <a16:creationId xmlns:a16="http://schemas.microsoft.com/office/drawing/2014/main" id="{6FFA5792-365F-45D9-8766-9A1DEB5180AB}"/>
              </a:ext>
            </a:extLst>
          </p:cNvPr>
          <p:cNvPicPr>
            <a:picLocks noChangeAspect="1"/>
          </p:cNvPicPr>
          <p:nvPr/>
        </p:nvPicPr>
        <p:blipFill>
          <a:blip r:embed="rId2"/>
          <a:stretch>
            <a:fillRect/>
          </a:stretch>
        </p:blipFill>
        <p:spPr>
          <a:xfrm>
            <a:off x="2386012" y="4075925"/>
            <a:ext cx="7419975" cy="1743075"/>
          </a:xfrm>
          <a:prstGeom prst="rect">
            <a:avLst/>
          </a:prstGeom>
        </p:spPr>
      </p:pic>
    </p:spTree>
    <p:extLst>
      <p:ext uri="{BB962C8B-B14F-4D97-AF65-F5344CB8AC3E}">
        <p14:creationId xmlns:p14="http://schemas.microsoft.com/office/powerpoint/2010/main" val="1206881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Working out the type of a variable</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1954304"/>
            <a:ext cx="4304573" cy="4745265"/>
          </a:xfrm>
        </p:spPr>
        <p:txBody>
          <a:bodyPr anchor="ctr"/>
          <a:lstStyle/>
          <a:p>
            <a:pPr marL="0" indent="0" algn="l">
              <a:buNone/>
            </a:pPr>
            <a:r>
              <a:rPr lang="en-US" sz="1800" b="0" i="0" u="none" strike="noStrike" baseline="0" dirty="0">
                <a:latin typeface="BookAntiqua"/>
              </a:rPr>
              <a:t>As you might assume, both methods will output </a:t>
            </a:r>
            <a:r>
              <a:rPr lang="en-US" sz="1800" b="0" i="0" u="none" strike="noStrike" baseline="0" dirty="0">
                <a:latin typeface="Consolas" panose="020B0609020204030204" pitchFamily="49" charset="0"/>
              </a:rPr>
              <a:t>number</a:t>
            </a:r>
            <a:r>
              <a:rPr lang="en-US" sz="1800" b="0" i="0" u="none" strike="noStrike" baseline="0" dirty="0">
                <a:latin typeface="BookAntiqua"/>
              </a:rPr>
              <a:t>. Brackets aren't required because technically, </a:t>
            </a:r>
            <a:r>
              <a:rPr lang="en-US" sz="1800" b="0" i="0" u="none" strike="noStrike" baseline="0" dirty="0" err="1">
                <a:latin typeface="Consolas" panose="020B0609020204030204" pitchFamily="49" charset="0"/>
              </a:rPr>
              <a:t>typeof</a:t>
            </a:r>
            <a:r>
              <a:rPr lang="en-US" sz="1800" b="0" i="0" u="none" strike="noStrike" baseline="0" dirty="0">
                <a:latin typeface="Consolas" panose="020B0609020204030204" pitchFamily="49" charset="0"/>
              </a:rPr>
              <a:t> </a:t>
            </a:r>
            <a:r>
              <a:rPr lang="en-US" sz="1800" b="0" i="0" u="none" strike="noStrike" baseline="0" dirty="0">
                <a:latin typeface="BookAntiqua"/>
              </a:rPr>
              <a:t>is an operator, not a method, unlike </a:t>
            </a:r>
            <a:r>
              <a:rPr lang="en-US" sz="1800" b="0" i="0" u="none" strike="noStrike" baseline="0" dirty="0">
                <a:latin typeface="Consolas" panose="020B0609020204030204" pitchFamily="49" charset="0"/>
              </a:rPr>
              <a:t>console.log</a:t>
            </a:r>
            <a:r>
              <a:rPr lang="en-US" sz="1800" b="0" i="0" u="none" strike="noStrike" baseline="0" dirty="0">
                <a:latin typeface="BookAntiqua"/>
              </a:rPr>
              <a:t>. But, sometimes you may find that using brackets makes your code easier to read. Here you can see it in action:</a:t>
            </a:r>
            <a:endParaRPr lang="en-US" sz="1800" b="0" i="0" u="none" strike="noStrike" baseline="0" dirty="0">
              <a:latin typeface="Lora-Regular"/>
            </a:endParaRPr>
          </a:p>
        </p:txBody>
      </p:sp>
      <p:pic>
        <p:nvPicPr>
          <p:cNvPr id="6" name="Picture 5">
            <a:extLst>
              <a:ext uri="{FF2B5EF4-FFF2-40B4-BE49-F238E27FC236}">
                <a16:creationId xmlns:a16="http://schemas.microsoft.com/office/drawing/2014/main" id="{B078000B-3F83-4577-A290-DA7872B494C5}"/>
              </a:ext>
            </a:extLst>
          </p:cNvPr>
          <p:cNvPicPr>
            <a:picLocks noChangeAspect="1"/>
          </p:cNvPicPr>
          <p:nvPr/>
        </p:nvPicPr>
        <p:blipFill>
          <a:blip r:embed="rId2"/>
          <a:stretch>
            <a:fillRect/>
          </a:stretch>
        </p:blipFill>
        <p:spPr>
          <a:xfrm>
            <a:off x="4959443" y="1954304"/>
            <a:ext cx="6791325" cy="4629150"/>
          </a:xfrm>
          <a:prstGeom prst="rect">
            <a:avLst/>
          </a:prstGeom>
        </p:spPr>
      </p:pic>
    </p:spTree>
    <p:extLst>
      <p:ext uri="{BB962C8B-B14F-4D97-AF65-F5344CB8AC3E}">
        <p14:creationId xmlns:p14="http://schemas.microsoft.com/office/powerpoint/2010/main" val="193965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Working out the type of a variable</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214281"/>
            <a:ext cx="11029615" cy="4500284"/>
          </a:xfrm>
        </p:spPr>
        <p:txBody>
          <a:bodyPr anchor="ctr">
            <a:normAutofit lnSpcReduction="10000"/>
          </a:bodyPr>
          <a:lstStyle/>
          <a:p>
            <a:pPr marL="0" indent="0" algn="l">
              <a:buNone/>
            </a:pPr>
            <a:r>
              <a:rPr lang="en-US" sz="1800" b="0" i="0" u="none" strike="noStrike" baseline="0" dirty="0">
                <a:latin typeface="BookAntiqua"/>
              </a:rPr>
              <a:t>Here, in the same </a:t>
            </a:r>
            <a:r>
              <a:rPr lang="en-US" sz="1800" b="0" i="0" u="none" strike="noStrike" baseline="0" dirty="0">
                <a:latin typeface="Consolas" panose="020B0609020204030204" pitchFamily="49" charset="0"/>
              </a:rPr>
              <a:t>console.log() </a:t>
            </a:r>
            <a:r>
              <a:rPr lang="en-US" sz="1800" b="0" i="0" u="none" strike="noStrike" baseline="0" dirty="0">
                <a:latin typeface="BookAntiqua"/>
              </a:rPr>
              <a:t>print command, we are printing the name of each variable (as a string, declared with double quotes), then its type (using </a:t>
            </a:r>
            <a:r>
              <a:rPr lang="en-US" sz="1800" b="0" i="0" u="none" strike="noStrike" baseline="0" dirty="0" err="1">
                <a:latin typeface="Consolas" panose="020B0609020204030204" pitchFamily="49" charset="0"/>
              </a:rPr>
              <a:t>typeof</a:t>
            </a:r>
            <a:r>
              <a:rPr lang="en-US" sz="1800" b="0" i="0" u="none" strike="noStrike" baseline="0" dirty="0">
                <a:latin typeface="BookAntiqua"/>
              </a:rPr>
              <a:t>). This will produce the following output:</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There is an odd one out, and that is the null type. In the output you can see that </a:t>
            </a:r>
            <a:r>
              <a:rPr lang="en-US" sz="1800" b="0" i="0" u="none" strike="noStrike" baseline="0" dirty="0" err="1">
                <a:latin typeface="Consolas" panose="020B0609020204030204" pitchFamily="49" charset="0"/>
              </a:rPr>
              <a:t>typeof</a:t>
            </a:r>
            <a:r>
              <a:rPr lang="en-US" sz="1800" b="0" i="0" u="none" strike="noStrike" baseline="0" dirty="0">
                <a:latin typeface="Consolas" panose="020B0609020204030204" pitchFamily="49" charset="0"/>
              </a:rPr>
              <a:t> null </a:t>
            </a:r>
            <a:r>
              <a:rPr lang="en-US" sz="1800" b="0" i="0" u="none" strike="noStrike" baseline="0" dirty="0">
                <a:latin typeface="BookAntiqua"/>
              </a:rPr>
              <a:t>returns </a:t>
            </a:r>
            <a:r>
              <a:rPr lang="en-US" sz="1800" b="0" i="0" u="none" strike="noStrike" baseline="0" dirty="0">
                <a:latin typeface="Consolas" panose="020B0609020204030204" pitchFamily="49" charset="0"/>
              </a:rPr>
              <a:t>object</a:t>
            </a:r>
            <a:r>
              <a:rPr lang="en-US" sz="1800" b="0" i="0" u="none" strike="noStrike" baseline="0" dirty="0">
                <a:latin typeface="BookAntiqua"/>
              </a:rPr>
              <a:t>, while in fact, null truly is a primitive and not an object. This is a bug that has been there since forever and now cannot be removed due to backward compatibility problems. Don't worry about this bug, as it won't affect our programs—just be aware of it, since it will go nowhere anytime soon, and it has the potential to break applications.</a:t>
            </a:r>
            <a:endParaRPr lang="en-US" sz="1800" b="0" i="0" u="none" strike="noStrike" baseline="0" dirty="0">
              <a:latin typeface="Lora-Regular"/>
            </a:endParaRPr>
          </a:p>
        </p:txBody>
      </p:sp>
      <p:pic>
        <p:nvPicPr>
          <p:cNvPr id="17" name="Picture 16">
            <a:extLst>
              <a:ext uri="{FF2B5EF4-FFF2-40B4-BE49-F238E27FC236}">
                <a16:creationId xmlns:a16="http://schemas.microsoft.com/office/drawing/2014/main" id="{6BC981F5-B92E-4453-AD35-7FCD29BEF26F}"/>
              </a:ext>
            </a:extLst>
          </p:cNvPr>
          <p:cNvPicPr>
            <a:picLocks noChangeAspect="1"/>
          </p:cNvPicPr>
          <p:nvPr/>
        </p:nvPicPr>
        <p:blipFill>
          <a:blip r:embed="rId2"/>
          <a:stretch>
            <a:fillRect/>
          </a:stretch>
        </p:blipFill>
        <p:spPr>
          <a:xfrm>
            <a:off x="2905124" y="2969839"/>
            <a:ext cx="6381750" cy="2352675"/>
          </a:xfrm>
          <a:prstGeom prst="rect">
            <a:avLst/>
          </a:prstGeom>
        </p:spPr>
      </p:pic>
    </p:spTree>
    <p:extLst>
      <p:ext uri="{BB962C8B-B14F-4D97-AF65-F5344CB8AC3E}">
        <p14:creationId xmlns:p14="http://schemas.microsoft.com/office/powerpoint/2010/main" val="2457194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Converting data types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5"/>
            <a:ext cx="11029615" cy="4265491"/>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The variables in JavaScript can change types. Sometimes JavaScript does this automatically. What do you think the result of running the following code snippet will be?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We try to multiply a variable of type Number with a variable of type String. JavaScript does not just throw an error (as many languages would), but first tries to convert the string value to a number. If that can be done, it can execute without any problem as if two numbers were declared. In this case, </a:t>
            </a:r>
            <a:r>
              <a:rPr lang="en-US" sz="1800" b="0" i="0" u="none" strike="noStrike" baseline="0" dirty="0">
                <a:latin typeface="Consolas" panose="020B0609020204030204" pitchFamily="49" charset="0"/>
              </a:rPr>
              <a:t>console.log() </a:t>
            </a:r>
            <a:r>
              <a:rPr lang="en-US" sz="1800" b="0" i="0" u="none" strike="noStrike" baseline="0" dirty="0">
                <a:latin typeface="BookAntiqua"/>
              </a:rPr>
              <a:t>will write </a:t>
            </a:r>
            <a:r>
              <a:rPr lang="en-US" sz="1800" b="0" i="0" u="none" strike="noStrike" baseline="0" dirty="0">
                <a:latin typeface="Consolas" panose="020B0609020204030204" pitchFamily="49" charset="0"/>
              </a:rPr>
              <a:t>4 </a:t>
            </a:r>
            <a:r>
              <a:rPr lang="en-US" sz="1800" b="0" i="0" u="none" strike="noStrike" baseline="0" dirty="0">
                <a:latin typeface="BookAntiqua"/>
              </a:rPr>
              <a:t>to the console.</a:t>
            </a:r>
            <a:endParaRPr lang="en-US" sz="1800" dirty="0"/>
          </a:p>
        </p:txBody>
      </p:sp>
      <p:pic>
        <p:nvPicPr>
          <p:cNvPr id="4" name="Picture 3">
            <a:extLst>
              <a:ext uri="{FF2B5EF4-FFF2-40B4-BE49-F238E27FC236}">
                <a16:creationId xmlns:a16="http://schemas.microsoft.com/office/drawing/2014/main" id="{85E34F46-8998-4FBD-A62C-D029366786E9}"/>
              </a:ext>
            </a:extLst>
          </p:cNvPr>
          <p:cNvPicPr>
            <a:picLocks noChangeAspect="1"/>
          </p:cNvPicPr>
          <p:nvPr/>
        </p:nvPicPr>
        <p:blipFill>
          <a:blip r:embed="rId2"/>
          <a:stretch>
            <a:fillRect/>
          </a:stretch>
        </p:blipFill>
        <p:spPr>
          <a:xfrm>
            <a:off x="3495674" y="3429000"/>
            <a:ext cx="5200650" cy="1133475"/>
          </a:xfrm>
          <a:prstGeom prst="rect">
            <a:avLst/>
          </a:prstGeom>
        </p:spPr>
      </p:pic>
    </p:spTree>
    <p:extLst>
      <p:ext uri="{BB962C8B-B14F-4D97-AF65-F5344CB8AC3E}">
        <p14:creationId xmlns:p14="http://schemas.microsoft.com/office/powerpoint/2010/main" val="4011998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Converting data types</a:t>
            </a:r>
          </a:p>
        </p:txBody>
      </p:sp>
      <p:sp>
        <p:nvSpPr>
          <p:cNvPr id="5" name="Content Placeholder 4">
            <a:extLst>
              <a:ext uri="{FF2B5EF4-FFF2-40B4-BE49-F238E27FC236}">
                <a16:creationId xmlns:a16="http://schemas.microsoft.com/office/drawing/2014/main" id="{FD7BBC90-975A-459A-A839-37F4FF3CCCCC}"/>
              </a:ext>
            </a:extLst>
          </p:cNvPr>
          <p:cNvSpPr>
            <a:spLocks noGrp="1"/>
          </p:cNvSpPr>
          <p:nvPr>
            <p:ph idx="1"/>
          </p:nvPr>
        </p:nvSpPr>
        <p:spPr>
          <a:xfrm>
            <a:off x="581192" y="2180495"/>
            <a:ext cx="11029615" cy="4265491"/>
          </a:xfrm>
        </p:spPr>
        <p:txBody>
          <a:bodyPr anchor="t">
            <a:normAutofit lnSpcReduction="10000"/>
          </a:bodyPr>
          <a:lstStyle/>
          <a:p>
            <a:pPr marL="0" indent="0" algn="l">
              <a:buNone/>
            </a:pPr>
            <a:r>
              <a:rPr lang="en-US" sz="1800" b="0" i="0" u="none" strike="noStrike" baseline="0" dirty="0">
                <a:latin typeface="BookAntiqua"/>
              </a:rPr>
              <a:t>But this is dangerous! Guess what this code snippet does:</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This one will log </a:t>
            </a:r>
            <a:r>
              <a:rPr lang="en-US" sz="1800" b="0" i="0" u="none" strike="noStrike" baseline="0" dirty="0">
                <a:latin typeface="Consolas" panose="020B0609020204030204" pitchFamily="49" charset="0"/>
              </a:rPr>
              <a:t>22</a:t>
            </a:r>
            <a:r>
              <a:rPr lang="en-US" sz="1800" b="0" i="0" u="none" strike="noStrike" baseline="0" dirty="0">
                <a:latin typeface="BookAntiqua"/>
              </a:rPr>
              <a:t>. The plus sign can be used to concatenate strings. Therefore, instead of converting a string to a number, it is converting a number to a string in this example, and clubbing the two strings together—"</a:t>
            </a:r>
            <a:r>
              <a:rPr lang="en-US" sz="1800" b="0" i="0" u="none" strike="noStrike" baseline="0" dirty="0">
                <a:latin typeface="Consolas" panose="020B0609020204030204" pitchFamily="49" charset="0"/>
              </a:rPr>
              <a:t>2</a:t>
            </a:r>
            <a:r>
              <a:rPr lang="en-US" sz="1800" b="0" i="0" u="none" strike="noStrike" baseline="0" dirty="0">
                <a:latin typeface="BookAntiqua"/>
              </a:rPr>
              <a:t>" and "</a:t>
            </a:r>
            <a:r>
              <a:rPr lang="en-US" sz="1800" b="0" i="0" u="none" strike="noStrike" baseline="0" dirty="0">
                <a:latin typeface="Consolas" panose="020B0609020204030204" pitchFamily="49" charset="0"/>
              </a:rPr>
              <a:t>2</a:t>
            </a:r>
            <a:r>
              <a:rPr lang="en-US" sz="1800" b="0" i="0" u="none" strike="noStrike" baseline="0" dirty="0">
                <a:latin typeface="BookAntiqua"/>
              </a:rPr>
              <a:t>" make "</a:t>
            </a:r>
            <a:r>
              <a:rPr lang="en-US" sz="1800" b="0" i="0" u="none" strike="noStrike" baseline="0" dirty="0">
                <a:latin typeface="Consolas" panose="020B0609020204030204" pitchFamily="49" charset="0"/>
              </a:rPr>
              <a:t>22</a:t>
            </a:r>
            <a:r>
              <a:rPr lang="en-US" sz="1800" b="0" i="0" u="none" strike="noStrike" baseline="0" dirty="0">
                <a:latin typeface="BookAntiqua"/>
              </a:rPr>
              <a:t>". Luckily, we do not need to rely on JavaScript's behavior when converting data types. There are built-in functions we can use to convert the data type of our variable. </a:t>
            </a:r>
          </a:p>
          <a:p>
            <a:pPr marL="0" indent="0" algn="l">
              <a:buNone/>
            </a:pPr>
            <a:r>
              <a:rPr lang="en-US" sz="1800" b="0" i="0" u="none" strike="noStrike" baseline="0" dirty="0">
                <a:latin typeface="BookAntiqua"/>
              </a:rPr>
              <a:t>There are three conversion methods: </a:t>
            </a:r>
            <a:r>
              <a:rPr lang="en-US" sz="1800" b="0" i="0" u="none" strike="noStrike" baseline="0" dirty="0">
                <a:latin typeface="Consolas" panose="020B0609020204030204" pitchFamily="49" charset="0"/>
              </a:rPr>
              <a:t>String()</a:t>
            </a:r>
            <a:r>
              <a:rPr lang="en-US" sz="1800" b="0" i="0" u="none" strike="noStrike" baseline="0" dirty="0">
                <a:latin typeface="BookAntiqua"/>
              </a:rPr>
              <a:t>, </a:t>
            </a:r>
            <a:r>
              <a:rPr lang="en-US" sz="1800" b="0" i="0" u="none" strike="noStrike" baseline="0" dirty="0">
                <a:latin typeface="Consolas" panose="020B0609020204030204" pitchFamily="49" charset="0"/>
              </a:rPr>
              <a:t>Number()</a:t>
            </a:r>
            <a:r>
              <a:rPr lang="en-US" sz="1800" b="0" i="0" u="none" strike="noStrike" baseline="0" dirty="0">
                <a:latin typeface="BookAntiqua"/>
              </a:rPr>
              <a:t>, and </a:t>
            </a:r>
            <a:r>
              <a:rPr lang="en-US" sz="1800" b="0" i="0" u="none" strike="noStrike" baseline="0" dirty="0">
                <a:latin typeface="Consolas" panose="020B0609020204030204" pitchFamily="49" charset="0"/>
              </a:rPr>
              <a:t>Boolean()</a:t>
            </a:r>
            <a:r>
              <a:rPr lang="en-US" sz="1800" b="0" i="0" u="none" strike="noStrike" baseline="0" dirty="0">
                <a:latin typeface="BookAntiqua"/>
              </a:rPr>
              <a:t>. The first one converts a variable to type String. It pretty much takes any value, including undefined and null, and puts quotes around it.</a:t>
            </a:r>
            <a:endParaRPr lang="en-US" sz="1800" dirty="0"/>
          </a:p>
        </p:txBody>
      </p:sp>
      <p:pic>
        <p:nvPicPr>
          <p:cNvPr id="7" name="Picture 6">
            <a:extLst>
              <a:ext uri="{FF2B5EF4-FFF2-40B4-BE49-F238E27FC236}">
                <a16:creationId xmlns:a16="http://schemas.microsoft.com/office/drawing/2014/main" id="{25D3C033-0D90-4B68-9220-F1A740C24645}"/>
              </a:ext>
            </a:extLst>
          </p:cNvPr>
          <p:cNvPicPr>
            <a:picLocks noChangeAspect="1"/>
          </p:cNvPicPr>
          <p:nvPr/>
        </p:nvPicPr>
        <p:blipFill>
          <a:blip r:embed="rId2"/>
          <a:stretch>
            <a:fillRect/>
          </a:stretch>
        </p:blipFill>
        <p:spPr>
          <a:xfrm>
            <a:off x="3228974" y="2956672"/>
            <a:ext cx="5734050" cy="1123950"/>
          </a:xfrm>
          <a:prstGeom prst="rect">
            <a:avLst/>
          </a:prstGeom>
        </p:spPr>
      </p:pic>
    </p:spTree>
    <p:extLst>
      <p:ext uri="{BB962C8B-B14F-4D97-AF65-F5344CB8AC3E}">
        <p14:creationId xmlns:p14="http://schemas.microsoft.com/office/powerpoint/2010/main" val="3014467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Converting data types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5"/>
            <a:ext cx="11029616" cy="4381669"/>
          </a:xfrm>
        </p:spPr>
        <p:txBody>
          <a:bodyPr anchor="t">
            <a:normAutofit/>
          </a:bodyPr>
          <a:lstStyle/>
          <a:p>
            <a:pPr marL="0" indent="0" algn="l">
              <a:buNone/>
            </a:pPr>
            <a:r>
              <a:rPr lang="en-US" sz="1800" b="0" i="0" u="none" strike="noStrike" baseline="0" dirty="0">
                <a:latin typeface="BookAntiqua"/>
              </a:rPr>
              <a:t>The second one tries to convert a variable to a number. If that cannot be done logically, it will change the value into </a:t>
            </a:r>
            <a:r>
              <a:rPr lang="en-US" sz="1800" b="0" i="0" u="none" strike="noStrike" baseline="0" dirty="0" err="1">
                <a:latin typeface="BookAntiqua"/>
              </a:rPr>
              <a:t>NaN</a:t>
            </a:r>
            <a:r>
              <a:rPr lang="en-US" sz="1800" b="0" i="0" u="none" strike="noStrike" baseline="0" dirty="0">
                <a:latin typeface="BookAntiqua"/>
              </a:rPr>
              <a:t> (not a number). </a:t>
            </a:r>
            <a:r>
              <a:rPr lang="en-US" sz="1800" b="0" i="0" u="none" strike="noStrike" baseline="0" dirty="0">
                <a:latin typeface="Consolas" panose="020B0609020204030204" pitchFamily="49" charset="0"/>
              </a:rPr>
              <a:t>Boolean() </a:t>
            </a:r>
            <a:r>
              <a:rPr lang="en-US" sz="1800" b="0" i="0" u="none" strike="noStrike" baseline="0" dirty="0">
                <a:latin typeface="BookAntiqua"/>
              </a:rPr>
              <a:t>converts a variable to a Boolean. This will be true for everything except for null, undefined, 0 (number), an empty string, and </a:t>
            </a:r>
            <a:r>
              <a:rPr lang="en-US" sz="1800" b="0" i="0" u="none" strike="noStrike" baseline="0" dirty="0" err="1">
                <a:latin typeface="BookAntiqua"/>
              </a:rPr>
              <a:t>NaN</a:t>
            </a:r>
            <a:r>
              <a:rPr lang="en-US" sz="1800" b="0" i="0" u="none" strike="noStrike" baseline="0" dirty="0">
                <a:latin typeface="BookAntiqua"/>
              </a:rPr>
              <a:t>. Let's see them in action:</a:t>
            </a:r>
            <a:endParaRPr lang="en-US" sz="1800" dirty="0">
              <a:latin typeface="Lora-Regular"/>
            </a:endParaRPr>
          </a:p>
        </p:txBody>
      </p:sp>
      <p:pic>
        <p:nvPicPr>
          <p:cNvPr id="4" name="Picture 3">
            <a:extLst>
              <a:ext uri="{FF2B5EF4-FFF2-40B4-BE49-F238E27FC236}">
                <a16:creationId xmlns:a16="http://schemas.microsoft.com/office/drawing/2014/main" id="{5A8643A6-969C-4EFF-B9CB-C5357A0A5433}"/>
              </a:ext>
            </a:extLst>
          </p:cNvPr>
          <p:cNvPicPr>
            <a:picLocks noChangeAspect="1"/>
          </p:cNvPicPr>
          <p:nvPr/>
        </p:nvPicPr>
        <p:blipFill rotWithShape="1">
          <a:blip r:embed="rId2"/>
          <a:srcRect r="4840"/>
          <a:stretch/>
        </p:blipFill>
        <p:spPr>
          <a:xfrm>
            <a:off x="722499" y="3227855"/>
            <a:ext cx="6063783" cy="3486150"/>
          </a:xfrm>
          <a:prstGeom prst="rect">
            <a:avLst/>
          </a:prstGeom>
        </p:spPr>
      </p:pic>
      <p:sp>
        <p:nvSpPr>
          <p:cNvPr id="6" name="Content Placeholder 4">
            <a:extLst>
              <a:ext uri="{FF2B5EF4-FFF2-40B4-BE49-F238E27FC236}">
                <a16:creationId xmlns:a16="http://schemas.microsoft.com/office/drawing/2014/main" id="{288D5CD9-0952-4ABB-BA5F-590601EF3837}"/>
              </a:ext>
            </a:extLst>
          </p:cNvPr>
          <p:cNvSpPr txBox="1">
            <a:spLocks/>
          </p:cNvSpPr>
          <p:nvPr/>
        </p:nvSpPr>
        <p:spPr>
          <a:xfrm>
            <a:off x="7236030" y="3227855"/>
            <a:ext cx="4527177" cy="3486709"/>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solidFill>
                <a:srgbClr val="000000"/>
              </a:solidFill>
              <a:latin typeface="BookAntiqua"/>
            </a:endParaRPr>
          </a:p>
          <a:p>
            <a:pPr marL="0" indent="0">
              <a:buNone/>
            </a:pPr>
            <a:r>
              <a:rPr lang="en-US" dirty="0">
                <a:solidFill>
                  <a:srgbClr val="000000"/>
                </a:solidFill>
                <a:latin typeface="BookAntiqua"/>
              </a:rPr>
              <a:t>This will log the following:</a:t>
            </a:r>
            <a:endParaRPr lang="en-US" dirty="0">
              <a:latin typeface="Lora-Regular"/>
            </a:endParaRPr>
          </a:p>
        </p:txBody>
      </p:sp>
      <p:pic>
        <p:nvPicPr>
          <p:cNvPr id="7" name="Picture 6">
            <a:extLst>
              <a:ext uri="{FF2B5EF4-FFF2-40B4-BE49-F238E27FC236}">
                <a16:creationId xmlns:a16="http://schemas.microsoft.com/office/drawing/2014/main" id="{72352B62-A7A8-4867-9883-253174C39035}"/>
              </a:ext>
            </a:extLst>
          </p:cNvPr>
          <p:cNvPicPr>
            <a:picLocks noChangeAspect="1"/>
          </p:cNvPicPr>
          <p:nvPr/>
        </p:nvPicPr>
        <p:blipFill rotWithShape="1">
          <a:blip r:embed="rId3"/>
          <a:srcRect r="26197"/>
          <a:stretch/>
        </p:blipFill>
        <p:spPr>
          <a:xfrm>
            <a:off x="7236030" y="4289891"/>
            <a:ext cx="4527177" cy="1057275"/>
          </a:xfrm>
          <a:prstGeom prst="rect">
            <a:avLst/>
          </a:prstGeom>
        </p:spPr>
      </p:pic>
    </p:spTree>
    <p:extLst>
      <p:ext uri="{BB962C8B-B14F-4D97-AF65-F5344CB8AC3E}">
        <p14:creationId xmlns:p14="http://schemas.microsoft.com/office/powerpoint/2010/main" val="226028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D88C-DE72-48B9-9DBD-578D83A5DBB0}"/>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B3318D4F-D685-4914-A6AE-0DAD8D2DE5AA}"/>
              </a:ext>
            </a:extLst>
          </p:cNvPr>
          <p:cNvSpPr>
            <a:spLocks noGrp="1"/>
          </p:cNvSpPr>
          <p:nvPr>
            <p:ph idx="1"/>
          </p:nvPr>
        </p:nvSpPr>
        <p:spPr>
          <a:xfrm>
            <a:off x="581192" y="2180496"/>
            <a:ext cx="11029616" cy="4462351"/>
          </a:xfrm>
        </p:spPr>
        <p:txBody>
          <a:bodyPr>
            <a:normAutofit/>
          </a:bodyPr>
          <a:lstStyle/>
          <a:p>
            <a:pPr marL="0" indent="0" algn="l">
              <a:buNone/>
            </a:pPr>
            <a:r>
              <a:rPr lang="en-US" sz="1800" b="0" i="0" u="none" strike="noStrike" baseline="0" dirty="0">
                <a:latin typeface="BookAntiqua"/>
              </a:rPr>
              <a:t>Variables are the first building block you will be introduced to when learning most languages. Variables are values in your code that can represent different values each time the code runs. Here is an example of two variables in a script:</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And they can be assigned a new value while the code is running:</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Without variables, a piece of code would do the exact same thing every single time it was run. Even though that could still be helpful in some cases, it can be made much more powerful by working with variables to allow our code to do something different every time we run it.</a:t>
            </a:r>
            <a:endParaRPr lang="en-US" dirty="0"/>
          </a:p>
        </p:txBody>
      </p:sp>
      <p:pic>
        <p:nvPicPr>
          <p:cNvPr id="6" name="Picture 5">
            <a:extLst>
              <a:ext uri="{FF2B5EF4-FFF2-40B4-BE49-F238E27FC236}">
                <a16:creationId xmlns:a16="http://schemas.microsoft.com/office/drawing/2014/main" id="{5D2B1BD5-601F-44B1-A5D3-5E9AE2924C5B}"/>
              </a:ext>
            </a:extLst>
          </p:cNvPr>
          <p:cNvPicPr>
            <a:picLocks noChangeAspect="1"/>
          </p:cNvPicPr>
          <p:nvPr/>
        </p:nvPicPr>
        <p:blipFill>
          <a:blip r:embed="rId2"/>
          <a:stretch>
            <a:fillRect/>
          </a:stretch>
        </p:blipFill>
        <p:spPr>
          <a:xfrm>
            <a:off x="3833812" y="3028950"/>
            <a:ext cx="4524375" cy="800100"/>
          </a:xfrm>
          <a:prstGeom prst="rect">
            <a:avLst/>
          </a:prstGeom>
        </p:spPr>
      </p:pic>
      <p:pic>
        <p:nvPicPr>
          <p:cNvPr id="8" name="Picture 7">
            <a:extLst>
              <a:ext uri="{FF2B5EF4-FFF2-40B4-BE49-F238E27FC236}">
                <a16:creationId xmlns:a16="http://schemas.microsoft.com/office/drawing/2014/main" id="{0BFCA6F8-9205-4FF8-94ED-6FBB59425524}"/>
              </a:ext>
            </a:extLst>
          </p:cNvPr>
          <p:cNvPicPr>
            <a:picLocks noChangeAspect="1"/>
          </p:cNvPicPr>
          <p:nvPr/>
        </p:nvPicPr>
        <p:blipFill rotWithShape="1">
          <a:blip r:embed="rId3"/>
          <a:srcRect r="3061"/>
          <a:stretch/>
        </p:blipFill>
        <p:spPr>
          <a:xfrm>
            <a:off x="3833812" y="4677504"/>
            <a:ext cx="4524375" cy="885825"/>
          </a:xfrm>
          <a:prstGeom prst="rect">
            <a:avLst/>
          </a:prstGeom>
        </p:spPr>
      </p:pic>
    </p:spTree>
    <p:extLst>
      <p:ext uri="{BB962C8B-B14F-4D97-AF65-F5344CB8AC3E}">
        <p14:creationId xmlns:p14="http://schemas.microsoft.com/office/powerpoint/2010/main" val="3059111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Converting data types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5"/>
            <a:ext cx="11029616" cy="4381669"/>
          </a:xfrm>
        </p:spPr>
        <p:txBody>
          <a:bodyPr anchor="t">
            <a:normAutofit/>
          </a:bodyPr>
          <a:lstStyle/>
          <a:p>
            <a:pPr marL="0" indent="0" algn="l">
              <a:buNone/>
            </a:pPr>
            <a:r>
              <a:rPr lang="en-US" sz="1800" b="0" i="0" u="none" strike="noStrike" baseline="0" dirty="0">
                <a:latin typeface="BookAntiqua"/>
              </a:rPr>
              <a:t>This might seem pretty straightforward, but not all of the options are equally obvious. These, for example, are not what you might think:</a:t>
            </a:r>
            <a:endParaRPr lang="en-US" sz="1800" dirty="0">
              <a:latin typeface="Lora-Regular"/>
            </a:endParaRPr>
          </a:p>
        </p:txBody>
      </p:sp>
      <p:pic>
        <p:nvPicPr>
          <p:cNvPr id="8" name="Picture 7">
            <a:extLst>
              <a:ext uri="{FF2B5EF4-FFF2-40B4-BE49-F238E27FC236}">
                <a16:creationId xmlns:a16="http://schemas.microsoft.com/office/drawing/2014/main" id="{13C22A52-BD2F-48D1-87F9-D01A929B28F7}"/>
              </a:ext>
            </a:extLst>
          </p:cNvPr>
          <p:cNvPicPr>
            <a:picLocks noChangeAspect="1"/>
          </p:cNvPicPr>
          <p:nvPr/>
        </p:nvPicPr>
        <p:blipFill>
          <a:blip r:embed="rId2"/>
          <a:stretch>
            <a:fillRect/>
          </a:stretch>
        </p:blipFill>
        <p:spPr>
          <a:xfrm>
            <a:off x="543485" y="2985247"/>
            <a:ext cx="6187161" cy="2039909"/>
          </a:xfrm>
          <a:prstGeom prst="rect">
            <a:avLst/>
          </a:prstGeom>
        </p:spPr>
      </p:pic>
      <p:sp>
        <p:nvSpPr>
          <p:cNvPr id="9" name="Content Placeholder 4">
            <a:extLst>
              <a:ext uri="{FF2B5EF4-FFF2-40B4-BE49-F238E27FC236}">
                <a16:creationId xmlns:a16="http://schemas.microsoft.com/office/drawing/2014/main" id="{F7C73FB8-7E42-4159-9EC0-CC3D664D96E7}"/>
              </a:ext>
            </a:extLst>
          </p:cNvPr>
          <p:cNvSpPr txBox="1">
            <a:spLocks/>
          </p:cNvSpPr>
          <p:nvPr/>
        </p:nvSpPr>
        <p:spPr>
          <a:xfrm>
            <a:off x="7572542" y="2985247"/>
            <a:ext cx="4190666" cy="3729317"/>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800" b="0" i="0" u="none" strike="noStrike" baseline="0" dirty="0">
                <a:solidFill>
                  <a:srgbClr val="000000"/>
                </a:solidFill>
                <a:latin typeface="BookAntiqua"/>
              </a:rPr>
              <a:t>The preceding code snippet will log the following to the console:</a:t>
            </a:r>
            <a:endParaRPr lang="en-US" dirty="0">
              <a:latin typeface="Lora-Regular"/>
            </a:endParaRPr>
          </a:p>
        </p:txBody>
      </p:sp>
      <p:pic>
        <p:nvPicPr>
          <p:cNvPr id="11" name="Picture 10">
            <a:extLst>
              <a:ext uri="{FF2B5EF4-FFF2-40B4-BE49-F238E27FC236}">
                <a16:creationId xmlns:a16="http://schemas.microsoft.com/office/drawing/2014/main" id="{2F37BF9B-98DA-412A-9110-23BAC3AA419E}"/>
              </a:ext>
            </a:extLst>
          </p:cNvPr>
          <p:cNvPicPr>
            <a:picLocks noChangeAspect="1"/>
          </p:cNvPicPr>
          <p:nvPr/>
        </p:nvPicPr>
        <p:blipFill>
          <a:blip r:embed="rId3"/>
          <a:stretch>
            <a:fillRect/>
          </a:stretch>
        </p:blipFill>
        <p:spPr>
          <a:xfrm>
            <a:off x="7581733" y="3809915"/>
            <a:ext cx="4105275" cy="800100"/>
          </a:xfrm>
          <a:prstGeom prst="rect">
            <a:avLst/>
          </a:prstGeom>
        </p:spPr>
      </p:pic>
      <p:sp>
        <p:nvSpPr>
          <p:cNvPr id="12" name="Content Placeholder 4">
            <a:extLst>
              <a:ext uri="{FF2B5EF4-FFF2-40B4-BE49-F238E27FC236}">
                <a16:creationId xmlns:a16="http://schemas.microsoft.com/office/drawing/2014/main" id="{5C14561E-2CF5-40ED-BC35-B757D0D3E380}"/>
              </a:ext>
            </a:extLst>
          </p:cNvPr>
          <p:cNvSpPr txBox="1">
            <a:spLocks/>
          </p:cNvSpPr>
          <p:nvPr/>
        </p:nvSpPr>
        <p:spPr>
          <a:xfrm>
            <a:off x="581192" y="5504330"/>
            <a:ext cx="11334416" cy="1138518"/>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800" b="0" i="0" u="none" strike="noStrike" baseline="0" dirty="0">
                <a:latin typeface="BookAntiqua"/>
              </a:rPr>
              <a:t>As you can see, an empty string and null will both result in the number 0. This is a choice that the makers of JavaScript made, which you will have to know—it can come in handy at times when you want to convert a string to 0 when it is empty or null.</a:t>
            </a:r>
            <a:endParaRPr lang="en-US" dirty="0">
              <a:latin typeface="Lora-Regular"/>
            </a:endParaRPr>
          </a:p>
        </p:txBody>
      </p:sp>
    </p:spTree>
    <p:extLst>
      <p:ext uri="{BB962C8B-B14F-4D97-AF65-F5344CB8AC3E}">
        <p14:creationId xmlns:p14="http://schemas.microsoft.com/office/powerpoint/2010/main" val="3455243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Converting data types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5"/>
            <a:ext cx="11029616" cy="4381669"/>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Next, enter the following snippet:</a:t>
            </a:r>
            <a:endParaRPr lang="en-US" sz="1800" dirty="0">
              <a:latin typeface="Lora-Regular"/>
            </a:endParaRPr>
          </a:p>
        </p:txBody>
      </p:sp>
      <p:sp>
        <p:nvSpPr>
          <p:cNvPr id="9" name="Content Placeholder 4">
            <a:extLst>
              <a:ext uri="{FF2B5EF4-FFF2-40B4-BE49-F238E27FC236}">
                <a16:creationId xmlns:a16="http://schemas.microsoft.com/office/drawing/2014/main" id="{F7C73FB8-7E42-4159-9EC0-CC3D664D96E7}"/>
              </a:ext>
            </a:extLst>
          </p:cNvPr>
          <p:cNvSpPr txBox="1">
            <a:spLocks/>
          </p:cNvSpPr>
          <p:nvPr/>
        </p:nvSpPr>
        <p:spPr>
          <a:xfrm>
            <a:off x="7572542" y="2823883"/>
            <a:ext cx="4190666" cy="3890682"/>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800" b="0" i="0" u="none" strike="noStrike" baseline="0" dirty="0">
                <a:latin typeface="BookAntiqua"/>
              </a:rPr>
              <a:t>The result that will be logged to the console is:</a:t>
            </a:r>
            <a:endParaRPr lang="en-US" dirty="0">
              <a:latin typeface="Lora-Regular"/>
            </a:endParaRPr>
          </a:p>
        </p:txBody>
      </p:sp>
      <p:sp>
        <p:nvSpPr>
          <p:cNvPr id="12" name="Content Placeholder 4">
            <a:extLst>
              <a:ext uri="{FF2B5EF4-FFF2-40B4-BE49-F238E27FC236}">
                <a16:creationId xmlns:a16="http://schemas.microsoft.com/office/drawing/2014/main" id="{5C14561E-2CF5-40ED-BC35-B757D0D3E380}"/>
              </a:ext>
            </a:extLst>
          </p:cNvPr>
          <p:cNvSpPr txBox="1">
            <a:spLocks/>
          </p:cNvSpPr>
          <p:nvPr/>
        </p:nvSpPr>
        <p:spPr>
          <a:xfrm>
            <a:off x="581192" y="5504330"/>
            <a:ext cx="11334416" cy="1138518"/>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800" b="0" i="0" u="none" strike="noStrike" baseline="0" dirty="0">
                <a:latin typeface="BookAntiqua"/>
              </a:rPr>
              <a:t>Here, we can see that anything that can't be interpreted as a number by simply removing the quotes will evaluate as </a:t>
            </a:r>
            <a:r>
              <a:rPr lang="en-US" sz="1800" b="0" i="0" u="none" strike="noStrike" baseline="0" dirty="0" err="1">
                <a:latin typeface="Consolas" panose="020B0609020204030204" pitchFamily="49" charset="0"/>
              </a:rPr>
              <a:t>NaN</a:t>
            </a:r>
            <a:r>
              <a:rPr lang="en-US" sz="1800" b="0" i="0" u="none" strike="noStrike" baseline="0" dirty="0">
                <a:latin typeface="Consolas" panose="020B0609020204030204" pitchFamily="49" charset="0"/>
              </a:rPr>
              <a:t> </a:t>
            </a:r>
            <a:r>
              <a:rPr lang="en-US" sz="1800" b="0" i="0" u="none" strike="noStrike" baseline="0" dirty="0">
                <a:latin typeface="BookAntiqua"/>
              </a:rPr>
              <a:t>(not a number).</a:t>
            </a:r>
            <a:endParaRPr lang="en-US" dirty="0">
              <a:latin typeface="Lora-Regular"/>
            </a:endParaRPr>
          </a:p>
        </p:txBody>
      </p:sp>
      <p:pic>
        <p:nvPicPr>
          <p:cNvPr id="4" name="Picture 3">
            <a:extLst>
              <a:ext uri="{FF2B5EF4-FFF2-40B4-BE49-F238E27FC236}">
                <a16:creationId xmlns:a16="http://schemas.microsoft.com/office/drawing/2014/main" id="{1C388564-54C5-402B-8B6E-2D93EACBF315}"/>
              </a:ext>
            </a:extLst>
          </p:cNvPr>
          <p:cNvPicPr>
            <a:picLocks noChangeAspect="1"/>
          </p:cNvPicPr>
          <p:nvPr/>
        </p:nvPicPr>
        <p:blipFill>
          <a:blip r:embed="rId2"/>
          <a:stretch>
            <a:fillRect/>
          </a:stretch>
        </p:blipFill>
        <p:spPr>
          <a:xfrm>
            <a:off x="733425" y="3429000"/>
            <a:ext cx="5514975" cy="1047750"/>
          </a:xfrm>
          <a:prstGeom prst="rect">
            <a:avLst/>
          </a:prstGeom>
        </p:spPr>
      </p:pic>
      <p:pic>
        <p:nvPicPr>
          <p:cNvPr id="13" name="Picture 12">
            <a:extLst>
              <a:ext uri="{FF2B5EF4-FFF2-40B4-BE49-F238E27FC236}">
                <a16:creationId xmlns:a16="http://schemas.microsoft.com/office/drawing/2014/main" id="{5608E867-9494-48B0-AD62-1B4D8A922E7A}"/>
              </a:ext>
            </a:extLst>
          </p:cNvPr>
          <p:cNvPicPr>
            <a:picLocks noChangeAspect="1"/>
          </p:cNvPicPr>
          <p:nvPr/>
        </p:nvPicPr>
        <p:blipFill>
          <a:blip r:embed="rId3"/>
          <a:stretch>
            <a:fillRect/>
          </a:stretch>
        </p:blipFill>
        <p:spPr>
          <a:xfrm>
            <a:off x="7572542" y="3714750"/>
            <a:ext cx="3429000" cy="476250"/>
          </a:xfrm>
          <a:prstGeom prst="rect">
            <a:avLst/>
          </a:prstGeom>
        </p:spPr>
      </p:pic>
    </p:spTree>
    <p:extLst>
      <p:ext uri="{BB962C8B-B14F-4D97-AF65-F5344CB8AC3E}">
        <p14:creationId xmlns:p14="http://schemas.microsoft.com/office/powerpoint/2010/main" val="1306988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Converting data types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5"/>
            <a:ext cx="11029616" cy="4381669"/>
          </a:xfrm>
        </p:spPr>
        <p:txBody>
          <a:bodyPr anchor="t">
            <a:normAutofit/>
          </a:bodyPr>
          <a:lstStyle/>
          <a:p>
            <a:pPr marL="0" indent="0" algn="l">
              <a:buNone/>
            </a:pPr>
            <a:r>
              <a:rPr lang="en-US" sz="1800" b="0" i="0" u="none" strike="noStrike" baseline="0" dirty="0">
                <a:latin typeface="BookAntiqua"/>
              </a:rPr>
              <a:t>Let's continue with the following code:</a:t>
            </a:r>
            <a:endParaRPr lang="en-US" sz="1800" dirty="0">
              <a:latin typeface="Lora-Regular"/>
            </a:endParaRPr>
          </a:p>
        </p:txBody>
      </p:sp>
      <p:sp>
        <p:nvSpPr>
          <p:cNvPr id="9" name="Content Placeholder 4">
            <a:extLst>
              <a:ext uri="{FF2B5EF4-FFF2-40B4-BE49-F238E27FC236}">
                <a16:creationId xmlns:a16="http://schemas.microsoft.com/office/drawing/2014/main" id="{F7C73FB8-7E42-4159-9EC0-CC3D664D96E7}"/>
              </a:ext>
            </a:extLst>
          </p:cNvPr>
          <p:cNvSpPr txBox="1">
            <a:spLocks/>
          </p:cNvSpPr>
          <p:nvPr/>
        </p:nvSpPr>
        <p:spPr>
          <a:xfrm>
            <a:off x="7572542" y="2823883"/>
            <a:ext cx="4190666" cy="3890682"/>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800" b="0" i="0" u="none" strike="noStrike" baseline="0" dirty="0">
                <a:latin typeface="BookAntiqua"/>
              </a:rPr>
              <a:t>Finally, this one will log the following:</a:t>
            </a:r>
            <a:endParaRPr lang="en-US" dirty="0">
              <a:latin typeface="Lora-Regular"/>
            </a:endParaRPr>
          </a:p>
        </p:txBody>
      </p:sp>
      <p:sp>
        <p:nvSpPr>
          <p:cNvPr id="12" name="Content Placeholder 4">
            <a:extLst>
              <a:ext uri="{FF2B5EF4-FFF2-40B4-BE49-F238E27FC236}">
                <a16:creationId xmlns:a16="http://schemas.microsoft.com/office/drawing/2014/main" id="{5C14561E-2CF5-40ED-BC35-B757D0D3E380}"/>
              </a:ext>
            </a:extLst>
          </p:cNvPr>
          <p:cNvSpPr txBox="1">
            <a:spLocks/>
          </p:cNvSpPr>
          <p:nvPr/>
        </p:nvSpPr>
        <p:spPr>
          <a:xfrm>
            <a:off x="581192" y="5504330"/>
            <a:ext cx="11334416" cy="1138518"/>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r>
              <a:rPr lang="en-US" sz="1800" b="0" i="0" u="none" strike="noStrike" baseline="0" dirty="0">
                <a:latin typeface="BookAntiqua"/>
              </a:rPr>
              <a:t>This output shows that any string will return </a:t>
            </a:r>
            <a:r>
              <a:rPr lang="en-US" sz="1800" b="0" i="0" u="none" strike="noStrike" baseline="0" dirty="0">
                <a:latin typeface="Consolas" panose="020B0609020204030204" pitchFamily="49" charset="0"/>
              </a:rPr>
              <a:t>true </a:t>
            </a:r>
            <a:r>
              <a:rPr lang="en-US" sz="1800" b="0" i="0" u="none" strike="noStrike" baseline="0" dirty="0">
                <a:latin typeface="BookAntiqua"/>
              </a:rPr>
              <a:t>when converted to a Boolean, even the string </a:t>
            </a:r>
            <a:r>
              <a:rPr lang="en-US" sz="1800" b="0" i="0" u="none" strike="noStrike" baseline="0" dirty="0">
                <a:latin typeface="Consolas" panose="020B0609020204030204" pitchFamily="49" charset="0"/>
              </a:rPr>
              <a:t>"false"</a:t>
            </a:r>
            <a:r>
              <a:rPr lang="en-US" sz="1800" b="0" i="0" u="none" strike="noStrike" baseline="0" dirty="0">
                <a:latin typeface="BookAntiqua"/>
              </a:rPr>
              <a:t>! Only an empty string, null, and undefined will lead to a Boolean value of </a:t>
            </a:r>
            <a:r>
              <a:rPr lang="en-US" sz="1800" b="0" i="0" u="none" strike="noStrike" baseline="0" dirty="0">
                <a:latin typeface="Consolas" panose="020B0609020204030204" pitchFamily="49" charset="0"/>
              </a:rPr>
              <a:t>false</a:t>
            </a:r>
            <a:r>
              <a:rPr lang="en-US" sz="1800" b="0" i="0" u="none" strike="noStrike" baseline="0" dirty="0">
                <a:latin typeface="BookAntiqua"/>
              </a:rPr>
              <a:t>.</a:t>
            </a:r>
            <a:endParaRPr lang="en-US" dirty="0">
              <a:latin typeface="Lora-Regular"/>
            </a:endParaRPr>
          </a:p>
        </p:txBody>
      </p:sp>
      <p:pic>
        <p:nvPicPr>
          <p:cNvPr id="6" name="Picture 5">
            <a:extLst>
              <a:ext uri="{FF2B5EF4-FFF2-40B4-BE49-F238E27FC236}">
                <a16:creationId xmlns:a16="http://schemas.microsoft.com/office/drawing/2014/main" id="{4A346903-8A2D-4118-94C0-AFC9412C4749}"/>
              </a:ext>
            </a:extLst>
          </p:cNvPr>
          <p:cNvPicPr>
            <a:picLocks noChangeAspect="1"/>
          </p:cNvPicPr>
          <p:nvPr/>
        </p:nvPicPr>
        <p:blipFill>
          <a:blip r:embed="rId2"/>
          <a:stretch>
            <a:fillRect/>
          </a:stretch>
        </p:blipFill>
        <p:spPr>
          <a:xfrm>
            <a:off x="846324" y="2823883"/>
            <a:ext cx="5514975" cy="2343150"/>
          </a:xfrm>
          <a:prstGeom prst="rect">
            <a:avLst/>
          </a:prstGeom>
        </p:spPr>
      </p:pic>
      <p:pic>
        <p:nvPicPr>
          <p:cNvPr id="8" name="Picture 7">
            <a:extLst>
              <a:ext uri="{FF2B5EF4-FFF2-40B4-BE49-F238E27FC236}">
                <a16:creationId xmlns:a16="http://schemas.microsoft.com/office/drawing/2014/main" id="{BE0B84D4-2C18-481F-8686-DB2CC2693627}"/>
              </a:ext>
            </a:extLst>
          </p:cNvPr>
          <p:cNvPicPr>
            <a:picLocks noChangeAspect="1"/>
          </p:cNvPicPr>
          <p:nvPr/>
        </p:nvPicPr>
        <p:blipFill>
          <a:blip r:embed="rId3"/>
          <a:stretch>
            <a:fillRect/>
          </a:stretch>
        </p:blipFill>
        <p:spPr>
          <a:xfrm>
            <a:off x="7737382" y="3590645"/>
            <a:ext cx="3476625" cy="809625"/>
          </a:xfrm>
          <a:prstGeom prst="rect">
            <a:avLst/>
          </a:prstGeom>
        </p:spPr>
      </p:pic>
    </p:spTree>
    <p:extLst>
      <p:ext uri="{BB962C8B-B14F-4D97-AF65-F5344CB8AC3E}">
        <p14:creationId xmlns:p14="http://schemas.microsoft.com/office/powerpoint/2010/main" val="3999360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8BEB-9FB0-47CA-9D6A-DC934585618F}"/>
              </a:ext>
            </a:extLst>
          </p:cNvPr>
          <p:cNvSpPr>
            <a:spLocks noGrp="1"/>
          </p:cNvSpPr>
          <p:nvPr>
            <p:ph type="title"/>
          </p:nvPr>
        </p:nvSpPr>
        <p:spPr/>
        <p:txBody>
          <a:bodyPr/>
          <a:lstStyle/>
          <a:p>
            <a:r>
              <a:rPr lang="en-US" dirty="0"/>
              <a:t>Converting data types</a:t>
            </a:r>
          </a:p>
        </p:txBody>
      </p:sp>
      <p:sp>
        <p:nvSpPr>
          <p:cNvPr id="5" name="Content Placeholder 4">
            <a:extLst>
              <a:ext uri="{FF2B5EF4-FFF2-40B4-BE49-F238E27FC236}">
                <a16:creationId xmlns:a16="http://schemas.microsoft.com/office/drawing/2014/main" id="{84C799A7-8B34-4428-8D96-58B6503E7482}"/>
              </a:ext>
            </a:extLst>
          </p:cNvPr>
          <p:cNvSpPr>
            <a:spLocks noGrp="1"/>
          </p:cNvSpPr>
          <p:nvPr>
            <p:ph idx="1"/>
          </p:nvPr>
        </p:nvSpPr>
        <p:spPr>
          <a:xfrm>
            <a:off x="581192" y="2180495"/>
            <a:ext cx="11029616" cy="4381669"/>
          </a:xfrm>
        </p:spPr>
        <p:txBody>
          <a:bodyPr anchor="t">
            <a:normAutofit/>
          </a:bodyPr>
          <a:lstStyle/>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BookAntiqua"/>
              </a:rPr>
              <a:t>Let's tease your brain a little bit more. What do you think this one will log?</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buNone/>
            </a:pPr>
            <a:r>
              <a:rPr lang="en-US" sz="1800" b="0" i="0" u="none" strike="noStrike" baseline="0" dirty="0">
                <a:latin typeface="BookAntiqua"/>
              </a:rPr>
              <a:t>This one logs </a:t>
            </a:r>
            <a:r>
              <a:rPr lang="en-US" sz="1800" b="0" i="0" u="none" strike="noStrike" baseline="0" dirty="0">
                <a:latin typeface="Consolas" panose="020B0609020204030204" pitchFamily="49" charset="0"/>
              </a:rPr>
              <a:t>4</a:t>
            </a:r>
            <a:r>
              <a:rPr lang="en-US" sz="1800" b="0" i="0" u="none" strike="noStrike" baseline="0" dirty="0">
                <a:latin typeface="BookAntiqua"/>
              </a:rPr>
              <a:t>! The string gets converted to a number before it executes the plus operation, and therefore it is a mathematical operation and not a string concatenation. In the next sections of this chapter, we will discuss operators in more depth. </a:t>
            </a:r>
            <a:endParaRPr lang="en-US" dirty="0">
              <a:latin typeface="Lora-Regular"/>
            </a:endParaRPr>
          </a:p>
          <a:p>
            <a:pPr marL="0" indent="0" algn="l">
              <a:buNone/>
            </a:pPr>
            <a:endParaRPr lang="en-US" sz="1800" dirty="0">
              <a:latin typeface="Lora-Regular"/>
            </a:endParaRPr>
          </a:p>
        </p:txBody>
      </p:sp>
      <p:sp>
        <p:nvSpPr>
          <p:cNvPr id="9" name="Content Placeholder 4">
            <a:extLst>
              <a:ext uri="{FF2B5EF4-FFF2-40B4-BE49-F238E27FC236}">
                <a16:creationId xmlns:a16="http://schemas.microsoft.com/office/drawing/2014/main" id="{F7C73FB8-7E42-4159-9EC0-CC3D664D96E7}"/>
              </a:ext>
            </a:extLst>
          </p:cNvPr>
          <p:cNvSpPr txBox="1">
            <a:spLocks/>
          </p:cNvSpPr>
          <p:nvPr/>
        </p:nvSpPr>
        <p:spPr>
          <a:xfrm>
            <a:off x="7572542" y="2823883"/>
            <a:ext cx="4190666" cy="3890682"/>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a:endParaRPr lang="en-US" dirty="0">
              <a:latin typeface="Lora-Regular"/>
            </a:endParaRPr>
          </a:p>
        </p:txBody>
      </p:sp>
      <p:sp>
        <p:nvSpPr>
          <p:cNvPr id="12" name="Content Placeholder 4">
            <a:extLst>
              <a:ext uri="{FF2B5EF4-FFF2-40B4-BE49-F238E27FC236}">
                <a16:creationId xmlns:a16="http://schemas.microsoft.com/office/drawing/2014/main" id="{5C14561E-2CF5-40ED-BC35-B757D0D3E380}"/>
              </a:ext>
            </a:extLst>
          </p:cNvPr>
          <p:cNvSpPr txBox="1">
            <a:spLocks/>
          </p:cNvSpPr>
          <p:nvPr/>
        </p:nvSpPr>
        <p:spPr>
          <a:xfrm>
            <a:off x="581192" y="4778188"/>
            <a:ext cx="11334416" cy="186466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a:buNone/>
            </a:pPr>
            <a:endParaRPr lang="en-US" dirty="0">
              <a:latin typeface="Lora-Regular"/>
            </a:endParaRPr>
          </a:p>
        </p:txBody>
      </p:sp>
      <p:pic>
        <p:nvPicPr>
          <p:cNvPr id="4" name="Picture 3">
            <a:extLst>
              <a:ext uri="{FF2B5EF4-FFF2-40B4-BE49-F238E27FC236}">
                <a16:creationId xmlns:a16="http://schemas.microsoft.com/office/drawing/2014/main" id="{4E04FDF7-7A7F-405F-BD80-D12838078AE4}"/>
              </a:ext>
            </a:extLst>
          </p:cNvPr>
          <p:cNvPicPr>
            <a:picLocks noChangeAspect="1"/>
          </p:cNvPicPr>
          <p:nvPr/>
        </p:nvPicPr>
        <p:blipFill>
          <a:blip r:embed="rId2"/>
          <a:stretch>
            <a:fillRect/>
          </a:stretch>
        </p:blipFill>
        <p:spPr>
          <a:xfrm>
            <a:off x="3757612" y="3351594"/>
            <a:ext cx="4981575" cy="1104900"/>
          </a:xfrm>
          <a:prstGeom prst="rect">
            <a:avLst/>
          </a:prstGeom>
        </p:spPr>
      </p:pic>
    </p:spTree>
    <p:extLst>
      <p:ext uri="{BB962C8B-B14F-4D97-AF65-F5344CB8AC3E}">
        <p14:creationId xmlns:p14="http://schemas.microsoft.com/office/powerpoint/2010/main" val="465486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6BC6-9D9C-46FF-AB9D-73623C64F015}"/>
              </a:ext>
            </a:extLst>
          </p:cNvPr>
          <p:cNvSpPr>
            <a:spLocks noGrp="1"/>
          </p:cNvSpPr>
          <p:nvPr>
            <p:ph type="title"/>
          </p:nvPr>
        </p:nvSpPr>
        <p:spPr/>
        <p:txBody>
          <a:bodyPr/>
          <a:lstStyle/>
          <a:p>
            <a:r>
              <a:rPr lang="en-US" dirty="0"/>
              <a:t>Practice exercise 2.1</a:t>
            </a:r>
          </a:p>
        </p:txBody>
      </p:sp>
      <p:sp>
        <p:nvSpPr>
          <p:cNvPr id="3" name="Content Placeholder 2">
            <a:extLst>
              <a:ext uri="{FF2B5EF4-FFF2-40B4-BE49-F238E27FC236}">
                <a16:creationId xmlns:a16="http://schemas.microsoft.com/office/drawing/2014/main" id="{37CD9648-AB5B-4C41-954D-746AACFD70C2}"/>
              </a:ext>
            </a:extLst>
          </p:cNvPr>
          <p:cNvSpPr>
            <a:spLocks noGrp="1"/>
          </p:cNvSpPr>
          <p:nvPr>
            <p:ph idx="1"/>
          </p:nvPr>
        </p:nvSpPr>
        <p:spPr>
          <a:xfrm>
            <a:off x="581192" y="2180496"/>
            <a:ext cx="11029615" cy="4336845"/>
          </a:xfrm>
        </p:spPr>
        <p:txBody>
          <a:bodyPr>
            <a:normAutofit/>
          </a:bodyPr>
          <a:lstStyle/>
          <a:p>
            <a:pPr marL="0" indent="0" algn="l">
              <a:buNone/>
            </a:pPr>
            <a:r>
              <a:rPr lang="en-US" sz="1800" b="0" i="0" u="none" strike="noStrike" baseline="0" dirty="0">
                <a:latin typeface="BookAntiqua"/>
              </a:rPr>
              <a:t>What are the types of these variables listed below? Verify this with </a:t>
            </a:r>
            <a:r>
              <a:rPr lang="en-US" sz="1800" b="0" i="0" u="none" strike="noStrike" baseline="0" dirty="0" err="1">
                <a:latin typeface="Consolas" panose="020B0609020204030204" pitchFamily="49" charset="0"/>
              </a:rPr>
              <a:t>typeof</a:t>
            </a:r>
            <a:r>
              <a:rPr lang="en-US" sz="1800" b="0" i="0" u="none" strike="noStrike" baseline="0" dirty="0">
                <a:latin typeface="Consolas" panose="020B0609020204030204" pitchFamily="49" charset="0"/>
              </a:rPr>
              <a:t> </a:t>
            </a:r>
            <a:r>
              <a:rPr lang="en-US" sz="1800" b="0" i="0" u="none" strike="noStrike" baseline="0" dirty="0">
                <a:latin typeface="BookAntiqua"/>
              </a:rPr>
              <a:t>and output the result to the </a:t>
            </a:r>
            <a:r>
              <a:rPr lang="en-US" sz="1800" b="0" i="0" u="none" strike="noStrike" baseline="0">
                <a:latin typeface="BookAntiqua"/>
              </a:rPr>
              <a:t>console:</a:t>
            </a: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p>
        </p:txBody>
      </p:sp>
      <p:pic>
        <p:nvPicPr>
          <p:cNvPr id="5" name="Picture 4">
            <a:extLst>
              <a:ext uri="{FF2B5EF4-FFF2-40B4-BE49-F238E27FC236}">
                <a16:creationId xmlns:a16="http://schemas.microsoft.com/office/drawing/2014/main" id="{F2B59297-B0CB-4868-BDF6-19A310E61EFE}"/>
              </a:ext>
            </a:extLst>
          </p:cNvPr>
          <p:cNvPicPr>
            <a:picLocks noChangeAspect="1"/>
          </p:cNvPicPr>
          <p:nvPr/>
        </p:nvPicPr>
        <p:blipFill>
          <a:blip r:embed="rId3"/>
          <a:stretch>
            <a:fillRect/>
          </a:stretch>
        </p:blipFill>
        <p:spPr>
          <a:xfrm>
            <a:off x="3695980" y="3907491"/>
            <a:ext cx="4638675" cy="1714500"/>
          </a:xfrm>
          <a:prstGeom prst="rect">
            <a:avLst/>
          </a:prstGeom>
        </p:spPr>
      </p:pic>
    </p:spTree>
    <p:extLst>
      <p:ext uri="{BB962C8B-B14F-4D97-AF65-F5344CB8AC3E}">
        <p14:creationId xmlns:p14="http://schemas.microsoft.com/office/powerpoint/2010/main" val="3905183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180496"/>
            <a:ext cx="11029615" cy="4256163"/>
          </a:xfrm>
        </p:spPr>
        <p:txBody>
          <a:bodyPr>
            <a:normAutofit/>
          </a:bodyPr>
          <a:lstStyle/>
          <a:p>
            <a:pPr marL="0" indent="0" algn="ctr">
              <a:buNone/>
            </a:pPr>
            <a:r>
              <a:rPr lang="en-US" sz="1800" b="0" i="0" u="none" strike="noStrike" baseline="0" dirty="0">
                <a:latin typeface="BookAntiqua"/>
              </a:rPr>
              <a:t>After seeing quite a few data types and some ways to convert them, it is time for the </a:t>
            </a:r>
          </a:p>
          <a:p>
            <a:pPr marL="0" indent="0" algn="ctr">
              <a:buNone/>
            </a:pPr>
            <a:r>
              <a:rPr lang="en-US" sz="1800" b="0" i="0" u="none" strike="noStrike" baseline="0" dirty="0">
                <a:latin typeface="BookAntiqua"/>
              </a:rPr>
              <a:t>next major building block: operators. These come in handy whenever we want to</a:t>
            </a:r>
          </a:p>
          <a:p>
            <a:pPr marL="0" indent="0" algn="ctr">
              <a:buNone/>
            </a:pPr>
            <a:r>
              <a:rPr lang="en-US" sz="1800" b="0" i="0" u="none" strike="noStrike" baseline="0" dirty="0">
                <a:latin typeface="BookAntiqua"/>
              </a:rPr>
              <a:t>work with the variables, modify them, perform calculations on them, and compare</a:t>
            </a:r>
          </a:p>
          <a:p>
            <a:pPr marL="0" indent="0" algn="ctr">
              <a:buNone/>
            </a:pPr>
            <a:r>
              <a:rPr lang="en-US" sz="1800" b="0" i="0" u="none" strike="noStrike" baseline="0" dirty="0">
                <a:latin typeface="BookAntiqua"/>
              </a:rPr>
              <a:t>them. They are called operators because we use them to operate on our variables.</a:t>
            </a:r>
            <a:endParaRPr lang="en-US" sz="1800" dirty="0"/>
          </a:p>
        </p:txBody>
      </p:sp>
    </p:spTree>
    <p:extLst>
      <p:ext uri="{BB962C8B-B14F-4D97-AF65-F5344CB8AC3E}">
        <p14:creationId xmlns:p14="http://schemas.microsoft.com/office/powerpoint/2010/main" val="703338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2B0-BA3A-4E84-945E-8D9DA8148296}"/>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33BFBCF5-AF61-445E-BC3A-FF2674FBAD8F}"/>
              </a:ext>
            </a:extLst>
          </p:cNvPr>
          <p:cNvSpPr>
            <a:spLocks noGrp="1"/>
          </p:cNvSpPr>
          <p:nvPr>
            <p:ph idx="1"/>
          </p:nvPr>
        </p:nvSpPr>
        <p:spPr>
          <a:xfrm>
            <a:off x="581192" y="2061882"/>
            <a:ext cx="11029616" cy="4374777"/>
          </a:xfrm>
        </p:spPr>
        <p:txBody>
          <a:bodyPr anchor="ctr">
            <a:normAutofit/>
          </a:bodyPr>
          <a:lstStyle/>
          <a:p>
            <a:pPr marL="0" indent="0" algn="ctr">
              <a:buNone/>
            </a:pPr>
            <a:r>
              <a:rPr lang="en-US" sz="1800" b="0" i="0" u="none" strike="noStrike" baseline="0" dirty="0">
                <a:latin typeface="BookAntiqua"/>
              </a:rPr>
              <a:t>Arithmetic operators can be used to perform operations with numbers. Most of these</a:t>
            </a:r>
          </a:p>
          <a:p>
            <a:pPr marL="0" indent="0" algn="ctr">
              <a:buNone/>
            </a:pPr>
            <a:r>
              <a:rPr lang="en-US" sz="1800" b="0" i="0" u="none" strike="noStrike" baseline="0" dirty="0">
                <a:latin typeface="BookAntiqua"/>
              </a:rPr>
              <a:t>operations will feel very natural to you because they are the basic mathematics you</a:t>
            </a:r>
          </a:p>
          <a:p>
            <a:pPr marL="0" indent="0" algn="ctr">
              <a:buNone/>
            </a:pPr>
            <a:r>
              <a:rPr lang="en-US" sz="1800" b="0" i="0" u="none" strike="noStrike" baseline="0" dirty="0">
                <a:latin typeface="BookAntiqua"/>
              </a:rPr>
              <a:t>will have come across earlier in life already.</a:t>
            </a:r>
            <a:endParaRPr lang="en-US" sz="1800" dirty="0"/>
          </a:p>
        </p:txBody>
      </p:sp>
    </p:spTree>
    <p:extLst>
      <p:ext uri="{BB962C8B-B14F-4D97-AF65-F5344CB8AC3E}">
        <p14:creationId xmlns:p14="http://schemas.microsoft.com/office/powerpoint/2010/main" val="741938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F1E-E00B-4AA3-B522-B8606191245B}"/>
              </a:ext>
            </a:extLst>
          </p:cNvPr>
          <p:cNvSpPr>
            <a:spLocks noGrp="1"/>
          </p:cNvSpPr>
          <p:nvPr>
            <p:ph type="title"/>
          </p:nvPr>
        </p:nvSpPr>
        <p:spPr/>
        <p:txBody>
          <a:bodyPr/>
          <a:lstStyle/>
          <a:p>
            <a:r>
              <a:rPr lang="en-US" dirty="0"/>
              <a:t>Addition</a:t>
            </a:r>
          </a:p>
        </p:txBody>
      </p:sp>
      <p:sp>
        <p:nvSpPr>
          <p:cNvPr id="3" name="Content Placeholder 2">
            <a:extLst>
              <a:ext uri="{FF2B5EF4-FFF2-40B4-BE49-F238E27FC236}">
                <a16:creationId xmlns:a16="http://schemas.microsoft.com/office/drawing/2014/main" id="{614423E7-18B6-4201-B553-5D3DB2352E3B}"/>
              </a:ext>
            </a:extLst>
          </p:cNvPr>
          <p:cNvSpPr>
            <a:spLocks noGrp="1"/>
          </p:cNvSpPr>
          <p:nvPr>
            <p:ph idx="1"/>
          </p:nvPr>
        </p:nvSpPr>
        <p:spPr>
          <a:xfrm>
            <a:off x="581192" y="2180496"/>
            <a:ext cx="11029615" cy="4318916"/>
          </a:xfrm>
        </p:spPr>
        <p:txBody>
          <a:bodyPr anchor="t">
            <a:normAutofit/>
          </a:bodyPr>
          <a:lstStyle/>
          <a:p>
            <a:pPr marL="0" indent="0" algn="l">
              <a:buNone/>
            </a:pPr>
            <a:r>
              <a:rPr lang="en-US" sz="1800" b="0" i="0" u="none" strike="noStrike" baseline="0" dirty="0">
                <a:latin typeface="BookAntiqua"/>
              </a:rPr>
              <a:t>Addition in JavaScript is very simple, we have seen it already. We use </a:t>
            </a:r>
            <a:r>
              <a:rPr lang="en-US" sz="1800" b="0" i="0" u="none" strike="noStrike" baseline="0" dirty="0">
                <a:latin typeface="Consolas" panose="020B0609020204030204" pitchFamily="49" charset="0"/>
              </a:rPr>
              <a:t>+ </a:t>
            </a:r>
            <a:r>
              <a:rPr lang="en-US" sz="1800" b="0" i="0" u="none" strike="noStrike" baseline="0" dirty="0">
                <a:latin typeface="BookAntiqua"/>
              </a:rPr>
              <a:t>for this operation: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However, this operator can also come in very handy for concatenating strings. Note the added space after </a:t>
            </a:r>
            <a:r>
              <a:rPr lang="en-US" sz="1800" b="0" i="0" u="none" strike="noStrike" baseline="0" dirty="0">
                <a:latin typeface="Consolas" panose="020B0609020204030204" pitchFamily="49" charset="0"/>
              </a:rPr>
              <a:t>"Hello" </a:t>
            </a:r>
            <a:r>
              <a:rPr lang="en-US" sz="1800" b="0" i="0" u="none" strike="noStrike" baseline="0" dirty="0">
                <a:latin typeface="BookAntiqua"/>
              </a:rPr>
              <a:t>to ensure the end result contains space characters:</a:t>
            </a:r>
            <a:endParaRPr lang="en-US" dirty="0">
              <a:latin typeface="Lora-Regular"/>
            </a:endParaRPr>
          </a:p>
        </p:txBody>
      </p:sp>
      <p:pic>
        <p:nvPicPr>
          <p:cNvPr id="6" name="Picture 5">
            <a:extLst>
              <a:ext uri="{FF2B5EF4-FFF2-40B4-BE49-F238E27FC236}">
                <a16:creationId xmlns:a16="http://schemas.microsoft.com/office/drawing/2014/main" id="{7B90860D-8872-4D8C-B128-CD94403ABE87}"/>
              </a:ext>
            </a:extLst>
          </p:cNvPr>
          <p:cNvPicPr>
            <a:picLocks noChangeAspect="1"/>
          </p:cNvPicPr>
          <p:nvPr/>
        </p:nvPicPr>
        <p:blipFill>
          <a:blip r:embed="rId2"/>
          <a:stretch>
            <a:fillRect/>
          </a:stretch>
        </p:blipFill>
        <p:spPr>
          <a:xfrm>
            <a:off x="2438400" y="2914650"/>
            <a:ext cx="7315200" cy="1028700"/>
          </a:xfrm>
          <a:prstGeom prst="rect">
            <a:avLst/>
          </a:prstGeom>
        </p:spPr>
      </p:pic>
      <p:pic>
        <p:nvPicPr>
          <p:cNvPr id="10" name="Picture 9">
            <a:extLst>
              <a:ext uri="{FF2B5EF4-FFF2-40B4-BE49-F238E27FC236}">
                <a16:creationId xmlns:a16="http://schemas.microsoft.com/office/drawing/2014/main" id="{408C5512-8E03-46FE-AA80-D7C0F22C2B6F}"/>
              </a:ext>
            </a:extLst>
          </p:cNvPr>
          <p:cNvPicPr>
            <a:picLocks noChangeAspect="1"/>
          </p:cNvPicPr>
          <p:nvPr/>
        </p:nvPicPr>
        <p:blipFill rotWithShape="1">
          <a:blip r:embed="rId3"/>
          <a:srcRect r="9540"/>
          <a:stretch/>
        </p:blipFill>
        <p:spPr>
          <a:xfrm>
            <a:off x="2438401" y="5297581"/>
            <a:ext cx="7315200" cy="1085850"/>
          </a:xfrm>
          <a:prstGeom prst="rect">
            <a:avLst/>
          </a:prstGeom>
        </p:spPr>
      </p:pic>
    </p:spTree>
    <p:extLst>
      <p:ext uri="{BB962C8B-B14F-4D97-AF65-F5344CB8AC3E}">
        <p14:creationId xmlns:p14="http://schemas.microsoft.com/office/powerpoint/2010/main" val="33421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F1E-E00B-4AA3-B522-B8606191245B}"/>
              </a:ext>
            </a:extLst>
          </p:cNvPr>
          <p:cNvSpPr>
            <a:spLocks noGrp="1"/>
          </p:cNvSpPr>
          <p:nvPr>
            <p:ph type="title"/>
          </p:nvPr>
        </p:nvSpPr>
        <p:spPr/>
        <p:txBody>
          <a:bodyPr/>
          <a:lstStyle/>
          <a:p>
            <a:r>
              <a:rPr lang="en-US" dirty="0"/>
              <a:t>Addition</a:t>
            </a:r>
          </a:p>
        </p:txBody>
      </p:sp>
      <p:sp>
        <p:nvSpPr>
          <p:cNvPr id="3" name="Content Placeholder 2">
            <a:extLst>
              <a:ext uri="{FF2B5EF4-FFF2-40B4-BE49-F238E27FC236}">
                <a16:creationId xmlns:a16="http://schemas.microsoft.com/office/drawing/2014/main" id="{614423E7-18B6-4201-B553-5D3DB2352E3B}"/>
              </a:ext>
            </a:extLst>
          </p:cNvPr>
          <p:cNvSpPr>
            <a:spLocks noGrp="1"/>
          </p:cNvSpPr>
          <p:nvPr>
            <p:ph idx="1"/>
          </p:nvPr>
        </p:nvSpPr>
        <p:spPr>
          <a:xfrm>
            <a:off x="581192" y="2180496"/>
            <a:ext cx="11029615" cy="4318916"/>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of printing </a:t>
            </a:r>
            <a:r>
              <a:rPr lang="en-US" sz="1800" b="0" i="0" u="none" strike="noStrike" baseline="0" dirty="0">
                <a:latin typeface="Consolas" panose="020B0609020204030204" pitchFamily="49" charset="0"/>
              </a:rPr>
              <a:t>result1 </a:t>
            </a:r>
            <a:r>
              <a:rPr lang="en-US" sz="1800" b="0" i="0" u="none" strike="noStrike" baseline="0" dirty="0">
                <a:latin typeface="BookAntiqua"/>
              </a:rPr>
              <a:t>and </a:t>
            </a:r>
            <a:r>
              <a:rPr lang="en-US" sz="1800" b="0" i="0" u="none" strike="noStrike" baseline="0" dirty="0">
                <a:latin typeface="Consolas" panose="020B0609020204030204" pitchFamily="49" charset="0"/>
              </a:rPr>
              <a:t>result2 </a:t>
            </a:r>
            <a:r>
              <a:rPr lang="en-US" sz="1800" b="0" i="0" u="none" strike="noStrike" baseline="0" dirty="0">
                <a:latin typeface="BookAntiqua"/>
              </a:rPr>
              <a:t>will be as follows: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As you can see, adding numbers and strings lead to different results. If we add two different strings, it will concatenate them into a single string.</a:t>
            </a:r>
            <a:endParaRPr lang="en-US" dirty="0">
              <a:latin typeface="Lora-Regular"/>
            </a:endParaRPr>
          </a:p>
        </p:txBody>
      </p:sp>
      <p:pic>
        <p:nvPicPr>
          <p:cNvPr id="5" name="Picture 4">
            <a:extLst>
              <a:ext uri="{FF2B5EF4-FFF2-40B4-BE49-F238E27FC236}">
                <a16:creationId xmlns:a16="http://schemas.microsoft.com/office/drawing/2014/main" id="{A060EEA5-7F2A-43B7-A286-F1CCBE16D573}"/>
              </a:ext>
            </a:extLst>
          </p:cNvPr>
          <p:cNvPicPr>
            <a:picLocks noChangeAspect="1"/>
          </p:cNvPicPr>
          <p:nvPr/>
        </p:nvPicPr>
        <p:blipFill>
          <a:blip r:embed="rId2"/>
          <a:stretch>
            <a:fillRect/>
          </a:stretch>
        </p:blipFill>
        <p:spPr>
          <a:xfrm>
            <a:off x="2714624" y="3935141"/>
            <a:ext cx="6762750" cy="809625"/>
          </a:xfrm>
          <a:prstGeom prst="rect">
            <a:avLst/>
          </a:prstGeom>
        </p:spPr>
      </p:pic>
    </p:spTree>
    <p:extLst>
      <p:ext uri="{BB962C8B-B14F-4D97-AF65-F5344CB8AC3E}">
        <p14:creationId xmlns:p14="http://schemas.microsoft.com/office/powerpoint/2010/main" val="3595862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DB9B-33EC-4F62-919E-1B9BA60621EE}"/>
              </a:ext>
            </a:extLst>
          </p:cNvPr>
          <p:cNvSpPr>
            <a:spLocks noGrp="1"/>
          </p:cNvSpPr>
          <p:nvPr>
            <p:ph type="title"/>
          </p:nvPr>
        </p:nvSpPr>
        <p:spPr/>
        <p:txBody>
          <a:bodyPr/>
          <a:lstStyle/>
          <a:p>
            <a:r>
              <a:rPr lang="en-US" dirty="0"/>
              <a:t>Practice exercise 2.2</a:t>
            </a:r>
          </a:p>
        </p:txBody>
      </p:sp>
      <p:sp>
        <p:nvSpPr>
          <p:cNvPr id="3" name="Content Placeholder 2">
            <a:extLst>
              <a:ext uri="{FF2B5EF4-FFF2-40B4-BE49-F238E27FC236}">
                <a16:creationId xmlns:a16="http://schemas.microsoft.com/office/drawing/2014/main" id="{F8484CF1-08FF-4D99-9D64-076B3359B4E5}"/>
              </a:ext>
            </a:extLst>
          </p:cNvPr>
          <p:cNvSpPr>
            <a:spLocks noGrp="1"/>
          </p:cNvSpPr>
          <p:nvPr>
            <p:ph idx="1"/>
          </p:nvPr>
        </p:nvSpPr>
        <p:spPr>
          <a:xfrm>
            <a:off x="581192" y="2180496"/>
            <a:ext cx="11029615" cy="4390633"/>
          </a:xfrm>
        </p:spPr>
        <p:txBody>
          <a:bodyPr/>
          <a:lstStyle/>
          <a:p>
            <a:pPr marL="0" indent="0" algn="l">
              <a:buNone/>
            </a:pPr>
            <a:r>
              <a:rPr lang="en-US" sz="1800" b="0" i="0" u="none" strike="noStrike" baseline="0" dirty="0">
                <a:latin typeface="BookAntiqua"/>
              </a:rPr>
              <a:t>Create a variable for your name, another one for your age, and another one for whether you can code JavaScript or not.</a:t>
            </a:r>
          </a:p>
          <a:p>
            <a:pPr marL="0" indent="0" algn="l">
              <a:buNone/>
            </a:pPr>
            <a:r>
              <a:rPr lang="en-US" sz="1800" b="0" i="0" u="none" strike="noStrike" baseline="0" dirty="0">
                <a:latin typeface="BookAntiqua"/>
              </a:rPr>
              <a:t>Log to the console the following sentence, where </a:t>
            </a:r>
            <a:r>
              <a:rPr lang="en-US" sz="1800" b="0" i="0" u="none" strike="noStrike" baseline="0" dirty="0">
                <a:latin typeface="Consolas" panose="020B0609020204030204" pitchFamily="49" charset="0"/>
              </a:rPr>
              <a:t>name</a:t>
            </a:r>
            <a:r>
              <a:rPr lang="en-US" sz="1800" b="0" i="0" u="none" strike="noStrike" baseline="0" dirty="0">
                <a:latin typeface="BookAntiqua"/>
              </a:rPr>
              <a:t>, </a:t>
            </a:r>
            <a:r>
              <a:rPr lang="en-US" sz="1800" b="0" i="0" u="none" strike="noStrike" baseline="0" dirty="0">
                <a:latin typeface="Consolas" panose="020B0609020204030204" pitchFamily="49" charset="0"/>
              </a:rPr>
              <a:t>age </a:t>
            </a:r>
            <a:r>
              <a:rPr lang="en-US" sz="1800" b="0" i="0" u="none" strike="noStrike" baseline="0" dirty="0">
                <a:latin typeface="BookAntiqua"/>
              </a:rPr>
              <a:t>and </a:t>
            </a:r>
            <a:r>
              <a:rPr lang="en-US" sz="1800" b="0" i="0" u="none" strike="noStrike" baseline="0" dirty="0">
                <a:latin typeface="Consolas" panose="020B0609020204030204" pitchFamily="49" charset="0"/>
              </a:rPr>
              <a:t>true</a:t>
            </a:r>
            <a:r>
              <a:rPr lang="en-US" sz="1800" b="0" i="0" u="none" strike="noStrike" baseline="0" dirty="0">
                <a:latin typeface="BookAntiqua"/>
              </a:rPr>
              <a:t>/</a:t>
            </a:r>
            <a:r>
              <a:rPr lang="en-US" sz="1800" b="0" i="0" u="none" strike="noStrike" baseline="0" dirty="0">
                <a:latin typeface="Consolas" panose="020B0609020204030204" pitchFamily="49" charset="0"/>
              </a:rPr>
              <a:t>false </a:t>
            </a:r>
            <a:r>
              <a:rPr lang="en-US" sz="1800" b="0" i="0" u="none" strike="noStrike" baseline="0" dirty="0">
                <a:latin typeface="BookAntiqua"/>
              </a:rPr>
              <a:t>are variables: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DD3BCAC5-EC21-456B-9282-282287EED615}"/>
              </a:ext>
            </a:extLst>
          </p:cNvPr>
          <p:cNvPicPr>
            <a:picLocks noChangeAspect="1"/>
          </p:cNvPicPr>
          <p:nvPr/>
        </p:nvPicPr>
        <p:blipFill>
          <a:blip r:embed="rId2"/>
          <a:stretch>
            <a:fillRect/>
          </a:stretch>
        </p:blipFill>
        <p:spPr>
          <a:xfrm>
            <a:off x="1514474" y="4787713"/>
            <a:ext cx="9163050" cy="742950"/>
          </a:xfrm>
          <a:prstGeom prst="rect">
            <a:avLst/>
          </a:prstGeom>
        </p:spPr>
      </p:pic>
    </p:spTree>
    <p:extLst>
      <p:ext uri="{BB962C8B-B14F-4D97-AF65-F5344CB8AC3E}">
        <p14:creationId xmlns:p14="http://schemas.microsoft.com/office/powerpoint/2010/main" val="19356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B9CF-0115-46C4-9A25-66FF151E15BC}"/>
              </a:ext>
            </a:extLst>
          </p:cNvPr>
          <p:cNvSpPr>
            <a:spLocks noGrp="1"/>
          </p:cNvSpPr>
          <p:nvPr>
            <p:ph type="title"/>
          </p:nvPr>
        </p:nvSpPr>
        <p:spPr/>
        <p:txBody>
          <a:bodyPr/>
          <a:lstStyle/>
          <a:p>
            <a:r>
              <a:rPr lang="en-US" dirty="0"/>
              <a:t>Declaring variables</a:t>
            </a:r>
          </a:p>
        </p:txBody>
      </p:sp>
      <p:sp>
        <p:nvSpPr>
          <p:cNvPr id="3" name="Content Placeholder 2">
            <a:extLst>
              <a:ext uri="{FF2B5EF4-FFF2-40B4-BE49-F238E27FC236}">
                <a16:creationId xmlns:a16="http://schemas.microsoft.com/office/drawing/2014/main" id="{1F5C7CCE-1257-4B8F-8D7D-AEF59562B746}"/>
              </a:ext>
            </a:extLst>
          </p:cNvPr>
          <p:cNvSpPr>
            <a:spLocks noGrp="1"/>
          </p:cNvSpPr>
          <p:nvPr>
            <p:ph idx="1"/>
          </p:nvPr>
        </p:nvSpPr>
        <p:spPr>
          <a:xfrm>
            <a:off x="581192" y="1972235"/>
            <a:ext cx="11029615" cy="4715435"/>
          </a:xfrm>
        </p:spPr>
        <p:txBody>
          <a:bodyPr anchor="ctr">
            <a:normAutofit lnSpcReduction="10000"/>
          </a:bodyPr>
          <a:lstStyle/>
          <a:p>
            <a:pPr marL="0" indent="0" algn="l">
              <a:buNone/>
            </a:pPr>
            <a:r>
              <a:rPr lang="en-US" sz="1800" b="0" i="0" u="none" strike="noStrike" baseline="0" dirty="0">
                <a:latin typeface="BookAntiqua"/>
              </a:rPr>
              <a:t>The first time you create a variable, you declare it. And you need a special word for that: </a:t>
            </a:r>
            <a:r>
              <a:rPr lang="en-US" sz="1800" b="0" i="0" u="none" strike="noStrike" baseline="0" dirty="0">
                <a:latin typeface="Consolas" panose="020B0609020204030204" pitchFamily="49" charset="0"/>
              </a:rPr>
              <a:t>let</a:t>
            </a:r>
            <a:r>
              <a:rPr lang="en-US" sz="1800" b="0" i="0" u="none" strike="noStrike" baseline="0" dirty="0">
                <a:latin typeface="BookAntiqua"/>
              </a:rPr>
              <a:t>, </a:t>
            </a:r>
            <a:r>
              <a:rPr lang="en-US" sz="1800" b="0" i="0" u="none" strike="noStrike" baseline="0" dirty="0">
                <a:latin typeface="Consolas" panose="020B0609020204030204" pitchFamily="49" charset="0"/>
              </a:rPr>
              <a:t>var</a:t>
            </a:r>
            <a:r>
              <a:rPr lang="en-US" sz="1800" b="0" i="0" u="none" strike="noStrike" baseline="0" dirty="0">
                <a:latin typeface="BookAntiqua"/>
              </a:rPr>
              <a:t>, or </a:t>
            </a:r>
            <a:r>
              <a:rPr lang="en-US" sz="1800" b="0" i="0" u="none" strike="noStrike" baseline="0" dirty="0">
                <a:latin typeface="Consolas" panose="020B0609020204030204" pitchFamily="49" charset="0"/>
              </a:rPr>
              <a:t>const</a:t>
            </a:r>
            <a:r>
              <a:rPr lang="en-US" sz="1800" b="0" i="0" u="none" strike="noStrike" baseline="0" dirty="0">
                <a:latin typeface="BookAntiqua"/>
              </a:rPr>
              <a:t>. We'll discuss the use of these three arguments shortly. The second time you call a variable, you only use the name of the existing variable to assign it a new value:</a:t>
            </a:r>
          </a:p>
          <a:p>
            <a:pPr marL="0" indent="0" algn="l">
              <a:buNone/>
            </a:pPr>
            <a:endParaRPr lang="en-US" dirty="0">
              <a:latin typeface="BookAntiqua"/>
            </a:endParaRPr>
          </a:p>
          <a:p>
            <a:pPr marL="0" indent="0" algn="l">
              <a:buNone/>
            </a:pPr>
            <a:br>
              <a:rPr lang="en-US" sz="1800" dirty="0">
                <a:latin typeface="BookAntiqua"/>
              </a:rPr>
            </a:br>
            <a:endParaRPr lang="en-US" sz="1800" dirty="0">
              <a:latin typeface="BookAntiqua"/>
            </a:endParaRPr>
          </a:p>
          <a:p>
            <a:pPr marL="0" indent="0" algn="l">
              <a:buNone/>
            </a:pPr>
            <a:r>
              <a:rPr lang="en-US" sz="1800" b="0" i="0" u="none" strike="noStrike" baseline="0" dirty="0">
                <a:latin typeface="BookAntiqua"/>
              </a:rPr>
              <a:t>In our examples, we will be assigning a value to our variables in the code. This is called "hardcoded" since the value of your variable is defined in your script instead of coming dynamically from some external input. This is something you won’t be doing that often in actual code, as more commonly the value comes from an external source, such as an input box on a website that a user filled out, a database, or some other code that calls your code. The use of variables coming from external sources instead of being hardcoded into a script is actually the reason that scripts are adaptable to new information, without having to rewrite the code. </a:t>
            </a:r>
          </a:p>
          <a:p>
            <a:pPr marL="0" indent="0" algn="l">
              <a:buNone/>
            </a:pPr>
            <a:r>
              <a:rPr lang="en-US" sz="1800" b="0" i="0" u="none" strike="noStrike" baseline="0" dirty="0">
                <a:latin typeface="BookAntiqua"/>
              </a:rPr>
              <a:t>We have just established how powerful the variable building block is in code. Right now, we are going to hardcode variables into our scripts, and they therefore will not vary until a coder changes the program. However, we will soon learn how to make our variables take in values from outside sources.</a:t>
            </a:r>
            <a:endParaRPr lang="en-US" sz="1800" dirty="0"/>
          </a:p>
        </p:txBody>
      </p:sp>
      <p:pic>
        <p:nvPicPr>
          <p:cNvPr id="6" name="Picture 5">
            <a:extLst>
              <a:ext uri="{FF2B5EF4-FFF2-40B4-BE49-F238E27FC236}">
                <a16:creationId xmlns:a16="http://schemas.microsoft.com/office/drawing/2014/main" id="{FEC2139D-72CD-47FB-981E-1A95D4376C84}"/>
              </a:ext>
            </a:extLst>
          </p:cNvPr>
          <p:cNvPicPr>
            <a:picLocks noChangeAspect="1"/>
          </p:cNvPicPr>
          <p:nvPr/>
        </p:nvPicPr>
        <p:blipFill rotWithShape="1">
          <a:blip r:embed="rId2"/>
          <a:srcRect b="8654"/>
          <a:stretch/>
        </p:blipFill>
        <p:spPr>
          <a:xfrm>
            <a:off x="3348036" y="3050521"/>
            <a:ext cx="5495925" cy="756958"/>
          </a:xfrm>
          <a:prstGeom prst="rect">
            <a:avLst/>
          </a:prstGeom>
        </p:spPr>
      </p:pic>
    </p:spTree>
    <p:extLst>
      <p:ext uri="{BB962C8B-B14F-4D97-AF65-F5344CB8AC3E}">
        <p14:creationId xmlns:p14="http://schemas.microsoft.com/office/powerpoint/2010/main" val="817098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a:xfrm>
            <a:off x="581192" y="693192"/>
            <a:ext cx="11029616" cy="1013800"/>
          </a:xfrm>
        </p:spPr>
        <p:txBody>
          <a:bodyPr/>
          <a:lstStyle/>
          <a:p>
            <a:r>
              <a:rPr lang="en-US" dirty="0"/>
              <a:t>Subtraction</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581192" y="2180496"/>
            <a:ext cx="11029615" cy="4354775"/>
          </a:xfrm>
        </p:spPr>
        <p:txBody>
          <a:bodyPr anchor="ctr"/>
          <a:lstStyle/>
          <a:p>
            <a:pPr marL="0" indent="0" algn="l">
              <a:buNone/>
            </a:pPr>
            <a:r>
              <a:rPr lang="en-US" sz="1800" b="0" i="0" u="none" strike="noStrike" baseline="0" dirty="0">
                <a:latin typeface="BookAntiqua"/>
              </a:rPr>
              <a:t>Subtraction works as we would expect it as well. We use </a:t>
            </a:r>
            <a:r>
              <a:rPr lang="en-US" sz="1800" b="0" i="0" u="none" strike="noStrike" baseline="0" dirty="0">
                <a:latin typeface="Consolas" panose="020B0609020204030204" pitchFamily="49" charset="0"/>
              </a:rPr>
              <a:t>- </a:t>
            </a:r>
            <a:r>
              <a:rPr lang="en-US" sz="1800" b="0" i="0" u="none" strike="noStrike" baseline="0" dirty="0">
                <a:latin typeface="BookAntiqua"/>
              </a:rPr>
              <a:t>for this operation. What do you think gets stored in the variable in this second example?</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5" name="Picture 4">
            <a:extLst>
              <a:ext uri="{FF2B5EF4-FFF2-40B4-BE49-F238E27FC236}">
                <a16:creationId xmlns:a16="http://schemas.microsoft.com/office/drawing/2014/main" id="{B505119C-BF70-4B98-82C2-010E480C5417}"/>
              </a:ext>
            </a:extLst>
          </p:cNvPr>
          <p:cNvPicPr>
            <a:picLocks noChangeAspect="1"/>
          </p:cNvPicPr>
          <p:nvPr/>
        </p:nvPicPr>
        <p:blipFill>
          <a:blip r:embed="rId2"/>
          <a:stretch>
            <a:fillRect/>
          </a:stretch>
        </p:blipFill>
        <p:spPr>
          <a:xfrm>
            <a:off x="1890711" y="3861267"/>
            <a:ext cx="8410575" cy="2219325"/>
          </a:xfrm>
          <a:prstGeom prst="rect">
            <a:avLst/>
          </a:prstGeom>
        </p:spPr>
      </p:pic>
    </p:spTree>
    <p:extLst>
      <p:ext uri="{BB962C8B-B14F-4D97-AF65-F5344CB8AC3E}">
        <p14:creationId xmlns:p14="http://schemas.microsoft.com/office/powerpoint/2010/main" val="362084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0BB-78EC-4C58-9992-84D04F51B52E}"/>
              </a:ext>
            </a:extLst>
          </p:cNvPr>
          <p:cNvSpPr>
            <a:spLocks noGrp="1"/>
          </p:cNvSpPr>
          <p:nvPr>
            <p:ph type="title"/>
          </p:nvPr>
        </p:nvSpPr>
        <p:spPr/>
        <p:txBody>
          <a:bodyPr/>
          <a:lstStyle/>
          <a:p>
            <a:r>
              <a:rPr lang="en-US" dirty="0"/>
              <a:t>Subtraction</a:t>
            </a:r>
          </a:p>
        </p:txBody>
      </p:sp>
      <p:sp>
        <p:nvSpPr>
          <p:cNvPr id="3" name="Content Placeholder 2">
            <a:extLst>
              <a:ext uri="{FF2B5EF4-FFF2-40B4-BE49-F238E27FC236}">
                <a16:creationId xmlns:a16="http://schemas.microsoft.com/office/drawing/2014/main" id="{0C4ACEB9-0866-42AD-BAAB-C3C9BEFF3356}"/>
              </a:ext>
            </a:extLst>
          </p:cNvPr>
          <p:cNvSpPr>
            <a:spLocks noGrp="1"/>
          </p:cNvSpPr>
          <p:nvPr>
            <p:ph idx="1"/>
          </p:nvPr>
        </p:nvSpPr>
        <p:spPr>
          <a:xfrm>
            <a:off x="581192" y="2180496"/>
            <a:ext cx="11029615" cy="4184445"/>
          </a:xfrm>
        </p:spPr>
        <p:txBody>
          <a:bodyPr anchor="ctr"/>
          <a:lstStyle/>
          <a:p>
            <a:pPr marL="0" indent="0" algn="l">
              <a:buNone/>
            </a:pPr>
            <a:r>
              <a:rPr lang="en-US" sz="1800" b="0" i="0" u="none" strike="noStrike" baseline="0" dirty="0">
                <a:latin typeface="BookAntiqua"/>
              </a:rPr>
              <a:t>The output is as follows:</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first result is </a:t>
            </a:r>
            <a:r>
              <a:rPr lang="en-US" sz="1800" b="0" i="0" u="none" strike="noStrike" baseline="0" dirty="0">
                <a:latin typeface="Consolas" panose="020B0609020204030204" pitchFamily="49" charset="0"/>
              </a:rPr>
              <a:t>16</a:t>
            </a:r>
            <a:r>
              <a:rPr lang="en-US" sz="1800" b="0" i="0" u="none" strike="noStrike" baseline="0" dirty="0">
                <a:latin typeface="BookAntiqua"/>
              </a:rPr>
              <a:t>. And the second result is more interesting. It gives </a:t>
            </a:r>
            <a:r>
              <a:rPr lang="en-US" sz="1800" b="0" i="0" u="none" strike="noStrike" baseline="0" dirty="0" err="1">
                <a:latin typeface="Consolas" panose="020B0609020204030204" pitchFamily="49" charset="0"/>
              </a:rPr>
              <a:t>NaN</a:t>
            </a:r>
            <a:r>
              <a:rPr lang="en-US" sz="1800" b="0" i="0" u="none" strike="noStrike" baseline="0" dirty="0">
                <a:latin typeface="BookAntiqua"/>
              </a:rPr>
              <a:t>, not an error, but just simply the conclusion that a word and a number subtracted is not a number. Thanks for not crashing, JavaScript!</a:t>
            </a: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4D45FC8E-A528-42B8-BBC4-242DF33C3D9D}"/>
              </a:ext>
            </a:extLst>
          </p:cNvPr>
          <p:cNvPicPr>
            <a:picLocks noChangeAspect="1"/>
          </p:cNvPicPr>
          <p:nvPr/>
        </p:nvPicPr>
        <p:blipFill>
          <a:blip r:embed="rId2"/>
          <a:stretch>
            <a:fillRect/>
          </a:stretch>
        </p:blipFill>
        <p:spPr>
          <a:xfrm>
            <a:off x="2271711" y="3685054"/>
            <a:ext cx="7648575" cy="438150"/>
          </a:xfrm>
          <a:prstGeom prst="rect">
            <a:avLst/>
          </a:prstGeom>
        </p:spPr>
      </p:pic>
    </p:spTree>
    <p:extLst>
      <p:ext uri="{BB962C8B-B14F-4D97-AF65-F5344CB8AC3E}">
        <p14:creationId xmlns:p14="http://schemas.microsoft.com/office/powerpoint/2010/main" val="3264324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580-B822-41BF-BC13-F4C818D616AA}"/>
              </a:ext>
            </a:extLst>
          </p:cNvPr>
          <p:cNvSpPr>
            <a:spLocks noGrp="1"/>
          </p:cNvSpPr>
          <p:nvPr>
            <p:ph type="title"/>
          </p:nvPr>
        </p:nvSpPr>
        <p:spPr/>
        <p:txBody>
          <a:bodyPr/>
          <a:lstStyle/>
          <a:p>
            <a:r>
              <a:rPr lang="en-US" dirty="0"/>
              <a:t>Multiplication</a:t>
            </a:r>
          </a:p>
        </p:txBody>
      </p:sp>
      <p:sp>
        <p:nvSpPr>
          <p:cNvPr id="3" name="Content Placeholder 2">
            <a:extLst>
              <a:ext uri="{FF2B5EF4-FFF2-40B4-BE49-F238E27FC236}">
                <a16:creationId xmlns:a16="http://schemas.microsoft.com/office/drawing/2014/main" id="{59B86B55-2061-4E5B-8E4A-00BC108ADE1A}"/>
              </a:ext>
            </a:extLst>
          </p:cNvPr>
          <p:cNvSpPr>
            <a:spLocks noGrp="1"/>
          </p:cNvSpPr>
          <p:nvPr>
            <p:ph idx="1"/>
          </p:nvPr>
        </p:nvSpPr>
        <p:spPr>
          <a:xfrm>
            <a:off x="581191" y="1990166"/>
            <a:ext cx="11029616" cy="4392706"/>
          </a:xfrm>
        </p:spPr>
        <p:txBody>
          <a:bodyPr anchor="t"/>
          <a:lstStyle/>
          <a:p>
            <a:pPr marL="0" indent="0" algn="l">
              <a:buNone/>
            </a:pPr>
            <a:r>
              <a:rPr lang="en-US" sz="1800" b="0" i="0" u="none" strike="noStrike" baseline="0" dirty="0">
                <a:latin typeface="BookAntiqua"/>
              </a:rPr>
              <a:t>We can multiply two numeric values with the </a:t>
            </a:r>
            <a:r>
              <a:rPr lang="en-US" sz="1800" b="0" i="0" u="none" strike="noStrike" baseline="0" dirty="0">
                <a:latin typeface="Consolas" panose="020B0609020204030204" pitchFamily="49" charset="0"/>
              </a:rPr>
              <a:t>* </a:t>
            </a:r>
            <a:r>
              <a:rPr lang="en-US" sz="1800" b="0" i="0" u="none" strike="noStrike" baseline="0" dirty="0">
                <a:latin typeface="BookAntiqua"/>
              </a:rPr>
              <a:t>character. Unlike some other languages, we cannot successfully multiply a number and a string in JavaScript.</a:t>
            </a:r>
          </a:p>
          <a:p>
            <a:pPr marL="0" indent="0" algn="l">
              <a:buNone/>
            </a:pPr>
            <a:r>
              <a:rPr lang="en-US" sz="1800" b="0" i="0" u="none" strike="noStrike" baseline="0" dirty="0">
                <a:latin typeface="BookAntiqua"/>
              </a:rPr>
              <a:t>The result of multiplying a numeric and a non-numeric value is </a:t>
            </a:r>
            <a:r>
              <a:rPr lang="en-US" sz="1800" b="0" i="0" u="none" strike="noStrike" baseline="0" dirty="0" err="1">
                <a:latin typeface="BookAntiqua"/>
              </a:rPr>
              <a:t>NaN</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solidFill>
                  <a:srgbClr val="000000"/>
                </a:solidFill>
                <a:latin typeface="BookAntiqua"/>
              </a:rPr>
              <a:t>			   Output:</a:t>
            </a:r>
          </a:p>
          <a:p>
            <a:pPr marL="0" indent="0" algn="l">
              <a:buNone/>
            </a:pPr>
            <a:endParaRPr lang="en-US" dirty="0"/>
          </a:p>
        </p:txBody>
      </p:sp>
      <p:pic>
        <p:nvPicPr>
          <p:cNvPr id="5" name="Picture 4">
            <a:extLst>
              <a:ext uri="{FF2B5EF4-FFF2-40B4-BE49-F238E27FC236}">
                <a16:creationId xmlns:a16="http://schemas.microsoft.com/office/drawing/2014/main" id="{4E3B56B4-91F8-4E9B-9296-AD289CA1E432}"/>
              </a:ext>
            </a:extLst>
          </p:cNvPr>
          <p:cNvPicPr>
            <a:picLocks noChangeAspect="1"/>
          </p:cNvPicPr>
          <p:nvPr/>
        </p:nvPicPr>
        <p:blipFill>
          <a:blip r:embed="rId2"/>
          <a:stretch>
            <a:fillRect/>
          </a:stretch>
        </p:blipFill>
        <p:spPr>
          <a:xfrm>
            <a:off x="2164416" y="3107026"/>
            <a:ext cx="7286625" cy="2295525"/>
          </a:xfrm>
          <a:prstGeom prst="rect">
            <a:avLst/>
          </a:prstGeom>
        </p:spPr>
      </p:pic>
      <p:pic>
        <p:nvPicPr>
          <p:cNvPr id="7" name="Picture 6">
            <a:extLst>
              <a:ext uri="{FF2B5EF4-FFF2-40B4-BE49-F238E27FC236}">
                <a16:creationId xmlns:a16="http://schemas.microsoft.com/office/drawing/2014/main" id="{B2FB15A6-1FF8-47F5-9FF2-BC3943FD42F5}"/>
              </a:ext>
            </a:extLst>
          </p:cNvPr>
          <p:cNvPicPr>
            <a:picLocks noChangeAspect="1"/>
          </p:cNvPicPr>
          <p:nvPr/>
        </p:nvPicPr>
        <p:blipFill rotWithShape="1">
          <a:blip r:embed="rId3"/>
          <a:srcRect r="10000"/>
          <a:stretch/>
        </p:blipFill>
        <p:spPr>
          <a:xfrm>
            <a:off x="2164415" y="6030651"/>
            <a:ext cx="7286625" cy="488760"/>
          </a:xfrm>
          <a:prstGeom prst="rect">
            <a:avLst/>
          </a:prstGeom>
        </p:spPr>
      </p:pic>
    </p:spTree>
    <p:extLst>
      <p:ext uri="{BB962C8B-B14F-4D97-AF65-F5344CB8AC3E}">
        <p14:creationId xmlns:p14="http://schemas.microsoft.com/office/powerpoint/2010/main" val="3779704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B580-B822-41BF-BC13-F4C818D616AA}"/>
              </a:ext>
            </a:extLst>
          </p:cNvPr>
          <p:cNvSpPr>
            <a:spLocks noGrp="1"/>
          </p:cNvSpPr>
          <p:nvPr>
            <p:ph type="title"/>
          </p:nvPr>
        </p:nvSpPr>
        <p:spPr/>
        <p:txBody>
          <a:bodyPr/>
          <a:lstStyle/>
          <a:p>
            <a:r>
              <a:rPr lang="en-US" dirty="0"/>
              <a:t>Division</a:t>
            </a:r>
          </a:p>
        </p:txBody>
      </p:sp>
      <p:sp>
        <p:nvSpPr>
          <p:cNvPr id="3" name="Content Placeholder 2">
            <a:extLst>
              <a:ext uri="{FF2B5EF4-FFF2-40B4-BE49-F238E27FC236}">
                <a16:creationId xmlns:a16="http://schemas.microsoft.com/office/drawing/2014/main" id="{59B86B55-2061-4E5B-8E4A-00BC108ADE1A}"/>
              </a:ext>
            </a:extLst>
          </p:cNvPr>
          <p:cNvSpPr>
            <a:spLocks noGrp="1"/>
          </p:cNvSpPr>
          <p:nvPr>
            <p:ph idx="1"/>
          </p:nvPr>
        </p:nvSpPr>
        <p:spPr>
          <a:xfrm>
            <a:off x="581192" y="2079812"/>
            <a:ext cx="11029615" cy="4643717"/>
          </a:xfrm>
        </p:spPr>
        <p:txBody>
          <a:bodyPr anchor="t">
            <a:normAutofit/>
          </a:bodyPr>
          <a:lstStyle/>
          <a:p>
            <a:pPr marL="0" indent="0" algn="l">
              <a:buNone/>
            </a:pPr>
            <a:r>
              <a:rPr lang="en-US" sz="1800" b="0" i="0" u="none" strike="noStrike" baseline="0" dirty="0">
                <a:latin typeface="BookAntiqua"/>
              </a:rPr>
              <a:t>Another straightforward operator is division. We can divide two numbers with the </a:t>
            </a:r>
            <a:r>
              <a:rPr lang="en-US" sz="1800" b="0" i="0" u="none" strike="noStrike" baseline="0" dirty="0">
                <a:latin typeface="Consolas" panose="020B0609020204030204" pitchFamily="49" charset="0"/>
              </a:rPr>
              <a:t>/ </a:t>
            </a:r>
            <a:r>
              <a:rPr lang="en-US" sz="1800" b="0" i="0" u="none" strike="noStrike" baseline="0" dirty="0">
                <a:latin typeface="BookAntiqua"/>
              </a:rPr>
              <a:t>character:</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output is as follows:</a:t>
            </a:r>
            <a:endParaRPr lang="en-US" dirty="0"/>
          </a:p>
        </p:txBody>
      </p:sp>
      <p:pic>
        <p:nvPicPr>
          <p:cNvPr id="6" name="Picture 5">
            <a:extLst>
              <a:ext uri="{FF2B5EF4-FFF2-40B4-BE49-F238E27FC236}">
                <a16:creationId xmlns:a16="http://schemas.microsoft.com/office/drawing/2014/main" id="{45743AA4-DBD1-47CF-82AB-D81111481BAE}"/>
              </a:ext>
            </a:extLst>
          </p:cNvPr>
          <p:cNvPicPr>
            <a:picLocks noChangeAspect="1"/>
          </p:cNvPicPr>
          <p:nvPr/>
        </p:nvPicPr>
        <p:blipFill rotWithShape="1">
          <a:blip r:embed="rId2"/>
          <a:srcRect r="1890"/>
          <a:stretch/>
        </p:blipFill>
        <p:spPr>
          <a:xfrm>
            <a:off x="2386011" y="2771775"/>
            <a:ext cx="7419975" cy="1314450"/>
          </a:xfrm>
          <a:prstGeom prst="rect">
            <a:avLst/>
          </a:prstGeom>
        </p:spPr>
      </p:pic>
      <p:pic>
        <p:nvPicPr>
          <p:cNvPr id="9" name="Picture 8">
            <a:extLst>
              <a:ext uri="{FF2B5EF4-FFF2-40B4-BE49-F238E27FC236}">
                <a16:creationId xmlns:a16="http://schemas.microsoft.com/office/drawing/2014/main" id="{6968CA82-4112-4392-9469-D4D280636079}"/>
              </a:ext>
            </a:extLst>
          </p:cNvPr>
          <p:cNvPicPr>
            <a:picLocks noChangeAspect="1"/>
          </p:cNvPicPr>
          <p:nvPr/>
        </p:nvPicPr>
        <p:blipFill>
          <a:blip r:embed="rId3"/>
          <a:stretch>
            <a:fillRect/>
          </a:stretch>
        </p:blipFill>
        <p:spPr>
          <a:xfrm>
            <a:off x="2386011" y="5309240"/>
            <a:ext cx="7419975" cy="438150"/>
          </a:xfrm>
          <a:prstGeom prst="rect">
            <a:avLst/>
          </a:prstGeom>
        </p:spPr>
      </p:pic>
    </p:spTree>
    <p:extLst>
      <p:ext uri="{BB962C8B-B14F-4D97-AF65-F5344CB8AC3E}">
        <p14:creationId xmlns:p14="http://schemas.microsoft.com/office/powerpoint/2010/main" val="922851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5AB-C306-4DE7-8990-F0D346B023CB}"/>
              </a:ext>
            </a:extLst>
          </p:cNvPr>
          <p:cNvSpPr>
            <a:spLocks noGrp="1"/>
          </p:cNvSpPr>
          <p:nvPr>
            <p:ph type="title"/>
          </p:nvPr>
        </p:nvSpPr>
        <p:spPr/>
        <p:txBody>
          <a:bodyPr/>
          <a:lstStyle/>
          <a:p>
            <a:r>
              <a:rPr lang="en-US" dirty="0"/>
              <a:t>Exponentiation</a:t>
            </a:r>
          </a:p>
        </p:txBody>
      </p:sp>
      <p:sp>
        <p:nvSpPr>
          <p:cNvPr id="3" name="Content Placeholder 2">
            <a:extLst>
              <a:ext uri="{FF2B5EF4-FFF2-40B4-BE49-F238E27FC236}">
                <a16:creationId xmlns:a16="http://schemas.microsoft.com/office/drawing/2014/main" id="{3383AF59-C711-498D-B310-E47735DD858E}"/>
              </a:ext>
            </a:extLst>
          </p:cNvPr>
          <p:cNvSpPr>
            <a:spLocks noGrp="1"/>
          </p:cNvSpPr>
          <p:nvPr>
            <p:ph idx="1"/>
          </p:nvPr>
        </p:nvSpPr>
        <p:spPr>
          <a:xfrm>
            <a:off x="581192" y="2180496"/>
            <a:ext cx="11029616" cy="4329952"/>
          </a:xfrm>
        </p:spPr>
        <p:txBody>
          <a:bodyPr anchor="t"/>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Exponentiation means raising a certain base number to the power of the exponent, for example, </a:t>
            </a:r>
            <a:r>
              <a:rPr lang="en-US" sz="1800" b="0" i="1" u="none" strike="noStrike" baseline="0" dirty="0" err="1">
                <a:latin typeface="BookAntiqua-Italic"/>
              </a:rPr>
              <a:t>xy</a:t>
            </a:r>
            <a:r>
              <a:rPr lang="en-US" sz="1800" b="0" i="0" u="none" strike="noStrike" baseline="0" dirty="0">
                <a:latin typeface="BookAntiqua"/>
              </a:rPr>
              <a:t>. This can be read as </a:t>
            </a:r>
            <a:r>
              <a:rPr lang="en-US" sz="1800" b="0" i="1" u="none" strike="noStrike" baseline="0" dirty="0">
                <a:latin typeface="BookAntiqua-Italic"/>
              </a:rPr>
              <a:t>x </a:t>
            </a:r>
            <a:r>
              <a:rPr lang="en-US" sz="1800" b="0" i="0" u="none" strike="noStrike" baseline="0" dirty="0">
                <a:latin typeface="BookAntiqua"/>
              </a:rPr>
              <a:t>to the power of </a:t>
            </a:r>
            <a:r>
              <a:rPr lang="en-US" sz="1800" b="0" i="1" u="none" strike="noStrike" baseline="0" dirty="0">
                <a:latin typeface="BookAntiqua-Italic"/>
              </a:rPr>
              <a:t>y</a:t>
            </a:r>
            <a:r>
              <a:rPr lang="en-US" sz="1800" b="0" i="0" u="none" strike="noStrike" baseline="0" dirty="0">
                <a:latin typeface="BookAntiqua"/>
              </a:rPr>
              <a:t>. It means that we will multiply </a:t>
            </a:r>
            <a:r>
              <a:rPr lang="en-US" sz="1800" b="0" i="1" u="none" strike="noStrike" baseline="0" dirty="0">
                <a:latin typeface="BookAntiqua-Italic"/>
              </a:rPr>
              <a:t>x </a:t>
            </a:r>
            <a:r>
              <a:rPr lang="en-US" sz="1800" b="0" i="0" u="none" strike="noStrike" baseline="0" dirty="0">
                <a:latin typeface="BookAntiqua"/>
              </a:rPr>
              <a:t>by itself </a:t>
            </a:r>
            <a:r>
              <a:rPr lang="en-US" sz="1800" b="0" i="1" u="none" strike="noStrike" baseline="0" dirty="0">
                <a:latin typeface="BookAntiqua-Italic"/>
              </a:rPr>
              <a:t>y </a:t>
            </a:r>
            <a:r>
              <a:rPr lang="en-US" sz="1800" b="0" i="0" u="none" strike="noStrike" baseline="0" dirty="0">
                <a:latin typeface="BookAntiqua"/>
              </a:rPr>
              <a:t>number of times. Here is an example of how to do this in JavaScript—we use </a:t>
            </a:r>
            <a:r>
              <a:rPr lang="en-US" sz="1800" b="0" i="0" u="none" strike="noStrike" baseline="0" dirty="0">
                <a:latin typeface="Consolas" panose="020B0609020204030204" pitchFamily="49" charset="0"/>
              </a:rPr>
              <a:t>** </a:t>
            </a:r>
            <a:r>
              <a:rPr lang="en-US" sz="1800" b="0" i="0" u="none" strike="noStrike" baseline="0" dirty="0">
                <a:latin typeface="BookAntiqua"/>
              </a:rPr>
              <a:t>for this operator:</a:t>
            </a:r>
            <a:endParaRPr lang="en-US" dirty="0"/>
          </a:p>
        </p:txBody>
      </p:sp>
      <p:pic>
        <p:nvPicPr>
          <p:cNvPr id="5" name="Picture 4">
            <a:extLst>
              <a:ext uri="{FF2B5EF4-FFF2-40B4-BE49-F238E27FC236}">
                <a16:creationId xmlns:a16="http://schemas.microsoft.com/office/drawing/2014/main" id="{8D0642BB-9B6F-45BA-845E-C0A55583AA51}"/>
              </a:ext>
            </a:extLst>
          </p:cNvPr>
          <p:cNvPicPr>
            <a:picLocks noChangeAspect="1"/>
          </p:cNvPicPr>
          <p:nvPr/>
        </p:nvPicPr>
        <p:blipFill>
          <a:blip r:embed="rId2"/>
          <a:stretch>
            <a:fillRect/>
          </a:stretch>
        </p:blipFill>
        <p:spPr>
          <a:xfrm>
            <a:off x="2809875" y="4345472"/>
            <a:ext cx="6572250" cy="1381125"/>
          </a:xfrm>
          <a:prstGeom prst="rect">
            <a:avLst/>
          </a:prstGeom>
        </p:spPr>
      </p:pic>
    </p:spTree>
    <p:extLst>
      <p:ext uri="{BB962C8B-B14F-4D97-AF65-F5344CB8AC3E}">
        <p14:creationId xmlns:p14="http://schemas.microsoft.com/office/powerpoint/2010/main" val="4290376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5AB-C306-4DE7-8990-F0D346B023CB}"/>
              </a:ext>
            </a:extLst>
          </p:cNvPr>
          <p:cNvSpPr>
            <a:spLocks noGrp="1"/>
          </p:cNvSpPr>
          <p:nvPr>
            <p:ph type="title"/>
          </p:nvPr>
        </p:nvSpPr>
        <p:spPr/>
        <p:txBody>
          <a:bodyPr/>
          <a:lstStyle/>
          <a:p>
            <a:r>
              <a:rPr lang="en-US" dirty="0"/>
              <a:t>Exponentiation</a:t>
            </a:r>
          </a:p>
        </p:txBody>
      </p:sp>
      <p:sp>
        <p:nvSpPr>
          <p:cNvPr id="3" name="Content Placeholder 2">
            <a:extLst>
              <a:ext uri="{FF2B5EF4-FFF2-40B4-BE49-F238E27FC236}">
                <a16:creationId xmlns:a16="http://schemas.microsoft.com/office/drawing/2014/main" id="{3383AF59-C711-498D-B310-E47735DD858E}"/>
              </a:ext>
            </a:extLst>
          </p:cNvPr>
          <p:cNvSpPr>
            <a:spLocks noGrp="1"/>
          </p:cNvSpPr>
          <p:nvPr>
            <p:ph idx="1"/>
          </p:nvPr>
        </p:nvSpPr>
        <p:spPr>
          <a:xfrm>
            <a:off x="581192" y="2180496"/>
            <a:ext cx="11029616" cy="4329952"/>
          </a:xfrm>
        </p:spPr>
        <p:txBody>
          <a:bodyPr anchor="t">
            <a:normAutofit/>
          </a:bodyPr>
          <a:lstStyle/>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get the following output: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result of this operation is 2 to the power of 3 (2 * 2 * 2), which is </a:t>
            </a:r>
            <a:r>
              <a:rPr lang="en-US" sz="1800" b="0" i="0" u="none" strike="noStrike" baseline="0" dirty="0">
                <a:latin typeface="Consolas" panose="020B0609020204030204" pitchFamily="49" charset="0"/>
              </a:rPr>
              <a:t>8</a:t>
            </a:r>
            <a:r>
              <a:rPr lang="en-US" sz="1800" b="0" i="0" u="none" strike="noStrike" baseline="0" dirty="0">
                <a:latin typeface="BookAntiqua"/>
              </a:rPr>
              <a:t>. We're going to avoid going into a mathematics lesson here, but we can also find the root of a number by using fractional exponents: for example, the square root of a value is the same as raising it to the power of 0.5.</a:t>
            </a:r>
            <a:endParaRPr lang="en-US" dirty="0"/>
          </a:p>
        </p:txBody>
      </p:sp>
      <p:pic>
        <p:nvPicPr>
          <p:cNvPr id="6" name="Picture 5">
            <a:extLst>
              <a:ext uri="{FF2B5EF4-FFF2-40B4-BE49-F238E27FC236}">
                <a16:creationId xmlns:a16="http://schemas.microsoft.com/office/drawing/2014/main" id="{51AD1232-0124-446F-8A83-1D29C4E71E22}"/>
              </a:ext>
            </a:extLst>
          </p:cNvPr>
          <p:cNvPicPr>
            <a:picLocks noChangeAspect="1"/>
          </p:cNvPicPr>
          <p:nvPr/>
        </p:nvPicPr>
        <p:blipFill>
          <a:blip r:embed="rId2"/>
          <a:stretch>
            <a:fillRect/>
          </a:stretch>
        </p:blipFill>
        <p:spPr>
          <a:xfrm>
            <a:off x="1766887" y="3884349"/>
            <a:ext cx="8658225" cy="447675"/>
          </a:xfrm>
          <a:prstGeom prst="rect">
            <a:avLst/>
          </a:prstGeom>
        </p:spPr>
      </p:pic>
    </p:spTree>
    <p:extLst>
      <p:ext uri="{BB962C8B-B14F-4D97-AF65-F5344CB8AC3E}">
        <p14:creationId xmlns:p14="http://schemas.microsoft.com/office/powerpoint/2010/main" val="80071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Modulus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4" y="2113821"/>
            <a:ext cx="4385254" cy="4435457"/>
          </a:xfrm>
        </p:spPr>
        <p:txBody>
          <a:bodyPr anchor="ctr"/>
          <a:lstStyle/>
          <a:p>
            <a:pPr marL="0" indent="0" algn="l">
              <a:buNone/>
            </a:pPr>
            <a:r>
              <a:rPr lang="en-US" sz="1800" b="0" i="0" u="none" strike="noStrike" baseline="0" dirty="0">
                <a:latin typeface="BookAntiqua"/>
              </a:rPr>
              <a:t>This is one that often requires a little explanation. Modulus is the operation in which you determine how much is left after dividing a number by another number in its entirety. The amount of times the number can fit in the other number does not matter here. The outcome will be the remainder, or what is left over. The character we use for this operation is the </a:t>
            </a:r>
            <a:r>
              <a:rPr lang="en-US" sz="1800" b="0" i="0" u="none" strike="noStrike" baseline="0" dirty="0">
                <a:latin typeface="Consolas" panose="020B0609020204030204" pitchFamily="49" charset="0"/>
              </a:rPr>
              <a:t>% </a:t>
            </a:r>
            <a:r>
              <a:rPr lang="en-US" sz="1800" b="0" i="0" u="none" strike="noStrike" baseline="0" dirty="0">
                <a:latin typeface="BookAntiqua"/>
              </a:rPr>
              <a:t>character. Here are some examples:</a:t>
            </a:r>
            <a:endParaRPr lang="en-US" dirty="0"/>
          </a:p>
        </p:txBody>
      </p:sp>
      <p:pic>
        <p:nvPicPr>
          <p:cNvPr id="5" name="Picture 4">
            <a:extLst>
              <a:ext uri="{FF2B5EF4-FFF2-40B4-BE49-F238E27FC236}">
                <a16:creationId xmlns:a16="http://schemas.microsoft.com/office/drawing/2014/main" id="{B3E4F8FC-A13C-4156-A37D-105E843B0F6A}"/>
              </a:ext>
            </a:extLst>
          </p:cNvPr>
          <p:cNvPicPr>
            <a:picLocks noChangeAspect="1"/>
          </p:cNvPicPr>
          <p:nvPr/>
        </p:nvPicPr>
        <p:blipFill rotWithShape="1">
          <a:blip r:embed="rId2"/>
          <a:srcRect r="26444"/>
          <a:stretch/>
        </p:blipFill>
        <p:spPr>
          <a:xfrm>
            <a:off x="5665919" y="2113821"/>
            <a:ext cx="5864206" cy="4295775"/>
          </a:xfrm>
          <a:prstGeom prst="rect">
            <a:avLst/>
          </a:prstGeom>
        </p:spPr>
      </p:pic>
    </p:spTree>
    <p:extLst>
      <p:ext uri="{BB962C8B-B14F-4D97-AF65-F5344CB8AC3E}">
        <p14:creationId xmlns:p14="http://schemas.microsoft.com/office/powerpoint/2010/main" val="337182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Modulus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4" y="2113821"/>
            <a:ext cx="11029614" cy="4435457"/>
          </a:xfrm>
        </p:spPr>
        <p:txBody>
          <a:bodyPr anchor="ctr"/>
          <a:lstStyle/>
          <a:p>
            <a:pPr marL="0" indent="0" algn="l">
              <a:buNone/>
            </a:pPr>
            <a:r>
              <a:rPr lang="en-US" sz="1800" b="0" i="0" u="none" strike="noStrike" baseline="0" dirty="0">
                <a:latin typeface="BookAntiqua"/>
              </a:rPr>
              <a:t>And the output:</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first one is </a:t>
            </a:r>
            <a:r>
              <a:rPr lang="en-US" sz="1800" b="0" i="0" u="none" strike="noStrike" baseline="0" dirty="0">
                <a:latin typeface="Consolas" panose="020B0609020204030204" pitchFamily="49" charset="0"/>
              </a:rPr>
              <a:t>10 % 3</a:t>
            </a:r>
            <a:r>
              <a:rPr lang="en-US" sz="1800" b="0" i="0" u="none" strike="noStrike" baseline="0" dirty="0">
                <a:latin typeface="BookAntiqua"/>
              </a:rPr>
              <a:t>, where 3 fits 3 times into 10, and then 1 is left. The second one is </a:t>
            </a:r>
            <a:r>
              <a:rPr lang="en-US" sz="1800" b="0" i="0" u="none" strike="noStrike" baseline="0" dirty="0">
                <a:latin typeface="Consolas" panose="020B0609020204030204" pitchFamily="49" charset="0"/>
              </a:rPr>
              <a:t>8 % 2</a:t>
            </a:r>
            <a:r>
              <a:rPr lang="en-US" sz="1800" b="0" i="0" u="none" strike="noStrike" baseline="0" dirty="0">
                <a:latin typeface="BookAntiqua"/>
              </a:rPr>
              <a:t>. This results in 0, because 2 can fit 4 times into 8 without having anything left. The last one is </a:t>
            </a:r>
            <a:r>
              <a:rPr lang="en-US" sz="1800" b="0" i="0" u="none" strike="noStrike" baseline="0" dirty="0">
                <a:latin typeface="Consolas" panose="020B0609020204030204" pitchFamily="49" charset="0"/>
              </a:rPr>
              <a:t>15 % 4</a:t>
            </a:r>
            <a:r>
              <a:rPr lang="en-US" sz="1800" b="0" i="0" u="none" strike="noStrike" baseline="0" dirty="0">
                <a:latin typeface="BookAntiqua"/>
              </a:rPr>
              <a:t>, where 4 fits 3 times into 15. And then we have 3 left as a result.</a:t>
            </a:r>
            <a:endParaRPr lang="en-US" dirty="0"/>
          </a:p>
        </p:txBody>
      </p:sp>
      <p:pic>
        <p:nvPicPr>
          <p:cNvPr id="6" name="Picture 5">
            <a:extLst>
              <a:ext uri="{FF2B5EF4-FFF2-40B4-BE49-F238E27FC236}">
                <a16:creationId xmlns:a16="http://schemas.microsoft.com/office/drawing/2014/main" id="{DA688884-31C1-4194-9305-463400E394E2}"/>
              </a:ext>
            </a:extLst>
          </p:cNvPr>
          <p:cNvPicPr>
            <a:picLocks noChangeAspect="1"/>
          </p:cNvPicPr>
          <p:nvPr/>
        </p:nvPicPr>
        <p:blipFill>
          <a:blip r:embed="rId2"/>
          <a:stretch>
            <a:fillRect/>
          </a:stretch>
        </p:blipFill>
        <p:spPr>
          <a:xfrm>
            <a:off x="2652712" y="3429000"/>
            <a:ext cx="6886575" cy="1038225"/>
          </a:xfrm>
          <a:prstGeom prst="rect">
            <a:avLst/>
          </a:prstGeom>
        </p:spPr>
      </p:pic>
    </p:spTree>
    <p:extLst>
      <p:ext uri="{BB962C8B-B14F-4D97-AF65-F5344CB8AC3E}">
        <p14:creationId xmlns:p14="http://schemas.microsoft.com/office/powerpoint/2010/main" val="3644239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Modulus</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4" y="2113821"/>
            <a:ext cx="11029614" cy="4435457"/>
          </a:xfrm>
        </p:spPr>
        <p:txBody>
          <a:bodyPr anchor="ctr"/>
          <a:lstStyle/>
          <a:p>
            <a:pPr marL="0" indent="0" algn="ctr">
              <a:buNone/>
            </a:pPr>
            <a:r>
              <a:rPr lang="en-US" sz="1800" b="0" i="0" u="none" strike="noStrike" baseline="0" dirty="0">
                <a:latin typeface="BookAntiqua"/>
              </a:rPr>
              <a:t>This is something that would happen in your head automatically if I asked you</a:t>
            </a:r>
          </a:p>
          <a:p>
            <a:pPr marL="0" indent="0" algn="ctr">
              <a:buNone/>
            </a:pPr>
            <a:r>
              <a:rPr lang="en-US" sz="1800" b="0" i="0" u="none" strike="noStrike" baseline="0" dirty="0">
                <a:latin typeface="BookAntiqua"/>
              </a:rPr>
              <a:t>to add 125 minutes to the current time. You will probably do two things: integer</a:t>
            </a:r>
          </a:p>
          <a:p>
            <a:pPr marL="0" indent="0" algn="ctr">
              <a:buNone/>
            </a:pPr>
            <a:r>
              <a:rPr lang="en-US" sz="1800" b="0" i="0" u="none" strike="noStrike" baseline="0" dirty="0">
                <a:latin typeface="BookAntiqua"/>
              </a:rPr>
              <a:t>division to determine how many whole hours fit into 125 minutes, and then 125</a:t>
            </a:r>
          </a:p>
          <a:p>
            <a:pPr marL="0" indent="0" algn="ctr">
              <a:buNone/>
            </a:pPr>
            <a:r>
              <a:rPr lang="en-US" sz="1800" b="0" i="0" u="none" strike="noStrike" baseline="0" dirty="0">
                <a:latin typeface="BookAntiqua"/>
              </a:rPr>
              <a:t>modulo 60 (in JavaScript terms, </a:t>
            </a:r>
            <a:r>
              <a:rPr lang="en-US" sz="1800" b="0" i="0" u="none" strike="noStrike" baseline="0" dirty="0">
                <a:latin typeface="Consolas" panose="020B0609020204030204" pitchFamily="49" charset="0"/>
              </a:rPr>
              <a:t>125 % 60</a:t>
            </a:r>
            <a:r>
              <a:rPr lang="en-US" sz="1800" b="0" i="0" u="none" strike="noStrike" baseline="0" dirty="0">
                <a:latin typeface="BookAntiqua"/>
              </a:rPr>
              <a:t>) to conclude that you'll have to add 5 more</a:t>
            </a:r>
          </a:p>
          <a:p>
            <a:pPr marL="0" indent="0" algn="ctr">
              <a:buNone/>
            </a:pPr>
            <a:r>
              <a:rPr lang="en-US" sz="1800" b="0" i="0" u="none" strike="noStrike" baseline="0" dirty="0">
                <a:latin typeface="BookAntiqua"/>
              </a:rPr>
              <a:t>minutes to the current time. Say our current time is 09:59, you will probably start by</a:t>
            </a:r>
          </a:p>
          <a:p>
            <a:pPr marL="0" indent="0" algn="ctr">
              <a:buNone/>
            </a:pPr>
            <a:r>
              <a:rPr lang="en-US" sz="1800" b="0" i="0" u="none" strike="noStrike" baseline="0" dirty="0">
                <a:latin typeface="BookAntiqua"/>
              </a:rPr>
              <a:t>adding 2 hours, and get to 11:59, and then add 5 minutes, and then you will perform</a:t>
            </a:r>
          </a:p>
          <a:p>
            <a:pPr marL="0" indent="0" algn="ctr">
              <a:buNone/>
            </a:pPr>
            <a:r>
              <a:rPr lang="en-US" sz="1800" b="0" i="0" u="none" strike="noStrike" baseline="0" dirty="0">
                <a:latin typeface="BookAntiqua"/>
              </a:rPr>
              <a:t>another modulus operation with 59 and 5, adding 1 more hour to the total and</a:t>
            </a:r>
          </a:p>
          <a:p>
            <a:pPr marL="0" indent="0" algn="ctr">
              <a:buNone/>
            </a:pPr>
            <a:r>
              <a:rPr lang="en-US" sz="1800" b="0" i="0" u="none" strike="noStrike" baseline="0" dirty="0">
                <a:latin typeface="BookAntiqua"/>
              </a:rPr>
              <a:t>having 4 minutes left: 12:04.</a:t>
            </a:r>
            <a:endParaRPr lang="en-US" dirty="0"/>
          </a:p>
        </p:txBody>
      </p:sp>
    </p:spTree>
    <p:extLst>
      <p:ext uri="{BB962C8B-B14F-4D97-AF65-F5344CB8AC3E}">
        <p14:creationId xmlns:p14="http://schemas.microsoft.com/office/powerpoint/2010/main" val="3067037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Unary operators: increment and decrement</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2180496"/>
            <a:ext cx="11029615" cy="4238233"/>
          </a:xfrm>
        </p:spPr>
        <p:txBody>
          <a:bodyPr anchor="t"/>
          <a:lstStyle/>
          <a:p>
            <a:pPr marL="0" indent="0" algn="l">
              <a:buNone/>
            </a:pPr>
            <a:r>
              <a:rPr lang="en-US" sz="1800" b="0" i="0" u="none" strike="noStrike" baseline="0" dirty="0">
                <a:latin typeface="BookAntiqua"/>
              </a:rPr>
              <a:t>The last two operators of our arithmetic operator section are probably new to you, if you are new to programming (or only familiar with another programming language). These are the increment and decrement operators. A term we use here is </a:t>
            </a:r>
            <a:r>
              <a:rPr lang="en-US" sz="1800" b="1" i="0" u="none" strike="noStrike" baseline="0" dirty="0">
                <a:latin typeface="BookAntiqua-Bold"/>
              </a:rPr>
              <a:t>operand</a:t>
            </a:r>
            <a:r>
              <a:rPr lang="en-US" sz="1800" b="0" i="0" u="none" strike="noStrike" baseline="0" dirty="0">
                <a:latin typeface="BookAntiqua"/>
              </a:rPr>
              <a:t>. Operands are subject to the operator. So, if we say </a:t>
            </a:r>
            <a:r>
              <a:rPr lang="en-US" sz="1800" b="0" i="0" u="none" strike="noStrike" baseline="0" dirty="0">
                <a:latin typeface="Consolas" panose="020B0609020204030204" pitchFamily="49" charset="0"/>
              </a:rPr>
              <a:t>x + y</a:t>
            </a:r>
            <a:r>
              <a:rPr lang="en-US" sz="1800" b="0" i="0" u="none" strike="noStrike" baseline="0" dirty="0">
                <a:latin typeface="BookAntiqua"/>
              </a:rPr>
              <a:t>, </a:t>
            </a:r>
            <a:r>
              <a:rPr lang="en-US" sz="1800" b="0" i="1" u="none" strike="noStrike" baseline="0" dirty="0">
                <a:latin typeface="BookAntiqua-Italic"/>
              </a:rPr>
              <a:t>x </a:t>
            </a:r>
            <a:r>
              <a:rPr lang="en-US" sz="1800" b="0" i="0" u="none" strike="noStrike" baseline="0" dirty="0">
                <a:latin typeface="BookAntiqua"/>
              </a:rPr>
              <a:t>and </a:t>
            </a:r>
            <a:r>
              <a:rPr lang="en-US" sz="1800" b="0" i="1" u="none" strike="noStrike" baseline="0" dirty="0">
                <a:latin typeface="BookAntiqua-Italic"/>
              </a:rPr>
              <a:t>y </a:t>
            </a:r>
            <a:r>
              <a:rPr lang="en-US" sz="1800" b="0" i="0" u="none" strike="noStrike" baseline="0" dirty="0">
                <a:latin typeface="BookAntiqua"/>
              </a:rPr>
              <a:t>are operands.</a:t>
            </a:r>
          </a:p>
          <a:p>
            <a:pPr marL="0" indent="0" algn="l">
              <a:buNone/>
            </a:pPr>
            <a:r>
              <a:rPr lang="en-US" sz="1800" b="0" i="0" u="none" strike="noStrike" baseline="0" dirty="0">
                <a:latin typeface="BookAntiqua"/>
              </a:rPr>
              <a:t>We only need one operand for these operators, and therefore we also call them unary operators. If we see </a:t>
            </a:r>
            <a:r>
              <a:rPr lang="en-US" sz="1800" b="0" i="0" u="none" strike="noStrike" baseline="0" dirty="0">
                <a:latin typeface="Consolas" panose="020B0609020204030204" pitchFamily="49" charset="0"/>
              </a:rPr>
              <a:t>x++</a:t>
            </a:r>
            <a:r>
              <a:rPr lang="en-US" sz="1800" b="0" i="0" u="none" strike="noStrike" baseline="0" dirty="0">
                <a:latin typeface="BookAntiqua"/>
              </a:rPr>
              <a:t>, we can read this as </a:t>
            </a:r>
            <a:r>
              <a:rPr lang="en-US" sz="1800" b="0" i="1" u="none" strike="noStrike" baseline="0" dirty="0">
                <a:latin typeface="BookAntiqua-Italic"/>
              </a:rPr>
              <a:t>x </a:t>
            </a:r>
            <a:r>
              <a:rPr lang="en-US" sz="1800" b="0" i="0" u="none" strike="noStrike" baseline="0" dirty="0">
                <a:latin typeface="BookAntiqua"/>
              </a:rPr>
              <a:t>= </a:t>
            </a:r>
            <a:r>
              <a:rPr lang="en-US" sz="1800" b="0" i="1" u="none" strike="noStrike" baseline="0" dirty="0">
                <a:latin typeface="BookAntiqua-Italic"/>
              </a:rPr>
              <a:t>x </a:t>
            </a:r>
            <a:r>
              <a:rPr lang="en-US" sz="1800" b="0" i="0" u="none" strike="noStrike" baseline="0" dirty="0">
                <a:latin typeface="BookAntiqua"/>
              </a:rPr>
              <a:t>+ 1. The same is true for the decrement operators: </a:t>
            </a:r>
            <a:r>
              <a:rPr lang="en-US" sz="1800" b="0" i="0" u="none" strike="noStrike" baseline="0" dirty="0">
                <a:latin typeface="Consolas" panose="020B0609020204030204" pitchFamily="49" charset="0"/>
              </a:rPr>
              <a:t>x-- </a:t>
            </a:r>
            <a:r>
              <a:rPr lang="en-US" sz="1800" b="0" i="0" u="none" strike="noStrike" baseline="0" dirty="0">
                <a:latin typeface="BookAntiqua"/>
              </a:rPr>
              <a:t>can be read as </a:t>
            </a:r>
            <a:r>
              <a:rPr lang="en-US" sz="1800" b="0" i="1" u="none" strike="noStrike" baseline="0" dirty="0">
                <a:latin typeface="BookAntiqua-Italic"/>
              </a:rPr>
              <a:t>x </a:t>
            </a:r>
            <a:r>
              <a:rPr lang="en-US" sz="1800" b="0" i="0" u="none" strike="noStrike" baseline="0" dirty="0">
                <a:latin typeface="BookAntiqua"/>
              </a:rPr>
              <a:t>= </a:t>
            </a:r>
            <a:r>
              <a:rPr lang="en-US" sz="1800" b="0" i="1" u="none" strike="noStrike" baseline="0" dirty="0">
                <a:latin typeface="BookAntiqua-Italic"/>
              </a:rPr>
              <a:t>x </a:t>
            </a:r>
            <a:r>
              <a:rPr lang="en-US" sz="1800" b="0" i="0" u="none" strike="noStrike" baseline="0" dirty="0">
                <a:latin typeface="BookAntiqua"/>
              </a:rPr>
              <a:t>– 1:</a:t>
            </a:r>
            <a:endParaRPr lang="en-US" dirty="0"/>
          </a:p>
        </p:txBody>
      </p:sp>
      <p:pic>
        <p:nvPicPr>
          <p:cNvPr id="6" name="Picture 5">
            <a:extLst>
              <a:ext uri="{FF2B5EF4-FFF2-40B4-BE49-F238E27FC236}">
                <a16:creationId xmlns:a16="http://schemas.microsoft.com/office/drawing/2014/main" id="{1EE2E479-0A35-47FE-9D2D-B1957F1B7486}"/>
              </a:ext>
            </a:extLst>
          </p:cNvPr>
          <p:cNvPicPr>
            <a:picLocks noChangeAspect="1"/>
          </p:cNvPicPr>
          <p:nvPr/>
        </p:nvPicPr>
        <p:blipFill>
          <a:blip r:embed="rId2"/>
          <a:stretch>
            <a:fillRect/>
          </a:stretch>
        </p:blipFill>
        <p:spPr>
          <a:xfrm>
            <a:off x="3100386" y="4121243"/>
            <a:ext cx="5991225" cy="2219325"/>
          </a:xfrm>
          <a:prstGeom prst="rect">
            <a:avLst/>
          </a:prstGeom>
        </p:spPr>
      </p:pic>
    </p:spTree>
    <p:extLst>
      <p:ext uri="{BB962C8B-B14F-4D97-AF65-F5344CB8AC3E}">
        <p14:creationId xmlns:p14="http://schemas.microsoft.com/office/powerpoint/2010/main" val="69492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3CF9-D7DC-44CE-BC6D-C95572805E28}"/>
              </a:ext>
            </a:extLst>
          </p:cNvPr>
          <p:cNvSpPr>
            <a:spLocks noGrp="1"/>
          </p:cNvSpPr>
          <p:nvPr>
            <p:ph type="title"/>
          </p:nvPr>
        </p:nvSpPr>
        <p:spPr/>
        <p:txBody>
          <a:bodyPr/>
          <a:lstStyle/>
          <a:p>
            <a:r>
              <a:rPr lang="en-US" dirty="0"/>
              <a:t>let, var, and const</a:t>
            </a:r>
          </a:p>
        </p:txBody>
      </p:sp>
      <p:sp>
        <p:nvSpPr>
          <p:cNvPr id="3" name="Content Placeholder 2">
            <a:extLst>
              <a:ext uri="{FF2B5EF4-FFF2-40B4-BE49-F238E27FC236}">
                <a16:creationId xmlns:a16="http://schemas.microsoft.com/office/drawing/2014/main" id="{A865206C-2E44-4E96-8016-99818DDB8BBF}"/>
              </a:ext>
            </a:extLst>
          </p:cNvPr>
          <p:cNvSpPr>
            <a:spLocks noGrp="1"/>
          </p:cNvSpPr>
          <p:nvPr>
            <p:ph idx="1"/>
          </p:nvPr>
        </p:nvSpPr>
        <p:spPr/>
        <p:txBody>
          <a:bodyPr anchor="t"/>
          <a:lstStyle/>
          <a:p>
            <a:pPr marL="0" indent="0" algn="l">
              <a:buNone/>
            </a:pPr>
            <a:r>
              <a:rPr lang="en-US" sz="1800" b="0" i="0" u="none" strike="noStrike" baseline="0" dirty="0">
                <a:latin typeface="BookAntiqua"/>
              </a:rPr>
              <a:t>A variable definition consists of three parts: a variable-defining keyword (</a:t>
            </a:r>
            <a:r>
              <a:rPr lang="en-US" sz="1800" b="0" i="0" u="none" strike="noStrike" baseline="0" dirty="0">
                <a:latin typeface="Consolas" panose="020B0609020204030204" pitchFamily="49" charset="0"/>
              </a:rPr>
              <a:t>let</a:t>
            </a:r>
            <a:r>
              <a:rPr lang="en-US" sz="1800" b="0" i="0" u="none" strike="noStrike" baseline="0" dirty="0">
                <a:latin typeface="BookAntiqua"/>
              </a:rPr>
              <a:t>, </a:t>
            </a:r>
            <a:r>
              <a:rPr lang="en-US" sz="1800" b="0" i="0" u="none" strike="noStrike" baseline="0" dirty="0">
                <a:latin typeface="Consolas" panose="020B0609020204030204" pitchFamily="49" charset="0"/>
              </a:rPr>
              <a:t>var</a:t>
            </a:r>
            <a:r>
              <a:rPr lang="en-US" sz="1800" b="0" i="0" u="none" strike="noStrike" baseline="0" dirty="0">
                <a:latin typeface="BookAntiqua"/>
              </a:rPr>
              <a:t>, or </a:t>
            </a:r>
            <a:r>
              <a:rPr lang="en-US" sz="1800" b="0" i="0" u="none" strike="noStrike" baseline="0" dirty="0">
                <a:latin typeface="Consolas" panose="020B0609020204030204" pitchFamily="49" charset="0"/>
              </a:rPr>
              <a:t>const</a:t>
            </a:r>
            <a:r>
              <a:rPr lang="en-US" sz="1800" b="0" i="0" u="none" strike="noStrike" baseline="0" dirty="0">
                <a:latin typeface="BookAntiqua"/>
              </a:rPr>
              <a:t>), a name, and a value. Let's start with the difference between </a:t>
            </a:r>
            <a:r>
              <a:rPr lang="en-US" sz="1800" b="0" i="0" u="none" strike="noStrike" baseline="0" dirty="0">
                <a:latin typeface="Consolas" panose="020B0609020204030204" pitchFamily="49" charset="0"/>
              </a:rPr>
              <a:t>let</a:t>
            </a:r>
            <a:r>
              <a:rPr lang="en-US" sz="1800" b="0" i="0" u="none" strike="noStrike" baseline="0" dirty="0">
                <a:latin typeface="BookAntiqua"/>
              </a:rPr>
              <a:t>, </a:t>
            </a:r>
            <a:r>
              <a:rPr lang="en-US" sz="1800" b="0" i="0" u="none" strike="noStrike" baseline="0" dirty="0">
                <a:latin typeface="Consolas" panose="020B0609020204030204" pitchFamily="49" charset="0"/>
              </a:rPr>
              <a:t>var</a:t>
            </a:r>
            <a:r>
              <a:rPr lang="en-US" sz="1800" b="0" i="0" u="none" strike="noStrike" baseline="0" dirty="0">
                <a:latin typeface="BookAntiqua"/>
              </a:rPr>
              <a:t>, or </a:t>
            </a:r>
            <a:r>
              <a:rPr lang="en-US" sz="1800" b="0" i="0" u="none" strike="noStrike" baseline="0" dirty="0">
                <a:latin typeface="Consolas" panose="020B0609020204030204" pitchFamily="49" charset="0"/>
              </a:rPr>
              <a:t>const</a:t>
            </a:r>
            <a:r>
              <a:rPr lang="en-US" sz="1800" b="0" i="0" u="none" strike="noStrike" baseline="0" dirty="0">
                <a:latin typeface="BookAntiqua"/>
              </a:rPr>
              <a:t>. Here you can see some examples of variables using the different keywords:</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sz="1800" b="0" i="0" u="none" strike="noStrike" baseline="0" dirty="0">
              <a:latin typeface="BookAntiqua"/>
            </a:endParaRPr>
          </a:p>
          <a:p>
            <a:pPr marL="0" indent="0" algn="l">
              <a:buNone/>
            </a:pP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var </a:t>
            </a:r>
            <a:r>
              <a:rPr lang="en-US" sz="1800" b="0" i="0" u="none" strike="noStrike" baseline="0" dirty="0">
                <a:latin typeface="BookAntiqua"/>
              </a:rPr>
              <a:t>are both used for variables that might have a new value assigned to them somewhere in the program. The difference between </a:t>
            </a:r>
            <a:r>
              <a:rPr lang="en-US" sz="1800" b="0" i="0" u="none" strike="noStrike" baseline="0" dirty="0">
                <a:latin typeface="Consolas" panose="020B0609020204030204" pitchFamily="49" charset="0"/>
              </a:rPr>
              <a:t>let </a:t>
            </a:r>
            <a:r>
              <a:rPr lang="en-US" sz="1800" b="0" i="0" u="none" strike="noStrike" baseline="0" dirty="0">
                <a:latin typeface="BookAntiqua"/>
              </a:rPr>
              <a:t>and </a:t>
            </a:r>
            <a:r>
              <a:rPr lang="en-US" sz="1800" b="0" i="0" u="none" strike="noStrike" baseline="0" dirty="0">
                <a:latin typeface="Consolas" panose="020B0609020204030204" pitchFamily="49" charset="0"/>
              </a:rPr>
              <a:t>var </a:t>
            </a:r>
            <a:r>
              <a:rPr lang="en-US" sz="1800" b="0" i="0" u="none" strike="noStrike" baseline="0" dirty="0">
                <a:latin typeface="BookAntiqua"/>
              </a:rPr>
              <a:t>is complex. It is related to scope.</a:t>
            </a:r>
            <a:endParaRPr lang="en-US" b="0" i="0" u="none" strike="noStrike" baseline="0" dirty="0">
              <a:solidFill>
                <a:srgbClr val="383A42"/>
              </a:solidFill>
              <a:latin typeface="Consolas" panose="020B0609020204030204" pitchFamily="49" charset="0"/>
            </a:endParaRPr>
          </a:p>
        </p:txBody>
      </p:sp>
      <p:pic>
        <p:nvPicPr>
          <p:cNvPr id="6" name="Picture 5">
            <a:extLst>
              <a:ext uri="{FF2B5EF4-FFF2-40B4-BE49-F238E27FC236}">
                <a16:creationId xmlns:a16="http://schemas.microsoft.com/office/drawing/2014/main" id="{B4155B00-064B-4A40-BD26-091DDEB5E84A}"/>
              </a:ext>
            </a:extLst>
          </p:cNvPr>
          <p:cNvPicPr>
            <a:picLocks noChangeAspect="1"/>
          </p:cNvPicPr>
          <p:nvPr/>
        </p:nvPicPr>
        <p:blipFill>
          <a:blip r:embed="rId2"/>
          <a:stretch>
            <a:fillRect/>
          </a:stretch>
        </p:blipFill>
        <p:spPr>
          <a:xfrm>
            <a:off x="1985961" y="3115137"/>
            <a:ext cx="4600575" cy="1162050"/>
          </a:xfrm>
          <a:prstGeom prst="rect">
            <a:avLst/>
          </a:prstGeom>
        </p:spPr>
      </p:pic>
      <p:pic>
        <p:nvPicPr>
          <p:cNvPr id="12" name="Picture 11">
            <a:extLst>
              <a:ext uri="{FF2B5EF4-FFF2-40B4-BE49-F238E27FC236}">
                <a16:creationId xmlns:a16="http://schemas.microsoft.com/office/drawing/2014/main" id="{FE6B1C87-61E1-49AF-8CB0-56BCB8ACCBB4}"/>
              </a:ext>
            </a:extLst>
          </p:cNvPr>
          <p:cNvPicPr>
            <a:picLocks noChangeAspect="1"/>
          </p:cNvPicPr>
          <p:nvPr/>
        </p:nvPicPr>
        <p:blipFill>
          <a:blip r:embed="rId3"/>
          <a:stretch>
            <a:fillRect/>
          </a:stretch>
        </p:blipFill>
        <p:spPr>
          <a:xfrm>
            <a:off x="1921107" y="5211828"/>
            <a:ext cx="8349785" cy="1335966"/>
          </a:xfrm>
          <a:prstGeom prst="rect">
            <a:avLst/>
          </a:prstGeom>
        </p:spPr>
      </p:pic>
    </p:spTree>
    <p:extLst>
      <p:ext uri="{BB962C8B-B14F-4D97-AF65-F5344CB8AC3E}">
        <p14:creationId xmlns:p14="http://schemas.microsoft.com/office/powerpoint/2010/main" val="24032230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Unary operators: increment and decrement</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2180496"/>
            <a:ext cx="11029615" cy="4238233"/>
          </a:xfrm>
        </p:spPr>
        <p:txBody>
          <a:bodyPr anchor="t"/>
          <a:lstStyle/>
          <a:p>
            <a:pPr marL="0" indent="0" algn="l">
              <a:buNone/>
            </a:pPr>
            <a:endParaRPr lang="en-US" sz="1800" b="0" i="0" u="none" strike="noStrike" baseline="0" dirty="0">
              <a:solidFill>
                <a:srgbClr val="000000"/>
              </a:solidFill>
              <a:latin typeface="BookAntiqua"/>
            </a:endParaRP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The output is as follows:</a:t>
            </a:r>
            <a:endParaRPr lang="en-US" dirty="0"/>
          </a:p>
        </p:txBody>
      </p:sp>
      <p:pic>
        <p:nvPicPr>
          <p:cNvPr id="5" name="Picture 4">
            <a:extLst>
              <a:ext uri="{FF2B5EF4-FFF2-40B4-BE49-F238E27FC236}">
                <a16:creationId xmlns:a16="http://schemas.microsoft.com/office/drawing/2014/main" id="{ECC9B6F1-4583-42DE-B03F-A3B0B4B2E398}"/>
              </a:ext>
            </a:extLst>
          </p:cNvPr>
          <p:cNvPicPr>
            <a:picLocks noChangeAspect="1"/>
          </p:cNvPicPr>
          <p:nvPr/>
        </p:nvPicPr>
        <p:blipFill>
          <a:blip r:embed="rId2"/>
          <a:stretch>
            <a:fillRect/>
          </a:stretch>
        </p:blipFill>
        <p:spPr>
          <a:xfrm>
            <a:off x="2452686" y="4220696"/>
            <a:ext cx="7286625" cy="819150"/>
          </a:xfrm>
          <a:prstGeom prst="rect">
            <a:avLst/>
          </a:prstGeom>
        </p:spPr>
      </p:pic>
    </p:spTree>
    <p:extLst>
      <p:ext uri="{BB962C8B-B14F-4D97-AF65-F5344CB8AC3E}">
        <p14:creationId xmlns:p14="http://schemas.microsoft.com/office/powerpoint/2010/main" val="1426564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Prefix and postfix operators</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2" y="2180496"/>
            <a:ext cx="11029615" cy="4345810"/>
          </a:xfrm>
        </p:spPr>
        <p:txBody>
          <a:bodyPr anchor="t"/>
          <a:lstStyle/>
          <a:p>
            <a:pPr marL="0" indent="0" algn="l">
              <a:buNone/>
            </a:pPr>
            <a:r>
              <a:rPr lang="en-US" sz="1800" b="0" i="0" u="none" strike="noStrike" baseline="0" dirty="0">
                <a:latin typeface="BookAntiqua"/>
              </a:rPr>
              <a:t>We can have the increment operator after the operand (</a:t>
            </a:r>
            <a:r>
              <a:rPr lang="en-US" sz="1800" b="0" i="0" u="none" strike="noStrike" baseline="0" dirty="0">
                <a:latin typeface="Consolas" panose="020B0609020204030204" pitchFamily="49" charset="0"/>
              </a:rPr>
              <a:t>x++</a:t>
            </a:r>
            <a:r>
              <a:rPr lang="en-US" sz="1800" b="0" i="0" u="none" strike="noStrike" baseline="0" dirty="0">
                <a:latin typeface="BookAntiqua"/>
              </a:rPr>
              <a:t>), in which case we call this the </a:t>
            </a:r>
            <a:r>
              <a:rPr lang="en-US" sz="1800" b="1" i="0" u="none" strike="noStrike" baseline="0" dirty="0">
                <a:latin typeface="BookAntiqua-Bold"/>
              </a:rPr>
              <a:t>postfix unary operator</a:t>
            </a:r>
            <a:r>
              <a:rPr lang="en-US" sz="1800" b="0" i="0" u="none" strike="noStrike" baseline="0" dirty="0">
                <a:latin typeface="BookAntiqua"/>
              </a:rPr>
              <a:t>. We can also have it before </a:t>
            </a:r>
            <a:r>
              <a:rPr lang="en-US" sz="1800" b="0" i="0" u="none" strike="noStrike" baseline="0" dirty="0">
                <a:latin typeface="Consolas" panose="020B0609020204030204" pitchFamily="49" charset="0"/>
              </a:rPr>
              <a:t>(++x</a:t>
            </a:r>
            <a:r>
              <a:rPr lang="en-US" sz="1800" b="0" i="0" u="none" strike="noStrike" baseline="0" dirty="0">
                <a:latin typeface="BookAntiqua"/>
              </a:rPr>
              <a:t>), which is the </a:t>
            </a:r>
            <a:r>
              <a:rPr lang="en-US" sz="1800" b="1" i="0" u="none" strike="noStrike" baseline="0" dirty="0">
                <a:latin typeface="BookAntiqua-Bold"/>
              </a:rPr>
              <a:t>prefix unary operator</a:t>
            </a:r>
            <a:r>
              <a:rPr lang="en-US" sz="1800" b="0" i="0" u="none" strike="noStrike" baseline="0" dirty="0">
                <a:latin typeface="BookAntiqua"/>
              </a:rPr>
              <a:t>. This does something different though—the next few lines might be complicated, so do not worry if you need to read it a few times and have a good look at the examples here.</a:t>
            </a:r>
          </a:p>
          <a:p>
            <a:pPr marL="0" indent="0" algn="l">
              <a:buNone/>
            </a:pPr>
            <a:r>
              <a:rPr lang="en-US" sz="1800" b="0" i="0" u="none" strike="noStrike" baseline="0" dirty="0">
                <a:latin typeface="BookAntiqua"/>
              </a:rPr>
              <a:t>The postfix gets executed after sending the variable through, and then after that, the operation gets executed. In the following example, </a:t>
            </a:r>
            <a:r>
              <a:rPr lang="en-US" sz="1800" b="0" i="0" u="none" strike="noStrike" baseline="0" dirty="0">
                <a:latin typeface="Consolas" panose="020B0609020204030204" pitchFamily="49" charset="0"/>
              </a:rPr>
              <a:t>nr </a:t>
            </a:r>
            <a:r>
              <a:rPr lang="en-US" sz="1800" b="0" i="0" u="none" strike="noStrike" baseline="0" dirty="0">
                <a:latin typeface="BookAntiqua"/>
              </a:rPr>
              <a:t>gets incremented by 1 </a:t>
            </a:r>
            <a:r>
              <a:rPr lang="en-US" sz="1800" b="0" i="1" u="none" strike="noStrike" baseline="0" dirty="0">
                <a:latin typeface="BookAntiqua-Italic"/>
              </a:rPr>
              <a:t>after </a:t>
            </a:r>
            <a:r>
              <a:rPr lang="en-US" sz="1800" b="0" i="0" u="none" strike="noStrike" baseline="0" dirty="0">
                <a:latin typeface="BookAntiqua"/>
              </a:rPr>
              <a:t>logging. So the first logging statement is still logging the old value because it has not been updated yet. It has been updated for the second log statement:</a:t>
            </a:r>
            <a:endParaRPr lang="en-US" dirty="0"/>
          </a:p>
        </p:txBody>
      </p:sp>
      <p:pic>
        <p:nvPicPr>
          <p:cNvPr id="5" name="Picture 4">
            <a:extLst>
              <a:ext uri="{FF2B5EF4-FFF2-40B4-BE49-F238E27FC236}">
                <a16:creationId xmlns:a16="http://schemas.microsoft.com/office/drawing/2014/main" id="{18D0AD18-DE6D-4D04-BA76-D70B3E0BFAA7}"/>
              </a:ext>
            </a:extLst>
          </p:cNvPr>
          <p:cNvPicPr>
            <a:picLocks noChangeAspect="1"/>
          </p:cNvPicPr>
          <p:nvPr/>
        </p:nvPicPr>
        <p:blipFill>
          <a:blip r:embed="rId2"/>
          <a:stretch>
            <a:fillRect/>
          </a:stretch>
        </p:blipFill>
        <p:spPr>
          <a:xfrm>
            <a:off x="2414586" y="4859431"/>
            <a:ext cx="7362825" cy="1047750"/>
          </a:xfrm>
          <a:prstGeom prst="rect">
            <a:avLst/>
          </a:prstGeom>
        </p:spPr>
      </p:pic>
    </p:spTree>
    <p:extLst>
      <p:ext uri="{BB962C8B-B14F-4D97-AF65-F5344CB8AC3E}">
        <p14:creationId xmlns:p14="http://schemas.microsoft.com/office/powerpoint/2010/main" val="33089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Prefix and postfix operators</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2" y="2180496"/>
            <a:ext cx="11029615" cy="4345810"/>
          </a:xfrm>
        </p:spPr>
        <p:txBody>
          <a:bodyPr anchor="t"/>
          <a:lstStyle/>
          <a:p>
            <a:pPr marL="0" indent="0" algn="l">
              <a:buNone/>
            </a:pPr>
            <a:r>
              <a:rPr lang="en-US" sz="1800" b="0" i="0" u="none" strike="noStrike" baseline="0" dirty="0">
                <a:solidFill>
                  <a:srgbClr val="000000"/>
                </a:solidFill>
                <a:latin typeface="BookAntiqua"/>
              </a:rPr>
              <a:t>The output is as follows:</a:t>
            </a:r>
            <a:br>
              <a:rPr lang="en-US" sz="1800" b="0" i="0" u="none" strike="noStrike" baseline="0" dirty="0">
                <a:solidFill>
                  <a:srgbClr val="000000"/>
                </a:solidFill>
                <a:latin typeface="BookAntiqua"/>
              </a:rPr>
            </a:br>
            <a:endParaRPr lang="en-US" dirty="0">
              <a:solidFill>
                <a:srgbClr val="000000"/>
              </a:solidFill>
              <a:latin typeface="BookAntiqua"/>
            </a:endParaRPr>
          </a:p>
          <a:p>
            <a:pPr marL="0" indent="0" algn="l">
              <a:buNone/>
            </a:pPr>
            <a:endParaRPr lang="en-US" dirty="0">
              <a:solidFill>
                <a:srgbClr val="000000"/>
              </a:solidFill>
              <a:latin typeface="BookAntiqua"/>
            </a:endParaRPr>
          </a:p>
          <a:p>
            <a:pPr marL="0" indent="0">
              <a:buNone/>
            </a:pPr>
            <a:endParaRPr lang="en-US" dirty="0">
              <a:solidFill>
                <a:srgbClr val="000000"/>
              </a:solidFill>
              <a:latin typeface="BookAntiqua"/>
            </a:endParaRPr>
          </a:p>
          <a:p>
            <a:pPr marL="0" indent="0" algn="l">
              <a:buNone/>
            </a:pPr>
            <a:r>
              <a:rPr lang="en-US" sz="1800" b="0" i="0" u="none" strike="noStrike" baseline="0" dirty="0">
                <a:latin typeface="BookAntiqua"/>
              </a:rPr>
              <a:t>The prefix gets executed </a:t>
            </a:r>
            <a:r>
              <a:rPr lang="en-US" sz="1800" b="0" i="1" u="none" strike="noStrike" baseline="0" dirty="0">
                <a:latin typeface="BookAntiqua-Italic"/>
              </a:rPr>
              <a:t>before </a:t>
            </a:r>
            <a:r>
              <a:rPr lang="en-US" sz="1800" b="0" i="0" u="none" strike="noStrike" baseline="0" dirty="0">
                <a:latin typeface="BookAntiqua"/>
              </a:rPr>
              <a:t>sending the variable through, and often this is the one you will need. Have a look at the following example: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get the following output:</a:t>
            </a:r>
            <a:endParaRPr lang="en-US" dirty="0"/>
          </a:p>
        </p:txBody>
      </p:sp>
      <p:pic>
        <p:nvPicPr>
          <p:cNvPr id="6" name="Picture 5">
            <a:extLst>
              <a:ext uri="{FF2B5EF4-FFF2-40B4-BE49-F238E27FC236}">
                <a16:creationId xmlns:a16="http://schemas.microsoft.com/office/drawing/2014/main" id="{D1E389AC-F3BC-45FB-AB63-66850EE9B9DD}"/>
              </a:ext>
            </a:extLst>
          </p:cNvPr>
          <p:cNvPicPr>
            <a:picLocks noChangeAspect="1"/>
          </p:cNvPicPr>
          <p:nvPr/>
        </p:nvPicPr>
        <p:blipFill>
          <a:blip r:embed="rId2"/>
          <a:stretch>
            <a:fillRect/>
          </a:stretch>
        </p:blipFill>
        <p:spPr>
          <a:xfrm>
            <a:off x="2166656" y="2733674"/>
            <a:ext cx="7715250" cy="781050"/>
          </a:xfrm>
          <a:prstGeom prst="rect">
            <a:avLst/>
          </a:prstGeom>
        </p:spPr>
      </p:pic>
      <p:pic>
        <p:nvPicPr>
          <p:cNvPr id="8" name="Picture 7">
            <a:extLst>
              <a:ext uri="{FF2B5EF4-FFF2-40B4-BE49-F238E27FC236}">
                <a16:creationId xmlns:a16="http://schemas.microsoft.com/office/drawing/2014/main" id="{1ADBF089-5A80-495C-B4D2-F9D1C3E8ED8B}"/>
              </a:ext>
            </a:extLst>
          </p:cNvPr>
          <p:cNvPicPr>
            <a:picLocks noChangeAspect="1"/>
          </p:cNvPicPr>
          <p:nvPr/>
        </p:nvPicPr>
        <p:blipFill rotWithShape="1">
          <a:blip r:embed="rId3"/>
          <a:srcRect r="492"/>
          <a:stretch/>
        </p:blipFill>
        <p:spPr>
          <a:xfrm>
            <a:off x="2166656" y="4516502"/>
            <a:ext cx="7715250" cy="790575"/>
          </a:xfrm>
          <a:prstGeom prst="rect">
            <a:avLst/>
          </a:prstGeom>
        </p:spPr>
      </p:pic>
      <p:pic>
        <p:nvPicPr>
          <p:cNvPr id="10" name="Picture 9">
            <a:extLst>
              <a:ext uri="{FF2B5EF4-FFF2-40B4-BE49-F238E27FC236}">
                <a16:creationId xmlns:a16="http://schemas.microsoft.com/office/drawing/2014/main" id="{74CCB10C-1880-4798-ACFE-8714B92A4679}"/>
              </a:ext>
            </a:extLst>
          </p:cNvPr>
          <p:cNvPicPr>
            <a:picLocks noChangeAspect="1"/>
          </p:cNvPicPr>
          <p:nvPr/>
        </p:nvPicPr>
        <p:blipFill rotWithShape="1">
          <a:blip r:embed="rId4"/>
          <a:srcRect r="3915"/>
          <a:stretch/>
        </p:blipFill>
        <p:spPr>
          <a:xfrm>
            <a:off x="2166656" y="6008421"/>
            <a:ext cx="7715250" cy="517885"/>
          </a:xfrm>
          <a:prstGeom prst="rect">
            <a:avLst/>
          </a:prstGeom>
        </p:spPr>
      </p:pic>
    </p:spTree>
    <p:extLst>
      <p:ext uri="{BB962C8B-B14F-4D97-AF65-F5344CB8AC3E}">
        <p14:creationId xmlns:p14="http://schemas.microsoft.com/office/powerpoint/2010/main" val="2612987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Prefix and postfix operators</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a:xfrm>
            <a:off x="581192" y="2180496"/>
            <a:ext cx="11029615" cy="4345810"/>
          </a:xfrm>
        </p:spPr>
        <p:txBody>
          <a:bodyPr anchor="t">
            <a:normAutofit/>
          </a:bodyPr>
          <a:lstStyle/>
          <a:p>
            <a:pPr marL="0" indent="0" algn="l">
              <a:buNone/>
            </a:pPr>
            <a:r>
              <a:rPr lang="en-US" sz="1800" b="0" i="0" u="none" strike="noStrike" baseline="0" dirty="0">
                <a:latin typeface="BookAntiqua"/>
              </a:rPr>
              <a:t>Alright, if you can figure out what the next code snippets logs to the console, you should really have a handle on it: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It outputs </a:t>
            </a:r>
            <a:r>
              <a:rPr lang="en-US" sz="1800" b="0" i="0" u="none" strike="noStrike" baseline="0" dirty="0">
                <a:latin typeface="Consolas" panose="020B0609020204030204" pitchFamily="49" charset="0"/>
              </a:rPr>
              <a:t>16</a:t>
            </a:r>
            <a:r>
              <a:rPr lang="en-US" sz="1800" b="0" i="0" u="none" strike="noStrike" baseline="0" dirty="0">
                <a:latin typeface="BookAntiqua"/>
              </a:rPr>
              <a:t>. It will do the multiplication first, according to the basic mathematical order of operations. For multiplying, it uses 6 (prefix, so 5 is incremented before multiplying) and 2 (postfix, so 2 is only incremented after execution, meaning it won't affect our current calculation). This comes down to 12. And then </a:t>
            </a:r>
            <a:r>
              <a:rPr lang="en-US" sz="1800" b="0" i="0" u="none" strike="noStrike" baseline="0" dirty="0">
                <a:latin typeface="Consolas" panose="020B0609020204030204" pitchFamily="49" charset="0"/>
              </a:rPr>
              <a:t>nr1 </a:t>
            </a:r>
            <a:r>
              <a:rPr lang="en-US" sz="1800" b="0" i="0" u="none" strike="noStrike" baseline="0" dirty="0">
                <a:latin typeface="BookAntiqua"/>
              </a:rPr>
              <a:t>is a postfix operator, so this one will execute after the addition. Therefore, it will add 12 to 4 and become 16.</a:t>
            </a:r>
            <a:endParaRPr lang="en-US" dirty="0"/>
          </a:p>
        </p:txBody>
      </p:sp>
      <p:pic>
        <p:nvPicPr>
          <p:cNvPr id="5" name="Picture 4">
            <a:extLst>
              <a:ext uri="{FF2B5EF4-FFF2-40B4-BE49-F238E27FC236}">
                <a16:creationId xmlns:a16="http://schemas.microsoft.com/office/drawing/2014/main" id="{E248D94A-4B0B-4C96-9FCA-047A5499D14F}"/>
              </a:ext>
            </a:extLst>
          </p:cNvPr>
          <p:cNvPicPr>
            <a:picLocks noChangeAspect="1"/>
          </p:cNvPicPr>
          <p:nvPr/>
        </p:nvPicPr>
        <p:blipFill>
          <a:blip r:embed="rId2"/>
          <a:stretch>
            <a:fillRect/>
          </a:stretch>
        </p:blipFill>
        <p:spPr>
          <a:xfrm>
            <a:off x="2133599" y="3159217"/>
            <a:ext cx="7924800" cy="1400175"/>
          </a:xfrm>
          <a:prstGeom prst="rect">
            <a:avLst/>
          </a:prstGeom>
        </p:spPr>
      </p:pic>
    </p:spTree>
    <p:extLst>
      <p:ext uri="{BB962C8B-B14F-4D97-AF65-F5344CB8AC3E}">
        <p14:creationId xmlns:p14="http://schemas.microsoft.com/office/powerpoint/2010/main" val="1464703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Combining the operators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79812"/>
            <a:ext cx="11029615" cy="3778987"/>
          </a:xfrm>
        </p:spPr>
        <p:txBody>
          <a:bodyPr anchor="t"/>
          <a:lstStyle/>
          <a:p>
            <a:pPr marL="0" indent="0" algn="l">
              <a:buNone/>
            </a:pPr>
            <a:r>
              <a:rPr lang="en-US" sz="1800" b="0" i="0" u="none" strike="noStrike" baseline="0" dirty="0">
                <a:latin typeface="BookAntiqua"/>
              </a:rPr>
              <a:t>These operators can be combined, and it works just as it does in math. They get executed in a certain order, and not necessarily from left to right. This is due to a phenomenon called operator precedence.</a:t>
            </a:r>
          </a:p>
          <a:p>
            <a:pPr marL="0" indent="0" algn="l">
              <a:buNone/>
            </a:pPr>
            <a:r>
              <a:rPr lang="en-US" sz="1800" b="0" i="0" u="none" strike="noStrike" baseline="0" dirty="0">
                <a:latin typeface="BookAntiqua"/>
              </a:rPr>
              <a:t>There is one more thing to take into account here, and that is grouping. You can group using </a:t>
            </a:r>
            <a:r>
              <a:rPr lang="en-US" sz="1800" b="0" i="0" u="none" strike="noStrike" baseline="0" dirty="0">
                <a:latin typeface="Consolas" panose="020B0609020204030204" pitchFamily="49" charset="0"/>
              </a:rPr>
              <a:t>( </a:t>
            </a:r>
            <a:r>
              <a:rPr lang="en-US" sz="1800" b="0" i="0" u="none" strike="noStrike" baseline="0" dirty="0">
                <a:latin typeface="BookAntiqua"/>
              </a:rPr>
              <a:t>and </a:t>
            </a:r>
            <a:r>
              <a:rPr lang="en-US" sz="1800" b="0" i="0" u="none" strike="noStrike" baseline="0" dirty="0">
                <a:latin typeface="Consolas" panose="020B0609020204030204" pitchFamily="49" charset="0"/>
              </a:rPr>
              <a:t>)</a:t>
            </a:r>
            <a:r>
              <a:rPr lang="en-US" sz="1800" b="0" i="0" u="none" strike="noStrike" baseline="0" dirty="0">
                <a:latin typeface="BookAntiqua"/>
              </a:rPr>
              <a:t>. The operations between the parentheses have the highest precedence. After that, the order of the operations takes place based on the type of operation (highest precedence first) and if they are of equal precedence, they take place from left to right:</a:t>
            </a:r>
            <a:endParaRPr lang="en-US" dirty="0"/>
          </a:p>
        </p:txBody>
      </p:sp>
      <p:pic>
        <p:nvPicPr>
          <p:cNvPr id="6" name="Picture 5">
            <a:extLst>
              <a:ext uri="{FF2B5EF4-FFF2-40B4-BE49-F238E27FC236}">
                <a16:creationId xmlns:a16="http://schemas.microsoft.com/office/drawing/2014/main" id="{E8CD2B68-A1A1-47EB-B502-373132301518}"/>
              </a:ext>
            </a:extLst>
          </p:cNvPr>
          <p:cNvPicPr>
            <a:picLocks noChangeAspect="1"/>
          </p:cNvPicPr>
          <p:nvPr/>
        </p:nvPicPr>
        <p:blipFill>
          <a:blip r:embed="rId2"/>
          <a:stretch>
            <a:fillRect/>
          </a:stretch>
        </p:blipFill>
        <p:spPr>
          <a:xfrm>
            <a:off x="1533524" y="4152900"/>
            <a:ext cx="9124950" cy="2514600"/>
          </a:xfrm>
          <a:prstGeom prst="rect">
            <a:avLst/>
          </a:prstGeom>
        </p:spPr>
      </p:pic>
    </p:spTree>
    <p:extLst>
      <p:ext uri="{BB962C8B-B14F-4D97-AF65-F5344CB8AC3E}">
        <p14:creationId xmlns:p14="http://schemas.microsoft.com/office/powerpoint/2010/main" val="654819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2.3</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484094" y="2180496"/>
            <a:ext cx="11313459" cy="4211339"/>
          </a:xfrm>
        </p:spPr>
        <p:txBody>
          <a:bodyPr anchor="ctr"/>
          <a:lstStyle/>
          <a:p>
            <a:pPr marL="0" indent="0" algn="l">
              <a:buNone/>
            </a:pPr>
            <a:r>
              <a:rPr lang="en-US" sz="1800" b="0" i="0" u="none" strike="noStrike" baseline="0" dirty="0">
                <a:latin typeface="BookAntiqua"/>
              </a:rPr>
              <a:t>Write some code to calculate the hypotenuse of a triangle using the Pythagorean theorem when given the values of the other two sides. The theorem specifies that the relation between the sides of a right-angled triangle is a2 + b2 = c2.</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You can use </a:t>
            </a:r>
            <a:r>
              <a:rPr lang="en-US" sz="1800" b="0" i="0" u="none" strike="noStrike" baseline="0" dirty="0">
                <a:latin typeface="Consolas" panose="020B0609020204030204" pitchFamily="49" charset="0"/>
              </a:rPr>
              <a:t>prompt() </a:t>
            </a:r>
            <a:r>
              <a:rPr lang="en-US" sz="1800" b="0" i="0" u="none" strike="noStrike" baseline="0" dirty="0">
                <a:latin typeface="BookAntiqua"/>
              </a:rPr>
              <a:t>to get the value for a and b. Write code to get the value from the user for </a:t>
            </a:r>
            <a:r>
              <a:rPr lang="en-US" sz="1800" b="0" i="0" u="none" strike="noStrike" baseline="0" dirty="0">
                <a:latin typeface="Consolas" panose="020B0609020204030204" pitchFamily="49" charset="0"/>
              </a:rPr>
              <a:t>a </a:t>
            </a:r>
            <a:r>
              <a:rPr lang="en-US" sz="1800" b="0" i="0" u="none" strike="noStrike" baseline="0" dirty="0">
                <a:latin typeface="BookAntiqua"/>
              </a:rPr>
              <a:t>and </a:t>
            </a:r>
            <a:r>
              <a:rPr lang="en-US" sz="1800" b="0" i="0" u="none" strike="noStrike" baseline="0" dirty="0">
                <a:latin typeface="Consolas" panose="020B0609020204030204" pitchFamily="49" charset="0"/>
              </a:rPr>
              <a:t>b</a:t>
            </a:r>
            <a:r>
              <a:rPr lang="en-US" sz="1800" b="0" i="0" u="none" strike="noStrike" baseline="0" dirty="0">
                <a:latin typeface="BookAntiqua"/>
              </a:rPr>
              <a:t>. Then square the values of both </a:t>
            </a:r>
            <a:r>
              <a:rPr lang="en-US" sz="1800" b="0" i="0" u="none" strike="noStrike" baseline="0" dirty="0">
                <a:latin typeface="Consolas" panose="020B0609020204030204" pitchFamily="49" charset="0"/>
              </a:rPr>
              <a:t>a </a:t>
            </a:r>
            <a:r>
              <a:rPr lang="en-US" sz="1800" b="0" i="0" u="none" strike="noStrike" baseline="0" dirty="0">
                <a:latin typeface="BookAntiqua"/>
              </a:rPr>
              <a:t>and </a:t>
            </a:r>
            <a:r>
              <a:rPr lang="en-US" sz="1800" b="0" i="0" u="none" strike="noStrike" baseline="0" dirty="0">
                <a:latin typeface="Consolas" panose="020B0609020204030204" pitchFamily="49" charset="0"/>
              </a:rPr>
              <a:t>b </a:t>
            </a:r>
            <a:r>
              <a:rPr lang="en-US" sz="1800" b="0" i="0" u="none" strike="noStrike" baseline="0" dirty="0">
                <a:latin typeface="BookAntiqua"/>
              </a:rPr>
              <a:t>before adding them together and finding the square root. Print your answer to the console.</a:t>
            </a:r>
            <a:endParaRPr lang="en-US" sz="1800" dirty="0"/>
          </a:p>
        </p:txBody>
      </p:sp>
      <p:pic>
        <p:nvPicPr>
          <p:cNvPr id="5" name="Picture 4">
            <a:extLst>
              <a:ext uri="{FF2B5EF4-FFF2-40B4-BE49-F238E27FC236}">
                <a16:creationId xmlns:a16="http://schemas.microsoft.com/office/drawing/2014/main" id="{B391DBD4-5017-4D38-96F2-580ECB01D5FA}"/>
              </a:ext>
            </a:extLst>
          </p:cNvPr>
          <p:cNvPicPr>
            <a:picLocks noChangeAspect="1"/>
          </p:cNvPicPr>
          <p:nvPr/>
        </p:nvPicPr>
        <p:blipFill>
          <a:blip r:embed="rId2"/>
          <a:stretch>
            <a:fillRect/>
          </a:stretch>
        </p:blipFill>
        <p:spPr>
          <a:xfrm>
            <a:off x="1943100" y="3330388"/>
            <a:ext cx="8305800" cy="1581150"/>
          </a:xfrm>
          <a:prstGeom prst="rect">
            <a:avLst/>
          </a:prstGeom>
        </p:spPr>
      </p:pic>
    </p:spTree>
    <p:extLst>
      <p:ext uri="{BB962C8B-B14F-4D97-AF65-F5344CB8AC3E}">
        <p14:creationId xmlns:p14="http://schemas.microsoft.com/office/powerpoint/2010/main" val="3570635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Assignment operators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5" cy="4211339"/>
          </a:xfrm>
        </p:spPr>
        <p:txBody>
          <a:bodyPr anchor="t">
            <a:normAutofit/>
          </a:bodyPr>
          <a:lstStyle/>
          <a:p>
            <a:pPr marL="0" indent="0" algn="l">
              <a:buNone/>
            </a:pPr>
            <a:r>
              <a:rPr lang="en-US" sz="1800" b="0" i="0" u="none" strike="noStrike" baseline="0" dirty="0">
                <a:latin typeface="BookAntiqua"/>
              </a:rPr>
              <a:t>We have seen one assignment operator already when we were assigning values to variables. The character for this basic assignment operation is </a:t>
            </a:r>
            <a:r>
              <a:rPr lang="en-US" sz="1800" b="0" i="0" u="none" strike="noStrike" baseline="0" dirty="0">
                <a:latin typeface="Consolas" panose="020B0609020204030204" pitchFamily="49" charset="0"/>
              </a:rPr>
              <a:t>=</a:t>
            </a:r>
            <a:r>
              <a:rPr lang="en-US" sz="1800" b="0" i="0" u="none" strike="noStrike" baseline="0" dirty="0">
                <a:latin typeface="BookAntiqua"/>
              </a:rPr>
              <a:t>. There are a few others available. Every binary arithmetic operator has a corresponding assignment operator to write a shorter piece of code. For example, </a:t>
            </a:r>
            <a:r>
              <a:rPr lang="en-US" sz="1800" b="0" i="1" u="none" strike="noStrike" baseline="0" dirty="0">
                <a:latin typeface="BookAntiqua-Italic"/>
              </a:rPr>
              <a:t>x </a:t>
            </a:r>
            <a:r>
              <a:rPr lang="en-US" sz="1800" b="0" i="0" u="none" strike="noStrike" baseline="0" dirty="0">
                <a:latin typeface="BookAntiqua"/>
              </a:rPr>
              <a:t>+= 5 means </a:t>
            </a:r>
            <a:r>
              <a:rPr lang="en-US" sz="1800" b="0" i="1" u="none" strike="noStrike" baseline="0" dirty="0">
                <a:latin typeface="BookAntiqua-Italic"/>
              </a:rPr>
              <a:t>x </a:t>
            </a:r>
            <a:r>
              <a:rPr lang="en-US" sz="1800" b="0" i="0" u="none" strike="noStrike" baseline="0" dirty="0">
                <a:latin typeface="BookAntiqua"/>
              </a:rPr>
              <a:t>= </a:t>
            </a:r>
            <a:r>
              <a:rPr lang="en-US" sz="1800" b="0" i="1" u="none" strike="noStrike" baseline="0" dirty="0">
                <a:latin typeface="BookAntiqua-Italic"/>
              </a:rPr>
              <a:t>x </a:t>
            </a:r>
            <a:r>
              <a:rPr lang="en-US" sz="1800" b="0" i="0" u="none" strike="noStrike" baseline="0" dirty="0">
                <a:latin typeface="BookAntiqua"/>
              </a:rPr>
              <a:t>+ 5, and </a:t>
            </a:r>
            <a:r>
              <a:rPr lang="en-US" sz="1800" b="0" i="1" u="none" strike="noStrike" baseline="0" dirty="0">
                <a:latin typeface="BookAntiqua-Italic"/>
              </a:rPr>
              <a:t>x </a:t>
            </a:r>
            <a:r>
              <a:rPr lang="en-US" sz="1800" b="0" i="0" u="none" strike="noStrike" baseline="0" dirty="0">
                <a:latin typeface="BookAntiqua"/>
              </a:rPr>
              <a:t>**= 3 means </a:t>
            </a:r>
            <a:r>
              <a:rPr lang="en-US" sz="1800" b="0" i="1" u="none" strike="noStrike" baseline="0" dirty="0">
                <a:latin typeface="BookAntiqua-Italic"/>
              </a:rPr>
              <a:t>x </a:t>
            </a:r>
            <a:r>
              <a:rPr lang="en-US" sz="1800" b="0" i="0" u="none" strike="noStrike" baseline="0" dirty="0">
                <a:latin typeface="BookAntiqua"/>
              </a:rPr>
              <a:t>= </a:t>
            </a:r>
            <a:r>
              <a:rPr lang="en-US" sz="1800" b="0" i="1" u="none" strike="noStrike" baseline="0" dirty="0">
                <a:latin typeface="BookAntiqua-Italic"/>
              </a:rPr>
              <a:t>x </a:t>
            </a:r>
            <a:r>
              <a:rPr lang="en-US" sz="1800" b="0" i="0" u="none" strike="noStrike" baseline="0" dirty="0">
                <a:latin typeface="BookAntiqua"/>
              </a:rPr>
              <a:t>** 3 (x to the power of 3).</a:t>
            </a:r>
            <a:endParaRPr lang="en-US" dirty="0">
              <a:latin typeface="BookAntiqua"/>
            </a:endParaRPr>
          </a:p>
          <a:p>
            <a:pPr marL="0" indent="0" algn="l">
              <a:buNone/>
            </a:pPr>
            <a:r>
              <a:rPr lang="en-US" sz="1800" b="0" i="0" u="none" strike="noStrike" baseline="0" dirty="0">
                <a:latin typeface="BookAntiqua"/>
              </a:rPr>
              <a:t>In this first example we declare a variable </a:t>
            </a:r>
            <a:r>
              <a:rPr lang="en-US" sz="1800" b="0" i="0" u="none" strike="noStrike" baseline="0" dirty="0">
                <a:latin typeface="Consolas" panose="020B0609020204030204" pitchFamily="49" charset="0"/>
              </a:rPr>
              <a:t>x</a:t>
            </a:r>
            <a:r>
              <a:rPr lang="en-US" sz="1800" b="0" i="0" u="none" strike="noStrike" baseline="0" dirty="0">
                <a:latin typeface="BookAntiqua"/>
              </a:rPr>
              <a:t>, and set it to </a:t>
            </a:r>
            <a:r>
              <a:rPr lang="en-US" sz="1800" b="0" i="0" u="none" strike="noStrike" baseline="0" dirty="0">
                <a:latin typeface="Consolas" panose="020B0609020204030204" pitchFamily="49" charset="0"/>
              </a:rPr>
              <a:t>2 </a:t>
            </a:r>
            <a:r>
              <a:rPr lang="en-US" sz="1800" b="0" i="0" u="none" strike="noStrike" baseline="0" dirty="0">
                <a:latin typeface="BookAntiqua"/>
              </a:rPr>
              <a:t>as an initial value:</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After this assignment operation, the value of </a:t>
            </a:r>
            <a:r>
              <a:rPr lang="en-US" sz="1800" b="0" i="0" u="none" strike="noStrike" baseline="0" dirty="0">
                <a:latin typeface="Consolas" panose="020B0609020204030204" pitchFamily="49" charset="0"/>
              </a:rPr>
              <a:t>x </a:t>
            </a:r>
            <a:r>
              <a:rPr lang="en-US" sz="1800" b="0" i="0" u="none" strike="noStrike" baseline="0" dirty="0">
                <a:latin typeface="BookAntiqua"/>
              </a:rPr>
              <a:t>becomes 4, because </a:t>
            </a:r>
            <a:r>
              <a:rPr lang="en-US" sz="1800" b="0" i="1" u="none" strike="noStrike" baseline="0" dirty="0">
                <a:latin typeface="BookAntiqua-Italic"/>
              </a:rPr>
              <a:t>x </a:t>
            </a:r>
            <a:r>
              <a:rPr lang="en-US" sz="1800" b="0" i="0" u="none" strike="noStrike" baseline="0" dirty="0">
                <a:latin typeface="BookAntiqua"/>
              </a:rPr>
              <a:t>+= 2 is the same as </a:t>
            </a:r>
            <a:r>
              <a:rPr lang="en-US" sz="1800" b="0" i="1" u="none" strike="noStrike" baseline="0" dirty="0">
                <a:latin typeface="BookAntiqua-Italic"/>
              </a:rPr>
              <a:t>x </a:t>
            </a:r>
            <a:r>
              <a:rPr lang="en-US" sz="1800" b="0" i="0" u="none" strike="noStrike" baseline="0" dirty="0">
                <a:latin typeface="BookAntiqua"/>
              </a:rPr>
              <a:t>= </a:t>
            </a:r>
            <a:r>
              <a:rPr lang="en-US" sz="1800" b="0" i="1" u="none" strike="noStrike" baseline="0" dirty="0">
                <a:latin typeface="BookAntiqua-Italic"/>
              </a:rPr>
              <a:t>x </a:t>
            </a:r>
            <a:r>
              <a:rPr lang="en-US" sz="1800" b="0" i="0" u="none" strike="noStrike" baseline="0" dirty="0">
                <a:latin typeface="BookAntiqua"/>
              </a:rPr>
              <a:t>+ 2:</a:t>
            </a:r>
          </a:p>
          <a:p>
            <a:pPr marL="0" indent="0" algn="l">
              <a:buNone/>
            </a:pPr>
            <a:r>
              <a:rPr lang="en-US" sz="1800" b="0" i="0" u="none" strike="noStrike" baseline="0" dirty="0">
                <a:latin typeface="BookAntiqua"/>
              </a:rPr>
              <a:t>In the next assignment operation, we will subtract </a:t>
            </a:r>
            <a:r>
              <a:rPr lang="en-US" sz="1800" b="0" i="0" u="none" strike="noStrike" baseline="0" dirty="0">
                <a:latin typeface="Consolas" panose="020B0609020204030204" pitchFamily="49" charset="0"/>
              </a:rPr>
              <a:t>2</a:t>
            </a:r>
            <a:r>
              <a:rPr lang="en-US" sz="1800" b="0" i="0" u="none" strike="noStrike" baseline="0" dirty="0">
                <a:latin typeface="BookAntiqua"/>
              </a:rPr>
              <a:t>:</a:t>
            </a:r>
            <a:endParaRPr lang="en-US" sz="1800" dirty="0"/>
          </a:p>
        </p:txBody>
      </p:sp>
      <p:pic>
        <p:nvPicPr>
          <p:cNvPr id="6" name="Picture 5">
            <a:extLst>
              <a:ext uri="{FF2B5EF4-FFF2-40B4-BE49-F238E27FC236}">
                <a16:creationId xmlns:a16="http://schemas.microsoft.com/office/drawing/2014/main" id="{0DDE5703-C48F-4941-8649-0518D4D63CCB}"/>
              </a:ext>
            </a:extLst>
          </p:cNvPr>
          <p:cNvPicPr>
            <a:picLocks noChangeAspect="1"/>
          </p:cNvPicPr>
          <p:nvPr/>
        </p:nvPicPr>
        <p:blipFill>
          <a:blip r:embed="rId2"/>
          <a:stretch>
            <a:fillRect/>
          </a:stretch>
        </p:blipFill>
        <p:spPr>
          <a:xfrm>
            <a:off x="2040310" y="3973886"/>
            <a:ext cx="7896225" cy="828675"/>
          </a:xfrm>
          <a:prstGeom prst="rect">
            <a:avLst/>
          </a:prstGeom>
        </p:spPr>
      </p:pic>
      <p:pic>
        <p:nvPicPr>
          <p:cNvPr id="8" name="Picture 7">
            <a:extLst>
              <a:ext uri="{FF2B5EF4-FFF2-40B4-BE49-F238E27FC236}">
                <a16:creationId xmlns:a16="http://schemas.microsoft.com/office/drawing/2014/main" id="{71932977-46D0-4E8D-B768-BEA4B7C80CAF}"/>
              </a:ext>
            </a:extLst>
          </p:cNvPr>
          <p:cNvPicPr>
            <a:picLocks noChangeAspect="1"/>
          </p:cNvPicPr>
          <p:nvPr/>
        </p:nvPicPr>
        <p:blipFill rotWithShape="1">
          <a:blip r:embed="rId3"/>
          <a:srcRect r="6635"/>
          <a:stretch/>
        </p:blipFill>
        <p:spPr>
          <a:xfrm>
            <a:off x="2040309" y="6060141"/>
            <a:ext cx="7896225" cy="466725"/>
          </a:xfrm>
          <a:prstGeom prst="rect">
            <a:avLst/>
          </a:prstGeom>
        </p:spPr>
      </p:pic>
    </p:spTree>
    <p:extLst>
      <p:ext uri="{BB962C8B-B14F-4D97-AF65-F5344CB8AC3E}">
        <p14:creationId xmlns:p14="http://schemas.microsoft.com/office/powerpoint/2010/main" val="1011314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Assignment operators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5" cy="4305145"/>
          </a:xfrm>
        </p:spPr>
        <p:txBody>
          <a:bodyPr anchor="ctr">
            <a:normAutofit/>
          </a:bodyPr>
          <a:lstStyle/>
          <a:p>
            <a:pPr marL="0" indent="0" algn="l">
              <a:buNone/>
            </a:pPr>
            <a:r>
              <a:rPr lang="en-US" sz="1800" b="0" i="0" u="none" strike="noStrike" baseline="0" dirty="0">
                <a:latin typeface="BookAntiqua"/>
              </a:rPr>
              <a:t>So, after this operation the value of </a:t>
            </a:r>
            <a:r>
              <a:rPr lang="en-US" sz="1800" b="0" i="0" u="none" strike="noStrike" baseline="0" dirty="0">
                <a:latin typeface="Consolas" panose="020B0609020204030204" pitchFamily="49" charset="0"/>
              </a:rPr>
              <a:t>x </a:t>
            </a:r>
            <a:r>
              <a:rPr lang="en-US" sz="1800" b="0" i="0" u="none" strike="noStrike" baseline="0" dirty="0">
                <a:latin typeface="BookAntiqua"/>
              </a:rPr>
              <a:t>becomes </a:t>
            </a:r>
            <a:r>
              <a:rPr lang="en-US" sz="1800" b="0" i="0" u="none" strike="noStrike" baseline="0" dirty="0">
                <a:latin typeface="Consolas" panose="020B0609020204030204" pitchFamily="49" charset="0"/>
              </a:rPr>
              <a:t>2 </a:t>
            </a:r>
            <a:r>
              <a:rPr lang="en-US" sz="1800" b="0" i="0" u="none" strike="noStrike" baseline="0" dirty="0">
                <a:latin typeface="BookAntiqua"/>
              </a:rPr>
              <a:t>again (</a:t>
            </a:r>
            <a:r>
              <a:rPr lang="en-US" sz="1800" b="0" i="1" u="none" strike="noStrike" baseline="0" dirty="0">
                <a:latin typeface="BookAntiqua-Italic"/>
              </a:rPr>
              <a:t>x </a:t>
            </a:r>
            <a:r>
              <a:rPr lang="en-US" sz="1800" b="0" i="0" u="none" strike="noStrike" baseline="0" dirty="0">
                <a:latin typeface="BookAntiqua"/>
              </a:rPr>
              <a:t>= </a:t>
            </a:r>
            <a:r>
              <a:rPr lang="en-US" sz="1800" b="0" i="1" u="none" strike="noStrike" baseline="0" dirty="0">
                <a:latin typeface="BookAntiqua-Italic"/>
              </a:rPr>
              <a:t>x </a:t>
            </a:r>
            <a:r>
              <a:rPr lang="en-US" sz="1800" b="0" i="0" u="none" strike="noStrike" baseline="0" dirty="0">
                <a:latin typeface="BookAntiqua"/>
              </a:rPr>
              <a:t>– 2). In the next operation, we are going to multiply the value by 6:</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When this line has been executed, the value of </a:t>
            </a:r>
            <a:r>
              <a:rPr lang="en-US" sz="1800" b="0" i="0" u="none" strike="noStrike" baseline="0" dirty="0">
                <a:latin typeface="Consolas" panose="020B0609020204030204" pitchFamily="49" charset="0"/>
              </a:rPr>
              <a:t>x </a:t>
            </a:r>
            <a:r>
              <a:rPr lang="en-US" sz="1800" b="0" i="0" u="none" strike="noStrike" baseline="0" dirty="0">
                <a:latin typeface="BookAntiqua"/>
              </a:rPr>
              <a:t>is no longer 2, but becomes 12 (</a:t>
            </a:r>
            <a:r>
              <a:rPr lang="en-US" sz="1800" b="0" i="1" u="none" strike="noStrike" baseline="0" dirty="0">
                <a:latin typeface="BookAntiqua-Italic"/>
              </a:rPr>
              <a:t>x </a:t>
            </a:r>
            <a:r>
              <a:rPr lang="en-US" sz="1800" b="0" i="0" u="none" strike="noStrike" baseline="0" dirty="0">
                <a:latin typeface="BookAntiqua"/>
              </a:rPr>
              <a:t>= </a:t>
            </a:r>
            <a:r>
              <a:rPr lang="en-US" sz="1800" b="0" i="1" u="none" strike="noStrike" baseline="0" dirty="0">
                <a:latin typeface="BookAntiqua-Italic"/>
              </a:rPr>
              <a:t>x </a:t>
            </a:r>
            <a:r>
              <a:rPr lang="en-US" sz="1800" b="0" i="0" u="none" strike="noStrike" baseline="0" dirty="0">
                <a:latin typeface="BookAntiqua"/>
              </a:rPr>
              <a:t>* 6). In the next line, we are going to use an assignment operator to perform a division:</a:t>
            </a:r>
          </a:p>
          <a:p>
            <a:pPr marL="0" indent="0" algn="l">
              <a:buNone/>
            </a:pPr>
            <a:endParaRPr lang="en-US" sz="1800" dirty="0"/>
          </a:p>
        </p:txBody>
      </p:sp>
      <p:pic>
        <p:nvPicPr>
          <p:cNvPr id="5" name="Picture 4">
            <a:extLst>
              <a:ext uri="{FF2B5EF4-FFF2-40B4-BE49-F238E27FC236}">
                <a16:creationId xmlns:a16="http://schemas.microsoft.com/office/drawing/2014/main" id="{0AE07612-A521-4844-A1F0-00DC7737B696}"/>
              </a:ext>
            </a:extLst>
          </p:cNvPr>
          <p:cNvPicPr>
            <a:picLocks noChangeAspect="1"/>
          </p:cNvPicPr>
          <p:nvPr/>
        </p:nvPicPr>
        <p:blipFill>
          <a:blip r:embed="rId2"/>
          <a:stretch>
            <a:fillRect/>
          </a:stretch>
        </p:blipFill>
        <p:spPr>
          <a:xfrm>
            <a:off x="1928810" y="3905003"/>
            <a:ext cx="8334375" cy="533400"/>
          </a:xfrm>
          <a:prstGeom prst="rect">
            <a:avLst/>
          </a:prstGeom>
        </p:spPr>
      </p:pic>
      <p:pic>
        <p:nvPicPr>
          <p:cNvPr id="8" name="Picture 7">
            <a:extLst>
              <a:ext uri="{FF2B5EF4-FFF2-40B4-BE49-F238E27FC236}">
                <a16:creationId xmlns:a16="http://schemas.microsoft.com/office/drawing/2014/main" id="{3A0ABCE5-802D-4EA6-9895-D144165BF499}"/>
              </a:ext>
            </a:extLst>
          </p:cNvPr>
          <p:cNvPicPr>
            <a:picLocks noChangeAspect="1"/>
          </p:cNvPicPr>
          <p:nvPr/>
        </p:nvPicPr>
        <p:blipFill rotWithShape="1">
          <a:blip r:embed="rId3"/>
          <a:srcRect r="1905"/>
          <a:stretch/>
        </p:blipFill>
        <p:spPr>
          <a:xfrm>
            <a:off x="1928809" y="5479012"/>
            <a:ext cx="8334375" cy="533401"/>
          </a:xfrm>
          <a:prstGeom prst="rect">
            <a:avLst/>
          </a:prstGeom>
        </p:spPr>
      </p:pic>
    </p:spTree>
    <p:extLst>
      <p:ext uri="{BB962C8B-B14F-4D97-AF65-F5344CB8AC3E}">
        <p14:creationId xmlns:p14="http://schemas.microsoft.com/office/powerpoint/2010/main" val="25867586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Assignment operators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5" cy="4305145"/>
          </a:xfrm>
        </p:spPr>
        <p:txBody>
          <a:bodyPr anchor="t">
            <a:normAutofit/>
          </a:bodyPr>
          <a:lstStyle/>
          <a:p>
            <a:pPr marL="0" indent="0" algn="l">
              <a:buNone/>
            </a:pPr>
            <a:r>
              <a:rPr lang="en-US" sz="1800" b="0" i="0" u="none" strike="noStrike" baseline="0" dirty="0">
                <a:latin typeface="BookAntiqua"/>
              </a:rPr>
              <a:t>After dividing </a:t>
            </a:r>
            <a:r>
              <a:rPr lang="en-US" sz="1800" b="0" i="0" u="none" strike="noStrike" baseline="0" dirty="0">
                <a:latin typeface="Consolas" panose="020B0609020204030204" pitchFamily="49" charset="0"/>
              </a:rPr>
              <a:t>x </a:t>
            </a:r>
            <a:r>
              <a:rPr lang="en-US" sz="1800" b="0" i="0" u="none" strike="noStrike" baseline="0" dirty="0">
                <a:latin typeface="BookAntiqua"/>
              </a:rPr>
              <a:t>by </a:t>
            </a:r>
            <a:r>
              <a:rPr lang="en-US" sz="1800" b="0" i="0" u="none" strike="noStrike" baseline="0" dirty="0">
                <a:latin typeface="Consolas" panose="020B0609020204030204" pitchFamily="49" charset="0"/>
              </a:rPr>
              <a:t>3</a:t>
            </a:r>
            <a:r>
              <a:rPr lang="en-US" sz="1800" b="0" i="0" u="none" strike="noStrike" baseline="0" dirty="0">
                <a:latin typeface="BookAntiqua"/>
              </a:rPr>
              <a:t>, the new value becomes 4. The next assignment operator we will use is exponentiation:</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The value of </a:t>
            </a:r>
            <a:r>
              <a:rPr lang="en-US" sz="1800" b="0" i="0" u="none" strike="noStrike" baseline="0" dirty="0">
                <a:latin typeface="Consolas" panose="020B0609020204030204" pitchFamily="49" charset="0"/>
              </a:rPr>
              <a:t>x </a:t>
            </a:r>
            <a:r>
              <a:rPr lang="en-US" sz="1800" b="0" i="0" u="none" strike="noStrike" baseline="0" dirty="0">
                <a:latin typeface="BookAntiqua"/>
              </a:rPr>
              <a:t>becomes 16, because the old value was 4, and 4 to the power of 2 equals 16 (4 * 4). The last assignment operator we will talk about is the modulus assignment operator:</a:t>
            </a:r>
            <a:endParaRPr lang="en-US" b="0" i="0" u="none" strike="noStrike" baseline="0" dirty="0">
              <a:latin typeface="BookAntiqua"/>
            </a:endParaRPr>
          </a:p>
          <a:p>
            <a:pPr marL="0" indent="0" algn="l">
              <a:buNone/>
            </a:pPr>
            <a:endParaRPr lang="en-US" sz="1800"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After this assignment operation, the value of </a:t>
            </a:r>
            <a:r>
              <a:rPr lang="en-US" sz="1800" b="0" i="0" u="none" strike="noStrike" baseline="0" dirty="0">
                <a:latin typeface="Consolas" panose="020B0609020204030204" pitchFamily="49" charset="0"/>
              </a:rPr>
              <a:t>x </a:t>
            </a:r>
            <a:r>
              <a:rPr lang="en-US" sz="1800" b="0" i="0" u="none" strike="noStrike" baseline="0" dirty="0">
                <a:latin typeface="BookAntiqua"/>
              </a:rPr>
              <a:t>is 1, because 3 can fit 5 times into 16 and then leaves 1.</a:t>
            </a:r>
            <a:endParaRPr lang="en-US" sz="1800" dirty="0"/>
          </a:p>
        </p:txBody>
      </p:sp>
      <p:pic>
        <p:nvPicPr>
          <p:cNvPr id="6" name="Picture 5">
            <a:extLst>
              <a:ext uri="{FF2B5EF4-FFF2-40B4-BE49-F238E27FC236}">
                <a16:creationId xmlns:a16="http://schemas.microsoft.com/office/drawing/2014/main" id="{0F640F6C-A2FA-49B2-90B3-27E31587E2F5}"/>
              </a:ext>
            </a:extLst>
          </p:cNvPr>
          <p:cNvPicPr>
            <a:picLocks noChangeAspect="1"/>
          </p:cNvPicPr>
          <p:nvPr/>
        </p:nvPicPr>
        <p:blipFill>
          <a:blip r:embed="rId2"/>
          <a:stretch>
            <a:fillRect/>
          </a:stretch>
        </p:blipFill>
        <p:spPr>
          <a:xfrm>
            <a:off x="1828799" y="3032591"/>
            <a:ext cx="8534400" cy="523875"/>
          </a:xfrm>
          <a:prstGeom prst="rect">
            <a:avLst/>
          </a:prstGeom>
        </p:spPr>
      </p:pic>
      <p:pic>
        <p:nvPicPr>
          <p:cNvPr id="9" name="Picture 8">
            <a:extLst>
              <a:ext uri="{FF2B5EF4-FFF2-40B4-BE49-F238E27FC236}">
                <a16:creationId xmlns:a16="http://schemas.microsoft.com/office/drawing/2014/main" id="{E42D0186-963E-4394-BE1F-3F49DDCEDBE6}"/>
              </a:ext>
            </a:extLst>
          </p:cNvPr>
          <p:cNvPicPr>
            <a:picLocks noChangeAspect="1"/>
          </p:cNvPicPr>
          <p:nvPr/>
        </p:nvPicPr>
        <p:blipFill>
          <a:blip r:embed="rId3"/>
          <a:stretch>
            <a:fillRect/>
          </a:stretch>
        </p:blipFill>
        <p:spPr>
          <a:xfrm>
            <a:off x="1895474" y="4946276"/>
            <a:ext cx="8467725" cy="533400"/>
          </a:xfrm>
          <a:prstGeom prst="rect">
            <a:avLst/>
          </a:prstGeom>
        </p:spPr>
      </p:pic>
    </p:spTree>
    <p:extLst>
      <p:ext uri="{BB962C8B-B14F-4D97-AF65-F5344CB8AC3E}">
        <p14:creationId xmlns:p14="http://schemas.microsoft.com/office/powerpoint/2010/main" val="39819926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Practice exercise 2.4</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45617"/>
            <a:ext cx="11126899" cy="4713402"/>
          </a:xfrm>
        </p:spPr>
        <p:txBody>
          <a:bodyPr numCol="1" anchor="ctr">
            <a:normAutofit/>
          </a:bodyPr>
          <a:lstStyle/>
          <a:p>
            <a:pPr marL="0" indent="0" algn="l">
              <a:buNone/>
            </a:pPr>
            <a:r>
              <a:rPr lang="en-US" sz="1800" b="0" i="0" u="none" strike="noStrike" baseline="0" dirty="0">
                <a:latin typeface="BookAntiqua"/>
              </a:rPr>
              <a:t>Create variables for three numbers: </a:t>
            </a:r>
            <a:r>
              <a:rPr lang="en-US" sz="1800" b="0" i="1" u="none" strike="noStrike" baseline="0" dirty="0">
                <a:latin typeface="BookAntiqua-Italic"/>
              </a:rPr>
              <a:t>a</a:t>
            </a:r>
            <a:r>
              <a:rPr lang="en-US" sz="1800" b="0" i="0" u="none" strike="noStrike" baseline="0" dirty="0">
                <a:latin typeface="BookAntiqua"/>
              </a:rPr>
              <a:t>, </a:t>
            </a:r>
            <a:r>
              <a:rPr lang="en-US" sz="1800" b="0" i="1" u="none" strike="noStrike" baseline="0" dirty="0">
                <a:latin typeface="BookAntiqua-Italic"/>
              </a:rPr>
              <a:t>b</a:t>
            </a:r>
            <a:r>
              <a:rPr lang="en-US" sz="1800" b="0" i="0" u="none" strike="noStrike" baseline="0" dirty="0">
                <a:latin typeface="BookAntiqua"/>
              </a:rPr>
              <a:t>, and </a:t>
            </a:r>
            <a:r>
              <a:rPr lang="en-US" sz="1800" b="0" i="1" u="none" strike="noStrike" baseline="0" dirty="0">
                <a:latin typeface="BookAntiqua-Italic"/>
              </a:rPr>
              <a:t>c</a:t>
            </a:r>
            <a:r>
              <a:rPr lang="en-US" sz="1800" b="0" i="0" u="none" strike="noStrike" baseline="0" dirty="0">
                <a:latin typeface="BookAntiqua"/>
              </a:rPr>
              <a:t>. Update these variables with the following actions using the assignment operators:</a:t>
            </a:r>
          </a:p>
          <a:p>
            <a:pPr marL="879750" lvl="2" indent="-285750">
              <a:buFont typeface="Arial" panose="020B0604020202020204" pitchFamily="34" charset="0"/>
              <a:buChar char="•"/>
            </a:pPr>
            <a:r>
              <a:rPr lang="en-US" sz="1800" b="0" i="0" u="none" strike="noStrike" baseline="0" dirty="0">
                <a:latin typeface="BookAntiqua"/>
              </a:rPr>
              <a:t>Add </a:t>
            </a:r>
            <a:r>
              <a:rPr lang="en-US" sz="1800" b="0" i="1" u="none" strike="noStrike" baseline="0" dirty="0">
                <a:latin typeface="BookAntiqua-Italic"/>
              </a:rPr>
              <a:t>b </a:t>
            </a:r>
            <a:r>
              <a:rPr lang="en-US" sz="1800" b="0" i="0" u="none" strike="noStrike" baseline="0" dirty="0">
                <a:latin typeface="BookAntiqua"/>
              </a:rPr>
              <a:t>to </a:t>
            </a:r>
            <a:r>
              <a:rPr lang="en-US" sz="1800" b="0" i="1" u="none" strike="noStrike" baseline="0" dirty="0">
                <a:latin typeface="BookAntiqua-Italic"/>
              </a:rPr>
              <a:t>a</a:t>
            </a:r>
          </a:p>
          <a:p>
            <a:pPr marL="879750" lvl="2" indent="-285750">
              <a:buFont typeface="Arial" panose="020B0604020202020204" pitchFamily="34" charset="0"/>
              <a:buChar char="•"/>
            </a:pPr>
            <a:r>
              <a:rPr lang="en-US" sz="1800" b="0" i="0" u="none" strike="noStrike" baseline="0" dirty="0">
                <a:latin typeface="BookAntiqua"/>
              </a:rPr>
              <a:t>Divide </a:t>
            </a:r>
            <a:r>
              <a:rPr lang="en-US" sz="1800" b="0" i="1" u="none" strike="noStrike" baseline="0" dirty="0">
                <a:latin typeface="BookAntiqua-Italic"/>
              </a:rPr>
              <a:t>a </a:t>
            </a:r>
            <a:r>
              <a:rPr lang="en-US" sz="1800" b="0" i="0" u="none" strike="noStrike" baseline="0" dirty="0">
                <a:latin typeface="BookAntiqua"/>
              </a:rPr>
              <a:t>by </a:t>
            </a:r>
            <a:r>
              <a:rPr lang="en-US" sz="1800" b="0" i="1" u="none" strike="noStrike" baseline="0" dirty="0">
                <a:latin typeface="BookAntiqua-Italic"/>
              </a:rPr>
              <a:t>c</a:t>
            </a:r>
          </a:p>
          <a:p>
            <a:pPr marL="879750" lvl="2" indent="-285750">
              <a:buFont typeface="Arial" panose="020B0604020202020204" pitchFamily="34" charset="0"/>
              <a:buChar char="•"/>
            </a:pPr>
            <a:r>
              <a:rPr lang="en-US" sz="1800" b="0" i="0" u="none" strike="noStrike" baseline="0" dirty="0">
                <a:latin typeface="BookAntiqua"/>
              </a:rPr>
              <a:t>Replace the value of c with the modulus of </a:t>
            </a:r>
            <a:r>
              <a:rPr lang="en-US" sz="1800" b="0" i="1" u="none" strike="noStrike" baseline="0" dirty="0">
                <a:latin typeface="BookAntiqua-Italic"/>
              </a:rPr>
              <a:t>c </a:t>
            </a:r>
            <a:r>
              <a:rPr lang="en-US" sz="1800" b="0" i="0" u="none" strike="noStrike" baseline="0" dirty="0">
                <a:latin typeface="BookAntiqua"/>
              </a:rPr>
              <a:t>and </a:t>
            </a:r>
            <a:r>
              <a:rPr lang="en-US" sz="1800" b="0" i="1" u="none" strike="noStrike" baseline="0" dirty="0">
                <a:latin typeface="BookAntiqua-Italic"/>
              </a:rPr>
              <a:t>b</a:t>
            </a:r>
          </a:p>
          <a:p>
            <a:pPr marL="879750" lvl="2" indent="-285750">
              <a:buFont typeface="Arial" panose="020B0604020202020204" pitchFamily="34" charset="0"/>
              <a:buChar char="•"/>
            </a:pPr>
            <a:r>
              <a:rPr lang="en-US" sz="1800" b="0" i="0" u="none" strike="noStrike" baseline="0" dirty="0">
                <a:latin typeface="BookAntiqua"/>
              </a:rPr>
              <a:t>Print all three numbers to the console</a:t>
            </a:r>
            <a:endParaRPr lang="en-US" sz="1800" dirty="0"/>
          </a:p>
        </p:txBody>
      </p:sp>
    </p:spTree>
    <p:extLst>
      <p:ext uri="{BB962C8B-B14F-4D97-AF65-F5344CB8AC3E}">
        <p14:creationId xmlns:p14="http://schemas.microsoft.com/office/powerpoint/2010/main" val="244711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3CF9-D7DC-44CE-BC6D-C95572805E28}"/>
              </a:ext>
            </a:extLst>
          </p:cNvPr>
          <p:cNvSpPr>
            <a:spLocks noGrp="1"/>
          </p:cNvSpPr>
          <p:nvPr>
            <p:ph type="title"/>
          </p:nvPr>
        </p:nvSpPr>
        <p:spPr/>
        <p:txBody>
          <a:bodyPr/>
          <a:lstStyle/>
          <a:p>
            <a:r>
              <a:rPr lang="en-US" dirty="0"/>
              <a:t>let, var, and const</a:t>
            </a:r>
          </a:p>
        </p:txBody>
      </p:sp>
      <p:sp>
        <p:nvSpPr>
          <p:cNvPr id="3" name="Content Placeholder 2">
            <a:extLst>
              <a:ext uri="{FF2B5EF4-FFF2-40B4-BE49-F238E27FC236}">
                <a16:creationId xmlns:a16="http://schemas.microsoft.com/office/drawing/2014/main" id="{A865206C-2E44-4E96-8016-99818DDB8BBF}"/>
              </a:ext>
            </a:extLst>
          </p:cNvPr>
          <p:cNvSpPr>
            <a:spLocks noGrp="1"/>
          </p:cNvSpPr>
          <p:nvPr>
            <p:ph idx="1"/>
          </p:nvPr>
        </p:nvSpPr>
        <p:spPr>
          <a:xfrm>
            <a:off x="581192" y="1981200"/>
            <a:ext cx="11029615" cy="4652682"/>
          </a:xfrm>
        </p:spPr>
        <p:txBody>
          <a:bodyPr>
            <a:normAutofit/>
          </a:bodyPr>
          <a:lstStyle/>
          <a:p>
            <a:pPr marL="0" indent="0" algn="l">
              <a:buNone/>
            </a:pPr>
            <a:r>
              <a:rPr lang="en-US" sz="1800" b="0" i="0" u="none" strike="noStrike" baseline="0" dirty="0">
                <a:latin typeface="Consolas" panose="020B0609020204030204" pitchFamily="49" charset="0"/>
              </a:rPr>
              <a:t>var </a:t>
            </a:r>
            <a:r>
              <a:rPr lang="en-US" sz="1800" b="0" i="0" u="none" strike="noStrike" baseline="0" dirty="0">
                <a:latin typeface="BookAntiqua"/>
              </a:rPr>
              <a:t>has </a:t>
            </a:r>
            <a:r>
              <a:rPr lang="en-US" sz="1800" b="1" i="0" u="none" strike="noStrike" baseline="0" dirty="0">
                <a:latin typeface="BookAntiqua-Bold"/>
              </a:rPr>
              <a:t>global scope </a:t>
            </a:r>
            <a:r>
              <a:rPr lang="en-US" sz="1800" b="0" i="0" u="none" strike="noStrike" baseline="0" dirty="0">
                <a:latin typeface="BookAntiqua"/>
              </a:rPr>
              <a:t>and </a:t>
            </a:r>
            <a:r>
              <a:rPr lang="en-US" sz="1800" b="0" i="0" u="none" strike="noStrike" baseline="0" dirty="0">
                <a:latin typeface="Consolas" panose="020B0609020204030204" pitchFamily="49" charset="0"/>
              </a:rPr>
              <a:t>let </a:t>
            </a:r>
            <a:r>
              <a:rPr lang="en-US" sz="1800" b="0" i="0" u="none" strike="noStrike" baseline="0" dirty="0">
                <a:latin typeface="BookAntiqua"/>
              </a:rPr>
              <a:t>has </a:t>
            </a:r>
            <a:r>
              <a:rPr lang="en-US" sz="1800" b="1" i="0" u="none" strike="noStrike" baseline="0" dirty="0">
                <a:latin typeface="BookAntiqua-Bold"/>
              </a:rPr>
              <a:t>block scope</a:t>
            </a:r>
            <a:r>
              <a:rPr lang="en-US" sz="1800" b="0" i="0" u="none" strike="noStrike" baseline="0" dirty="0">
                <a:latin typeface="BookAntiqua"/>
              </a:rPr>
              <a:t>. </a:t>
            </a:r>
            <a:r>
              <a:rPr lang="en-US" sz="1800" b="0" i="0" u="none" strike="noStrike" baseline="0" dirty="0">
                <a:latin typeface="Consolas" panose="020B0609020204030204" pitchFamily="49" charset="0"/>
              </a:rPr>
              <a:t>var</a:t>
            </a:r>
            <a:r>
              <a:rPr lang="en-US" sz="1800" b="0" i="0" u="none" strike="noStrike" baseline="0" dirty="0">
                <a:latin typeface="BookAntiqua"/>
              </a:rPr>
              <a:t>'s global scope means that you can use the variables defined with </a:t>
            </a:r>
            <a:r>
              <a:rPr lang="en-US" sz="1800" b="0" i="0" u="none" strike="noStrike" baseline="0" dirty="0">
                <a:latin typeface="Consolas" panose="020B0609020204030204" pitchFamily="49" charset="0"/>
              </a:rPr>
              <a:t>var </a:t>
            </a:r>
            <a:r>
              <a:rPr lang="en-US" sz="1800" b="0" i="0" u="none" strike="noStrike" baseline="0" dirty="0">
                <a:latin typeface="BookAntiqua"/>
              </a:rPr>
              <a:t>in the entire script. On the other hand, </a:t>
            </a:r>
            <a:r>
              <a:rPr lang="en-US" sz="1800" b="0" i="0" u="none" strike="noStrike" baseline="0" dirty="0">
                <a:latin typeface="Consolas" panose="020B0609020204030204" pitchFamily="49" charset="0"/>
              </a:rPr>
              <a:t>let</a:t>
            </a:r>
            <a:r>
              <a:rPr lang="en-US" sz="1800" b="0" i="0" u="none" strike="noStrike" baseline="0" dirty="0">
                <a:latin typeface="BookAntiqua"/>
              </a:rPr>
              <a:t>'s block scope means you can only use variables defined with </a:t>
            </a:r>
            <a:r>
              <a:rPr lang="en-US" sz="1800" b="0" i="0" u="none" strike="noStrike" baseline="0" dirty="0">
                <a:latin typeface="Consolas" panose="020B0609020204030204" pitchFamily="49" charset="0"/>
              </a:rPr>
              <a:t>let </a:t>
            </a:r>
            <a:r>
              <a:rPr lang="en-US" sz="1800" b="0" i="0" u="none" strike="noStrike" baseline="0" dirty="0">
                <a:latin typeface="BookAntiqua"/>
              </a:rPr>
              <a:t>in the specific block of code in which they were defined. Remember, a block of code will always start with </a:t>
            </a:r>
            <a:r>
              <a:rPr lang="en-US" sz="1800" b="0" i="0" u="none" strike="noStrike" baseline="0" dirty="0">
                <a:latin typeface="Consolas" panose="020B0609020204030204" pitchFamily="49" charset="0"/>
              </a:rPr>
              <a:t>{ </a:t>
            </a:r>
            <a:r>
              <a:rPr lang="en-US" sz="1800" b="0" i="0" u="none" strike="noStrike" baseline="0" dirty="0">
                <a:latin typeface="BookAntiqua"/>
              </a:rPr>
              <a:t>and end with </a:t>
            </a:r>
            <a:r>
              <a:rPr lang="en-US" sz="1800" b="0" i="0" u="none" strike="noStrike" baseline="0" dirty="0">
                <a:latin typeface="Consolas" panose="020B0609020204030204" pitchFamily="49" charset="0"/>
              </a:rPr>
              <a:t>}</a:t>
            </a:r>
            <a:r>
              <a:rPr lang="en-US" sz="1800" b="0" i="0" u="none" strike="noStrike" baseline="0" dirty="0">
                <a:latin typeface="BookAntiqua"/>
              </a:rPr>
              <a:t>, which is how you can recognize them. On the other hand, </a:t>
            </a:r>
            <a:r>
              <a:rPr lang="en-US" sz="1800" b="0" i="0" u="none" strike="noStrike" baseline="0" dirty="0">
                <a:latin typeface="Consolas" panose="020B0609020204030204" pitchFamily="49" charset="0"/>
              </a:rPr>
              <a:t>const </a:t>
            </a:r>
            <a:r>
              <a:rPr lang="en-US" sz="1800" b="0" i="0" u="none" strike="noStrike" baseline="0" dirty="0">
                <a:latin typeface="BookAntiqua"/>
              </a:rPr>
              <a:t>is used for variables that only get a value assigned once— for example, the value of pi, which will not change. If you try reassigning a value declared with </a:t>
            </a:r>
            <a:r>
              <a:rPr lang="en-US" sz="1800" b="0" i="0" u="none" strike="noStrike" baseline="0" dirty="0">
                <a:latin typeface="Consolas" panose="020B0609020204030204" pitchFamily="49" charset="0"/>
              </a:rPr>
              <a:t>const</a:t>
            </a:r>
            <a:r>
              <a:rPr lang="en-US" sz="1800" b="0" i="0" u="none" strike="noStrike" baseline="0" dirty="0">
                <a:latin typeface="BookAntiqua"/>
              </a:rPr>
              <a:t>, you will get an error:</a:t>
            </a:r>
          </a:p>
          <a:p>
            <a:pPr marL="0" indent="0" algn="l">
              <a:buNone/>
            </a:pPr>
            <a:endParaRPr lang="en-US" sz="1800" b="0" i="0" u="none" strike="noStrike" baseline="0"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result in the following output:</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We will be using </a:t>
            </a:r>
            <a:r>
              <a:rPr lang="en-US" sz="1800" b="0" i="0" u="none" strike="noStrike" baseline="0" dirty="0">
                <a:latin typeface="Consolas" panose="020B0609020204030204" pitchFamily="49" charset="0"/>
              </a:rPr>
              <a:t>let </a:t>
            </a:r>
            <a:r>
              <a:rPr lang="en-US" sz="1800" b="0" i="0" u="none" strike="noStrike" baseline="0" dirty="0">
                <a:latin typeface="BookAntiqua"/>
              </a:rPr>
              <a:t>in most of our examples—for now, trust us that you should use </a:t>
            </a:r>
            <a:r>
              <a:rPr lang="en-US" sz="1800" b="0" i="0" u="none" strike="noStrike" baseline="0" dirty="0">
                <a:latin typeface="Consolas" panose="020B0609020204030204" pitchFamily="49" charset="0"/>
              </a:rPr>
              <a:t>let </a:t>
            </a:r>
            <a:r>
              <a:rPr lang="en-US" sz="1800" b="0" i="0" u="none" strike="noStrike" baseline="0" dirty="0">
                <a:latin typeface="BookAntiqua"/>
              </a:rPr>
              <a:t>in most cases.</a:t>
            </a:r>
            <a:endParaRPr lang="en-US" dirty="0"/>
          </a:p>
        </p:txBody>
      </p:sp>
      <p:pic>
        <p:nvPicPr>
          <p:cNvPr id="5" name="Picture 4">
            <a:extLst>
              <a:ext uri="{FF2B5EF4-FFF2-40B4-BE49-F238E27FC236}">
                <a16:creationId xmlns:a16="http://schemas.microsoft.com/office/drawing/2014/main" id="{BF4D6C39-042E-46EF-A5A4-5CFE5110FB60}"/>
              </a:ext>
            </a:extLst>
          </p:cNvPr>
          <p:cNvPicPr>
            <a:picLocks noChangeAspect="1"/>
          </p:cNvPicPr>
          <p:nvPr/>
        </p:nvPicPr>
        <p:blipFill>
          <a:blip r:embed="rId2"/>
          <a:stretch>
            <a:fillRect/>
          </a:stretch>
        </p:blipFill>
        <p:spPr>
          <a:xfrm>
            <a:off x="2324099" y="3874153"/>
            <a:ext cx="4457700" cy="866775"/>
          </a:xfrm>
          <a:prstGeom prst="rect">
            <a:avLst/>
          </a:prstGeom>
        </p:spPr>
      </p:pic>
      <p:pic>
        <p:nvPicPr>
          <p:cNvPr id="9" name="Picture 8">
            <a:extLst>
              <a:ext uri="{FF2B5EF4-FFF2-40B4-BE49-F238E27FC236}">
                <a16:creationId xmlns:a16="http://schemas.microsoft.com/office/drawing/2014/main" id="{7133E641-0390-4A93-9630-3E60FA643678}"/>
              </a:ext>
            </a:extLst>
          </p:cNvPr>
          <p:cNvPicPr>
            <a:picLocks noChangeAspect="1"/>
          </p:cNvPicPr>
          <p:nvPr/>
        </p:nvPicPr>
        <p:blipFill>
          <a:blip r:embed="rId3"/>
          <a:stretch>
            <a:fillRect/>
          </a:stretch>
        </p:blipFill>
        <p:spPr>
          <a:xfrm>
            <a:off x="2324099" y="5483458"/>
            <a:ext cx="7543800" cy="533400"/>
          </a:xfrm>
          <a:prstGeom prst="rect">
            <a:avLst/>
          </a:prstGeom>
        </p:spPr>
      </p:pic>
    </p:spTree>
    <p:extLst>
      <p:ext uri="{BB962C8B-B14F-4D97-AF65-F5344CB8AC3E}">
        <p14:creationId xmlns:p14="http://schemas.microsoft.com/office/powerpoint/2010/main" val="17980592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80496"/>
            <a:ext cx="11029615" cy="4465401"/>
          </a:xfrm>
        </p:spPr>
        <p:txBody>
          <a:bodyPr numCol="1">
            <a:normAutofit/>
          </a:bodyPr>
          <a:lstStyle/>
          <a:p>
            <a:pPr marL="0" indent="0" algn="ctr">
              <a:buNone/>
            </a:pPr>
            <a:r>
              <a:rPr lang="en-US" sz="1800" b="0" i="0" u="none" strike="noStrike" baseline="0" dirty="0">
                <a:latin typeface="BookAntiqua"/>
              </a:rPr>
              <a:t>Comparison operators are different from the operators we have seen so far. The</a:t>
            </a:r>
          </a:p>
          <a:p>
            <a:pPr marL="0" indent="0" algn="ctr">
              <a:buNone/>
            </a:pPr>
            <a:r>
              <a:rPr lang="en-US" sz="1800" b="0" i="0" u="none" strike="noStrike" baseline="0" dirty="0">
                <a:latin typeface="BookAntiqua"/>
              </a:rPr>
              <a:t>outcome of the comparison operators is always a Boolean, true, or false.</a:t>
            </a:r>
            <a:endParaRPr lang="en-US" sz="1800" dirty="0"/>
          </a:p>
        </p:txBody>
      </p:sp>
    </p:spTree>
    <p:extLst>
      <p:ext uri="{BB962C8B-B14F-4D97-AF65-F5344CB8AC3E}">
        <p14:creationId xmlns:p14="http://schemas.microsoft.com/office/powerpoint/2010/main" val="1470157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Equal</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2180496"/>
            <a:ext cx="11029615" cy="4465401"/>
          </a:xfrm>
        </p:spPr>
        <p:txBody>
          <a:bodyPr anchor="ctr">
            <a:normAutofit/>
          </a:bodyPr>
          <a:lstStyle/>
          <a:p>
            <a:pPr marL="0" indent="0" algn="l">
              <a:buNone/>
            </a:pPr>
            <a:r>
              <a:rPr lang="en-US" sz="1800" b="0" i="0" u="none" strike="noStrike" baseline="0" dirty="0">
                <a:latin typeface="BookAntiqua"/>
              </a:rPr>
              <a:t>There are a few equality operators that determine whether two values are equal. They come in two flavors: equal value only, or equal value and data type. The first one returns true when the values are equal, even though the type is different, while the second returns true only when the value and the type are the same:</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The double equals operator, two equal signs, means that it will only check for equal value and not for data type. Both have the value </a:t>
            </a:r>
            <a:r>
              <a:rPr lang="en-US" sz="1800" b="0" i="0" u="none" strike="noStrike" baseline="0" dirty="0">
                <a:latin typeface="Consolas" panose="020B0609020204030204" pitchFamily="49" charset="0"/>
              </a:rPr>
              <a:t>5</a:t>
            </a:r>
            <a:r>
              <a:rPr lang="en-US" sz="1800" b="0" i="0" u="none" strike="noStrike" baseline="0" dirty="0">
                <a:latin typeface="BookAntiqua"/>
              </a:rPr>
              <a:t>, so it will log </a:t>
            </a:r>
            <a:r>
              <a:rPr lang="en-US" sz="1800" b="0" i="0" u="none" strike="noStrike" baseline="0" dirty="0">
                <a:latin typeface="Consolas" panose="020B0609020204030204" pitchFamily="49" charset="0"/>
              </a:rPr>
              <a:t>true </a:t>
            </a:r>
            <a:r>
              <a:rPr lang="en-US" sz="1800" b="0" i="0" u="none" strike="noStrike" baseline="0" dirty="0">
                <a:latin typeface="BookAntiqua"/>
              </a:rPr>
              <a:t>to the console. This type of equality is sometimes called loose equality.</a:t>
            </a:r>
            <a:endParaRPr lang="en-US" dirty="0"/>
          </a:p>
        </p:txBody>
      </p:sp>
      <p:pic>
        <p:nvPicPr>
          <p:cNvPr id="6" name="Picture 5">
            <a:extLst>
              <a:ext uri="{FF2B5EF4-FFF2-40B4-BE49-F238E27FC236}">
                <a16:creationId xmlns:a16="http://schemas.microsoft.com/office/drawing/2014/main" id="{6B4295C8-A5E0-4685-8207-D9F26B4B8323}"/>
              </a:ext>
            </a:extLst>
          </p:cNvPr>
          <p:cNvPicPr>
            <a:picLocks noChangeAspect="1"/>
          </p:cNvPicPr>
          <p:nvPr/>
        </p:nvPicPr>
        <p:blipFill>
          <a:blip r:embed="rId2"/>
          <a:stretch>
            <a:fillRect/>
          </a:stretch>
        </p:blipFill>
        <p:spPr>
          <a:xfrm>
            <a:off x="2062161" y="3841696"/>
            <a:ext cx="8067675" cy="1143000"/>
          </a:xfrm>
          <a:prstGeom prst="rect">
            <a:avLst/>
          </a:prstGeom>
        </p:spPr>
      </p:pic>
    </p:spTree>
    <p:extLst>
      <p:ext uri="{BB962C8B-B14F-4D97-AF65-F5344CB8AC3E}">
        <p14:creationId xmlns:p14="http://schemas.microsoft.com/office/powerpoint/2010/main" val="10756512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Equal</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2180496"/>
            <a:ext cx="11029615" cy="4465401"/>
          </a:xfrm>
        </p:spPr>
        <p:txBody>
          <a:bodyPr>
            <a:normAutofit/>
          </a:bodyPr>
          <a:lstStyle/>
          <a:p>
            <a:pPr marL="0" indent="0" algn="l">
              <a:buNone/>
            </a:pPr>
            <a:r>
              <a:rPr lang="en-US" sz="1800" b="0" i="0" u="none" strike="noStrike" baseline="0" dirty="0">
                <a:latin typeface="BookAntiqua"/>
              </a:rPr>
              <a:t>The triple equals operator, written as three equal signs, means that it will evaluate both the value and the data type to determine whether both sides are equal or not. They both need to be equal in order for this statement to be true, but they are not and therefore the following statement outputs </a:t>
            </a:r>
            <a:r>
              <a:rPr lang="en-US" sz="1800" b="0" i="0" u="none" strike="noStrike" baseline="0" dirty="0">
                <a:latin typeface="Consolas" panose="020B0609020204030204" pitchFamily="49" charset="0"/>
              </a:rPr>
              <a:t>false</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is sometimes also called strict equality. This triple equals operator is the one you should most commonly be using when you need to check for equality, as only with this one can you be sure that both variables are really equal.</a:t>
            </a:r>
            <a:endParaRPr lang="en-US" dirty="0"/>
          </a:p>
        </p:txBody>
      </p:sp>
      <p:pic>
        <p:nvPicPr>
          <p:cNvPr id="5" name="Picture 4">
            <a:extLst>
              <a:ext uri="{FF2B5EF4-FFF2-40B4-BE49-F238E27FC236}">
                <a16:creationId xmlns:a16="http://schemas.microsoft.com/office/drawing/2014/main" id="{E6BA82BC-F5AD-463A-B0CC-DF9E1D447091}"/>
              </a:ext>
            </a:extLst>
          </p:cNvPr>
          <p:cNvPicPr>
            <a:picLocks noChangeAspect="1"/>
          </p:cNvPicPr>
          <p:nvPr/>
        </p:nvPicPr>
        <p:blipFill>
          <a:blip r:embed="rId2"/>
          <a:stretch>
            <a:fillRect/>
          </a:stretch>
        </p:blipFill>
        <p:spPr>
          <a:xfrm>
            <a:off x="2085974" y="4334995"/>
            <a:ext cx="8020050" cy="590550"/>
          </a:xfrm>
          <a:prstGeom prst="rect">
            <a:avLst/>
          </a:prstGeom>
        </p:spPr>
      </p:pic>
    </p:spTree>
    <p:extLst>
      <p:ext uri="{BB962C8B-B14F-4D97-AF65-F5344CB8AC3E}">
        <p14:creationId xmlns:p14="http://schemas.microsoft.com/office/powerpoint/2010/main" val="37049360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Not equal</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80496"/>
            <a:ext cx="11029615" cy="4352279"/>
          </a:xfrm>
        </p:spPr>
        <p:txBody>
          <a:bodyPr/>
          <a:lstStyle/>
          <a:p>
            <a:pPr marL="0" indent="0" algn="l">
              <a:buNone/>
            </a:pPr>
            <a:r>
              <a:rPr lang="en-US" sz="1800" b="0" i="0" u="none" strike="noStrike" baseline="0" dirty="0">
                <a:latin typeface="BookAntiqua"/>
              </a:rPr>
              <a:t>Not equal is very similar to equal, except it does the opposite—it returns true when two variables are not equal, and false when they are equal. We use the exclamation mark for not equal:</a:t>
            </a: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latin typeface="BookAntiqua"/>
            </a:endParaRPr>
          </a:p>
          <a:p>
            <a:pPr marL="0" indent="0" algn="l">
              <a:buNone/>
            </a:pPr>
            <a:endParaRPr lang="en-US" dirty="0"/>
          </a:p>
        </p:txBody>
      </p:sp>
      <p:pic>
        <p:nvPicPr>
          <p:cNvPr id="6" name="Picture 5">
            <a:extLst>
              <a:ext uri="{FF2B5EF4-FFF2-40B4-BE49-F238E27FC236}">
                <a16:creationId xmlns:a16="http://schemas.microsoft.com/office/drawing/2014/main" id="{5F6FC82B-189C-43F5-AE5E-56B40CE0CB7D}"/>
              </a:ext>
            </a:extLst>
          </p:cNvPr>
          <p:cNvPicPr>
            <a:picLocks noChangeAspect="1"/>
          </p:cNvPicPr>
          <p:nvPr/>
        </p:nvPicPr>
        <p:blipFill>
          <a:blip r:embed="rId2"/>
          <a:stretch>
            <a:fillRect/>
          </a:stretch>
        </p:blipFill>
        <p:spPr>
          <a:xfrm>
            <a:off x="2238374" y="4266079"/>
            <a:ext cx="7715250" cy="1104900"/>
          </a:xfrm>
          <a:prstGeom prst="rect">
            <a:avLst/>
          </a:prstGeom>
        </p:spPr>
      </p:pic>
    </p:spTree>
    <p:extLst>
      <p:ext uri="{BB962C8B-B14F-4D97-AF65-F5344CB8AC3E}">
        <p14:creationId xmlns:p14="http://schemas.microsoft.com/office/powerpoint/2010/main" val="1384360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Not equal</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80496"/>
            <a:ext cx="11029615" cy="4352279"/>
          </a:xfrm>
        </p:spPr>
        <p:txBody>
          <a:bodyPr/>
          <a:lstStyle/>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false </a:t>
            </a:r>
            <a:r>
              <a:rPr lang="en-US" sz="1800" b="0" i="0" u="none" strike="noStrike" baseline="0" dirty="0">
                <a:latin typeface="BookAntiqua"/>
              </a:rPr>
              <a:t>to the console. If you are wondering what is going on here, take a look again at the double and triple equals operators, because it is the same here. However, when there is only one equals sign in a not-equal operator, it is comparing loosely for non-equality. Therefore, it concludes that they are equal and therefore not equal should result in false. The one with two equals signs is checking for strict nonequality:</a:t>
            </a:r>
          </a:p>
          <a:p>
            <a:pPr marL="0" indent="0" algn="l">
              <a:buNone/>
            </a:pPr>
            <a:endParaRPr lang="en-US"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will conclude that since </a:t>
            </a:r>
            <a:r>
              <a:rPr lang="en-US" sz="1800" b="0" i="0" u="none" strike="noStrike" baseline="0" dirty="0">
                <a:latin typeface="Consolas" panose="020B0609020204030204" pitchFamily="49" charset="0"/>
              </a:rPr>
              <a:t>x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have different data types, they are not the same, and will log </a:t>
            </a:r>
            <a:r>
              <a:rPr lang="en-US" sz="1800" b="0" i="0" u="none" strike="noStrike" baseline="0" dirty="0">
                <a:latin typeface="Consolas" panose="020B0609020204030204" pitchFamily="49" charset="0"/>
              </a:rPr>
              <a:t>true </a:t>
            </a:r>
            <a:r>
              <a:rPr lang="en-US" sz="1800" b="0" i="0" u="none" strike="noStrike" baseline="0" dirty="0">
                <a:latin typeface="BookAntiqua"/>
              </a:rPr>
              <a:t>to the console.</a:t>
            </a:r>
            <a:endParaRPr lang="en-US" dirty="0"/>
          </a:p>
        </p:txBody>
      </p:sp>
      <p:pic>
        <p:nvPicPr>
          <p:cNvPr id="5" name="Picture 4">
            <a:extLst>
              <a:ext uri="{FF2B5EF4-FFF2-40B4-BE49-F238E27FC236}">
                <a16:creationId xmlns:a16="http://schemas.microsoft.com/office/drawing/2014/main" id="{CDBEEEC9-1D47-466B-823A-59C3EB0D5E5A}"/>
              </a:ext>
            </a:extLst>
          </p:cNvPr>
          <p:cNvPicPr>
            <a:picLocks noChangeAspect="1"/>
          </p:cNvPicPr>
          <p:nvPr/>
        </p:nvPicPr>
        <p:blipFill>
          <a:blip r:embed="rId2"/>
          <a:stretch>
            <a:fillRect/>
          </a:stretch>
        </p:blipFill>
        <p:spPr>
          <a:xfrm>
            <a:off x="1885949" y="4356635"/>
            <a:ext cx="8420100" cy="542925"/>
          </a:xfrm>
          <a:prstGeom prst="rect">
            <a:avLst/>
          </a:prstGeom>
        </p:spPr>
      </p:pic>
    </p:spTree>
    <p:extLst>
      <p:ext uri="{BB962C8B-B14F-4D97-AF65-F5344CB8AC3E}">
        <p14:creationId xmlns:p14="http://schemas.microsoft.com/office/powerpoint/2010/main" val="2248868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Greater than and smaller than</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39886"/>
            <a:ext cx="11029615" cy="4392890"/>
          </a:xfrm>
        </p:spPr>
        <p:txBody>
          <a:bodyPr numCol="1" anchor="t">
            <a:normAutofit/>
          </a:bodyPr>
          <a:lstStyle/>
          <a:p>
            <a:pPr marL="0" indent="0" algn="l">
              <a:buNone/>
            </a:pPr>
            <a:r>
              <a:rPr lang="en-US" sz="1800" b="0" i="0" u="none" strike="noStrike" baseline="0" dirty="0">
                <a:latin typeface="BookAntiqua"/>
              </a:rPr>
              <a:t>The greater than operator returns true if the left-hand side is greater than the righthand side of the operation. We use the </a:t>
            </a:r>
            <a:r>
              <a:rPr lang="en-US" sz="1800" b="0" i="0" u="none" strike="noStrike" baseline="0" dirty="0">
                <a:latin typeface="Consolas" panose="020B0609020204030204" pitchFamily="49" charset="0"/>
              </a:rPr>
              <a:t>&gt; </a:t>
            </a:r>
            <a:r>
              <a:rPr lang="en-US" sz="1800" b="0" i="0" u="none" strike="noStrike" baseline="0" dirty="0">
                <a:latin typeface="BookAntiqua"/>
              </a:rPr>
              <a:t>character for this. We also have a greater than or equal to operator, </a:t>
            </a:r>
            <a:r>
              <a:rPr lang="en-US" sz="1800" b="0" i="0" u="none" strike="noStrike" baseline="0" dirty="0">
                <a:latin typeface="Consolas" panose="020B0609020204030204" pitchFamily="49" charset="0"/>
              </a:rPr>
              <a:t>&gt;=</a:t>
            </a:r>
            <a:r>
              <a:rPr lang="en-US" sz="1800" b="0" i="0" u="none" strike="noStrike" baseline="0" dirty="0">
                <a:latin typeface="BookAntiqua"/>
              </a:rPr>
              <a:t>, which returns </a:t>
            </a:r>
            <a:r>
              <a:rPr lang="en-US" sz="1800" b="0" i="0" u="none" strike="noStrike" baseline="0" dirty="0">
                <a:latin typeface="Consolas" panose="020B0609020204030204" pitchFamily="49" charset="0"/>
              </a:rPr>
              <a:t>true </a:t>
            </a:r>
            <a:r>
              <a:rPr lang="en-US" sz="1800" b="0" i="0" u="none" strike="noStrike" baseline="0" dirty="0">
                <a:latin typeface="BookAntiqua"/>
              </a:rPr>
              <a:t>if the left-hand side is greater than or equal to the right-hand side.</a:t>
            </a: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one will log </a:t>
            </a:r>
            <a:r>
              <a:rPr lang="en-US" sz="1800" b="0" i="0" u="none" strike="noStrike" baseline="0" dirty="0">
                <a:latin typeface="Consolas" panose="020B0609020204030204" pitchFamily="49" charset="0"/>
              </a:rPr>
              <a:t>true</a:t>
            </a:r>
            <a:r>
              <a:rPr lang="en-US" sz="1800" b="0" i="0" u="none" strike="noStrike" baseline="0" dirty="0">
                <a:latin typeface="BookAntiqua"/>
              </a:rPr>
              <a:t>, because </a:t>
            </a:r>
            <a:r>
              <a:rPr lang="en-US" sz="1800" b="0" i="0" u="none" strike="noStrike" baseline="0" dirty="0">
                <a:latin typeface="Consolas" panose="020B0609020204030204" pitchFamily="49" charset="0"/>
              </a:rPr>
              <a:t>y </a:t>
            </a:r>
            <a:r>
              <a:rPr lang="en-US" sz="1800" b="0" i="0" u="none" strike="noStrike" baseline="0" dirty="0">
                <a:latin typeface="BookAntiqua"/>
              </a:rPr>
              <a:t>is greater than </a:t>
            </a:r>
            <a:r>
              <a:rPr lang="en-US" sz="1800" b="0" i="0" u="none" strike="noStrike" baseline="0" dirty="0">
                <a:latin typeface="Consolas" panose="020B0609020204030204" pitchFamily="49" charset="0"/>
              </a:rPr>
              <a:t>x</a:t>
            </a:r>
            <a:r>
              <a:rPr lang="en-US" sz="1800" b="0" i="0" u="none" strike="noStrike" baseline="0" dirty="0">
                <a:latin typeface="BookAntiqua"/>
              </a:rPr>
              <a:t>.</a:t>
            </a:r>
            <a:endParaRPr lang="en-US" sz="1800" dirty="0"/>
          </a:p>
        </p:txBody>
      </p:sp>
      <p:pic>
        <p:nvPicPr>
          <p:cNvPr id="6" name="Picture 5">
            <a:extLst>
              <a:ext uri="{FF2B5EF4-FFF2-40B4-BE49-F238E27FC236}">
                <a16:creationId xmlns:a16="http://schemas.microsoft.com/office/drawing/2014/main" id="{86CE77E0-60F9-4429-AD7D-B51E027B16F0}"/>
              </a:ext>
            </a:extLst>
          </p:cNvPr>
          <p:cNvPicPr>
            <a:picLocks noChangeAspect="1"/>
          </p:cNvPicPr>
          <p:nvPr/>
        </p:nvPicPr>
        <p:blipFill>
          <a:blip r:embed="rId2"/>
          <a:stretch>
            <a:fillRect/>
          </a:stretch>
        </p:blipFill>
        <p:spPr>
          <a:xfrm>
            <a:off x="2100261" y="3250481"/>
            <a:ext cx="7991475" cy="1085850"/>
          </a:xfrm>
          <a:prstGeom prst="rect">
            <a:avLst/>
          </a:prstGeom>
        </p:spPr>
      </p:pic>
      <p:pic>
        <p:nvPicPr>
          <p:cNvPr id="9" name="Picture 8">
            <a:extLst>
              <a:ext uri="{FF2B5EF4-FFF2-40B4-BE49-F238E27FC236}">
                <a16:creationId xmlns:a16="http://schemas.microsoft.com/office/drawing/2014/main" id="{FE285B16-3ED4-474A-AF4D-3A014E2A001C}"/>
              </a:ext>
            </a:extLst>
          </p:cNvPr>
          <p:cNvPicPr>
            <a:picLocks noChangeAspect="1"/>
          </p:cNvPicPr>
          <p:nvPr/>
        </p:nvPicPr>
        <p:blipFill>
          <a:blip r:embed="rId3"/>
          <a:stretch>
            <a:fillRect/>
          </a:stretch>
        </p:blipFill>
        <p:spPr>
          <a:xfrm>
            <a:off x="2100261" y="5406585"/>
            <a:ext cx="7962900" cy="533400"/>
          </a:xfrm>
          <a:prstGeom prst="rect">
            <a:avLst/>
          </a:prstGeom>
        </p:spPr>
      </p:pic>
    </p:spTree>
    <p:extLst>
      <p:ext uri="{BB962C8B-B14F-4D97-AF65-F5344CB8AC3E}">
        <p14:creationId xmlns:p14="http://schemas.microsoft.com/office/powerpoint/2010/main" val="29577377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Greater than and smaller than</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39886"/>
            <a:ext cx="11029615" cy="4392890"/>
          </a:xfrm>
        </p:spPr>
        <p:txBody>
          <a:bodyPr numCol="1" anchor="ctr">
            <a:normAutofit/>
          </a:bodyPr>
          <a:lstStyle/>
          <a:p>
            <a:pPr marL="0" indent="0" algn="l">
              <a:buNone/>
            </a:pPr>
            <a:r>
              <a:rPr lang="en-US" sz="1800" b="0" i="0" u="none" strike="noStrike" baseline="0" dirty="0">
                <a:latin typeface="BookAntiqua"/>
              </a:rPr>
              <a:t>Since </a:t>
            </a:r>
            <a:r>
              <a:rPr lang="en-US" sz="1800" b="0" i="0" u="none" strike="noStrike" baseline="0" dirty="0">
                <a:latin typeface="Consolas" panose="020B0609020204030204" pitchFamily="49" charset="0"/>
              </a:rPr>
              <a:t>x </a:t>
            </a:r>
            <a:r>
              <a:rPr lang="en-US" sz="1800" b="0" i="0" u="none" strike="noStrike" baseline="0" dirty="0">
                <a:latin typeface="BookAntiqua"/>
              </a:rPr>
              <a:t>is not greater than </a:t>
            </a:r>
            <a:r>
              <a:rPr lang="en-US" sz="1800" b="0" i="0" u="none" strike="noStrike" baseline="0" dirty="0">
                <a:latin typeface="Consolas" panose="020B0609020204030204" pitchFamily="49" charset="0"/>
              </a:rPr>
              <a:t>y</a:t>
            </a:r>
            <a:r>
              <a:rPr lang="en-US" sz="1800" b="0" i="0" u="none" strike="noStrike" baseline="0" dirty="0">
                <a:latin typeface="BookAntiqua"/>
              </a:rPr>
              <a:t>, this one will log </a:t>
            </a:r>
            <a:r>
              <a:rPr lang="en-US" sz="1800" b="0" i="0" u="none" strike="noStrike" baseline="0" dirty="0">
                <a:latin typeface="Consolas" panose="020B0609020204030204" pitchFamily="49" charset="0"/>
              </a:rPr>
              <a:t>false</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Consolas" panose="020B0609020204030204" pitchFamily="49" charset="0"/>
              </a:rPr>
              <a:t>y </a:t>
            </a:r>
            <a:r>
              <a:rPr lang="en-US" sz="1800" b="0" i="0" u="none" strike="noStrike" baseline="0" dirty="0">
                <a:latin typeface="BookAntiqua"/>
              </a:rPr>
              <a:t>is not greater than </a:t>
            </a:r>
            <a:r>
              <a:rPr lang="en-US" sz="1800" b="0" i="0" u="none" strike="noStrike" baseline="0" dirty="0">
                <a:latin typeface="Consolas" panose="020B0609020204030204" pitchFamily="49" charset="0"/>
              </a:rPr>
              <a:t>y</a:t>
            </a:r>
            <a:r>
              <a:rPr lang="en-US" sz="1800" b="0" i="0" u="none" strike="noStrike" baseline="0" dirty="0">
                <a:latin typeface="BookAntiqua"/>
              </a:rPr>
              <a:t>, so this one will log </a:t>
            </a:r>
            <a:r>
              <a:rPr lang="en-US" sz="1800" b="0" i="0" u="none" strike="noStrike" baseline="0" dirty="0">
                <a:latin typeface="Consolas" panose="020B0609020204030204" pitchFamily="49" charset="0"/>
              </a:rPr>
              <a:t>false</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This last one is looking at whether </a:t>
            </a:r>
            <a:r>
              <a:rPr lang="en-US" sz="1800" b="0" i="0" u="none" strike="noStrike" baseline="0" dirty="0">
                <a:latin typeface="Consolas" panose="020B0609020204030204" pitchFamily="49" charset="0"/>
              </a:rPr>
              <a:t>y </a:t>
            </a:r>
            <a:r>
              <a:rPr lang="en-US" sz="1800" b="0" i="0" u="none" strike="noStrike" baseline="0" dirty="0">
                <a:latin typeface="BookAntiqua"/>
              </a:rPr>
              <a:t>is greater than or equal to </a:t>
            </a:r>
            <a:r>
              <a:rPr lang="en-US" sz="1800" b="0" i="0" u="none" strike="noStrike" baseline="0" dirty="0">
                <a:latin typeface="Consolas" panose="020B0609020204030204" pitchFamily="49" charset="0"/>
              </a:rPr>
              <a:t>y</a:t>
            </a:r>
            <a:r>
              <a:rPr lang="en-US" sz="1800" b="0" i="0" u="none" strike="noStrike" baseline="0" dirty="0">
                <a:latin typeface="BookAntiqua"/>
              </a:rPr>
              <a:t>, and since it is equal to itself, it will log </a:t>
            </a:r>
            <a:r>
              <a:rPr lang="en-US" sz="1800" b="0" i="0" u="none" strike="noStrike" baseline="0" dirty="0">
                <a:latin typeface="Consolas" panose="020B0609020204030204" pitchFamily="49" charset="0"/>
              </a:rPr>
              <a:t>true</a:t>
            </a:r>
            <a:r>
              <a:rPr lang="en-US" sz="1800" b="0" i="0" u="none" strike="noStrike" baseline="0" dirty="0">
                <a:latin typeface="BookAntiqua"/>
              </a:rPr>
              <a:t>.</a:t>
            </a:r>
          </a:p>
          <a:p>
            <a:pPr marL="0" indent="0" algn="l">
              <a:buNone/>
            </a:pPr>
            <a:endParaRPr lang="en-US" sz="1800" dirty="0"/>
          </a:p>
        </p:txBody>
      </p:sp>
      <p:pic>
        <p:nvPicPr>
          <p:cNvPr id="5" name="Picture 4">
            <a:extLst>
              <a:ext uri="{FF2B5EF4-FFF2-40B4-BE49-F238E27FC236}">
                <a16:creationId xmlns:a16="http://schemas.microsoft.com/office/drawing/2014/main" id="{E6172228-2A1E-4323-92B3-9E0E45A313F6}"/>
              </a:ext>
            </a:extLst>
          </p:cNvPr>
          <p:cNvPicPr>
            <a:picLocks noChangeAspect="1"/>
          </p:cNvPicPr>
          <p:nvPr/>
        </p:nvPicPr>
        <p:blipFill>
          <a:blip r:embed="rId2"/>
          <a:stretch>
            <a:fillRect/>
          </a:stretch>
        </p:blipFill>
        <p:spPr>
          <a:xfrm>
            <a:off x="2458010" y="3318342"/>
            <a:ext cx="6953250" cy="561975"/>
          </a:xfrm>
          <a:prstGeom prst="rect">
            <a:avLst/>
          </a:prstGeom>
        </p:spPr>
      </p:pic>
      <p:pic>
        <p:nvPicPr>
          <p:cNvPr id="8" name="Picture 7">
            <a:extLst>
              <a:ext uri="{FF2B5EF4-FFF2-40B4-BE49-F238E27FC236}">
                <a16:creationId xmlns:a16="http://schemas.microsoft.com/office/drawing/2014/main" id="{9B286CE5-0964-4622-ABCD-B359843EDCEC}"/>
              </a:ext>
            </a:extLst>
          </p:cNvPr>
          <p:cNvPicPr>
            <a:picLocks noChangeAspect="1"/>
          </p:cNvPicPr>
          <p:nvPr/>
        </p:nvPicPr>
        <p:blipFill>
          <a:blip r:embed="rId3"/>
          <a:stretch>
            <a:fillRect/>
          </a:stretch>
        </p:blipFill>
        <p:spPr>
          <a:xfrm>
            <a:off x="2458010" y="4463596"/>
            <a:ext cx="6953250" cy="438150"/>
          </a:xfrm>
          <a:prstGeom prst="rect">
            <a:avLst/>
          </a:prstGeom>
        </p:spPr>
      </p:pic>
    </p:spTree>
    <p:extLst>
      <p:ext uri="{BB962C8B-B14F-4D97-AF65-F5344CB8AC3E}">
        <p14:creationId xmlns:p14="http://schemas.microsoft.com/office/powerpoint/2010/main" val="308997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Greater than and smaller than</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39886"/>
            <a:ext cx="11029615" cy="4392890"/>
          </a:xfrm>
        </p:spPr>
        <p:txBody>
          <a:bodyPr numCol="1" anchor="ctr">
            <a:normAutofit/>
          </a:bodyPr>
          <a:lstStyle/>
          <a:p>
            <a:pPr marL="0" indent="0" algn="l">
              <a:buNone/>
            </a:pPr>
            <a:r>
              <a:rPr lang="en-US" sz="1800" b="0" i="0" u="none" strike="noStrike" baseline="0" dirty="0">
                <a:latin typeface="BookAntiqua"/>
              </a:rPr>
              <a:t>It might not surprise you that we also have smaller than (</a:t>
            </a:r>
            <a:r>
              <a:rPr lang="en-US" sz="1800" b="0" i="0" u="none" strike="noStrike" baseline="0" dirty="0">
                <a:latin typeface="Consolas" panose="020B0609020204030204" pitchFamily="49" charset="0"/>
              </a:rPr>
              <a:t>&lt;</a:t>
            </a:r>
            <a:r>
              <a:rPr lang="en-US" sz="1800" b="0" i="0" u="none" strike="noStrike" baseline="0" dirty="0">
                <a:latin typeface="BookAntiqua"/>
              </a:rPr>
              <a:t>) and smaller than or equal to operators (</a:t>
            </a:r>
            <a:r>
              <a:rPr lang="en-US" sz="1800" b="0" i="0" u="none" strike="noStrike" baseline="0" dirty="0">
                <a:latin typeface="Consolas" panose="020B0609020204030204" pitchFamily="49" charset="0"/>
              </a:rPr>
              <a:t>&lt;=</a:t>
            </a:r>
            <a:r>
              <a:rPr lang="en-US" sz="1800" b="0" i="0" u="none" strike="noStrike" baseline="0" dirty="0">
                <a:latin typeface="BookAntiqua"/>
              </a:rPr>
              <a:t>). Let's have a look at the smaller than operator, as it is very similar to the previous ones.</a:t>
            </a:r>
            <a:br>
              <a:rPr lang="en-US" sz="1800" b="0" i="0" u="none" strike="noStrike" baseline="0" dirty="0">
                <a:latin typeface="BookAntiqua"/>
              </a:rPr>
            </a:br>
            <a:endParaRPr lang="en-US" sz="1800" b="0" i="0" u="none" strike="noStrike" baseline="0" dirty="0">
              <a:latin typeface="BookAntiqua"/>
            </a:endParaRPr>
          </a:p>
          <a:p>
            <a:pPr marL="0" indent="0" algn="l">
              <a:buNone/>
            </a:pPr>
            <a:br>
              <a:rPr lang="en-US" dirty="0">
                <a:latin typeface="BookAntiqua"/>
              </a:rPr>
            </a:br>
            <a:endParaRPr lang="en-US" dirty="0">
              <a:latin typeface="BookAntiqua"/>
            </a:endParaRPr>
          </a:p>
          <a:p>
            <a:pPr marL="0" indent="0" algn="l">
              <a:buNone/>
            </a:pPr>
            <a:r>
              <a:rPr lang="en-US" sz="1800" b="0" i="0" u="none" strike="noStrike" baseline="0" dirty="0">
                <a:latin typeface="BookAntiqua"/>
              </a:rPr>
              <a:t>This first one will be </a:t>
            </a:r>
            <a:r>
              <a:rPr lang="en-US" sz="1800" b="0" i="0" u="none" strike="noStrike" baseline="0" dirty="0">
                <a:latin typeface="Consolas" panose="020B0609020204030204" pitchFamily="49" charset="0"/>
              </a:rPr>
              <a:t>false</a:t>
            </a:r>
            <a:r>
              <a:rPr lang="en-US" sz="1800" b="0" i="0" u="none" strike="noStrike" baseline="0" dirty="0">
                <a:latin typeface="BookAntiqua"/>
              </a:rPr>
              <a:t>, since </a:t>
            </a:r>
            <a:r>
              <a:rPr lang="en-US" sz="1800" b="0" i="0" u="none" strike="noStrike" baseline="0" dirty="0">
                <a:latin typeface="Consolas" panose="020B0609020204030204" pitchFamily="49" charset="0"/>
              </a:rPr>
              <a:t>y </a:t>
            </a:r>
            <a:r>
              <a:rPr lang="en-US" sz="1800" b="0" i="0" u="none" strike="noStrike" baseline="0" dirty="0">
                <a:latin typeface="BookAntiqua"/>
              </a:rPr>
              <a:t>is not smaller than </a:t>
            </a:r>
            <a:r>
              <a:rPr lang="en-US" sz="1800" b="0" i="0" u="none" strike="noStrike" baseline="0" dirty="0">
                <a:latin typeface="Consolas" panose="020B0609020204030204" pitchFamily="49" charset="0"/>
              </a:rPr>
              <a:t>x</a:t>
            </a:r>
            <a:r>
              <a:rPr lang="en-US" sz="1800" b="0" i="0" u="none" strike="noStrike" baseline="0" dirty="0">
                <a:latin typeface="BookAntiqua"/>
              </a:rPr>
              <a:t>.</a:t>
            </a:r>
          </a:p>
          <a:p>
            <a:pPr marL="0" indent="0" algn="l">
              <a:buNone/>
            </a:pPr>
            <a:br>
              <a:rPr lang="en-US" dirty="0">
                <a:latin typeface="BookAntiqua"/>
              </a:rPr>
            </a:br>
            <a:endParaRPr lang="en-US" dirty="0">
              <a:latin typeface="BookAntiqua"/>
            </a:endParaRPr>
          </a:p>
          <a:p>
            <a:pPr marL="0" indent="0" algn="l">
              <a:buNone/>
            </a:pPr>
            <a:br>
              <a:rPr lang="en-US" dirty="0">
                <a:latin typeface="BookAntiqua"/>
              </a:rPr>
            </a:br>
            <a:r>
              <a:rPr lang="en-US" sz="1800" b="0" i="0" u="none" strike="noStrike" baseline="0" dirty="0">
                <a:latin typeface="BookAntiqua"/>
              </a:rPr>
              <a:t>So, this second one will log </a:t>
            </a:r>
            <a:r>
              <a:rPr lang="en-US" sz="1800" b="0" i="0" u="none" strike="noStrike" baseline="0" dirty="0">
                <a:latin typeface="Consolas" panose="020B0609020204030204" pitchFamily="49" charset="0"/>
              </a:rPr>
              <a:t>true</a:t>
            </a:r>
            <a:r>
              <a:rPr lang="en-US" sz="1800" b="0" i="0" u="none" strike="noStrike" baseline="0" dirty="0">
                <a:latin typeface="BookAntiqua"/>
              </a:rPr>
              <a:t>, because </a:t>
            </a:r>
            <a:r>
              <a:rPr lang="en-US" sz="1800" b="0" i="0" u="none" strike="noStrike" baseline="0" dirty="0">
                <a:latin typeface="Consolas" panose="020B0609020204030204" pitchFamily="49" charset="0"/>
              </a:rPr>
              <a:t>x </a:t>
            </a:r>
            <a:r>
              <a:rPr lang="en-US" sz="1800" b="0" i="0" u="none" strike="noStrike" baseline="0" dirty="0">
                <a:latin typeface="BookAntiqua"/>
              </a:rPr>
              <a:t>is smaller than </a:t>
            </a:r>
            <a:r>
              <a:rPr lang="en-US" sz="1800" b="0" i="0" u="none" strike="noStrike" baseline="0" dirty="0">
                <a:latin typeface="Consolas" panose="020B0609020204030204" pitchFamily="49" charset="0"/>
              </a:rPr>
              <a:t>y</a:t>
            </a:r>
            <a:r>
              <a:rPr lang="en-US" sz="1800" b="0" i="0" u="none" strike="noStrike" baseline="0" dirty="0">
                <a:latin typeface="BookAntiqua"/>
              </a:rPr>
              <a:t>.</a:t>
            </a:r>
          </a:p>
          <a:p>
            <a:pPr marL="0" indent="0" algn="l">
              <a:buNone/>
            </a:pPr>
            <a:endParaRPr lang="en-US" sz="1800" dirty="0">
              <a:latin typeface="BookAntiqua"/>
            </a:endParaRPr>
          </a:p>
        </p:txBody>
      </p:sp>
      <p:pic>
        <p:nvPicPr>
          <p:cNvPr id="6" name="Picture 5">
            <a:extLst>
              <a:ext uri="{FF2B5EF4-FFF2-40B4-BE49-F238E27FC236}">
                <a16:creationId xmlns:a16="http://schemas.microsoft.com/office/drawing/2014/main" id="{F37B138B-A6F4-4FEA-AF8F-CF0F6C6717F3}"/>
              </a:ext>
            </a:extLst>
          </p:cNvPr>
          <p:cNvPicPr>
            <a:picLocks noChangeAspect="1"/>
          </p:cNvPicPr>
          <p:nvPr/>
        </p:nvPicPr>
        <p:blipFill>
          <a:blip r:embed="rId2"/>
          <a:stretch>
            <a:fillRect/>
          </a:stretch>
        </p:blipFill>
        <p:spPr>
          <a:xfrm>
            <a:off x="2205032" y="3332297"/>
            <a:ext cx="7781925" cy="476250"/>
          </a:xfrm>
          <a:prstGeom prst="rect">
            <a:avLst/>
          </a:prstGeom>
        </p:spPr>
      </p:pic>
      <p:pic>
        <p:nvPicPr>
          <p:cNvPr id="9" name="Picture 8">
            <a:extLst>
              <a:ext uri="{FF2B5EF4-FFF2-40B4-BE49-F238E27FC236}">
                <a16:creationId xmlns:a16="http://schemas.microsoft.com/office/drawing/2014/main" id="{0A45308C-C0C5-4D2B-B79C-0431C0A09D13}"/>
              </a:ext>
            </a:extLst>
          </p:cNvPr>
          <p:cNvPicPr>
            <a:picLocks noChangeAspect="1"/>
          </p:cNvPicPr>
          <p:nvPr/>
        </p:nvPicPr>
        <p:blipFill rotWithShape="1">
          <a:blip r:embed="rId3"/>
          <a:srcRect t="480" r="2038"/>
          <a:stretch/>
        </p:blipFill>
        <p:spPr>
          <a:xfrm>
            <a:off x="2205032" y="4749946"/>
            <a:ext cx="7781925" cy="492926"/>
          </a:xfrm>
          <a:prstGeom prst="rect">
            <a:avLst/>
          </a:prstGeom>
        </p:spPr>
      </p:pic>
    </p:spTree>
    <p:extLst>
      <p:ext uri="{BB962C8B-B14F-4D97-AF65-F5344CB8AC3E}">
        <p14:creationId xmlns:p14="http://schemas.microsoft.com/office/powerpoint/2010/main" val="33623381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Greater than and smaller than</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39886"/>
            <a:ext cx="11029615" cy="4392890"/>
          </a:xfrm>
        </p:spPr>
        <p:txBody>
          <a:bodyPr numCol="1" anchor="ctr">
            <a:normAutofit/>
          </a:bodyPr>
          <a:lstStyle/>
          <a:p>
            <a:pPr marL="0" indent="0" algn="l">
              <a:buNone/>
            </a:pPr>
            <a:r>
              <a:rPr lang="en-US" sz="1800" b="0" i="0" u="none" strike="noStrike" baseline="0" dirty="0">
                <a:latin typeface="Consolas" panose="020B0609020204030204" pitchFamily="49" charset="0"/>
              </a:rPr>
              <a:t>y </a:t>
            </a:r>
            <a:r>
              <a:rPr lang="en-US" sz="1800" b="0" i="0" u="none" strike="noStrike" baseline="0" dirty="0">
                <a:latin typeface="BookAntiqua"/>
              </a:rPr>
              <a:t>is not smaller than </a:t>
            </a:r>
            <a:r>
              <a:rPr lang="en-US" sz="1800" b="0" i="0" u="none" strike="noStrike" baseline="0" dirty="0">
                <a:latin typeface="Consolas" panose="020B0609020204030204" pitchFamily="49" charset="0"/>
              </a:rPr>
              <a:t>y</a:t>
            </a:r>
            <a:r>
              <a:rPr lang="en-US" sz="1800" b="0" i="0" u="none" strike="noStrike" baseline="0" dirty="0">
                <a:latin typeface="BookAntiqua"/>
              </a:rPr>
              <a:t>, so this one will log </a:t>
            </a:r>
            <a:r>
              <a:rPr lang="en-US" sz="1800" b="0" i="0" u="none" strike="noStrike" baseline="0" dirty="0">
                <a:latin typeface="Consolas" panose="020B0609020204030204" pitchFamily="49" charset="0"/>
              </a:rPr>
              <a:t>false</a:t>
            </a:r>
            <a:r>
              <a:rPr lang="en-US" sz="1800" b="0" i="0" u="none" strike="noStrike" baseline="0" dirty="0">
                <a:latin typeface="BookAntiqua"/>
              </a:rPr>
              <a:t>.</a:t>
            </a:r>
          </a:p>
          <a:p>
            <a:pPr marL="0" indent="0" algn="l">
              <a:buNone/>
            </a:pPr>
            <a:endParaRPr lang="en-US" dirty="0">
              <a:latin typeface="BookAntiqua"/>
            </a:endParaRPr>
          </a:p>
          <a:p>
            <a:pPr marL="0" indent="0" algn="l">
              <a:buNone/>
            </a:pP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This last one looks at whether </a:t>
            </a:r>
            <a:r>
              <a:rPr lang="en-US" sz="1800" b="0" i="0" u="none" strike="noStrike" baseline="0" dirty="0">
                <a:latin typeface="Consolas" panose="020B0609020204030204" pitchFamily="49" charset="0"/>
              </a:rPr>
              <a:t>y </a:t>
            </a:r>
            <a:r>
              <a:rPr lang="en-US" sz="1800" b="0" i="0" u="none" strike="noStrike" baseline="0" dirty="0">
                <a:latin typeface="BookAntiqua"/>
              </a:rPr>
              <a:t>is smaller than or equal to </a:t>
            </a:r>
            <a:r>
              <a:rPr lang="en-US" sz="1800" b="0" i="0" u="none" strike="noStrike" baseline="0" dirty="0">
                <a:latin typeface="Consolas" panose="020B0609020204030204" pitchFamily="49" charset="0"/>
              </a:rPr>
              <a:t>y</a:t>
            </a:r>
            <a:r>
              <a:rPr lang="en-US" sz="1800" b="0" i="0" u="none" strike="noStrike" baseline="0" dirty="0">
                <a:latin typeface="BookAntiqua"/>
              </a:rPr>
              <a:t>. It is equal to </a:t>
            </a:r>
            <a:r>
              <a:rPr lang="en-US" sz="1800" b="0" i="0" u="none" strike="noStrike" baseline="0" dirty="0">
                <a:latin typeface="Consolas" panose="020B0609020204030204" pitchFamily="49" charset="0"/>
              </a:rPr>
              <a:t>y</a:t>
            </a:r>
            <a:r>
              <a:rPr lang="en-US" sz="1800" b="0" i="0" u="none" strike="noStrike" baseline="0" dirty="0">
                <a:latin typeface="BookAntiqua"/>
              </a:rPr>
              <a:t>, so it will log </a:t>
            </a:r>
            <a:r>
              <a:rPr lang="en-US" sz="1800" b="0" i="0" u="none" strike="noStrike" baseline="0" dirty="0">
                <a:latin typeface="Consolas" panose="020B0609020204030204" pitchFamily="49" charset="0"/>
              </a:rPr>
              <a:t>true</a:t>
            </a:r>
            <a:r>
              <a:rPr lang="en-US" sz="1800" b="0" i="0" u="none" strike="noStrike" baseline="0" dirty="0">
                <a:latin typeface="BookAntiqua"/>
              </a:rPr>
              <a:t>.</a:t>
            </a:r>
          </a:p>
          <a:p>
            <a:pPr marL="0" indent="0" algn="l">
              <a:buNone/>
            </a:pPr>
            <a:endParaRPr lang="en-US" sz="1800" dirty="0">
              <a:latin typeface="BookAntiqua"/>
            </a:endParaRPr>
          </a:p>
        </p:txBody>
      </p:sp>
      <p:pic>
        <p:nvPicPr>
          <p:cNvPr id="11" name="Picture 10">
            <a:extLst>
              <a:ext uri="{FF2B5EF4-FFF2-40B4-BE49-F238E27FC236}">
                <a16:creationId xmlns:a16="http://schemas.microsoft.com/office/drawing/2014/main" id="{AA3AB499-E6EF-4D25-93B7-CDBC979D191C}"/>
              </a:ext>
            </a:extLst>
          </p:cNvPr>
          <p:cNvPicPr>
            <a:picLocks noChangeAspect="1"/>
          </p:cNvPicPr>
          <p:nvPr/>
        </p:nvPicPr>
        <p:blipFill rotWithShape="1">
          <a:blip r:embed="rId2"/>
          <a:srcRect t="3698" r="3883"/>
          <a:stretch/>
        </p:blipFill>
        <p:spPr>
          <a:xfrm>
            <a:off x="2205036" y="3822655"/>
            <a:ext cx="7781925" cy="513676"/>
          </a:xfrm>
          <a:prstGeom prst="rect">
            <a:avLst/>
          </a:prstGeom>
        </p:spPr>
      </p:pic>
    </p:spTree>
    <p:extLst>
      <p:ext uri="{BB962C8B-B14F-4D97-AF65-F5344CB8AC3E}">
        <p14:creationId xmlns:p14="http://schemas.microsoft.com/office/powerpoint/2010/main" val="25186170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1925972"/>
            <a:ext cx="11029615" cy="4609299"/>
          </a:xfrm>
        </p:spPr>
        <p:txBody>
          <a:bodyPr numCol="1">
            <a:normAutofit/>
          </a:bodyPr>
          <a:lstStyle/>
          <a:p>
            <a:pPr marL="0" indent="0" algn="ctr">
              <a:buNone/>
            </a:pPr>
            <a:r>
              <a:rPr lang="en-US" sz="1800" b="0" i="0" u="none" strike="noStrike" baseline="0" dirty="0">
                <a:latin typeface="BookAntiqua"/>
              </a:rPr>
              <a:t>Whenever you want to check two conditions in one, or you need to negate a</a:t>
            </a:r>
          </a:p>
          <a:p>
            <a:pPr marL="0" indent="0" algn="ctr">
              <a:buNone/>
            </a:pPr>
            <a:r>
              <a:rPr lang="en-US" sz="1800" b="0" i="0" u="none" strike="noStrike" baseline="0" dirty="0">
                <a:latin typeface="BookAntiqua"/>
              </a:rPr>
              <a:t>condition, the logical operators come in handy. You can use and, or, and not.</a:t>
            </a:r>
            <a:endParaRPr lang="en-US" sz="1800" dirty="0"/>
          </a:p>
        </p:txBody>
      </p:sp>
    </p:spTree>
    <p:extLst>
      <p:ext uri="{BB962C8B-B14F-4D97-AF65-F5344CB8AC3E}">
        <p14:creationId xmlns:p14="http://schemas.microsoft.com/office/powerpoint/2010/main" val="144059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Naming variables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028096"/>
            <a:ext cx="11029615" cy="4560963"/>
          </a:xfrm>
        </p:spPr>
        <p:txBody>
          <a:bodyPr anchor="t">
            <a:normAutofit lnSpcReduction="10000"/>
          </a:bodyPr>
          <a:lstStyle/>
          <a:p>
            <a:pPr marL="0" indent="0" algn="l">
              <a:buNone/>
            </a:pPr>
            <a:r>
              <a:rPr lang="en-US" sz="1800" b="0" i="0" u="none" strike="noStrike" baseline="0" dirty="0">
                <a:latin typeface="BookAntiqua"/>
              </a:rPr>
              <a:t>When it comes to naming variables, there are some conventions in place:</a:t>
            </a:r>
          </a:p>
          <a:p>
            <a:pPr lvl="1">
              <a:buFont typeface="Arial" panose="020B0604020202020204" pitchFamily="34" charset="0"/>
              <a:buChar char="•"/>
            </a:pPr>
            <a:r>
              <a:rPr lang="en-US" sz="1800" b="0" i="0" u="none" strike="noStrike" baseline="0" dirty="0">
                <a:latin typeface="BookAntiqua"/>
              </a:rPr>
              <a:t>Variables start with a lowercase letter, and they should be descriptive. If something holds an age, do not call it </a:t>
            </a:r>
            <a:r>
              <a:rPr lang="en-US" sz="1800" b="0" i="0" u="none" strike="noStrike" baseline="0" dirty="0">
                <a:latin typeface="Consolas" panose="020B0609020204030204" pitchFamily="49" charset="0"/>
              </a:rPr>
              <a:t>x</a:t>
            </a:r>
            <a:r>
              <a:rPr lang="en-US" sz="1800" b="0" i="0" u="none" strike="noStrike" baseline="0" dirty="0">
                <a:latin typeface="BookAntiqua"/>
              </a:rPr>
              <a:t>, but </a:t>
            </a:r>
            <a:r>
              <a:rPr lang="en-US" sz="1800" b="0" i="0" u="none" strike="noStrike" baseline="0" dirty="0">
                <a:latin typeface="Consolas" panose="020B0609020204030204" pitchFamily="49" charset="0"/>
              </a:rPr>
              <a:t>age</a:t>
            </a:r>
            <a:r>
              <a:rPr lang="en-US" sz="1800" b="0" i="0" u="none" strike="noStrike" baseline="0" dirty="0">
                <a:latin typeface="BookAntiqua"/>
              </a:rPr>
              <a:t>. This way, when you read your script later, you can easily understand what you did by just reading your code.</a:t>
            </a:r>
          </a:p>
          <a:p>
            <a:pPr lvl="1">
              <a:buFont typeface="Arial" panose="020B0604020202020204" pitchFamily="34" charset="0"/>
              <a:buChar char="•"/>
            </a:pPr>
            <a:r>
              <a:rPr lang="en-US" sz="1800" b="0" i="0" u="none" strike="noStrike" baseline="0" dirty="0">
                <a:latin typeface="BookAntiqua"/>
              </a:rPr>
              <a:t>Variables cannot contain spaces, but they can use underscores. If you use a space, JavaScript doesn't recognize it as a single variable.</a:t>
            </a:r>
          </a:p>
          <a:p>
            <a:pPr algn="l">
              <a:buFont typeface="Arial" panose="020B0604020202020204" pitchFamily="34" charset="0"/>
              <a:buChar char="•"/>
            </a:pPr>
            <a:endParaRPr lang="en-US" dirty="0">
              <a:latin typeface="BookAntiqua"/>
            </a:endParaRPr>
          </a:p>
          <a:p>
            <a:pPr algn="l">
              <a:buFont typeface="Arial" panose="020B0604020202020204" pitchFamily="34" charset="0"/>
              <a:buChar char="•"/>
            </a:pPr>
            <a:endParaRPr lang="en-US" sz="1800" dirty="0">
              <a:latin typeface="BookAntiqua"/>
            </a:endParaRPr>
          </a:p>
          <a:p>
            <a:pPr algn="l">
              <a:buFont typeface="Arial" panose="020B0604020202020204" pitchFamily="34" charset="0"/>
              <a:buChar char="•"/>
            </a:pPr>
            <a:endParaRPr lang="en-US" dirty="0">
              <a:latin typeface="BookAntiqua"/>
            </a:endParaRPr>
          </a:p>
          <a:p>
            <a:pPr algn="l">
              <a:buFont typeface="Arial" panose="020B0604020202020204" pitchFamily="34" charset="0"/>
              <a:buChar char="•"/>
            </a:pPr>
            <a:endParaRPr lang="en-US" sz="1800" dirty="0">
              <a:latin typeface="BookAntiqua"/>
            </a:endParaRPr>
          </a:p>
          <a:p>
            <a:pPr algn="l">
              <a:buFont typeface="Arial" panose="020B0604020202020204" pitchFamily="34" charset="0"/>
              <a:buChar char="•"/>
            </a:pPr>
            <a:endParaRPr lang="en-US" sz="1800" dirty="0">
              <a:latin typeface="BookAntiqua"/>
            </a:endParaRPr>
          </a:p>
          <a:p>
            <a:pPr algn="l">
              <a:buFont typeface="Arial" panose="020B0604020202020204" pitchFamily="34" charset="0"/>
              <a:buChar char="•"/>
            </a:pPr>
            <a:endParaRPr lang="en-US" dirty="0">
              <a:latin typeface="BookAntiqua"/>
            </a:endParaRPr>
          </a:p>
          <a:p>
            <a:pPr marL="0" indent="0" algn="l">
              <a:buNone/>
            </a:pPr>
            <a:r>
              <a:rPr lang="en-US" sz="1800" b="0" i="0" u="none" strike="noStrike" baseline="0" dirty="0">
                <a:latin typeface="BookAntiqua"/>
              </a:rPr>
              <a:t>The value of your variable can be anything. Let's start with the easiest thing variables can be: primitives.</a:t>
            </a:r>
            <a:endParaRPr lang="en-US" sz="1800" dirty="0">
              <a:latin typeface="BookAntiqua"/>
            </a:endParaRPr>
          </a:p>
        </p:txBody>
      </p:sp>
      <p:pic>
        <p:nvPicPr>
          <p:cNvPr id="8" name="Picture 7">
            <a:extLst>
              <a:ext uri="{FF2B5EF4-FFF2-40B4-BE49-F238E27FC236}">
                <a16:creationId xmlns:a16="http://schemas.microsoft.com/office/drawing/2014/main" id="{39E4CE44-1138-4DC5-A878-59221FD2125A}"/>
              </a:ext>
            </a:extLst>
          </p:cNvPr>
          <p:cNvPicPr>
            <a:picLocks noChangeAspect="1"/>
          </p:cNvPicPr>
          <p:nvPr/>
        </p:nvPicPr>
        <p:blipFill>
          <a:blip r:embed="rId2"/>
          <a:stretch>
            <a:fillRect/>
          </a:stretch>
        </p:blipFill>
        <p:spPr>
          <a:xfrm>
            <a:off x="2346814" y="3922339"/>
            <a:ext cx="6881411" cy="2128838"/>
          </a:xfrm>
          <a:prstGeom prst="rect">
            <a:avLst/>
          </a:prstGeom>
        </p:spPr>
      </p:pic>
    </p:spTree>
    <p:extLst>
      <p:ext uri="{BB962C8B-B14F-4D97-AF65-F5344CB8AC3E}">
        <p14:creationId xmlns:p14="http://schemas.microsoft.com/office/powerpoint/2010/main" val="37256044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And</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1954306"/>
            <a:ext cx="11029615" cy="4769224"/>
          </a:xfrm>
        </p:spPr>
        <p:txBody>
          <a:bodyPr numCol="1" anchor="t">
            <a:normAutofit/>
          </a:bodyPr>
          <a:lstStyle/>
          <a:p>
            <a:pPr marL="0" indent="0" algn="l">
              <a:buNone/>
            </a:pPr>
            <a:r>
              <a:rPr lang="en-US" sz="1800" b="0" i="0" u="none" strike="noStrike" baseline="0" dirty="0">
                <a:latin typeface="BookAntiqua"/>
              </a:rPr>
              <a:t>The first one we will have a look at is and. If you want to check whether </a:t>
            </a:r>
            <a:r>
              <a:rPr lang="en-US" sz="1800" b="0" i="0" u="none" strike="noStrike" baseline="0" dirty="0">
                <a:latin typeface="Consolas" panose="020B0609020204030204" pitchFamily="49" charset="0"/>
              </a:rPr>
              <a:t>x </a:t>
            </a:r>
            <a:r>
              <a:rPr lang="en-US" sz="1800" b="0" i="0" u="none" strike="noStrike" baseline="0" dirty="0">
                <a:latin typeface="BookAntiqua"/>
              </a:rPr>
              <a:t>is greater than </a:t>
            </a:r>
            <a:r>
              <a:rPr lang="en-US" sz="1800" b="0" i="0" u="none" strike="noStrike" baseline="0" dirty="0">
                <a:latin typeface="Consolas" panose="020B0609020204030204" pitchFamily="49" charset="0"/>
              </a:rPr>
              <a:t>y </a:t>
            </a:r>
            <a:r>
              <a:rPr lang="en-US" sz="1800" b="0" i="0" u="none" strike="noStrike" baseline="0" dirty="0">
                <a:latin typeface="BookAntiqua"/>
              </a:rPr>
              <a:t>and </a:t>
            </a:r>
            <a:r>
              <a:rPr lang="en-US" sz="1800" b="0" i="0" u="none" strike="noStrike" baseline="0" dirty="0">
                <a:latin typeface="Consolas" panose="020B0609020204030204" pitchFamily="49" charset="0"/>
              </a:rPr>
              <a:t>y </a:t>
            </a:r>
            <a:r>
              <a:rPr lang="en-US" sz="1800" b="0" i="0" u="none" strike="noStrike" baseline="0" dirty="0">
                <a:latin typeface="BookAntiqua"/>
              </a:rPr>
              <a:t>is greater than </a:t>
            </a:r>
            <a:r>
              <a:rPr lang="en-US" sz="1800" b="0" i="0" u="none" strike="noStrike" baseline="0" dirty="0">
                <a:latin typeface="Consolas" panose="020B0609020204030204" pitchFamily="49" charset="0"/>
              </a:rPr>
              <a:t>z</a:t>
            </a:r>
            <a:r>
              <a:rPr lang="en-US" sz="1800" b="0" i="0" u="none" strike="noStrike" baseline="0" dirty="0">
                <a:latin typeface="BookAntiqua"/>
              </a:rPr>
              <a:t>, you would need to be able to combine two expressions. This can be done with the </a:t>
            </a:r>
            <a:r>
              <a:rPr lang="en-US" sz="1800" b="0" i="0" u="none" strike="noStrike" baseline="0" dirty="0">
                <a:latin typeface="Consolas" panose="020B0609020204030204" pitchFamily="49" charset="0"/>
              </a:rPr>
              <a:t>&amp;&amp; </a:t>
            </a:r>
            <a:r>
              <a:rPr lang="en-US" sz="1800" b="0" i="0" u="none" strike="noStrike" baseline="0" dirty="0">
                <a:latin typeface="BookAntiqua"/>
              </a:rPr>
              <a:t>operator. It will only return </a:t>
            </a:r>
            <a:r>
              <a:rPr lang="en-US" sz="1800" b="0" i="0" u="none" strike="noStrike" baseline="0" dirty="0">
                <a:latin typeface="Consolas" panose="020B0609020204030204" pitchFamily="49" charset="0"/>
              </a:rPr>
              <a:t>true </a:t>
            </a:r>
            <a:r>
              <a:rPr lang="en-US" sz="1800" b="0" i="0" u="none" strike="noStrike" baseline="0" dirty="0">
                <a:latin typeface="BookAntiqua"/>
              </a:rPr>
              <a:t>if both expressions are true:</a:t>
            </a:r>
          </a:p>
          <a:p>
            <a:pPr marL="0" indent="0" algn="l">
              <a:buNone/>
            </a:pPr>
            <a:endParaRPr lang="en-US" sz="1800" dirty="0">
              <a:latin typeface="BookAntiqua"/>
            </a:endParaRPr>
          </a:p>
          <a:p>
            <a:pPr marL="0" indent="0" algn="l">
              <a:buNone/>
            </a:pPr>
            <a:endParaRPr lang="en-US" dirty="0">
              <a:latin typeface="BookAntiqua"/>
            </a:endParaRPr>
          </a:p>
          <a:p>
            <a:pPr marL="0" indent="0" algn="l">
              <a:buNone/>
            </a:pPr>
            <a:endParaRPr lang="en-US" sz="1800" dirty="0">
              <a:latin typeface="BookAntiqua"/>
            </a:endParaRPr>
          </a:p>
          <a:p>
            <a:pPr marL="0" indent="0" algn="l">
              <a:buNone/>
            </a:pPr>
            <a:r>
              <a:rPr lang="en-US" sz="1800" b="0" i="0" u="none" strike="noStrike" baseline="0" dirty="0">
                <a:latin typeface="BookAntiqua"/>
              </a:rPr>
              <a:t>With these variables in mind, we are going to have a look at the logical operators:</a:t>
            </a:r>
          </a:p>
          <a:p>
            <a:pPr marL="0" indent="0" algn="l">
              <a:buNone/>
            </a:pPr>
            <a:endParaRPr lang="en-US" dirty="0">
              <a:latin typeface="BookAntiqua"/>
            </a:endParaRPr>
          </a:p>
          <a:p>
            <a:pPr marL="0" indent="0" algn="l">
              <a:buNone/>
            </a:pPr>
            <a:r>
              <a:rPr lang="en-US" sz="1800" b="0" i="0" u="none" strike="noStrike" baseline="0" dirty="0">
                <a:latin typeface="BookAntiqua"/>
              </a:rPr>
              <a:t>This will log </a:t>
            </a:r>
            <a:r>
              <a:rPr lang="en-US" sz="1800" b="0" i="0" u="none" strike="noStrike" baseline="0" dirty="0">
                <a:latin typeface="Consolas" panose="020B0609020204030204" pitchFamily="49" charset="0"/>
              </a:rPr>
              <a:t>true</a:t>
            </a:r>
            <a:r>
              <a:rPr lang="en-US" sz="1800" b="0" i="0" u="none" strike="noStrike" baseline="0" dirty="0">
                <a:latin typeface="BookAntiqua"/>
              </a:rPr>
              <a:t>, you can read it like this: if </a:t>
            </a:r>
            <a:r>
              <a:rPr lang="en-US" sz="1800" b="0" i="0" u="none" strike="noStrike" baseline="0" dirty="0">
                <a:latin typeface="Consolas" panose="020B0609020204030204" pitchFamily="49" charset="0"/>
              </a:rPr>
              <a:t>x </a:t>
            </a:r>
            <a:r>
              <a:rPr lang="en-US" sz="1800" b="0" i="0" u="none" strike="noStrike" baseline="0" dirty="0">
                <a:latin typeface="BookAntiqua"/>
              </a:rPr>
              <a:t>is smaller than </a:t>
            </a:r>
            <a:r>
              <a:rPr lang="en-US" sz="1800" b="0" i="0" u="none" strike="noStrike" baseline="0" dirty="0">
                <a:latin typeface="Consolas" panose="020B0609020204030204" pitchFamily="49" charset="0"/>
              </a:rPr>
              <a:t>y </a:t>
            </a:r>
            <a:r>
              <a:rPr lang="en-US" sz="1800" b="0" i="0" u="none" strike="noStrike" baseline="0" dirty="0">
                <a:latin typeface="BookAntiqua"/>
              </a:rPr>
              <a:t>and y is smaller than </a:t>
            </a:r>
            <a:r>
              <a:rPr lang="en-US" sz="1800" b="0" i="0" u="none" strike="noStrike" baseline="0" dirty="0">
                <a:latin typeface="Consolas" panose="020B0609020204030204" pitchFamily="49" charset="0"/>
              </a:rPr>
              <a:t>z</a:t>
            </a:r>
            <a:r>
              <a:rPr lang="en-US" sz="1800" b="0" i="0" u="none" strike="noStrike" baseline="0" dirty="0">
                <a:latin typeface="BookAntiqua"/>
              </a:rPr>
              <a:t>, it will log </a:t>
            </a:r>
            <a:r>
              <a:rPr lang="en-US" sz="1800" b="0" i="0" u="none" strike="noStrike" baseline="0" dirty="0">
                <a:latin typeface="Consolas" panose="020B0609020204030204" pitchFamily="49" charset="0"/>
              </a:rPr>
              <a:t>true</a:t>
            </a:r>
            <a:r>
              <a:rPr lang="en-US" sz="1800" b="0" i="0" u="none" strike="noStrike" baseline="0" dirty="0">
                <a:latin typeface="BookAntiqua"/>
              </a:rPr>
              <a:t>. That is the case, so it will log </a:t>
            </a:r>
            <a:r>
              <a:rPr lang="en-US" sz="1800" b="0" i="0" u="none" strike="noStrike" baseline="0" dirty="0">
                <a:latin typeface="Consolas" panose="020B0609020204030204" pitchFamily="49" charset="0"/>
              </a:rPr>
              <a:t>true</a:t>
            </a:r>
            <a:r>
              <a:rPr lang="en-US" sz="1800" b="0" i="0" u="none" strike="noStrike" baseline="0" dirty="0">
                <a:latin typeface="BookAntiqua"/>
              </a:rPr>
              <a:t>. The next example will log </a:t>
            </a:r>
            <a:r>
              <a:rPr lang="en-US" sz="1800" b="0" i="0" u="none" strike="noStrike" baseline="0" dirty="0">
                <a:latin typeface="Consolas" panose="020B0609020204030204" pitchFamily="49" charset="0"/>
              </a:rPr>
              <a:t>false</a:t>
            </a:r>
            <a:r>
              <a:rPr lang="en-US" sz="1800" b="0" i="0" u="none" strike="noStrike" baseline="0" dirty="0">
                <a:latin typeface="BookAntiqua"/>
              </a:rPr>
              <a:t>:</a:t>
            </a:r>
            <a:br>
              <a:rPr lang="en-US" sz="1800" b="0" i="0" u="none" strike="noStrike" baseline="0" dirty="0">
                <a:latin typeface="BookAntiqua"/>
              </a:rPr>
            </a:br>
            <a:endParaRPr lang="en-US" sz="1800" b="0" i="0" u="none" strike="noStrike" baseline="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Since </a:t>
            </a:r>
            <a:r>
              <a:rPr lang="en-US" sz="1800" b="0" i="0" u="none" strike="noStrike" baseline="0" dirty="0">
                <a:latin typeface="Consolas" panose="020B0609020204030204" pitchFamily="49" charset="0"/>
              </a:rPr>
              <a:t>x </a:t>
            </a:r>
            <a:r>
              <a:rPr lang="en-US" sz="1800" b="0" i="0" u="none" strike="noStrike" baseline="0" dirty="0">
                <a:latin typeface="BookAntiqua"/>
              </a:rPr>
              <a:t>is not greater than </a:t>
            </a:r>
            <a:r>
              <a:rPr lang="en-US" sz="1800" b="0" i="0" u="none" strike="noStrike" baseline="0" dirty="0">
                <a:latin typeface="Consolas" panose="020B0609020204030204" pitchFamily="49" charset="0"/>
              </a:rPr>
              <a:t>y</a:t>
            </a:r>
            <a:r>
              <a:rPr lang="en-US" sz="1800" b="0" i="0" u="none" strike="noStrike" baseline="0" dirty="0">
                <a:latin typeface="BookAntiqua"/>
              </a:rPr>
              <a:t>, one part of the expression is not true, and therefore it will result in </a:t>
            </a:r>
            <a:r>
              <a:rPr lang="en-US" sz="1800" b="0" i="0" u="none" strike="noStrike" baseline="0" dirty="0">
                <a:latin typeface="Consolas" panose="020B0609020204030204" pitchFamily="49" charset="0"/>
              </a:rPr>
              <a:t>false</a:t>
            </a:r>
            <a:r>
              <a:rPr lang="en-US" sz="1800" b="0" i="0" u="none" strike="noStrike" baseline="0" dirty="0">
                <a:latin typeface="BookAntiqua"/>
              </a:rPr>
              <a:t>.</a:t>
            </a:r>
            <a:endParaRPr lang="en-US" sz="1800" dirty="0"/>
          </a:p>
        </p:txBody>
      </p:sp>
      <p:pic>
        <p:nvPicPr>
          <p:cNvPr id="8" name="Picture 7">
            <a:extLst>
              <a:ext uri="{FF2B5EF4-FFF2-40B4-BE49-F238E27FC236}">
                <a16:creationId xmlns:a16="http://schemas.microsoft.com/office/drawing/2014/main" id="{CFB7F05D-D7DE-46B5-8630-03B10921DF96}"/>
              </a:ext>
            </a:extLst>
          </p:cNvPr>
          <p:cNvPicPr>
            <a:picLocks noChangeAspect="1"/>
          </p:cNvPicPr>
          <p:nvPr/>
        </p:nvPicPr>
        <p:blipFill rotWithShape="1">
          <a:blip r:embed="rId2"/>
          <a:srcRect r="1553"/>
          <a:stretch/>
        </p:blipFill>
        <p:spPr>
          <a:xfrm>
            <a:off x="2109787" y="2896720"/>
            <a:ext cx="7848600" cy="1200150"/>
          </a:xfrm>
          <a:prstGeom prst="rect">
            <a:avLst/>
          </a:prstGeom>
        </p:spPr>
      </p:pic>
      <p:pic>
        <p:nvPicPr>
          <p:cNvPr id="11" name="Picture 10">
            <a:extLst>
              <a:ext uri="{FF2B5EF4-FFF2-40B4-BE49-F238E27FC236}">
                <a16:creationId xmlns:a16="http://schemas.microsoft.com/office/drawing/2014/main" id="{350A6D9E-79C8-4E9D-A514-6412E1C3F54E}"/>
              </a:ext>
            </a:extLst>
          </p:cNvPr>
          <p:cNvPicPr>
            <a:picLocks noChangeAspect="1"/>
          </p:cNvPicPr>
          <p:nvPr/>
        </p:nvPicPr>
        <p:blipFill>
          <a:blip r:embed="rId3"/>
          <a:stretch>
            <a:fillRect/>
          </a:stretch>
        </p:blipFill>
        <p:spPr>
          <a:xfrm>
            <a:off x="2109787" y="4521292"/>
            <a:ext cx="7848600" cy="485775"/>
          </a:xfrm>
          <a:prstGeom prst="rect">
            <a:avLst/>
          </a:prstGeom>
        </p:spPr>
      </p:pic>
      <p:pic>
        <p:nvPicPr>
          <p:cNvPr id="13" name="Picture 12">
            <a:extLst>
              <a:ext uri="{FF2B5EF4-FFF2-40B4-BE49-F238E27FC236}">
                <a16:creationId xmlns:a16="http://schemas.microsoft.com/office/drawing/2014/main" id="{A2505727-907F-485A-ACC7-29E0E6DB57D1}"/>
              </a:ext>
            </a:extLst>
          </p:cNvPr>
          <p:cNvPicPr>
            <a:picLocks noChangeAspect="1"/>
          </p:cNvPicPr>
          <p:nvPr/>
        </p:nvPicPr>
        <p:blipFill rotWithShape="1">
          <a:blip r:embed="rId4"/>
          <a:srcRect t="-9239" r="2370"/>
          <a:stretch/>
        </p:blipFill>
        <p:spPr>
          <a:xfrm>
            <a:off x="2109787" y="5683623"/>
            <a:ext cx="7848600" cy="561868"/>
          </a:xfrm>
          <a:prstGeom prst="rect">
            <a:avLst/>
          </a:prstGeom>
        </p:spPr>
      </p:pic>
    </p:spTree>
    <p:extLst>
      <p:ext uri="{BB962C8B-B14F-4D97-AF65-F5344CB8AC3E}">
        <p14:creationId xmlns:p14="http://schemas.microsoft.com/office/powerpoint/2010/main" val="28179017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sz="1800" b="1" i="0" u="none" strike="noStrike" baseline="0" dirty="0">
                <a:latin typeface="Arial-BoldMT"/>
              </a:rPr>
              <a:t>Or</a:t>
            </a:r>
            <a:endParaRPr lang="en-US" dirty="0"/>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180496"/>
            <a:ext cx="11029615" cy="4238233"/>
          </a:xfrm>
        </p:spPr>
        <p:txBody>
          <a:bodyPr anchor="t"/>
          <a:lstStyle/>
          <a:p>
            <a:pPr marL="0" indent="0" algn="l">
              <a:buNone/>
            </a:pPr>
            <a:r>
              <a:rPr lang="en-US" sz="1800" b="0" i="0" u="none" strike="noStrike" baseline="0" dirty="0">
                <a:solidFill>
                  <a:srgbClr val="000000"/>
                </a:solidFill>
                <a:latin typeface="BookAntiqua"/>
              </a:rPr>
              <a:t>If you want to get true if either one of the expressions is true, you use or. The operator for this is </a:t>
            </a:r>
            <a:r>
              <a:rPr lang="en-US" sz="1800" b="0" i="0" u="none" strike="noStrike" baseline="0" dirty="0">
                <a:solidFill>
                  <a:srgbClr val="000000"/>
                </a:solidFill>
                <a:latin typeface="Consolas" panose="020B0609020204030204" pitchFamily="49" charset="0"/>
              </a:rPr>
              <a:t>||</a:t>
            </a:r>
            <a:r>
              <a:rPr lang="en-US" sz="1800" b="0" i="0" u="none" strike="noStrike" baseline="0" dirty="0">
                <a:solidFill>
                  <a:srgbClr val="000000"/>
                </a:solidFill>
                <a:latin typeface="BookAntiqua"/>
              </a:rPr>
              <a:t>. These pipes are used to see if either one of these two is true, in which case the whole expression evaluates to </a:t>
            </a:r>
            <a:r>
              <a:rPr lang="en-US" sz="1800" b="0" i="0" u="none" strike="noStrike" baseline="0" dirty="0">
                <a:solidFill>
                  <a:srgbClr val="000000"/>
                </a:solidFill>
                <a:latin typeface="Consolas" panose="020B0609020204030204" pitchFamily="49" charset="0"/>
              </a:rPr>
              <a:t>true</a:t>
            </a:r>
            <a:r>
              <a:rPr lang="en-US" sz="1800" b="0" i="0" u="none" strike="noStrike" baseline="0" dirty="0">
                <a:solidFill>
                  <a:srgbClr val="000000"/>
                </a:solidFill>
                <a:latin typeface="BookAntiqua"/>
              </a:rPr>
              <a:t>. Let's have a look at the or operator in action:</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result in </a:t>
            </a:r>
            <a:r>
              <a:rPr lang="en-US" sz="1800" b="0" i="0" u="none" strike="noStrike" baseline="0" dirty="0">
                <a:solidFill>
                  <a:srgbClr val="000000"/>
                </a:solidFill>
                <a:latin typeface="Consolas" panose="020B0609020204030204" pitchFamily="49" charset="0"/>
              </a:rPr>
              <a:t>true</a:t>
            </a:r>
            <a:r>
              <a:rPr lang="en-US" sz="1800" b="0" i="0" u="none" strike="noStrike" baseline="0" dirty="0">
                <a:solidFill>
                  <a:srgbClr val="000000"/>
                </a:solidFill>
                <a:latin typeface="BookAntiqua"/>
              </a:rPr>
              <a:t>, whereas it was </a:t>
            </a:r>
            <a:r>
              <a:rPr lang="en-US" sz="1800" b="0" i="0" u="none" strike="noStrike" baseline="0" dirty="0">
                <a:solidFill>
                  <a:srgbClr val="000000"/>
                </a:solidFill>
                <a:latin typeface="Consolas" panose="020B0609020204030204" pitchFamily="49" charset="0"/>
              </a:rPr>
              <a:t>false </a:t>
            </a:r>
            <a:r>
              <a:rPr lang="en-US" sz="1800" b="0" i="0" u="none" strike="noStrike" baseline="0" dirty="0">
                <a:solidFill>
                  <a:srgbClr val="000000"/>
                </a:solidFill>
                <a:latin typeface="BookAntiqua"/>
              </a:rPr>
              <a:t>with </a:t>
            </a:r>
            <a:r>
              <a:rPr lang="en-US" sz="1800" b="0" i="0" u="none" strike="noStrike" baseline="0" dirty="0">
                <a:solidFill>
                  <a:srgbClr val="000000"/>
                </a:solidFill>
                <a:latin typeface="Consolas" panose="020B0609020204030204" pitchFamily="49" charset="0"/>
              </a:rPr>
              <a:t>&amp;&amp;. </a:t>
            </a:r>
            <a:r>
              <a:rPr lang="en-US" sz="1800" b="0" i="0" u="none" strike="noStrike" baseline="0" dirty="0">
                <a:solidFill>
                  <a:srgbClr val="000000"/>
                </a:solidFill>
                <a:latin typeface="BookAntiqua"/>
              </a:rPr>
              <a:t>This is because only one of the two sides needs to be true in order for the whole expression to evaluate to </a:t>
            </a:r>
            <a:r>
              <a:rPr lang="en-US" sz="1800" b="0" i="0" u="none" strike="noStrike" baseline="0" dirty="0">
                <a:solidFill>
                  <a:srgbClr val="000000"/>
                </a:solidFill>
                <a:latin typeface="Consolas" panose="020B0609020204030204" pitchFamily="49" charset="0"/>
              </a:rPr>
              <a:t>true</a:t>
            </a:r>
            <a:r>
              <a:rPr lang="en-US" sz="1800" b="0" i="0" u="none" strike="noStrike" baseline="0" dirty="0">
                <a:solidFill>
                  <a:srgbClr val="000000"/>
                </a:solidFill>
                <a:latin typeface="BookAntiqua"/>
              </a:rPr>
              <a:t>. This is the case because </a:t>
            </a:r>
            <a:r>
              <a:rPr lang="en-US" sz="1800" b="0" i="0" u="none" strike="noStrike" baseline="0" dirty="0">
                <a:solidFill>
                  <a:srgbClr val="000000"/>
                </a:solidFill>
                <a:latin typeface="Consolas" panose="020B0609020204030204" pitchFamily="49" charset="0"/>
              </a:rPr>
              <a:t>y </a:t>
            </a:r>
            <a:r>
              <a:rPr lang="en-US" sz="1800" b="0" i="0" u="none" strike="noStrike" baseline="0" dirty="0">
                <a:solidFill>
                  <a:srgbClr val="000000"/>
                </a:solidFill>
                <a:latin typeface="BookAntiqua"/>
              </a:rPr>
              <a:t>is smaller than </a:t>
            </a:r>
            <a:r>
              <a:rPr lang="en-US" sz="1800" b="0" i="0" u="none" strike="noStrike" baseline="0" dirty="0">
                <a:solidFill>
                  <a:srgbClr val="000000"/>
                </a:solidFill>
                <a:latin typeface="Consolas" panose="020B0609020204030204" pitchFamily="49" charset="0"/>
              </a:rPr>
              <a:t>z</a:t>
            </a:r>
            <a:r>
              <a:rPr lang="en-US" sz="1800" b="0" i="0" u="none" strike="noStrike" baseline="0" dirty="0">
                <a:solidFill>
                  <a:srgbClr val="000000"/>
                </a:solidFill>
                <a:latin typeface="BookAntiqua"/>
              </a:rPr>
              <a:t>.</a:t>
            </a:r>
          </a:p>
          <a:p>
            <a:pPr marL="0" indent="0" algn="l">
              <a:buNone/>
            </a:pPr>
            <a:r>
              <a:rPr lang="en-US" sz="1800" b="0" i="0" u="none" strike="noStrike" baseline="0" dirty="0">
                <a:solidFill>
                  <a:srgbClr val="000000"/>
                </a:solidFill>
                <a:latin typeface="BookAntiqua"/>
              </a:rPr>
              <a:t>When both sides are false, it will log </a:t>
            </a:r>
            <a:r>
              <a:rPr lang="en-US" sz="1800" b="0" i="0" u="none" strike="noStrike" baseline="0" dirty="0">
                <a:solidFill>
                  <a:srgbClr val="000000"/>
                </a:solidFill>
                <a:latin typeface="Consolas" panose="020B0609020204030204" pitchFamily="49" charset="0"/>
              </a:rPr>
              <a:t>false</a:t>
            </a:r>
            <a:r>
              <a:rPr lang="en-US" sz="1800" b="0" i="0" u="none" strike="noStrike" baseline="0" dirty="0">
                <a:solidFill>
                  <a:srgbClr val="000000"/>
                </a:solidFill>
                <a:latin typeface="BookAntiqua"/>
              </a:rPr>
              <a:t>, which is the case in the next example:</a:t>
            </a:r>
            <a:endParaRPr lang="en-US" dirty="0"/>
          </a:p>
        </p:txBody>
      </p:sp>
      <p:pic>
        <p:nvPicPr>
          <p:cNvPr id="6" name="Picture 5">
            <a:extLst>
              <a:ext uri="{FF2B5EF4-FFF2-40B4-BE49-F238E27FC236}">
                <a16:creationId xmlns:a16="http://schemas.microsoft.com/office/drawing/2014/main" id="{B5839C2F-F87A-4104-9325-B0AC346B7627}"/>
              </a:ext>
            </a:extLst>
          </p:cNvPr>
          <p:cNvPicPr>
            <a:picLocks noChangeAspect="1"/>
          </p:cNvPicPr>
          <p:nvPr/>
        </p:nvPicPr>
        <p:blipFill>
          <a:blip r:embed="rId2"/>
          <a:stretch>
            <a:fillRect/>
          </a:stretch>
        </p:blipFill>
        <p:spPr>
          <a:xfrm>
            <a:off x="2085975" y="3275199"/>
            <a:ext cx="8020050" cy="504825"/>
          </a:xfrm>
          <a:prstGeom prst="rect">
            <a:avLst/>
          </a:prstGeom>
        </p:spPr>
      </p:pic>
      <p:pic>
        <p:nvPicPr>
          <p:cNvPr id="9" name="Picture 8">
            <a:extLst>
              <a:ext uri="{FF2B5EF4-FFF2-40B4-BE49-F238E27FC236}">
                <a16:creationId xmlns:a16="http://schemas.microsoft.com/office/drawing/2014/main" id="{5C242210-7F5C-418E-99ED-A501537EE4C8}"/>
              </a:ext>
            </a:extLst>
          </p:cNvPr>
          <p:cNvPicPr>
            <a:picLocks noChangeAspect="1"/>
          </p:cNvPicPr>
          <p:nvPr/>
        </p:nvPicPr>
        <p:blipFill rotWithShape="1">
          <a:blip r:embed="rId3"/>
          <a:srcRect t="8621" r="1635"/>
          <a:stretch/>
        </p:blipFill>
        <p:spPr>
          <a:xfrm>
            <a:off x="2085975" y="5396753"/>
            <a:ext cx="8020050" cy="504825"/>
          </a:xfrm>
          <a:prstGeom prst="rect">
            <a:avLst/>
          </a:prstGeom>
        </p:spPr>
      </p:pic>
    </p:spTree>
    <p:extLst>
      <p:ext uri="{BB962C8B-B14F-4D97-AF65-F5344CB8AC3E}">
        <p14:creationId xmlns:p14="http://schemas.microsoft.com/office/powerpoint/2010/main" val="10457917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Not</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180495"/>
            <a:ext cx="11029615" cy="4336845"/>
          </a:xfrm>
        </p:spPr>
        <p:txBody>
          <a:bodyPr anchor="t">
            <a:normAutofit/>
          </a:bodyPr>
          <a:lstStyle/>
          <a:p>
            <a:pPr marL="0" indent="0" algn="l">
              <a:buNone/>
            </a:pPr>
            <a:r>
              <a:rPr lang="en-US" sz="1800" b="0" i="0" u="none" strike="noStrike" baseline="0" dirty="0">
                <a:solidFill>
                  <a:srgbClr val="000000"/>
                </a:solidFill>
                <a:latin typeface="BookAntiqua"/>
              </a:rPr>
              <a:t>In some cases you will have to negate a Boolean. This will make it the opposite value. It can be done with the exclamation mark, which reads as not: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r>
              <a:rPr lang="en-US" sz="1800" b="0" i="0" u="none" strike="noStrike" baseline="0" dirty="0">
                <a:solidFill>
                  <a:srgbClr val="000000"/>
                </a:solidFill>
                <a:latin typeface="BookAntiqua"/>
              </a:rPr>
              <a:t>This will log true, since it will simply flip the value of the Boolean. You can also negate an expression that evaluates to a Boolean, but you would have to make sure that the expression gets evaluated first by grouping it.</a:t>
            </a:r>
          </a:p>
          <a:p>
            <a:pPr marL="0" indent="0" algn="l">
              <a:buNone/>
            </a:pPr>
            <a:endParaRPr lang="en-US" dirty="0">
              <a:solidFill>
                <a:srgbClr val="000000"/>
              </a:solidFill>
              <a:latin typeface="BookAntiqua"/>
            </a:endParaRPr>
          </a:p>
          <a:p>
            <a:pPr marL="0" indent="0" algn="l">
              <a:buNone/>
            </a:pPr>
            <a:endParaRPr lang="en-US" sz="1800" b="0" i="0" u="none" strike="noStrike" baseline="0" dirty="0">
              <a:solidFill>
                <a:srgbClr val="000000"/>
              </a:solidFill>
              <a:latin typeface="BookAntiqua"/>
            </a:endParaRPr>
          </a:p>
          <a:p>
            <a:pPr marL="0" indent="0" algn="l">
              <a:buNone/>
            </a:pPr>
            <a:br>
              <a:rPr lang="en-US" dirty="0">
                <a:solidFill>
                  <a:srgbClr val="000000"/>
                </a:solidFill>
                <a:latin typeface="BookAntiqua"/>
              </a:rPr>
            </a:br>
            <a:endParaRPr lang="en-US" dirty="0">
              <a:solidFill>
                <a:srgbClr val="000000"/>
              </a:solidFill>
              <a:latin typeface="BookAntiqua"/>
            </a:endParaRPr>
          </a:p>
          <a:p>
            <a:pPr marL="0" indent="0" algn="l">
              <a:buNone/>
            </a:pPr>
            <a:r>
              <a:rPr lang="en-US" sz="1800" b="0" i="0" u="none" strike="noStrike" baseline="0" dirty="0">
                <a:solidFill>
                  <a:srgbClr val="000000"/>
                </a:solidFill>
                <a:latin typeface="Consolas" panose="020B0609020204030204" pitchFamily="49" charset="0"/>
              </a:rPr>
              <a:t>x </a:t>
            </a:r>
            <a:r>
              <a:rPr lang="en-US" sz="1800" b="0" i="0" u="none" strike="noStrike" baseline="0" dirty="0">
                <a:solidFill>
                  <a:srgbClr val="000000"/>
                </a:solidFill>
                <a:latin typeface="BookAntiqua"/>
              </a:rPr>
              <a:t>is smaller than </a:t>
            </a:r>
            <a:r>
              <a:rPr lang="en-US" sz="1800" b="0" i="0" u="none" strike="noStrike" baseline="0" dirty="0">
                <a:solidFill>
                  <a:srgbClr val="000000"/>
                </a:solidFill>
                <a:latin typeface="Consolas" panose="020B0609020204030204" pitchFamily="49" charset="0"/>
              </a:rPr>
              <a:t>y</a:t>
            </a:r>
            <a:r>
              <a:rPr lang="en-US" sz="1800" b="0" i="0" u="none" strike="noStrike" baseline="0" dirty="0">
                <a:solidFill>
                  <a:srgbClr val="000000"/>
                </a:solidFill>
                <a:latin typeface="BookAntiqua"/>
              </a:rPr>
              <a:t>, so the expression evaluates to </a:t>
            </a:r>
            <a:r>
              <a:rPr lang="en-US" sz="1800" b="0" i="0" u="none" strike="noStrike" baseline="0" dirty="0">
                <a:solidFill>
                  <a:srgbClr val="000000"/>
                </a:solidFill>
                <a:latin typeface="Consolas" panose="020B0609020204030204" pitchFamily="49" charset="0"/>
              </a:rPr>
              <a:t>true</a:t>
            </a:r>
            <a:r>
              <a:rPr lang="en-US" sz="1800" b="0" i="0" u="none" strike="noStrike" baseline="0" dirty="0">
                <a:solidFill>
                  <a:srgbClr val="000000"/>
                </a:solidFill>
                <a:latin typeface="BookAntiqua"/>
              </a:rPr>
              <a:t>. But, it gets negated due to the exclamation mark and prints </a:t>
            </a:r>
            <a:r>
              <a:rPr lang="en-US" sz="1800" b="0" i="0" u="none" strike="noStrike" baseline="0" dirty="0">
                <a:solidFill>
                  <a:srgbClr val="000000"/>
                </a:solidFill>
                <a:latin typeface="Consolas" panose="020B0609020204030204" pitchFamily="49" charset="0"/>
              </a:rPr>
              <a:t>false </a:t>
            </a:r>
            <a:r>
              <a:rPr lang="en-US" sz="1800" b="0" i="0" u="none" strike="noStrike" baseline="0" dirty="0">
                <a:solidFill>
                  <a:srgbClr val="000000"/>
                </a:solidFill>
                <a:latin typeface="BookAntiqua"/>
              </a:rPr>
              <a:t>to the console.</a:t>
            </a:r>
            <a:endParaRPr lang="en-US" sz="1800" dirty="0"/>
          </a:p>
        </p:txBody>
      </p:sp>
      <p:pic>
        <p:nvPicPr>
          <p:cNvPr id="5" name="Picture 4">
            <a:extLst>
              <a:ext uri="{FF2B5EF4-FFF2-40B4-BE49-F238E27FC236}">
                <a16:creationId xmlns:a16="http://schemas.microsoft.com/office/drawing/2014/main" id="{12604376-264B-4AB9-97F2-12D0101B6211}"/>
              </a:ext>
            </a:extLst>
          </p:cNvPr>
          <p:cNvPicPr>
            <a:picLocks noChangeAspect="1"/>
          </p:cNvPicPr>
          <p:nvPr/>
        </p:nvPicPr>
        <p:blipFill>
          <a:blip r:embed="rId2"/>
          <a:stretch>
            <a:fillRect/>
          </a:stretch>
        </p:blipFill>
        <p:spPr>
          <a:xfrm>
            <a:off x="2185987" y="2872069"/>
            <a:ext cx="7820025" cy="800100"/>
          </a:xfrm>
          <a:prstGeom prst="rect">
            <a:avLst/>
          </a:prstGeom>
        </p:spPr>
      </p:pic>
      <p:pic>
        <p:nvPicPr>
          <p:cNvPr id="8" name="Picture 7">
            <a:extLst>
              <a:ext uri="{FF2B5EF4-FFF2-40B4-BE49-F238E27FC236}">
                <a16:creationId xmlns:a16="http://schemas.microsoft.com/office/drawing/2014/main" id="{D4A21454-0F88-460B-97D0-B396955D68EC}"/>
              </a:ext>
            </a:extLst>
          </p:cNvPr>
          <p:cNvPicPr>
            <a:picLocks noChangeAspect="1"/>
          </p:cNvPicPr>
          <p:nvPr/>
        </p:nvPicPr>
        <p:blipFill rotWithShape="1">
          <a:blip r:embed="rId3"/>
          <a:srcRect r="1203"/>
          <a:stretch/>
        </p:blipFill>
        <p:spPr>
          <a:xfrm>
            <a:off x="2185987" y="4522134"/>
            <a:ext cx="7820025" cy="1104900"/>
          </a:xfrm>
          <a:prstGeom prst="rect">
            <a:avLst/>
          </a:prstGeom>
        </p:spPr>
      </p:pic>
    </p:spTree>
    <p:extLst>
      <p:ext uri="{BB962C8B-B14F-4D97-AF65-F5344CB8AC3E}">
        <p14:creationId xmlns:p14="http://schemas.microsoft.com/office/powerpoint/2010/main" val="22474244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Miles-to-kilometers converter</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p:txBody>
          <a:bodyPr anchor="ctr">
            <a:normAutofit/>
          </a:bodyPr>
          <a:lstStyle/>
          <a:p>
            <a:pPr marL="0" indent="0" algn="l">
              <a:buNone/>
            </a:pPr>
            <a:r>
              <a:rPr lang="en-US" sz="1800" b="0" i="0" u="none" strike="noStrike" baseline="0" dirty="0">
                <a:latin typeface="BookAntiqua"/>
              </a:rPr>
              <a:t>Create a variable that contains a value in miles, convert it to kilometers, and log the value in kilometers in the following format:</a:t>
            </a:r>
          </a:p>
          <a:p>
            <a:pPr marL="0" indent="0" algn="l">
              <a:buNone/>
            </a:pPr>
            <a:endParaRPr lang="en-US" dirty="0">
              <a:latin typeface="BookAntiqua"/>
            </a:endParaRPr>
          </a:p>
          <a:p>
            <a:pPr marL="0" indent="0" algn="l">
              <a:buNone/>
            </a:pPr>
            <a:endParaRPr lang="en-US" sz="1800" dirty="0">
              <a:latin typeface="BookAntiqua"/>
            </a:endParaRPr>
          </a:p>
          <a:p>
            <a:pPr marL="0" indent="0" algn="l">
              <a:buNone/>
            </a:pPr>
            <a:endParaRPr lang="en-US" dirty="0">
              <a:latin typeface="BookAntiqua"/>
            </a:endParaRPr>
          </a:p>
          <a:p>
            <a:pPr marL="0" indent="0" algn="l">
              <a:buNone/>
            </a:pPr>
            <a:r>
              <a:rPr lang="en-US" sz="1800" b="0" i="0" u="none" strike="noStrike" baseline="0" dirty="0">
                <a:latin typeface="BookAntiqua"/>
              </a:rPr>
              <a:t>For reference, 1 mile equals 1.60934 kilometers.</a:t>
            </a:r>
            <a:endParaRPr lang="en-US" sz="1800" dirty="0"/>
          </a:p>
        </p:txBody>
      </p:sp>
      <p:pic>
        <p:nvPicPr>
          <p:cNvPr id="6" name="Picture 5">
            <a:extLst>
              <a:ext uri="{FF2B5EF4-FFF2-40B4-BE49-F238E27FC236}">
                <a16:creationId xmlns:a16="http://schemas.microsoft.com/office/drawing/2014/main" id="{5F9C6818-56C2-4CA7-A344-93B0240EF6FB}"/>
              </a:ext>
            </a:extLst>
          </p:cNvPr>
          <p:cNvPicPr>
            <a:picLocks noChangeAspect="1"/>
          </p:cNvPicPr>
          <p:nvPr/>
        </p:nvPicPr>
        <p:blipFill>
          <a:blip r:embed="rId2"/>
          <a:stretch>
            <a:fillRect/>
          </a:stretch>
        </p:blipFill>
        <p:spPr>
          <a:xfrm>
            <a:off x="1523999" y="3907491"/>
            <a:ext cx="9144000" cy="495300"/>
          </a:xfrm>
          <a:prstGeom prst="rect">
            <a:avLst/>
          </a:prstGeom>
        </p:spPr>
      </p:pic>
    </p:spTree>
    <p:extLst>
      <p:ext uri="{BB962C8B-B14F-4D97-AF65-F5344CB8AC3E}">
        <p14:creationId xmlns:p14="http://schemas.microsoft.com/office/powerpoint/2010/main" val="4246979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BMI calculator</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180496"/>
            <a:ext cx="11029615" cy="4157551"/>
          </a:xfrm>
        </p:spPr>
        <p:txBody>
          <a:bodyPr anchor="ctr">
            <a:normAutofit/>
          </a:bodyPr>
          <a:lstStyle/>
          <a:p>
            <a:pPr marL="0" indent="0" algn="l">
              <a:buNone/>
            </a:pPr>
            <a:r>
              <a:rPr lang="en-US" sz="1800" b="0" i="0" u="none" strike="noStrike" baseline="0" dirty="0">
                <a:latin typeface="BookAntiqua"/>
              </a:rPr>
              <a:t>Set values for height in inches and weight in pounds, then convert the values to centimeters and kilos, outputting the results to the console:</a:t>
            </a:r>
          </a:p>
          <a:p>
            <a:pPr marL="0" indent="0" algn="l">
              <a:buNone/>
            </a:pPr>
            <a:endParaRPr lang="en-US" sz="1800" b="0" i="0" u="none" strike="noStrike" baseline="0" dirty="0">
              <a:latin typeface="BookAntiqua"/>
            </a:endParaRPr>
          </a:p>
          <a:p>
            <a:pPr marL="879750" lvl="2" indent="-285750">
              <a:buFont typeface="Arial" panose="020B0604020202020204" pitchFamily="34" charset="0"/>
              <a:buChar char="•"/>
            </a:pPr>
            <a:r>
              <a:rPr lang="en-US" sz="1800" b="0" i="0" u="none" strike="noStrike" baseline="0" dirty="0">
                <a:latin typeface="BookAntiqua"/>
              </a:rPr>
              <a:t>1 inch is equal to 2.54 cm</a:t>
            </a:r>
          </a:p>
          <a:p>
            <a:pPr marL="879750" lvl="2" indent="-285750">
              <a:buFont typeface="Arial" panose="020B0604020202020204" pitchFamily="34" charset="0"/>
              <a:buChar char="•"/>
            </a:pPr>
            <a:r>
              <a:rPr lang="en-US" sz="1800" b="0" i="0" u="none" strike="noStrike" baseline="0" dirty="0">
                <a:latin typeface="BookAntiqua"/>
              </a:rPr>
              <a:t>2.2046 pounds is equal to 1 kilo</a:t>
            </a:r>
          </a:p>
          <a:p>
            <a:pPr marL="879750" lvl="2" indent="-285750">
              <a:buFont typeface="Arial" panose="020B0604020202020204" pitchFamily="34" charset="0"/>
              <a:buChar char="•"/>
            </a:pPr>
            <a:endParaRPr lang="en-US" sz="1800" b="0" i="0" u="none" strike="noStrike" baseline="0" dirty="0">
              <a:latin typeface="BookAntiqua"/>
            </a:endParaRPr>
          </a:p>
          <a:p>
            <a:pPr marL="0" indent="0" algn="l">
              <a:buNone/>
            </a:pPr>
            <a:r>
              <a:rPr lang="en-US" sz="1800" b="0" i="0" u="none" strike="noStrike" baseline="0" dirty="0">
                <a:latin typeface="BookAntiqua"/>
              </a:rPr>
              <a:t>Output the results. Then, calculate and log the BMI: this is equal to weight (in kilos) divided by squared height (in meters). Output the results to the console.</a:t>
            </a:r>
            <a:endParaRPr lang="en-US" sz="1800" dirty="0"/>
          </a:p>
        </p:txBody>
      </p:sp>
    </p:spTree>
    <p:extLst>
      <p:ext uri="{BB962C8B-B14F-4D97-AF65-F5344CB8AC3E}">
        <p14:creationId xmlns:p14="http://schemas.microsoft.com/office/powerpoint/2010/main" val="37627365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180496"/>
            <a:ext cx="11029615" cy="4243051"/>
          </a:xfrm>
        </p:spPr>
        <p:txBody>
          <a:bodyPr anchor="ctr">
            <a:normAutofit/>
          </a:bodyPr>
          <a:lstStyle/>
          <a:p>
            <a:pPr marL="342900" indent="-342900" algn="l">
              <a:buAutoNum type="arabicPeriod"/>
            </a:pPr>
            <a:r>
              <a:rPr lang="en-US" sz="1800" b="0" i="0" u="none" strike="noStrike" baseline="0" dirty="0">
                <a:solidFill>
                  <a:srgbClr val="000000"/>
                </a:solidFill>
                <a:latin typeface="BookAntiqua"/>
              </a:rPr>
              <a:t>What data type is the following variable?</a:t>
            </a: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342900" indent="-342900" algn="l">
              <a:buAutoNum type="arabicPeriod"/>
            </a:pPr>
            <a:endParaRPr lang="en-US" sz="1800" b="0" i="0" u="none" strike="noStrike" baseline="0" dirty="0">
              <a:solidFill>
                <a:srgbClr val="000000"/>
              </a:solidFill>
              <a:latin typeface="BookAntiqua"/>
            </a:endParaRPr>
          </a:p>
          <a:p>
            <a:pPr marL="342900" indent="-342900" algn="l">
              <a:buAutoNum type="arabicPeriod"/>
            </a:pPr>
            <a:r>
              <a:rPr lang="en-US" sz="1800" b="0" i="0" u="none" strike="noStrike" baseline="0" dirty="0">
                <a:solidFill>
                  <a:srgbClr val="000000"/>
                </a:solidFill>
                <a:latin typeface="BookAntiqua"/>
              </a:rPr>
              <a:t>What data type is the following variable?</a:t>
            </a:r>
          </a:p>
          <a:p>
            <a:pPr marL="342900" indent="-342900" algn="l">
              <a:buAutoNum type="arabicPeriod"/>
            </a:pPr>
            <a:endParaRPr lang="en-US" sz="1800" b="0" i="0" u="none" strike="noStrike" baseline="0" dirty="0">
              <a:solidFill>
                <a:srgbClr val="000000"/>
              </a:solidFill>
              <a:latin typeface="BookAntiqua"/>
            </a:endParaRPr>
          </a:p>
          <a:p>
            <a:pPr marL="342900" indent="-342900" algn="l">
              <a:buAutoNum type="arabicPeriod"/>
            </a:pPr>
            <a:endParaRPr lang="en-US" sz="1800" b="0" i="0" u="none" strike="noStrike" baseline="0" dirty="0">
              <a:solidFill>
                <a:srgbClr val="000000"/>
              </a:solidFill>
              <a:latin typeface="BookAntiqua"/>
            </a:endParaRPr>
          </a:p>
          <a:p>
            <a:pPr marL="342900" indent="-342900" algn="l">
              <a:buAutoNum type="arabicPeriod"/>
            </a:pPr>
            <a:r>
              <a:rPr lang="en-US" sz="1800" b="0" i="0" u="none" strike="noStrike" baseline="0" dirty="0">
                <a:solidFill>
                  <a:srgbClr val="000000"/>
                </a:solidFill>
                <a:latin typeface="BookAntiqua"/>
              </a:rPr>
              <a:t> Which one is generally better, line 1 or line 2?</a:t>
            </a:r>
          </a:p>
          <a:p>
            <a:pPr marL="342900" indent="-342900" algn="l">
              <a:buAutoNum type="arabicPeriod"/>
            </a:pPr>
            <a:endParaRPr lang="en-US" sz="1800" b="0" i="0" u="none" strike="noStrike" baseline="0" dirty="0">
              <a:solidFill>
                <a:srgbClr val="000000"/>
              </a:solidFill>
              <a:latin typeface="BookAntiqua"/>
            </a:endParaRPr>
          </a:p>
          <a:p>
            <a:pPr marL="342900" indent="-342900" algn="l">
              <a:buAutoNum type="arabicPeriod"/>
            </a:pPr>
            <a:endParaRPr lang="en-US" sz="1800" b="0" i="0" u="none" strike="noStrike" baseline="0" dirty="0">
              <a:solidFill>
                <a:srgbClr val="000000"/>
              </a:solidFill>
              <a:latin typeface="BookAntiqua"/>
            </a:endParaRPr>
          </a:p>
        </p:txBody>
      </p:sp>
      <p:pic>
        <p:nvPicPr>
          <p:cNvPr id="6" name="Picture 5">
            <a:extLst>
              <a:ext uri="{FF2B5EF4-FFF2-40B4-BE49-F238E27FC236}">
                <a16:creationId xmlns:a16="http://schemas.microsoft.com/office/drawing/2014/main" id="{4D240725-78E5-48E6-8E72-E3FEC5B81B45}"/>
              </a:ext>
            </a:extLst>
          </p:cNvPr>
          <p:cNvPicPr>
            <a:picLocks noChangeAspect="1"/>
          </p:cNvPicPr>
          <p:nvPr/>
        </p:nvPicPr>
        <p:blipFill rotWithShape="1">
          <a:blip r:embed="rId2"/>
          <a:srcRect t="11764" r="1709"/>
          <a:stretch/>
        </p:blipFill>
        <p:spPr>
          <a:xfrm>
            <a:off x="2385729" y="3110751"/>
            <a:ext cx="7152715" cy="403413"/>
          </a:xfrm>
          <a:prstGeom prst="rect">
            <a:avLst/>
          </a:prstGeom>
        </p:spPr>
      </p:pic>
      <p:pic>
        <p:nvPicPr>
          <p:cNvPr id="8" name="Picture 7">
            <a:extLst>
              <a:ext uri="{FF2B5EF4-FFF2-40B4-BE49-F238E27FC236}">
                <a16:creationId xmlns:a16="http://schemas.microsoft.com/office/drawing/2014/main" id="{F9268E18-3294-4C90-8869-090ADD5B3415}"/>
              </a:ext>
            </a:extLst>
          </p:cNvPr>
          <p:cNvPicPr>
            <a:picLocks noChangeAspect="1"/>
          </p:cNvPicPr>
          <p:nvPr/>
        </p:nvPicPr>
        <p:blipFill rotWithShape="1">
          <a:blip r:embed="rId3"/>
          <a:srcRect r="2093" b="15293"/>
          <a:stretch/>
        </p:blipFill>
        <p:spPr>
          <a:xfrm>
            <a:off x="2385729" y="4292019"/>
            <a:ext cx="7152715" cy="403413"/>
          </a:xfrm>
          <a:prstGeom prst="rect">
            <a:avLst/>
          </a:prstGeom>
        </p:spPr>
      </p:pic>
      <p:pic>
        <p:nvPicPr>
          <p:cNvPr id="10" name="Picture 9">
            <a:extLst>
              <a:ext uri="{FF2B5EF4-FFF2-40B4-BE49-F238E27FC236}">
                <a16:creationId xmlns:a16="http://schemas.microsoft.com/office/drawing/2014/main" id="{E02EA4C0-3F7F-4856-BCE5-68135F482084}"/>
              </a:ext>
            </a:extLst>
          </p:cNvPr>
          <p:cNvPicPr>
            <a:picLocks noChangeAspect="1"/>
          </p:cNvPicPr>
          <p:nvPr/>
        </p:nvPicPr>
        <p:blipFill rotWithShape="1">
          <a:blip r:embed="rId4"/>
          <a:srcRect t="4049" r="5303" b="9585"/>
          <a:stretch/>
        </p:blipFill>
        <p:spPr>
          <a:xfrm>
            <a:off x="2385730" y="5545006"/>
            <a:ext cx="7152715" cy="699247"/>
          </a:xfrm>
          <a:prstGeom prst="rect">
            <a:avLst/>
          </a:prstGeom>
        </p:spPr>
      </p:pic>
    </p:spTree>
    <p:extLst>
      <p:ext uri="{BB962C8B-B14F-4D97-AF65-F5344CB8AC3E}">
        <p14:creationId xmlns:p14="http://schemas.microsoft.com/office/powerpoint/2010/main" val="41111144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180496"/>
            <a:ext cx="11029615" cy="4318916"/>
          </a:xfrm>
        </p:spPr>
        <p:txBody>
          <a:bodyPr anchor="t">
            <a:normAutofit/>
          </a:bodyPr>
          <a:lstStyle/>
          <a:p>
            <a:pPr marL="342900" indent="-342900" algn="l">
              <a:buFont typeface="+mj-lt"/>
              <a:buAutoNum type="arabicPeriod" startAt="4"/>
            </a:pPr>
            <a:r>
              <a:rPr lang="en-US" sz="1800" b="0" i="0" u="none" strike="noStrike" baseline="0" dirty="0">
                <a:solidFill>
                  <a:srgbClr val="000000"/>
                </a:solidFill>
                <a:latin typeface="BookAntiqua"/>
              </a:rPr>
              <a:t>What is the console output for the following? </a:t>
            </a:r>
            <a:br>
              <a:rPr lang="en-US" sz="1800" b="0" i="0" u="none" strike="noStrike" baseline="0" dirty="0">
                <a:solidFill>
                  <a:srgbClr val="000000"/>
                </a:solidFill>
                <a:latin typeface="BookAntiqua"/>
              </a:rPr>
            </a:br>
            <a:br>
              <a:rPr lang="en-US" sz="1800" b="0" i="0" u="none" strike="noStrike" baseline="0" dirty="0">
                <a:solidFill>
                  <a:srgbClr val="000000"/>
                </a:solidFill>
                <a:latin typeface="BookAntiqua"/>
              </a:rPr>
            </a:br>
            <a:endParaRPr lang="en-US" sz="1800" b="0" i="0" u="none" strike="noStrike" baseline="0" dirty="0">
              <a:solidFill>
                <a:srgbClr val="000000"/>
              </a:solidFill>
              <a:latin typeface="BookAntiqua"/>
            </a:endParaRPr>
          </a:p>
          <a:p>
            <a:pPr marL="342900" indent="-342900" algn="l">
              <a:buFont typeface="+mj-lt"/>
              <a:buAutoNum type="arabicPeriod" startAt="4"/>
            </a:pPr>
            <a:endParaRPr lang="en-US" sz="1800" b="0" i="0" u="none" strike="noStrike" baseline="0" dirty="0">
              <a:solidFill>
                <a:srgbClr val="000000"/>
              </a:solidFill>
              <a:latin typeface="BookAntiqua"/>
            </a:endParaRPr>
          </a:p>
          <a:p>
            <a:pPr marL="342900" indent="-342900" algn="l">
              <a:buFont typeface="+mj-lt"/>
              <a:buAutoNum type="arabicPeriod" startAt="4"/>
            </a:pPr>
            <a:r>
              <a:rPr lang="en-US" sz="1800" b="0" i="0" u="none" strike="noStrike" baseline="0" dirty="0">
                <a:solidFill>
                  <a:srgbClr val="000000"/>
                </a:solidFill>
                <a:latin typeface="BookAntiqua"/>
              </a:rPr>
              <a:t>What will be logged to the console? </a:t>
            </a:r>
            <a:br>
              <a:rPr lang="en-US" sz="1800" b="0" i="0" u="none" strike="noStrike" baseline="0" dirty="0">
                <a:solidFill>
                  <a:srgbClr val="000000"/>
                </a:solidFill>
                <a:latin typeface="BookAntiqua"/>
              </a:rPr>
            </a:br>
            <a:endParaRPr lang="en-US" dirty="0">
              <a:solidFill>
                <a:srgbClr val="000000"/>
              </a:solidFill>
              <a:latin typeface="BookAntiqua"/>
            </a:endParaRPr>
          </a:p>
          <a:p>
            <a:pPr marL="342900" indent="-342900" algn="l">
              <a:buFont typeface="+mj-lt"/>
              <a:buAutoNum type="arabicPeriod" startAt="4"/>
            </a:pPr>
            <a:endParaRPr lang="en-US" sz="1800" b="0" i="0" u="none" strike="noStrike" baseline="0" dirty="0">
              <a:solidFill>
                <a:srgbClr val="000000"/>
              </a:solidFill>
              <a:latin typeface="BookAntiqua"/>
            </a:endParaRPr>
          </a:p>
          <a:p>
            <a:pPr marL="342900" indent="-342900" algn="l">
              <a:buFont typeface="+mj-lt"/>
              <a:buAutoNum type="arabicPeriod" startAt="4"/>
            </a:pPr>
            <a:endParaRPr lang="en-US" sz="1800" b="0" i="0" u="none" strike="noStrike" baseline="0" dirty="0">
              <a:solidFill>
                <a:srgbClr val="000000"/>
              </a:solidFill>
              <a:latin typeface="BookAntiqua"/>
            </a:endParaRPr>
          </a:p>
          <a:p>
            <a:pPr marL="342900" indent="-342900" algn="l">
              <a:buFont typeface="+mj-lt"/>
              <a:buAutoNum type="arabicPeriod" startAt="4"/>
            </a:pPr>
            <a:r>
              <a:rPr lang="en-US" sz="1800" b="0" i="0" u="none" strike="noStrike" baseline="0" dirty="0">
                <a:solidFill>
                  <a:srgbClr val="000000"/>
                </a:solidFill>
                <a:latin typeface="BookAntiqua"/>
              </a:rPr>
              <a:t>What is the value of </a:t>
            </a:r>
            <a:r>
              <a:rPr lang="en-US" sz="1800" b="0" i="0" u="none" strike="noStrike" baseline="0" dirty="0">
                <a:solidFill>
                  <a:srgbClr val="000000"/>
                </a:solidFill>
                <a:latin typeface="Consolas" panose="020B0609020204030204" pitchFamily="49" charset="0"/>
              </a:rPr>
              <a:t>a</a:t>
            </a:r>
            <a:r>
              <a:rPr lang="en-US" sz="1800" b="0" i="0" u="none" strike="noStrike" baseline="0" dirty="0">
                <a:solidFill>
                  <a:srgbClr val="000000"/>
                </a:solidFill>
                <a:latin typeface="BookAntiqua"/>
              </a:rPr>
              <a:t>?</a:t>
            </a:r>
          </a:p>
          <a:p>
            <a:pPr marL="342900" indent="-342900" algn="l">
              <a:buFont typeface="+mj-lt"/>
              <a:buAutoNum type="arabicPeriod" startAt="4"/>
            </a:pPr>
            <a:endParaRPr lang="en-US" sz="1800" dirty="0"/>
          </a:p>
        </p:txBody>
      </p:sp>
      <p:pic>
        <p:nvPicPr>
          <p:cNvPr id="5" name="Picture 4">
            <a:extLst>
              <a:ext uri="{FF2B5EF4-FFF2-40B4-BE49-F238E27FC236}">
                <a16:creationId xmlns:a16="http://schemas.microsoft.com/office/drawing/2014/main" id="{08B84C96-3564-4CFD-B4AF-84FB4FB5AFA9}"/>
              </a:ext>
            </a:extLst>
          </p:cNvPr>
          <p:cNvPicPr>
            <a:picLocks noChangeAspect="1"/>
          </p:cNvPicPr>
          <p:nvPr/>
        </p:nvPicPr>
        <p:blipFill rotWithShape="1">
          <a:blip r:embed="rId2"/>
          <a:srcRect t="-1" r="2402" b="5085"/>
          <a:stretch/>
        </p:blipFill>
        <p:spPr>
          <a:xfrm>
            <a:off x="2328860" y="2510062"/>
            <a:ext cx="7353300" cy="1066800"/>
          </a:xfrm>
          <a:prstGeom prst="rect">
            <a:avLst/>
          </a:prstGeom>
        </p:spPr>
      </p:pic>
      <p:pic>
        <p:nvPicPr>
          <p:cNvPr id="9" name="Picture 8">
            <a:extLst>
              <a:ext uri="{FF2B5EF4-FFF2-40B4-BE49-F238E27FC236}">
                <a16:creationId xmlns:a16="http://schemas.microsoft.com/office/drawing/2014/main" id="{B89AC459-C10F-476B-BF39-76D7166E2F79}"/>
              </a:ext>
            </a:extLst>
          </p:cNvPr>
          <p:cNvPicPr>
            <a:picLocks noChangeAspect="1"/>
          </p:cNvPicPr>
          <p:nvPr/>
        </p:nvPicPr>
        <p:blipFill>
          <a:blip r:embed="rId3"/>
          <a:stretch>
            <a:fillRect/>
          </a:stretch>
        </p:blipFill>
        <p:spPr>
          <a:xfrm>
            <a:off x="2328859" y="3963578"/>
            <a:ext cx="7353300" cy="1066800"/>
          </a:xfrm>
          <a:prstGeom prst="rect">
            <a:avLst/>
          </a:prstGeom>
        </p:spPr>
      </p:pic>
      <p:pic>
        <p:nvPicPr>
          <p:cNvPr id="11" name="Picture 10">
            <a:extLst>
              <a:ext uri="{FF2B5EF4-FFF2-40B4-BE49-F238E27FC236}">
                <a16:creationId xmlns:a16="http://schemas.microsoft.com/office/drawing/2014/main" id="{1BCA9D90-35DE-44DB-B7B1-A3BC5A39BB92}"/>
              </a:ext>
            </a:extLst>
          </p:cNvPr>
          <p:cNvPicPr>
            <a:picLocks noChangeAspect="1"/>
          </p:cNvPicPr>
          <p:nvPr/>
        </p:nvPicPr>
        <p:blipFill rotWithShape="1">
          <a:blip r:embed="rId4"/>
          <a:srcRect r="2402" b="7255"/>
          <a:stretch/>
        </p:blipFill>
        <p:spPr>
          <a:xfrm>
            <a:off x="2328858" y="5439335"/>
            <a:ext cx="7353301" cy="1060077"/>
          </a:xfrm>
          <a:prstGeom prst="rect">
            <a:avLst/>
          </a:prstGeom>
        </p:spPr>
      </p:pic>
    </p:spTree>
    <p:extLst>
      <p:ext uri="{BB962C8B-B14F-4D97-AF65-F5344CB8AC3E}">
        <p14:creationId xmlns:p14="http://schemas.microsoft.com/office/powerpoint/2010/main" val="22446770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p:txBody>
          <a:bodyPr anchor="t">
            <a:normAutofit/>
          </a:bodyPr>
          <a:lstStyle/>
          <a:p>
            <a:pPr marL="342900" indent="-342900" algn="l">
              <a:buFont typeface="+mj-lt"/>
              <a:buAutoNum type="arabicPeriod" startAt="7"/>
            </a:pPr>
            <a:r>
              <a:rPr lang="en-US" sz="1800" b="0" i="0" u="none" strike="noStrike" baseline="0" dirty="0">
                <a:solidFill>
                  <a:srgbClr val="000000"/>
                </a:solidFill>
                <a:latin typeface="BookAntiqua"/>
              </a:rPr>
              <a:t>What is the value of </a:t>
            </a:r>
            <a:r>
              <a:rPr lang="en-US" sz="1800" b="0" i="0" u="none" strike="noStrike" baseline="0" dirty="0">
                <a:solidFill>
                  <a:srgbClr val="000000"/>
                </a:solidFill>
                <a:latin typeface="Consolas" panose="020B0609020204030204" pitchFamily="49" charset="0"/>
              </a:rPr>
              <a:t>b </a:t>
            </a:r>
            <a:r>
              <a:rPr lang="en-US" sz="1800" b="0" i="0" u="none" strike="noStrike" baseline="0" dirty="0">
                <a:solidFill>
                  <a:srgbClr val="000000"/>
                </a:solidFill>
                <a:latin typeface="BookAntiqua"/>
              </a:rPr>
              <a:t>output to the console? </a:t>
            </a:r>
          </a:p>
          <a:p>
            <a:pPr marL="342900" indent="-342900" algn="l">
              <a:buFont typeface="+mj-lt"/>
              <a:buAutoNum type="arabicPeriod" startAt="7"/>
            </a:pPr>
            <a:endParaRPr lang="en-US" dirty="0">
              <a:solidFill>
                <a:srgbClr val="000000"/>
              </a:solidFill>
              <a:latin typeface="BookAntiqua"/>
            </a:endParaRPr>
          </a:p>
          <a:p>
            <a:pPr marL="342900" indent="-342900" algn="l">
              <a:buFont typeface="+mj-lt"/>
              <a:buAutoNum type="arabicPeriod" startAt="7"/>
            </a:pPr>
            <a:endParaRPr lang="en-US" sz="1800" b="0" i="0" u="none" strike="noStrike" baseline="0" dirty="0">
              <a:solidFill>
                <a:srgbClr val="000000"/>
              </a:solidFill>
              <a:latin typeface="BookAntiqua"/>
            </a:endParaRPr>
          </a:p>
          <a:p>
            <a:pPr marL="342900" indent="-342900" algn="l">
              <a:buFont typeface="+mj-lt"/>
              <a:buAutoNum type="arabicPeriod" startAt="7"/>
            </a:pPr>
            <a:endParaRPr lang="en-US" dirty="0">
              <a:solidFill>
                <a:srgbClr val="000000"/>
              </a:solidFill>
              <a:latin typeface="BookAntiqua"/>
            </a:endParaRPr>
          </a:p>
          <a:p>
            <a:pPr marL="342900" indent="-342900" algn="l">
              <a:buFont typeface="+mj-lt"/>
              <a:buAutoNum type="arabicPeriod" startAt="7"/>
            </a:pPr>
            <a:endParaRPr lang="en-US" sz="1800" b="0" i="0" u="none" strike="noStrike" baseline="0" dirty="0">
              <a:solidFill>
                <a:srgbClr val="000000"/>
              </a:solidFill>
              <a:latin typeface="BookAntiqua"/>
            </a:endParaRPr>
          </a:p>
          <a:p>
            <a:pPr marL="342900" indent="-342900" algn="l">
              <a:buFont typeface="+mj-lt"/>
              <a:buAutoNum type="arabicPeriod" startAt="7"/>
            </a:pPr>
            <a:endParaRPr lang="en-US" sz="1800" b="0" i="0" u="none" strike="noStrike" baseline="0" dirty="0">
              <a:solidFill>
                <a:srgbClr val="000000"/>
              </a:solidFill>
              <a:latin typeface="BookAntiqua"/>
            </a:endParaRPr>
          </a:p>
          <a:p>
            <a:pPr marL="342900" indent="-342900" algn="l">
              <a:buFont typeface="+mj-lt"/>
              <a:buAutoNum type="arabicPeriod" startAt="7"/>
            </a:pPr>
            <a:r>
              <a:rPr lang="en-US" sz="1800" b="0" i="0" u="none" strike="noStrike" baseline="0" dirty="0">
                <a:solidFill>
                  <a:srgbClr val="000000"/>
                </a:solidFill>
                <a:latin typeface="BookAntiqua"/>
              </a:rPr>
              <a:t>What is the value of </a:t>
            </a:r>
            <a:r>
              <a:rPr lang="en-US" sz="1800" b="0" i="0" u="none" strike="noStrike" baseline="0" dirty="0">
                <a:solidFill>
                  <a:srgbClr val="000000"/>
                </a:solidFill>
                <a:latin typeface="Consolas" panose="020B0609020204030204" pitchFamily="49" charset="0"/>
              </a:rPr>
              <a:t>result</a:t>
            </a:r>
            <a:r>
              <a:rPr lang="en-US" sz="1800" b="0" i="0" u="none" strike="noStrike" baseline="0" dirty="0">
                <a:solidFill>
                  <a:srgbClr val="000000"/>
                </a:solidFill>
                <a:latin typeface="BookAntiqua"/>
              </a:rPr>
              <a:t>?</a:t>
            </a:r>
            <a:endParaRPr lang="en-US" sz="1800" dirty="0"/>
          </a:p>
        </p:txBody>
      </p:sp>
      <p:pic>
        <p:nvPicPr>
          <p:cNvPr id="6" name="Picture 5">
            <a:extLst>
              <a:ext uri="{FF2B5EF4-FFF2-40B4-BE49-F238E27FC236}">
                <a16:creationId xmlns:a16="http://schemas.microsoft.com/office/drawing/2014/main" id="{2E839114-487A-4A42-91B3-5DE9A225575B}"/>
              </a:ext>
            </a:extLst>
          </p:cNvPr>
          <p:cNvPicPr>
            <a:picLocks noChangeAspect="1"/>
          </p:cNvPicPr>
          <p:nvPr/>
        </p:nvPicPr>
        <p:blipFill>
          <a:blip r:embed="rId2"/>
          <a:stretch>
            <a:fillRect/>
          </a:stretch>
        </p:blipFill>
        <p:spPr>
          <a:xfrm>
            <a:off x="2290761" y="2716306"/>
            <a:ext cx="7610475" cy="1676400"/>
          </a:xfrm>
          <a:prstGeom prst="rect">
            <a:avLst/>
          </a:prstGeom>
        </p:spPr>
      </p:pic>
      <p:pic>
        <p:nvPicPr>
          <p:cNvPr id="8" name="Picture 7">
            <a:extLst>
              <a:ext uri="{FF2B5EF4-FFF2-40B4-BE49-F238E27FC236}">
                <a16:creationId xmlns:a16="http://schemas.microsoft.com/office/drawing/2014/main" id="{0E365C41-CB75-4121-A706-F164D3D7698D}"/>
              </a:ext>
            </a:extLst>
          </p:cNvPr>
          <p:cNvPicPr>
            <a:picLocks noChangeAspect="1"/>
          </p:cNvPicPr>
          <p:nvPr/>
        </p:nvPicPr>
        <p:blipFill>
          <a:blip r:embed="rId3"/>
          <a:stretch>
            <a:fillRect/>
          </a:stretch>
        </p:blipFill>
        <p:spPr>
          <a:xfrm>
            <a:off x="2290761" y="5336045"/>
            <a:ext cx="7629525" cy="581025"/>
          </a:xfrm>
          <a:prstGeom prst="rect">
            <a:avLst/>
          </a:prstGeom>
        </p:spPr>
      </p:pic>
    </p:spTree>
    <p:extLst>
      <p:ext uri="{BB962C8B-B14F-4D97-AF65-F5344CB8AC3E}">
        <p14:creationId xmlns:p14="http://schemas.microsoft.com/office/powerpoint/2010/main" val="37229157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608729"/>
            <a:ext cx="11029615" cy="3276964"/>
          </a:xfrm>
        </p:spPr>
        <p:txBody>
          <a:bodyPr anchor="t">
            <a:normAutofit/>
          </a:bodyPr>
          <a:lstStyle/>
          <a:p>
            <a:pPr marL="666900" lvl="1" indent="-342900">
              <a:buFont typeface="+mj-lt"/>
              <a:buAutoNum type="arabicPeriod" startAt="9"/>
            </a:pPr>
            <a:r>
              <a:rPr lang="en-US" sz="1800" b="0" i="0" u="none" strike="noStrike" baseline="0" dirty="0">
                <a:latin typeface="BookAntiqua"/>
              </a:rPr>
              <a:t>What is the value of </a:t>
            </a:r>
            <a:r>
              <a:rPr lang="en-US" sz="1800" b="0" i="0" u="none" strike="noStrike" baseline="0" dirty="0">
                <a:latin typeface="Consolas" panose="020B0609020204030204" pitchFamily="49" charset="0"/>
              </a:rPr>
              <a:t>total </a:t>
            </a:r>
            <a:r>
              <a:rPr lang="en-US" sz="1800" b="0" i="0" u="none" strike="noStrike" baseline="0" dirty="0">
                <a:latin typeface="BookAntiqua"/>
              </a:rPr>
              <a:t>and </a:t>
            </a:r>
            <a:r>
              <a:rPr lang="en-US" sz="1800" b="0" i="0" u="none" strike="noStrike" baseline="0" dirty="0">
                <a:latin typeface="Consolas" panose="020B0609020204030204" pitchFamily="49" charset="0"/>
              </a:rPr>
              <a:t>total2</a:t>
            </a:r>
            <a:r>
              <a:rPr lang="en-US" sz="1800" b="0" i="0" u="none" strike="noStrike" baseline="0" dirty="0">
                <a:latin typeface="BookAntiqua"/>
              </a:rPr>
              <a:t>?</a:t>
            </a:r>
            <a:endParaRPr lang="en-US" sz="1800" dirty="0"/>
          </a:p>
        </p:txBody>
      </p:sp>
      <p:pic>
        <p:nvPicPr>
          <p:cNvPr id="5" name="Picture 4">
            <a:extLst>
              <a:ext uri="{FF2B5EF4-FFF2-40B4-BE49-F238E27FC236}">
                <a16:creationId xmlns:a16="http://schemas.microsoft.com/office/drawing/2014/main" id="{27563B10-561F-4941-A761-E62D0134C6B6}"/>
              </a:ext>
            </a:extLst>
          </p:cNvPr>
          <p:cNvPicPr>
            <a:picLocks noChangeAspect="1"/>
          </p:cNvPicPr>
          <p:nvPr/>
        </p:nvPicPr>
        <p:blipFill>
          <a:blip r:embed="rId2"/>
          <a:stretch>
            <a:fillRect/>
          </a:stretch>
        </p:blipFill>
        <p:spPr>
          <a:xfrm>
            <a:off x="2362199" y="3429000"/>
            <a:ext cx="7467600" cy="2524125"/>
          </a:xfrm>
          <a:prstGeom prst="rect">
            <a:avLst/>
          </a:prstGeom>
        </p:spPr>
      </p:pic>
    </p:spTree>
    <p:extLst>
      <p:ext uri="{BB962C8B-B14F-4D97-AF65-F5344CB8AC3E}">
        <p14:creationId xmlns:p14="http://schemas.microsoft.com/office/powerpoint/2010/main" val="2438751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Self-check quiz</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617694"/>
            <a:ext cx="11029616" cy="3933934"/>
          </a:xfrm>
        </p:spPr>
        <p:txBody>
          <a:bodyPr anchor="t">
            <a:normAutofit/>
          </a:bodyPr>
          <a:lstStyle/>
          <a:p>
            <a:pPr marL="342900" indent="-342900">
              <a:buFont typeface="+mj-lt"/>
              <a:buAutoNum type="arabicPeriod" startAt="10"/>
            </a:pPr>
            <a:r>
              <a:rPr lang="en-US" sz="1800" b="0" i="0" u="none" strike="noStrike" baseline="0" dirty="0">
                <a:latin typeface="BookAntiqua"/>
              </a:rPr>
              <a:t>What is logged to the console here?</a:t>
            </a:r>
            <a:endParaRPr lang="en-US" sz="1800" dirty="0"/>
          </a:p>
        </p:txBody>
      </p:sp>
      <p:pic>
        <p:nvPicPr>
          <p:cNvPr id="5" name="Picture 4">
            <a:extLst>
              <a:ext uri="{FF2B5EF4-FFF2-40B4-BE49-F238E27FC236}">
                <a16:creationId xmlns:a16="http://schemas.microsoft.com/office/drawing/2014/main" id="{9B604669-FC45-4417-A57F-8057B6A2D6EE}"/>
              </a:ext>
            </a:extLst>
          </p:cNvPr>
          <p:cNvPicPr>
            <a:picLocks noChangeAspect="1"/>
          </p:cNvPicPr>
          <p:nvPr/>
        </p:nvPicPr>
        <p:blipFill>
          <a:blip r:embed="rId2"/>
          <a:stretch>
            <a:fillRect/>
          </a:stretch>
        </p:blipFill>
        <p:spPr>
          <a:xfrm>
            <a:off x="2200275" y="3500998"/>
            <a:ext cx="7791450" cy="2276475"/>
          </a:xfrm>
          <a:prstGeom prst="rect">
            <a:avLst/>
          </a:prstGeom>
        </p:spPr>
      </p:pic>
    </p:spTree>
    <p:extLst>
      <p:ext uri="{BB962C8B-B14F-4D97-AF65-F5344CB8AC3E}">
        <p14:creationId xmlns:p14="http://schemas.microsoft.com/office/powerpoint/2010/main" val="175722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54BA-A91A-481F-8224-671F754A8965}"/>
              </a:ext>
            </a:extLst>
          </p:cNvPr>
          <p:cNvSpPr>
            <a:spLocks noGrp="1"/>
          </p:cNvSpPr>
          <p:nvPr>
            <p:ph type="title"/>
          </p:nvPr>
        </p:nvSpPr>
        <p:spPr/>
        <p:txBody>
          <a:bodyPr/>
          <a:lstStyle/>
          <a:p>
            <a:r>
              <a:rPr lang="en-US" dirty="0"/>
              <a:t>Primitive data types</a:t>
            </a:r>
          </a:p>
        </p:txBody>
      </p:sp>
      <p:sp>
        <p:nvSpPr>
          <p:cNvPr id="3" name="Content Placeholder 2">
            <a:extLst>
              <a:ext uri="{FF2B5EF4-FFF2-40B4-BE49-F238E27FC236}">
                <a16:creationId xmlns:a16="http://schemas.microsoft.com/office/drawing/2014/main" id="{5AD7EC2F-DA59-4B18-84F6-D4A42DD22F1B}"/>
              </a:ext>
            </a:extLst>
          </p:cNvPr>
          <p:cNvSpPr>
            <a:spLocks noGrp="1"/>
          </p:cNvSpPr>
          <p:nvPr>
            <p:ph idx="1"/>
          </p:nvPr>
        </p:nvSpPr>
        <p:spPr>
          <a:xfrm>
            <a:off x="581192" y="2223247"/>
            <a:ext cx="11029616" cy="4450416"/>
          </a:xfrm>
        </p:spPr>
        <p:txBody>
          <a:bodyPr anchor="ctr">
            <a:normAutofit/>
          </a:bodyPr>
          <a:lstStyle/>
          <a:p>
            <a:pPr marL="0" indent="0" algn="l">
              <a:buNone/>
            </a:pPr>
            <a:r>
              <a:rPr lang="en-US" sz="1800" b="0" i="0" u="none" strike="noStrike" baseline="0" dirty="0">
                <a:latin typeface="BookAntiqua"/>
              </a:rPr>
              <a:t>Now you know what variables are and why we need them in our code, it is time to look at the different types of values we can store in variables. Variables get a value assigned. And these values can be of different types. JavaScript is a loosely typed language. This means that JavaScript determines the type based on the value. The type does not need to be named explicitly. For example, if you declared a value of 5,  JavaScript will automatically define it as a number type.</a:t>
            </a:r>
          </a:p>
          <a:p>
            <a:pPr marL="0" indent="0" algn="l">
              <a:buNone/>
            </a:pPr>
            <a:r>
              <a:rPr lang="en-US" sz="1800" b="0" i="0" u="none" strike="noStrike" baseline="0" dirty="0">
                <a:latin typeface="BookAntiqua"/>
              </a:rPr>
              <a:t>A distinction exists between primitive data types and other, more complex data types. In this chapter, we will cover the primitive type, which is a relatively simple data structure. Let's say for now that they just contain a value and have a type. JavaScript has seven primitives: String, Number, </a:t>
            </a:r>
            <a:r>
              <a:rPr lang="en-US" sz="1800" b="0" i="0" u="none" strike="noStrike" baseline="0" dirty="0" err="1">
                <a:latin typeface="BookAntiqua"/>
              </a:rPr>
              <a:t>BigInt</a:t>
            </a:r>
            <a:r>
              <a:rPr lang="en-US" sz="1800" b="0" i="0" u="none" strike="noStrike" baseline="0" dirty="0">
                <a:latin typeface="BookAntiqua"/>
              </a:rPr>
              <a:t>, Boolean, Symbol, undefined, and null. We'll discuss each of them in more detail below.</a:t>
            </a:r>
            <a:endParaRPr lang="en-US" sz="1800" dirty="0"/>
          </a:p>
        </p:txBody>
      </p:sp>
    </p:spTree>
    <p:extLst>
      <p:ext uri="{BB962C8B-B14F-4D97-AF65-F5344CB8AC3E}">
        <p14:creationId xmlns:p14="http://schemas.microsoft.com/office/powerpoint/2010/main" val="2268643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a:xfrm>
            <a:off x="581192" y="2180496"/>
            <a:ext cx="11029615" cy="4363739"/>
          </a:xfrm>
        </p:spPr>
        <p:txBody>
          <a:bodyPr>
            <a:normAutofit/>
          </a:bodyPr>
          <a:lstStyle/>
          <a:p>
            <a:pPr marL="0" indent="0" algn="l">
              <a:buNone/>
            </a:pPr>
            <a:r>
              <a:rPr lang="en-US" sz="1800" b="0" i="0" u="none" strike="noStrike" baseline="0" dirty="0">
                <a:latin typeface="BookAntiqua"/>
              </a:rPr>
              <a:t>In this chapter, we dealt with the first two programming building blocks: variables and operators. Variables are special fields that have a name and contain values. We declare a variable by using one of the special variable-defining words: </a:t>
            </a:r>
            <a:r>
              <a:rPr lang="en-US" sz="1800" b="0" i="0" u="none" strike="noStrike" baseline="0" dirty="0">
                <a:latin typeface="Consolas" panose="020B0609020204030204" pitchFamily="49" charset="0"/>
              </a:rPr>
              <a:t>let</a:t>
            </a:r>
            <a:r>
              <a:rPr lang="en-US" sz="1800" b="0" i="0" u="none" strike="noStrike" baseline="0" dirty="0">
                <a:latin typeface="BookAntiqua"/>
              </a:rPr>
              <a:t>, </a:t>
            </a:r>
            <a:r>
              <a:rPr lang="en-US" sz="1800" b="0" i="0" u="none" strike="noStrike" baseline="0" dirty="0">
                <a:latin typeface="Consolas" panose="020B0609020204030204" pitchFamily="49" charset="0"/>
              </a:rPr>
              <a:t>var</a:t>
            </a:r>
            <a:r>
              <a:rPr lang="en-US" sz="1800" b="0" i="0" u="none" strike="noStrike" baseline="0" dirty="0">
                <a:latin typeface="BookAntiqua"/>
              </a:rPr>
              <a:t>, or </a:t>
            </a:r>
            <a:r>
              <a:rPr lang="en-US" sz="1800" b="0" i="0" u="none" strike="noStrike" baseline="0" dirty="0">
                <a:latin typeface="Consolas" panose="020B0609020204030204" pitchFamily="49" charset="0"/>
              </a:rPr>
              <a:t>const</a:t>
            </a:r>
            <a:r>
              <a:rPr lang="en-US" sz="1800" b="0" i="0" u="none" strike="noStrike" baseline="0" dirty="0">
                <a:latin typeface="BookAntiqua"/>
              </a:rPr>
              <a:t>. Variables enable us to make our scripts dynamic, store values, access them later, and change them later. We discussed some primitive data types, including strings, numbers, Booleans, and Symbols, as well as more abstract types such as undefined and null. You learned how to determine the type of a variable using the </a:t>
            </a:r>
            <a:r>
              <a:rPr lang="en-US" sz="1800" b="0" i="0" u="none" strike="noStrike" baseline="0" dirty="0" err="1">
                <a:latin typeface="Consolas" panose="020B0609020204030204" pitchFamily="49" charset="0"/>
              </a:rPr>
              <a:t>typeof</a:t>
            </a:r>
            <a:r>
              <a:rPr lang="en-US" sz="1800" b="0" i="0" u="none" strike="noStrike" baseline="0" dirty="0">
                <a:latin typeface="Consolas" panose="020B0609020204030204" pitchFamily="49" charset="0"/>
              </a:rPr>
              <a:t> </a:t>
            </a:r>
            <a:r>
              <a:rPr lang="en-US" sz="1800" b="0" i="0" u="none" strike="noStrike" baseline="0" dirty="0">
                <a:latin typeface="BookAntiqua"/>
              </a:rPr>
              <a:t>word. And you saw how you can convert the data type by using the built-in JavaScript methods </a:t>
            </a:r>
            <a:r>
              <a:rPr lang="en-US" sz="1800" b="0" i="0" u="none" strike="noStrike" baseline="0" dirty="0">
                <a:latin typeface="Consolas" panose="020B0609020204030204" pitchFamily="49" charset="0"/>
              </a:rPr>
              <a:t>Number()</a:t>
            </a:r>
            <a:r>
              <a:rPr lang="en-US" sz="1800" b="0" i="0" u="none" strike="noStrike" baseline="0" dirty="0">
                <a:latin typeface="BookAntiqua"/>
              </a:rPr>
              <a:t>, </a:t>
            </a:r>
            <a:r>
              <a:rPr lang="en-US" sz="1800" b="0" i="0" u="none" strike="noStrike" baseline="0" dirty="0">
                <a:latin typeface="Consolas" panose="020B0609020204030204" pitchFamily="49" charset="0"/>
              </a:rPr>
              <a:t>String()</a:t>
            </a:r>
            <a:r>
              <a:rPr lang="en-US" sz="1800" b="0" i="0" u="none" strike="noStrike" baseline="0" dirty="0">
                <a:latin typeface="BookAntiqua"/>
              </a:rPr>
              <a:t>, and </a:t>
            </a:r>
            <a:r>
              <a:rPr lang="en-US" sz="1800" b="0" i="0" u="none" strike="noStrike" baseline="0" dirty="0">
                <a:latin typeface="Consolas" panose="020B0609020204030204" pitchFamily="49" charset="0"/>
              </a:rPr>
              <a:t>Boolean()</a:t>
            </a:r>
            <a:r>
              <a:rPr lang="en-US" sz="1800" b="0" i="0" u="none" strike="noStrike" baseline="0" dirty="0">
                <a:latin typeface="BookAntiqua"/>
              </a:rPr>
              <a:t>.</a:t>
            </a:r>
          </a:p>
          <a:p>
            <a:pPr marL="0" indent="0" algn="l">
              <a:buNone/>
            </a:pPr>
            <a:endParaRPr lang="en-US" dirty="0">
              <a:latin typeface="BookAntiqua"/>
            </a:endParaRPr>
          </a:p>
          <a:p>
            <a:pPr marL="0" indent="0" algn="l">
              <a:buNone/>
            </a:pPr>
            <a:r>
              <a:rPr lang="en-US" sz="1800" b="0" i="0" u="none" strike="noStrike" baseline="0" dirty="0">
                <a:latin typeface="BookAntiqua"/>
              </a:rPr>
              <a:t>Then we moved on and discussed operators. Operators enable us to work with our variables. They can be used to perform calculations, compare variables, and more. The operators we discussed included arithmetic operators, assignment operators, comparison operators, and logical operators.</a:t>
            </a:r>
          </a:p>
          <a:p>
            <a:pPr marL="0" indent="0" algn="l">
              <a:buNone/>
            </a:pPr>
            <a:r>
              <a:rPr lang="en-US" sz="1800" b="0" i="0" u="none" strike="noStrike" baseline="0" dirty="0">
                <a:latin typeface="BookAntiqua"/>
              </a:rPr>
              <a:t>After this chapter, you are ready to deal with more complex data types, such as arrays and objects. We'll cover these in the next chapter.</a:t>
            </a:r>
            <a:endParaRPr lang="en-US" sz="1800" dirty="0"/>
          </a:p>
        </p:txBody>
      </p:sp>
    </p:spTree>
    <p:extLst>
      <p:ext uri="{BB962C8B-B14F-4D97-AF65-F5344CB8AC3E}">
        <p14:creationId xmlns:p14="http://schemas.microsoft.com/office/powerpoint/2010/main" val="165175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D108-CF26-407B-9191-7B0BB643E474}"/>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191871E0-0B66-43C7-84A1-A50ADC9923F2}"/>
              </a:ext>
            </a:extLst>
          </p:cNvPr>
          <p:cNvSpPr>
            <a:spLocks noGrp="1"/>
          </p:cNvSpPr>
          <p:nvPr>
            <p:ph idx="1"/>
          </p:nvPr>
        </p:nvSpPr>
        <p:spPr>
          <a:xfrm>
            <a:off x="581192" y="2061882"/>
            <a:ext cx="11029615" cy="4482353"/>
          </a:xfrm>
        </p:spPr>
        <p:txBody>
          <a:bodyPr anchor="t"/>
          <a:lstStyle/>
          <a:p>
            <a:pPr marL="0" indent="0" algn="l">
              <a:buNone/>
            </a:pPr>
            <a:r>
              <a:rPr lang="en-US" sz="1800" b="0" i="0" u="none" strike="noStrike" baseline="0" dirty="0">
                <a:latin typeface="BookAntiqua"/>
              </a:rPr>
              <a:t>A string is used to store a text value. It is a sequence of characters. There are different ways to declare a string:</a:t>
            </a:r>
          </a:p>
          <a:p>
            <a:pPr lvl="2">
              <a:buFont typeface="Arial" panose="020B0604020202020204" pitchFamily="34" charset="0"/>
              <a:buChar char="•"/>
            </a:pPr>
            <a:r>
              <a:rPr lang="en-US" sz="1800" b="0" i="0" u="none" strike="noStrike" baseline="0" dirty="0">
                <a:latin typeface="BookAntiqua"/>
              </a:rPr>
              <a:t>Double quotes</a:t>
            </a:r>
          </a:p>
          <a:p>
            <a:pPr lvl="2">
              <a:buFont typeface="Arial" panose="020B0604020202020204" pitchFamily="34" charset="0"/>
              <a:buChar char="•"/>
            </a:pPr>
            <a:r>
              <a:rPr lang="en-US" sz="1800" b="0" i="0" u="none" strike="noStrike" baseline="0" dirty="0">
                <a:latin typeface="BookAntiqua"/>
              </a:rPr>
              <a:t>Single quotes</a:t>
            </a:r>
          </a:p>
          <a:p>
            <a:pPr lvl="2">
              <a:buFont typeface="Arial" panose="020B0604020202020204" pitchFamily="34" charset="0"/>
              <a:buChar char="•"/>
            </a:pPr>
            <a:r>
              <a:rPr lang="en-US" sz="1800" b="0" i="0" u="none" strike="noStrike" baseline="0" dirty="0">
                <a:latin typeface="BookAntiqua"/>
              </a:rPr>
              <a:t>Backticks: special template strings in which you can use variables directly The single and double quotes can both be used like so:</a:t>
            </a:r>
            <a:endParaRPr lang="en-US" sz="1800" dirty="0"/>
          </a:p>
        </p:txBody>
      </p:sp>
      <p:pic>
        <p:nvPicPr>
          <p:cNvPr id="5" name="Picture 4">
            <a:extLst>
              <a:ext uri="{FF2B5EF4-FFF2-40B4-BE49-F238E27FC236}">
                <a16:creationId xmlns:a16="http://schemas.microsoft.com/office/drawing/2014/main" id="{700E0FBC-0CE7-43DB-9552-EC7963DBF0DD}"/>
              </a:ext>
            </a:extLst>
          </p:cNvPr>
          <p:cNvPicPr>
            <a:picLocks noChangeAspect="1"/>
          </p:cNvPicPr>
          <p:nvPr/>
        </p:nvPicPr>
        <p:blipFill>
          <a:blip r:embed="rId2"/>
          <a:stretch>
            <a:fillRect/>
          </a:stretch>
        </p:blipFill>
        <p:spPr>
          <a:xfrm>
            <a:off x="3324224" y="4131608"/>
            <a:ext cx="5543550" cy="800100"/>
          </a:xfrm>
          <a:prstGeom prst="rect">
            <a:avLst/>
          </a:prstGeom>
        </p:spPr>
      </p:pic>
      <p:pic>
        <p:nvPicPr>
          <p:cNvPr id="7" name="Picture 6">
            <a:extLst>
              <a:ext uri="{FF2B5EF4-FFF2-40B4-BE49-F238E27FC236}">
                <a16:creationId xmlns:a16="http://schemas.microsoft.com/office/drawing/2014/main" id="{A7045C35-C202-4FB5-A141-476B94C18862}"/>
              </a:ext>
            </a:extLst>
          </p:cNvPr>
          <p:cNvPicPr>
            <a:picLocks noChangeAspect="1"/>
          </p:cNvPicPr>
          <p:nvPr/>
        </p:nvPicPr>
        <p:blipFill>
          <a:blip r:embed="rId3"/>
          <a:stretch>
            <a:fillRect/>
          </a:stretch>
        </p:blipFill>
        <p:spPr>
          <a:xfrm>
            <a:off x="1928811" y="5220260"/>
            <a:ext cx="8334375" cy="1323975"/>
          </a:xfrm>
          <a:prstGeom prst="rect">
            <a:avLst/>
          </a:prstGeom>
        </p:spPr>
      </p:pic>
    </p:spTree>
    <p:extLst>
      <p:ext uri="{BB962C8B-B14F-4D97-AF65-F5344CB8AC3E}">
        <p14:creationId xmlns:p14="http://schemas.microsoft.com/office/powerpoint/2010/main" val="149390205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5469</TotalTime>
  <Words>7152</Words>
  <Application>Microsoft Office PowerPoint</Application>
  <PresentationFormat>Widescreen</PresentationFormat>
  <Paragraphs>510</Paragraphs>
  <Slides>80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80</vt:i4>
      </vt:variant>
    </vt:vector>
  </HeadingPairs>
  <TitlesOfParts>
    <vt:vector size="91" baseType="lpstr">
      <vt:lpstr>Arial</vt:lpstr>
      <vt:lpstr>Arial-BoldMT</vt:lpstr>
      <vt:lpstr>BookAntiqua</vt:lpstr>
      <vt:lpstr>BookAntiqua-Bold</vt:lpstr>
      <vt:lpstr>BookAntiqua-Italic</vt:lpstr>
      <vt:lpstr>Calibri</vt:lpstr>
      <vt:lpstr>Consolas</vt:lpstr>
      <vt:lpstr>Gill Sans MT</vt:lpstr>
      <vt:lpstr>Lora-Regular</vt:lpstr>
      <vt:lpstr>Wingdings 2</vt:lpstr>
      <vt:lpstr>Dividend</vt:lpstr>
      <vt:lpstr>JavaScript Chapter 2: JavaScript Essentials</vt:lpstr>
      <vt:lpstr>Introduction</vt:lpstr>
      <vt:lpstr>Variables</vt:lpstr>
      <vt:lpstr>Declaring variables</vt:lpstr>
      <vt:lpstr>let, var, and const</vt:lpstr>
      <vt:lpstr>let, var, and const</vt:lpstr>
      <vt:lpstr>Naming variables</vt:lpstr>
      <vt:lpstr>Primitive data types</vt:lpstr>
      <vt:lpstr>String</vt:lpstr>
      <vt:lpstr>String</vt:lpstr>
      <vt:lpstr>String</vt:lpstr>
      <vt:lpstr>Escape characters</vt:lpstr>
      <vt:lpstr>Escape characters</vt:lpstr>
      <vt:lpstr>Number</vt:lpstr>
      <vt:lpstr>Number</vt:lpstr>
      <vt:lpstr>BigInt</vt:lpstr>
      <vt:lpstr>Boolean</vt:lpstr>
      <vt:lpstr>Symbol</vt:lpstr>
      <vt:lpstr>Symbol</vt:lpstr>
      <vt:lpstr>Undefined</vt:lpstr>
      <vt:lpstr>null</vt:lpstr>
      <vt:lpstr>null</vt:lpstr>
      <vt:lpstr>Analyzing and modifying data types</vt:lpstr>
      <vt:lpstr>Working out the type of a variable</vt:lpstr>
      <vt:lpstr>Working out the type of a variable</vt:lpstr>
      <vt:lpstr>Working out the type of a variable</vt:lpstr>
      <vt:lpstr>Converting data types</vt:lpstr>
      <vt:lpstr>Converting data types</vt:lpstr>
      <vt:lpstr>Converting data types</vt:lpstr>
      <vt:lpstr>Converting data types</vt:lpstr>
      <vt:lpstr>Converting data types</vt:lpstr>
      <vt:lpstr>Converting data types</vt:lpstr>
      <vt:lpstr>Converting data types</vt:lpstr>
      <vt:lpstr>Practice exercise 2.1</vt:lpstr>
      <vt:lpstr>Operators</vt:lpstr>
      <vt:lpstr>Arithmetic operators</vt:lpstr>
      <vt:lpstr>Addition</vt:lpstr>
      <vt:lpstr>Addition</vt:lpstr>
      <vt:lpstr>Practice exercise 2.2</vt:lpstr>
      <vt:lpstr>Subtraction</vt:lpstr>
      <vt:lpstr>Subtraction</vt:lpstr>
      <vt:lpstr>Multiplication</vt:lpstr>
      <vt:lpstr>Division</vt:lpstr>
      <vt:lpstr>Exponentiation</vt:lpstr>
      <vt:lpstr>Exponentiation</vt:lpstr>
      <vt:lpstr>Modulus</vt:lpstr>
      <vt:lpstr>Modulus</vt:lpstr>
      <vt:lpstr>Modulus</vt:lpstr>
      <vt:lpstr>Unary operators: increment and decrement</vt:lpstr>
      <vt:lpstr>Unary operators: increment and decrement</vt:lpstr>
      <vt:lpstr>Prefix and postfix operators</vt:lpstr>
      <vt:lpstr>Prefix and postfix operators</vt:lpstr>
      <vt:lpstr>Prefix and postfix operators</vt:lpstr>
      <vt:lpstr>Combining the operators</vt:lpstr>
      <vt:lpstr>Practice exercise 2.3</vt:lpstr>
      <vt:lpstr>Assignment operators</vt:lpstr>
      <vt:lpstr>Assignment operators</vt:lpstr>
      <vt:lpstr>Assignment operators</vt:lpstr>
      <vt:lpstr>Practice exercise 2.4</vt:lpstr>
      <vt:lpstr>Comparison operators</vt:lpstr>
      <vt:lpstr>Equal</vt:lpstr>
      <vt:lpstr>Equal</vt:lpstr>
      <vt:lpstr>Not equal</vt:lpstr>
      <vt:lpstr>Not equal</vt:lpstr>
      <vt:lpstr>Greater than and smaller than</vt:lpstr>
      <vt:lpstr>Greater than and smaller than</vt:lpstr>
      <vt:lpstr>Greater than and smaller than</vt:lpstr>
      <vt:lpstr>Greater than and smaller than</vt:lpstr>
      <vt:lpstr>Logical operators</vt:lpstr>
      <vt:lpstr>And</vt:lpstr>
      <vt:lpstr>Or</vt:lpstr>
      <vt:lpstr>Not</vt:lpstr>
      <vt:lpstr>Miles-to-kilometers converter</vt:lpstr>
      <vt:lpstr>BMI calculator</vt:lpstr>
      <vt:lpstr>Self-check quiz</vt:lpstr>
      <vt:lpstr>Self-check quiz</vt:lpstr>
      <vt:lpstr>Self-check quiz</vt:lpstr>
      <vt:lpstr>Self-check quiz</vt:lpstr>
      <vt:lpstr>Self-check 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74</cp:revision>
  <dcterms:created xsi:type="dcterms:W3CDTF">2022-01-06T00:17:01Z</dcterms:created>
  <dcterms:modified xsi:type="dcterms:W3CDTF">2022-05-05T01:46:51Z</dcterms:modified>
</cp:coreProperties>
</file>