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8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05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4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8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87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7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2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3928-9EE3-4D52-9170-91FC2087DD5E}" type="datetimeFigureOut">
              <a:rPr lang="ru-RU" smtClean="0"/>
              <a:t>05.09.2021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CC98-DD58-449A-98D9-DF9B3EDF8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7FE27-56C9-4ADF-9E12-1AD9AB16F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rgbClr val="F8F8F8"/>
                </a:solidFill>
                <a:latin typeface="Chalk cyrillic freehand" panose="01000500000000000000" pitchFamily="2" charset="0"/>
              </a:rPr>
              <a:t>ГЕНЕРАТОР ТЕХНОЛОГИЧЕСКИХ КАРТ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9ED4C0-A59D-46C0-B95D-47058F3A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471" y="6971586"/>
            <a:ext cx="5143500" cy="239165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Denistina" panose="030B0406030203030204" pitchFamily="66" charset="0"/>
              </a:rPr>
              <a:t>Экономим Ваше время</a:t>
            </a:r>
          </a:p>
        </p:txBody>
      </p:sp>
    </p:spTree>
    <p:extLst>
      <p:ext uri="{BB962C8B-B14F-4D97-AF65-F5344CB8AC3E}">
        <p14:creationId xmlns:p14="http://schemas.microsoft.com/office/powerpoint/2010/main" val="26149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528EDB-3010-4AF6-81EC-2EC34F4A7F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042" y="3693691"/>
            <a:ext cx="5187852" cy="280956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1. ПОДГОТОВЬТЕ ФАЙЛ С 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КАЛЕНДАРНО-ТЕМАТИЧЕСКИМ 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ПЛАНИРОВАНИЕМ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Образец файла находится в папке </a:t>
            </a:r>
            <a:r>
              <a:rPr lang="en-US" dirty="0"/>
              <a:t>files </a:t>
            </a:r>
            <a:r>
              <a:rPr lang="ru-RU" dirty="0"/>
              <a:t>под названием КТП.</a:t>
            </a:r>
            <a:r>
              <a:rPr lang="en-US" dirty="0"/>
              <a:t>xlsx</a:t>
            </a:r>
            <a:r>
              <a:rPr lang="ru-RU" dirty="0"/>
              <a:t>. Рекомендуем сохранить этот файл на всякий случай, а его копию редактировать в соответствие с собственными нуждами.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Структура файла следующая: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Самое главное здесь – указать формат ячеек с датами проведения уроков как «Дата».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Кроме того, обратите внимание на ячейки, выделенные синим цветом. В них можно указать промежуток уроков, для которых будут сгенерированы план-конспекты. Таким образом, удобно печатать их, например, раз в неделю.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Можно для каждого урока сделать отдельный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29567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Образец файла находится в папке </a:t>
            </a:r>
            <a:r>
              <a:rPr lang="en-US" dirty="0"/>
              <a:t>files </a:t>
            </a:r>
            <a:r>
              <a:rPr lang="ru-RU" dirty="0"/>
              <a:t>под названием КТП.</a:t>
            </a:r>
            <a:r>
              <a:rPr lang="en-US" dirty="0"/>
              <a:t>xlsx</a:t>
            </a:r>
            <a:r>
              <a:rPr lang="ru-RU" dirty="0"/>
              <a:t>. Рекомендуем сохранить этот файл на всякий случай, а его копию редактировать в соответствие с собственными нуждами.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Структура файла следующая: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По аналогии переделайте собственный типовой конспект. Обратите внимание, что на месте имени преподавателя необходимо оставить надпись </a:t>
            </a:r>
            <a:r>
              <a:rPr lang="en-US" dirty="0"/>
              <a:t>{{name}}</a:t>
            </a:r>
            <a:r>
              <a:rPr lang="ru-RU" dirty="0"/>
              <a:t>, на месте даты – </a:t>
            </a:r>
            <a:r>
              <a:rPr lang="en-US" dirty="0"/>
              <a:t>{{date}}</a:t>
            </a:r>
            <a:r>
              <a:rPr lang="ru-RU" dirty="0"/>
              <a:t> и так далее.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ru-RU" b="1" dirty="0">
                <a:solidFill>
                  <a:srgbClr val="0070C0"/>
                </a:solidFill>
              </a:rPr>
              <a:t>. ПОДГОТОВЬТЕ ФАЙЛ-ШАБЛОН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С ТИПОВЫМ КОСПЕКТОМ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045212-9057-4376-AB53-9D5CCCCC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22" y="3906345"/>
            <a:ext cx="5198772" cy="36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4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Запустится окно с программой. Далее у Вас два варианта: создать новый профиль с новыми данными, либо использовать имеющийся.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первом запуске готовых профилей не будет, поэтому рассмотрим процесс их создания.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этом нет ничего сложного: просто сверху вниз заполните графы с названием предмета, ФИО преподавателя и классом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3. ЗАПУСТИТЕ ФАЙЛ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GENERATOR.EXE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FC4E41-3D3E-43B0-A445-4D0D475507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6562" y="5130662"/>
            <a:ext cx="5174844" cy="4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Далее выбираем файл с календарно-тематическим планированием, подготовленным на первом шаге. Если вы ведёте несколько предметов, можно хранить несколько файлов с КТП, и на этом шаге выбирать нужный из них.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Потом аналогичным образом выбираем файл с шаблоном </a:t>
            </a:r>
            <a:r>
              <a:rPr lang="ru-RU" dirty="0" err="1"/>
              <a:t>техкарты</a:t>
            </a:r>
            <a:r>
              <a:rPr lang="ru-RU" dirty="0"/>
              <a:t>/конспекта. Всё сказанное выше справедливо и для этого файла.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Из выпадающего списка ниже необходимо выбрать </a:t>
            </a:r>
            <a:r>
              <a:rPr lang="ru-RU" b="1" dirty="0"/>
              <a:t>Создать новый профиль</a:t>
            </a:r>
            <a:r>
              <a:rPr lang="en-US" b="1" dirty="0"/>
              <a:t>.json</a:t>
            </a:r>
            <a:r>
              <a:rPr lang="ru-RU" b="1" dirty="0"/>
              <a:t> </a:t>
            </a: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ru-RU" b="1" dirty="0">
                <a:solidFill>
                  <a:srgbClr val="0070C0"/>
                </a:solidFill>
              </a:rPr>
              <a:t>. СОЗДАЙТЕ НОВЫЙ ПРОФИЛЬ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0F1C31-AC16-4259-9051-6717BE5264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073" y="5341365"/>
            <a:ext cx="5269815" cy="44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этого нажимаем на кнопку «Применить». Значения в правой части окна изменят значения на только что введённые.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Нажимаем «Сгенерировать карты!» и после небольшой паузы в папке </a:t>
            </a:r>
            <a:r>
              <a:rPr lang="ru-RU" dirty="0" err="1"/>
              <a:t>Техкарты</a:t>
            </a:r>
            <a:r>
              <a:rPr lang="ru-RU" dirty="0"/>
              <a:t> готовые появится некоторое количество файлов (в зависимости от значения, заданного в п.1)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5. СГЕНЕРИРУЙТЕ ТЕХКАРТЫ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A1E53A-B958-49FA-A48E-3E5B42D8EC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073" y="2848375"/>
            <a:ext cx="5269817" cy="3973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0010C7-259E-4FD5-928C-673230B23B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4018" y="8111354"/>
            <a:ext cx="43719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3C9F7-55D6-407A-A6B3-BF67792749D8}"/>
              </a:ext>
            </a:extLst>
          </p:cNvPr>
          <p:cNvSpPr txBox="1"/>
          <p:nvPr/>
        </p:nvSpPr>
        <p:spPr>
          <a:xfrm>
            <a:off x="409074" y="1913017"/>
            <a:ext cx="5269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При повторном открытии программы введённые ранее данные будут сохранены автоматически.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Выберите созданный ранее профиль в выпадающем списке рядом с кнопкой «Применить»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Нажмите кнопку «Применить». Значения в правой части окна поменяются в соответствие с профилем.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643226E-9E0E-4E00-BA16-E988FC2F7281}"/>
              </a:ext>
            </a:extLst>
          </p:cNvPr>
          <p:cNvCxnSpPr/>
          <p:nvPr/>
        </p:nvCxnSpPr>
        <p:spPr>
          <a:xfrm>
            <a:off x="6100011" y="0"/>
            <a:ext cx="0" cy="10046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B2F9-1DB8-4578-90C2-9D4D7803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90098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6. ПРИ ПОВТОРНОМ ОТКРЫТИИ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FF2B9-0705-47B2-B5D2-FE1CFCB0E5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075" y="3809331"/>
            <a:ext cx="5269820" cy="8337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5DB397-0801-4DFF-8CA3-B9B679B5E2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8789" y="5353893"/>
            <a:ext cx="5220106" cy="43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24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403</Words>
  <Application>Microsoft Office PowerPoint</Application>
  <PresentationFormat>Лист A4 (210x297 мм)</PresentationFormat>
  <Paragraphs>81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Chalk cyrillic freehand</vt:lpstr>
      <vt:lpstr>Denistina</vt:lpstr>
      <vt:lpstr>Тема Office</vt:lpstr>
      <vt:lpstr>ГЕНЕРАТОР ТЕХНОЛОГИЧЕСКИХ КАРТ</vt:lpstr>
      <vt:lpstr>1. ПОДГОТОВЬТЕ ФАЙЛ С  КАЛЕНДАРНО-ТЕМАТИЧЕСКИМ  ПЛАНИРОВАНИЕМ</vt:lpstr>
      <vt:lpstr>2. ПОДГОТОВЬТЕ ФАЙЛ-ШАБЛОН С ТИПОВЫМ КОСПЕКТОМ</vt:lpstr>
      <vt:lpstr>3. ЗАПУСТИТЕ ФАЙЛ  GENERATOR.EXE</vt:lpstr>
      <vt:lpstr>4. СОЗДАЙТЕ НОВЫЙ ПРОФИЛЬ</vt:lpstr>
      <vt:lpstr>5. СГЕНЕРИРУЙТЕ ТЕХКАРТЫ</vt:lpstr>
      <vt:lpstr>6. ПРИ ПОВТОРНОМ ОТКРЫТИИ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ТЕХНОЛОГИЧЕСКИХ КАРТ</dc:title>
  <dc:creator>Михаил Молотков</dc:creator>
  <cp:lastModifiedBy>Михаил Молотков</cp:lastModifiedBy>
  <cp:revision>5</cp:revision>
  <dcterms:created xsi:type="dcterms:W3CDTF">2021-09-05T10:41:17Z</dcterms:created>
  <dcterms:modified xsi:type="dcterms:W3CDTF">2021-09-05T11:19:20Z</dcterms:modified>
</cp:coreProperties>
</file>