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</p:sldIdLst>
  <p:sldSz cx="9144000" cy="7315200" type="screen4x3"/>
  <p:notesSz cx="91440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
   <Relationship Id="rId1" Target="theme/theme1.xml" Type="http://schemas.openxmlformats.org/officeDocument/2006/relationships/theme"/>

   <Relationship Id="rId2" Target="slideMasters/slideMaster1.xml" Type="http://schemas.openxmlformats.org/officeDocument/2006/relationships/slideMaster"/>

   <Relationship Id="rId3" Target="notesMasters/notesMaster1.xml" Type="http://schemas.openxmlformats.org/officeDocument/2006/relationships/notesMaster"/>

   <Relationship Id="rId4" Target="viewProps.xml" Type="http://schemas.openxmlformats.org/officeDocument/2006/relationships/viewProps"/>

   <Relationship Id="rId5" Target="presProps.xml" Type="http://schemas.openxmlformats.org/officeDocument/2006/relationships/presProps"/>

   <Relationship Id="rId6" Target="tableStyles.xml" Type="http://schemas.openxmlformats.org/officeDocument/2006/relationships/tableStyles"/>

   <Relationship Id="rId7" Target="slides/slide1.xml" Type="http://schemas.openxmlformats.org/officeDocument/2006/relationships/slide"/>
   <Relationship Id="rId8" Target="slides/slide2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
   <Relationship Id="rId1" Target="../slideLayouts/slideLayout1.xml" Type="http://schemas.openxmlformats.org/officeDocument/2006/relationships/slideLayout"/>

   <Relationship Id="rId2" Target="../media/media-1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
   <Relationship Id="rId1" Target="../slideLayouts/slideLayout1.xml" Type="http://schemas.openxmlformats.org/officeDocument/2006/relationships/slideLayout"/>

   <Relationship Id="rId2" Target="../media/media-2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a-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1703707"/>
            <a:ext cx="9144000" cy="3907787"/>
          </a:xfrm>
          <a:prstGeom prst="rect">
            <a:avLst/>
          </a:prstGeom>
        </p:spPr>
      </p:pic>
      <p:sp>
        <p:nvSpPr>
          <p:cNvPr id="3" name="TextBox"/>
          <p:cNvSpPr txBox="1"/>
          <p:nvPr/>
        </p:nvSpPr>
        <p:spPr>
          <a:xfrm rot="0">
            <a:off x="0" y="0"/>
            <a:ext cx="9144000" cy="73152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Title :Vehicle</a:t>
            </a:r>
            <a:endParaRPr dirty="0" lang="en-US"/>
          </a:p>
          <a:p>
            <a:pPr/>
            <a:r>
              <a:rPr dirty="0" lang="en-US" smtClean="0"/>
              <a:t>Path :sldemo_autotrans/Vehicle</a:t>
            </a:r>
            <a:endParaRPr dirty="0" lang="en-US"/>
          </a:p>
          <a:p>
            <a:pPr/>
            <a:r>
              <a:rPr dirty="0" lang="en-US" smtClean="0"/>
              <a:t>Classification :Info</a:t>
            </a:r>
            <a:endParaRPr dirty="0" lang="en-US"/>
          </a:p>
          <a:p>
            <a:pPr/>
            <a:r>
              <a:rPr dirty="0" lang="en-US" smtClean="0"/>
              <a:t>Comments : Change the vehicle image</a:t>
            </a:r>
            <a:endParaRPr dirty="0" lang="en-US"/>
          </a:p>
          <a:p>
            <a:pPr/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a-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71306"/>
            <a:ext cx="9144000" cy="7172587"/>
          </a:xfrm>
          <a:prstGeom prst="rect">
            <a:avLst/>
          </a:prstGeom>
        </p:spPr>
      </p:pic>
      <p:sp>
        <p:nvSpPr>
          <p:cNvPr id="3" name="TextBox"/>
          <p:cNvSpPr txBox="1"/>
          <p:nvPr/>
        </p:nvSpPr>
        <p:spPr>
          <a:xfrm rot="0">
            <a:off x="0" y="0"/>
            <a:ext cx="9144000" cy="73152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Title :TransmissionGear Wiring</a:t>
            </a:r>
            <a:endParaRPr dirty="0" lang="en-US"/>
          </a:p>
          <a:p>
            <a:pPr/>
            <a:r>
              <a:rPr dirty="0" lang="en-US" smtClean="0"/>
              <a:t>Path :sldemo_autotrans/Transmission/TransmissionRatio</a:t>
            </a:r>
            <a:endParaRPr dirty="0" lang="en-US"/>
          </a:p>
          <a:p>
            <a:pPr/>
            <a:r>
              <a:rPr dirty="0" lang="en-US" smtClean="0"/>
              <a:t>Classification :Warning</a:t>
            </a:r>
            <a:endParaRPr dirty="0" lang="en-US"/>
          </a:p>
          <a:p>
            <a:pPr/>
            <a:r>
              <a:rPr dirty="0" lang="en-US" smtClean="0"/>
              <a:t>Comments :Wirng can be improved.</a:t>
            </a:r>
            <a:endParaRPr dirty="0" lang="en-US"/>
          </a:p>
          <a:p>
            <a:pPr/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Blank</dc:title>
  <dc:subject/>
  <dc:creator>exportToPPTX</dc:creator>
  <cp:keywords/>
  <dc:description/>
  <cp:lastModifiedBy>exportToPPTX</cp:lastModifiedBy>
  <cp:revision>1</cp:revision>
  <dcterms:created xsi:type="dcterms:W3CDTF">2020-05-02T16:08:22</dcterms:created>
  <dcterms:modified xsi:type="dcterms:W3CDTF">2020-05-02T16:08:22</dcterms:modified>
</cp:coreProperties>
</file>