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</p:sldIdLst>
  <p:sldSz cx="9144000" cy="7315200" type="screen4x3"/>
  <p:notesSz cx="91440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Scale = maxfixed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Blank</dc:title>
  <dc:subject/>
  <dc:creator>exportToPPTX</dc:creator>
  <cp:keywords/>
  <dc:description/>
  <cp:lastModifiedBy>exportToPPTX</cp:lastModifiedBy>
  <cp:revision>1</cp:revision>
  <dcterms:created xsi:type="dcterms:W3CDTF">2018-04-30T17:09:53</dcterms:created>
  <dcterms:modified xsi:type="dcterms:W3CDTF">2018-04-30T17:10:50</dcterms:modified>
</cp:coreProperties>
</file>