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0" r:id="rId9"/>
    <p:sldId id="264" r:id="rId10"/>
    <p:sldId id="272" r:id="rId11"/>
    <p:sldId id="265" r:id="rId12"/>
    <p:sldId id="266" r:id="rId13"/>
    <p:sldId id="267" r:id="rId14"/>
    <p:sldId id="268" r:id="rId15"/>
    <p:sldId id="269" r:id="rId16"/>
    <p:sldId id="273"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96" d="100"/>
          <a:sy n="96" d="100"/>
        </p:scale>
        <p:origin x="1068"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28/03/2015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5720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28/03/2015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6137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28/03/2015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441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28/03/2015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61914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28/03/2015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043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28/03/2015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7961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28/03/2015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5336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28/03/2015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58688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28/03/2015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42582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28/03/2015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58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3C97F72-DBDC-4393-9B9F-0DFAD4C71A80}" type="datetimeFigureOut">
              <a:rPr lang="es-PE" smtClean="0"/>
              <a:t>28/03/2015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65423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3C97F72-DBDC-4393-9B9F-0DFAD4C71A80}" type="datetimeFigureOut">
              <a:rPr lang="es-PE" smtClean="0"/>
              <a:t>28/03/2015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0601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3C97F72-DBDC-4393-9B9F-0DFAD4C71A80}" type="datetimeFigureOut">
              <a:rPr lang="es-PE" smtClean="0"/>
              <a:t>28/03/2015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7003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97F72-DBDC-4393-9B9F-0DFAD4C71A80}" type="datetimeFigureOut">
              <a:rPr lang="es-PE" smtClean="0"/>
              <a:t>28/03/2015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7728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28/03/2015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18359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28/03/2015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8190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C97F72-DBDC-4393-9B9F-0DFAD4C71A80}" type="datetimeFigureOut">
              <a:rPr lang="es-PE" smtClean="0"/>
              <a:t>28/03/2015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32E80C-826F-4675-A971-7806BDC68A1F}" type="slidenum">
              <a:rPr lang="es-PE" smtClean="0"/>
              <a:t>‹Nº›</a:t>
            </a:fld>
            <a:endParaRPr lang="es-PE"/>
          </a:p>
        </p:txBody>
      </p:sp>
    </p:spTree>
    <p:extLst>
      <p:ext uri="{BB962C8B-B14F-4D97-AF65-F5344CB8AC3E}">
        <p14:creationId xmlns:p14="http://schemas.microsoft.com/office/powerpoint/2010/main" val="79797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PRUEBAS DE SOFTWARE</a:t>
            </a:r>
            <a:endParaRPr lang="es-PE" b="1" dirty="0"/>
          </a:p>
        </p:txBody>
      </p:sp>
      <p:sp>
        <p:nvSpPr>
          <p:cNvPr id="3" name="Subtítulo 2"/>
          <p:cNvSpPr>
            <a:spLocks noGrp="1"/>
          </p:cNvSpPr>
          <p:nvPr>
            <p:ph type="subTitle" idx="1"/>
          </p:nvPr>
        </p:nvSpPr>
        <p:spPr/>
        <p:txBody>
          <a:bodyPr/>
          <a:lstStyle/>
          <a:p>
            <a:r>
              <a:rPr lang="es-PE" dirty="0" smtClean="0"/>
              <a:t>Integrante:</a:t>
            </a:r>
          </a:p>
          <a:p>
            <a:r>
              <a:rPr lang="es-PE" dirty="0" smtClean="0"/>
              <a:t>Ivan, Linares Guerrero</a:t>
            </a:r>
            <a:endParaRPr lang="es-PE" dirty="0"/>
          </a:p>
        </p:txBody>
      </p:sp>
    </p:spTree>
    <p:extLst>
      <p:ext uri="{BB962C8B-B14F-4D97-AF65-F5344CB8AC3E}">
        <p14:creationId xmlns:p14="http://schemas.microsoft.com/office/powerpoint/2010/main" val="313668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dirty="0"/>
          </a:p>
        </p:txBody>
      </p:sp>
      <p:sp>
        <p:nvSpPr>
          <p:cNvPr id="3" name="2 Marcador de contenido"/>
          <p:cNvSpPr>
            <a:spLocks noGrp="1"/>
          </p:cNvSpPr>
          <p:nvPr>
            <p:ph idx="1"/>
          </p:nvPr>
        </p:nvSpPr>
        <p:spPr/>
        <p:txBody>
          <a:bodyPr/>
          <a:lstStyle/>
          <a:p>
            <a:endParaRPr lang="es-PE"/>
          </a:p>
        </p:txBody>
      </p:sp>
      <p:pic>
        <p:nvPicPr>
          <p:cNvPr id="4" name="Picture 2" descr="C:\Users\IVAN\Desktop\imagenes\bienveni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435" y="1643401"/>
            <a:ext cx="9254184" cy="426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1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Proceso de </a:t>
            </a:r>
            <a:r>
              <a:rPr lang="es-PE" dirty="0"/>
              <a:t>G</a:t>
            </a:r>
            <a:r>
              <a:rPr lang="es-PE" dirty="0" smtClean="0"/>
              <a:t>enerar Orden de Salida</a:t>
            </a:r>
            <a:endParaRPr lang="es-PE" dirty="0"/>
          </a:p>
        </p:txBody>
      </p:sp>
      <p:pic>
        <p:nvPicPr>
          <p:cNvPr id="3074" name="Picture 2" descr="C:\Users\IVAN\Desktop\imagenes\orden_salid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8922" y="1601609"/>
            <a:ext cx="9325040" cy="431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9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4099" name="Picture 3" descr="C:\Users\IVAN\Desktop\imagenes\ingresar_client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0321" y="1916095"/>
            <a:ext cx="9620055" cy="448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31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5122" name="Picture 2" descr="C:\Users\IVAN\Desktop\imagenes\ingresar_ru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8435" y="2024697"/>
            <a:ext cx="9277107" cy="42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34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6146" name="Picture 2" descr="C:\Users\IVAN\Desktop\imagenes\ingresar_telefon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713" y="1966306"/>
            <a:ext cx="9318984" cy="430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5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Proceso de Generar Orden de Salida</a:t>
            </a:r>
          </a:p>
        </p:txBody>
      </p:sp>
      <p:pic>
        <p:nvPicPr>
          <p:cNvPr id="7170" name="Picture 2" descr="C:\Users\IVAN\Desktop\imagenes\orden_salida_generad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0749" y="1933567"/>
            <a:ext cx="9682005" cy="446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80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Selenium 2.9.0</a:t>
            </a:r>
            <a:endParaRPr lang="es-PE" dirty="0"/>
          </a:p>
        </p:txBody>
      </p:sp>
      <p:pic>
        <p:nvPicPr>
          <p:cNvPr id="2050" name="Picture 2" descr="C:\Users\Clase\Desktop\selenium-lo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1274" y="573155"/>
            <a:ext cx="656603" cy="65660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lase\Desktop\sel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479" y="1696799"/>
            <a:ext cx="8494644" cy="453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14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Introducción</a:t>
            </a:r>
            <a:r>
              <a:rPr lang="es-PE" dirty="0"/>
              <a:t/>
            </a:r>
            <a:br>
              <a:rPr lang="es-PE" dirty="0"/>
            </a:br>
            <a:endParaRPr lang="es-PE" dirty="0"/>
          </a:p>
        </p:txBody>
      </p:sp>
      <p:sp>
        <p:nvSpPr>
          <p:cNvPr id="3" name="Marcador de contenido 2"/>
          <p:cNvSpPr>
            <a:spLocks noGrp="1"/>
          </p:cNvSpPr>
          <p:nvPr>
            <p:ph idx="1"/>
          </p:nvPr>
        </p:nvSpPr>
        <p:spPr/>
        <p:txBody>
          <a:bodyPr>
            <a:normAutofit/>
          </a:bodyPr>
          <a:lstStyle/>
          <a:p>
            <a:r>
              <a:rPr lang="es-ES" dirty="0" smtClean="0"/>
              <a:t>Transportes </a:t>
            </a:r>
            <a:r>
              <a:rPr lang="es-ES" dirty="0"/>
              <a:t>SUGA S.R.L. es una empresa dedicada al transporte y abastecimiento de agua a las empresas que se encargan de la crianza de pollos, chanchos y pavos, entre sus clientes más reconocidos se encuentran REDONDOS Y SAN FERNANDO. Ubicada en la Urbanización Retes 365 – Huaral, comenzó sus actividades a mediados de 1993, contribuyendo al crecimiento de sus clientes, suministrando agua durante los 365 días del año</a:t>
            </a:r>
            <a:r>
              <a:rPr lang="es-ES" dirty="0" smtClean="0"/>
              <a:t>.</a:t>
            </a:r>
            <a:endParaRPr lang="es-PE" dirty="0"/>
          </a:p>
          <a:p>
            <a:pPr marL="0" indent="0">
              <a:buNone/>
            </a:pPr>
            <a:endParaRPr lang="es-PE" dirty="0"/>
          </a:p>
        </p:txBody>
      </p:sp>
    </p:spTree>
    <p:extLst>
      <p:ext uri="{BB962C8B-B14F-4D97-AF65-F5344CB8AC3E}">
        <p14:creationId xmlns:p14="http://schemas.microsoft.com/office/powerpoint/2010/main" val="136822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Misión - Visión</a:t>
            </a:r>
            <a:endParaRPr lang="es-PE" b="1" dirty="0"/>
          </a:p>
        </p:txBody>
      </p:sp>
      <p:sp>
        <p:nvSpPr>
          <p:cNvPr id="3" name="Marcador de contenido 2"/>
          <p:cNvSpPr>
            <a:spLocks noGrp="1"/>
          </p:cNvSpPr>
          <p:nvPr>
            <p:ph idx="1"/>
          </p:nvPr>
        </p:nvSpPr>
        <p:spPr/>
        <p:txBody>
          <a:bodyPr>
            <a:normAutofit/>
          </a:bodyPr>
          <a:lstStyle/>
          <a:p>
            <a:r>
              <a:rPr lang="es-ES" dirty="0"/>
              <a:t>Su misión es </a:t>
            </a:r>
            <a:r>
              <a:rPr lang="es-PE" dirty="0"/>
              <a:t>brindar un servicio de primera calidad en el transporte de</a:t>
            </a:r>
            <a:r>
              <a:rPr lang="es-PR" dirty="0"/>
              <a:t> agua</a:t>
            </a:r>
            <a:r>
              <a:rPr lang="es-PE" dirty="0"/>
              <a:t>, cumpliendo con los estándares de seguridad, garantía y tiempos de entrega pactados con nuestros clientes.</a:t>
            </a:r>
          </a:p>
          <a:p>
            <a:pPr marL="0" indent="0">
              <a:buNone/>
            </a:pPr>
            <a:endParaRPr lang="es-PE" dirty="0"/>
          </a:p>
          <a:p>
            <a:r>
              <a:rPr lang="es-PE" dirty="0"/>
              <a:t>Su visión es ser una empresa de transporte de agua de reconocimiento a nivel nacional, cubriendo las principales rutas de nuestro país</a:t>
            </a:r>
            <a:r>
              <a:rPr lang="es-PE" dirty="0" smtClean="0"/>
              <a:t>.</a:t>
            </a:r>
            <a:endParaRPr lang="es-PE" dirty="0"/>
          </a:p>
        </p:txBody>
      </p:sp>
    </p:spTree>
    <p:extLst>
      <p:ext uri="{BB962C8B-B14F-4D97-AF65-F5344CB8AC3E}">
        <p14:creationId xmlns:p14="http://schemas.microsoft.com/office/powerpoint/2010/main" val="17927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Descripción</a:t>
            </a:r>
            <a:endParaRPr lang="es-PE" b="1" dirty="0"/>
          </a:p>
        </p:txBody>
      </p:sp>
      <p:sp>
        <p:nvSpPr>
          <p:cNvPr id="3" name="Marcador de contenido 2"/>
          <p:cNvSpPr>
            <a:spLocks noGrp="1"/>
          </p:cNvSpPr>
          <p:nvPr>
            <p:ph idx="1"/>
          </p:nvPr>
        </p:nvSpPr>
        <p:spPr/>
        <p:txBody>
          <a:bodyPr>
            <a:normAutofit/>
          </a:bodyPr>
          <a:lstStyle/>
          <a:p>
            <a:r>
              <a:rPr lang="es-PE" dirty="0"/>
              <a:t>La empresa cuenta con su propio sistema de abastecimiento de combustible (dentro de la empresa se ubica un pequeño grifo el cual abastece a todas las unidades), sin embargo, no llevan un control acerca de cuanto consumen las unidades, ya que generalmente tienen acceso libre al uso del combustible, esto trae consigo que algunos choferes lucren con el combustible.</a:t>
            </a:r>
          </a:p>
          <a:p>
            <a:pPr marL="0" indent="0">
              <a:buNone/>
            </a:pPr>
            <a:endParaRPr lang="es-PE" dirty="0"/>
          </a:p>
          <a:p>
            <a:pPr marL="0" indent="0">
              <a:buNone/>
            </a:pPr>
            <a:endParaRPr lang="es-PE" dirty="0" smtClean="0"/>
          </a:p>
          <a:p>
            <a:pPr marL="0" indent="0">
              <a:buNone/>
            </a:pPr>
            <a:endParaRPr lang="es-PE" dirty="0"/>
          </a:p>
        </p:txBody>
      </p:sp>
    </p:spTree>
    <p:extLst>
      <p:ext uri="{BB962C8B-B14F-4D97-AF65-F5344CB8AC3E}">
        <p14:creationId xmlns:p14="http://schemas.microsoft.com/office/powerpoint/2010/main" val="276413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Finalidad</a:t>
            </a:r>
            <a:endParaRPr lang="es-PE" b="1" dirty="0"/>
          </a:p>
        </p:txBody>
      </p:sp>
      <p:sp>
        <p:nvSpPr>
          <p:cNvPr id="3" name="Marcador de contenido 2"/>
          <p:cNvSpPr>
            <a:spLocks noGrp="1"/>
          </p:cNvSpPr>
          <p:nvPr>
            <p:ph idx="1"/>
          </p:nvPr>
        </p:nvSpPr>
        <p:spPr/>
        <p:txBody>
          <a:bodyPr/>
          <a:lstStyle/>
          <a:p>
            <a:r>
              <a:rPr lang="es-PE" dirty="0"/>
              <a:t>La finalidad </a:t>
            </a:r>
            <a:r>
              <a:rPr lang="es-PE" dirty="0" smtClean="0"/>
              <a:t>es </a:t>
            </a:r>
            <a:r>
              <a:rPr lang="es-PE" dirty="0"/>
              <a:t>controlar el ingreso y salida de combustible, el cual traerá como consecuencia que el cliente pueda identificar qué unidades le generan mayor rentabilidad. Para esto se necesitará analizar los procesos, asimismo la cantidad de unidades, choferes, costos, distancias recorridas para poder establecer si realmente existe un mal manejo del combustible.</a:t>
            </a:r>
          </a:p>
          <a:p>
            <a:endParaRPr lang="es-PE" dirty="0"/>
          </a:p>
        </p:txBody>
      </p:sp>
    </p:spTree>
    <p:extLst>
      <p:ext uri="{BB962C8B-B14F-4D97-AF65-F5344CB8AC3E}">
        <p14:creationId xmlns:p14="http://schemas.microsoft.com/office/powerpoint/2010/main" val="345057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Propósito</a:t>
            </a:r>
            <a:endParaRPr lang="es-PE" b="1" dirty="0"/>
          </a:p>
        </p:txBody>
      </p:sp>
      <p:sp>
        <p:nvSpPr>
          <p:cNvPr id="3" name="Marcador de contenido 2"/>
          <p:cNvSpPr>
            <a:spLocks noGrp="1"/>
          </p:cNvSpPr>
          <p:nvPr>
            <p:ph idx="1"/>
          </p:nvPr>
        </p:nvSpPr>
        <p:spPr/>
        <p:txBody>
          <a:bodyPr/>
          <a:lstStyle/>
          <a:p>
            <a:r>
              <a:rPr lang="es-PE" dirty="0" smtClean="0"/>
              <a:t>El sistema </a:t>
            </a:r>
            <a:r>
              <a:rPr lang="es-PE" dirty="0"/>
              <a:t>de software </a:t>
            </a:r>
            <a:r>
              <a:rPr lang="es-PE" dirty="0" smtClean="0"/>
              <a:t>automatizado </a:t>
            </a:r>
            <a:r>
              <a:rPr lang="es-PE" dirty="0"/>
              <a:t>se </a:t>
            </a:r>
            <a:r>
              <a:rPr lang="es-PE" dirty="0" smtClean="0"/>
              <a:t>encarga </a:t>
            </a:r>
            <a:r>
              <a:rPr lang="es-PE" dirty="0"/>
              <a:t>de la elaboración, manejo, verificación y reporte del control de combustible proporcionada </a:t>
            </a:r>
            <a:r>
              <a:rPr lang="es-PE" dirty="0" smtClean="0"/>
              <a:t>por </a:t>
            </a:r>
            <a:r>
              <a:rPr lang="es-PE" dirty="0"/>
              <a:t>TRANSPORTES SUGA S.R.L. Para la elaboración de dicho software, se satisfacen los requerimientos dados por los altos mandos de la empresa que se basan en el seguimiento del ingreso y salida de combustible por parte de las unidades de abastecen agua a diferentes empresas. </a:t>
            </a:r>
          </a:p>
          <a:p>
            <a:endParaRPr lang="es-PE" dirty="0"/>
          </a:p>
        </p:txBody>
      </p:sp>
    </p:spTree>
    <p:extLst>
      <p:ext uri="{BB962C8B-B14F-4D97-AF65-F5344CB8AC3E}">
        <p14:creationId xmlns:p14="http://schemas.microsoft.com/office/powerpoint/2010/main" val="312785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a:xfrm>
            <a:off x="2589212" y="876300"/>
            <a:ext cx="8915400" cy="5034922"/>
          </a:xfrm>
        </p:spPr>
        <p:txBody>
          <a:bodyPr>
            <a:normAutofit fontScale="92500"/>
          </a:bodyPr>
          <a:lstStyle/>
          <a:p>
            <a:pPr lvl="0"/>
            <a:r>
              <a:rPr lang="es-ES" dirty="0"/>
              <a:t>Mantenimiento de </a:t>
            </a:r>
            <a:r>
              <a:rPr lang="es-ES" dirty="0" smtClean="0"/>
              <a:t>choferes, Unidades de Transporte, Clientes, Proveedores, Rutas, Usuarios </a:t>
            </a:r>
            <a:r>
              <a:rPr lang="es-ES" dirty="0"/>
              <a:t>(incluirá registro, actualización, obtención y eliminación de datos).</a:t>
            </a:r>
            <a:endParaRPr lang="es-PE" dirty="0"/>
          </a:p>
          <a:p>
            <a:pPr lvl="0"/>
            <a:r>
              <a:rPr lang="es-PE" dirty="0" smtClean="0"/>
              <a:t>Control </a:t>
            </a:r>
            <a:r>
              <a:rPr lang="es-PE" dirty="0"/>
              <a:t>de las entradas y salidas de las unidades de transporte.</a:t>
            </a:r>
          </a:p>
          <a:p>
            <a:pPr lvl="0"/>
            <a:r>
              <a:rPr lang="es-PE" dirty="0"/>
              <a:t>Control de despacho a las unidades con el combustible asignado.</a:t>
            </a:r>
          </a:p>
          <a:p>
            <a:pPr lvl="0"/>
            <a:r>
              <a:rPr lang="es-PE" dirty="0"/>
              <a:t>Control de compras de combustible (la compra se realiza una vez por semana a mayoristas y a diario la compra se realiza al menudeo).</a:t>
            </a:r>
          </a:p>
          <a:p>
            <a:pPr lvl="0"/>
            <a:r>
              <a:rPr lang="es-PE" dirty="0"/>
              <a:t>Reporte de unidades y conductores que producen una mayor rentabilidad por viaje a cada planta/empresa.</a:t>
            </a:r>
          </a:p>
          <a:p>
            <a:pPr lvl="0"/>
            <a:r>
              <a:rPr lang="es-PE" dirty="0"/>
              <a:t>Reporte de identificación del consumo promedio adecuado para cada ruta.</a:t>
            </a:r>
          </a:p>
          <a:p>
            <a:pPr lvl="0"/>
            <a:r>
              <a:rPr lang="es-PE" dirty="0"/>
              <a:t>Reporte de utilidades generadas comparando el precio de compra del combustible con sus actuales proveedores con el precio real del mercado.</a:t>
            </a:r>
          </a:p>
          <a:p>
            <a:pPr lvl="0"/>
            <a:r>
              <a:rPr lang="es-PE" dirty="0"/>
              <a:t>Reporte de choferes infractores</a:t>
            </a:r>
          </a:p>
          <a:p>
            <a:pPr lvl="0"/>
            <a:r>
              <a:rPr lang="es-PE" dirty="0"/>
              <a:t>Reporte de estado de las unidades de transporte y el consumo en exceso que estas producen.</a:t>
            </a:r>
          </a:p>
          <a:p>
            <a:endParaRPr lang="es-PE" dirty="0"/>
          </a:p>
        </p:txBody>
      </p:sp>
    </p:spTree>
    <p:extLst>
      <p:ext uri="{BB962C8B-B14F-4D97-AF65-F5344CB8AC3E}">
        <p14:creationId xmlns:p14="http://schemas.microsoft.com/office/powerpoint/2010/main" val="299214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mtClean="0"/>
              <a:t>ISO </a:t>
            </a:r>
            <a:r>
              <a:rPr lang="es-PE" smtClean="0"/>
              <a:t>29119</a:t>
            </a:r>
            <a:endParaRPr lang="es-PE" dirty="0"/>
          </a:p>
        </p:txBody>
      </p:sp>
      <p:sp>
        <p:nvSpPr>
          <p:cNvPr id="3" name="2 Marcador de contenido"/>
          <p:cNvSpPr>
            <a:spLocks noGrp="1"/>
          </p:cNvSpPr>
          <p:nvPr>
            <p:ph idx="1"/>
          </p:nvPr>
        </p:nvSpPr>
        <p:spPr/>
        <p:txBody>
          <a:bodyPr/>
          <a:lstStyle/>
          <a:p>
            <a:endParaRPr lang="es-P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452977"/>
            <a:ext cx="80391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75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dirty="0"/>
          </a:p>
        </p:txBody>
      </p:sp>
      <p:pic>
        <p:nvPicPr>
          <p:cNvPr id="2050" name="Picture 2" descr="C:\Users\IVAN\Desktop\imagenes\usuario_no_exis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678" y="3253821"/>
            <a:ext cx="5514975" cy="35147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IVAN\Desktop\imagenes\lo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30" y="1371600"/>
            <a:ext cx="52482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66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TotalTime>
  <Words>521</Words>
  <Application>Microsoft Office PowerPoint</Application>
  <PresentationFormat>Personalizado</PresentationFormat>
  <Paragraphs>32</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Espiral</vt:lpstr>
      <vt:lpstr>PRUEBAS DE SOFTWARE</vt:lpstr>
      <vt:lpstr>Introducción </vt:lpstr>
      <vt:lpstr>Misión - Visión</vt:lpstr>
      <vt:lpstr>Descripción</vt:lpstr>
      <vt:lpstr>Finalidad</vt:lpstr>
      <vt:lpstr>Propósito</vt:lpstr>
      <vt:lpstr>Presentación de PowerPoint</vt:lpstr>
      <vt:lpstr>ISO 29119</vt:lpstr>
      <vt:lpstr>Presentación de PowerPoint</vt:lpstr>
      <vt:lpstr>Presentación de PowerPoint</vt:lpstr>
      <vt:lpstr>Proceso de Generar Orden de Salida</vt:lpstr>
      <vt:lpstr>Proceso de Generar Orden de Salida</vt:lpstr>
      <vt:lpstr>Proceso de Generar Orden de Salida</vt:lpstr>
      <vt:lpstr>Proceso de Generar Orden de Salida</vt:lpstr>
      <vt:lpstr>Proceso de Generar Orden de Salida</vt:lpstr>
      <vt:lpstr>Selenium 2.9.0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SOFTWARE</dc:title>
  <dc:creator>Ivan Linares Guerrero</dc:creator>
  <cp:lastModifiedBy>Clase</cp:lastModifiedBy>
  <cp:revision>9</cp:revision>
  <dcterms:created xsi:type="dcterms:W3CDTF">2015-03-13T21:33:41Z</dcterms:created>
  <dcterms:modified xsi:type="dcterms:W3CDTF">2015-03-28T15:56:04Z</dcterms:modified>
</cp:coreProperties>
</file>