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90" d="100"/>
          <a:sy n="90" d="100"/>
        </p:scale>
        <p:origin x="-113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20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41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914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43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6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336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8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82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23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0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03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5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90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7F72-DBDC-4393-9B9F-0DFAD4C71A80}" type="datetimeFigureOut">
              <a:rPr lang="es-PE" smtClean="0"/>
              <a:t>02/05/2015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97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/>
              <a:t>PRUEBAS DE SOFTWARE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Integrante:</a:t>
            </a:r>
          </a:p>
          <a:p>
            <a:r>
              <a:rPr lang="es-PE" dirty="0" smtClean="0"/>
              <a:t>Ivan, Linares Guerrero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66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088641"/>
              </p:ext>
            </p:extLst>
          </p:nvPr>
        </p:nvGraphicFramePr>
        <p:xfrm>
          <a:off x="1869741" y="1023584"/>
          <a:ext cx="8789160" cy="4978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45"/>
                <a:gridCol w="1098645"/>
                <a:gridCol w="2197290"/>
                <a:gridCol w="1098645"/>
                <a:gridCol w="2197290"/>
                <a:gridCol w="1098645"/>
              </a:tblGrid>
              <a:tr h="24095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Revision entre pares de software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Revision 01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Código: PP-01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datos iniciales</a:t>
                      </a:r>
                      <a:endParaRPr lang="es-P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Check IN date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viernes, 17 de abril de 2015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Nro de caso de prueba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PP Nro 1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</a:tr>
              <a:tr h="1661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Caracteristica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Prueba de flujo de generar comprobante de pago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Pregunta de la lista de chequeo</a:t>
                      </a:r>
                      <a:endParaRPr lang="es-P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SE GENERA AUTOMATICAMENTE EL VUELTO AL GENERAR EL COMPROBANTE DE PAGO?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Procedimiento del Caso de Prueba</a:t>
                      </a:r>
                      <a:endParaRPr lang="es-P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0077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1. Pasos a seguir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Seleccionar la opcion generar comprobante de pago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rowSpan="4" gridSpan="2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rowSpan="4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Seleccionar tipo de comprobante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Ingresar N° de Pedido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Seleccionar buscar pedido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Ingresar Efectivo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Resultados</a:t>
                      </a:r>
                      <a:endParaRPr lang="es-P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Resultados obtenidos: No se genero automaticamente el calculo del vuelto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FINALIZACIÓN</a:t>
                      </a:r>
                      <a:endParaRPr lang="es-P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Aprobado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82882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No aprobado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x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En caso de no ser aprovado especificar No se genero automaticamente el calculo del vuelto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 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>
                          <a:effectLst/>
                        </a:rPr>
                        <a:t>Severidad de la falla</a:t>
                      </a:r>
                      <a:endParaRPr lang="es-P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Grave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Nivel Alta - No se genero el calculo del vuelto automaticamente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6174">
                <a:tc>
                  <a:txBody>
                    <a:bodyPr/>
                    <a:lstStyle/>
                    <a:p>
                      <a:pPr algn="l" fontAlgn="b"/>
                      <a:r>
                        <a:rPr lang="es-PE" sz="700" u="none" strike="noStrike">
                          <a:effectLst/>
                        </a:rPr>
                        <a:t>Menor</a:t>
                      </a:r>
                      <a:endParaRPr lang="es-P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E" sz="700" u="none" strike="noStrike" dirty="0">
                          <a:effectLst/>
                        </a:rPr>
                        <a:t> </a:t>
                      </a:r>
                      <a:endParaRPr lang="es-P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56" marR="6456" marT="6456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98" y="572536"/>
            <a:ext cx="6158818" cy="57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24515"/>
              </p:ext>
            </p:extLst>
          </p:nvPr>
        </p:nvGraphicFramePr>
        <p:xfrm>
          <a:off x="2224583" y="791561"/>
          <a:ext cx="8898342" cy="543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293"/>
                <a:gridCol w="1112293"/>
                <a:gridCol w="2224585"/>
                <a:gridCol w="1112293"/>
                <a:gridCol w="2224585"/>
                <a:gridCol w="1112293"/>
              </a:tblGrid>
              <a:tr h="21235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 smtClean="0">
                          <a:effectLst/>
                        </a:rPr>
                        <a:t>Revisión </a:t>
                      </a:r>
                      <a:r>
                        <a:rPr lang="es-PE" sz="1000" u="none" strike="noStrike" dirty="0">
                          <a:effectLst/>
                        </a:rPr>
                        <a:t>entre pares de software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Revision 02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Código: PP-02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datos iniciales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710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Check IN date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 dirty="0">
                          <a:effectLst/>
                        </a:rPr>
                        <a:t>viernes, 17 de abril de 2015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Nro de caso de prueba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PP Nro 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</a:tr>
              <a:tr h="1698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Caracteristica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Prueba de la opcion eliminar de la opción mantenimiento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 dirty="0">
                          <a:effectLst/>
                        </a:rPr>
                        <a:t>Pregunta de la lista de chequeo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SE ELIMINA EL INSUMO AL SELECCIONAR LA OPCION ELIMINAR?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 dirty="0">
                          <a:effectLst/>
                        </a:rPr>
                        <a:t> 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Procedimiento del Caso de Prueba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7107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1. Pasos a seguir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Seleccionar la </a:t>
                      </a:r>
                      <a:r>
                        <a:rPr lang="es-PE" sz="800" u="none" strike="noStrike" dirty="0" smtClean="0">
                          <a:effectLst/>
                        </a:rPr>
                        <a:t>opción </a:t>
                      </a:r>
                      <a:r>
                        <a:rPr lang="es-PE" sz="800" u="none" strike="noStrike" dirty="0">
                          <a:effectLst/>
                        </a:rPr>
                        <a:t>mantener insumo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rowSpan="4" gridSpan="2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rowSpan="4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Seleccionar la </a:t>
                      </a:r>
                      <a:r>
                        <a:rPr lang="es-PE" sz="800" u="none" strike="noStrike" dirty="0" smtClean="0">
                          <a:effectLst/>
                        </a:rPr>
                        <a:t>opción </a:t>
                      </a:r>
                      <a:r>
                        <a:rPr lang="es-PE" sz="800" u="none" strike="noStrike" dirty="0">
                          <a:effectLst/>
                        </a:rPr>
                        <a:t>eliminar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Resultados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Resultados obtenidos: No se elimino el insumo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FINALIZACIÓN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Aprobado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486413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No aprobado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x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En caso de no ser aprovado especificar: No se elimino el insumo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 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>
                          <a:effectLst/>
                        </a:rPr>
                        <a:t>Severidad de la falla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Grave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Nivel Alta - No se elimino el insumo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988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Menor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PE" sz="800" u="none" strike="noStrike" dirty="0">
                          <a:effectLst/>
                        </a:rPr>
                        <a:t> 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1" marR="6501" marT="6501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4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78" y="246095"/>
            <a:ext cx="4316819" cy="330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15" y="265292"/>
            <a:ext cx="4213631" cy="32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80" y="3678548"/>
            <a:ext cx="3910180" cy="297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614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262</Words>
  <Application>Microsoft Office PowerPoint</Application>
  <PresentationFormat>Personalizado</PresentationFormat>
  <Paragraphs>85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Espiral</vt:lpstr>
      <vt:lpstr>PRUEBAS DE SOFTWARE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SOFTWARE</dc:title>
  <dc:creator>Ivan Linares Guerrero</dc:creator>
  <cp:lastModifiedBy>pc</cp:lastModifiedBy>
  <cp:revision>11</cp:revision>
  <dcterms:created xsi:type="dcterms:W3CDTF">2015-03-13T21:33:41Z</dcterms:created>
  <dcterms:modified xsi:type="dcterms:W3CDTF">2015-05-02T12:10:17Z</dcterms:modified>
</cp:coreProperties>
</file>