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90" d="100"/>
          <a:sy n="90" d="100"/>
        </p:scale>
        <p:origin x="738" y="-4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5720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613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441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61914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43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7961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5336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58688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42582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02/05/2015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58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65423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C97F72-DBDC-4393-9B9F-0DFAD4C71A80}" type="datetimeFigureOut">
              <a:rPr lang="es-PE" smtClean="0"/>
              <a:t>02/05/2015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0601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C97F72-DBDC-4393-9B9F-0DFAD4C71A80}" type="datetimeFigureOut">
              <a:rPr lang="es-PE" smtClean="0"/>
              <a:t>02/05/2015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7003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97F72-DBDC-4393-9B9F-0DFAD4C71A80}" type="datetimeFigureOut">
              <a:rPr lang="es-PE" smtClean="0"/>
              <a:t>02/05/2015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7728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18359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02/05/2015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8190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97F72-DBDC-4393-9B9F-0DFAD4C71A80}" type="datetimeFigureOut">
              <a:rPr lang="es-PE" smtClean="0"/>
              <a:t>02/05/2015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2E80C-826F-4675-A971-7806BDC68A1F}" type="slidenum">
              <a:rPr lang="es-PE" smtClean="0"/>
              <a:t>‹Nº›</a:t>
            </a:fld>
            <a:endParaRPr lang="es-PE"/>
          </a:p>
        </p:txBody>
      </p:sp>
    </p:spTree>
    <p:extLst>
      <p:ext uri="{BB962C8B-B14F-4D97-AF65-F5344CB8AC3E}">
        <p14:creationId xmlns:p14="http://schemas.microsoft.com/office/powerpoint/2010/main" val="79797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PRUEBAS DE SOFTWARE</a:t>
            </a:r>
            <a:endParaRPr lang="es-PE" b="1" dirty="0"/>
          </a:p>
        </p:txBody>
      </p:sp>
      <p:sp>
        <p:nvSpPr>
          <p:cNvPr id="3" name="Subtítulo 2"/>
          <p:cNvSpPr>
            <a:spLocks noGrp="1"/>
          </p:cNvSpPr>
          <p:nvPr>
            <p:ph type="subTitle" idx="1"/>
          </p:nvPr>
        </p:nvSpPr>
        <p:spPr/>
        <p:txBody>
          <a:bodyPr/>
          <a:lstStyle/>
          <a:p>
            <a:r>
              <a:rPr lang="es-PE" dirty="0" smtClean="0"/>
              <a:t>Integrante:</a:t>
            </a:r>
          </a:p>
          <a:p>
            <a:r>
              <a:rPr lang="es-PE" dirty="0" smtClean="0"/>
              <a:t>Ivan, Linares Guerrero</a:t>
            </a:r>
            <a:endParaRPr lang="es-PE" dirty="0"/>
          </a:p>
        </p:txBody>
      </p:sp>
    </p:spTree>
    <p:extLst>
      <p:ext uri="{BB962C8B-B14F-4D97-AF65-F5344CB8AC3E}">
        <p14:creationId xmlns:p14="http://schemas.microsoft.com/office/powerpoint/2010/main" val="3136681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87362" y="283868"/>
            <a:ext cx="9804638" cy="1280890"/>
          </a:xfrm>
        </p:spPr>
        <p:txBody>
          <a:bodyPr/>
          <a:lstStyle/>
          <a:p>
            <a:r>
              <a:rPr lang="es-PE" dirty="0" smtClean="0"/>
              <a:t>Herramienta de Gestión de la configuración</a:t>
            </a:r>
            <a:endParaRPr lang="es-PE" dirty="0"/>
          </a:p>
        </p:txBody>
      </p:sp>
      <p:pic>
        <p:nvPicPr>
          <p:cNvPr id="1026" name="Picture 2" descr="C:\Users\Clase\Desktop\eclipse-subversive-svn-connector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5944" y="1565802"/>
            <a:ext cx="5388163" cy="490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7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a:t>Herramienta de Gestión de la configuración</a:t>
            </a:r>
            <a:endParaRPr lang="es-PE" dirty="0"/>
          </a:p>
        </p:txBody>
      </p:sp>
      <p:sp>
        <p:nvSpPr>
          <p:cNvPr id="3" name="2 Marcador de contenido"/>
          <p:cNvSpPr>
            <a:spLocks noGrp="1"/>
          </p:cNvSpPr>
          <p:nvPr>
            <p:ph idx="1"/>
          </p:nvPr>
        </p:nvSpPr>
        <p:spPr/>
        <p:txBody>
          <a:bodyPr>
            <a:normAutofit fontScale="70000" lnSpcReduction="20000"/>
          </a:bodyPr>
          <a:lstStyle/>
          <a:p>
            <a:r>
              <a:rPr lang="es-CR" dirty="0"/>
              <a:t>La primera versión de la herramienta fue lanzada en octubre del año 2000 y desde octubre del presente año se encuentra disponible para la descarga gratuita la versión 1.7.1, último </a:t>
            </a:r>
            <a:r>
              <a:rPr lang="es-CR" dirty="0" err="1"/>
              <a:t>release</a:t>
            </a:r>
            <a:r>
              <a:rPr lang="es-CR" dirty="0"/>
              <a:t> estable.  Fue programada enteramente en C y es multiplataforma, compatible con una gran cantidad de sistemas operativos:  </a:t>
            </a:r>
            <a:r>
              <a:rPr lang="es-CR" i="1" dirty="0"/>
              <a:t>Windows / </a:t>
            </a:r>
            <a:r>
              <a:rPr lang="es-CR" i="1" dirty="0" err="1"/>
              <a:t>MacOSX</a:t>
            </a:r>
            <a:r>
              <a:rPr lang="es-CR" i="1" dirty="0"/>
              <a:t> / AIX / </a:t>
            </a:r>
            <a:r>
              <a:rPr lang="es-CR" i="1" dirty="0" err="1"/>
              <a:t>Centos</a:t>
            </a:r>
            <a:r>
              <a:rPr lang="es-CR" i="1" dirty="0"/>
              <a:t> Linux / </a:t>
            </a:r>
            <a:r>
              <a:rPr lang="es-CR" i="1" dirty="0" err="1"/>
              <a:t>Debian</a:t>
            </a:r>
            <a:r>
              <a:rPr lang="es-CR" i="1" dirty="0"/>
              <a:t> Linux / </a:t>
            </a:r>
            <a:r>
              <a:rPr lang="es-CR" i="1" dirty="0" err="1"/>
              <a:t>Fedora</a:t>
            </a:r>
            <a:r>
              <a:rPr lang="es-CR" i="1" dirty="0"/>
              <a:t> Linux / </a:t>
            </a:r>
            <a:r>
              <a:rPr lang="es-CR" i="1" dirty="0" err="1"/>
              <a:t>FreeBSD</a:t>
            </a:r>
            <a:r>
              <a:rPr lang="es-CR" i="1" dirty="0"/>
              <a:t> / HP-UX / </a:t>
            </a:r>
            <a:r>
              <a:rPr lang="es-CR" i="1" dirty="0" err="1"/>
              <a:t>NetBSD</a:t>
            </a:r>
            <a:r>
              <a:rPr lang="es-CR" i="1" dirty="0"/>
              <a:t> / </a:t>
            </a:r>
            <a:r>
              <a:rPr lang="es-CR" i="1" dirty="0" err="1"/>
              <a:t>OpenBSD</a:t>
            </a:r>
            <a:r>
              <a:rPr lang="es-CR" i="1" dirty="0"/>
              <a:t> / Red </a:t>
            </a:r>
            <a:r>
              <a:rPr lang="es-CR" i="1" dirty="0" err="1"/>
              <a:t>Hat</a:t>
            </a:r>
            <a:r>
              <a:rPr lang="es-CR" i="1" dirty="0"/>
              <a:t> Linux / Solaris / SUSE Linux / Ubuntu Linux</a:t>
            </a:r>
            <a:r>
              <a:rPr lang="es-CR" dirty="0"/>
              <a:t>) [5]. </a:t>
            </a:r>
            <a:endParaRPr lang="es-PE" dirty="0"/>
          </a:p>
          <a:p>
            <a:r>
              <a:rPr lang="es-CR" dirty="0"/>
              <a:t>Para la administración de los archivos versionados, </a:t>
            </a:r>
            <a:r>
              <a:rPr lang="es-CR" i="1" dirty="0" err="1"/>
              <a:t>Subversion</a:t>
            </a:r>
            <a:r>
              <a:rPr lang="es-CR" dirty="0"/>
              <a:t> maneja los conceptos de “repositorio” y “copia de trabajo”.  Por repositorio se entiende aquel espacio, común y compartido por el equipo desarrollador, en el que se conservan todas y cada una de las versiones de los archivos producidos durante el ciclo de vida del proyecto, mientras que la copia de trabajo es aquel espacio perteneciente al entorno local de cada desarrollador, sobre el cual posee dominio total y que necesita periódicamente sincronizarse con el repositorio.  Esta sincronización se traduce en las tres operaciones básicas de la herramienta:</a:t>
            </a:r>
            <a:endParaRPr lang="es-PE" dirty="0"/>
          </a:p>
          <a:p>
            <a:pPr lvl="0"/>
            <a:r>
              <a:rPr lang="es-CR" dirty="0"/>
              <a:t>Importar (</a:t>
            </a:r>
            <a:r>
              <a:rPr lang="es-CR" i="1" dirty="0" err="1"/>
              <a:t>Checkout</a:t>
            </a:r>
            <a:r>
              <a:rPr lang="es-CR" dirty="0"/>
              <a:t>): a través de este comando se descarga del repositorio una copia exacta de sus contenidos, tanto de los archivos como de su estructura. Es posible descargar la última versión o versiones más antiguas.</a:t>
            </a:r>
            <a:endParaRPr lang="es-PE" dirty="0"/>
          </a:p>
          <a:p>
            <a:pPr lvl="0"/>
            <a:r>
              <a:rPr lang="es-CR" dirty="0"/>
              <a:t>Actualizar (</a:t>
            </a:r>
            <a:r>
              <a:rPr lang="es-CR" i="1" dirty="0" err="1"/>
              <a:t>Update</a:t>
            </a:r>
            <a:r>
              <a:rPr lang="es-CR" dirty="0"/>
              <a:t>): esta operación permite descargar únicamente aquellas modificaciones realizadas al repositorio, ocurridas desde la última sincronización con la copia de trabajo.</a:t>
            </a:r>
            <a:endParaRPr lang="es-PE" dirty="0"/>
          </a:p>
          <a:p>
            <a:r>
              <a:rPr lang="es-CR" dirty="0"/>
              <a:t>Confirmar (</a:t>
            </a:r>
            <a:r>
              <a:rPr lang="es-CR" i="1" dirty="0" err="1"/>
              <a:t>Commit</a:t>
            </a:r>
            <a:r>
              <a:rPr lang="es-CR" dirty="0"/>
              <a:t>): esta operación ocurre en vía inversa a las dos anteriores, ya que permite actualizar el contenido del repositorio con los cambios realizados en la copia de trabajo.</a:t>
            </a:r>
            <a:endParaRPr lang="es-PE" dirty="0"/>
          </a:p>
        </p:txBody>
      </p:sp>
    </p:spTree>
    <p:extLst>
      <p:ext uri="{BB962C8B-B14F-4D97-AF65-F5344CB8AC3E}">
        <p14:creationId xmlns:p14="http://schemas.microsoft.com/office/powerpoint/2010/main" val="22632669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316</Words>
  <Application>Microsoft Office PowerPoint</Application>
  <PresentationFormat>Personalizado</PresentationFormat>
  <Paragraphs>10</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Espiral</vt:lpstr>
      <vt:lpstr>PRUEBAS DE SOFTWARE</vt:lpstr>
      <vt:lpstr>Herramienta de Gestión de la configuración</vt:lpstr>
      <vt:lpstr>Herramienta de Gestión de la configuración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SOFTWARE</dc:title>
  <dc:creator>Ivan Linares Guerrero</dc:creator>
  <cp:lastModifiedBy>Clase</cp:lastModifiedBy>
  <cp:revision>13</cp:revision>
  <dcterms:created xsi:type="dcterms:W3CDTF">2015-03-13T21:33:41Z</dcterms:created>
  <dcterms:modified xsi:type="dcterms:W3CDTF">2015-05-02T16:06:49Z</dcterms:modified>
</cp:coreProperties>
</file>