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8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7F72-DBDC-4393-9B9F-0DFAD4C71A80}" type="datetimeFigureOut">
              <a:rPr lang="es-PE" smtClean="0"/>
              <a:t>23/05/2015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632E80C-826F-4675-A971-7806BDC68A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7209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7F72-DBDC-4393-9B9F-0DFAD4C71A80}" type="datetimeFigureOut">
              <a:rPr lang="es-PE" smtClean="0"/>
              <a:t>23/05/2015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632E80C-826F-4675-A971-7806BDC68A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377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7F72-DBDC-4393-9B9F-0DFAD4C71A80}" type="datetimeFigureOut">
              <a:rPr lang="es-PE" smtClean="0"/>
              <a:t>23/05/2015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632E80C-826F-4675-A971-7806BDC68A1F}" type="slidenum">
              <a:rPr lang="es-PE" smtClean="0"/>
              <a:t>‹Nº›</a:t>
            </a:fld>
            <a:endParaRPr lang="es-PE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4418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7F72-DBDC-4393-9B9F-0DFAD4C71A80}" type="datetimeFigureOut">
              <a:rPr lang="es-PE" smtClean="0"/>
              <a:t>23/05/2015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632E80C-826F-4675-A971-7806BDC68A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191466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7F72-DBDC-4393-9B9F-0DFAD4C71A80}" type="datetimeFigureOut">
              <a:rPr lang="es-PE" smtClean="0"/>
              <a:t>23/05/2015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632E80C-826F-4675-A971-7806BDC68A1F}" type="slidenum">
              <a:rPr lang="es-PE" smtClean="0"/>
              <a:t>‹Nº›</a:t>
            </a:fld>
            <a:endParaRPr lang="es-PE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0437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7F72-DBDC-4393-9B9F-0DFAD4C71A80}" type="datetimeFigureOut">
              <a:rPr lang="es-PE" smtClean="0"/>
              <a:t>23/05/2015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632E80C-826F-4675-A971-7806BDC68A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79610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7F72-DBDC-4393-9B9F-0DFAD4C71A80}" type="datetimeFigureOut">
              <a:rPr lang="es-PE" smtClean="0"/>
              <a:t>23/05/2015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E80C-826F-4675-A971-7806BDC68A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53368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7F72-DBDC-4393-9B9F-0DFAD4C71A80}" type="datetimeFigureOut">
              <a:rPr lang="es-PE" smtClean="0"/>
              <a:t>23/05/2015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E80C-826F-4675-A971-7806BDC68A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86888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7F72-DBDC-4393-9B9F-0DFAD4C71A80}" type="datetimeFigureOut">
              <a:rPr lang="es-PE" smtClean="0"/>
              <a:t>23/05/2015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E80C-826F-4675-A971-7806BDC68A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25821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7F72-DBDC-4393-9B9F-0DFAD4C71A80}" type="datetimeFigureOut">
              <a:rPr lang="es-PE" smtClean="0"/>
              <a:t>23/05/2015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632E80C-826F-4675-A971-7806BDC68A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5822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7F72-DBDC-4393-9B9F-0DFAD4C71A80}" type="datetimeFigureOut">
              <a:rPr lang="es-PE" smtClean="0"/>
              <a:t>23/05/2015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632E80C-826F-4675-A971-7806BDC68A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54235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7F72-DBDC-4393-9B9F-0DFAD4C71A80}" type="datetimeFigureOut">
              <a:rPr lang="es-PE" smtClean="0"/>
              <a:t>23/05/2015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632E80C-826F-4675-A971-7806BDC68A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06014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7F72-DBDC-4393-9B9F-0DFAD4C71A80}" type="datetimeFigureOut">
              <a:rPr lang="es-PE" smtClean="0"/>
              <a:t>23/05/2015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E80C-826F-4675-A971-7806BDC68A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70033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7F72-DBDC-4393-9B9F-0DFAD4C71A80}" type="datetimeFigureOut">
              <a:rPr lang="es-PE" smtClean="0"/>
              <a:t>23/05/2015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E80C-826F-4675-A971-7806BDC68A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77288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7F72-DBDC-4393-9B9F-0DFAD4C71A80}" type="datetimeFigureOut">
              <a:rPr lang="es-PE" smtClean="0"/>
              <a:t>23/05/2015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E80C-826F-4675-A971-7806BDC68A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83593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7F72-DBDC-4393-9B9F-0DFAD4C71A80}" type="datetimeFigureOut">
              <a:rPr lang="es-PE" smtClean="0"/>
              <a:t>23/05/2015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632E80C-826F-4675-A971-7806BDC68A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81909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97F72-DBDC-4393-9B9F-0DFAD4C71A80}" type="datetimeFigureOut">
              <a:rPr lang="es-PE" smtClean="0"/>
              <a:t>23/05/2015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632E80C-826F-4675-A971-7806BDC68A1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97979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b="1" dirty="0" smtClean="0"/>
              <a:t>PRUEBAS DE SOFTWARE</a:t>
            </a:r>
            <a:endParaRPr lang="es-PE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smtClean="0"/>
              <a:t>Integrante:</a:t>
            </a:r>
          </a:p>
          <a:p>
            <a:r>
              <a:rPr lang="es-PE" dirty="0" smtClean="0"/>
              <a:t>Ivan, Linares Guerrero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3668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Software para Prueba de Carga</a:t>
            </a:r>
            <a:endParaRPr lang="es-P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600" y="2136925"/>
            <a:ext cx="5710477" cy="2955775"/>
          </a:xfrm>
        </p:spPr>
      </p:pic>
    </p:spTree>
    <p:extLst>
      <p:ext uri="{BB962C8B-B14F-4D97-AF65-F5344CB8AC3E}">
        <p14:creationId xmlns:p14="http://schemas.microsoft.com/office/powerpoint/2010/main" val="2537048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TEST STUDIO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PE" sz="2000" dirty="0" smtClean="0"/>
              <a:t>La </a:t>
            </a:r>
            <a:r>
              <a:rPr lang="es-PE" sz="2000" dirty="0"/>
              <a:t>herramienta de pruebas de carga </a:t>
            </a:r>
            <a:r>
              <a:rPr lang="es-PE" sz="2000" dirty="0" err="1"/>
              <a:t>Telerik</a:t>
            </a:r>
            <a:r>
              <a:rPr lang="es-PE" sz="2000" dirty="0"/>
              <a:t> Prueba Studio le permite obtener una mejor comprensión de cómo su sitio web podría realizar si la visita de un gran número de usuarios simultáneos. Esto le ayuda a evaluar si sus aplicaciones web cumplen con las necesidades del negocio de la disponibilidad y la satisfacción del usuario. Prueba Studio hace que sea fácil para que usted pueda empezar y encontrar los datos que necesita para tomar decisiones informadas. También tienen el poder con la flexibilidad para crear elaborados, escenarios de carga complejas para satisfacer sus necesidades más exigentes. 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764430350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90</TotalTime>
  <Words>49</Words>
  <Application>Microsoft Office PowerPoint</Application>
  <PresentationFormat>Panorámica</PresentationFormat>
  <Paragraphs>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Espiral</vt:lpstr>
      <vt:lpstr>PRUEBAS DE SOFTWARE</vt:lpstr>
      <vt:lpstr>Software para Prueba de Carga</vt:lpstr>
      <vt:lpstr>TEST STUDIO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PRUEBAS DE SOFTWARE</dc:title>
  <dc:creator>Ivan Linares Guerrero</dc:creator>
  <cp:lastModifiedBy>Clase</cp:lastModifiedBy>
  <cp:revision>14</cp:revision>
  <dcterms:created xsi:type="dcterms:W3CDTF">2015-03-13T21:33:41Z</dcterms:created>
  <dcterms:modified xsi:type="dcterms:W3CDTF">2015-05-23T16:06:18Z</dcterms:modified>
</cp:coreProperties>
</file>