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-126" y="-60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0938147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52500" y="-130527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SIL-Kai-Reg-Jian"/>
                <a:ea typeface="SIL-Kai-Reg-Jian"/>
                <a:cs typeface="SIL-Kai-Reg-Jian"/>
                <a:sym typeface="SIL-Kai-Reg-Jian"/>
              </a:defRPr>
            </a:lvl1pPr>
          </a:lstStyle>
          <a:p>
            <a:pPr lvl="0">
              <a:defRPr sz="1800"/>
            </a:pPr>
            <a:r>
              <a:rPr sz="7000"/>
              <a:t>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標題文字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</a:p>
          <a:p>
            <a:pPr lvl="1">
              <a:defRPr sz="1800"/>
            </a:pPr>
            <a:r>
              <a:rPr sz="3600"/>
              <a:t>內文層級二</a:t>
            </a:r>
          </a:p>
          <a:p>
            <a:pPr lvl="2">
              <a:defRPr sz="1800"/>
            </a:pPr>
            <a:r>
              <a:rPr sz="3600"/>
              <a:t>內文層級三</a:t>
            </a:r>
          </a:p>
          <a:p>
            <a:pPr lvl="3">
              <a:defRPr sz="1800"/>
            </a:pPr>
            <a:r>
              <a:rPr sz="3600"/>
              <a:t>內文層級四</a:t>
            </a:r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</a:p>
          <a:p>
            <a:pPr lvl="1">
              <a:defRPr sz="1800"/>
            </a:pPr>
            <a:r>
              <a:rPr sz="3600"/>
              <a:t>內文層級二</a:t>
            </a:r>
          </a:p>
          <a:p>
            <a:pPr lvl="2">
              <a:defRPr sz="1800"/>
            </a:pPr>
            <a:r>
              <a:rPr sz="3600"/>
              <a:t>內文層級三</a:t>
            </a:r>
          </a:p>
          <a:p>
            <a:pPr lvl="3">
              <a:defRPr sz="1800"/>
            </a:pPr>
            <a:r>
              <a:rPr sz="3600"/>
              <a:t>內文層級四</a:t>
            </a:r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000"/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內文層級一</a:t>
            </a:r>
          </a:p>
          <a:p>
            <a:pPr lvl="1">
              <a:defRPr sz="1800"/>
            </a:pPr>
            <a:r>
              <a:rPr sz="3600"/>
              <a:t>內文層級二</a:t>
            </a:r>
          </a:p>
          <a:p>
            <a:pPr lvl="2">
              <a:defRPr sz="1800"/>
            </a:pPr>
            <a:r>
              <a:rPr sz="3600"/>
              <a:t>內文層級三</a:t>
            </a:r>
          </a:p>
          <a:p>
            <a:pPr lvl="3">
              <a:defRPr sz="1800"/>
            </a:pPr>
            <a:r>
              <a:rPr sz="3600"/>
              <a:t>內文層級四</a:t>
            </a:r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  <p:sp>
        <p:nvSpPr>
          <p:cNvPr id="4" name="Shape 4"/>
          <p:cNvSpPr/>
          <p:nvPr/>
        </p:nvSpPr>
        <p:spPr>
          <a:xfrm flipV="1">
            <a:off x="491614" y="9156565"/>
            <a:ext cx="1202157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pic>
        <p:nvPicPr>
          <p:cNvPr id="5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0550" y="9291027"/>
            <a:ext cx="1333500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8457237" y="9311154"/>
            <a:ext cx="2689839" cy="30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sz="1300" dirty="0">
                <a:solidFill>
                  <a:srgbClr val="0E35FF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Network Optimization Applications </a:t>
            </a:r>
            <a:r>
              <a:rPr sz="1300" dirty="0" smtClean="0">
                <a:solidFill>
                  <a:srgbClr val="0E35FF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19-7</a:t>
            </a:r>
            <a:endParaRPr sz="1300" dirty="0">
              <a:solidFill>
                <a:srgbClr val="FFFFFF"/>
              </a:solidFill>
              <a:latin typeface="DFNMingXBold-B5"/>
              <a:ea typeface="DFNMingXBold-B5"/>
              <a:cs typeface="DFNMingXBold-B5"/>
              <a:sym typeface="DFNMingXBold-B5"/>
            </a:endParaRP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algn="ctr" defTabSz="584200">
        <a:defRPr sz="6000">
          <a:latin typeface="Times"/>
          <a:ea typeface="Times"/>
          <a:cs typeface="Times"/>
          <a:sym typeface="Times"/>
        </a:defRPr>
      </a:lvl1pPr>
      <a:lvl2pPr indent="228600" algn="ctr" defTabSz="584200">
        <a:defRPr sz="6000">
          <a:latin typeface="Times"/>
          <a:ea typeface="Times"/>
          <a:cs typeface="Times"/>
          <a:sym typeface="Times"/>
        </a:defRPr>
      </a:lvl2pPr>
      <a:lvl3pPr indent="457200" algn="ctr" defTabSz="584200">
        <a:defRPr sz="6000">
          <a:latin typeface="Times"/>
          <a:ea typeface="Times"/>
          <a:cs typeface="Times"/>
          <a:sym typeface="Times"/>
        </a:defRPr>
      </a:lvl3pPr>
      <a:lvl4pPr indent="685800" algn="ctr" defTabSz="584200">
        <a:defRPr sz="6000">
          <a:latin typeface="Times"/>
          <a:ea typeface="Times"/>
          <a:cs typeface="Times"/>
          <a:sym typeface="Times"/>
        </a:defRPr>
      </a:lvl4pPr>
      <a:lvl5pPr indent="914400" algn="ctr" defTabSz="584200">
        <a:defRPr sz="6000">
          <a:latin typeface="Times"/>
          <a:ea typeface="Times"/>
          <a:cs typeface="Times"/>
          <a:sym typeface="Times"/>
        </a:defRPr>
      </a:lvl5pPr>
      <a:lvl6pPr indent="1143000" algn="ctr" defTabSz="584200">
        <a:defRPr sz="6000">
          <a:latin typeface="Times"/>
          <a:ea typeface="Times"/>
          <a:cs typeface="Times"/>
          <a:sym typeface="Times"/>
        </a:defRPr>
      </a:lvl6pPr>
      <a:lvl7pPr indent="1371600" algn="ctr" defTabSz="584200">
        <a:defRPr sz="6000">
          <a:latin typeface="Times"/>
          <a:ea typeface="Times"/>
          <a:cs typeface="Times"/>
          <a:sym typeface="Times"/>
        </a:defRPr>
      </a:lvl7pPr>
      <a:lvl8pPr indent="1600200" algn="ctr" defTabSz="584200">
        <a:defRPr sz="6000">
          <a:latin typeface="Times"/>
          <a:ea typeface="Times"/>
          <a:cs typeface="Times"/>
          <a:sym typeface="Times"/>
        </a:defRPr>
      </a:lvl8pPr>
      <a:lvl9pPr indent="1828800" algn="ctr" defTabSz="584200">
        <a:defRPr sz="6000">
          <a:latin typeface="Times"/>
          <a:ea typeface="Times"/>
          <a:cs typeface="Times"/>
          <a:sym typeface="Times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270000" y="522252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00882B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0882B"/>
                </a:solidFill>
              </a:rPr>
              <a:t>19.7 DNA Sequence Alignment</a:t>
            </a:r>
          </a:p>
        </p:txBody>
      </p:sp>
      <p:sp>
        <p:nvSpPr>
          <p:cNvPr id="26" name="Shape 26"/>
          <p:cNvSpPr/>
          <p:nvPr/>
        </p:nvSpPr>
        <p:spPr>
          <a:xfrm>
            <a:off x="807547" y="3212589"/>
            <a:ext cx="113897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spcBef>
                <a:spcPts val="4200"/>
              </a:spcBef>
              <a:defRPr sz="1800"/>
            </a:pPr>
            <a:r>
              <a:rPr sz="3300" i="1">
                <a:latin typeface="Times"/>
                <a:ea typeface="Times"/>
                <a:cs typeface="Times"/>
                <a:sym typeface="Times"/>
              </a:rPr>
              <a:t>Waterman, M.S. 1988. Mathematical methods for DNA Sequences</a:t>
            </a:r>
          </a:p>
        </p:txBody>
      </p:sp>
      <p:sp>
        <p:nvSpPr>
          <p:cNvPr id="27" name="Shape 27"/>
          <p:cNvSpPr/>
          <p:nvPr/>
        </p:nvSpPr>
        <p:spPr>
          <a:xfrm>
            <a:off x="6451072" y="6030110"/>
            <a:ext cx="1026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3600" dirty="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Transform to network</a:t>
            </a:r>
          </a:p>
        </p:txBody>
      </p:sp>
      <p:sp>
        <p:nvSpPr>
          <p:cNvPr id="327" name="Shape 3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10</a:t>
            </a:fld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1980147" y="2195592"/>
            <a:ext cx="5690159" cy="3025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65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2612546" y="3860831"/>
            <a:ext cx="4931633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2627745" y="2523484"/>
            <a:ext cx="3866540" cy="86792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837480" y="3913792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32" name="Shape 332"/>
          <p:cNvSpPr/>
          <p:nvPr/>
        </p:nvSpPr>
        <p:spPr>
          <a:xfrm>
            <a:off x="3872549" y="3913792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33" name="Shape 333"/>
          <p:cNvSpPr/>
          <p:nvPr/>
        </p:nvSpPr>
        <p:spPr>
          <a:xfrm>
            <a:off x="4846822" y="3913792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34" name="Shape 334"/>
          <p:cNvSpPr/>
          <p:nvPr/>
        </p:nvSpPr>
        <p:spPr>
          <a:xfrm>
            <a:off x="5836294" y="3913792"/>
            <a:ext cx="5390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335" name="Shape 335"/>
          <p:cNvSpPr/>
          <p:nvPr/>
        </p:nvSpPr>
        <p:spPr>
          <a:xfrm>
            <a:off x="6856165" y="3913792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36" name="Shape 336"/>
          <p:cNvSpPr/>
          <p:nvPr/>
        </p:nvSpPr>
        <p:spPr>
          <a:xfrm>
            <a:off x="2820410" y="2576446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37" name="Shape 337"/>
          <p:cNvSpPr/>
          <p:nvPr/>
        </p:nvSpPr>
        <p:spPr>
          <a:xfrm>
            <a:off x="3809882" y="2576446"/>
            <a:ext cx="5390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338" name="Shape 338"/>
          <p:cNvSpPr/>
          <p:nvPr/>
        </p:nvSpPr>
        <p:spPr>
          <a:xfrm>
            <a:off x="4860151" y="2576446"/>
            <a:ext cx="44788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39" name="Shape 339"/>
          <p:cNvSpPr/>
          <p:nvPr/>
        </p:nvSpPr>
        <p:spPr>
          <a:xfrm>
            <a:off x="5864822" y="2576446"/>
            <a:ext cx="44788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40" name="Shape 340"/>
          <p:cNvSpPr/>
          <p:nvPr/>
        </p:nvSpPr>
        <p:spPr>
          <a:xfrm>
            <a:off x="2031172" y="2646296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sp>
        <p:nvSpPr>
          <p:cNvPr id="341" name="Shape 341"/>
          <p:cNvSpPr/>
          <p:nvPr/>
        </p:nvSpPr>
        <p:spPr>
          <a:xfrm>
            <a:off x="2018599" y="4009042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</a:t>
            </a:r>
          </a:p>
        </p:txBody>
      </p:sp>
      <p:sp>
        <p:nvSpPr>
          <p:cNvPr id="342" name="Shape 342"/>
          <p:cNvSpPr/>
          <p:nvPr/>
        </p:nvSpPr>
        <p:spPr>
          <a:xfrm>
            <a:off x="3600067" y="2313961"/>
            <a:ext cx="89626" cy="2638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4538268" y="2347735"/>
            <a:ext cx="89625" cy="24374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5514569" y="2313961"/>
            <a:ext cx="89625" cy="2505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6517624" y="2313961"/>
            <a:ext cx="89625" cy="2638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2542963" y="2439748"/>
            <a:ext cx="1108630" cy="2386655"/>
          </a:xfrm>
          <a:prstGeom prst="rect">
            <a:avLst/>
          </a:prstGeom>
          <a:ln w="508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839752" y="5964924"/>
            <a:ext cx="2300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1. change:</a:t>
            </a:r>
          </a:p>
        </p:txBody>
      </p:sp>
      <p:sp>
        <p:nvSpPr>
          <p:cNvPr id="348" name="Shape 348"/>
          <p:cNvSpPr/>
          <p:nvPr/>
        </p:nvSpPr>
        <p:spPr>
          <a:xfrm>
            <a:off x="2742727" y="2526031"/>
            <a:ext cx="750597" cy="86792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2863687" y="2578992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grpSp>
        <p:nvGrpSpPr>
          <p:cNvPr id="352" name="Group 352"/>
          <p:cNvGrpSpPr/>
          <p:nvPr/>
        </p:nvGrpSpPr>
        <p:grpSpPr>
          <a:xfrm>
            <a:off x="7309184" y="6003024"/>
            <a:ext cx="1897343" cy="647701"/>
            <a:chOff x="0" y="0"/>
            <a:chExt cx="1897341" cy="647700"/>
          </a:xfrm>
        </p:grpSpPr>
        <p:sp>
          <p:nvSpPr>
            <p:cNvPr id="350" name="Shape 350"/>
            <p:cNvSpPr/>
            <p:nvPr/>
          </p:nvSpPr>
          <p:spPr>
            <a:xfrm>
              <a:off x="0" y="0"/>
              <a:ext cx="189734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C82506"/>
                  </a:solidFill>
                </a:rPr>
                <a:t>1</a:t>
              </a:r>
              <a:r>
                <a:rPr sz="3600" baseline="31999">
                  <a:solidFill>
                    <a:srgbClr val="C82506"/>
                  </a:solidFill>
                </a:rPr>
                <a:t>1         </a:t>
              </a:r>
              <a:r>
                <a:rPr sz="3600">
                  <a:solidFill>
                    <a:srgbClr val="C82506"/>
                  </a:solidFill>
                </a:rPr>
                <a:t>2</a:t>
              </a:r>
              <a:r>
                <a:rPr sz="3600" baseline="31999">
                  <a:solidFill>
                    <a:srgbClr val="C82506"/>
                  </a:solidFill>
                </a:rPr>
                <a:t>2 </a:t>
              </a:r>
            </a:p>
          </p:txBody>
        </p:sp>
        <p:sp>
          <p:nvSpPr>
            <p:cNvPr id="351" name="Shape 351"/>
            <p:cNvSpPr/>
            <p:nvPr/>
          </p:nvSpPr>
          <p:spPr>
            <a:xfrm flipV="1">
              <a:off x="694333" y="323849"/>
              <a:ext cx="511216" cy="2"/>
            </a:xfrm>
            <a:prstGeom prst="line">
              <a:avLst/>
            </a:prstGeom>
            <a:noFill/>
            <a:ln w="25400" cap="flat">
              <a:solidFill>
                <a:srgbClr val="EC5D57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grpSp>
        <p:nvGrpSpPr>
          <p:cNvPr id="359" name="Group 359"/>
          <p:cNvGrpSpPr/>
          <p:nvPr/>
        </p:nvGrpSpPr>
        <p:grpSpPr>
          <a:xfrm>
            <a:off x="8534670" y="2092888"/>
            <a:ext cx="2587912" cy="2437456"/>
            <a:chOff x="0" y="0"/>
            <a:chExt cx="2587911" cy="2437454"/>
          </a:xfrm>
        </p:grpSpPr>
        <p:grpSp>
          <p:nvGrpSpPr>
            <p:cNvPr id="357" name="Group 357"/>
            <p:cNvGrpSpPr/>
            <p:nvPr/>
          </p:nvGrpSpPr>
          <p:grpSpPr>
            <a:xfrm>
              <a:off x="0" y="157243"/>
              <a:ext cx="2587912" cy="2280212"/>
              <a:chOff x="0" y="0"/>
              <a:chExt cx="2587911" cy="2280211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0" y="0"/>
                <a:ext cx="2493338" cy="2280212"/>
              </a:xfrm>
              <a:prstGeom prst="rect">
                <a:avLst/>
              </a:prstGeom>
              <a:solidFill>
                <a:srgbClr val="DCBD23"/>
              </a:solidFill>
              <a:ln w="12700" cap="flat">
                <a:noFill/>
                <a:miter lim="400000"/>
              </a:ln>
              <a:effectLst>
                <a:outerShdw blurRad="190500" dist="12700" dir="5400000" rotWithShape="0">
                  <a:srgbClr val="000000">
                    <a:alpha val="7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762283" y="202408"/>
                <a:ext cx="968771" cy="461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100" b="1">
                    <a:solidFill>
                      <a:srgbClr val="C82506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100" b="1">
                    <a:solidFill>
                      <a:srgbClr val="C82506"/>
                    </a:solidFill>
                  </a:rPr>
                  <a:t>NOTE</a:t>
                </a:r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68706" y="730120"/>
                <a:ext cx="1257325" cy="12317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add</a:t>
                </a:r>
              </a:p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delete</a:t>
                </a:r>
              </a:p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change</a:t>
                </a: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1554015" y="730120"/>
                <a:ext cx="1033897" cy="12317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𝝰</a:t>
                </a:r>
                <a:b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</a:b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β</a:t>
                </a:r>
              </a:p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𝐠(b,d) </a:t>
                </a:r>
              </a:p>
            </p:txBody>
          </p:sp>
        </p:grpSp>
        <p:sp>
          <p:nvSpPr>
            <p:cNvPr id="358" name="Shape 358"/>
            <p:cNvSpPr/>
            <p:nvPr/>
          </p:nvSpPr>
          <p:spPr>
            <a:xfrm>
              <a:off x="1082203" y="0"/>
              <a:ext cx="404684" cy="408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444500" indent="-444500">
                <a:buSzPct val="101000"/>
                <a:buBlip>
                  <a:blip r:embed="rId4"/>
                </a:buBlip>
                <a:defRPr sz="2600"/>
              </a:lvl1pPr>
            </a:lstStyle>
            <a:p>
              <a:pPr lvl="0">
                <a:defRPr sz="1800"/>
              </a:pPr>
              <a:r>
                <a:rPr sz="2600"/>
                <a:t> 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8116056" y="5837611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grpSp>
        <p:nvGrpSpPr>
          <p:cNvPr id="366" name="Group 366"/>
          <p:cNvGrpSpPr/>
          <p:nvPr/>
        </p:nvGrpSpPr>
        <p:grpSpPr>
          <a:xfrm>
            <a:off x="2935937" y="3346719"/>
            <a:ext cx="4284850" cy="558801"/>
            <a:chOff x="0" y="0"/>
            <a:chExt cx="4284848" cy="558800"/>
          </a:xfrm>
        </p:grpSpPr>
        <p:sp>
          <p:nvSpPr>
            <p:cNvPr id="361" name="Shape 361"/>
            <p:cNvSpPr/>
            <p:nvPr/>
          </p:nvSpPr>
          <p:spPr>
            <a:xfrm>
              <a:off x="0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10142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2003977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29667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3958712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5</a:t>
              </a:r>
            </a:p>
          </p:txBody>
        </p:sp>
      </p:grpSp>
      <p:sp>
        <p:nvSpPr>
          <p:cNvPr id="367" name="Shape 367"/>
          <p:cNvSpPr/>
          <p:nvPr/>
        </p:nvSpPr>
        <p:spPr>
          <a:xfrm>
            <a:off x="2124237" y="7094263"/>
            <a:ext cx="10543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(1,1)</a:t>
            </a:r>
          </a:p>
        </p:txBody>
      </p:sp>
      <p:sp>
        <p:nvSpPr>
          <p:cNvPr id="368" name="Shape 368"/>
          <p:cNvSpPr/>
          <p:nvPr/>
        </p:nvSpPr>
        <p:spPr>
          <a:xfrm>
            <a:off x="3207098" y="7102607"/>
            <a:ext cx="1122275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→ 1</a:t>
            </a:r>
            <a:r>
              <a:rPr sz="3600" baseline="31999"/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1" animBg="1" advAuto="0"/>
      <p:bldP spid="348" grpId="2" animBg="1" advAuto="0"/>
      <p:bldP spid="349" grpId="3" animBg="1" advAuto="0"/>
      <p:bldP spid="352" grpId="4" animBg="1" advAuto="0"/>
      <p:bldP spid="359" grpId="5" animBg="1" advAuto="0"/>
      <p:bldP spid="360" grpId="6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Transform to network</a:t>
            </a:r>
          </a:p>
        </p:txBody>
      </p:sp>
      <p:sp>
        <p:nvSpPr>
          <p:cNvPr id="371" name="Shape 3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11</a:t>
            </a:fld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1980147" y="2324035"/>
            <a:ext cx="5690159" cy="3025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65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2612546" y="3989274"/>
            <a:ext cx="4931633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2627745" y="2651928"/>
            <a:ext cx="3866541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5" name="Shape 375"/>
          <p:cNvSpPr/>
          <p:nvPr/>
        </p:nvSpPr>
        <p:spPr>
          <a:xfrm>
            <a:off x="2837480" y="404223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76" name="Shape 376"/>
          <p:cNvSpPr/>
          <p:nvPr/>
        </p:nvSpPr>
        <p:spPr>
          <a:xfrm>
            <a:off x="3872550" y="4042235"/>
            <a:ext cx="44788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77" name="Shape 377"/>
          <p:cNvSpPr/>
          <p:nvPr/>
        </p:nvSpPr>
        <p:spPr>
          <a:xfrm>
            <a:off x="4846822" y="404223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78" name="Shape 378"/>
          <p:cNvSpPr/>
          <p:nvPr/>
        </p:nvSpPr>
        <p:spPr>
          <a:xfrm>
            <a:off x="5836295" y="4042235"/>
            <a:ext cx="5390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379" name="Shape 379"/>
          <p:cNvSpPr/>
          <p:nvPr/>
        </p:nvSpPr>
        <p:spPr>
          <a:xfrm>
            <a:off x="6856164" y="404223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80" name="Shape 380"/>
          <p:cNvSpPr/>
          <p:nvPr/>
        </p:nvSpPr>
        <p:spPr>
          <a:xfrm>
            <a:off x="2820410" y="2704889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81" name="Shape 381"/>
          <p:cNvSpPr/>
          <p:nvPr/>
        </p:nvSpPr>
        <p:spPr>
          <a:xfrm>
            <a:off x="3809882" y="2704889"/>
            <a:ext cx="53907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382" name="Shape 382"/>
          <p:cNvSpPr/>
          <p:nvPr/>
        </p:nvSpPr>
        <p:spPr>
          <a:xfrm>
            <a:off x="4860151" y="2704889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83" name="Shape 383"/>
          <p:cNvSpPr/>
          <p:nvPr/>
        </p:nvSpPr>
        <p:spPr>
          <a:xfrm>
            <a:off x="5864822" y="2704889"/>
            <a:ext cx="44788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84" name="Shape 384"/>
          <p:cNvSpPr/>
          <p:nvPr/>
        </p:nvSpPr>
        <p:spPr>
          <a:xfrm>
            <a:off x="2031172" y="2774739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sp>
        <p:nvSpPr>
          <p:cNvPr id="385" name="Shape 385"/>
          <p:cNvSpPr/>
          <p:nvPr/>
        </p:nvSpPr>
        <p:spPr>
          <a:xfrm>
            <a:off x="2018599" y="4137485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</a:t>
            </a:r>
          </a:p>
        </p:txBody>
      </p:sp>
      <p:sp>
        <p:nvSpPr>
          <p:cNvPr id="386" name="Shape 386"/>
          <p:cNvSpPr/>
          <p:nvPr/>
        </p:nvSpPr>
        <p:spPr>
          <a:xfrm>
            <a:off x="3600068" y="2442404"/>
            <a:ext cx="89625" cy="2638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4538269" y="2476178"/>
            <a:ext cx="89625" cy="24374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8" name="Shape 388"/>
          <p:cNvSpPr/>
          <p:nvPr/>
        </p:nvSpPr>
        <p:spPr>
          <a:xfrm>
            <a:off x="5514569" y="2442404"/>
            <a:ext cx="89626" cy="2505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6517624" y="2442404"/>
            <a:ext cx="89625" cy="2638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2542963" y="2593591"/>
            <a:ext cx="1108630" cy="2386656"/>
          </a:xfrm>
          <a:prstGeom prst="rect">
            <a:avLst/>
          </a:prstGeom>
          <a:ln w="508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91" name="Shape 391"/>
          <p:cNvSpPr/>
          <p:nvPr/>
        </p:nvSpPr>
        <p:spPr>
          <a:xfrm>
            <a:off x="2722516" y="1681077"/>
            <a:ext cx="750597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2847785" y="1734038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grpSp>
        <p:nvGrpSpPr>
          <p:cNvPr id="399" name="Group 399"/>
          <p:cNvGrpSpPr/>
          <p:nvPr/>
        </p:nvGrpSpPr>
        <p:grpSpPr>
          <a:xfrm>
            <a:off x="8534670" y="2221331"/>
            <a:ext cx="2587912" cy="2437456"/>
            <a:chOff x="0" y="0"/>
            <a:chExt cx="2587911" cy="2437454"/>
          </a:xfrm>
        </p:grpSpPr>
        <p:grpSp>
          <p:nvGrpSpPr>
            <p:cNvPr id="397" name="Group 397"/>
            <p:cNvGrpSpPr/>
            <p:nvPr/>
          </p:nvGrpSpPr>
          <p:grpSpPr>
            <a:xfrm>
              <a:off x="0" y="157243"/>
              <a:ext cx="2587912" cy="2280212"/>
              <a:chOff x="0" y="0"/>
              <a:chExt cx="2587911" cy="2280211"/>
            </a:xfrm>
          </p:grpSpPr>
          <p:sp>
            <p:nvSpPr>
              <p:cNvPr id="393" name="Shape 393"/>
              <p:cNvSpPr/>
              <p:nvPr/>
            </p:nvSpPr>
            <p:spPr>
              <a:xfrm>
                <a:off x="0" y="0"/>
                <a:ext cx="2493338" cy="2280212"/>
              </a:xfrm>
              <a:prstGeom prst="rect">
                <a:avLst/>
              </a:prstGeom>
              <a:solidFill>
                <a:srgbClr val="DCBD23"/>
              </a:solidFill>
              <a:ln w="12700" cap="flat">
                <a:noFill/>
                <a:miter lim="400000"/>
              </a:ln>
              <a:effectLst>
                <a:outerShdw blurRad="190500" dist="12700" dir="5400000" rotWithShape="0">
                  <a:srgbClr val="000000">
                    <a:alpha val="7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762283" y="202408"/>
                <a:ext cx="968771" cy="461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100" b="1">
                    <a:solidFill>
                      <a:srgbClr val="C82506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100" b="1">
                    <a:solidFill>
                      <a:srgbClr val="C82506"/>
                    </a:solidFill>
                  </a:rPr>
                  <a:t>NOTE</a:t>
                </a: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68706" y="730120"/>
                <a:ext cx="1257325" cy="12317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add</a:t>
                </a:r>
              </a:p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delete</a:t>
                </a:r>
              </a:p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change</a:t>
                </a:r>
              </a:p>
            </p:txBody>
          </p:sp>
          <p:sp>
            <p:nvSpPr>
              <p:cNvPr id="396" name="Shape 396"/>
              <p:cNvSpPr/>
              <p:nvPr/>
            </p:nvSpPr>
            <p:spPr>
              <a:xfrm>
                <a:off x="1554015" y="730120"/>
                <a:ext cx="1033897" cy="12317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𝝰</a:t>
                </a:r>
                <a:b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</a:b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β</a:t>
                </a:r>
              </a:p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𝐠(b,d) </a:t>
                </a:r>
              </a:p>
            </p:txBody>
          </p:sp>
        </p:grpSp>
        <p:sp>
          <p:nvSpPr>
            <p:cNvPr id="398" name="Shape 398"/>
            <p:cNvSpPr/>
            <p:nvPr/>
          </p:nvSpPr>
          <p:spPr>
            <a:xfrm>
              <a:off x="1082203" y="0"/>
              <a:ext cx="404684" cy="408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444500" indent="-444500">
                <a:buSzPct val="101000"/>
                <a:buBlip>
                  <a:blip r:embed="rId4"/>
                </a:buBlip>
                <a:defRPr sz="2600"/>
              </a:lvl1pPr>
            </a:lstStyle>
            <a:p>
              <a:pPr lvl="0">
                <a:defRPr sz="1800"/>
              </a:pPr>
              <a:r>
                <a:rPr sz="2600"/>
                <a:t> </a:t>
              </a:r>
            </a:p>
          </p:txBody>
        </p:sp>
      </p:grpSp>
      <p:sp>
        <p:nvSpPr>
          <p:cNvPr id="400" name="Shape 400"/>
          <p:cNvSpPr/>
          <p:nvPr/>
        </p:nvSpPr>
        <p:spPr>
          <a:xfrm>
            <a:off x="4878284" y="7141454"/>
            <a:ext cx="15627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2. add:</a:t>
            </a:r>
          </a:p>
        </p:txBody>
      </p:sp>
      <p:sp>
        <p:nvSpPr>
          <p:cNvPr id="401" name="Shape 401"/>
          <p:cNvSpPr/>
          <p:nvPr/>
        </p:nvSpPr>
        <p:spPr>
          <a:xfrm>
            <a:off x="2537739" y="2580891"/>
            <a:ext cx="1075754" cy="1351092"/>
          </a:xfrm>
          <a:prstGeom prst="rect">
            <a:avLst/>
          </a:prstGeom>
          <a:ln w="508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02" name="Shape 402"/>
          <p:cNvSpPr/>
          <p:nvPr/>
        </p:nvSpPr>
        <p:spPr>
          <a:xfrm>
            <a:off x="3627459" y="3597379"/>
            <a:ext cx="968175" cy="1351092"/>
          </a:xfrm>
          <a:prstGeom prst="rect">
            <a:avLst/>
          </a:prstGeom>
          <a:ln w="508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7309184" y="7225557"/>
            <a:ext cx="18973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1</a:t>
            </a:r>
            <a:r>
              <a:rPr sz="3600" baseline="31999">
                <a:solidFill>
                  <a:srgbClr val="C82506"/>
                </a:solidFill>
              </a:rPr>
              <a:t>1         </a:t>
            </a:r>
            <a:r>
              <a:rPr sz="3600">
                <a:solidFill>
                  <a:srgbClr val="C82506"/>
                </a:solidFill>
              </a:rPr>
              <a:t>1</a:t>
            </a:r>
            <a:r>
              <a:rPr sz="3600" baseline="31999">
                <a:solidFill>
                  <a:srgbClr val="C82506"/>
                </a:solidFill>
              </a:rPr>
              <a:t>2 </a:t>
            </a:r>
          </a:p>
        </p:txBody>
      </p:sp>
      <p:sp>
        <p:nvSpPr>
          <p:cNvPr id="404" name="Shape 404"/>
          <p:cNvSpPr/>
          <p:nvPr/>
        </p:nvSpPr>
        <p:spPr>
          <a:xfrm flipV="1">
            <a:off x="8003518" y="7549407"/>
            <a:ext cx="511217" cy="1"/>
          </a:xfrm>
          <a:prstGeom prst="line">
            <a:avLst/>
          </a:prstGeom>
          <a:ln w="25400">
            <a:solidFill>
              <a:srgbClr val="EC5D57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8116056" y="7036956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grpSp>
        <p:nvGrpSpPr>
          <p:cNvPr id="411" name="Group 411"/>
          <p:cNvGrpSpPr/>
          <p:nvPr/>
        </p:nvGrpSpPr>
        <p:grpSpPr>
          <a:xfrm>
            <a:off x="2958736" y="3475162"/>
            <a:ext cx="4284849" cy="558801"/>
            <a:chOff x="0" y="0"/>
            <a:chExt cx="4284848" cy="558800"/>
          </a:xfrm>
        </p:grpSpPr>
        <p:sp>
          <p:nvSpPr>
            <p:cNvPr id="406" name="Shape 406"/>
            <p:cNvSpPr/>
            <p:nvPr/>
          </p:nvSpPr>
          <p:spPr>
            <a:xfrm>
              <a:off x="0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10142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2003977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29667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3958712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5</a:t>
              </a:r>
            </a:p>
          </p:txBody>
        </p:sp>
      </p:grpSp>
      <p:sp>
        <p:nvSpPr>
          <p:cNvPr id="412" name="Shape 412"/>
          <p:cNvSpPr/>
          <p:nvPr/>
        </p:nvSpPr>
        <p:spPr>
          <a:xfrm>
            <a:off x="4839752" y="5964924"/>
            <a:ext cx="2300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1. change:</a:t>
            </a:r>
          </a:p>
        </p:txBody>
      </p:sp>
      <p:grpSp>
        <p:nvGrpSpPr>
          <p:cNvPr id="415" name="Group 415"/>
          <p:cNvGrpSpPr/>
          <p:nvPr/>
        </p:nvGrpSpPr>
        <p:grpSpPr>
          <a:xfrm>
            <a:off x="7309184" y="6003024"/>
            <a:ext cx="1897343" cy="647701"/>
            <a:chOff x="0" y="0"/>
            <a:chExt cx="1897341" cy="647700"/>
          </a:xfrm>
        </p:grpSpPr>
        <p:sp>
          <p:nvSpPr>
            <p:cNvPr id="413" name="Shape 413"/>
            <p:cNvSpPr/>
            <p:nvPr/>
          </p:nvSpPr>
          <p:spPr>
            <a:xfrm>
              <a:off x="0" y="0"/>
              <a:ext cx="189734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C82506"/>
                  </a:solidFill>
                </a:rPr>
                <a:t>1</a:t>
              </a:r>
              <a:r>
                <a:rPr sz="3600" baseline="31999">
                  <a:solidFill>
                    <a:srgbClr val="C82506"/>
                  </a:solidFill>
                </a:rPr>
                <a:t>1         </a:t>
              </a:r>
              <a:r>
                <a:rPr sz="3600">
                  <a:solidFill>
                    <a:srgbClr val="C82506"/>
                  </a:solidFill>
                </a:rPr>
                <a:t>2</a:t>
              </a:r>
              <a:r>
                <a:rPr sz="3600" baseline="31999">
                  <a:solidFill>
                    <a:srgbClr val="C82506"/>
                  </a:solidFill>
                </a:rPr>
                <a:t>2 </a:t>
              </a:r>
            </a:p>
          </p:txBody>
        </p:sp>
        <p:sp>
          <p:nvSpPr>
            <p:cNvPr id="414" name="Shape 414"/>
            <p:cNvSpPr/>
            <p:nvPr/>
          </p:nvSpPr>
          <p:spPr>
            <a:xfrm flipV="1">
              <a:off x="694333" y="323849"/>
              <a:ext cx="511216" cy="2"/>
            </a:xfrm>
            <a:prstGeom prst="line">
              <a:avLst/>
            </a:prstGeom>
            <a:noFill/>
            <a:ln w="25400" cap="flat">
              <a:solidFill>
                <a:srgbClr val="EC5D57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sp>
        <p:nvSpPr>
          <p:cNvPr id="416" name="Shape 416"/>
          <p:cNvSpPr/>
          <p:nvPr/>
        </p:nvSpPr>
        <p:spPr>
          <a:xfrm>
            <a:off x="8116056" y="5837611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417" name="Shape 417"/>
          <p:cNvSpPr/>
          <p:nvPr/>
        </p:nvSpPr>
        <p:spPr>
          <a:xfrm>
            <a:off x="2124237" y="7094263"/>
            <a:ext cx="10543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(1,1)</a:t>
            </a:r>
          </a:p>
        </p:txBody>
      </p:sp>
      <p:sp>
        <p:nvSpPr>
          <p:cNvPr id="418" name="Shape 418"/>
          <p:cNvSpPr/>
          <p:nvPr/>
        </p:nvSpPr>
        <p:spPr>
          <a:xfrm>
            <a:off x="3207098" y="7102607"/>
            <a:ext cx="1122275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→ 1</a:t>
            </a:r>
            <a:r>
              <a:rPr sz="3600" baseline="31999"/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" grpId="3" animBg="1" advAuto="0"/>
      <p:bldP spid="391" grpId="1" animBg="1" advAuto="0"/>
      <p:bldP spid="392" grpId="2" animBg="1" advAuto="0"/>
      <p:bldP spid="401" grpId="4" animBg="1" advAuto="0"/>
      <p:bldP spid="402" grpId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Transform to network</a:t>
            </a:r>
          </a:p>
        </p:txBody>
      </p:sp>
      <p:sp>
        <p:nvSpPr>
          <p:cNvPr id="421" name="Shape 4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12</a:t>
            </a:fld>
            <a:endParaRPr/>
          </a:p>
        </p:txBody>
      </p:sp>
      <p:sp>
        <p:nvSpPr>
          <p:cNvPr id="422" name="Shape 422"/>
          <p:cNvSpPr/>
          <p:nvPr/>
        </p:nvSpPr>
        <p:spPr>
          <a:xfrm>
            <a:off x="1980147" y="1999569"/>
            <a:ext cx="5690159" cy="3025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65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2612546" y="3664808"/>
            <a:ext cx="4931633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627745" y="2327462"/>
            <a:ext cx="3866541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5" name="Shape 425"/>
          <p:cNvSpPr/>
          <p:nvPr/>
        </p:nvSpPr>
        <p:spPr>
          <a:xfrm>
            <a:off x="2837480" y="3717769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26" name="Shape 426"/>
          <p:cNvSpPr/>
          <p:nvPr/>
        </p:nvSpPr>
        <p:spPr>
          <a:xfrm>
            <a:off x="3872550" y="3717769"/>
            <a:ext cx="44788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27" name="Shape 427"/>
          <p:cNvSpPr/>
          <p:nvPr/>
        </p:nvSpPr>
        <p:spPr>
          <a:xfrm>
            <a:off x="4846822" y="3717769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28" name="Shape 428"/>
          <p:cNvSpPr/>
          <p:nvPr/>
        </p:nvSpPr>
        <p:spPr>
          <a:xfrm>
            <a:off x="5836295" y="3717769"/>
            <a:ext cx="5390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429" name="Shape 429"/>
          <p:cNvSpPr/>
          <p:nvPr/>
        </p:nvSpPr>
        <p:spPr>
          <a:xfrm>
            <a:off x="6856164" y="3717769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30" name="Shape 430"/>
          <p:cNvSpPr/>
          <p:nvPr/>
        </p:nvSpPr>
        <p:spPr>
          <a:xfrm>
            <a:off x="2820410" y="2380423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1" name="Shape 431"/>
          <p:cNvSpPr/>
          <p:nvPr/>
        </p:nvSpPr>
        <p:spPr>
          <a:xfrm>
            <a:off x="3809882" y="2380423"/>
            <a:ext cx="53907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432" name="Shape 432"/>
          <p:cNvSpPr/>
          <p:nvPr/>
        </p:nvSpPr>
        <p:spPr>
          <a:xfrm>
            <a:off x="4860151" y="2380423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33" name="Shape 433"/>
          <p:cNvSpPr/>
          <p:nvPr/>
        </p:nvSpPr>
        <p:spPr>
          <a:xfrm>
            <a:off x="5864822" y="2380423"/>
            <a:ext cx="44788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34" name="Shape 434"/>
          <p:cNvSpPr/>
          <p:nvPr/>
        </p:nvSpPr>
        <p:spPr>
          <a:xfrm>
            <a:off x="2031172" y="2450273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sp>
        <p:nvSpPr>
          <p:cNvPr id="435" name="Shape 435"/>
          <p:cNvSpPr/>
          <p:nvPr/>
        </p:nvSpPr>
        <p:spPr>
          <a:xfrm>
            <a:off x="2018599" y="3813019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</a:t>
            </a:r>
          </a:p>
        </p:txBody>
      </p:sp>
      <p:sp>
        <p:nvSpPr>
          <p:cNvPr id="436" name="Shape 436"/>
          <p:cNvSpPr/>
          <p:nvPr/>
        </p:nvSpPr>
        <p:spPr>
          <a:xfrm>
            <a:off x="3600068" y="2117938"/>
            <a:ext cx="89625" cy="2638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4538269" y="2151712"/>
            <a:ext cx="89625" cy="24374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5514569" y="2117938"/>
            <a:ext cx="89626" cy="2505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>
            <a:off x="6517624" y="2117938"/>
            <a:ext cx="89625" cy="2638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2542963" y="2269125"/>
            <a:ext cx="1108630" cy="2386656"/>
          </a:xfrm>
          <a:prstGeom prst="rect">
            <a:avLst/>
          </a:prstGeom>
          <a:ln w="508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grpSp>
        <p:nvGrpSpPr>
          <p:cNvPr id="447" name="Group 447"/>
          <p:cNvGrpSpPr/>
          <p:nvPr/>
        </p:nvGrpSpPr>
        <p:grpSpPr>
          <a:xfrm>
            <a:off x="8534670" y="1896865"/>
            <a:ext cx="2587912" cy="2437456"/>
            <a:chOff x="0" y="0"/>
            <a:chExt cx="2587911" cy="2437454"/>
          </a:xfrm>
        </p:grpSpPr>
        <p:grpSp>
          <p:nvGrpSpPr>
            <p:cNvPr id="445" name="Group 445"/>
            <p:cNvGrpSpPr/>
            <p:nvPr/>
          </p:nvGrpSpPr>
          <p:grpSpPr>
            <a:xfrm>
              <a:off x="0" y="157243"/>
              <a:ext cx="2587912" cy="2280212"/>
              <a:chOff x="0" y="0"/>
              <a:chExt cx="2587911" cy="2280211"/>
            </a:xfrm>
          </p:grpSpPr>
          <p:sp>
            <p:nvSpPr>
              <p:cNvPr id="441" name="Shape 441"/>
              <p:cNvSpPr/>
              <p:nvPr/>
            </p:nvSpPr>
            <p:spPr>
              <a:xfrm>
                <a:off x="0" y="0"/>
                <a:ext cx="2493338" cy="2280212"/>
              </a:xfrm>
              <a:prstGeom prst="rect">
                <a:avLst/>
              </a:prstGeom>
              <a:solidFill>
                <a:srgbClr val="DCBD23"/>
              </a:solidFill>
              <a:ln w="12700" cap="flat">
                <a:noFill/>
                <a:miter lim="400000"/>
              </a:ln>
              <a:effectLst>
                <a:outerShdw blurRad="190500" dist="12700" dir="5400000" rotWithShape="0">
                  <a:srgbClr val="000000">
                    <a:alpha val="7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1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762283" y="202408"/>
                <a:ext cx="968771" cy="4619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100" b="1">
                    <a:solidFill>
                      <a:srgbClr val="C82506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2100" b="1">
                    <a:solidFill>
                      <a:srgbClr val="C82506"/>
                    </a:solidFill>
                  </a:rPr>
                  <a:t>NOTE</a:t>
                </a: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68706" y="730120"/>
                <a:ext cx="1257325" cy="12317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add</a:t>
                </a:r>
              </a:p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delete</a:t>
                </a:r>
              </a:p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change</a:t>
                </a:r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1554015" y="730120"/>
                <a:ext cx="1033897" cy="12317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𝝰</a:t>
                </a:r>
                <a:b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</a:b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β</a:t>
                </a:r>
              </a:p>
              <a:p>
                <a:pPr lvl="0" algn="l">
                  <a:defRPr sz="1800"/>
                </a:pPr>
                <a:r>
                  <a:rPr sz="21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𝐠(b,d) </a:t>
                </a:r>
              </a:p>
            </p:txBody>
          </p:sp>
        </p:grpSp>
        <p:sp>
          <p:nvSpPr>
            <p:cNvPr id="446" name="Shape 446"/>
            <p:cNvSpPr/>
            <p:nvPr/>
          </p:nvSpPr>
          <p:spPr>
            <a:xfrm>
              <a:off x="1082203" y="0"/>
              <a:ext cx="404684" cy="4081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marL="444500" indent="-444500">
                <a:buSzPct val="101000"/>
                <a:buBlip>
                  <a:blip r:embed="rId4"/>
                </a:buBlip>
                <a:defRPr sz="2600"/>
              </a:lvl1pPr>
            </a:lstStyle>
            <a:p>
              <a:pPr lvl="0">
                <a:defRPr sz="1800"/>
              </a:pPr>
              <a:r>
                <a:rPr sz="2600"/>
                <a:t> </a:t>
              </a:r>
            </a:p>
          </p:txBody>
        </p:sp>
      </p:grpSp>
      <p:sp>
        <p:nvSpPr>
          <p:cNvPr id="448" name="Shape 448"/>
          <p:cNvSpPr/>
          <p:nvPr/>
        </p:nvSpPr>
        <p:spPr>
          <a:xfrm>
            <a:off x="2537739" y="3234325"/>
            <a:ext cx="1075754" cy="1351092"/>
          </a:xfrm>
          <a:prstGeom prst="rect">
            <a:avLst/>
          </a:prstGeom>
          <a:ln w="508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3640159" y="2277862"/>
            <a:ext cx="968175" cy="1351092"/>
          </a:xfrm>
          <a:prstGeom prst="rect">
            <a:avLst/>
          </a:prstGeom>
          <a:ln w="508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50" name="Shape 450"/>
          <p:cNvSpPr/>
          <p:nvPr/>
        </p:nvSpPr>
        <p:spPr>
          <a:xfrm>
            <a:off x="4916156" y="7865076"/>
            <a:ext cx="20203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3. delete:</a:t>
            </a:r>
          </a:p>
        </p:txBody>
      </p:sp>
      <p:sp>
        <p:nvSpPr>
          <p:cNvPr id="451" name="Shape 451"/>
          <p:cNvSpPr/>
          <p:nvPr/>
        </p:nvSpPr>
        <p:spPr>
          <a:xfrm>
            <a:off x="2626692" y="2334232"/>
            <a:ext cx="981524" cy="8679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2" name="Shape 452"/>
          <p:cNvSpPr/>
          <p:nvPr/>
        </p:nvSpPr>
        <p:spPr>
          <a:xfrm>
            <a:off x="7309184" y="7989109"/>
            <a:ext cx="18973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1</a:t>
            </a:r>
            <a:r>
              <a:rPr sz="3600" baseline="31999">
                <a:solidFill>
                  <a:srgbClr val="C82506"/>
                </a:solidFill>
              </a:rPr>
              <a:t>1         </a:t>
            </a:r>
            <a:r>
              <a:rPr sz="3600">
                <a:solidFill>
                  <a:srgbClr val="C82506"/>
                </a:solidFill>
              </a:rPr>
              <a:t>2</a:t>
            </a:r>
            <a:r>
              <a:rPr sz="3600" baseline="31999">
                <a:solidFill>
                  <a:srgbClr val="C82506"/>
                </a:solidFill>
              </a:rPr>
              <a:t>1 </a:t>
            </a:r>
          </a:p>
        </p:txBody>
      </p:sp>
      <p:sp>
        <p:nvSpPr>
          <p:cNvPr id="453" name="Shape 453"/>
          <p:cNvSpPr/>
          <p:nvPr/>
        </p:nvSpPr>
        <p:spPr>
          <a:xfrm flipV="1">
            <a:off x="8003517" y="8312959"/>
            <a:ext cx="511217" cy="1"/>
          </a:xfrm>
          <a:prstGeom prst="line">
            <a:avLst/>
          </a:prstGeom>
          <a:ln w="25400">
            <a:solidFill>
              <a:srgbClr val="EC5D57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8120162" y="7780233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grpSp>
        <p:nvGrpSpPr>
          <p:cNvPr id="460" name="Group 460"/>
          <p:cNvGrpSpPr/>
          <p:nvPr/>
        </p:nvGrpSpPr>
        <p:grpSpPr>
          <a:xfrm>
            <a:off x="2935937" y="3168919"/>
            <a:ext cx="4284850" cy="558801"/>
            <a:chOff x="0" y="0"/>
            <a:chExt cx="4284848" cy="558800"/>
          </a:xfrm>
        </p:grpSpPr>
        <p:sp>
          <p:nvSpPr>
            <p:cNvPr id="455" name="Shape 455"/>
            <p:cNvSpPr/>
            <p:nvPr/>
          </p:nvSpPr>
          <p:spPr>
            <a:xfrm>
              <a:off x="0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10142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2003977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29667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3958712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5</a:t>
              </a:r>
            </a:p>
          </p:txBody>
        </p:sp>
      </p:grpSp>
      <p:sp>
        <p:nvSpPr>
          <p:cNvPr id="461" name="Shape 461"/>
          <p:cNvSpPr/>
          <p:nvPr/>
        </p:nvSpPr>
        <p:spPr>
          <a:xfrm>
            <a:off x="4903684" y="6887454"/>
            <a:ext cx="156271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2. add:</a:t>
            </a:r>
          </a:p>
        </p:txBody>
      </p:sp>
      <p:sp>
        <p:nvSpPr>
          <p:cNvPr id="462" name="Shape 462"/>
          <p:cNvSpPr/>
          <p:nvPr/>
        </p:nvSpPr>
        <p:spPr>
          <a:xfrm>
            <a:off x="7334584" y="6971557"/>
            <a:ext cx="18973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C82506"/>
                </a:solidFill>
              </a:rPr>
              <a:t>1</a:t>
            </a:r>
            <a:r>
              <a:rPr sz="3600" baseline="31999">
                <a:solidFill>
                  <a:srgbClr val="C82506"/>
                </a:solidFill>
              </a:rPr>
              <a:t>1         </a:t>
            </a:r>
            <a:r>
              <a:rPr sz="3600">
                <a:solidFill>
                  <a:srgbClr val="C82506"/>
                </a:solidFill>
              </a:rPr>
              <a:t>1</a:t>
            </a:r>
            <a:r>
              <a:rPr sz="3600" baseline="31999">
                <a:solidFill>
                  <a:srgbClr val="C82506"/>
                </a:solidFill>
              </a:rPr>
              <a:t>2 </a:t>
            </a:r>
          </a:p>
        </p:txBody>
      </p:sp>
      <p:sp>
        <p:nvSpPr>
          <p:cNvPr id="463" name="Shape 463"/>
          <p:cNvSpPr/>
          <p:nvPr/>
        </p:nvSpPr>
        <p:spPr>
          <a:xfrm flipV="1">
            <a:off x="8028918" y="7295407"/>
            <a:ext cx="511217" cy="1"/>
          </a:xfrm>
          <a:prstGeom prst="line">
            <a:avLst/>
          </a:prstGeom>
          <a:ln w="25400">
            <a:solidFill>
              <a:srgbClr val="EC5D57"/>
            </a:solidFill>
            <a:miter lim="400000"/>
            <a:tailEnd type="arrow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8141456" y="6782956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465" name="Shape 465"/>
          <p:cNvSpPr/>
          <p:nvPr/>
        </p:nvSpPr>
        <p:spPr>
          <a:xfrm>
            <a:off x="4865152" y="5710924"/>
            <a:ext cx="2300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1. change:</a:t>
            </a:r>
          </a:p>
        </p:txBody>
      </p:sp>
      <p:grpSp>
        <p:nvGrpSpPr>
          <p:cNvPr id="468" name="Group 468"/>
          <p:cNvGrpSpPr/>
          <p:nvPr/>
        </p:nvGrpSpPr>
        <p:grpSpPr>
          <a:xfrm>
            <a:off x="7334584" y="5749024"/>
            <a:ext cx="1897343" cy="647701"/>
            <a:chOff x="0" y="0"/>
            <a:chExt cx="1897341" cy="647700"/>
          </a:xfrm>
        </p:grpSpPr>
        <p:sp>
          <p:nvSpPr>
            <p:cNvPr id="466" name="Shape 466"/>
            <p:cNvSpPr/>
            <p:nvPr/>
          </p:nvSpPr>
          <p:spPr>
            <a:xfrm>
              <a:off x="0" y="0"/>
              <a:ext cx="189734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>
                  <a:solidFill>
                    <a:srgbClr val="C82506"/>
                  </a:solidFill>
                </a:rPr>
                <a:t>1</a:t>
              </a:r>
              <a:r>
                <a:rPr sz="3600" baseline="31999">
                  <a:solidFill>
                    <a:srgbClr val="C82506"/>
                  </a:solidFill>
                </a:rPr>
                <a:t>1         </a:t>
              </a:r>
              <a:r>
                <a:rPr sz="3600">
                  <a:solidFill>
                    <a:srgbClr val="C82506"/>
                  </a:solidFill>
                </a:rPr>
                <a:t>2</a:t>
              </a:r>
              <a:r>
                <a:rPr sz="3600" baseline="31999">
                  <a:solidFill>
                    <a:srgbClr val="C82506"/>
                  </a:solidFill>
                </a:rPr>
                <a:t>2 </a:t>
              </a:r>
            </a:p>
          </p:txBody>
        </p:sp>
        <p:sp>
          <p:nvSpPr>
            <p:cNvPr id="467" name="Shape 467"/>
            <p:cNvSpPr/>
            <p:nvPr/>
          </p:nvSpPr>
          <p:spPr>
            <a:xfrm flipV="1">
              <a:off x="694333" y="323849"/>
              <a:ext cx="511216" cy="2"/>
            </a:xfrm>
            <a:prstGeom prst="line">
              <a:avLst/>
            </a:prstGeom>
            <a:noFill/>
            <a:ln w="25400" cap="flat">
              <a:solidFill>
                <a:srgbClr val="EC5D57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sp>
        <p:nvSpPr>
          <p:cNvPr id="469" name="Shape 469"/>
          <p:cNvSpPr/>
          <p:nvPr/>
        </p:nvSpPr>
        <p:spPr>
          <a:xfrm>
            <a:off x="8141456" y="5583611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470" name="Shape 470"/>
          <p:cNvSpPr/>
          <p:nvPr/>
        </p:nvSpPr>
        <p:spPr>
          <a:xfrm>
            <a:off x="2149637" y="6840263"/>
            <a:ext cx="10543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(1,1)</a:t>
            </a:r>
          </a:p>
        </p:txBody>
      </p:sp>
      <p:sp>
        <p:nvSpPr>
          <p:cNvPr id="471" name="Shape 471"/>
          <p:cNvSpPr/>
          <p:nvPr/>
        </p:nvSpPr>
        <p:spPr>
          <a:xfrm>
            <a:off x="3232498" y="6848607"/>
            <a:ext cx="1122275" cy="65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→ 1</a:t>
            </a:r>
            <a:r>
              <a:rPr sz="3600" baseline="31999"/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" grpId="2" animBg="1" advAuto="0"/>
      <p:bldP spid="448" grpId="3" animBg="1" advAuto="0"/>
      <p:bldP spid="449" grpId="4" animBg="1" advAuto="0"/>
      <p:bldP spid="451" grpId="1" animBg="1" advAuto="0"/>
      <p:bldP spid="452" grpId="6" animBg="1" advAuto="0"/>
      <p:bldP spid="453" grpId="7" animBg="1" advAuto="0"/>
      <p:bldP spid="454" grpId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/>
        </p:nvSpPr>
        <p:spPr>
          <a:xfrm>
            <a:off x="7585824" y="3606960"/>
            <a:ext cx="4750678" cy="3025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65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8218223" y="5272198"/>
            <a:ext cx="3988097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8233422" y="3934852"/>
            <a:ext cx="3866541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8443157" y="5325159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77" name="Shape 477"/>
          <p:cNvSpPr/>
          <p:nvPr/>
        </p:nvSpPr>
        <p:spPr>
          <a:xfrm>
            <a:off x="9478226" y="5325159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78" name="Shape 478"/>
          <p:cNvSpPr/>
          <p:nvPr/>
        </p:nvSpPr>
        <p:spPr>
          <a:xfrm>
            <a:off x="10452499" y="5325159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79" name="Shape 479"/>
          <p:cNvSpPr/>
          <p:nvPr/>
        </p:nvSpPr>
        <p:spPr>
          <a:xfrm>
            <a:off x="11441972" y="5325159"/>
            <a:ext cx="5390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480" name="Shape 480"/>
          <p:cNvSpPr/>
          <p:nvPr/>
        </p:nvSpPr>
        <p:spPr>
          <a:xfrm>
            <a:off x="8426087" y="3987813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81" name="Shape 481"/>
          <p:cNvSpPr/>
          <p:nvPr/>
        </p:nvSpPr>
        <p:spPr>
          <a:xfrm>
            <a:off x="9415560" y="3987813"/>
            <a:ext cx="5390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482" name="Shape 482"/>
          <p:cNvSpPr/>
          <p:nvPr/>
        </p:nvSpPr>
        <p:spPr>
          <a:xfrm>
            <a:off x="10465828" y="3987813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83" name="Shape 483"/>
          <p:cNvSpPr/>
          <p:nvPr/>
        </p:nvSpPr>
        <p:spPr>
          <a:xfrm>
            <a:off x="11470499" y="3987813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84" name="Shape 484"/>
          <p:cNvSpPr/>
          <p:nvPr/>
        </p:nvSpPr>
        <p:spPr>
          <a:xfrm>
            <a:off x="7636849" y="4057663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sp>
        <p:nvSpPr>
          <p:cNvPr id="485" name="Shape 485"/>
          <p:cNvSpPr/>
          <p:nvPr/>
        </p:nvSpPr>
        <p:spPr>
          <a:xfrm>
            <a:off x="7624276" y="542041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</a:t>
            </a:r>
          </a:p>
        </p:txBody>
      </p:sp>
      <p:sp>
        <p:nvSpPr>
          <p:cNvPr id="486" name="Shape 486"/>
          <p:cNvSpPr/>
          <p:nvPr/>
        </p:nvSpPr>
        <p:spPr>
          <a:xfrm>
            <a:off x="9205745" y="3725328"/>
            <a:ext cx="89625" cy="2638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Shape 487"/>
          <p:cNvSpPr/>
          <p:nvPr/>
        </p:nvSpPr>
        <p:spPr>
          <a:xfrm>
            <a:off x="10143945" y="3759102"/>
            <a:ext cx="89626" cy="24374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11120246" y="3725328"/>
            <a:ext cx="89626" cy="2505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12123301" y="3725328"/>
            <a:ext cx="89626" cy="2638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0" name="Shape 4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Transform to network</a:t>
            </a:r>
          </a:p>
        </p:txBody>
      </p:sp>
      <p:sp>
        <p:nvSpPr>
          <p:cNvPr id="491" name="Shape 4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13</a:t>
            </a:fld>
            <a:endParaRPr/>
          </a:p>
        </p:txBody>
      </p:sp>
      <p:sp>
        <p:nvSpPr>
          <p:cNvPr id="492" name="Shape 492"/>
          <p:cNvSpPr/>
          <p:nvPr/>
        </p:nvSpPr>
        <p:spPr>
          <a:xfrm flipV="1">
            <a:off x="6464300" y="2325349"/>
            <a:ext cx="1" cy="652164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493" name="Shape 493"/>
          <p:cNvSpPr/>
          <p:nvPr/>
        </p:nvSpPr>
        <p:spPr>
          <a:xfrm>
            <a:off x="697460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494" name="Shape 494"/>
          <p:cNvSpPr/>
          <p:nvPr/>
        </p:nvSpPr>
        <p:spPr>
          <a:xfrm>
            <a:off x="1407934" y="293611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95" name="Shape 495"/>
          <p:cNvSpPr/>
          <p:nvPr/>
        </p:nvSpPr>
        <p:spPr>
          <a:xfrm>
            <a:off x="2143808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496" name="Shape 496"/>
          <p:cNvSpPr/>
          <p:nvPr/>
        </p:nvSpPr>
        <p:spPr>
          <a:xfrm>
            <a:off x="2854281" y="293611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97" name="Shape 497"/>
          <p:cNvSpPr/>
          <p:nvPr/>
        </p:nvSpPr>
        <p:spPr>
          <a:xfrm>
            <a:off x="3590155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498" name="Shape 498"/>
          <p:cNvSpPr/>
          <p:nvPr/>
        </p:nvSpPr>
        <p:spPr>
          <a:xfrm>
            <a:off x="4300629" y="293611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499" name="Shape 499"/>
          <p:cNvSpPr/>
          <p:nvPr/>
        </p:nvSpPr>
        <p:spPr>
          <a:xfrm>
            <a:off x="5036503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500" name="Shape 500"/>
          <p:cNvSpPr/>
          <p:nvPr/>
        </p:nvSpPr>
        <p:spPr>
          <a:xfrm>
            <a:off x="5305857" y="3336512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5039157" y="402977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502" name="Shape 502"/>
          <p:cNvSpPr/>
          <p:nvPr/>
        </p:nvSpPr>
        <p:spPr>
          <a:xfrm>
            <a:off x="5308512" y="4696868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5039157" y="5390129"/>
            <a:ext cx="533401" cy="53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2</a:t>
            </a:r>
          </a:p>
        </p:txBody>
      </p:sp>
      <p:sp>
        <p:nvSpPr>
          <p:cNvPr id="504" name="Shape 504"/>
          <p:cNvSpPr/>
          <p:nvPr/>
        </p:nvSpPr>
        <p:spPr>
          <a:xfrm>
            <a:off x="5308512" y="6057224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5039157" y="6750485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506" name="Shape 506"/>
          <p:cNvSpPr/>
          <p:nvPr/>
        </p:nvSpPr>
        <p:spPr>
          <a:xfrm>
            <a:off x="5308512" y="7417579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5039157" y="811842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508" name="Shape 508"/>
          <p:cNvSpPr/>
          <p:nvPr/>
        </p:nvSpPr>
        <p:spPr>
          <a:xfrm>
            <a:off x="1549640" y="2506351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509" name="Shape 509"/>
          <p:cNvSpPr/>
          <p:nvPr/>
        </p:nvSpPr>
        <p:spPr>
          <a:xfrm>
            <a:off x="2995988" y="2506351"/>
            <a:ext cx="27538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510" name="Shape 510"/>
          <p:cNvSpPr/>
          <p:nvPr/>
        </p:nvSpPr>
        <p:spPr>
          <a:xfrm>
            <a:off x="4442335" y="2506351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511" name="Shape 511"/>
          <p:cNvSpPr/>
          <p:nvPr/>
        </p:nvSpPr>
        <p:spPr>
          <a:xfrm>
            <a:off x="5334334" y="333651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512" name="Shape 512"/>
          <p:cNvSpPr/>
          <p:nvPr/>
        </p:nvSpPr>
        <p:spPr>
          <a:xfrm>
            <a:off x="5334334" y="466724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513" name="Shape 513"/>
          <p:cNvSpPr/>
          <p:nvPr/>
        </p:nvSpPr>
        <p:spPr>
          <a:xfrm>
            <a:off x="5334334" y="604372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514" name="Shape 514"/>
          <p:cNvSpPr/>
          <p:nvPr/>
        </p:nvSpPr>
        <p:spPr>
          <a:xfrm>
            <a:off x="5334334" y="741757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515" name="Shape 515"/>
          <p:cNvSpPr/>
          <p:nvPr/>
        </p:nvSpPr>
        <p:spPr>
          <a:xfrm>
            <a:off x="8126823" y="3716751"/>
            <a:ext cx="1122591" cy="11580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9085217" y="3716751"/>
            <a:ext cx="1122592" cy="11580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17" name="Shape 517"/>
          <p:cNvSpPr/>
          <p:nvPr/>
        </p:nvSpPr>
        <p:spPr>
          <a:xfrm>
            <a:off x="10033210" y="3725278"/>
            <a:ext cx="1122592" cy="11580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11114285" y="3716751"/>
            <a:ext cx="1122591" cy="11580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grpSp>
        <p:nvGrpSpPr>
          <p:cNvPr id="523" name="Group 523"/>
          <p:cNvGrpSpPr/>
          <p:nvPr/>
        </p:nvGrpSpPr>
        <p:grpSpPr>
          <a:xfrm>
            <a:off x="8452081" y="4749636"/>
            <a:ext cx="3292937" cy="558801"/>
            <a:chOff x="0" y="0"/>
            <a:chExt cx="3292935" cy="558800"/>
          </a:xfrm>
        </p:grpSpPr>
        <p:sp>
          <p:nvSpPr>
            <p:cNvPr id="519" name="Shape 519"/>
            <p:cNvSpPr/>
            <p:nvPr/>
          </p:nvSpPr>
          <p:spPr>
            <a:xfrm>
              <a:off x="0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520" name="Shape 520"/>
            <p:cNvSpPr/>
            <p:nvPr/>
          </p:nvSpPr>
          <p:spPr>
            <a:xfrm>
              <a:off x="10142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2003977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667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</p:grpSp>
      <p:sp>
        <p:nvSpPr>
          <p:cNvPr id="524" name="Shape 524"/>
          <p:cNvSpPr/>
          <p:nvPr/>
        </p:nvSpPr>
        <p:spPr>
          <a:xfrm>
            <a:off x="8235937" y="3832149"/>
            <a:ext cx="847490" cy="97048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25" name="Shape 525"/>
          <p:cNvSpPr/>
          <p:nvPr/>
        </p:nvSpPr>
        <p:spPr>
          <a:xfrm>
            <a:off x="9253907" y="3834151"/>
            <a:ext cx="896519" cy="9704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526" name="Shape 526"/>
          <p:cNvSpPr/>
          <p:nvPr/>
        </p:nvSpPr>
        <p:spPr>
          <a:xfrm>
            <a:off x="10259289" y="3835631"/>
            <a:ext cx="847489" cy="9704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27" name="Shape 527"/>
          <p:cNvSpPr/>
          <p:nvPr/>
        </p:nvSpPr>
        <p:spPr>
          <a:xfrm>
            <a:off x="11239158" y="3837633"/>
            <a:ext cx="896520" cy="9704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4" animBg="1" advAuto="0"/>
      <p:bldP spid="495" grpId="2" animBg="1" advAuto="0"/>
      <p:bldP spid="496" grpId="8" animBg="1" advAuto="0"/>
      <p:bldP spid="497" grpId="6" animBg="1" advAuto="0"/>
      <p:bldP spid="498" grpId="12" animBg="1" advAuto="0"/>
      <p:bldP spid="499" grpId="10" animBg="1" advAuto="0"/>
      <p:bldP spid="500" grpId="15" animBg="1" advAuto="0"/>
      <p:bldP spid="501" grpId="16" animBg="1" advAuto="0"/>
      <p:bldP spid="502" grpId="19" animBg="1" advAuto="0"/>
      <p:bldP spid="503" grpId="20" animBg="1" advAuto="0"/>
      <p:bldP spid="504" grpId="23" animBg="1" advAuto="0"/>
      <p:bldP spid="505" grpId="24" animBg="1" advAuto="0"/>
      <p:bldP spid="506" grpId="27" animBg="1" advAuto="0"/>
      <p:bldP spid="507" grpId="28" animBg="1" advAuto="0"/>
      <p:bldP spid="508" grpId="3" animBg="1" advAuto="0"/>
      <p:bldP spid="509" grpId="7" animBg="1" advAuto="0"/>
      <p:bldP spid="510" grpId="11" animBg="1" advAuto="0"/>
      <p:bldP spid="511" grpId="14" animBg="1" advAuto="0"/>
      <p:bldP spid="512" grpId="18" animBg="1" advAuto="0"/>
      <p:bldP spid="513" grpId="22" animBg="1" advAuto="0"/>
      <p:bldP spid="514" grpId="26" animBg="1" advAuto="0"/>
      <p:bldP spid="515" grpId="1" animBg="1" advAuto="0"/>
      <p:bldP spid="516" grpId="5" animBg="1" advAuto="0"/>
      <p:bldP spid="517" grpId="9" animBg="1" advAuto="0"/>
      <p:bldP spid="524" grpId="13" animBg="1" advAuto="0"/>
      <p:bldP spid="525" grpId="17" animBg="1" advAuto="0"/>
      <p:bldP spid="526" grpId="21" animBg="1" advAuto="0"/>
      <p:bldP spid="527" grpId="2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/>
          <p:nvPr/>
        </p:nvSpPr>
        <p:spPr>
          <a:xfrm>
            <a:off x="7585824" y="3606960"/>
            <a:ext cx="4750678" cy="3025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65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0" name="Shape 530"/>
          <p:cNvSpPr/>
          <p:nvPr/>
        </p:nvSpPr>
        <p:spPr>
          <a:xfrm>
            <a:off x="8218223" y="5272198"/>
            <a:ext cx="3988097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8233422" y="3934852"/>
            <a:ext cx="2937489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8443157" y="5325159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33" name="Shape 533"/>
          <p:cNvSpPr/>
          <p:nvPr/>
        </p:nvSpPr>
        <p:spPr>
          <a:xfrm>
            <a:off x="9478226" y="5325159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534" name="Shape 534"/>
          <p:cNvSpPr/>
          <p:nvPr/>
        </p:nvSpPr>
        <p:spPr>
          <a:xfrm>
            <a:off x="10452499" y="5325159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35" name="Shape 535"/>
          <p:cNvSpPr/>
          <p:nvPr/>
        </p:nvSpPr>
        <p:spPr>
          <a:xfrm>
            <a:off x="11441972" y="5325159"/>
            <a:ext cx="5390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536" name="Shape 536"/>
          <p:cNvSpPr/>
          <p:nvPr/>
        </p:nvSpPr>
        <p:spPr>
          <a:xfrm>
            <a:off x="8426087" y="3987813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37" name="Shape 537"/>
          <p:cNvSpPr/>
          <p:nvPr/>
        </p:nvSpPr>
        <p:spPr>
          <a:xfrm>
            <a:off x="9415560" y="3987813"/>
            <a:ext cx="5390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538" name="Shape 538"/>
          <p:cNvSpPr/>
          <p:nvPr/>
        </p:nvSpPr>
        <p:spPr>
          <a:xfrm>
            <a:off x="10465828" y="3987813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539" name="Shape 539"/>
          <p:cNvSpPr/>
          <p:nvPr/>
        </p:nvSpPr>
        <p:spPr>
          <a:xfrm>
            <a:off x="7636849" y="4057663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sp>
        <p:nvSpPr>
          <p:cNvPr id="540" name="Shape 540"/>
          <p:cNvSpPr/>
          <p:nvPr/>
        </p:nvSpPr>
        <p:spPr>
          <a:xfrm>
            <a:off x="7624276" y="542041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</a:t>
            </a:r>
          </a:p>
        </p:txBody>
      </p:sp>
      <p:sp>
        <p:nvSpPr>
          <p:cNvPr id="541" name="Shape 541"/>
          <p:cNvSpPr/>
          <p:nvPr/>
        </p:nvSpPr>
        <p:spPr>
          <a:xfrm>
            <a:off x="9205745" y="3725328"/>
            <a:ext cx="89625" cy="2638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10143945" y="3759102"/>
            <a:ext cx="89626" cy="24374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11120246" y="3725328"/>
            <a:ext cx="89626" cy="2505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12123301" y="3725328"/>
            <a:ext cx="89626" cy="2638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5" name="Shape 5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Transform to network</a:t>
            </a:r>
          </a:p>
        </p:txBody>
      </p:sp>
      <p:sp>
        <p:nvSpPr>
          <p:cNvPr id="546" name="Shape 5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14</a:t>
            </a:fld>
            <a:endParaRPr/>
          </a:p>
        </p:txBody>
      </p:sp>
      <p:sp>
        <p:nvSpPr>
          <p:cNvPr id="547" name="Shape 547"/>
          <p:cNvSpPr/>
          <p:nvPr/>
        </p:nvSpPr>
        <p:spPr>
          <a:xfrm flipV="1">
            <a:off x="6464300" y="2325349"/>
            <a:ext cx="1" cy="652164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697460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549" name="Shape 549"/>
          <p:cNvSpPr/>
          <p:nvPr/>
        </p:nvSpPr>
        <p:spPr>
          <a:xfrm>
            <a:off x="5039157" y="6750485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550" name="Shape 550"/>
          <p:cNvSpPr/>
          <p:nvPr/>
        </p:nvSpPr>
        <p:spPr>
          <a:xfrm>
            <a:off x="5308512" y="7417579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5039157" y="811842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552" name="Shape 552"/>
          <p:cNvSpPr/>
          <p:nvPr/>
        </p:nvSpPr>
        <p:spPr>
          <a:xfrm>
            <a:off x="5334334" y="741757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553" name="Shape 553"/>
          <p:cNvSpPr/>
          <p:nvPr/>
        </p:nvSpPr>
        <p:spPr>
          <a:xfrm>
            <a:off x="2116788" y="402977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554" name="Shape 554"/>
          <p:cNvSpPr/>
          <p:nvPr/>
        </p:nvSpPr>
        <p:spPr>
          <a:xfrm>
            <a:off x="3607854" y="5390129"/>
            <a:ext cx="533401" cy="53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2</a:t>
            </a:r>
          </a:p>
        </p:txBody>
      </p:sp>
      <p:sp>
        <p:nvSpPr>
          <p:cNvPr id="555" name="Shape 555"/>
          <p:cNvSpPr/>
          <p:nvPr/>
        </p:nvSpPr>
        <p:spPr>
          <a:xfrm>
            <a:off x="4247902" y="5978354"/>
            <a:ext cx="733870" cy="7338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56" name="Shape 556"/>
          <p:cNvSpPr/>
          <p:nvPr/>
        </p:nvSpPr>
        <p:spPr>
          <a:xfrm>
            <a:off x="4538379" y="5797431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557" name="Shape 557"/>
          <p:cNvSpPr/>
          <p:nvPr/>
        </p:nvSpPr>
        <p:spPr>
          <a:xfrm>
            <a:off x="2814766" y="4584207"/>
            <a:ext cx="733870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58" name="Shape 558"/>
          <p:cNvSpPr/>
          <p:nvPr/>
        </p:nvSpPr>
        <p:spPr>
          <a:xfrm>
            <a:off x="3105243" y="4403283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559" name="Shape 559"/>
          <p:cNvSpPr/>
          <p:nvPr/>
        </p:nvSpPr>
        <p:spPr>
          <a:xfrm>
            <a:off x="1295218" y="3187843"/>
            <a:ext cx="733870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1585696" y="3006919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grpSp>
        <p:nvGrpSpPr>
          <p:cNvPr id="565" name="Group 565"/>
          <p:cNvGrpSpPr/>
          <p:nvPr/>
        </p:nvGrpSpPr>
        <p:grpSpPr>
          <a:xfrm>
            <a:off x="8452081" y="4749636"/>
            <a:ext cx="3292937" cy="558801"/>
            <a:chOff x="0" y="0"/>
            <a:chExt cx="3292935" cy="558800"/>
          </a:xfrm>
        </p:grpSpPr>
        <p:sp>
          <p:nvSpPr>
            <p:cNvPr id="561" name="Shape 561"/>
            <p:cNvSpPr/>
            <p:nvPr/>
          </p:nvSpPr>
          <p:spPr>
            <a:xfrm>
              <a:off x="0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562" name="Shape 562"/>
            <p:cNvSpPr/>
            <p:nvPr/>
          </p:nvSpPr>
          <p:spPr>
            <a:xfrm>
              <a:off x="10142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2003977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564" name="Shape 564"/>
            <p:cNvSpPr/>
            <p:nvPr/>
          </p:nvSpPr>
          <p:spPr>
            <a:xfrm>
              <a:off x="29667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</p:grpSp>
      <p:sp>
        <p:nvSpPr>
          <p:cNvPr id="566" name="Shape 566"/>
          <p:cNvSpPr/>
          <p:nvPr/>
        </p:nvSpPr>
        <p:spPr>
          <a:xfrm>
            <a:off x="8194479" y="3885188"/>
            <a:ext cx="1007852" cy="9704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67" name="Shape 567"/>
          <p:cNvSpPr/>
          <p:nvPr/>
        </p:nvSpPr>
        <p:spPr>
          <a:xfrm>
            <a:off x="9283544" y="3857692"/>
            <a:ext cx="896520" cy="97048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568" name="Shape 568"/>
          <p:cNvSpPr/>
          <p:nvPr/>
        </p:nvSpPr>
        <p:spPr>
          <a:xfrm>
            <a:off x="10217848" y="3857692"/>
            <a:ext cx="889936" cy="97048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69" name="Shape 569"/>
          <p:cNvSpPr/>
          <p:nvPr/>
        </p:nvSpPr>
        <p:spPr>
          <a:xfrm>
            <a:off x="11218326" y="3832292"/>
            <a:ext cx="896520" cy="97048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" grpId="10" animBg="1" advAuto="0"/>
      <p:bldP spid="550" grpId="15" animBg="1" advAuto="0"/>
      <p:bldP spid="551" grpId="16" animBg="1" advAuto="0"/>
      <p:bldP spid="552" grpId="14" animBg="1" advAuto="0"/>
      <p:bldP spid="553" grpId="4" animBg="1" advAuto="0"/>
      <p:bldP spid="554" grpId="8" animBg="1" advAuto="0"/>
      <p:bldP spid="555" grpId="12" animBg="1" advAuto="0"/>
      <p:bldP spid="556" grpId="11" animBg="1" advAuto="0"/>
      <p:bldP spid="557" grpId="7" animBg="1" advAuto="0"/>
      <p:bldP spid="558" grpId="6" animBg="1" advAuto="0"/>
      <p:bldP spid="559" grpId="3" animBg="1" advAuto="0"/>
      <p:bldP spid="560" grpId="2" animBg="1" advAuto="0"/>
      <p:bldP spid="566" grpId="1" animBg="1" advAuto="0"/>
      <p:bldP spid="567" grpId="5" animBg="1" advAuto="0"/>
      <p:bldP spid="568" grpId="9" animBg="1" advAuto="0"/>
      <p:bldP spid="569" grpId="13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/>
        </p:nvSpPr>
        <p:spPr>
          <a:xfrm>
            <a:off x="7585824" y="3606960"/>
            <a:ext cx="4750678" cy="30250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65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2" name="Shape 572"/>
          <p:cNvSpPr/>
          <p:nvPr/>
        </p:nvSpPr>
        <p:spPr>
          <a:xfrm>
            <a:off x="8218223" y="5272198"/>
            <a:ext cx="3988097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3" name="Shape 573"/>
          <p:cNvSpPr/>
          <p:nvPr/>
        </p:nvSpPr>
        <p:spPr>
          <a:xfrm>
            <a:off x="8233422" y="3934852"/>
            <a:ext cx="2914894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8443157" y="5325159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75" name="Shape 575"/>
          <p:cNvSpPr/>
          <p:nvPr/>
        </p:nvSpPr>
        <p:spPr>
          <a:xfrm>
            <a:off x="9478226" y="5325159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576" name="Shape 576"/>
          <p:cNvSpPr/>
          <p:nvPr/>
        </p:nvSpPr>
        <p:spPr>
          <a:xfrm>
            <a:off x="10452499" y="5325159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77" name="Shape 577"/>
          <p:cNvSpPr/>
          <p:nvPr/>
        </p:nvSpPr>
        <p:spPr>
          <a:xfrm>
            <a:off x="11441972" y="5325159"/>
            <a:ext cx="5390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578" name="Shape 578"/>
          <p:cNvSpPr/>
          <p:nvPr/>
        </p:nvSpPr>
        <p:spPr>
          <a:xfrm>
            <a:off x="8426087" y="3987813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79" name="Shape 579"/>
          <p:cNvSpPr/>
          <p:nvPr/>
        </p:nvSpPr>
        <p:spPr>
          <a:xfrm>
            <a:off x="9415560" y="3987813"/>
            <a:ext cx="5390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580" name="Shape 580"/>
          <p:cNvSpPr/>
          <p:nvPr/>
        </p:nvSpPr>
        <p:spPr>
          <a:xfrm>
            <a:off x="10465828" y="3987813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581" name="Shape 581"/>
          <p:cNvSpPr/>
          <p:nvPr/>
        </p:nvSpPr>
        <p:spPr>
          <a:xfrm>
            <a:off x="7636849" y="4057663"/>
            <a:ext cx="4192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sp>
        <p:nvSpPr>
          <p:cNvPr id="582" name="Shape 582"/>
          <p:cNvSpPr/>
          <p:nvPr/>
        </p:nvSpPr>
        <p:spPr>
          <a:xfrm>
            <a:off x="7624276" y="5420410"/>
            <a:ext cx="44440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</a:t>
            </a:r>
          </a:p>
        </p:txBody>
      </p:sp>
      <p:sp>
        <p:nvSpPr>
          <p:cNvPr id="583" name="Shape 583"/>
          <p:cNvSpPr/>
          <p:nvPr/>
        </p:nvSpPr>
        <p:spPr>
          <a:xfrm>
            <a:off x="9205745" y="3725328"/>
            <a:ext cx="89625" cy="2638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10143945" y="3759102"/>
            <a:ext cx="89626" cy="24374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11120246" y="3725328"/>
            <a:ext cx="89626" cy="2505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12123301" y="3725328"/>
            <a:ext cx="89626" cy="2638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Transform to network</a:t>
            </a:r>
          </a:p>
        </p:txBody>
      </p:sp>
      <p:sp>
        <p:nvSpPr>
          <p:cNvPr id="588" name="Shape 5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15</a:t>
            </a:fld>
            <a:endParaRPr/>
          </a:p>
        </p:txBody>
      </p:sp>
      <p:sp>
        <p:nvSpPr>
          <p:cNvPr id="589" name="Shape 589"/>
          <p:cNvSpPr/>
          <p:nvPr/>
        </p:nvSpPr>
        <p:spPr>
          <a:xfrm flipV="1">
            <a:off x="6464300" y="2325349"/>
            <a:ext cx="1" cy="652164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590" name="Shape 590"/>
          <p:cNvSpPr/>
          <p:nvPr/>
        </p:nvSpPr>
        <p:spPr>
          <a:xfrm>
            <a:off x="697460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591" name="Shape 591"/>
          <p:cNvSpPr/>
          <p:nvPr/>
        </p:nvSpPr>
        <p:spPr>
          <a:xfrm>
            <a:off x="1407934" y="293611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2143808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593" name="Shape 593"/>
          <p:cNvSpPr/>
          <p:nvPr/>
        </p:nvSpPr>
        <p:spPr>
          <a:xfrm>
            <a:off x="2854281" y="293611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3590155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595" name="Shape 595"/>
          <p:cNvSpPr/>
          <p:nvPr/>
        </p:nvSpPr>
        <p:spPr>
          <a:xfrm>
            <a:off x="4300629" y="293611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5036503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597" name="Shape 597"/>
          <p:cNvSpPr/>
          <p:nvPr/>
        </p:nvSpPr>
        <p:spPr>
          <a:xfrm>
            <a:off x="5305857" y="3336512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98" name="Shape 598"/>
          <p:cNvSpPr/>
          <p:nvPr/>
        </p:nvSpPr>
        <p:spPr>
          <a:xfrm>
            <a:off x="5039157" y="402977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599" name="Shape 599"/>
          <p:cNvSpPr/>
          <p:nvPr/>
        </p:nvSpPr>
        <p:spPr>
          <a:xfrm>
            <a:off x="5308512" y="4696868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00" name="Shape 600"/>
          <p:cNvSpPr/>
          <p:nvPr/>
        </p:nvSpPr>
        <p:spPr>
          <a:xfrm>
            <a:off x="5039157" y="5390129"/>
            <a:ext cx="533401" cy="53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2</a:t>
            </a:r>
          </a:p>
        </p:txBody>
      </p:sp>
      <p:sp>
        <p:nvSpPr>
          <p:cNvPr id="601" name="Shape 601"/>
          <p:cNvSpPr/>
          <p:nvPr/>
        </p:nvSpPr>
        <p:spPr>
          <a:xfrm>
            <a:off x="5308512" y="6057224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02" name="Shape 602"/>
          <p:cNvSpPr/>
          <p:nvPr/>
        </p:nvSpPr>
        <p:spPr>
          <a:xfrm>
            <a:off x="5039157" y="6750485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603" name="Shape 603"/>
          <p:cNvSpPr/>
          <p:nvPr/>
        </p:nvSpPr>
        <p:spPr>
          <a:xfrm>
            <a:off x="5308512" y="7417579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04" name="Shape 604"/>
          <p:cNvSpPr/>
          <p:nvPr/>
        </p:nvSpPr>
        <p:spPr>
          <a:xfrm>
            <a:off x="5039157" y="811842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605" name="Shape 605"/>
          <p:cNvSpPr/>
          <p:nvPr/>
        </p:nvSpPr>
        <p:spPr>
          <a:xfrm>
            <a:off x="1549640" y="2506351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06" name="Shape 606"/>
          <p:cNvSpPr/>
          <p:nvPr/>
        </p:nvSpPr>
        <p:spPr>
          <a:xfrm>
            <a:off x="2995988" y="2506351"/>
            <a:ext cx="27538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07" name="Shape 607"/>
          <p:cNvSpPr/>
          <p:nvPr/>
        </p:nvSpPr>
        <p:spPr>
          <a:xfrm>
            <a:off x="4442335" y="2506351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08" name="Shape 608"/>
          <p:cNvSpPr/>
          <p:nvPr/>
        </p:nvSpPr>
        <p:spPr>
          <a:xfrm>
            <a:off x="5334334" y="333651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09" name="Shape 609"/>
          <p:cNvSpPr/>
          <p:nvPr/>
        </p:nvSpPr>
        <p:spPr>
          <a:xfrm>
            <a:off x="5334334" y="466724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10" name="Shape 610"/>
          <p:cNvSpPr/>
          <p:nvPr/>
        </p:nvSpPr>
        <p:spPr>
          <a:xfrm>
            <a:off x="5334334" y="604372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11" name="Shape 611"/>
          <p:cNvSpPr/>
          <p:nvPr/>
        </p:nvSpPr>
        <p:spPr>
          <a:xfrm>
            <a:off x="5334334" y="741757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12" name="Shape 612"/>
          <p:cNvSpPr/>
          <p:nvPr/>
        </p:nvSpPr>
        <p:spPr>
          <a:xfrm flipH="1">
            <a:off x="949323" y="3336512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682623" y="402977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614" name="Shape 614"/>
          <p:cNvSpPr/>
          <p:nvPr/>
        </p:nvSpPr>
        <p:spPr>
          <a:xfrm flipH="1">
            <a:off x="951978" y="4696868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15" name="Shape 615"/>
          <p:cNvSpPr/>
          <p:nvPr/>
        </p:nvSpPr>
        <p:spPr>
          <a:xfrm>
            <a:off x="682623" y="5390129"/>
            <a:ext cx="533401" cy="53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2</a:t>
            </a:r>
          </a:p>
        </p:txBody>
      </p:sp>
      <p:sp>
        <p:nvSpPr>
          <p:cNvPr id="616" name="Shape 616"/>
          <p:cNvSpPr/>
          <p:nvPr/>
        </p:nvSpPr>
        <p:spPr>
          <a:xfrm flipH="1">
            <a:off x="951978" y="6057224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682623" y="6750485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618" name="Shape 618"/>
          <p:cNvSpPr/>
          <p:nvPr/>
        </p:nvSpPr>
        <p:spPr>
          <a:xfrm flipH="1">
            <a:off x="951978" y="7417579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682623" y="811842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620" name="Shape 620"/>
          <p:cNvSpPr/>
          <p:nvPr/>
        </p:nvSpPr>
        <p:spPr>
          <a:xfrm>
            <a:off x="977801" y="3336512"/>
            <a:ext cx="28059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21" name="Shape 621"/>
          <p:cNvSpPr/>
          <p:nvPr/>
        </p:nvSpPr>
        <p:spPr>
          <a:xfrm>
            <a:off x="977801" y="4667249"/>
            <a:ext cx="28059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22" name="Shape 622"/>
          <p:cNvSpPr/>
          <p:nvPr/>
        </p:nvSpPr>
        <p:spPr>
          <a:xfrm>
            <a:off x="977801" y="6043722"/>
            <a:ext cx="28059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23" name="Shape 623"/>
          <p:cNvSpPr/>
          <p:nvPr/>
        </p:nvSpPr>
        <p:spPr>
          <a:xfrm>
            <a:off x="977801" y="7417579"/>
            <a:ext cx="28059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24" name="Shape 624"/>
          <p:cNvSpPr/>
          <p:nvPr/>
        </p:nvSpPr>
        <p:spPr>
          <a:xfrm>
            <a:off x="1413243" y="840950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2149117" y="814280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626" name="Shape 626"/>
          <p:cNvSpPr/>
          <p:nvPr/>
        </p:nvSpPr>
        <p:spPr>
          <a:xfrm>
            <a:off x="2859590" y="840950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27" name="Shape 627"/>
          <p:cNvSpPr/>
          <p:nvPr/>
        </p:nvSpPr>
        <p:spPr>
          <a:xfrm>
            <a:off x="3595464" y="814280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628" name="Shape 628"/>
          <p:cNvSpPr/>
          <p:nvPr/>
        </p:nvSpPr>
        <p:spPr>
          <a:xfrm>
            <a:off x="4305938" y="840950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1554949" y="7979740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30" name="Shape 630"/>
          <p:cNvSpPr/>
          <p:nvPr/>
        </p:nvSpPr>
        <p:spPr>
          <a:xfrm>
            <a:off x="3001297" y="7979740"/>
            <a:ext cx="27538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31" name="Shape 631"/>
          <p:cNvSpPr/>
          <p:nvPr/>
        </p:nvSpPr>
        <p:spPr>
          <a:xfrm>
            <a:off x="4447644" y="7979740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32" name="Shape 632"/>
          <p:cNvSpPr/>
          <p:nvPr/>
        </p:nvSpPr>
        <p:spPr>
          <a:xfrm>
            <a:off x="2383488" y="3336512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2116788" y="402977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634" name="Shape 634"/>
          <p:cNvSpPr/>
          <p:nvPr/>
        </p:nvSpPr>
        <p:spPr>
          <a:xfrm>
            <a:off x="2386143" y="4696868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2116788" y="5390129"/>
            <a:ext cx="533401" cy="53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2</a:t>
            </a:r>
          </a:p>
        </p:txBody>
      </p:sp>
      <p:sp>
        <p:nvSpPr>
          <p:cNvPr id="636" name="Shape 636"/>
          <p:cNvSpPr/>
          <p:nvPr/>
        </p:nvSpPr>
        <p:spPr>
          <a:xfrm>
            <a:off x="2386143" y="6057224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2116788" y="6750485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638" name="Shape 638"/>
          <p:cNvSpPr/>
          <p:nvPr/>
        </p:nvSpPr>
        <p:spPr>
          <a:xfrm>
            <a:off x="2411965" y="333651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39" name="Shape 639"/>
          <p:cNvSpPr/>
          <p:nvPr/>
        </p:nvSpPr>
        <p:spPr>
          <a:xfrm>
            <a:off x="2411965" y="466724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40" name="Shape 640"/>
          <p:cNvSpPr/>
          <p:nvPr/>
        </p:nvSpPr>
        <p:spPr>
          <a:xfrm>
            <a:off x="2411965" y="604372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41" name="Shape 641"/>
          <p:cNvSpPr/>
          <p:nvPr/>
        </p:nvSpPr>
        <p:spPr>
          <a:xfrm>
            <a:off x="3874554" y="3336512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3607854" y="402977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643" name="Shape 643"/>
          <p:cNvSpPr/>
          <p:nvPr/>
        </p:nvSpPr>
        <p:spPr>
          <a:xfrm>
            <a:off x="3877209" y="4696868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44" name="Shape 644"/>
          <p:cNvSpPr/>
          <p:nvPr/>
        </p:nvSpPr>
        <p:spPr>
          <a:xfrm>
            <a:off x="3607854" y="5390129"/>
            <a:ext cx="533401" cy="53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2</a:t>
            </a:r>
          </a:p>
        </p:txBody>
      </p:sp>
      <p:sp>
        <p:nvSpPr>
          <p:cNvPr id="645" name="Shape 645"/>
          <p:cNvSpPr/>
          <p:nvPr/>
        </p:nvSpPr>
        <p:spPr>
          <a:xfrm>
            <a:off x="3877209" y="6057224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3607854" y="6750485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647" name="Shape 647"/>
          <p:cNvSpPr/>
          <p:nvPr/>
        </p:nvSpPr>
        <p:spPr>
          <a:xfrm>
            <a:off x="3903031" y="333651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48" name="Shape 648"/>
          <p:cNvSpPr/>
          <p:nvPr/>
        </p:nvSpPr>
        <p:spPr>
          <a:xfrm>
            <a:off x="3903031" y="466724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49" name="Shape 649"/>
          <p:cNvSpPr/>
          <p:nvPr/>
        </p:nvSpPr>
        <p:spPr>
          <a:xfrm>
            <a:off x="3903031" y="604372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50" name="Shape 650"/>
          <p:cNvSpPr/>
          <p:nvPr/>
        </p:nvSpPr>
        <p:spPr>
          <a:xfrm>
            <a:off x="4247902" y="5978354"/>
            <a:ext cx="733870" cy="7338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51" name="Shape 651"/>
          <p:cNvSpPr/>
          <p:nvPr/>
        </p:nvSpPr>
        <p:spPr>
          <a:xfrm>
            <a:off x="4538379" y="5797431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652" name="Shape 652"/>
          <p:cNvSpPr/>
          <p:nvPr/>
        </p:nvSpPr>
        <p:spPr>
          <a:xfrm>
            <a:off x="4230415" y="4600327"/>
            <a:ext cx="733871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53" name="Shape 653"/>
          <p:cNvSpPr/>
          <p:nvPr/>
        </p:nvSpPr>
        <p:spPr>
          <a:xfrm>
            <a:off x="4520893" y="4419403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654" name="Shape 654"/>
          <p:cNvSpPr/>
          <p:nvPr/>
        </p:nvSpPr>
        <p:spPr>
          <a:xfrm>
            <a:off x="4230415" y="3301723"/>
            <a:ext cx="733871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4520893" y="3120799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656" name="Shape 656"/>
          <p:cNvSpPr/>
          <p:nvPr/>
        </p:nvSpPr>
        <p:spPr>
          <a:xfrm>
            <a:off x="4230415" y="7349910"/>
            <a:ext cx="733871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57" name="Shape 657"/>
          <p:cNvSpPr/>
          <p:nvPr/>
        </p:nvSpPr>
        <p:spPr>
          <a:xfrm>
            <a:off x="4520893" y="7168986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658" name="Shape 658"/>
          <p:cNvSpPr/>
          <p:nvPr/>
        </p:nvSpPr>
        <p:spPr>
          <a:xfrm>
            <a:off x="2832252" y="5962234"/>
            <a:ext cx="733870" cy="7338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122729" y="5781311"/>
            <a:ext cx="25820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660" name="Shape 660"/>
          <p:cNvSpPr/>
          <p:nvPr/>
        </p:nvSpPr>
        <p:spPr>
          <a:xfrm>
            <a:off x="2814766" y="4584207"/>
            <a:ext cx="733870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105243" y="4403283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662" name="Shape 662"/>
          <p:cNvSpPr/>
          <p:nvPr/>
        </p:nvSpPr>
        <p:spPr>
          <a:xfrm>
            <a:off x="2814766" y="3285603"/>
            <a:ext cx="733870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63" name="Shape 663"/>
          <p:cNvSpPr/>
          <p:nvPr/>
        </p:nvSpPr>
        <p:spPr>
          <a:xfrm>
            <a:off x="3105243" y="3104679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664" name="Shape 664"/>
          <p:cNvSpPr/>
          <p:nvPr/>
        </p:nvSpPr>
        <p:spPr>
          <a:xfrm>
            <a:off x="2814766" y="7333790"/>
            <a:ext cx="733870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65" name="Shape 665"/>
          <p:cNvSpPr/>
          <p:nvPr/>
        </p:nvSpPr>
        <p:spPr>
          <a:xfrm>
            <a:off x="3105243" y="7152866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666" name="Shape 666"/>
          <p:cNvSpPr/>
          <p:nvPr/>
        </p:nvSpPr>
        <p:spPr>
          <a:xfrm>
            <a:off x="1312704" y="5864474"/>
            <a:ext cx="733871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67" name="Shape 667"/>
          <p:cNvSpPr/>
          <p:nvPr/>
        </p:nvSpPr>
        <p:spPr>
          <a:xfrm>
            <a:off x="1603182" y="5683550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668" name="Shape 668"/>
          <p:cNvSpPr/>
          <p:nvPr/>
        </p:nvSpPr>
        <p:spPr>
          <a:xfrm>
            <a:off x="1295218" y="4486446"/>
            <a:ext cx="733870" cy="7338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69" name="Shape 669"/>
          <p:cNvSpPr/>
          <p:nvPr/>
        </p:nvSpPr>
        <p:spPr>
          <a:xfrm>
            <a:off x="1585696" y="4305523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670" name="Shape 670"/>
          <p:cNvSpPr/>
          <p:nvPr/>
        </p:nvSpPr>
        <p:spPr>
          <a:xfrm>
            <a:off x="1295218" y="3187843"/>
            <a:ext cx="733870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71" name="Shape 671"/>
          <p:cNvSpPr/>
          <p:nvPr/>
        </p:nvSpPr>
        <p:spPr>
          <a:xfrm>
            <a:off x="1585696" y="3006919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672" name="Shape 672"/>
          <p:cNvSpPr/>
          <p:nvPr/>
        </p:nvSpPr>
        <p:spPr>
          <a:xfrm>
            <a:off x="1295218" y="7236030"/>
            <a:ext cx="733870" cy="7338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73" name="Shape 673"/>
          <p:cNvSpPr/>
          <p:nvPr/>
        </p:nvSpPr>
        <p:spPr>
          <a:xfrm>
            <a:off x="1585696" y="7055106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674" name="Shape 674"/>
          <p:cNvSpPr/>
          <p:nvPr/>
        </p:nvSpPr>
        <p:spPr>
          <a:xfrm>
            <a:off x="2394822" y="7440697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75" name="Shape 675"/>
          <p:cNvSpPr/>
          <p:nvPr/>
        </p:nvSpPr>
        <p:spPr>
          <a:xfrm>
            <a:off x="2420645" y="7427196"/>
            <a:ext cx="28059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76" name="Shape 676"/>
          <p:cNvSpPr/>
          <p:nvPr/>
        </p:nvSpPr>
        <p:spPr>
          <a:xfrm>
            <a:off x="3875410" y="7454869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77" name="Shape 677"/>
          <p:cNvSpPr/>
          <p:nvPr/>
        </p:nvSpPr>
        <p:spPr>
          <a:xfrm>
            <a:off x="3901232" y="744136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678" name="Shape 678"/>
          <p:cNvSpPr/>
          <p:nvPr/>
        </p:nvSpPr>
        <p:spPr>
          <a:xfrm>
            <a:off x="1401843" y="4313103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79" name="Shape 679"/>
          <p:cNvSpPr/>
          <p:nvPr/>
        </p:nvSpPr>
        <p:spPr>
          <a:xfrm>
            <a:off x="2848190" y="4313103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4294537" y="4313103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81" name="Shape 681"/>
          <p:cNvSpPr/>
          <p:nvPr/>
        </p:nvSpPr>
        <p:spPr>
          <a:xfrm>
            <a:off x="1543549" y="3883335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82" name="Shape 682"/>
          <p:cNvSpPr/>
          <p:nvPr/>
        </p:nvSpPr>
        <p:spPr>
          <a:xfrm>
            <a:off x="2989896" y="3883335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83" name="Shape 683"/>
          <p:cNvSpPr/>
          <p:nvPr/>
        </p:nvSpPr>
        <p:spPr>
          <a:xfrm>
            <a:off x="4436243" y="3883335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84" name="Shape 684"/>
          <p:cNvSpPr/>
          <p:nvPr/>
        </p:nvSpPr>
        <p:spPr>
          <a:xfrm>
            <a:off x="1352332" y="5685435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85" name="Shape 685"/>
          <p:cNvSpPr/>
          <p:nvPr/>
        </p:nvSpPr>
        <p:spPr>
          <a:xfrm>
            <a:off x="2798679" y="5685435"/>
            <a:ext cx="55880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86" name="Shape 686"/>
          <p:cNvSpPr/>
          <p:nvPr/>
        </p:nvSpPr>
        <p:spPr>
          <a:xfrm>
            <a:off x="4245027" y="5685435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87" name="Shape 687"/>
          <p:cNvSpPr/>
          <p:nvPr/>
        </p:nvSpPr>
        <p:spPr>
          <a:xfrm>
            <a:off x="1494038" y="5255668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88" name="Shape 688"/>
          <p:cNvSpPr/>
          <p:nvPr/>
        </p:nvSpPr>
        <p:spPr>
          <a:xfrm>
            <a:off x="2940386" y="5255668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89" name="Shape 689"/>
          <p:cNvSpPr/>
          <p:nvPr/>
        </p:nvSpPr>
        <p:spPr>
          <a:xfrm>
            <a:off x="4386733" y="5255668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90" name="Shape 690"/>
          <p:cNvSpPr/>
          <p:nvPr/>
        </p:nvSpPr>
        <p:spPr>
          <a:xfrm>
            <a:off x="1401843" y="7016949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91" name="Shape 691"/>
          <p:cNvSpPr/>
          <p:nvPr/>
        </p:nvSpPr>
        <p:spPr>
          <a:xfrm>
            <a:off x="2848190" y="7016949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4294537" y="7016949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693" name="Shape 693"/>
          <p:cNvSpPr/>
          <p:nvPr/>
        </p:nvSpPr>
        <p:spPr>
          <a:xfrm>
            <a:off x="1543549" y="6587181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94" name="Shape 694"/>
          <p:cNvSpPr/>
          <p:nvPr/>
        </p:nvSpPr>
        <p:spPr>
          <a:xfrm>
            <a:off x="2989896" y="6587181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695" name="Shape 695"/>
          <p:cNvSpPr/>
          <p:nvPr/>
        </p:nvSpPr>
        <p:spPr>
          <a:xfrm>
            <a:off x="4436243" y="6587181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grpSp>
        <p:nvGrpSpPr>
          <p:cNvPr id="700" name="Group 700"/>
          <p:cNvGrpSpPr/>
          <p:nvPr/>
        </p:nvGrpSpPr>
        <p:grpSpPr>
          <a:xfrm>
            <a:off x="8452081" y="4749636"/>
            <a:ext cx="3292937" cy="558801"/>
            <a:chOff x="0" y="0"/>
            <a:chExt cx="3292935" cy="558800"/>
          </a:xfrm>
        </p:grpSpPr>
        <p:sp>
          <p:nvSpPr>
            <p:cNvPr id="696" name="Shape 696"/>
            <p:cNvSpPr/>
            <p:nvPr/>
          </p:nvSpPr>
          <p:spPr>
            <a:xfrm>
              <a:off x="0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697" name="Shape 697"/>
            <p:cNvSpPr/>
            <p:nvPr/>
          </p:nvSpPr>
          <p:spPr>
            <a:xfrm>
              <a:off x="10142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698" name="Shape 698"/>
            <p:cNvSpPr/>
            <p:nvPr/>
          </p:nvSpPr>
          <p:spPr>
            <a:xfrm>
              <a:off x="2003977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699" name="Shape 699"/>
            <p:cNvSpPr/>
            <p:nvPr/>
          </p:nvSpPr>
          <p:spPr>
            <a:xfrm>
              <a:off x="29667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Transform to network</a:t>
            </a:r>
          </a:p>
        </p:txBody>
      </p:sp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16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 flipV="1">
            <a:off x="6464300" y="2325349"/>
            <a:ext cx="1" cy="6521642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705" name="Shape 705"/>
          <p:cNvSpPr/>
          <p:nvPr/>
        </p:nvSpPr>
        <p:spPr>
          <a:xfrm>
            <a:off x="697460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706" name="Shape 706"/>
          <p:cNvSpPr/>
          <p:nvPr/>
        </p:nvSpPr>
        <p:spPr>
          <a:xfrm>
            <a:off x="1407934" y="2936118"/>
            <a:ext cx="558801" cy="1"/>
          </a:xfrm>
          <a:prstGeom prst="line">
            <a:avLst/>
          </a:prstGeom>
          <a:ln w="635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07" name="Shape 707"/>
          <p:cNvSpPr/>
          <p:nvPr/>
        </p:nvSpPr>
        <p:spPr>
          <a:xfrm>
            <a:off x="2143808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708" name="Shape 708"/>
          <p:cNvSpPr/>
          <p:nvPr/>
        </p:nvSpPr>
        <p:spPr>
          <a:xfrm>
            <a:off x="2854281" y="2936118"/>
            <a:ext cx="558801" cy="1"/>
          </a:xfrm>
          <a:prstGeom prst="line">
            <a:avLst/>
          </a:prstGeom>
          <a:ln w="635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3590155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710" name="Shape 710"/>
          <p:cNvSpPr/>
          <p:nvPr/>
        </p:nvSpPr>
        <p:spPr>
          <a:xfrm>
            <a:off x="4300629" y="293611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11" name="Shape 711"/>
          <p:cNvSpPr/>
          <p:nvPr/>
        </p:nvSpPr>
        <p:spPr>
          <a:xfrm>
            <a:off x="5036503" y="266941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0</a:t>
            </a:r>
          </a:p>
        </p:txBody>
      </p:sp>
      <p:sp>
        <p:nvSpPr>
          <p:cNvPr id="712" name="Shape 712"/>
          <p:cNvSpPr/>
          <p:nvPr/>
        </p:nvSpPr>
        <p:spPr>
          <a:xfrm>
            <a:off x="5305857" y="3336512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13" name="Shape 713"/>
          <p:cNvSpPr/>
          <p:nvPr/>
        </p:nvSpPr>
        <p:spPr>
          <a:xfrm>
            <a:off x="5039157" y="402977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714" name="Shape 714"/>
          <p:cNvSpPr/>
          <p:nvPr/>
        </p:nvSpPr>
        <p:spPr>
          <a:xfrm>
            <a:off x="5308512" y="4696868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5039157" y="5390129"/>
            <a:ext cx="533401" cy="53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2</a:t>
            </a:r>
          </a:p>
        </p:txBody>
      </p:sp>
      <p:sp>
        <p:nvSpPr>
          <p:cNvPr id="716" name="Shape 716"/>
          <p:cNvSpPr/>
          <p:nvPr/>
        </p:nvSpPr>
        <p:spPr>
          <a:xfrm>
            <a:off x="5308512" y="6057224"/>
            <a:ext cx="1" cy="558801"/>
          </a:xfrm>
          <a:prstGeom prst="line">
            <a:avLst/>
          </a:prstGeom>
          <a:ln w="635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17" name="Shape 717"/>
          <p:cNvSpPr/>
          <p:nvPr/>
        </p:nvSpPr>
        <p:spPr>
          <a:xfrm>
            <a:off x="5039157" y="6750485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718" name="Shape 718"/>
          <p:cNvSpPr/>
          <p:nvPr/>
        </p:nvSpPr>
        <p:spPr>
          <a:xfrm>
            <a:off x="5308512" y="7417579"/>
            <a:ext cx="1" cy="558801"/>
          </a:xfrm>
          <a:prstGeom prst="line">
            <a:avLst/>
          </a:prstGeom>
          <a:ln w="635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19" name="Shape 719"/>
          <p:cNvSpPr/>
          <p:nvPr/>
        </p:nvSpPr>
        <p:spPr>
          <a:xfrm>
            <a:off x="5039157" y="811842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3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720" name="Shape 720"/>
          <p:cNvSpPr/>
          <p:nvPr/>
        </p:nvSpPr>
        <p:spPr>
          <a:xfrm>
            <a:off x="1549640" y="2506351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721" name="Shape 721"/>
          <p:cNvSpPr/>
          <p:nvPr/>
        </p:nvSpPr>
        <p:spPr>
          <a:xfrm>
            <a:off x="2995988" y="2506351"/>
            <a:ext cx="27538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722" name="Shape 722"/>
          <p:cNvSpPr/>
          <p:nvPr/>
        </p:nvSpPr>
        <p:spPr>
          <a:xfrm>
            <a:off x="4442335" y="2506351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723" name="Shape 723"/>
          <p:cNvSpPr/>
          <p:nvPr/>
        </p:nvSpPr>
        <p:spPr>
          <a:xfrm>
            <a:off x="5334334" y="333651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24" name="Shape 724"/>
          <p:cNvSpPr/>
          <p:nvPr/>
        </p:nvSpPr>
        <p:spPr>
          <a:xfrm>
            <a:off x="5334334" y="466724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25" name="Shape 725"/>
          <p:cNvSpPr/>
          <p:nvPr/>
        </p:nvSpPr>
        <p:spPr>
          <a:xfrm>
            <a:off x="5334334" y="604372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26" name="Shape 726"/>
          <p:cNvSpPr/>
          <p:nvPr/>
        </p:nvSpPr>
        <p:spPr>
          <a:xfrm>
            <a:off x="5334334" y="741757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27" name="Shape 727"/>
          <p:cNvSpPr/>
          <p:nvPr/>
        </p:nvSpPr>
        <p:spPr>
          <a:xfrm flipH="1">
            <a:off x="949323" y="3336512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28" name="Shape 728"/>
          <p:cNvSpPr/>
          <p:nvPr/>
        </p:nvSpPr>
        <p:spPr>
          <a:xfrm>
            <a:off x="682623" y="402977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729" name="Shape 729"/>
          <p:cNvSpPr/>
          <p:nvPr/>
        </p:nvSpPr>
        <p:spPr>
          <a:xfrm flipH="1">
            <a:off x="951978" y="4696868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30" name="Shape 730"/>
          <p:cNvSpPr/>
          <p:nvPr/>
        </p:nvSpPr>
        <p:spPr>
          <a:xfrm>
            <a:off x="682623" y="5390129"/>
            <a:ext cx="533401" cy="53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2</a:t>
            </a:r>
          </a:p>
        </p:txBody>
      </p:sp>
      <p:sp>
        <p:nvSpPr>
          <p:cNvPr id="731" name="Shape 731"/>
          <p:cNvSpPr/>
          <p:nvPr/>
        </p:nvSpPr>
        <p:spPr>
          <a:xfrm flipH="1">
            <a:off x="951978" y="6057224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682623" y="6750485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733" name="Shape 733"/>
          <p:cNvSpPr/>
          <p:nvPr/>
        </p:nvSpPr>
        <p:spPr>
          <a:xfrm flipH="1">
            <a:off x="951978" y="7417579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34" name="Shape 734"/>
          <p:cNvSpPr/>
          <p:nvPr/>
        </p:nvSpPr>
        <p:spPr>
          <a:xfrm>
            <a:off x="682623" y="811842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0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735" name="Shape 735"/>
          <p:cNvSpPr/>
          <p:nvPr/>
        </p:nvSpPr>
        <p:spPr>
          <a:xfrm>
            <a:off x="977801" y="3336512"/>
            <a:ext cx="28059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36" name="Shape 736"/>
          <p:cNvSpPr/>
          <p:nvPr/>
        </p:nvSpPr>
        <p:spPr>
          <a:xfrm>
            <a:off x="977801" y="4667249"/>
            <a:ext cx="28059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37" name="Shape 737"/>
          <p:cNvSpPr/>
          <p:nvPr/>
        </p:nvSpPr>
        <p:spPr>
          <a:xfrm>
            <a:off x="977801" y="6043722"/>
            <a:ext cx="28059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38" name="Shape 738"/>
          <p:cNvSpPr/>
          <p:nvPr/>
        </p:nvSpPr>
        <p:spPr>
          <a:xfrm>
            <a:off x="977801" y="7417579"/>
            <a:ext cx="28059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39" name="Shape 739"/>
          <p:cNvSpPr/>
          <p:nvPr/>
        </p:nvSpPr>
        <p:spPr>
          <a:xfrm>
            <a:off x="1413243" y="840950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2149117" y="814280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741" name="Shape 741"/>
          <p:cNvSpPr/>
          <p:nvPr/>
        </p:nvSpPr>
        <p:spPr>
          <a:xfrm>
            <a:off x="2859590" y="840950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3595464" y="8142808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743" name="Shape 743"/>
          <p:cNvSpPr/>
          <p:nvPr/>
        </p:nvSpPr>
        <p:spPr>
          <a:xfrm>
            <a:off x="4305938" y="8409508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1554949" y="7979740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745" name="Shape 745"/>
          <p:cNvSpPr/>
          <p:nvPr/>
        </p:nvSpPr>
        <p:spPr>
          <a:xfrm>
            <a:off x="3001297" y="7979740"/>
            <a:ext cx="27538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746" name="Shape 746"/>
          <p:cNvSpPr/>
          <p:nvPr/>
        </p:nvSpPr>
        <p:spPr>
          <a:xfrm>
            <a:off x="4447644" y="7979740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747" name="Shape 747"/>
          <p:cNvSpPr/>
          <p:nvPr/>
        </p:nvSpPr>
        <p:spPr>
          <a:xfrm>
            <a:off x="2383488" y="3336512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2116788" y="402977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749" name="Shape 749"/>
          <p:cNvSpPr/>
          <p:nvPr/>
        </p:nvSpPr>
        <p:spPr>
          <a:xfrm>
            <a:off x="2386143" y="4696868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2116788" y="5390129"/>
            <a:ext cx="533401" cy="53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2</a:t>
            </a:r>
          </a:p>
        </p:txBody>
      </p:sp>
      <p:sp>
        <p:nvSpPr>
          <p:cNvPr id="751" name="Shape 751"/>
          <p:cNvSpPr/>
          <p:nvPr/>
        </p:nvSpPr>
        <p:spPr>
          <a:xfrm>
            <a:off x="2386143" y="6057224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2116788" y="6750485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1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753" name="Shape 753"/>
          <p:cNvSpPr/>
          <p:nvPr/>
        </p:nvSpPr>
        <p:spPr>
          <a:xfrm>
            <a:off x="2411965" y="333651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54" name="Shape 754"/>
          <p:cNvSpPr/>
          <p:nvPr/>
        </p:nvSpPr>
        <p:spPr>
          <a:xfrm>
            <a:off x="2411965" y="466724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55" name="Shape 755"/>
          <p:cNvSpPr/>
          <p:nvPr/>
        </p:nvSpPr>
        <p:spPr>
          <a:xfrm>
            <a:off x="2411965" y="604372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56" name="Shape 756"/>
          <p:cNvSpPr/>
          <p:nvPr/>
        </p:nvSpPr>
        <p:spPr>
          <a:xfrm>
            <a:off x="3874554" y="3336512"/>
            <a:ext cx="1" cy="558801"/>
          </a:xfrm>
          <a:prstGeom prst="line">
            <a:avLst/>
          </a:prstGeom>
          <a:ln w="635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57" name="Shape 757"/>
          <p:cNvSpPr/>
          <p:nvPr/>
        </p:nvSpPr>
        <p:spPr>
          <a:xfrm>
            <a:off x="3607854" y="4029774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758" name="Shape 758"/>
          <p:cNvSpPr/>
          <p:nvPr/>
        </p:nvSpPr>
        <p:spPr>
          <a:xfrm>
            <a:off x="3877209" y="4696868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59" name="Shape 759"/>
          <p:cNvSpPr/>
          <p:nvPr/>
        </p:nvSpPr>
        <p:spPr>
          <a:xfrm>
            <a:off x="3607854" y="5390129"/>
            <a:ext cx="533401" cy="533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2</a:t>
            </a:r>
          </a:p>
        </p:txBody>
      </p:sp>
      <p:sp>
        <p:nvSpPr>
          <p:cNvPr id="760" name="Shape 760"/>
          <p:cNvSpPr/>
          <p:nvPr/>
        </p:nvSpPr>
        <p:spPr>
          <a:xfrm>
            <a:off x="3877209" y="6057224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3607854" y="6750485"/>
            <a:ext cx="533401" cy="533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245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000" b="1">
                <a:latin typeface="Helvetica"/>
                <a:ea typeface="Helvetica"/>
                <a:cs typeface="Helvetica"/>
                <a:sym typeface="Helvetica"/>
              </a:rPr>
              <a:t>2</a:t>
            </a:r>
            <a:r>
              <a:rPr sz="2000" b="1" baseline="31999"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  <p:sp>
        <p:nvSpPr>
          <p:cNvPr id="762" name="Shape 762"/>
          <p:cNvSpPr/>
          <p:nvPr/>
        </p:nvSpPr>
        <p:spPr>
          <a:xfrm>
            <a:off x="3903031" y="333651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63" name="Shape 763"/>
          <p:cNvSpPr/>
          <p:nvPr/>
        </p:nvSpPr>
        <p:spPr>
          <a:xfrm>
            <a:off x="3903031" y="466724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64" name="Shape 764"/>
          <p:cNvSpPr/>
          <p:nvPr/>
        </p:nvSpPr>
        <p:spPr>
          <a:xfrm>
            <a:off x="3903031" y="6043722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65" name="Shape 765"/>
          <p:cNvSpPr/>
          <p:nvPr/>
        </p:nvSpPr>
        <p:spPr>
          <a:xfrm>
            <a:off x="4247902" y="5978354"/>
            <a:ext cx="733870" cy="7338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66" name="Shape 766"/>
          <p:cNvSpPr/>
          <p:nvPr/>
        </p:nvSpPr>
        <p:spPr>
          <a:xfrm>
            <a:off x="4538379" y="5797431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767" name="Shape 767"/>
          <p:cNvSpPr/>
          <p:nvPr/>
        </p:nvSpPr>
        <p:spPr>
          <a:xfrm>
            <a:off x="4230415" y="4600327"/>
            <a:ext cx="733871" cy="733870"/>
          </a:xfrm>
          <a:prstGeom prst="line">
            <a:avLst/>
          </a:prstGeom>
          <a:ln w="63500">
            <a:solidFill>
              <a:srgbClr val="C8250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4520893" y="4419403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769" name="Shape 769"/>
          <p:cNvSpPr/>
          <p:nvPr/>
        </p:nvSpPr>
        <p:spPr>
          <a:xfrm>
            <a:off x="4230415" y="3301723"/>
            <a:ext cx="733871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4520893" y="3120799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771" name="Shape 771"/>
          <p:cNvSpPr/>
          <p:nvPr/>
        </p:nvSpPr>
        <p:spPr>
          <a:xfrm>
            <a:off x="4230415" y="7349910"/>
            <a:ext cx="733871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4520893" y="7168986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773" name="Shape 773"/>
          <p:cNvSpPr/>
          <p:nvPr/>
        </p:nvSpPr>
        <p:spPr>
          <a:xfrm>
            <a:off x="2832252" y="5962234"/>
            <a:ext cx="733870" cy="7338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3122729" y="5781311"/>
            <a:ext cx="25820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775" name="Shape 775"/>
          <p:cNvSpPr/>
          <p:nvPr/>
        </p:nvSpPr>
        <p:spPr>
          <a:xfrm>
            <a:off x="2814766" y="4584207"/>
            <a:ext cx="733870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3105243" y="4403283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777" name="Shape 777"/>
          <p:cNvSpPr/>
          <p:nvPr/>
        </p:nvSpPr>
        <p:spPr>
          <a:xfrm>
            <a:off x="2814766" y="3285603"/>
            <a:ext cx="733870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3105243" y="3104679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779" name="Shape 779"/>
          <p:cNvSpPr/>
          <p:nvPr/>
        </p:nvSpPr>
        <p:spPr>
          <a:xfrm>
            <a:off x="2814766" y="7333790"/>
            <a:ext cx="733870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3105243" y="7152866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781" name="Shape 781"/>
          <p:cNvSpPr/>
          <p:nvPr/>
        </p:nvSpPr>
        <p:spPr>
          <a:xfrm>
            <a:off x="1312704" y="5864474"/>
            <a:ext cx="733871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1603182" y="5683550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783" name="Shape 783"/>
          <p:cNvSpPr/>
          <p:nvPr/>
        </p:nvSpPr>
        <p:spPr>
          <a:xfrm>
            <a:off x="1295218" y="4486446"/>
            <a:ext cx="733870" cy="7338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84" name="Shape 784"/>
          <p:cNvSpPr/>
          <p:nvPr/>
        </p:nvSpPr>
        <p:spPr>
          <a:xfrm>
            <a:off x="1585696" y="4305523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785" name="Shape 785"/>
          <p:cNvSpPr/>
          <p:nvPr/>
        </p:nvSpPr>
        <p:spPr>
          <a:xfrm>
            <a:off x="1295218" y="3187843"/>
            <a:ext cx="733870" cy="733870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86" name="Shape 786"/>
          <p:cNvSpPr/>
          <p:nvPr/>
        </p:nvSpPr>
        <p:spPr>
          <a:xfrm>
            <a:off x="1585696" y="3006919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787" name="Shape 787"/>
          <p:cNvSpPr/>
          <p:nvPr/>
        </p:nvSpPr>
        <p:spPr>
          <a:xfrm>
            <a:off x="1295218" y="7236030"/>
            <a:ext cx="733870" cy="73387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1585696" y="7055106"/>
            <a:ext cx="25819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𝐠</a:t>
            </a:r>
          </a:p>
        </p:txBody>
      </p:sp>
      <p:sp>
        <p:nvSpPr>
          <p:cNvPr id="789" name="Shape 789"/>
          <p:cNvSpPr/>
          <p:nvPr/>
        </p:nvSpPr>
        <p:spPr>
          <a:xfrm>
            <a:off x="2394822" y="7440697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90" name="Shape 790"/>
          <p:cNvSpPr/>
          <p:nvPr/>
        </p:nvSpPr>
        <p:spPr>
          <a:xfrm>
            <a:off x="2420645" y="7427196"/>
            <a:ext cx="28059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91" name="Shape 791"/>
          <p:cNvSpPr/>
          <p:nvPr/>
        </p:nvSpPr>
        <p:spPr>
          <a:xfrm>
            <a:off x="3875410" y="7454869"/>
            <a:ext cx="1" cy="5588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92" name="Shape 792"/>
          <p:cNvSpPr/>
          <p:nvPr/>
        </p:nvSpPr>
        <p:spPr>
          <a:xfrm>
            <a:off x="3901232" y="7441369"/>
            <a:ext cx="28059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𝝰</a:t>
            </a:r>
          </a:p>
        </p:txBody>
      </p:sp>
      <p:sp>
        <p:nvSpPr>
          <p:cNvPr id="793" name="Shape 793"/>
          <p:cNvSpPr/>
          <p:nvPr/>
        </p:nvSpPr>
        <p:spPr>
          <a:xfrm>
            <a:off x="1401843" y="4313103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94" name="Shape 794"/>
          <p:cNvSpPr/>
          <p:nvPr/>
        </p:nvSpPr>
        <p:spPr>
          <a:xfrm>
            <a:off x="2848190" y="4313103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4294537" y="4313103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96" name="Shape 796"/>
          <p:cNvSpPr/>
          <p:nvPr/>
        </p:nvSpPr>
        <p:spPr>
          <a:xfrm>
            <a:off x="1543549" y="3883335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797" name="Shape 797"/>
          <p:cNvSpPr/>
          <p:nvPr/>
        </p:nvSpPr>
        <p:spPr>
          <a:xfrm>
            <a:off x="2989896" y="3883335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798" name="Shape 798"/>
          <p:cNvSpPr/>
          <p:nvPr/>
        </p:nvSpPr>
        <p:spPr>
          <a:xfrm>
            <a:off x="4436243" y="3883335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799" name="Shape 799"/>
          <p:cNvSpPr/>
          <p:nvPr/>
        </p:nvSpPr>
        <p:spPr>
          <a:xfrm>
            <a:off x="1352332" y="5685435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2798679" y="5685435"/>
            <a:ext cx="558802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4245027" y="5685435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1494038" y="5255668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803" name="Shape 803"/>
          <p:cNvSpPr/>
          <p:nvPr/>
        </p:nvSpPr>
        <p:spPr>
          <a:xfrm>
            <a:off x="2940386" y="5255668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804" name="Shape 804"/>
          <p:cNvSpPr/>
          <p:nvPr/>
        </p:nvSpPr>
        <p:spPr>
          <a:xfrm>
            <a:off x="4386733" y="5255668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805" name="Shape 805"/>
          <p:cNvSpPr/>
          <p:nvPr/>
        </p:nvSpPr>
        <p:spPr>
          <a:xfrm>
            <a:off x="1401843" y="7016949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806" name="Shape 806"/>
          <p:cNvSpPr/>
          <p:nvPr/>
        </p:nvSpPr>
        <p:spPr>
          <a:xfrm>
            <a:off x="2848190" y="7016949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4294537" y="7016949"/>
            <a:ext cx="558801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808" name="Shape 808"/>
          <p:cNvSpPr/>
          <p:nvPr/>
        </p:nvSpPr>
        <p:spPr>
          <a:xfrm>
            <a:off x="1543549" y="6587181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809" name="Shape 809"/>
          <p:cNvSpPr/>
          <p:nvPr/>
        </p:nvSpPr>
        <p:spPr>
          <a:xfrm>
            <a:off x="2989896" y="6587181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810" name="Shape 810"/>
          <p:cNvSpPr/>
          <p:nvPr/>
        </p:nvSpPr>
        <p:spPr>
          <a:xfrm>
            <a:off x="4436243" y="6587181"/>
            <a:ext cx="275389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1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811" name="Shape 811"/>
          <p:cNvSpPr/>
          <p:nvPr/>
        </p:nvSpPr>
        <p:spPr>
          <a:xfrm>
            <a:off x="8322019" y="5950726"/>
            <a:ext cx="2407339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Cost:</a:t>
            </a:r>
          </a:p>
          <a:p>
            <a:pPr lvl="0" algn="l">
              <a:defRPr sz="1800"/>
            </a:pPr>
            <a:r>
              <a:rPr sz="35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rPr>
              <a:t>2β + 3𝝰 + 𝐠</a:t>
            </a:r>
          </a:p>
        </p:txBody>
      </p:sp>
      <p:grpSp>
        <p:nvGrpSpPr>
          <p:cNvPr id="833" name="Group 833"/>
          <p:cNvGrpSpPr/>
          <p:nvPr/>
        </p:nvGrpSpPr>
        <p:grpSpPr>
          <a:xfrm>
            <a:off x="7189361" y="2660608"/>
            <a:ext cx="4750678" cy="3025048"/>
            <a:chOff x="0" y="0"/>
            <a:chExt cx="4750676" cy="3025047"/>
          </a:xfrm>
        </p:grpSpPr>
        <p:sp>
          <p:nvSpPr>
            <p:cNvPr id="812" name="Shape 812"/>
            <p:cNvSpPr/>
            <p:nvPr/>
          </p:nvSpPr>
          <p:spPr>
            <a:xfrm>
              <a:off x="0" y="0"/>
              <a:ext cx="4750677" cy="30250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65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32398" y="1665238"/>
              <a:ext cx="3988098" cy="86792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47597" y="327892"/>
              <a:ext cx="2914894" cy="86792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857332" y="17181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816" name="Shape 816"/>
            <p:cNvSpPr/>
            <p:nvPr/>
          </p:nvSpPr>
          <p:spPr>
            <a:xfrm>
              <a:off x="1892402" y="1718199"/>
              <a:ext cx="447880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817" name="Shape 817"/>
            <p:cNvSpPr/>
            <p:nvPr/>
          </p:nvSpPr>
          <p:spPr>
            <a:xfrm>
              <a:off x="2866675" y="17181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818" name="Shape 818"/>
            <p:cNvSpPr/>
            <p:nvPr/>
          </p:nvSpPr>
          <p:spPr>
            <a:xfrm>
              <a:off x="3856147" y="1718199"/>
              <a:ext cx="539075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819" name="Shape 819"/>
            <p:cNvSpPr/>
            <p:nvPr/>
          </p:nvSpPr>
          <p:spPr>
            <a:xfrm>
              <a:off x="840262" y="380853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820" name="Shape 820"/>
            <p:cNvSpPr/>
            <p:nvPr/>
          </p:nvSpPr>
          <p:spPr>
            <a:xfrm>
              <a:off x="1829735" y="380853"/>
              <a:ext cx="539075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821" name="Shape 821"/>
            <p:cNvSpPr/>
            <p:nvPr/>
          </p:nvSpPr>
          <p:spPr>
            <a:xfrm>
              <a:off x="2880004" y="380853"/>
              <a:ext cx="447880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822" name="Shape 822"/>
            <p:cNvSpPr/>
            <p:nvPr/>
          </p:nvSpPr>
          <p:spPr>
            <a:xfrm>
              <a:off x="51025" y="450703"/>
              <a:ext cx="4192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B</a:t>
              </a:r>
            </a:p>
          </p:txBody>
        </p:sp>
        <p:sp>
          <p:nvSpPr>
            <p:cNvPr id="823" name="Shape 823"/>
            <p:cNvSpPr/>
            <p:nvPr/>
          </p:nvSpPr>
          <p:spPr>
            <a:xfrm>
              <a:off x="38452" y="1813450"/>
              <a:ext cx="44439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D</a:t>
              </a:r>
            </a:p>
          </p:txBody>
        </p:sp>
        <p:sp>
          <p:nvSpPr>
            <p:cNvPr id="824" name="Shape 824"/>
            <p:cNvSpPr/>
            <p:nvPr/>
          </p:nvSpPr>
          <p:spPr>
            <a:xfrm>
              <a:off x="1619920" y="118368"/>
              <a:ext cx="89625" cy="26382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558121" y="152142"/>
              <a:ext cx="89625" cy="24374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3534422" y="118368"/>
              <a:ext cx="89625" cy="250500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537477" y="118368"/>
              <a:ext cx="89625" cy="263822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32" name="Group 832"/>
            <p:cNvGrpSpPr/>
            <p:nvPr/>
          </p:nvGrpSpPr>
          <p:grpSpPr>
            <a:xfrm>
              <a:off x="866257" y="1142675"/>
              <a:ext cx="3292937" cy="558802"/>
              <a:chOff x="0" y="0"/>
              <a:chExt cx="3292935" cy="558800"/>
            </a:xfrm>
          </p:grpSpPr>
          <p:sp>
            <p:nvSpPr>
              <p:cNvPr id="828" name="Shape 828"/>
              <p:cNvSpPr/>
              <p:nvPr/>
            </p:nvSpPr>
            <p:spPr>
              <a:xfrm>
                <a:off x="0" y="0"/>
                <a:ext cx="326137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000"/>
                </a:lvl1pPr>
              </a:lstStyle>
              <a:p>
                <a:pPr lvl="0">
                  <a:defRPr sz="1800"/>
                </a:pPr>
                <a:r>
                  <a:rPr sz="3000"/>
                  <a:t>1</a:t>
                </a:r>
              </a:p>
            </p:txBody>
          </p:sp>
          <p:sp>
            <p:nvSpPr>
              <p:cNvPr id="829" name="Shape 829"/>
              <p:cNvSpPr/>
              <p:nvPr/>
            </p:nvSpPr>
            <p:spPr>
              <a:xfrm>
                <a:off x="1014299" y="0"/>
                <a:ext cx="326137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000"/>
                </a:lvl1pPr>
              </a:lstStyle>
              <a:p>
                <a:pPr lvl="0">
                  <a:defRPr sz="1800"/>
                </a:pPr>
                <a:r>
                  <a:rPr sz="3000"/>
                  <a:t>2</a:t>
                </a:r>
              </a:p>
            </p:txBody>
          </p:sp>
          <p:sp>
            <p:nvSpPr>
              <p:cNvPr id="830" name="Shape 830"/>
              <p:cNvSpPr/>
              <p:nvPr/>
            </p:nvSpPr>
            <p:spPr>
              <a:xfrm>
                <a:off x="2003977" y="0"/>
                <a:ext cx="326137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000"/>
                </a:lvl1pPr>
              </a:lstStyle>
              <a:p>
                <a:pPr lvl="0">
                  <a:defRPr sz="1800"/>
                </a:pPr>
                <a:r>
                  <a:rPr sz="3000"/>
                  <a:t>3</a:t>
                </a:r>
              </a:p>
            </p:txBody>
          </p:sp>
          <p:sp>
            <p:nvSpPr>
              <p:cNvPr id="831" name="Shape 831"/>
              <p:cNvSpPr/>
              <p:nvPr/>
            </p:nvSpPr>
            <p:spPr>
              <a:xfrm>
                <a:off x="2966799" y="0"/>
                <a:ext cx="326137" cy="558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000"/>
                </a:lvl1pPr>
              </a:lstStyle>
              <a:p>
                <a:pPr lvl="0">
                  <a:defRPr sz="1800"/>
                </a:pPr>
                <a:r>
                  <a:rPr sz="3000"/>
                  <a:t>4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Thanks for listening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952500" y="3183922"/>
            <a:ext cx="11099800" cy="6286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Goal:</a:t>
            </a:r>
            <a:br>
              <a:rPr sz="3600">
                <a:latin typeface="Times"/>
                <a:ea typeface="Times"/>
                <a:cs typeface="Times"/>
                <a:sym typeface="Times"/>
              </a:rPr>
            </a:br>
            <a:r>
              <a:rPr sz="3600">
                <a:latin typeface="Times"/>
                <a:ea typeface="Times"/>
                <a:cs typeface="Times"/>
                <a:sym typeface="Times"/>
              </a:rPr>
              <a:t>To compare the similarity with 2 DNA sequence</a:t>
            </a:r>
          </a:p>
          <a:p>
            <a:pPr lvl="0"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Related problem: shortest path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</a:t>
            </a:fld>
            <a:endParaRPr/>
          </a:p>
        </p:txBody>
      </p:sp>
      <p:grpSp>
        <p:nvGrpSpPr>
          <p:cNvPr id="34" name="Group 34"/>
          <p:cNvGrpSpPr/>
          <p:nvPr/>
        </p:nvGrpSpPr>
        <p:grpSpPr>
          <a:xfrm>
            <a:off x="3373710" y="5924238"/>
            <a:ext cx="6257380" cy="1875070"/>
            <a:chOff x="0" y="0"/>
            <a:chExt cx="6257379" cy="1875069"/>
          </a:xfrm>
        </p:grpSpPr>
        <p:sp>
          <p:nvSpPr>
            <p:cNvPr id="32" name="Shape 32"/>
            <p:cNvSpPr/>
            <p:nvPr/>
          </p:nvSpPr>
          <p:spPr>
            <a:xfrm>
              <a:off x="0" y="1007146"/>
              <a:ext cx="6257380" cy="86792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0" y="0"/>
              <a:ext cx="5397500" cy="86792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build="p" bldLvl="5" animBg="1" advAuto="0"/>
      <p:bldP spid="34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</a:t>
            </a:fld>
            <a:endParaRPr/>
          </a:p>
        </p:txBody>
      </p:sp>
      <p:sp>
        <p:nvSpPr>
          <p:cNvPr id="37" name="Shape 37"/>
          <p:cNvSpPr/>
          <p:nvPr/>
        </p:nvSpPr>
        <p:spPr>
          <a:xfrm>
            <a:off x="2559624" y="3094062"/>
            <a:ext cx="6257381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2559624" y="2086915"/>
            <a:ext cx="5397501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635286" y="6624456"/>
            <a:ext cx="6257380" cy="8679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2635286" y="5617310"/>
            <a:ext cx="6257379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2938011" y="567027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2" name="Shape 42"/>
          <p:cNvSpPr/>
          <p:nvPr/>
        </p:nvSpPr>
        <p:spPr>
          <a:xfrm>
            <a:off x="3942682" y="567027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3" name="Shape 43"/>
          <p:cNvSpPr/>
          <p:nvPr/>
        </p:nvSpPr>
        <p:spPr>
          <a:xfrm>
            <a:off x="4962419" y="5670271"/>
            <a:ext cx="47854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44" name="Shape 44"/>
          <p:cNvSpPr/>
          <p:nvPr/>
        </p:nvSpPr>
        <p:spPr>
          <a:xfrm>
            <a:off x="5952025" y="567027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45" name="Shape 45"/>
          <p:cNvSpPr/>
          <p:nvPr/>
        </p:nvSpPr>
        <p:spPr>
          <a:xfrm>
            <a:off x="6956696" y="567027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6" name="Shape 46"/>
          <p:cNvSpPr/>
          <p:nvPr/>
        </p:nvSpPr>
        <p:spPr>
          <a:xfrm>
            <a:off x="7961367" y="567027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47" name="Shape 47"/>
          <p:cNvSpPr/>
          <p:nvPr/>
        </p:nvSpPr>
        <p:spPr>
          <a:xfrm>
            <a:off x="2938011" y="6624456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8" name="Shape 48"/>
          <p:cNvSpPr/>
          <p:nvPr/>
        </p:nvSpPr>
        <p:spPr>
          <a:xfrm>
            <a:off x="3980613" y="6624456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49" name="Shape 49"/>
          <p:cNvSpPr/>
          <p:nvPr/>
        </p:nvSpPr>
        <p:spPr>
          <a:xfrm>
            <a:off x="4962419" y="6624456"/>
            <a:ext cx="47854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50" name="Shape 50"/>
          <p:cNvSpPr/>
          <p:nvPr/>
        </p:nvSpPr>
        <p:spPr>
          <a:xfrm>
            <a:off x="5952025" y="6624456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1" name="Shape 51"/>
          <p:cNvSpPr/>
          <p:nvPr/>
        </p:nvSpPr>
        <p:spPr>
          <a:xfrm>
            <a:off x="6956696" y="6624456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2" name="Shape 52"/>
          <p:cNvSpPr/>
          <p:nvPr/>
        </p:nvSpPr>
        <p:spPr>
          <a:xfrm>
            <a:off x="7961367" y="6624456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53" name="Shape 53"/>
          <p:cNvSpPr/>
          <p:nvPr/>
        </p:nvSpPr>
        <p:spPr>
          <a:xfrm>
            <a:off x="495523" y="2720096"/>
            <a:ext cx="1003504" cy="74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  </a:t>
            </a:r>
            <a:r>
              <a:rPr sz="5000"/>
              <a:t>①</a:t>
            </a:r>
          </a:p>
        </p:txBody>
      </p:sp>
      <p:sp>
        <p:nvSpPr>
          <p:cNvPr id="54" name="Shape 54"/>
          <p:cNvSpPr/>
          <p:nvPr/>
        </p:nvSpPr>
        <p:spPr>
          <a:xfrm>
            <a:off x="707375" y="6233205"/>
            <a:ext cx="1003504" cy="730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②</a:t>
            </a:r>
          </a:p>
        </p:txBody>
      </p:sp>
      <p:sp>
        <p:nvSpPr>
          <p:cNvPr id="55" name="Shape 55"/>
          <p:cNvSpPr/>
          <p:nvPr/>
        </p:nvSpPr>
        <p:spPr>
          <a:xfrm>
            <a:off x="3569553" y="5416271"/>
            <a:ext cx="1248958" cy="2218664"/>
          </a:xfrm>
          <a:prstGeom prst="rect">
            <a:avLst/>
          </a:prstGeom>
          <a:ln w="635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9145344" y="4064000"/>
            <a:ext cx="3642148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0" b="1">
                <a:solidFill>
                  <a:srgbClr val="C82506"/>
                </a:solidFill>
              </a:rPr>
              <a:t>COST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9" animBg="1" advAuto="0"/>
      <p:bldP spid="40" grpId="1" animBg="1" advAuto="0"/>
      <p:bldP spid="41" grpId="7" animBg="1" advAuto="0"/>
      <p:bldP spid="42" grpId="6" animBg="1" advAuto="0"/>
      <p:bldP spid="43" grpId="4" animBg="1" advAuto="0"/>
      <p:bldP spid="44" grpId="5" animBg="1" advAuto="0"/>
      <p:bldP spid="45" grpId="2" animBg="1" advAuto="0"/>
      <p:bldP spid="46" grpId="3" animBg="1" advAuto="0"/>
      <p:bldP spid="47" grpId="11" animBg="1" advAuto="0"/>
      <p:bldP spid="48" grpId="12" animBg="1" advAuto="0"/>
      <p:bldP spid="49" grpId="13" animBg="1" advAuto="0"/>
      <p:bldP spid="50" grpId="14" animBg="1" advAuto="0"/>
      <p:bldP spid="51" grpId="15" animBg="1" advAuto="0"/>
      <p:bldP spid="52" grpId="10" animBg="1" advAuto="0"/>
      <p:bldP spid="54" grpId="8" animBg="1" advAuto="0"/>
      <p:bldP spid="55" grpId="16" animBg="1" advAuto="0"/>
      <p:bldP spid="56" grpId="17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4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405760" y="3148706"/>
            <a:ext cx="6257381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4405760" y="2141559"/>
            <a:ext cx="5397501" cy="86792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4481422" y="6679101"/>
            <a:ext cx="6257380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4481422" y="5671954"/>
            <a:ext cx="6257380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784147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4" name="Shape 64"/>
          <p:cNvSpPr/>
          <p:nvPr/>
        </p:nvSpPr>
        <p:spPr>
          <a:xfrm>
            <a:off x="5788818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5" name="Shape 65"/>
          <p:cNvSpPr/>
          <p:nvPr/>
        </p:nvSpPr>
        <p:spPr>
          <a:xfrm>
            <a:off x="6808555" y="5724915"/>
            <a:ext cx="47854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66" name="Shape 66"/>
          <p:cNvSpPr/>
          <p:nvPr/>
        </p:nvSpPr>
        <p:spPr>
          <a:xfrm>
            <a:off x="7798161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7" name="Shape 67"/>
          <p:cNvSpPr/>
          <p:nvPr/>
        </p:nvSpPr>
        <p:spPr>
          <a:xfrm>
            <a:off x="8802832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8" name="Shape 68"/>
          <p:cNvSpPr/>
          <p:nvPr/>
        </p:nvSpPr>
        <p:spPr>
          <a:xfrm>
            <a:off x="9807503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9" name="Shape 69"/>
          <p:cNvSpPr/>
          <p:nvPr/>
        </p:nvSpPr>
        <p:spPr>
          <a:xfrm>
            <a:off x="4784147" y="667910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0" name="Shape 70"/>
          <p:cNvSpPr/>
          <p:nvPr/>
        </p:nvSpPr>
        <p:spPr>
          <a:xfrm>
            <a:off x="5826749" y="6679101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71" name="Shape 71"/>
          <p:cNvSpPr/>
          <p:nvPr/>
        </p:nvSpPr>
        <p:spPr>
          <a:xfrm>
            <a:off x="6808555" y="6679101"/>
            <a:ext cx="47854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72" name="Shape 72"/>
          <p:cNvSpPr/>
          <p:nvPr/>
        </p:nvSpPr>
        <p:spPr>
          <a:xfrm>
            <a:off x="7798161" y="667910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3" name="Shape 73"/>
          <p:cNvSpPr/>
          <p:nvPr/>
        </p:nvSpPr>
        <p:spPr>
          <a:xfrm>
            <a:off x="8802832" y="667910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4" name="Shape 74"/>
          <p:cNvSpPr/>
          <p:nvPr/>
        </p:nvSpPr>
        <p:spPr>
          <a:xfrm>
            <a:off x="9807503" y="667910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5" name="Shape 75"/>
          <p:cNvSpPr/>
          <p:nvPr/>
        </p:nvSpPr>
        <p:spPr>
          <a:xfrm>
            <a:off x="2341659" y="2774740"/>
            <a:ext cx="1003504" cy="74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  </a:t>
            </a:r>
            <a:r>
              <a:rPr sz="5000"/>
              <a:t>①</a:t>
            </a:r>
          </a:p>
        </p:txBody>
      </p:sp>
      <p:sp>
        <p:nvSpPr>
          <p:cNvPr id="76" name="Shape 76"/>
          <p:cNvSpPr/>
          <p:nvPr/>
        </p:nvSpPr>
        <p:spPr>
          <a:xfrm>
            <a:off x="2553511" y="6287849"/>
            <a:ext cx="1003504" cy="730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②</a:t>
            </a:r>
          </a:p>
        </p:txBody>
      </p:sp>
      <p:sp>
        <p:nvSpPr>
          <p:cNvPr id="77" name="Shape 77"/>
          <p:cNvSpPr/>
          <p:nvPr/>
        </p:nvSpPr>
        <p:spPr>
          <a:xfrm>
            <a:off x="5415689" y="5470915"/>
            <a:ext cx="1248958" cy="2218664"/>
          </a:xfrm>
          <a:prstGeom prst="rect">
            <a:avLst/>
          </a:prstGeom>
          <a:ln w="635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4844096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9" name="Shape 79"/>
          <p:cNvSpPr/>
          <p:nvPr/>
        </p:nvSpPr>
        <p:spPr>
          <a:xfrm>
            <a:off x="5848767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0" name="Shape 80"/>
          <p:cNvSpPr/>
          <p:nvPr/>
        </p:nvSpPr>
        <p:spPr>
          <a:xfrm>
            <a:off x="6868504" y="3201667"/>
            <a:ext cx="47854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81" name="Shape 81"/>
          <p:cNvSpPr/>
          <p:nvPr/>
        </p:nvSpPr>
        <p:spPr>
          <a:xfrm>
            <a:off x="7858109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2" name="Shape 82"/>
          <p:cNvSpPr/>
          <p:nvPr/>
        </p:nvSpPr>
        <p:spPr>
          <a:xfrm>
            <a:off x="8862780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3" name="Shape 83"/>
          <p:cNvSpPr/>
          <p:nvPr/>
        </p:nvSpPr>
        <p:spPr>
          <a:xfrm>
            <a:off x="9972540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4" name="Shape 84"/>
          <p:cNvSpPr/>
          <p:nvPr/>
        </p:nvSpPr>
        <p:spPr>
          <a:xfrm>
            <a:off x="4839726" y="2194520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5" name="Shape 85"/>
          <p:cNvSpPr/>
          <p:nvPr/>
        </p:nvSpPr>
        <p:spPr>
          <a:xfrm>
            <a:off x="5844397" y="2194520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6" name="Shape 86"/>
          <p:cNvSpPr/>
          <p:nvPr/>
        </p:nvSpPr>
        <p:spPr>
          <a:xfrm>
            <a:off x="6864134" y="2194520"/>
            <a:ext cx="47854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87" name="Shape 87"/>
          <p:cNvSpPr/>
          <p:nvPr/>
        </p:nvSpPr>
        <p:spPr>
          <a:xfrm>
            <a:off x="7853740" y="2194520"/>
            <a:ext cx="50867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8" name="Shape 88"/>
          <p:cNvSpPr/>
          <p:nvPr/>
        </p:nvSpPr>
        <p:spPr>
          <a:xfrm>
            <a:off x="8858411" y="2194520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9" name="Shape 89"/>
          <p:cNvSpPr/>
          <p:nvPr/>
        </p:nvSpPr>
        <p:spPr>
          <a:xfrm>
            <a:off x="-566237" y="5439165"/>
            <a:ext cx="14137275" cy="5513301"/>
          </a:xfrm>
          <a:prstGeom prst="rect">
            <a:avLst/>
          </a:prstGeom>
          <a:solidFill>
            <a:srgbClr val="000000">
              <a:alpha val="8425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92" name="Group 92"/>
          <p:cNvGrpSpPr/>
          <p:nvPr/>
        </p:nvGrpSpPr>
        <p:grpSpPr>
          <a:xfrm>
            <a:off x="9867451" y="2141559"/>
            <a:ext cx="718853" cy="867924"/>
            <a:chOff x="0" y="0"/>
            <a:chExt cx="718851" cy="867922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718852" cy="86792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635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05087" y="52961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D</a:t>
              </a:r>
            </a:p>
          </p:txBody>
        </p:sp>
      </p:grpSp>
      <p:sp>
        <p:nvSpPr>
          <p:cNvPr id="93" name="Shape 93"/>
          <p:cNvSpPr/>
          <p:nvPr/>
        </p:nvSpPr>
        <p:spPr>
          <a:xfrm>
            <a:off x="11056924" y="2251670"/>
            <a:ext cx="10794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ADD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1" animBg="1" advAuto="0"/>
      <p:bldP spid="93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5</a:t>
            </a:fld>
            <a:endParaRPr/>
          </a:p>
        </p:txBody>
      </p:sp>
      <p:sp>
        <p:nvSpPr>
          <p:cNvPr id="96" name="Shape 96"/>
          <p:cNvSpPr/>
          <p:nvPr/>
        </p:nvSpPr>
        <p:spPr>
          <a:xfrm>
            <a:off x="4405760" y="3148706"/>
            <a:ext cx="6257381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405760" y="2141559"/>
            <a:ext cx="5397501" cy="86792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4481422" y="6679101"/>
            <a:ext cx="6257380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4481422" y="5671954"/>
            <a:ext cx="6257380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784147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1" name="Shape 101"/>
          <p:cNvSpPr/>
          <p:nvPr/>
        </p:nvSpPr>
        <p:spPr>
          <a:xfrm>
            <a:off x="5788818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2" name="Shape 102"/>
          <p:cNvSpPr/>
          <p:nvPr/>
        </p:nvSpPr>
        <p:spPr>
          <a:xfrm>
            <a:off x="6808555" y="5724915"/>
            <a:ext cx="47854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03" name="Shape 103"/>
          <p:cNvSpPr/>
          <p:nvPr/>
        </p:nvSpPr>
        <p:spPr>
          <a:xfrm>
            <a:off x="7798161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4" name="Shape 104"/>
          <p:cNvSpPr/>
          <p:nvPr/>
        </p:nvSpPr>
        <p:spPr>
          <a:xfrm>
            <a:off x="8802832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5" name="Shape 105"/>
          <p:cNvSpPr/>
          <p:nvPr/>
        </p:nvSpPr>
        <p:spPr>
          <a:xfrm>
            <a:off x="9807503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06" name="Shape 106"/>
          <p:cNvSpPr/>
          <p:nvPr/>
        </p:nvSpPr>
        <p:spPr>
          <a:xfrm>
            <a:off x="4784147" y="667910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7" name="Shape 107"/>
          <p:cNvSpPr/>
          <p:nvPr/>
        </p:nvSpPr>
        <p:spPr>
          <a:xfrm>
            <a:off x="5826749" y="6679101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08" name="Shape 108"/>
          <p:cNvSpPr/>
          <p:nvPr/>
        </p:nvSpPr>
        <p:spPr>
          <a:xfrm>
            <a:off x="6808555" y="6679101"/>
            <a:ext cx="47854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09" name="Shape 109"/>
          <p:cNvSpPr/>
          <p:nvPr/>
        </p:nvSpPr>
        <p:spPr>
          <a:xfrm>
            <a:off x="7798161" y="667910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0" name="Shape 110"/>
          <p:cNvSpPr/>
          <p:nvPr/>
        </p:nvSpPr>
        <p:spPr>
          <a:xfrm>
            <a:off x="8802832" y="667910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1" name="Shape 111"/>
          <p:cNvSpPr/>
          <p:nvPr/>
        </p:nvSpPr>
        <p:spPr>
          <a:xfrm>
            <a:off x="9807503" y="667910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2" name="Shape 112"/>
          <p:cNvSpPr/>
          <p:nvPr/>
        </p:nvSpPr>
        <p:spPr>
          <a:xfrm>
            <a:off x="2341659" y="2774740"/>
            <a:ext cx="1003504" cy="74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  </a:t>
            </a:r>
            <a:r>
              <a:rPr sz="5000"/>
              <a:t>①</a:t>
            </a:r>
          </a:p>
        </p:txBody>
      </p:sp>
      <p:sp>
        <p:nvSpPr>
          <p:cNvPr id="113" name="Shape 113"/>
          <p:cNvSpPr/>
          <p:nvPr/>
        </p:nvSpPr>
        <p:spPr>
          <a:xfrm>
            <a:off x="2553511" y="6287849"/>
            <a:ext cx="1003504" cy="730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②</a:t>
            </a:r>
          </a:p>
        </p:txBody>
      </p:sp>
      <p:sp>
        <p:nvSpPr>
          <p:cNvPr id="114" name="Shape 114"/>
          <p:cNvSpPr/>
          <p:nvPr/>
        </p:nvSpPr>
        <p:spPr>
          <a:xfrm>
            <a:off x="4844096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5" name="Shape 115"/>
          <p:cNvSpPr/>
          <p:nvPr/>
        </p:nvSpPr>
        <p:spPr>
          <a:xfrm>
            <a:off x="5848767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6" name="Shape 116"/>
          <p:cNvSpPr/>
          <p:nvPr/>
        </p:nvSpPr>
        <p:spPr>
          <a:xfrm>
            <a:off x="6868504" y="3201667"/>
            <a:ext cx="47854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17" name="Shape 117"/>
          <p:cNvSpPr/>
          <p:nvPr/>
        </p:nvSpPr>
        <p:spPr>
          <a:xfrm>
            <a:off x="7858109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18" name="Shape 118"/>
          <p:cNvSpPr/>
          <p:nvPr/>
        </p:nvSpPr>
        <p:spPr>
          <a:xfrm>
            <a:off x="8862780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9" name="Shape 119"/>
          <p:cNvSpPr/>
          <p:nvPr/>
        </p:nvSpPr>
        <p:spPr>
          <a:xfrm>
            <a:off x="9972540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20" name="Shape 120"/>
          <p:cNvSpPr/>
          <p:nvPr/>
        </p:nvSpPr>
        <p:spPr>
          <a:xfrm>
            <a:off x="4839726" y="2194520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1" name="Shape 121"/>
          <p:cNvSpPr/>
          <p:nvPr/>
        </p:nvSpPr>
        <p:spPr>
          <a:xfrm>
            <a:off x="5844397" y="2194520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2" name="Shape 122"/>
          <p:cNvSpPr/>
          <p:nvPr/>
        </p:nvSpPr>
        <p:spPr>
          <a:xfrm>
            <a:off x="6864134" y="2194520"/>
            <a:ext cx="47854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23" name="Shape 123"/>
          <p:cNvSpPr/>
          <p:nvPr/>
        </p:nvSpPr>
        <p:spPr>
          <a:xfrm>
            <a:off x="7853740" y="2194520"/>
            <a:ext cx="50867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24" name="Shape 124"/>
          <p:cNvSpPr/>
          <p:nvPr/>
        </p:nvSpPr>
        <p:spPr>
          <a:xfrm>
            <a:off x="8858411" y="2194520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grpSp>
        <p:nvGrpSpPr>
          <p:cNvPr id="127" name="Group 127"/>
          <p:cNvGrpSpPr/>
          <p:nvPr/>
        </p:nvGrpSpPr>
        <p:grpSpPr>
          <a:xfrm>
            <a:off x="9867451" y="2141559"/>
            <a:ext cx="718853" cy="867924"/>
            <a:chOff x="0" y="0"/>
            <a:chExt cx="718851" cy="867922"/>
          </a:xfrm>
        </p:grpSpPr>
        <p:sp>
          <p:nvSpPr>
            <p:cNvPr id="125" name="Shape 125"/>
            <p:cNvSpPr/>
            <p:nvPr/>
          </p:nvSpPr>
          <p:spPr>
            <a:xfrm>
              <a:off x="0" y="0"/>
              <a:ext cx="718852" cy="86792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635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05087" y="52961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D</a:t>
              </a:r>
            </a:p>
          </p:txBody>
        </p:sp>
      </p:grpSp>
      <p:sp>
        <p:nvSpPr>
          <p:cNvPr id="128" name="Shape 128"/>
          <p:cNvSpPr/>
          <p:nvPr/>
        </p:nvSpPr>
        <p:spPr>
          <a:xfrm>
            <a:off x="11056924" y="2251670"/>
            <a:ext cx="10794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ADD</a:t>
            </a:r>
          </a:p>
        </p:txBody>
      </p:sp>
      <p:sp>
        <p:nvSpPr>
          <p:cNvPr id="129" name="Shape 129"/>
          <p:cNvSpPr/>
          <p:nvPr/>
        </p:nvSpPr>
        <p:spPr>
          <a:xfrm>
            <a:off x="-687295" y="-1351215"/>
            <a:ext cx="14137274" cy="5513301"/>
          </a:xfrm>
          <a:prstGeom prst="rect">
            <a:avLst/>
          </a:prstGeom>
          <a:solidFill>
            <a:srgbClr val="000000">
              <a:alpha val="8425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6</a:t>
            </a:fld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6519956" y="5671954"/>
            <a:ext cx="4217041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4405760" y="3148706"/>
            <a:ext cx="6257381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405760" y="2141559"/>
            <a:ext cx="5397501" cy="86792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4481422" y="6679101"/>
            <a:ext cx="6257380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481422" y="5671954"/>
            <a:ext cx="1003504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784147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grpSp>
        <p:nvGrpSpPr>
          <p:cNvPr id="140" name="Group 140"/>
          <p:cNvGrpSpPr/>
          <p:nvPr/>
        </p:nvGrpSpPr>
        <p:grpSpPr>
          <a:xfrm>
            <a:off x="5596740" y="5671954"/>
            <a:ext cx="811402" cy="867923"/>
            <a:chOff x="0" y="0"/>
            <a:chExt cx="811400" cy="867922"/>
          </a:xfrm>
        </p:grpSpPr>
        <p:sp>
          <p:nvSpPr>
            <p:cNvPr id="138" name="Shape 138"/>
            <p:cNvSpPr/>
            <p:nvPr/>
          </p:nvSpPr>
          <p:spPr>
            <a:xfrm>
              <a:off x="0" y="0"/>
              <a:ext cx="811401" cy="86792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254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29627" y="52961"/>
              <a:ext cx="447881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F</a:t>
              </a:r>
            </a:p>
          </p:txBody>
        </p:sp>
      </p:grpSp>
      <p:sp>
        <p:nvSpPr>
          <p:cNvPr id="141" name="Shape 141"/>
          <p:cNvSpPr/>
          <p:nvPr/>
        </p:nvSpPr>
        <p:spPr>
          <a:xfrm>
            <a:off x="6808555" y="5724915"/>
            <a:ext cx="47854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42" name="Shape 142"/>
          <p:cNvSpPr/>
          <p:nvPr/>
        </p:nvSpPr>
        <p:spPr>
          <a:xfrm>
            <a:off x="7798161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43" name="Shape 143"/>
          <p:cNvSpPr/>
          <p:nvPr/>
        </p:nvSpPr>
        <p:spPr>
          <a:xfrm>
            <a:off x="8802832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44" name="Shape 144"/>
          <p:cNvSpPr/>
          <p:nvPr/>
        </p:nvSpPr>
        <p:spPr>
          <a:xfrm>
            <a:off x="9807503" y="5724915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45" name="Shape 145"/>
          <p:cNvSpPr/>
          <p:nvPr/>
        </p:nvSpPr>
        <p:spPr>
          <a:xfrm>
            <a:off x="4784147" y="667910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46" name="Shape 146"/>
          <p:cNvSpPr/>
          <p:nvPr/>
        </p:nvSpPr>
        <p:spPr>
          <a:xfrm>
            <a:off x="5826749" y="6679101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F</a:t>
            </a:r>
          </a:p>
        </p:txBody>
      </p:sp>
      <p:sp>
        <p:nvSpPr>
          <p:cNvPr id="147" name="Shape 147"/>
          <p:cNvSpPr/>
          <p:nvPr/>
        </p:nvSpPr>
        <p:spPr>
          <a:xfrm>
            <a:off x="6808555" y="6679101"/>
            <a:ext cx="47854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48" name="Shape 148"/>
          <p:cNvSpPr/>
          <p:nvPr/>
        </p:nvSpPr>
        <p:spPr>
          <a:xfrm>
            <a:off x="7798161" y="667910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49" name="Shape 149"/>
          <p:cNvSpPr/>
          <p:nvPr/>
        </p:nvSpPr>
        <p:spPr>
          <a:xfrm>
            <a:off x="8802832" y="667910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50" name="Shape 150"/>
          <p:cNvSpPr/>
          <p:nvPr/>
        </p:nvSpPr>
        <p:spPr>
          <a:xfrm>
            <a:off x="9807503" y="667910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51" name="Shape 151"/>
          <p:cNvSpPr/>
          <p:nvPr/>
        </p:nvSpPr>
        <p:spPr>
          <a:xfrm>
            <a:off x="2341659" y="2774740"/>
            <a:ext cx="1003504" cy="746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  </a:t>
            </a:r>
            <a:r>
              <a:rPr sz="5000"/>
              <a:t>①</a:t>
            </a:r>
          </a:p>
        </p:txBody>
      </p:sp>
      <p:sp>
        <p:nvSpPr>
          <p:cNvPr id="152" name="Shape 152"/>
          <p:cNvSpPr/>
          <p:nvPr/>
        </p:nvSpPr>
        <p:spPr>
          <a:xfrm>
            <a:off x="2553511" y="6287849"/>
            <a:ext cx="1003504" cy="730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②</a:t>
            </a:r>
          </a:p>
        </p:txBody>
      </p:sp>
      <p:sp>
        <p:nvSpPr>
          <p:cNvPr id="153" name="Shape 153"/>
          <p:cNvSpPr/>
          <p:nvPr/>
        </p:nvSpPr>
        <p:spPr>
          <a:xfrm>
            <a:off x="4844096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54" name="Shape 154"/>
          <p:cNvSpPr/>
          <p:nvPr/>
        </p:nvSpPr>
        <p:spPr>
          <a:xfrm>
            <a:off x="5848767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55" name="Shape 155"/>
          <p:cNvSpPr/>
          <p:nvPr/>
        </p:nvSpPr>
        <p:spPr>
          <a:xfrm>
            <a:off x="6868504" y="3201667"/>
            <a:ext cx="47854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56" name="Shape 156"/>
          <p:cNvSpPr/>
          <p:nvPr/>
        </p:nvSpPr>
        <p:spPr>
          <a:xfrm>
            <a:off x="7858109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57" name="Shape 157"/>
          <p:cNvSpPr/>
          <p:nvPr/>
        </p:nvSpPr>
        <p:spPr>
          <a:xfrm>
            <a:off x="8862780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58" name="Shape 158"/>
          <p:cNvSpPr/>
          <p:nvPr/>
        </p:nvSpPr>
        <p:spPr>
          <a:xfrm>
            <a:off x="9972540" y="320166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59" name="Shape 159"/>
          <p:cNvSpPr/>
          <p:nvPr/>
        </p:nvSpPr>
        <p:spPr>
          <a:xfrm>
            <a:off x="4839726" y="2194520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60" name="Shape 160"/>
          <p:cNvSpPr/>
          <p:nvPr/>
        </p:nvSpPr>
        <p:spPr>
          <a:xfrm>
            <a:off x="5844397" y="2194520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1" name="Shape 161"/>
          <p:cNvSpPr/>
          <p:nvPr/>
        </p:nvSpPr>
        <p:spPr>
          <a:xfrm>
            <a:off x="6864134" y="2194520"/>
            <a:ext cx="47854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162" name="Shape 162"/>
          <p:cNvSpPr/>
          <p:nvPr/>
        </p:nvSpPr>
        <p:spPr>
          <a:xfrm>
            <a:off x="7853740" y="2194520"/>
            <a:ext cx="50867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63" name="Shape 163"/>
          <p:cNvSpPr/>
          <p:nvPr/>
        </p:nvSpPr>
        <p:spPr>
          <a:xfrm>
            <a:off x="8858411" y="2194520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grpSp>
        <p:nvGrpSpPr>
          <p:cNvPr id="166" name="Group 166"/>
          <p:cNvGrpSpPr/>
          <p:nvPr/>
        </p:nvGrpSpPr>
        <p:grpSpPr>
          <a:xfrm>
            <a:off x="9867451" y="2141559"/>
            <a:ext cx="718853" cy="867924"/>
            <a:chOff x="0" y="0"/>
            <a:chExt cx="718851" cy="867922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718852" cy="86792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635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05087" y="52961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D</a:t>
              </a:r>
            </a:p>
          </p:txBody>
        </p:sp>
      </p:grpSp>
      <p:sp>
        <p:nvSpPr>
          <p:cNvPr id="167" name="Shape 167"/>
          <p:cNvSpPr/>
          <p:nvPr/>
        </p:nvSpPr>
        <p:spPr>
          <a:xfrm>
            <a:off x="11056924" y="2251670"/>
            <a:ext cx="10794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ADD</a:t>
            </a:r>
          </a:p>
        </p:txBody>
      </p:sp>
      <p:sp>
        <p:nvSpPr>
          <p:cNvPr id="168" name="Shape 168"/>
          <p:cNvSpPr/>
          <p:nvPr/>
        </p:nvSpPr>
        <p:spPr>
          <a:xfrm>
            <a:off x="-687295" y="-1351215"/>
            <a:ext cx="14137274" cy="5513301"/>
          </a:xfrm>
          <a:prstGeom prst="rect">
            <a:avLst/>
          </a:prstGeom>
          <a:solidFill>
            <a:srgbClr val="000000">
              <a:alpha val="8425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265370" y="4328637"/>
            <a:ext cx="14356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Delete</a:t>
            </a:r>
          </a:p>
        </p:txBody>
      </p:sp>
      <p:sp>
        <p:nvSpPr>
          <p:cNvPr id="173" name="Shape 173"/>
          <p:cNvSpPr/>
          <p:nvPr/>
        </p:nvSpPr>
        <p:spPr>
          <a:xfrm>
            <a:off x="5613226" y="4975187"/>
            <a:ext cx="488615" cy="1130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20" h="21600" extrusionOk="0">
                <a:moveTo>
                  <a:pt x="0" y="0"/>
                </a:moveTo>
                <a:cubicBezTo>
                  <a:pt x="16948" y="3054"/>
                  <a:pt x="21600" y="10254"/>
                  <a:pt x="13956" y="21600"/>
                </a:cubicBezTo>
              </a:path>
            </a:pathLst>
          </a:custGeom>
          <a:ln w="25400">
            <a:solidFill>
              <a:srgbClr val="C82506"/>
            </a:solidFill>
            <a:miter lim="400000"/>
            <a:head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618800" y="4328637"/>
            <a:ext cx="9779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2506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C82506"/>
                </a:solidFill>
              </a:rPr>
              <a:t>Add</a:t>
            </a:r>
          </a:p>
        </p:txBody>
      </p:sp>
      <p:sp>
        <p:nvSpPr>
          <p:cNvPr id="174" name="Shape 174"/>
          <p:cNvSpPr/>
          <p:nvPr/>
        </p:nvSpPr>
        <p:spPr>
          <a:xfrm>
            <a:off x="6198577" y="4976337"/>
            <a:ext cx="615531" cy="678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rgbClr val="C82506"/>
            </a:solidFill>
            <a:miter lim="400000"/>
            <a:headEnd type="triangle"/>
          </a:ln>
        </p:spPr>
        <p:txBody>
          <a:bodyPr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animBg="1" advAuto="0"/>
      <p:bldP spid="169" grpId="2" animBg="1" advAuto="0"/>
      <p:bldP spid="173" grpId="3" animBg="1" advAuto="0"/>
      <p:bldP spid="171" grpId="4" animBg="1" advAuto="0"/>
      <p:bldP spid="174" grpId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7</a:t>
            </a:fld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818977" y="255044"/>
            <a:ext cx="5690160" cy="26870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65100" dist="25400" dir="5400000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1466575" y="1590083"/>
            <a:ext cx="4931633" cy="86792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466575" y="582936"/>
            <a:ext cx="3866541" cy="86792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676310" y="1643044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1" name="Shape 181"/>
          <p:cNvSpPr/>
          <p:nvPr/>
        </p:nvSpPr>
        <p:spPr>
          <a:xfrm>
            <a:off x="2711380" y="1643044"/>
            <a:ext cx="44788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82" name="Shape 182"/>
          <p:cNvSpPr/>
          <p:nvPr/>
        </p:nvSpPr>
        <p:spPr>
          <a:xfrm>
            <a:off x="3685652" y="1643044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3" name="Shape 183"/>
          <p:cNvSpPr/>
          <p:nvPr/>
        </p:nvSpPr>
        <p:spPr>
          <a:xfrm>
            <a:off x="4675125" y="1643044"/>
            <a:ext cx="5390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4" name="Shape 184"/>
          <p:cNvSpPr/>
          <p:nvPr/>
        </p:nvSpPr>
        <p:spPr>
          <a:xfrm>
            <a:off x="5694995" y="1643044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5" name="Shape 185"/>
          <p:cNvSpPr/>
          <p:nvPr/>
        </p:nvSpPr>
        <p:spPr>
          <a:xfrm>
            <a:off x="1659240" y="635897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86" name="Shape 186"/>
          <p:cNvSpPr/>
          <p:nvPr/>
        </p:nvSpPr>
        <p:spPr>
          <a:xfrm>
            <a:off x="2648713" y="635897"/>
            <a:ext cx="53907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187" name="Shape 187"/>
          <p:cNvSpPr/>
          <p:nvPr/>
        </p:nvSpPr>
        <p:spPr>
          <a:xfrm>
            <a:off x="3698981" y="635897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88" name="Shape 188"/>
          <p:cNvSpPr/>
          <p:nvPr/>
        </p:nvSpPr>
        <p:spPr>
          <a:xfrm>
            <a:off x="4703652" y="635897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89" name="Shape 189"/>
          <p:cNvSpPr/>
          <p:nvPr/>
        </p:nvSpPr>
        <p:spPr>
          <a:xfrm>
            <a:off x="870003" y="705747"/>
            <a:ext cx="41925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B</a:t>
            </a:r>
          </a:p>
        </p:txBody>
      </p:sp>
      <p:sp>
        <p:nvSpPr>
          <p:cNvPr id="190" name="Shape 190"/>
          <p:cNvSpPr/>
          <p:nvPr/>
        </p:nvSpPr>
        <p:spPr>
          <a:xfrm>
            <a:off x="857430" y="1712894"/>
            <a:ext cx="4443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</a:t>
            </a:r>
          </a:p>
        </p:txBody>
      </p:sp>
      <p:grpSp>
        <p:nvGrpSpPr>
          <p:cNvPr id="197" name="Group 197"/>
          <p:cNvGrpSpPr/>
          <p:nvPr/>
        </p:nvGrpSpPr>
        <p:grpSpPr>
          <a:xfrm>
            <a:off x="1365965" y="497785"/>
            <a:ext cx="4067761" cy="2063409"/>
            <a:chOff x="0" y="0"/>
            <a:chExt cx="4067760" cy="2063407"/>
          </a:xfrm>
        </p:grpSpPr>
        <p:sp>
          <p:nvSpPr>
            <p:cNvPr id="191" name="Shape 191"/>
            <p:cNvSpPr/>
            <p:nvPr/>
          </p:nvSpPr>
          <p:spPr>
            <a:xfrm>
              <a:off x="0" y="0"/>
              <a:ext cx="1037212" cy="103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0" cap="flat">
              <a:solidFill>
                <a:srgbClr val="F5D32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989849" y="0"/>
              <a:ext cx="1037212" cy="103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0" cap="flat">
              <a:solidFill>
                <a:srgbClr val="F5D32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997606" y="12700"/>
              <a:ext cx="1037212" cy="103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0" cap="flat">
              <a:solidFill>
                <a:srgbClr val="F5D32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032942" y="1013496"/>
              <a:ext cx="1037212" cy="103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0" cap="flat">
              <a:solidFill>
                <a:srgbClr val="F5D32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2022792" y="1013496"/>
              <a:ext cx="1037212" cy="103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0" cap="flat">
              <a:solidFill>
                <a:srgbClr val="F5D32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3030549" y="1026196"/>
              <a:ext cx="1037212" cy="1037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63500" cap="flat">
              <a:solidFill>
                <a:srgbClr val="F5D328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12" name="Group 212"/>
          <p:cNvGrpSpPr/>
          <p:nvPr/>
        </p:nvGrpSpPr>
        <p:grpSpPr>
          <a:xfrm>
            <a:off x="793239" y="3178781"/>
            <a:ext cx="7665334" cy="2687054"/>
            <a:chOff x="0" y="0"/>
            <a:chExt cx="7665332" cy="2687053"/>
          </a:xfrm>
        </p:grpSpPr>
        <p:sp>
          <p:nvSpPr>
            <p:cNvPr id="198" name="Shape 198"/>
            <p:cNvSpPr/>
            <p:nvPr/>
          </p:nvSpPr>
          <p:spPr>
            <a:xfrm>
              <a:off x="0" y="0"/>
              <a:ext cx="5690159" cy="268705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65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2398" y="1387999"/>
              <a:ext cx="4931633" cy="86792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2639870" y="340592"/>
              <a:ext cx="2928437" cy="86792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857333" y="13879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1892402" y="1387999"/>
              <a:ext cx="447881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2866675" y="13879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3856147" y="1387999"/>
              <a:ext cx="539075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4876017" y="13879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2832536" y="393553"/>
              <a:ext cx="508676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3822008" y="393553"/>
              <a:ext cx="539075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4872276" y="393553"/>
              <a:ext cx="447881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51025" y="450703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B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38452" y="1457850"/>
              <a:ext cx="44440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D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5848420" y="907103"/>
              <a:ext cx="181691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sz="3600"/>
                <a:t>Delete T</a:t>
              </a:r>
            </a:p>
          </p:txBody>
        </p:sp>
      </p:grpSp>
      <p:sp>
        <p:nvSpPr>
          <p:cNvPr id="252" name="Shape 252"/>
          <p:cNvSpPr/>
          <p:nvPr/>
        </p:nvSpPr>
        <p:spPr>
          <a:xfrm>
            <a:off x="292813" y="2642887"/>
            <a:ext cx="560055" cy="74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6" h="21600" extrusionOk="0">
                <a:moveTo>
                  <a:pt x="16206" y="0"/>
                </a:moveTo>
                <a:cubicBezTo>
                  <a:pt x="-4971" y="5989"/>
                  <a:pt x="-5394" y="13189"/>
                  <a:pt x="14936" y="21600"/>
                </a:cubicBezTo>
              </a:path>
            </a:pathLst>
          </a:custGeom>
          <a:ln w="63500">
            <a:solidFill>
              <a:srgbClr val="EC5D57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228" name="Group 228"/>
          <p:cNvGrpSpPr/>
          <p:nvPr/>
        </p:nvGrpSpPr>
        <p:grpSpPr>
          <a:xfrm>
            <a:off x="784049" y="6029588"/>
            <a:ext cx="7774909" cy="2687055"/>
            <a:chOff x="0" y="0"/>
            <a:chExt cx="7774907" cy="2687053"/>
          </a:xfrm>
        </p:grpSpPr>
        <p:sp>
          <p:nvSpPr>
            <p:cNvPr id="214" name="Shape 214"/>
            <p:cNvSpPr/>
            <p:nvPr/>
          </p:nvSpPr>
          <p:spPr>
            <a:xfrm>
              <a:off x="0" y="0"/>
              <a:ext cx="5690159" cy="268705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65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32398" y="1387999"/>
              <a:ext cx="4931633" cy="86792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2639870" y="340592"/>
              <a:ext cx="2928437" cy="86792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57333" y="13879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1892402" y="1387999"/>
              <a:ext cx="447881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2866675" y="13879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3856147" y="1387999"/>
              <a:ext cx="539075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4876017" y="13879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2832536" y="393553"/>
              <a:ext cx="508676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3822008" y="393553"/>
              <a:ext cx="539075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4872276" y="393553"/>
              <a:ext cx="447881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51025" y="450703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B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38452" y="1457850"/>
              <a:ext cx="44440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D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5831350" y="450703"/>
              <a:ext cx="194355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/>
            </a:lstStyle>
            <a:p>
              <a:pPr lvl="0">
                <a:defRPr sz="1800"/>
              </a:pPr>
              <a:r>
                <a:rPr sz="3600"/>
                <a:t>Add C, T</a:t>
              </a:r>
            </a:p>
          </p:txBody>
        </p:sp>
      </p:grpSp>
      <p:sp>
        <p:nvSpPr>
          <p:cNvPr id="253" name="Shape 253"/>
          <p:cNvSpPr/>
          <p:nvPr/>
        </p:nvSpPr>
        <p:spPr>
          <a:xfrm>
            <a:off x="283623" y="5493695"/>
            <a:ext cx="560055" cy="749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6" h="21600" extrusionOk="0">
                <a:moveTo>
                  <a:pt x="16206" y="0"/>
                </a:moveTo>
                <a:cubicBezTo>
                  <a:pt x="-4971" y="5989"/>
                  <a:pt x="-5394" y="13189"/>
                  <a:pt x="14936" y="21600"/>
                </a:cubicBezTo>
              </a:path>
            </a:pathLst>
          </a:custGeom>
          <a:ln w="63500">
            <a:solidFill>
              <a:srgbClr val="EC5D57"/>
            </a:solidFill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1432402" y="6360990"/>
            <a:ext cx="1827623" cy="867924"/>
          </a:xfrm>
          <a:prstGeom prst="rect">
            <a:avLst/>
          </a:prstGeom>
          <a:blipFill>
            <a:blip r:embed="rId3"/>
          </a:blipFill>
          <a:ln w="63500">
            <a:solidFill>
              <a:srgbClr val="EC5D5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604739" y="6413951"/>
            <a:ext cx="50867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32" name="Shape 232"/>
          <p:cNvSpPr/>
          <p:nvPr/>
        </p:nvSpPr>
        <p:spPr>
          <a:xfrm>
            <a:off x="2639808" y="6413951"/>
            <a:ext cx="44788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233" name="Shape 233"/>
          <p:cNvSpPr/>
          <p:nvPr/>
        </p:nvSpPr>
        <p:spPr>
          <a:xfrm>
            <a:off x="5457585" y="6360990"/>
            <a:ext cx="880895" cy="867924"/>
          </a:xfrm>
          <a:prstGeom prst="rect">
            <a:avLst/>
          </a:prstGeom>
          <a:blipFill>
            <a:blip r:embed="rId3"/>
          </a:blipFill>
          <a:ln w="63500">
            <a:solidFill>
              <a:srgbClr val="EC5D5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43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3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34" name="Shape 234"/>
          <p:cNvSpPr/>
          <p:nvPr/>
        </p:nvSpPr>
        <p:spPr>
          <a:xfrm>
            <a:off x="6587073" y="7551678"/>
            <a:ext cx="3290469" cy="1202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Change T → C</a:t>
            </a:r>
          </a:p>
        </p:txBody>
      </p:sp>
      <p:sp>
        <p:nvSpPr>
          <p:cNvPr id="235" name="Shape 235"/>
          <p:cNvSpPr/>
          <p:nvPr/>
        </p:nvSpPr>
        <p:spPr>
          <a:xfrm>
            <a:off x="10512449" y="3990085"/>
            <a:ext cx="451819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164F86"/>
                </a:solidFill>
              </a:rPr>
              <a:t>β</a:t>
            </a:r>
          </a:p>
        </p:txBody>
      </p:sp>
      <p:sp>
        <p:nvSpPr>
          <p:cNvPr id="236" name="Shape 236"/>
          <p:cNvSpPr/>
          <p:nvPr/>
        </p:nvSpPr>
        <p:spPr>
          <a:xfrm>
            <a:off x="10512449" y="6407601"/>
            <a:ext cx="77351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164F86"/>
                </a:solidFill>
              </a:rPr>
              <a:t>2𝝰</a:t>
            </a:r>
          </a:p>
        </p:txBody>
      </p:sp>
      <p:sp>
        <p:nvSpPr>
          <p:cNvPr id="237" name="Shape 237"/>
          <p:cNvSpPr/>
          <p:nvPr/>
        </p:nvSpPr>
        <p:spPr>
          <a:xfrm>
            <a:off x="10499749" y="7383363"/>
            <a:ext cx="1781424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 b="1">
                <a:solidFill>
                  <a:srgbClr val="164F8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400" b="1">
                <a:solidFill>
                  <a:srgbClr val="164F86"/>
                </a:solidFill>
              </a:rPr>
              <a:t>𝐠(T, C)</a:t>
            </a:r>
          </a:p>
        </p:txBody>
      </p:sp>
      <p:grpSp>
        <p:nvGrpSpPr>
          <p:cNvPr id="244" name="Group 244"/>
          <p:cNvGrpSpPr/>
          <p:nvPr/>
        </p:nvGrpSpPr>
        <p:grpSpPr>
          <a:xfrm>
            <a:off x="6578616" y="8255714"/>
            <a:ext cx="6074774" cy="844127"/>
            <a:chOff x="0" y="0"/>
            <a:chExt cx="6074773" cy="844125"/>
          </a:xfrm>
        </p:grpSpPr>
        <p:sp>
          <p:nvSpPr>
            <p:cNvPr id="238" name="Shape 238"/>
            <p:cNvSpPr/>
            <p:nvPr/>
          </p:nvSpPr>
          <p:spPr>
            <a:xfrm flipV="1">
              <a:off x="0" y="0"/>
              <a:ext cx="6074774" cy="1"/>
            </a:xfrm>
            <a:prstGeom prst="line">
              <a:avLst/>
            </a:prstGeom>
            <a:noFill/>
            <a:ln w="50800" cap="flat">
              <a:solidFill>
                <a:srgbClr val="164F8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028438" y="69425"/>
              <a:ext cx="451818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400" b="1">
                  <a:solidFill>
                    <a:srgbClr val="164F8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400" b="1">
                  <a:solidFill>
                    <a:srgbClr val="164F86"/>
                  </a:solidFill>
                </a:rPr>
                <a:t>β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2142822" y="69425"/>
              <a:ext cx="77351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400" b="1">
                  <a:solidFill>
                    <a:srgbClr val="164F8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400" b="1">
                  <a:solidFill>
                    <a:srgbClr val="164F86"/>
                  </a:solidFill>
                </a:rPr>
                <a:t>2𝝰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3544176" y="7900"/>
              <a:ext cx="1781424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400" b="1">
                  <a:solidFill>
                    <a:srgbClr val="164F8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400" b="1">
                  <a:solidFill>
                    <a:srgbClr val="164F86"/>
                  </a:solidFill>
                </a:rPr>
                <a:t>𝐠(T, C)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1611030" y="56725"/>
              <a:ext cx="440632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400" b="1">
                  <a:solidFill>
                    <a:srgbClr val="164F8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400" b="1">
                  <a:solidFill>
                    <a:srgbClr val="164F86"/>
                  </a:solidFill>
                </a:rPr>
                <a:t>+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3003589" y="60675"/>
              <a:ext cx="440631" cy="774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4400" b="1">
                  <a:solidFill>
                    <a:srgbClr val="164F86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400" b="1">
                  <a:solidFill>
                    <a:srgbClr val="164F86"/>
                  </a:solidFill>
                </a:rPr>
                <a:t>+</a:t>
              </a:r>
            </a:p>
          </p:txBody>
        </p:sp>
      </p:grpSp>
      <p:grpSp>
        <p:nvGrpSpPr>
          <p:cNvPr id="251" name="Group 251"/>
          <p:cNvGrpSpPr/>
          <p:nvPr/>
        </p:nvGrpSpPr>
        <p:grpSpPr>
          <a:xfrm>
            <a:off x="9348471" y="-1862"/>
            <a:ext cx="3415279" cy="3216721"/>
            <a:chOff x="0" y="0"/>
            <a:chExt cx="3415278" cy="3216719"/>
          </a:xfrm>
        </p:grpSpPr>
        <p:grpSp>
          <p:nvGrpSpPr>
            <p:cNvPr id="249" name="Group 249"/>
            <p:cNvGrpSpPr/>
            <p:nvPr/>
          </p:nvGrpSpPr>
          <p:grpSpPr>
            <a:xfrm>
              <a:off x="0" y="207514"/>
              <a:ext cx="3415279" cy="3009206"/>
              <a:chOff x="0" y="0"/>
              <a:chExt cx="3415278" cy="3009205"/>
            </a:xfrm>
          </p:grpSpPr>
          <p:sp>
            <p:nvSpPr>
              <p:cNvPr id="245" name="Shape 245"/>
              <p:cNvSpPr/>
              <p:nvPr/>
            </p:nvSpPr>
            <p:spPr>
              <a:xfrm>
                <a:off x="0" y="0"/>
                <a:ext cx="3290469" cy="3009206"/>
              </a:xfrm>
              <a:prstGeom prst="rect">
                <a:avLst/>
              </a:prstGeom>
              <a:solidFill>
                <a:srgbClr val="DCBD23"/>
              </a:solidFill>
              <a:ln w="12700" cap="flat">
                <a:noFill/>
                <a:miter lim="400000"/>
              </a:ln>
              <a:effectLst>
                <a:outerShdw blurRad="190500" dist="12700" dir="5400000" rotWithShape="0">
                  <a:srgbClr val="000000">
                    <a:alpha val="75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>
                <a:off x="1005989" y="267119"/>
                <a:ext cx="1278490" cy="609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300" b="1">
                    <a:solidFill>
                      <a:srgbClr val="C82506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3300" b="1">
                    <a:solidFill>
                      <a:srgbClr val="C82506"/>
                    </a:solidFill>
                  </a:rPr>
                  <a:t>NOTE</a:t>
                </a:r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90672" y="963543"/>
                <a:ext cx="1659297" cy="162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 lvl="0" algn="l">
                  <a:defRPr sz="1800"/>
                </a:pPr>
                <a:r>
                  <a:rPr sz="33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add</a:t>
                </a:r>
              </a:p>
              <a:p>
                <a:pPr lvl="0" algn="l">
                  <a:defRPr sz="1800"/>
                </a:pPr>
                <a:r>
                  <a:rPr sz="33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delete</a:t>
                </a:r>
              </a:p>
              <a:p>
                <a:pPr lvl="0" algn="l">
                  <a:defRPr sz="1800"/>
                </a:pPr>
                <a:r>
                  <a:rPr sz="33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change</a:t>
                </a:r>
              </a:p>
            </p:txBody>
          </p:sp>
          <p:sp>
            <p:nvSpPr>
              <p:cNvPr id="248" name="Shape 248"/>
              <p:cNvSpPr/>
              <p:nvPr/>
            </p:nvSpPr>
            <p:spPr>
              <a:xfrm>
                <a:off x="2050840" y="963543"/>
                <a:ext cx="1364439" cy="162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 algn="l">
                  <a:defRPr sz="1800"/>
                </a:pPr>
                <a:r>
                  <a:rPr sz="33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𝝰</a:t>
                </a:r>
                <a:br>
                  <a:rPr sz="33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</a:br>
                <a:r>
                  <a:rPr sz="33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β</a:t>
                </a:r>
              </a:p>
              <a:p>
                <a:pPr lvl="0" algn="l">
                  <a:defRPr sz="1800"/>
                </a:pPr>
                <a:r>
                  <a:rPr sz="3300" b="1">
                    <a:solidFill>
                      <a:srgbClr val="164F86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𝐠(b,d) </a:t>
                </a:r>
              </a:p>
            </p:txBody>
          </p:sp>
        </p:grpSp>
        <p:sp>
          <p:nvSpPr>
            <p:cNvPr id="250" name="Shape 250"/>
            <p:cNvSpPr/>
            <p:nvPr/>
          </p:nvSpPr>
          <p:spPr>
            <a:xfrm>
              <a:off x="1428188" y="0"/>
              <a:ext cx="685902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44500" indent="-444500">
                <a:buSzPct val="101000"/>
                <a:buBlip>
                  <a:blip r:embed="rId4"/>
                </a:buBlip>
              </a:lvl1pPr>
            </a:lstStyle>
            <a:p>
              <a:pPr lvl="0">
                <a:defRPr sz="1800"/>
              </a:pPr>
              <a:r>
                <a:rPr sz="3600"/>
                <a:t> 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1" animBg="1" advAuto="0"/>
      <p:bldP spid="212" grpId="3" animBg="1" advAuto="0"/>
      <p:bldP spid="252" grpId="2" animBg="1" advAuto="0"/>
      <p:bldP spid="228" grpId="5" animBg="1" advAuto="0"/>
      <p:bldP spid="253" grpId="4" animBg="1" advAuto="0"/>
      <p:bldP spid="230" grpId="6" animBg="1" advAuto="0"/>
      <p:bldP spid="233" grpId="7" animBg="1" advAuto="0"/>
      <p:bldP spid="234" grpId="8" animBg="1" advAuto="0"/>
      <p:bldP spid="235" grpId="10" animBg="1" advAuto="0"/>
      <p:bldP spid="236" grpId="11" animBg="1" advAuto="0"/>
      <p:bldP spid="237" grpId="12" animBg="1" advAuto="0"/>
      <p:bldP spid="244" grpId="13" animBg="1" advAuto="0"/>
      <p:bldP spid="251" grpId="9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Transform to network</a:t>
            </a:r>
          </a:p>
        </p:txBody>
      </p:sp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8</a:t>
            </a:fld>
            <a:endParaRPr/>
          </a:p>
        </p:txBody>
      </p:sp>
      <p:grpSp>
        <p:nvGrpSpPr>
          <p:cNvPr id="271" name="Group 271"/>
          <p:cNvGrpSpPr/>
          <p:nvPr/>
        </p:nvGrpSpPr>
        <p:grpSpPr>
          <a:xfrm>
            <a:off x="3657320" y="2065443"/>
            <a:ext cx="5690160" cy="2687055"/>
            <a:chOff x="0" y="0"/>
            <a:chExt cx="5690158" cy="2687053"/>
          </a:xfrm>
        </p:grpSpPr>
        <p:sp>
          <p:nvSpPr>
            <p:cNvPr id="257" name="Shape 257"/>
            <p:cNvSpPr/>
            <p:nvPr/>
          </p:nvSpPr>
          <p:spPr>
            <a:xfrm>
              <a:off x="0" y="0"/>
              <a:ext cx="5690159" cy="268705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65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647597" y="1335039"/>
              <a:ext cx="4931633" cy="867923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647597" y="327892"/>
              <a:ext cx="3866541" cy="86792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857333" y="13879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892402" y="1387999"/>
              <a:ext cx="447881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2866675" y="13879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3856147" y="1387999"/>
              <a:ext cx="539075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4876017" y="13879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840263" y="380853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1829735" y="380853"/>
              <a:ext cx="539075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2880004" y="380853"/>
              <a:ext cx="447880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3884675" y="380853"/>
              <a:ext cx="447880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51025" y="450703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B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38452" y="1457850"/>
              <a:ext cx="44440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D</a:t>
              </a: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3657320" y="4749972"/>
            <a:ext cx="5690160" cy="3710029"/>
            <a:chOff x="0" y="0"/>
            <a:chExt cx="5690158" cy="3710028"/>
          </a:xfrm>
        </p:grpSpPr>
        <p:grpSp>
          <p:nvGrpSpPr>
            <p:cNvPr id="291" name="Group 291"/>
            <p:cNvGrpSpPr/>
            <p:nvPr/>
          </p:nvGrpSpPr>
          <p:grpSpPr>
            <a:xfrm>
              <a:off x="0" y="1022974"/>
              <a:ext cx="5690159" cy="2687055"/>
              <a:chOff x="0" y="0"/>
              <a:chExt cx="5690158" cy="2687053"/>
            </a:xfrm>
          </p:grpSpPr>
          <p:grpSp>
            <p:nvGrpSpPr>
              <p:cNvPr id="286" name="Group 286"/>
              <p:cNvGrpSpPr/>
              <p:nvPr/>
            </p:nvGrpSpPr>
            <p:grpSpPr>
              <a:xfrm>
                <a:off x="0" y="0"/>
                <a:ext cx="5690159" cy="2687054"/>
                <a:chOff x="0" y="0"/>
                <a:chExt cx="5690158" cy="2687053"/>
              </a:xfrm>
            </p:grpSpPr>
            <p:sp>
              <p:nvSpPr>
                <p:cNvPr id="272" name="Shape 272"/>
                <p:cNvSpPr/>
                <p:nvPr/>
              </p:nvSpPr>
              <p:spPr>
                <a:xfrm>
                  <a:off x="0" y="0"/>
                  <a:ext cx="5690159" cy="2687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blurRad="165100" dist="25400" dir="5400000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3" name="Shape 273"/>
                <p:cNvSpPr/>
                <p:nvPr/>
              </p:nvSpPr>
              <p:spPr>
                <a:xfrm>
                  <a:off x="647597" y="1335039"/>
                  <a:ext cx="4931633" cy="867923"/>
                </a:xfrm>
                <a:prstGeom prst="rect">
                  <a:avLst/>
                </a:prstGeom>
                <a:blipFill rotWithShape="1">
                  <a:blip r:embed="rId2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4" name="Shape 274"/>
                <p:cNvSpPr/>
                <p:nvPr/>
              </p:nvSpPr>
              <p:spPr>
                <a:xfrm>
                  <a:off x="647597" y="327892"/>
                  <a:ext cx="3866541" cy="867923"/>
                </a:xfrm>
                <a:prstGeom prst="rect">
                  <a:avLst/>
                </a:prstGeom>
                <a:blipFill rotWithShape="1">
                  <a:blip r:embed="rId3"/>
                  <a:srcRect/>
                  <a:tile tx="0" ty="0" sx="100000" sy="100000" flip="none" algn="tl"/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857333" y="1387999"/>
                  <a:ext cx="508677" cy="762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43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4300" b="1">
                      <a:solidFill>
                        <a:srgbClr val="FFFFFF"/>
                      </a:solidFill>
                    </a:rPr>
                    <a:t>C</a:t>
                  </a:r>
                </a:p>
              </p:txBody>
            </p:sp>
            <p:sp>
              <p:nvSpPr>
                <p:cNvPr id="276" name="Shape 276"/>
                <p:cNvSpPr/>
                <p:nvPr/>
              </p:nvSpPr>
              <p:spPr>
                <a:xfrm>
                  <a:off x="1892402" y="1387999"/>
                  <a:ext cx="447881" cy="762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43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4300" b="1">
                      <a:solidFill>
                        <a:srgbClr val="FFFFFF"/>
                      </a:solidFill>
                    </a:rPr>
                    <a:t>T</a:t>
                  </a:r>
                </a:p>
              </p:txBody>
            </p:sp>
            <p:sp>
              <p:nvSpPr>
                <p:cNvPr id="277" name="Shape 277"/>
                <p:cNvSpPr/>
                <p:nvPr/>
              </p:nvSpPr>
              <p:spPr>
                <a:xfrm>
                  <a:off x="2866675" y="1387999"/>
                  <a:ext cx="508677" cy="762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43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4300" b="1">
                      <a:solidFill>
                        <a:srgbClr val="FFFFFF"/>
                      </a:solidFill>
                    </a:rPr>
                    <a:t>A</a:t>
                  </a:r>
                </a:p>
              </p:txBody>
            </p:sp>
            <p:sp>
              <p:nvSpPr>
                <p:cNvPr id="278" name="Shape 278"/>
                <p:cNvSpPr/>
                <p:nvPr/>
              </p:nvSpPr>
              <p:spPr>
                <a:xfrm>
                  <a:off x="3856147" y="1387999"/>
                  <a:ext cx="539075" cy="762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43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4300" b="1">
                      <a:solidFill>
                        <a:srgbClr val="FFFFFF"/>
                      </a:solidFill>
                    </a:rPr>
                    <a:t>G</a:t>
                  </a:r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4876017" y="1387999"/>
                  <a:ext cx="508677" cy="762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43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4300" b="1">
                      <a:solidFill>
                        <a:srgbClr val="FFFFFF"/>
                      </a:solidFill>
                    </a:rPr>
                    <a:t>C</a:t>
                  </a:r>
                </a:p>
              </p:txBody>
            </p:sp>
            <p:sp>
              <p:nvSpPr>
                <p:cNvPr id="280" name="Shape 280"/>
                <p:cNvSpPr/>
                <p:nvPr/>
              </p:nvSpPr>
              <p:spPr>
                <a:xfrm>
                  <a:off x="840263" y="380853"/>
                  <a:ext cx="508677" cy="762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43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4300" b="1">
                      <a:solidFill>
                        <a:srgbClr val="FFFFFF"/>
                      </a:solidFill>
                    </a:rPr>
                    <a:t>A</a:t>
                  </a:r>
                </a:p>
              </p:txBody>
            </p:sp>
            <p:sp>
              <p:nvSpPr>
                <p:cNvPr id="281" name="Shape 281"/>
                <p:cNvSpPr/>
                <p:nvPr/>
              </p:nvSpPr>
              <p:spPr>
                <a:xfrm>
                  <a:off x="1829735" y="380853"/>
                  <a:ext cx="539075" cy="762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43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4300" b="1">
                      <a:solidFill>
                        <a:srgbClr val="FFFFFF"/>
                      </a:solidFill>
                    </a:rPr>
                    <a:t>G</a:t>
                  </a:r>
                </a:p>
              </p:txBody>
            </p:sp>
            <p:sp>
              <p:nvSpPr>
                <p:cNvPr id="282" name="Shape 282"/>
                <p:cNvSpPr/>
                <p:nvPr/>
              </p:nvSpPr>
              <p:spPr>
                <a:xfrm>
                  <a:off x="2880004" y="380853"/>
                  <a:ext cx="447880" cy="762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43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4300" b="1">
                      <a:solidFill>
                        <a:srgbClr val="FFFFFF"/>
                      </a:solidFill>
                    </a:rPr>
                    <a:t>T</a:t>
                  </a:r>
                </a:p>
              </p:txBody>
            </p:sp>
            <p:sp>
              <p:nvSpPr>
                <p:cNvPr id="283" name="Shape 283"/>
                <p:cNvSpPr/>
                <p:nvPr/>
              </p:nvSpPr>
              <p:spPr>
                <a:xfrm>
                  <a:off x="3884675" y="380853"/>
                  <a:ext cx="447880" cy="762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4300" b="1">
                      <a:solidFill>
                        <a:srgbClr val="FFFFFF"/>
                      </a:solidFill>
                      <a:latin typeface="Helvetica"/>
                      <a:ea typeface="Helvetica"/>
                      <a:cs typeface="Helvetica"/>
                      <a:sym typeface="Helvetica"/>
                    </a:defRPr>
                  </a:lvl1pPr>
                </a:lstStyle>
                <a:p>
                  <a:pPr lvl="0">
                    <a:defRPr sz="1800" b="0">
                      <a:solidFill>
                        <a:srgbClr val="000000"/>
                      </a:solidFill>
                    </a:defRPr>
                  </a:pPr>
                  <a:r>
                    <a:rPr sz="4300" b="1">
                      <a:solidFill>
                        <a:srgbClr val="FFFFFF"/>
                      </a:solidFill>
                    </a:rPr>
                    <a:t>T</a:t>
                  </a:r>
                </a:p>
              </p:txBody>
            </p:sp>
            <p:sp>
              <p:nvSpPr>
                <p:cNvPr id="284" name="Shape 284"/>
                <p:cNvSpPr/>
                <p:nvPr/>
              </p:nvSpPr>
              <p:spPr>
                <a:xfrm>
                  <a:off x="51025" y="450703"/>
                  <a:ext cx="419254" cy="647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 lvl="0">
                    <a:defRPr sz="1800"/>
                  </a:pPr>
                  <a:r>
                    <a:rPr sz="3600"/>
                    <a:t>B</a:t>
                  </a:r>
                </a:p>
              </p:txBody>
            </p:sp>
            <p:sp>
              <p:nvSpPr>
                <p:cNvPr id="285" name="Shape 285"/>
                <p:cNvSpPr/>
                <p:nvPr/>
              </p:nvSpPr>
              <p:spPr>
                <a:xfrm>
                  <a:off x="38452" y="1457850"/>
                  <a:ext cx="444400" cy="647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 lvl="0">
                    <a:defRPr sz="1800"/>
                  </a:pPr>
                  <a:r>
                    <a:rPr sz="3600"/>
                    <a:t>D</a:t>
                  </a:r>
                </a:p>
              </p:txBody>
            </p:sp>
          </p:grpSp>
          <p:sp>
            <p:nvSpPr>
              <p:cNvPr id="287" name="Shape 287"/>
              <p:cNvSpPr/>
              <p:nvPr/>
            </p:nvSpPr>
            <p:spPr>
              <a:xfrm>
                <a:off x="1619920" y="118368"/>
                <a:ext cx="89626" cy="234309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2558121" y="152142"/>
                <a:ext cx="89625" cy="234309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3496322" y="118368"/>
                <a:ext cx="89625" cy="234309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0" name="Shape 290"/>
              <p:cNvSpPr/>
              <p:nvPr/>
            </p:nvSpPr>
            <p:spPr>
              <a:xfrm>
                <a:off x="4537477" y="118368"/>
                <a:ext cx="89625" cy="234309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292" name="Shape 292"/>
            <p:cNvSpPr/>
            <p:nvPr/>
          </p:nvSpPr>
          <p:spPr>
            <a:xfrm rot="5400000">
              <a:off x="2320408" y="251958"/>
              <a:ext cx="1049342" cy="545425"/>
            </a:xfrm>
            <a:prstGeom prst="rightArrow">
              <a:avLst>
                <a:gd name="adj1" fmla="val 35323"/>
                <a:gd name="adj2" fmla="val 77516"/>
              </a:avLst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309"/>
          <p:cNvGrpSpPr/>
          <p:nvPr/>
        </p:nvGrpSpPr>
        <p:grpSpPr>
          <a:xfrm>
            <a:off x="3657320" y="1903431"/>
            <a:ext cx="5690160" cy="3025048"/>
            <a:chOff x="0" y="0"/>
            <a:chExt cx="5690158" cy="3025047"/>
          </a:xfrm>
        </p:grpSpPr>
        <p:sp>
          <p:nvSpPr>
            <p:cNvPr id="295" name="Shape 295"/>
            <p:cNvSpPr/>
            <p:nvPr/>
          </p:nvSpPr>
          <p:spPr>
            <a:xfrm>
              <a:off x="0" y="0"/>
              <a:ext cx="5690159" cy="302504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65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632399" y="1665238"/>
              <a:ext cx="4931632" cy="867924"/>
            </a:xfrm>
            <a:prstGeom prst="rect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647597" y="327892"/>
              <a:ext cx="3866541" cy="867923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857333" y="17181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1892402" y="1718199"/>
              <a:ext cx="447881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2866675" y="17181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3856147" y="1718199"/>
              <a:ext cx="539075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4876017" y="1718199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840263" y="380853"/>
              <a:ext cx="508677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1829735" y="380853"/>
              <a:ext cx="539075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G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2880004" y="380853"/>
              <a:ext cx="447880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3884675" y="380853"/>
              <a:ext cx="447880" cy="76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3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4300" b="1">
                  <a:solidFill>
                    <a:srgbClr val="FFFFFF"/>
                  </a:solidFill>
                </a:rPr>
                <a:t>T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51025" y="450703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B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38452" y="1813450"/>
              <a:ext cx="44440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D</a:t>
              </a:r>
            </a:p>
          </p:txBody>
        </p:sp>
      </p:grpSp>
      <p:sp>
        <p:nvSpPr>
          <p:cNvPr id="310" name="Shape 310"/>
          <p:cNvSpPr/>
          <p:nvPr/>
        </p:nvSpPr>
        <p:spPr>
          <a:xfrm>
            <a:off x="5277241" y="2021800"/>
            <a:ext cx="89625" cy="2638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6215442" y="2055574"/>
            <a:ext cx="89625" cy="24374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7191743" y="2021800"/>
            <a:ext cx="89625" cy="25050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8194798" y="2021800"/>
            <a:ext cx="89625" cy="2638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Transform to network</a:t>
            </a:r>
          </a:p>
        </p:txBody>
      </p:sp>
      <p:sp>
        <p:nvSpPr>
          <p:cNvPr id="315" name="Shape 315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9</a:t>
            </a:fld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220137" y="2147587"/>
            <a:ext cx="1108629" cy="2386656"/>
          </a:xfrm>
          <a:prstGeom prst="rect">
            <a:avLst/>
          </a:prstGeom>
          <a:ln w="50800">
            <a:solidFill>
              <a:srgbClr val="C82506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grpSp>
        <p:nvGrpSpPr>
          <p:cNvPr id="322" name="Group 322"/>
          <p:cNvGrpSpPr/>
          <p:nvPr/>
        </p:nvGrpSpPr>
        <p:grpSpPr>
          <a:xfrm>
            <a:off x="4613786" y="3061514"/>
            <a:ext cx="4284849" cy="558801"/>
            <a:chOff x="0" y="0"/>
            <a:chExt cx="4284848" cy="558800"/>
          </a:xfrm>
        </p:grpSpPr>
        <p:sp>
          <p:nvSpPr>
            <p:cNvPr id="317" name="Shape 317"/>
            <p:cNvSpPr/>
            <p:nvPr/>
          </p:nvSpPr>
          <p:spPr>
            <a:xfrm>
              <a:off x="0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1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10142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2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2003977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3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2966799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4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3958712" y="0"/>
              <a:ext cx="326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/>
              </a:pPr>
              <a:r>
                <a:rPr sz="3000"/>
                <a:t>5</a:t>
              </a:r>
            </a:p>
          </p:txBody>
        </p:sp>
      </p:grpSp>
      <p:sp>
        <p:nvSpPr>
          <p:cNvPr id="323" name="Shape 323"/>
          <p:cNvSpPr/>
          <p:nvPr/>
        </p:nvSpPr>
        <p:spPr>
          <a:xfrm>
            <a:off x="5157687" y="5830326"/>
            <a:ext cx="10543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(1,1)</a:t>
            </a:r>
          </a:p>
        </p:txBody>
      </p:sp>
      <p:sp>
        <p:nvSpPr>
          <p:cNvPr id="324" name="Shape 324"/>
          <p:cNvSpPr/>
          <p:nvPr/>
        </p:nvSpPr>
        <p:spPr>
          <a:xfrm>
            <a:off x="6240548" y="5838669"/>
            <a:ext cx="1122274" cy="656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→ 1</a:t>
            </a:r>
            <a:r>
              <a:rPr sz="3600" baseline="31999"/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2" animBg="1" advAuto="0"/>
      <p:bldP spid="322" grpId="1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自訂</PresentationFormat>
  <Paragraphs>528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White</vt:lpstr>
      <vt:lpstr>19.7 DNA Sequence Alignment</vt:lpstr>
      <vt:lpstr>Introduction</vt:lpstr>
      <vt:lpstr>PowerPoint 簡報</vt:lpstr>
      <vt:lpstr>PowerPoint 簡報</vt:lpstr>
      <vt:lpstr>PowerPoint 簡報</vt:lpstr>
      <vt:lpstr>PowerPoint 簡報</vt:lpstr>
      <vt:lpstr>PowerPoint 簡報</vt:lpstr>
      <vt:lpstr>Transform to network</vt:lpstr>
      <vt:lpstr>Transform to network</vt:lpstr>
      <vt:lpstr>Transform to network</vt:lpstr>
      <vt:lpstr>Transform to network</vt:lpstr>
      <vt:lpstr>Transform to network</vt:lpstr>
      <vt:lpstr>Transform to network</vt:lpstr>
      <vt:lpstr>Transform to network</vt:lpstr>
      <vt:lpstr>Transform to network</vt:lpstr>
      <vt:lpstr>Transform to network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19.7 DNA Sequence Alignment</dc:title>
  <cp:lastModifiedBy>ilin</cp:lastModifiedBy>
  <cp:revision>1</cp:revision>
  <dcterms:modified xsi:type="dcterms:W3CDTF">2015-03-11T02:38:22Z</dcterms:modified>
</cp:coreProperties>
</file>