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591" r:id="rId2"/>
    <p:sldId id="592" r:id="rId3"/>
    <p:sldId id="593" r:id="rId4"/>
    <p:sldId id="594" r:id="rId5"/>
    <p:sldId id="595" r:id="rId6"/>
    <p:sldId id="599" r:id="rId7"/>
    <p:sldId id="596" r:id="rId8"/>
    <p:sldId id="600" r:id="rId9"/>
    <p:sldId id="601" r:id="rId10"/>
    <p:sldId id="598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  <a:srgbClr val="FFCC99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3" autoAdjust="0"/>
    <p:restoredTop sz="94555" autoAdjust="0"/>
  </p:normalViewPr>
  <p:slideViewPr>
    <p:cSldViewPr>
      <p:cViewPr varScale="1">
        <p:scale>
          <a:sx n="83" d="100"/>
          <a:sy n="83" d="100"/>
        </p:scale>
        <p:origin x="14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CD8D3D9-4AC6-4744-A671-81133C9F37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8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10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2E50206B-A365-46FC-8470-4DFF3CCD7675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/10</a:t>
            </a:r>
            <a:endParaRPr lang="zh-TW" altLang="en-US" sz="14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5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AE4A7955-150B-4D68-806F-30E229CF1437}" type="slidenum">
              <a:rPr kumimoji="0" lang="en-US" altLang="zh-TW" sz="18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8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/10</a:t>
            </a:r>
            <a:endParaRPr lang="en-US" altLang="zh-TW" sz="1800" dirty="0" smtClean="0">
              <a:latin typeface="Arial" charset="0"/>
              <a:ea typeface="新細明體" pitchFamily="18" charset="-12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504825" y="1557338"/>
            <a:ext cx="8459788" cy="2043112"/>
          </a:xfrm>
        </p:spPr>
        <p:txBody>
          <a:bodyPr/>
          <a:lstStyle/>
          <a:p>
            <a:r>
              <a:rPr lang="en-US" altLang="zh-TW" sz="4400" smtClean="0"/>
              <a:t>APP19.14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4800" smtClean="0"/>
              <a:t>Directed Chinese Postman Problem</a:t>
            </a:r>
            <a:endParaRPr lang="zh-TW" altLang="en-US" sz="4800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76200" y="1125538"/>
            <a:ext cx="8959850" cy="5183187"/>
          </a:xfrm>
        </p:spPr>
        <p:txBody>
          <a:bodyPr/>
          <a:lstStyle/>
          <a:p>
            <a:r>
              <a:rPr lang="en-US" altLang="zh-TW" sz="6600" smtClean="0"/>
              <a:t>Q &amp; A</a:t>
            </a:r>
            <a:endParaRPr lang="zh-TW" altLang="en-US" sz="6600" smtClean="0"/>
          </a:p>
        </p:txBody>
      </p:sp>
      <p:sp>
        <p:nvSpPr>
          <p:cNvPr id="12291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825" y="1323975"/>
            <a:ext cx="2667000" cy="2132013"/>
          </a:xfrm>
        </p:spPr>
      </p:pic>
      <p:sp>
        <p:nvSpPr>
          <p:cNvPr id="4100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721100" y="5300663"/>
            <a:ext cx="865188" cy="8651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721100" y="3476625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92375" y="4389438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795963" y="4389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105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323975"/>
            <a:ext cx="27035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弧形接點 14"/>
          <p:cNvCxnSpPr>
            <a:stCxn id="8" idx="0"/>
            <a:endCxn id="7" idx="2"/>
          </p:cNvCxnSpPr>
          <p:nvPr/>
        </p:nvCxnSpPr>
        <p:spPr>
          <a:xfrm rot="5400000" flipH="1" flipV="1">
            <a:off x="3082925" y="3751263"/>
            <a:ext cx="481013" cy="795337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2" idx="6"/>
            <a:endCxn id="9" idx="4"/>
          </p:cNvCxnSpPr>
          <p:nvPr/>
        </p:nvCxnSpPr>
        <p:spPr>
          <a:xfrm flipV="1">
            <a:off x="4586288" y="5253038"/>
            <a:ext cx="1641475" cy="47942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stCxn id="7" idx="6"/>
            <a:endCxn id="9" idx="0"/>
          </p:cNvCxnSpPr>
          <p:nvPr/>
        </p:nvCxnSpPr>
        <p:spPr>
          <a:xfrm>
            <a:off x="4586288" y="3908425"/>
            <a:ext cx="1641475" cy="48101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8" idx="4"/>
            <a:endCxn id="2" idx="2"/>
          </p:cNvCxnSpPr>
          <p:nvPr/>
        </p:nvCxnSpPr>
        <p:spPr>
          <a:xfrm rot="16200000" flipH="1">
            <a:off x="3083719" y="5095082"/>
            <a:ext cx="479425" cy="795337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弧形接點 28"/>
          <p:cNvCxnSpPr>
            <a:stCxn id="9" idx="2"/>
            <a:endCxn id="8" idx="6"/>
          </p:cNvCxnSpPr>
          <p:nvPr/>
        </p:nvCxnSpPr>
        <p:spPr>
          <a:xfrm rot="10800000">
            <a:off x="3357563" y="4821238"/>
            <a:ext cx="2438400" cy="1270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弧形接點 29"/>
          <p:cNvCxnSpPr>
            <a:stCxn id="8" idx="6"/>
            <a:endCxn id="7" idx="4"/>
          </p:cNvCxnSpPr>
          <p:nvPr/>
        </p:nvCxnSpPr>
        <p:spPr>
          <a:xfrm flipV="1">
            <a:off x="3357563" y="4340225"/>
            <a:ext cx="795337" cy="48101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2" idx="0"/>
            <a:endCxn id="8" idx="6"/>
          </p:cNvCxnSpPr>
          <p:nvPr/>
        </p:nvCxnSpPr>
        <p:spPr>
          <a:xfrm rot="16200000" flipV="1">
            <a:off x="3515519" y="4663282"/>
            <a:ext cx="479425" cy="795337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5123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4724400"/>
            <a:ext cx="863600" cy="865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692275" y="3392488"/>
            <a:ext cx="863600" cy="8651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987675" y="206057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787900" y="4716463"/>
            <a:ext cx="863600" cy="8651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787900" y="20526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588125" y="4724400"/>
            <a:ext cx="863600" cy="865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924300" y="3392488"/>
            <a:ext cx="863600" cy="8651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2428875" y="2798763"/>
            <a:ext cx="685800" cy="72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1" idx="7"/>
            <a:endCxn id="28" idx="4"/>
          </p:cNvCxnSpPr>
          <p:nvPr/>
        </p:nvCxnSpPr>
        <p:spPr>
          <a:xfrm flipV="1">
            <a:off x="4660900" y="2916238"/>
            <a:ext cx="558800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1" idx="6"/>
            <a:endCxn id="29" idx="1"/>
          </p:cNvCxnSpPr>
          <p:nvPr/>
        </p:nvCxnSpPr>
        <p:spPr>
          <a:xfrm>
            <a:off x="4787900" y="3824288"/>
            <a:ext cx="1927225" cy="102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29" idx="2"/>
          </p:cNvCxnSpPr>
          <p:nvPr/>
        </p:nvCxnSpPr>
        <p:spPr>
          <a:xfrm>
            <a:off x="5651500" y="5148263"/>
            <a:ext cx="93662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9" idx="0"/>
            <a:endCxn id="28" idx="5"/>
          </p:cNvCxnSpPr>
          <p:nvPr/>
        </p:nvCxnSpPr>
        <p:spPr>
          <a:xfrm flipH="1" flipV="1">
            <a:off x="5526088" y="2790825"/>
            <a:ext cx="1493837" cy="193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8" idx="2"/>
            <a:endCxn id="8" idx="6"/>
          </p:cNvCxnSpPr>
          <p:nvPr/>
        </p:nvCxnSpPr>
        <p:spPr>
          <a:xfrm flipH="1">
            <a:off x="3851275" y="2484438"/>
            <a:ext cx="936625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5"/>
            <a:endCxn id="31" idx="1"/>
          </p:cNvCxnSpPr>
          <p:nvPr/>
        </p:nvCxnSpPr>
        <p:spPr>
          <a:xfrm>
            <a:off x="3725863" y="2798763"/>
            <a:ext cx="32385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" idx="4"/>
            <a:endCxn id="6" idx="0"/>
          </p:cNvCxnSpPr>
          <p:nvPr/>
        </p:nvCxnSpPr>
        <p:spPr>
          <a:xfrm>
            <a:off x="3419475" y="2924175"/>
            <a:ext cx="0" cy="180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7" idx="5"/>
            <a:endCxn id="6" idx="1"/>
          </p:cNvCxnSpPr>
          <p:nvPr/>
        </p:nvCxnSpPr>
        <p:spPr>
          <a:xfrm>
            <a:off x="2428875" y="4130675"/>
            <a:ext cx="68580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27" idx="2"/>
          </p:cNvCxnSpPr>
          <p:nvPr/>
        </p:nvCxnSpPr>
        <p:spPr>
          <a:xfrm flipV="1">
            <a:off x="3851275" y="5148263"/>
            <a:ext cx="93662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7" idx="0"/>
            <a:endCxn id="31" idx="4"/>
          </p:cNvCxnSpPr>
          <p:nvPr/>
        </p:nvCxnSpPr>
        <p:spPr>
          <a:xfrm flipH="1" flipV="1">
            <a:off x="4356100" y="4257675"/>
            <a:ext cx="863600" cy="458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弧形接點 67"/>
          <p:cNvCxnSpPr>
            <a:stCxn id="7" idx="2"/>
            <a:endCxn id="28" idx="0"/>
          </p:cNvCxnSpPr>
          <p:nvPr/>
        </p:nvCxnSpPr>
        <p:spPr>
          <a:xfrm rot="10800000" flipH="1">
            <a:off x="1692275" y="2052638"/>
            <a:ext cx="3527425" cy="1771650"/>
          </a:xfrm>
          <a:prstGeom prst="curvedConnector4">
            <a:avLst>
              <a:gd name="adj1" fmla="val -4158"/>
              <a:gd name="adj2" fmla="val 11828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2347913" y="2790825"/>
            <a:ext cx="68580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492500" y="2938463"/>
            <a:ext cx="0" cy="1800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3851275" y="5076825"/>
            <a:ext cx="936625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 flipV="1">
            <a:off x="4427538" y="4221163"/>
            <a:ext cx="865187" cy="460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4743450" y="3860800"/>
            <a:ext cx="1927225" cy="1027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5580063" y="2708275"/>
            <a:ext cx="1495425" cy="1935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弧形接點 85"/>
          <p:cNvCxnSpPr/>
          <p:nvPr/>
        </p:nvCxnSpPr>
        <p:spPr>
          <a:xfrm rot="10800000" flipH="1">
            <a:off x="1655763" y="1984375"/>
            <a:ext cx="3529012" cy="1773238"/>
          </a:xfrm>
          <a:prstGeom prst="curvedConnector4">
            <a:avLst>
              <a:gd name="adj1" fmla="val -4158"/>
              <a:gd name="adj2" fmla="val 11828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1655763" y="3392488"/>
            <a:ext cx="863600" cy="86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橢圓 94"/>
          <p:cNvSpPr/>
          <p:nvPr/>
        </p:nvSpPr>
        <p:spPr>
          <a:xfrm>
            <a:off x="2987675" y="20526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2987675" y="4738688"/>
            <a:ext cx="863600" cy="86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4787900" y="4716463"/>
            <a:ext cx="863600" cy="86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3930650" y="3357563"/>
            <a:ext cx="865188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6588125" y="4724400"/>
            <a:ext cx="863600" cy="865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4787900" y="2060575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5" grpId="0" animBg="1"/>
      <p:bldP spid="98" grpId="0" animBg="1"/>
      <p:bldP spid="100" grpId="0" animBg="1"/>
      <p:bldP spid="105" grpId="0" animBg="1"/>
      <p:bldP spid="108" grpId="0" animBg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K. Mei-Ko. </a:t>
            </a:r>
          </a:p>
          <a:p>
            <a:pPr lvl="1"/>
            <a:r>
              <a:rPr lang="en-US" altLang="zh-TW" smtClean="0"/>
              <a:t>Graphic programming using odd or even points.</a:t>
            </a:r>
          </a:p>
          <a:p>
            <a:pPr lvl="1"/>
            <a:r>
              <a:rPr lang="en-US" altLang="zh-TW" i="1" smtClean="0"/>
              <a:t>Chinese Mathematics,  1962</a:t>
            </a:r>
          </a:p>
          <a:p>
            <a:endParaRPr lang="en-US" altLang="zh-TW" smtClean="0"/>
          </a:p>
          <a:p>
            <a:r>
              <a:rPr lang="en-US" altLang="zh-TW" smtClean="0"/>
              <a:t>Edmonds, J and E. L. Johnson</a:t>
            </a:r>
          </a:p>
          <a:p>
            <a:pPr lvl="1"/>
            <a:r>
              <a:rPr lang="en-US" altLang="zh-TW" smtClean="0"/>
              <a:t>Matching, Euler tours and the Chinese postman</a:t>
            </a:r>
          </a:p>
          <a:p>
            <a:pPr lvl="1"/>
            <a:r>
              <a:rPr lang="en-US" altLang="zh-TW" i="1" smtClean="0"/>
              <a:t>Mathematical Programming, 1973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i="1" smtClean="0"/>
          </a:p>
        </p:txBody>
      </p:sp>
      <p:sp>
        <p:nvSpPr>
          <p:cNvPr id="6148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</a:t>
            </a:r>
            <a:endParaRPr lang="zh-TW" altLang="en-US" smtClean="0"/>
          </a:p>
        </p:txBody>
      </p:sp>
      <p:sp>
        <p:nvSpPr>
          <p:cNvPr id="5" name="橢圓 4"/>
          <p:cNvSpPr/>
          <p:nvPr/>
        </p:nvSpPr>
        <p:spPr>
          <a:xfrm>
            <a:off x="3995738" y="3141663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905000" y="1341438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95738" y="1341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84888" y="3141663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995738" y="501332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084888" y="501332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084888" y="1341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905000" y="3141663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f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12" idx="0"/>
            <a:endCxn id="6" idx="4"/>
          </p:cNvCxnSpPr>
          <p:nvPr/>
        </p:nvCxnSpPr>
        <p:spPr>
          <a:xfrm flipV="1">
            <a:off x="233838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12" idx="6"/>
          </p:cNvCxnSpPr>
          <p:nvPr/>
        </p:nvCxnSpPr>
        <p:spPr>
          <a:xfrm flipH="1">
            <a:off x="2770188" y="3573463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0"/>
            <a:endCxn id="11" idx="4"/>
          </p:cNvCxnSpPr>
          <p:nvPr/>
        </p:nvCxnSpPr>
        <p:spPr>
          <a:xfrm flipV="1">
            <a:off x="651668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6"/>
            <a:endCxn id="7" idx="2"/>
          </p:cNvCxnSpPr>
          <p:nvPr/>
        </p:nvCxnSpPr>
        <p:spPr>
          <a:xfrm>
            <a:off x="2770188" y="1773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4"/>
            <a:endCxn id="5" idx="0"/>
          </p:cNvCxnSpPr>
          <p:nvPr/>
        </p:nvCxnSpPr>
        <p:spPr>
          <a:xfrm>
            <a:off x="442753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6"/>
            <a:endCxn id="8" idx="2"/>
          </p:cNvCxnSpPr>
          <p:nvPr/>
        </p:nvCxnSpPr>
        <p:spPr>
          <a:xfrm>
            <a:off x="4859338" y="3573463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5" idx="4"/>
          </p:cNvCxnSpPr>
          <p:nvPr/>
        </p:nvCxnSpPr>
        <p:spPr>
          <a:xfrm flipV="1">
            <a:off x="4427538" y="4005263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4"/>
            <a:endCxn id="10" idx="0"/>
          </p:cNvCxnSpPr>
          <p:nvPr/>
        </p:nvCxnSpPr>
        <p:spPr>
          <a:xfrm>
            <a:off x="6516688" y="4005263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1" idx="2"/>
            <a:endCxn id="7" idx="6"/>
          </p:cNvCxnSpPr>
          <p:nvPr/>
        </p:nvCxnSpPr>
        <p:spPr>
          <a:xfrm flipH="1">
            <a:off x="4859338" y="1773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7" idx="5"/>
            <a:endCxn id="8" idx="1"/>
          </p:cNvCxnSpPr>
          <p:nvPr/>
        </p:nvCxnSpPr>
        <p:spPr>
          <a:xfrm>
            <a:off x="4732338" y="2078038"/>
            <a:ext cx="1477962" cy="11890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0" idx="2"/>
            <a:endCxn id="9" idx="6"/>
          </p:cNvCxnSpPr>
          <p:nvPr/>
        </p:nvCxnSpPr>
        <p:spPr>
          <a:xfrm flipH="1">
            <a:off x="4859338" y="5445125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90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81150" y="2432050"/>
            <a:ext cx="649288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613" y="2166938"/>
            <a:ext cx="647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19700" y="1196975"/>
            <a:ext cx="647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43663" y="2465388"/>
            <a:ext cx="649287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1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59113" y="1196975"/>
            <a:ext cx="647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59113" y="2943225"/>
            <a:ext cx="647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1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78250" y="2441575"/>
            <a:ext cx="649288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27625" y="5000625"/>
            <a:ext cx="647700" cy="64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1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43663" y="4157663"/>
            <a:ext cx="649287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19700" y="3519488"/>
            <a:ext cx="647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78250" y="4343400"/>
            <a:ext cx="649288" cy="64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</a:t>
            </a:r>
            <a:endParaRPr lang="zh-TW" altLang="en-US" smtClean="0"/>
          </a:p>
        </p:txBody>
      </p:sp>
      <p:sp>
        <p:nvSpPr>
          <p:cNvPr id="5" name="橢圓 4"/>
          <p:cNvSpPr/>
          <p:nvPr/>
        </p:nvSpPr>
        <p:spPr>
          <a:xfrm>
            <a:off x="3995738" y="3141663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905000" y="1341438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95738" y="1341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84888" y="3141663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995738" y="501332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084888" y="501332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084888" y="1341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905000" y="3141663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f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12" idx="0"/>
            <a:endCxn id="6" idx="4"/>
          </p:cNvCxnSpPr>
          <p:nvPr/>
        </p:nvCxnSpPr>
        <p:spPr>
          <a:xfrm flipV="1">
            <a:off x="233838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12" idx="6"/>
          </p:cNvCxnSpPr>
          <p:nvPr/>
        </p:nvCxnSpPr>
        <p:spPr>
          <a:xfrm flipH="1">
            <a:off x="2770188" y="3573463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0"/>
            <a:endCxn id="11" idx="4"/>
          </p:cNvCxnSpPr>
          <p:nvPr/>
        </p:nvCxnSpPr>
        <p:spPr>
          <a:xfrm flipV="1">
            <a:off x="651668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6"/>
            <a:endCxn id="7" idx="2"/>
          </p:cNvCxnSpPr>
          <p:nvPr/>
        </p:nvCxnSpPr>
        <p:spPr>
          <a:xfrm>
            <a:off x="2770188" y="1773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4"/>
            <a:endCxn id="5" idx="0"/>
          </p:cNvCxnSpPr>
          <p:nvPr/>
        </p:nvCxnSpPr>
        <p:spPr>
          <a:xfrm>
            <a:off x="442753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6"/>
            <a:endCxn id="8" idx="2"/>
          </p:cNvCxnSpPr>
          <p:nvPr/>
        </p:nvCxnSpPr>
        <p:spPr>
          <a:xfrm>
            <a:off x="4859338" y="3573463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5" idx="4"/>
          </p:cNvCxnSpPr>
          <p:nvPr/>
        </p:nvCxnSpPr>
        <p:spPr>
          <a:xfrm flipV="1">
            <a:off x="4427538" y="4005263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4"/>
            <a:endCxn id="10" idx="0"/>
          </p:cNvCxnSpPr>
          <p:nvPr/>
        </p:nvCxnSpPr>
        <p:spPr>
          <a:xfrm>
            <a:off x="6516688" y="4005263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1" idx="2"/>
            <a:endCxn id="7" idx="6"/>
          </p:cNvCxnSpPr>
          <p:nvPr/>
        </p:nvCxnSpPr>
        <p:spPr>
          <a:xfrm flipH="1">
            <a:off x="4859338" y="1773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7" idx="5"/>
            <a:endCxn id="8" idx="1"/>
          </p:cNvCxnSpPr>
          <p:nvPr/>
        </p:nvCxnSpPr>
        <p:spPr>
          <a:xfrm>
            <a:off x="4732338" y="2078038"/>
            <a:ext cx="1477962" cy="11890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0" idx="2"/>
            <a:endCxn id="9" idx="6"/>
          </p:cNvCxnSpPr>
          <p:nvPr/>
        </p:nvCxnSpPr>
        <p:spPr>
          <a:xfrm flipH="1">
            <a:off x="4859338" y="5445125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4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995738" y="314166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1906588" y="13414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995738" y="13414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906588" y="314166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084888" y="314166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84888" y="13414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3995738" y="5013325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6084888" y="5013325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1" grpId="0" animBg="1"/>
      <p:bldP spid="42" grpId="0" animBg="1"/>
      <p:bldP spid="42" grpId="1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Algorithm</a:t>
            </a:r>
            <a:endParaRPr lang="zh-TW" altLang="en-US" smtClean="0"/>
          </a:p>
        </p:txBody>
      </p:sp>
      <p:sp>
        <p:nvSpPr>
          <p:cNvPr id="9219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995738" y="3141663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905000" y="1341438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995738" y="1341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084888" y="3141663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995738" y="501332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084888" y="501332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84888" y="1341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905000" y="3141663"/>
            <a:ext cx="865188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f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13" idx="0"/>
            <a:endCxn id="7" idx="4"/>
          </p:cNvCxnSpPr>
          <p:nvPr/>
        </p:nvCxnSpPr>
        <p:spPr>
          <a:xfrm flipV="1">
            <a:off x="233838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13" idx="6"/>
          </p:cNvCxnSpPr>
          <p:nvPr/>
        </p:nvCxnSpPr>
        <p:spPr>
          <a:xfrm flipH="1">
            <a:off x="2770188" y="3573463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12" idx="4"/>
          </p:cNvCxnSpPr>
          <p:nvPr/>
        </p:nvCxnSpPr>
        <p:spPr>
          <a:xfrm flipV="1">
            <a:off x="651668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8" idx="2"/>
          </p:cNvCxnSpPr>
          <p:nvPr/>
        </p:nvCxnSpPr>
        <p:spPr>
          <a:xfrm>
            <a:off x="2770188" y="1773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4"/>
            <a:endCxn id="6" idx="0"/>
          </p:cNvCxnSpPr>
          <p:nvPr/>
        </p:nvCxnSpPr>
        <p:spPr>
          <a:xfrm>
            <a:off x="4427538" y="2205038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6"/>
            <a:endCxn id="9" idx="2"/>
          </p:cNvCxnSpPr>
          <p:nvPr/>
        </p:nvCxnSpPr>
        <p:spPr>
          <a:xfrm>
            <a:off x="4859338" y="3573463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0"/>
            <a:endCxn id="6" idx="4"/>
          </p:cNvCxnSpPr>
          <p:nvPr/>
        </p:nvCxnSpPr>
        <p:spPr>
          <a:xfrm flipV="1">
            <a:off x="4427538" y="4005263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4"/>
            <a:endCxn id="11" idx="0"/>
          </p:cNvCxnSpPr>
          <p:nvPr/>
        </p:nvCxnSpPr>
        <p:spPr>
          <a:xfrm>
            <a:off x="6516688" y="4005263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8" idx="6"/>
          </p:cNvCxnSpPr>
          <p:nvPr/>
        </p:nvCxnSpPr>
        <p:spPr>
          <a:xfrm flipH="1">
            <a:off x="4859338" y="1773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5"/>
            <a:endCxn id="9" idx="1"/>
          </p:cNvCxnSpPr>
          <p:nvPr/>
        </p:nvCxnSpPr>
        <p:spPr>
          <a:xfrm>
            <a:off x="4732338" y="2078038"/>
            <a:ext cx="1477962" cy="11890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2"/>
            <a:endCxn id="10" idx="6"/>
          </p:cNvCxnSpPr>
          <p:nvPr/>
        </p:nvCxnSpPr>
        <p:spPr>
          <a:xfrm flipH="1">
            <a:off x="4859338" y="5445125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908175" y="13414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2767013" y="1916113"/>
            <a:ext cx="1225550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3995738" y="13414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084888" y="314166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4821238" y="2024063"/>
            <a:ext cx="1479550" cy="1189037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588125" y="4024313"/>
            <a:ext cx="0" cy="1008062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6084888" y="5013325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3995738" y="5013325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4859338" y="5516563"/>
            <a:ext cx="1225550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3995738" y="314166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4500563" y="4005263"/>
            <a:ext cx="0" cy="1008062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859338" y="3644900"/>
            <a:ext cx="1225550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8" grpId="0" animBg="1"/>
      <p:bldP spid="43" grpId="0" animBg="1"/>
      <p:bldP spid="45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Algorithm</a:t>
            </a:r>
            <a:endParaRPr lang="zh-TW" altLang="en-US" smtClean="0"/>
          </a:p>
        </p:txBody>
      </p:sp>
      <p:sp>
        <p:nvSpPr>
          <p:cNvPr id="10243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643438" y="4135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6732588" y="4135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4643438" y="6007100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732588" y="6007100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44" idx="6"/>
            <a:endCxn id="47" idx="2"/>
          </p:cNvCxnSpPr>
          <p:nvPr/>
        </p:nvCxnSpPr>
        <p:spPr>
          <a:xfrm>
            <a:off x="5507038" y="4567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8" idx="0"/>
            <a:endCxn id="44" idx="4"/>
          </p:cNvCxnSpPr>
          <p:nvPr/>
        </p:nvCxnSpPr>
        <p:spPr>
          <a:xfrm flipV="1">
            <a:off x="5075238" y="4999038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7" idx="4"/>
            <a:endCxn id="49" idx="0"/>
          </p:cNvCxnSpPr>
          <p:nvPr/>
        </p:nvCxnSpPr>
        <p:spPr>
          <a:xfrm>
            <a:off x="7164388" y="4999038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9" idx="2"/>
            <a:endCxn id="48" idx="6"/>
          </p:cNvCxnSpPr>
          <p:nvPr/>
        </p:nvCxnSpPr>
        <p:spPr>
          <a:xfrm flipH="1">
            <a:off x="5507038" y="6438900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6732588" y="41354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7235825" y="5018088"/>
            <a:ext cx="0" cy="1008062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6732588" y="60071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4643438" y="60071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5507038" y="6511925"/>
            <a:ext cx="1225550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4643438" y="4135438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148263" y="4999038"/>
            <a:ext cx="0" cy="1008062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5508625" y="4638675"/>
            <a:ext cx="1223963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6732588" y="2852738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875463" y="3644900"/>
            <a:ext cx="0" cy="504825"/>
          </a:xfrm>
          <a:prstGeom prst="straightConnector1">
            <a:avLst/>
          </a:prstGeom>
          <a:ln w="38100">
            <a:solidFill>
              <a:srgbClr val="0033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451725" y="3703638"/>
            <a:ext cx="0" cy="484187"/>
          </a:xfrm>
          <a:prstGeom prst="straightConnector1">
            <a:avLst/>
          </a:prstGeom>
          <a:ln w="38100">
            <a:solidFill>
              <a:srgbClr val="0033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4624388" y="1014413"/>
            <a:ext cx="865187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6713538" y="1014413"/>
            <a:ext cx="865187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0" name="直線單箭頭接點 69"/>
          <p:cNvCxnSpPr>
            <a:endCxn id="69" idx="4"/>
          </p:cNvCxnSpPr>
          <p:nvPr/>
        </p:nvCxnSpPr>
        <p:spPr>
          <a:xfrm flipV="1">
            <a:off x="7146925" y="1878013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2"/>
            <a:endCxn id="68" idx="6"/>
          </p:cNvCxnSpPr>
          <p:nvPr/>
        </p:nvCxnSpPr>
        <p:spPr>
          <a:xfrm flipH="1">
            <a:off x="5489575" y="1446213"/>
            <a:ext cx="122396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8" idx="5"/>
          </p:cNvCxnSpPr>
          <p:nvPr/>
        </p:nvCxnSpPr>
        <p:spPr>
          <a:xfrm>
            <a:off x="5362575" y="1751013"/>
            <a:ext cx="1477963" cy="11890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4625975" y="101441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5451475" y="1697038"/>
            <a:ext cx="1477963" cy="1189037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4624388" y="27892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535238" y="989013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535238" y="27892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f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線單箭頭接點 80"/>
          <p:cNvCxnSpPr>
            <a:stCxn id="80" idx="0"/>
            <a:endCxn id="78" idx="4"/>
          </p:cNvCxnSpPr>
          <p:nvPr/>
        </p:nvCxnSpPr>
        <p:spPr>
          <a:xfrm flipV="1">
            <a:off x="2967038" y="1852613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7" idx="2"/>
            <a:endCxn id="80" idx="6"/>
          </p:cNvCxnSpPr>
          <p:nvPr/>
        </p:nvCxnSpPr>
        <p:spPr>
          <a:xfrm flipH="1">
            <a:off x="3398838" y="32210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8" idx="6"/>
          </p:cNvCxnSpPr>
          <p:nvPr/>
        </p:nvCxnSpPr>
        <p:spPr>
          <a:xfrm>
            <a:off x="3398838" y="1420813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7" idx="0"/>
          </p:cNvCxnSpPr>
          <p:nvPr/>
        </p:nvCxnSpPr>
        <p:spPr>
          <a:xfrm>
            <a:off x="5056188" y="1852613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橢圓 84"/>
          <p:cNvSpPr/>
          <p:nvPr/>
        </p:nvSpPr>
        <p:spPr>
          <a:xfrm>
            <a:off x="2536825" y="98901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97250" y="1563688"/>
            <a:ext cx="1223963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4624388" y="2789238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7235825" y="1878013"/>
            <a:ext cx="0" cy="936625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6732588" y="1016000"/>
            <a:ext cx="863600" cy="865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>
            <a:off x="5489575" y="1549400"/>
            <a:ext cx="1223963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Algorithm</a:t>
            </a:r>
            <a:endParaRPr lang="zh-TW" altLang="en-US" smtClean="0"/>
          </a:p>
        </p:txBody>
      </p:sp>
      <p:sp>
        <p:nvSpPr>
          <p:cNvPr id="11267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19.14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643438" y="4135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6732588" y="4135438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4643438" y="6007100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732588" y="6007100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44" idx="6"/>
            <a:endCxn id="47" idx="2"/>
          </p:cNvCxnSpPr>
          <p:nvPr/>
        </p:nvCxnSpPr>
        <p:spPr>
          <a:xfrm>
            <a:off x="5507038" y="4567238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8" idx="0"/>
            <a:endCxn id="44" idx="4"/>
          </p:cNvCxnSpPr>
          <p:nvPr/>
        </p:nvCxnSpPr>
        <p:spPr>
          <a:xfrm flipV="1">
            <a:off x="5075238" y="4999038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7" idx="4"/>
            <a:endCxn id="49" idx="0"/>
          </p:cNvCxnSpPr>
          <p:nvPr/>
        </p:nvCxnSpPr>
        <p:spPr>
          <a:xfrm>
            <a:off x="7164388" y="4999038"/>
            <a:ext cx="0" cy="10080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9" idx="2"/>
            <a:endCxn id="48" idx="6"/>
          </p:cNvCxnSpPr>
          <p:nvPr/>
        </p:nvCxnSpPr>
        <p:spPr>
          <a:xfrm flipH="1">
            <a:off x="5507038" y="6438900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6732588" y="41354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7235825" y="5018088"/>
            <a:ext cx="0" cy="1008062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6732588" y="60071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4643438" y="60071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5507038" y="6511925"/>
            <a:ext cx="1225550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4643438" y="4135438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148263" y="4999038"/>
            <a:ext cx="0" cy="1008062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5508625" y="4638675"/>
            <a:ext cx="1223963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6732588" y="2852738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875463" y="3644900"/>
            <a:ext cx="0" cy="504825"/>
          </a:xfrm>
          <a:prstGeom prst="straightConnector1">
            <a:avLst/>
          </a:prstGeom>
          <a:ln w="38100">
            <a:solidFill>
              <a:srgbClr val="0033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451725" y="3703638"/>
            <a:ext cx="0" cy="484187"/>
          </a:xfrm>
          <a:prstGeom prst="straightConnector1">
            <a:avLst/>
          </a:prstGeom>
          <a:ln w="38100">
            <a:solidFill>
              <a:srgbClr val="0033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4624388" y="1014413"/>
            <a:ext cx="865187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6713538" y="1014413"/>
            <a:ext cx="865187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0" name="直線單箭頭接點 69"/>
          <p:cNvCxnSpPr>
            <a:endCxn id="69" idx="4"/>
          </p:cNvCxnSpPr>
          <p:nvPr/>
        </p:nvCxnSpPr>
        <p:spPr>
          <a:xfrm flipV="1">
            <a:off x="7146925" y="1878013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2"/>
            <a:endCxn id="68" idx="6"/>
          </p:cNvCxnSpPr>
          <p:nvPr/>
        </p:nvCxnSpPr>
        <p:spPr>
          <a:xfrm flipH="1">
            <a:off x="5489575" y="1446213"/>
            <a:ext cx="122396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8" idx="5"/>
          </p:cNvCxnSpPr>
          <p:nvPr/>
        </p:nvCxnSpPr>
        <p:spPr>
          <a:xfrm>
            <a:off x="5362575" y="1751013"/>
            <a:ext cx="1477963" cy="11890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4625975" y="1014413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5451475" y="1697038"/>
            <a:ext cx="1477963" cy="1189037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7235825" y="1878013"/>
            <a:ext cx="0" cy="936625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6732588" y="1016000"/>
            <a:ext cx="863600" cy="865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>
            <a:off x="5489575" y="1549400"/>
            <a:ext cx="1223963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770188" y="1038225"/>
            <a:ext cx="865187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771775" y="1038225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770188" y="2813050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681038" y="1012825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81038" y="2813050"/>
            <a:ext cx="863600" cy="86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f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5" name="直線單箭頭接點 74"/>
          <p:cNvCxnSpPr>
            <a:stCxn id="52" idx="0"/>
            <a:endCxn id="51" idx="4"/>
          </p:cNvCxnSpPr>
          <p:nvPr/>
        </p:nvCxnSpPr>
        <p:spPr>
          <a:xfrm flipV="1">
            <a:off x="1112838" y="1876425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50" idx="2"/>
            <a:endCxn id="52" idx="6"/>
          </p:cNvCxnSpPr>
          <p:nvPr/>
        </p:nvCxnSpPr>
        <p:spPr>
          <a:xfrm flipH="1">
            <a:off x="1544638" y="3244850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1" idx="6"/>
          </p:cNvCxnSpPr>
          <p:nvPr/>
        </p:nvCxnSpPr>
        <p:spPr>
          <a:xfrm>
            <a:off x="1544638" y="1444625"/>
            <a:ext cx="122555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50" idx="0"/>
          </p:cNvCxnSpPr>
          <p:nvPr/>
        </p:nvCxnSpPr>
        <p:spPr>
          <a:xfrm>
            <a:off x="3201988" y="1876425"/>
            <a:ext cx="0" cy="9366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682625" y="1012825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>
            <a:off x="1543050" y="1589088"/>
            <a:ext cx="1223963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橢圓 93"/>
          <p:cNvSpPr/>
          <p:nvPr/>
        </p:nvSpPr>
        <p:spPr>
          <a:xfrm>
            <a:off x="2770188" y="2813050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3633788" y="1557338"/>
            <a:ext cx="990600" cy="0"/>
          </a:xfrm>
          <a:prstGeom prst="straightConnector1">
            <a:avLst/>
          </a:prstGeom>
          <a:ln w="38100">
            <a:solidFill>
              <a:srgbClr val="0033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68" idx="2"/>
            <a:endCxn id="45" idx="6"/>
          </p:cNvCxnSpPr>
          <p:nvPr/>
        </p:nvCxnSpPr>
        <p:spPr>
          <a:xfrm flipH="1">
            <a:off x="3635375" y="1446213"/>
            <a:ext cx="989013" cy="23812"/>
          </a:xfrm>
          <a:prstGeom prst="straightConnector1">
            <a:avLst/>
          </a:prstGeom>
          <a:ln w="38100">
            <a:solidFill>
              <a:srgbClr val="0033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3276600" y="1876425"/>
            <a:ext cx="0" cy="936625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H="1">
            <a:off x="1546225" y="3357563"/>
            <a:ext cx="1225550" cy="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684213" y="281463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線單箭頭接點 101"/>
          <p:cNvCxnSpPr/>
          <p:nvPr/>
        </p:nvCxnSpPr>
        <p:spPr>
          <a:xfrm flipV="1">
            <a:off x="1258888" y="1876425"/>
            <a:ext cx="0" cy="936625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4313" y="4306888"/>
            <a:ext cx="3916362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Path : 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 a-b-d-g-h-c-d-e-b-c-f-a</a:t>
            </a:r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  <a:latin typeface="+mn-lt"/>
            </a:endParaRP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3" grpId="0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20802</TotalTime>
  <Words>239</Words>
  <Application>Microsoft Office PowerPoint</Application>
  <PresentationFormat>如螢幕大小 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Times New Roman</vt:lpstr>
      <vt:lpstr>Wingdings</vt:lpstr>
      <vt:lpstr>intro</vt:lpstr>
      <vt:lpstr>APP19.14 Directed Chinese Postman Problem</vt:lpstr>
      <vt:lpstr>Introduction</vt:lpstr>
      <vt:lpstr>Introduction</vt:lpstr>
      <vt:lpstr>References</vt:lpstr>
      <vt:lpstr>Problem</vt:lpstr>
      <vt:lpstr>Problem</vt:lpstr>
      <vt:lpstr>Algorithm</vt:lpstr>
      <vt:lpstr>Algorithm</vt:lpstr>
      <vt:lpstr>Algorithm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1317</cp:revision>
  <dcterms:created xsi:type="dcterms:W3CDTF">2010-04-03T03:14:21Z</dcterms:created>
  <dcterms:modified xsi:type="dcterms:W3CDTF">2015-03-04T12:48:12Z</dcterms:modified>
</cp:coreProperties>
</file>