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591" r:id="rId2"/>
    <p:sldId id="602" r:id="rId3"/>
    <p:sldId id="599" r:id="rId4"/>
    <p:sldId id="600" r:id="rId5"/>
    <p:sldId id="601" r:id="rId6"/>
    <p:sldId id="603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53" d="100"/>
          <a:sy n="53" d="100"/>
        </p:scale>
        <p:origin x="57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2B1021-E09A-4900-AE30-BF5631F4CF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4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DEB68A25-F9F5-4D4F-AA84-BD00A0C7ADCB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buClrTx/>
              <a:buSzTx/>
              <a:buFontTx/>
              <a:buNone/>
              <a:defRPr smtClean="0"/>
            </a:lvl1pPr>
          </a:lstStyle>
          <a:p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0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7C4E0B58-3311-470F-BE12-1D3EAA67421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/8</a:t>
            </a:r>
            <a:endParaRPr lang="en-US" altLang="zh-TW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ClrTx/>
              <a:buSzTx/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Directed Chinese Postman Problem</a:t>
            </a:r>
            <a:endParaRPr lang="zh-TW" altLang="zh-TW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151620" y="3886200"/>
            <a:ext cx="6840760" cy="1752600"/>
          </a:xfrm>
        </p:spPr>
        <p:txBody>
          <a:bodyPr/>
          <a:lstStyle/>
          <a:p>
            <a:endParaRPr lang="zh-TW" altLang="en-US" sz="1800" dirty="0" smtClean="0">
              <a:latin typeface="+mj-lt"/>
            </a:endParaRPr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1200" smtClean="0"/>
              <a:t>Network Optimization Applications 19.14 </a:t>
            </a:r>
            <a:endParaRPr lang="en-US" altLang="zh-TW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i="1" dirty="0"/>
              <a:t>中國郵差問題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zh-TW" dirty="0"/>
              <a:t>一個郵差從郵局出發送信最後回到郵局，每條路徑都必須走過最少一次，則其最短路徑為何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為有向圖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相關文獻：</a:t>
            </a:r>
            <a:endParaRPr lang="en-US" altLang="zh-TW" dirty="0"/>
          </a:p>
          <a:p>
            <a:r>
              <a:rPr lang="en-US" altLang="zh-TW" dirty="0"/>
              <a:t>H </a:t>
            </a:r>
            <a:r>
              <a:rPr lang="en-US" altLang="zh-TW" dirty="0" err="1"/>
              <a:t>Thimbleby</a:t>
            </a:r>
            <a:r>
              <a:rPr lang="en-US" altLang="zh-TW" dirty="0"/>
              <a:t>  </a:t>
            </a:r>
          </a:p>
          <a:p>
            <a:r>
              <a:rPr lang="en-US" altLang="zh-TW" dirty="0"/>
              <a:t>The directed </a:t>
            </a:r>
            <a:r>
              <a:rPr lang="en-US" altLang="zh-TW" dirty="0" err="1"/>
              <a:t>chinese</a:t>
            </a:r>
            <a:r>
              <a:rPr lang="en-US" altLang="zh-TW" dirty="0"/>
              <a:t> postman problem</a:t>
            </a:r>
          </a:p>
          <a:p>
            <a:r>
              <a:rPr lang="en-US" altLang="zh-TW" i="1" dirty="0"/>
              <a:t>Software: Practice and Experience, 2003 </a:t>
            </a: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62064"/>
            <a:ext cx="3744416" cy="24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2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i="1" dirty="0"/>
              <a:t>尤拉迴</a:t>
            </a:r>
            <a:r>
              <a:rPr lang="zh-TW" altLang="zh-TW" i="1" dirty="0" smtClean="0"/>
              <a:t>圈</a:t>
            </a:r>
            <a:endParaRPr lang="en-US" altLang="zh-TW" i="1" dirty="0" smtClean="0"/>
          </a:p>
          <a:p>
            <a:pPr marL="0" indent="0">
              <a:buNone/>
            </a:pPr>
            <a:r>
              <a:rPr lang="zh-TW" altLang="zh-TW" dirty="0"/>
              <a:t>如果一個圖能夠遍歷完所有的邊而沒有重複那這樣的圖就稱為尤拉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有向圖的奇頂點：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/>
              <a:t>找出邊數不等於入邊數的點即為「奇頂點」，有「奇頂點」就不是尤拉迴圈了。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1756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0405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7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Method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一、</a:t>
            </a:r>
            <a:r>
              <a:rPr lang="zh-TW" altLang="zh-TW" dirty="0" smtClean="0"/>
              <a:t>先</a:t>
            </a:r>
            <a:r>
              <a:rPr lang="zh-TW" altLang="zh-TW" dirty="0"/>
              <a:t>判斷原圖是否有尤拉迴圈，有迴圈則解完該問題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找</a:t>
            </a:r>
            <a:r>
              <a:rPr lang="zh-TW" altLang="en-US" dirty="0"/>
              <a:t>奇</a:t>
            </a:r>
            <a:r>
              <a:rPr lang="zh-TW" altLang="en-US" dirty="0" smtClean="0"/>
              <a:t>頂點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有一個就不是尤拉迴圈</a:t>
            </a:r>
            <a:endParaRPr lang="en-US" altLang="zh-TW" dirty="0"/>
          </a:p>
          <a:p>
            <a:pPr lvl="0"/>
            <a:endParaRPr lang="en-US" altLang="zh-TW" dirty="0" smtClean="0"/>
          </a:p>
          <a:p>
            <a:r>
              <a:rPr lang="zh-TW" altLang="en-US" dirty="0" smtClean="0"/>
              <a:t>二、</a:t>
            </a:r>
            <a:r>
              <a:rPr lang="zh-TW" altLang="zh-TW" dirty="0"/>
              <a:t>如無尤拉迴圈則勢必有重複路徑，則將尋找最短重復路徑以構成尤拉迴圈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pPr lvl="0"/>
            <a:r>
              <a:rPr lang="zh-TW" altLang="zh-TW" dirty="0" smtClean="0"/>
              <a:t>剛剛</a:t>
            </a:r>
            <a:r>
              <a:rPr lang="zh-TW" altLang="zh-TW" dirty="0"/>
              <a:t>找到的「奇頂點」，排出所有點對點間的最短路徑圖。</a:t>
            </a:r>
          </a:p>
          <a:p>
            <a:endParaRPr lang="zh-TW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lvl="0"/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把出邊多於入邊的點</a:t>
            </a:r>
            <a:r>
              <a:rPr lang="en-US" altLang="zh-TW" dirty="0"/>
              <a:t>x</a:t>
            </a:r>
            <a:r>
              <a:rPr lang="zh-TW" altLang="zh-TW" dirty="0"/>
              <a:t>放在</a:t>
            </a:r>
            <a:r>
              <a:rPr lang="en-US" altLang="zh-TW" dirty="0"/>
              <a:t>X</a:t>
            </a:r>
            <a:r>
              <a:rPr lang="zh-TW" altLang="zh-TW" dirty="0"/>
              <a:t>側，把出邊少於入邊的點</a:t>
            </a:r>
            <a:r>
              <a:rPr lang="en-US" altLang="zh-TW" dirty="0"/>
              <a:t>y</a:t>
            </a:r>
            <a:r>
              <a:rPr lang="zh-TW" altLang="zh-TW" dirty="0"/>
              <a:t>放在</a:t>
            </a:r>
            <a:r>
              <a:rPr lang="en-US" altLang="zh-TW" dirty="0"/>
              <a:t>Y</a:t>
            </a:r>
            <a:r>
              <a:rPr lang="zh-TW" altLang="zh-TW" dirty="0"/>
              <a:t>側，最後建立</a:t>
            </a:r>
            <a:r>
              <a:rPr lang="en-US" altLang="zh-TW" dirty="0"/>
              <a:t>X</a:t>
            </a:r>
            <a:r>
              <a:rPr lang="zh-TW" altLang="zh-TW" dirty="0"/>
              <a:t>側到</a:t>
            </a:r>
            <a:r>
              <a:rPr lang="en-US" altLang="zh-TW" dirty="0"/>
              <a:t>Y</a:t>
            </a:r>
            <a:r>
              <a:rPr lang="zh-TW" altLang="zh-TW" dirty="0"/>
              <a:t>側的邊，弧長使用剛剛的最短路徑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0"/>
            <a:endParaRPr lang="zh-TW" altLang="zh-TW" dirty="0"/>
          </a:p>
          <a:p>
            <a:pPr lvl="0"/>
            <a:r>
              <a:rPr lang="zh-TW" altLang="zh-TW" dirty="0"/>
              <a:t>找出最低成本的兩兩配對方法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0"/>
            <a:endParaRPr lang="zh-TW" altLang="zh-TW" dirty="0"/>
          </a:p>
          <a:p>
            <a:pPr lvl="0"/>
            <a:r>
              <a:rPr lang="zh-TW" altLang="en-US" dirty="0"/>
              <a:t>上一步</a:t>
            </a:r>
            <a:r>
              <a:rPr lang="zh-TW" altLang="zh-TW" dirty="0" smtClean="0"/>
              <a:t>所</a:t>
            </a:r>
            <a:r>
              <a:rPr lang="zh-TW" altLang="zh-TW" dirty="0"/>
              <a:t>配對出來的路徑加入原圖即為需重複的路徑。</a:t>
            </a:r>
          </a:p>
          <a:p>
            <a:pPr marL="0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Network Optimization Applications 19.14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21570</TotalTime>
  <Words>292</Words>
  <Application>Microsoft Office PowerPoint</Application>
  <PresentationFormat>如螢幕大小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Times New Roman</vt:lpstr>
      <vt:lpstr>Wingdings</vt:lpstr>
      <vt:lpstr>intro</vt:lpstr>
      <vt:lpstr>Directed Chinese Postman Problem</vt:lpstr>
      <vt:lpstr>Introduction</vt:lpstr>
      <vt:lpstr>Introduction</vt:lpstr>
      <vt:lpstr>Mathematical Formulation</vt:lpstr>
      <vt:lpstr>Solution Method</vt:lpstr>
      <vt:lpstr>Solution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1335</cp:revision>
  <dcterms:created xsi:type="dcterms:W3CDTF">2010-04-03T03:14:21Z</dcterms:created>
  <dcterms:modified xsi:type="dcterms:W3CDTF">2017-04-30T16:14:35Z</dcterms:modified>
</cp:coreProperties>
</file>