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1" r:id="rId2"/>
    <p:sldId id="402" r:id="rId3"/>
    <p:sldId id="465" r:id="rId4"/>
    <p:sldId id="403" r:id="rId5"/>
    <p:sldId id="468" r:id="rId6"/>
    <p:sldId id="404" r:id="rId7"/>
    <p:sldId id="405" r:id="rId8"/>
    <p:sldId id="406" r:id="rId9"/>
    <p:sldId id="407" r:id="rId10"/>
    <p:sldId id="408" r:id="rId11"/>
    <p:sldId id="469" r:id="rId12"/>
    <p:sldId id="470" r:id="rId13"/>
    <p:sldId id="471" r:id="rId14"/>
    <p:sldId id="453" r:id="rId15"/>
    <p:sldId id="409" r:id="rId16"/>
    <p:sldId id="417" r:id="rId17"/>
    <p:sldId id="414" r:id="rId18"/>
    <p:sldId id="420" r:id="rId19"/>
    <p:sldId id="410" r:id="rId20"/>
    <p:sldId id="413" r:id="rId21"/>
    <p:sldId id="411" r:id="rId22"/>
    <p:sldId id="412" r:id="rId23"/>
    <p:sldId id="415" r:id="rId24"/>
    <p:sldId id="418" r:id="rId25"/>
    <p:sldId id="421" r:id="rId26"/>
    <p:sldId id="425" r:id="rId27"/>
    <p:sldId id="422" r:id="rId28"/>
    <p:sldId id="423" r:id="rId29"/>
    <p:sldId id="424" r:id="rId30"/>
    <p:sldId id="426" r:id="rId3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  <a:srgbClr val="0080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76955" autoAdjust="0"/>
  </p:normalViewPr>
  <p:slideViewPr>
    <p:cSldViewPr snapToGrid="0">
      <p:cViewPr varScale="1">
        <p:scale>
          <a:sx n="84" d="100"/>
          <a:sy n="84" d="100"/>
        </p:scale>
        <p:origin x="1764" y="120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6" y="-60"/>
      </p:cViewPr>
      <p:guideLst>
        <p:guide orient="horz" pos="3225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99FB727-D237-497F-A4C0-C14B518DC2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63E3358-72CE-4768-8BAB-67134DB8DF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9C8B10F-AA5F-418F-A8B4-A6E97194BF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ECD5C28-60BB-49C9-BBBD-A242249B5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D32583-5D5F-474E-8D44-036BD39C05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6:16:12.9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2781 13530 332 0,'0'-3'123'0,"-3"3"-95"0,3 0-4 16,0 0-9-16,0-3-11 16,0-2-3-16,-3 0 0 15,3 0 1-15,-6 2-1 16,1 0 2-16,-4 1 0 0,3 2-1 0,-3 2 1 16,3 1-7-16,-6 2 1 15,-3 0-1 1,0 3 2-16,0 0 1 0,-6 3 1 15,3-1 0-15,-2 1 0 16,2 2 0-16,3 1 0 16,0-4 0-16,0 1 0 15,3-1 0-15,-3 1 2 16,6-1 1-16,3 1 1 16,-5-3-2-16,5 3 1 15,3-1 0-15,3 1 1 16,0-1 6-16,3 1 4 15,3-1-7-15,-3 1-4 16,5 2-11-16,-2 0-3 16,6 1 10-16,0-1 7 0,6 3-4 15,-3 0-1-15,-3 0-1 16,9-3 0-16,-6 0-5 16,-1 0 1-16,1 0 0 15,0 1 2-15,0-1 7 16,-6-2 5-16,6-1-3 15,-9 1-2-15,3-3 2 16,-3 0 2-16,0-1-2 16,-3 1 1-16,0 0-3 15,3 0 2-15,-6 0 0 16,-6 0 1-16,3 0 2 16,0 0 1-16,-9 0 1 0,-3 0 2 15,0 0-5-15,-6 0-3 16,0 0-3-16,-5 0-3 15,2-3-2-15,6 0 1 16,-9 1-8-16,3-1-4 16,9 0-20-16,1-2-6 15,-1-1-57-15,3 1-23 16,3-6 62-16,3-5 32 16</inkml:trace>
  <inkml:trace contextRef="#ctx0" brushRef="#br0" timeOffset="0.998">3061 13871 148 0,'3'-3'57'0,"-3"1"-44"0,3-4 7 16,-3 1 1-16,3 0-13 15,3-3-2-15,0 0-2 16,0 0 0-16,-3 0-2 16,0 0 12-16,6 0 5 0,-9 0 2 15,0 3 2-15,0 0-7 16,3-1 1-16,0 1-12 0,3 0-3 16,-3-1 7-16,-3 1 3 15,6-3 3-15,0-2 1 16,0-4-2-16,2 1-1 15,-2-5-3-15,3-3-1 16,3-3 1-16,0 0 4 16,3-5 5-16,0 0 3 15,0 0-18-15,3-3-9 16,3 0 13-16,5-2 7 16,-8-1 0-16,6-2 2 15,-3-2-6-15,0-4-1 16,5 4-6-16,-11 2-1 15,6 2-1-15,0 1-2 16,-3 5 1-16,3 0-1 0,-6 5 0 16,-4-3 0-16,4 3 0 15,-9 3 0-15,3 0 0 16,3 3 0-16,-6-1 0 16,3 3 0-16,-6 0 0 15,6 3 2-15,-6 0-8 16,0 5-1-16,0 3-31 15,3-1-13-15,-3 4-40 16,-3 4-17-16,0 1 57 16,3 0 27-16</inkml:trace>
  <inkml:trace contextRef="#ctx0" brushRef="#br0" timeOffset="1.998">4014 12207 228 0,'0'0'85'0,"0"3"-66"0,0-3 12 0,0 0 3 0,0 0-14 16,0 0-3-16,0 0-4 15,0 0-1-15,-3 0-6 16,3 0 0-16,-6 2 4 0,0 3-4 16,0 3 2-16,-3 3-5 15,3 2 0-15,-6 6-1 16,3 5-2-16,3 2 3 15,-3 6 2-15,-3 5 2 16,-3 0 3-16,3 2 6 16,4 1 4-16,-4-3-12 15,3 0-7-15,3-2-6 16,-6 2-2-16,3 0 1 16,3-3 4-16,6-2 1 15,-9-3 1-15,6-3 0 16,3-2 2-16,0-8 5 15,0 0 4-15,0-5-26 0,0-4-9 16,0-1-9-16,0-4 0 16,0-4-37-16,3-6-17 15,0-5 46-15,3-9 21 16</inkml:trace>
  <inkml:trace contextRef="#ctx0" brushRef="#br0" timeOffset="2.998">4034 12323 204 0,'0'0'77'0,"0"0"-60"0,0 3 8 15,0-3 2-15,0 3-10 16,0 2-2-16,0 5-6 15,3 4-4-15,0 4-2 16,3 3 11-16,-3 3 7 0,0 0-1 16,6 5-2-16,-3 3-6 15,3-3 0-15,3 0-5 16,-9-3-2-16,6 1-2 16,-6-1 0-16,3-2-4 15,0 0 0-15,-3-5-10 0,-3-1-5 16,0-2-45-16,-3 0-18 15,-3-3 41-15,0-5 19 16</inkml:trace>
  <inkml:trace contextRef="#ctx0" brushRef="#br0" timeOffset="3.998">3921 12651 316 0,'0'0'118'0,"-6"0"-92"0,3 0 4 0,3 0-3 16,3 0-18-16,6 0-2 0,3 0-7 15,-6 0-1-15,3 3 1 16,6 0-3-16,-3-1 0 0,3 1-34 16,-3 2-12-16,3 0-75 15,-1 1-32 1,-2-4 81-16</inkml:trace>
  <inkml:trace contextRef="#ctx0" brushRef="#br0" timeOffset="4.998">3189 13879 256 0,'-3'3'96'0,"3"-6"-75"0,0 3 3 16,0 0-2-16,0-3-10 15,0-2-2-15,0 0-3 16,0-1-2-16,0 1-3 16,0 0-2-16,0 2 1 0,0-2-1 15,0 5 0-15,0 0 0 16,0 0 0-16,0 0-3 16,0-3 2-16,0 1 1 15,3-4 4 1,6 1 2-16,-6 0 4 15,3-3 4-15,0 0-4 0,6 0 0 16,-3 0-2-16,3-3 0 16,9 1 13-16,-4-3 6 15,7-1-16-15,-3 1-7 16,6-3-9-16,6 0 0 16,-4-2 5-16,-2-1 2 15,-6 1 2-15,3-1 2 16,0 1-3-16,-10-1-2 15,4 3 0-15,3 0-1 16,-6 1 2-16,3 1 1 16,6 1-4-16,-12 0 1 15,2 0-2-15,1 2-2 0,0 1 0 16,-3 2 0 0,0 0-26-16,3 2-12 0,0 1-83 15,-12 2-36 1,6 1 84-16</inkml:trace>
  <inkml:trace contextRef="#ctx0" brushRef="#br0" timeOffset="5.998">3951 13307 280 0,'0'3'104'0,"0"-6"-81"0,0 3 3 0,0 0-6 15,0 0-11-15,0 0-1 16,0 3-2-16,0 2 1 16,0 6-4-16,-6 5-2 0,6 2 2 15,0 1-2-15,-3 2 2 16,-3 0-2-16,6 0-1 0,-9 1-2 16,6-1 1-16,0-3-4 15,-3-2 1 1,3-3-7-16,0-2-3 0,3-3-6 15,0-3-2-15,0-2-4 16,0-1-1-16,0-2 1 16,0-2 4-16,0-6 5 15,3-3 3-15,0-2 9 16,3-5 2-16,0-4 0 16,3-4 0-16,-9-6-3 15,6 0 1-15,-3 1 1 16,3-1-1-16,-3 3 12 15,0 2 5-15,3 4 17 16,-3 4 8-16,3 3-2 16,0 3 2-16,0 2-15 0,3 3-3 15,-6 0-7-15,6 3-2 16,-6 3-2-16,9 2 0 16,-7 0 0-16,10 2 0 15,-6 3 0-15,3 1 0 16,3 2 0-16,0 0 2 15,3 0 4-15,3-1 1 16,-6 1-11-16,-4 3-1 16,4-3-8-16,-9 0 1 15,0 2 0-15,0-2 2 0,0 0 7 16,-6 0 7 0,0 0-4-16,-6 0 0 0,0 0-4 15,-6 0-3 1,0 0 2-16,3 0 0 0,-8-3-1 15,2 0 1-15,3 1-2 16,0-1 2-16,0 0-2 16,3 1-1-16,-3-1-2 15,3 0 1-15,6 1-1 16,0-4 0-16,3 1 0 16,0 2 0-16,0 0 0 15,3 1-2-15,9 2 5 16,0 0 1-16,-3-1-3 15,9 4-1-15,-9 0 3 16,3-1 1-16,0 1-3 0,2-1 1 16,-5 1 2-16,-6 0 3 15,6-3 2-15,-9 2 3 16,-6 1 1-16,3-1 3 16,0 1-5-16,-8-3-1 15,-4 0-2-15,0 0 1 16,0-3-9-16,-6 0 0 15,3 1-38-15,3-4-13 16,-6 1-46-16,4-1-19 16,-1 4 53-16,-6-1 28 15</inkml:trace>
  <inkml:trace contextRef="#ctx0" brushRef="#br0" timeOffset="6.998">3186 13868 216 0,'0'0'82'0,"-3"-5"-64"0,3 5 18 16,0 0 2-16,0 0-7 15,0 0-1-15,0 0-8 16,0 0-3-16,0 0-11 16,0 0-1-16,0 0 0 0,0 0 1 15,0 0 2-15,0 0-3 0,0 0-2 16,0 0 4-16,3 0 2 16,0 3-4-1,0-1 1-15,3 4-1 16,0-1 1-16,3 0-4 0,-9 3-1 15,12 3-1-15,-6-1 1 16,6 4 0-16,3-1 1 16,2 0 0-16,4 0 2 15,-3 0-1-15,3 1 2 16,0-1-2-16,3 0 2 16,2 0-4-16,-2 1 0 15,-6-1-1-15,6 3 1 16,-3-3-2-16,3 3-1 0,-10-3 1 15,7 3-1-15,-6-3 0 16,3-2 2-16,-3-1 1 16,6-2 1-16,-12 0-2 15,0-3-2-15,2 1 1 16,4-1-1-16,-9 0-9 16,3 1-2-16,3-4-45 15,-6-2-18-15,0 0-77 16,0 0-31-1,3-2 96-15</inkml:trace>
  <inkml:trace contextRef="#ctx0" brushRef="#br0" timeOffset="7.998">4100 14112 260 0,'-6'5'99'0,"0"-8"-77"0,0 6 9 0,3-3-2 16,-3 0-15-16,0 0-3 15,0 0-3-15,-3 0 2 16,3 0-5-16,-6 0 8 0,-2 3 4 15,2-1-3-15,0 1 0 0,-3 2-4 16,0 3-1-16,0 0-5 16,6 3-3-16,-6 2 0 15,-3-3-1-15,6 1 0 16,4 0 0-16,2-1-5 16,-3 1-1-1,6-3 0-15,3 2 4 0,0 1 1 16,3 0 3-16,6-1-3 15,-3 1 0-15,5 2 10 16,1-3 3-16,3 1-5 16,-3 0-2-16,0-1-3 15,0 1-2-15,3 2 1 16,0-2-1-16,-3-1-3 0,3 1 0 16,2-1 2-16,-5-2 0 15,3-2-26-15,0-1-9 16,0-5-81-1,-3 0-38-15,-3-5 79 16</inkml:trace>
  <inkml:trace contextRef="#ctx0" brushRef="#br0" timeOffset="8.998">3144 13961 252 0,'0'-3'93'0,"0"3"-72"0,0 0 9 0,0 0 2 0,0 0-18 15,0 0-2-15,0 0-6 16,0 0-1-16,0 3-3 16,3 0 3-16,0 2 1 0,3 5 0 15,-3 4-1-15,0 2-1 16,6 5 2-16,-6 0-1 16,9 5 2-16,0 1-4 15,3-1 0-15,0 1-1 0,-3-1 1 16,6 1-2-16,-1-1 2 15,7 3-2-15,-3 3 2 16,-3 2-2-16,6 1-1 16,-6-1 3-16,5-2 2 15,-5 0 0-15,6-1 0 16,-3-2 1-16,0 1 3 16,0-4-6-16,-4-2-4 15,-2 0-3-15,0-1 3 16,-3 1-2-16,-3 3 1 15,3-1 2-15,0 1 0 16,3-1 4-16,-6-2 2 0,-3-3 0 16,3-2-1-16,-4-4-3 15,1-1 1-15,0-4-2 16,0 1-1-16,-3-3-8 16,-3-3-5-16,3 0 2 15,0 1 4-15,3-4-64 16,-6 1-30-16,6-3 52 15,3 0 24-15</inkml:trace>
  <inkml:trace contextRef="#ctx0" brushRef="#br0" timeOffset="9.998">3966 14924 280 0,'0'3'104'0,"-3"-3"-81"0,3 0 5 0,0 0-2 16,-6 0-15-16,3 2-1 0,3 3-4 15,-3 6 1-15,3 0-4 16,-6 2 9-16,6 3 5 0,-3 2-1 16,0 6 1-16,0 0-7 15,-3 2-2-15,3 3-4 16,-3 3-1-16,0-3-1 15,3-2-2-15,0-1 1 16,3-2-1-16,-6-3 0 16,3 0 0-16,3-2 0 15,0-1 0-15,0-2-9 16,0-3-4-16,0-2 4 16,0 0 3-16,0-6-14 15,0-2-4-15,0-6-28 16,0-5-11-16,0-5 33 15,0-3 15-15</inkml:trace>
  <inkml:trace contextRef="#ctx0" brushRef="#br0" timeOffset="10.998">3978 14913 212 0,'0'6'82'0,"3"-9"-64"0,0 6 24 0,-3-3 6 16,0 0-21-16,6 0-7 16,-3 2-12-16,0 1-4 0,6 0-2 15,0-1-2-15,2 1 1 0,4-1-1 16,-6 1 0-16,3 2 4 16,3 1 5-16,0 2 6 15,-3 0 5-15,0 0 3 16,3-1 1-16,-3 4-20 15,2 0-9-15,-11-3 13 16,9 0 5-16,-9 2-3 16,6 1-3-16,-6-1-2 15,0 1-1-15,3 2-2 16,-6 0-2-16,0 3 1 16,-6 0 1-16,0 0-1 15,0 0 2-15,0 0-2 16,-6 2 2-16,3-2 0 15,1 0 1-15,-7 0 0 0,-3-3 0 16,3 0-2-16,0-2-2 16,0-6-4-16,0 0-2 15,3 1-15-15,-5-4-6 16,5 1-28-16,0 0-10 16,0-3 34-16,6-3 16 15</inkml:trace>
  <inkml:trace contextRef="#ctx0" brushRef="#br0" timeOffset="11.998">4421 14260 172 0,'0'0'66'0,"0"-3"-52"0,0 3 1 0,0 0-4 0,0 0-7 16,0 0-1-16,0 0 1 15,0 0 0-15,0-2-2 16,0 2 1-16,0 0 0 0,0 0 10 16,-3-3 6-16,3 3 3 15,0 0 2-15,0 0-5 16,0 0 1-16,-3-3-9 16,3 3-2-16,0 0-3 15,0 0-1-15,0-2-1 16,0 2 2-16,0 0 1 15,0 0 3-15,0 0-1 16,0 0 2-16,0 0-4 16,0-3-2-16,0 0 0 0,3 1-1 15,0 2 0-15,3-3 0 16,-3 0 0-16,-3 1 2 16,3 2 6-16,0-3 4 15,3 0-10-15,-6 1-4 16,3-1-1-16,0 1 1 15,6-1-8-15,-3 0-3 16,3 1 13-16,-9-1 7 16,6 0-8-16,0 1 0 15,0-4-3-15,3 4 2 16,-6-1-12-16,6 0-3 16,-6 1 6-16,3-1 3 15,-1 0 17-15,1 1 8 16,3-1-8-16,3 1-4 0,0-1-6 15,-6 0 0-15,3 1 0 16,-3-4 1-16,6 1-2 16,0 0 1-16,0 2-2 15,3-2-1-15,-3 2 1 16,2-2 1-16,4 5-1 16,-9-3-1-16,6 1 1 15,-3-1 1-15,3 0-1 16,-3 1-1-16,-3-1 1 15,3 0-1-15,2 1 0 16,-5-1 0-16,3 0 0 16,3 1 2-16,0-1 3 15,0 0 2-15,0-2-1 0,6 0-1 16,-6-3-1-16,-1 0 2 16,1 3-5-16,0-3-1 15,0 2 0-15,0 1 2 16,6 3-1-16,-15-1-1 15,6-2 1-15,0 2-1 16,-1 0 0-16,1-2 0 16,-3 2 0-16,0-2 0 15,3 2 0-15,-6 1 0 16,0-1-3-16,6 1 2 0,-9-1-6 16,-3 0-3-16,3 1-8 15,0-1-1-15,3 3-6 16,-6-3-1-16,0 3-28 15,3-2-13-15,0-1 33 16,0 0 18-16</inkml:trace>
  <inkml:trace contextRef="#ctx0" brushRef="#br0" timeOffset="12.998">5267 13702 188 0,'3'-3'71'0,"-3"0"-55"0,6 1 2 0,-6 2-3 15,0 0-4-15,0 0 1 16,0 0 7-16,0 0 5 16,0 0-13-16,-6-3 12 0,6 3 4 15,0 0-3-15,0 0 0 16,-3 0-9-16,0 3-2 16,3-1-7-16,-6 4-2 15,6 2-2-15,0 2-2 16,0 6-2-16,-3-3 1 15,0 3 1-15,0 0 2 16,3 3-1-16,-6-4-1 16,3 1 1-16,0 0-1 15,3 0-3-15,0 0 2 0,0-3 3 16,0-2 3-16,0-1 0 16,0-2 0-16,0-2-6 15,3-1 1-15,0 0 0 16,3 0 2-16,-3 1-1 15,3-1-1-15,0-2-2 16,0 2 1-16,2-2 1 16,-2-1 2-16,3 1-1 15,3-1-1-15,-6 1-2 16,3 2 1-16,3-2 1 16,-6 2 2-16,6-2-1 15,0 0-1-15,0-1-2 16,0 1 1-16,3-3 1 15,-4 0 2-15,-8 0-3 16,9 0-2-16,-9-3-7 0,6 1-2 16,-6 2-35-16,3-3-14 15,0 0-57 1,-6 1-23-16,3-1 75 16</inkml:trace>
  <inkml:trace contextRef="#ctx0" brushRef="#br0" timeOffset="13.998">5308 13829 232 0,'0'-3'88'0,"0"0"-69"0,0 3 15 16,0 0 3-16,0 0-15 15,0 0-4-15,0 0-11 16,0-5-3-16,0 2-2 15,3 1 1-15,-3-1 2 0,6 3 2 0,0 0 1 16,3 0 0-16,-3 0 0 16,3 0-4-16,3 0-3 15,3 0 0-15,-3 0-1 16,-3 0 2-16,8 0 1 16,-11-3 1-16,6 1 0 15,0 2-2-15,0-3-2 16,-6 3-2-16,3 0-1 15,-9-2-14-15,6 2-4 16,0 0-9-16,0 0-4 16,-3 2-6-16,3-2 0 15,-3 0-46-15,0 0-22 16,3 0 57-16</inkml:trace>
  <inkml:trace contextRef="#ctx0" brushRef="#br0" timeOffset="14.998">5332 13635 280 0,'0'-2'107'0,"0"-1"-83"0,0 1 8 0,3-1-2 15,0-2-10-15,6-3-1 16,-3 0-7-16,3 0 0 15,3 0-7-15,0 0-1 0,-6 3 0 16,3-1 4-16,2 4 3 16,-5 2-6-16,3 2-3 15,6 1-4-15,-9 2-1 16,6 1 2-16,0-1 0 16,3-2-2-16,-3-1 0 0,3-2 2 15,-6 0 0-15,5 0 1 16,-8-2 0-16,3-1-5 15,3 0-1-15,-6 1-61 16,3 2-28-16,-6 0 49 16,6 0 22-16</inkml:trace>
  <inkml:trace contextRef="#ctx0" brushRef="#br0" timeOffset="15.998">4442 14305 192 0,'-6'5'71'0,"3"-5"-55"0,0 0 31 16,3 0 9-16,0 0-11 15,0 0-3-15,0 0-13 16,0 0-4-16,-3 0-14 16,3 0 2-16,0 0 1 0,0 0-7 0,-6 0-2 15,6 0-1-15,-3 0 0 16,3 3-2-16,0-1-2 16,0 1 1-16,3 0-1 15,3 2 0-15,-3 0 0 16,3 1-9-16,0-1-4 15,3 0 15-15,3 0 10 16,-3 1-5-16,3-1-3 16,0 0-6-16,-3 1 1 15,3-1 1-15,2 3 2 16,7 0 1-16,-3 0 3 16,-3 0-1-16,6 0 0 0,-6 0-3 15,3-1 1-15,2 4-2 16,-2-3 2-16,-3 3-4 15,0-1 0-15,0 1 1 16,0-1 2-16,0 1 1 16,3-1 3-16,-4 1-3 15,1 2 0-15,-3 1 1 16,3-1 2-16,0 0-3 16,-3-2 0-16,3-1-1 15,0 1-2-15,-3-3 3 16,2 0 0-16,-2 0-1 15,0-3 1-15,-3 0 0 16,3 0 1-16,0-2-2 16,0 2 1-16,0-2-2 0,-6 0 2 15,3-3-9-15,-6 0-1 16,6 0-14-16,-6 0-4 16,0 2-14-16,5-2-3 15,-8 0-56-15,6 0-24 16,0 0 63-16,0 0 31 15</inkml:trace>
  <inkml:trace contextRef="#ctx0" brushRef="#br0" timeOffset="16.997">5243 14509 264 0,'-3'0'99'0,"3"-3"-77"0,0 0 4 0,0 3-2 15,0 0-12-15,0 0-2 16,0-2-1-16,0 2 1 0,3-3-5 15,3 0 1-15,0 3 4 0,3 0-2 16,3 0 1-16,-4 0-3 16,4 0-1-16,3 0-3 15,6 0 1-15,-6 0 0 16,9-2 3-16,-9-1-3 16,0 0 0-16,-1 1-1 15,-2-1 1-15,3 0-4 16,-3 1 0-16,-6 2-8 15,3 0-4-15,-6 0-11 16,0 0-3-16,3 0-5 16,-6 0 0-16,3 0-29 15,-3 2-13-15,0-2 39 16,0 0 18-16</inkml:trace>
  <inkml:trace contextRef="#ctx0" brushRef="#br0" timeOffset="17.997">5481 14490 160 0,'3'3'60'0,"-6"-3"-47"0,3 2 28 0,0-2 8 16,0 0-20-16,0 0-8 16,-6 0-11-16,3 3-5 15,0 0-2-15,3-1-3 0,-3 1 3 16,-3 0 7-16,6-1 3 16,-3 1-2-16,3 2-1 15,0 0-2-15,-3 1 0 0,3 2 2 16,-6 0 4-1,3 0 1-15,0 2 0 16,3 1-1-16,0-1-1 0,0 1-7 16,0 2-2-16,0 0-2 15,0 1-2-15,0-1 1 16,0-3-1-16,0 1-3 16,0 0 2-16,0-4 1 15,0 1 0-15,0 0-3 16,0 0 2-16,0 0-8 15,0-3-4-15,0 1 0 16,0-1 0-16,0-2 8 16,0-1 2-16,0 1-6 15,0 0-2-15,-3-1-16 16,3-2-8-16,0 0-63 16,-9 0-26-16,6-2 64 15</inkml:trace>
  <inkml:trace contextRef="#ctx0" brushRef="#br0" timeOffset="18.997">5359 14781 108 0,'-6'8'44'0,"0"-5"-35"0,6-1 1 0,-3-2-4 16,-3 3-42-16,0 0-17 16,0-1 26-16,0 1 13 15</inkml:trace>
  <inkml:trace contextRef="#ctx0" brushRef="#br0" timeOffset="19.997">5311 14831 244 0,'0'0'93'16,"0"0"-72"-16,6 0 16 0,-6 0 2 0,0 0-15 15,3 0-3-15,0 0-4 16,0 0-1-16,3 0-8 16,-3 0 1-16,6 0 4 0,-6 0 13 15,9 0 5-15,-9 0-7 16,9 0-4-16,0 0-7 15,3 0-3-15,-1 3-6 16,1 0-1-16,0-1-1 16,0 1 1-16,0 0-2 15,-3-1-1-15,-3 1 1 16,6-3 1-16,-3 0-3 16,-9 0-2-16,0 0-3 0,5 0-1 15,-5 0-14-15,6-3-4 16,-6 1-55-16,0-1-25 15,6-2 54-15,-6-1 26 16</inkml:trace>
  <inkml:trace contextRef="#ctx0" brushRef="#br0" timeOffset="20.997">4332 15355 104 0,'3'0'38'0,"-6"0"-29"0,3 0-3 15,0 0-1-15,0 0-2 16,0 0 1-16,0 0 15 15,0 0 8-15,-6-3 12 16,3-2 6-16,3 5-7 0,0 0-3 16,0 0-19-16,0 0 1 0,0 0 1 15,0 0-10-15,0 0-2 16,0 0-4-16,0 0-2 16,0 3 3-16,0-3 0 15,0 0 5-15,3 0 5 16,3 0 2-16,-3 0 0 15,0 0-1-15,0 0-1 16,6 0-5-16,-6 0 0 16,6 0-3-16,-6 0 0 0,0 0 1 15,3 0 3-15,3 0-2 16,0-3 1-16,2 3-1 16,-5-2 3-16,6-1-3 15,0 3-2-15,0 0-2 16,3 0 0-16,-3 3-2 15,3-1-1-15,0 1 1 16,0-3-1-16,5 0 0 16,-5 2 2-16,3-2-1 15,-6 0 2-15,6 0-2 16,-3 0 2-16,3 0-2 16,-3 0-1-16,-1 0 3 15,1 0 2-15,-3 0-4 16,0 0-1-16,-3 0-2 0,3 3 0 15,0 0 2-15,-3-3 0 16,0 0-5-16,0 0-1 16,3 0-6-16,-1 0-3 15,1-3-7 1,-3 0-1-16,3 1-23 0,0-1-11 16,0 1 28-16,3-1 16 15</inkml:trace>
  <inkml:trace contextRef="#ctx0" brushRef="#br0" timeOffset="21.997">5278 15199 308 0,'0'3'115'0,"-2"-3"-89"0,-4 0 5 16,6 0-1-16,0 0-15 15,0 0-3-15,0 2 1 16,-3 1 2-16,0 0-8 15,3 2-9-15,0 3-3 0,0 2-3 16,-6 1 2-16,3 2 17 0,3 3 9 16,0 5-9-16,0 0-4 15,0 3-4-15,0 3-3 16,0-1 1-16,0 3-1 16,0 0 0-16,0-2 0 15,0-1-5-15,3 1 1 16,3-1-3-16,-6-2 0 15,0-3-10-15,3-2-3 16,0-3-6-16,3-6-1 16,-4-2-32-16,-2-3-11 15,3-2 36-15,0-6 18 0</inkml:trace>
  <inkml:trace contextRef="#ctx0" brushRef="#br0" timeOffset="22.997">5332 15300 184 0,'0'0'71'0,"0"2"-55"0,0-4 15 0,0 2 5 16,0-3-3-16,0-2 1 15,0-1-4-15,0 4-1 16,0-1-16-16,0 3 5 0,0 0 5 16,0 0-3-16,0 0 0 15,0 0-16-15,0 0-6 16,3 0-3-16,6 0 3 15,-6 0-1-15,9 3 1 16,0-1 11-16,-3 1 5 16,3-3-6-16,-1 0-2 15,1 0-4-15,3 0 1 16,0 0-4-16,0 0 0 0,-3 0 1 16,0 0 0-16,0 0 0 15,3 0 0-15,-3 0-3 16,-9 0 0-1,5 0-1-15,-5 0 3 0,0 0-18 16,0 0-7-16,3-3-15 16,-6 3-5-16,3 0-63 15,0 0-27 1,-3 0 71-16</inkml:trace>
  <inkml:trace contextRef="#ctx0" brushRef="#br0" timeOffset="23.997">5377 15461 100 0,'-3'0'38'0,"3"0"-29"0,-9 0-1 0,9 0 0 0,0 0-3 15,-3 0 0-15,0 0 16 16,-3 0 11-16,6 0 21 16,0 0 9-16,-3-3-8 15,3 3-5-15,-3 0-28 16,3 0 1-16,-3 0 1 0,-3-2 1 16,6 2 1-16,0 0-10 15,0 0-4-15,0 0 2 16,0 0 2-16,0 0-6 15,0-3-3-15,0 0-1 16,6 1-1-16,-3 2-2 16,-3-3 1-16,3 3-2 0,6 0 2 15,-6 0 0-15,9 0 1 16,-6 0-2-16,6 0-2 16,-1 0 3-16,4 0-2 15,9-3-1 1,-9 3 1-1,0 0-1-15,0 0 2 16,-3 0-3-16,3-2 0 16,-6 2 1-16,5 0 0 15,-8 0-7-15,3-3 0 16,3 1-21-16,-9 2-7 16,6-3-35-16,-6 0-13 15,3-2 44-15,0 0 20 16</inkml:trace>
  <inkml:trace contextRef="#ctx0" brushRef="#br0" timeOffset="24.997">5963 13712 184 0,'3'3'71'0,"-3"-6"-55"0,6 1 4 0,-6 2 0 0,0 0-10 16,0-6-1-16,0 6-3 15,0-2-1-15,0-1-3 16,0 0 3-16,0 1 4 0,0 2-1 16,0-3 1-16,0 0-3 15,0 1 1-15,3-1 5 16,-3 0 4-16,0 1-2 15,3-1 0-15,0 1-6 16,3-1 0-16,-6-2-5 16,6-1 0-16,3 1 1 15,-6-3 2-15,9 0 1 16,-6 0 3-16,5-2-3 0,1-4-2 16,3 1 2-1,6-3 0-15,-6 0 1 16,6 1 0-16,0 1 7 15,-1 1 4-15,1 0-18 0,0 2-9 16,0 1 7-16,6-1 6 16,-3 1-3-16,-4-4-1 15,4 1-3-15,-6-3-2 16,3 0 0-16,0 0 3 16,0 1 0-16,-7 1 1 15,1 1 0-15,0 0 0 16,0 2-3-16,-3 1 2 15,0 2 7-15,0 0 4 0,-3 0-8 16,0 3 0-16,3-1-2 16,-6 1 2-16,-1 2-14 15,1 1-5-15,3-1 2 16,-6 0 1-16,0 1-7 16,3 2-4-16,-3-3 14 15,0 1 5-15</inkml:trace>
  <inkml:trace contextRef="#ctx0" brushRef="#br0" timeOffset="25.997">6910 12945 200 0,'-3'-3'77'0,"0"3"-60"0,-3-5 15 15,6 5 4-15,-3-3-11 16,0 1-5-16,-6 2-5 0,3-3-2 16,-3 3-7-16,3 3-2 0,-6-1 2 15,3 1-1-15,3 2 0 16,-6 1-1-16,3 4 0 16,-3 1-5-16,3-1 1 15,1 1 0-15,-4 2 0 16,0 0 0-16,6-2 0 15,-9 0 2-15,6-1 1 16,3 1-1-16,-3-1 1 16,6 1-2-16,0-1 2 15,3 1-2-15,0 0 2 0,0-1 0 16,3 1 1-16,-3-1-2 16,3 1 1-1,-3 0-2-15,3-1-1 16,3 1 1-16,-3-1-1 0,3 4 0 15,0-4 2-15,0 1-1 16,3-1 2-16,-6 1 2 16,6-3 2-16,-3 0-3 15,3 0-1-15,-4-3-1 16,4 3-2-16,3-3 1 16,3 0 1-16,-9-2-3 15,3 0-2-15,3-1-5 16,0 1 0-16,-3 0-5 0,0-3-2 15,3-3-9-15,0 0-3 16,-1-2-42-16,-5 0-20 16,3 0 46-16,-3-3 24 15</inkml:trace>
  <inkml:trace contextRef="#ctx0" brushRef="#br0" timeOffset="26.997">6823 13199 200 0,'0'5'74'0,"0"-5"-58"0,0-2 23 15,0-1 7-15,3-2-13 16,6-3-1-16,-6 0-15 16,6 0-5-16,-3 0-7 15,3 3-4-15,0-1 0 0,0 4-1 16,3 2 0-16,0 0 2 16,-1 0 1-16,-2 0 5 15,3 2 5-15,0-2-1 16,0 0 1-16,0 0 4 15,3 0 3-15,-3 0-12 0,-3 0-5 16,0 0-2-16,3 0-1 16,-6 3 0-16,2 0 0 15,1-3-3-15,-6 2 2 16,0 1-6-16,0 0 0 16,3-1 16-16,-6 1 8 15,3 0-5-15,-3-1-4 16,3 1-3-16,-3 2-1 15,0-2-2-15,0-1 1 16,0 1 0-16,0 0 3 16,-3 2-3-16,0 0-2 0,3-2 2 15,-6 2 2-15,3-2 0 16,0 2 2-16,0 0-2 16,-3 3 0-16,3 0-3 15,0 3-2 1,3 2 1-16,0 3-1 0,0 0 0 15,0 0 0-15,0 2-3 16,0 1 2-16,3-3-1 16,0 0 0-16,3-3-7 15,-3-3-2-15,-3 1-16 16,3-1-6-16,-3-2-50 16,3-2-24-16,-3-1 56 15,0 0 26-15</inkml:trace>
  <inkml:trace contextRef="#ctx0" brushRef="#br0" timeOffset="27.997">6002 13720 168 0,'0'0'66'0,"-6"-2"-52"0,3 2 23 16,3 0 9-16,-3 0-11 15,0 0 0-15,3 0-9 16,-6-3-4-16,6 3-12 16,-3 0 5-16,3 0 2 0,0 0-1 15,0 0 1-15,0 0-1 16,0 0 0-16,0 0-6 15,0 0-4-15,0 0-3 16,0 0 0-16,0 0-2 16,3 3-1-16,3-1-8 0,-3 3-3 15,3 1 15-15,0-1 6 16,6 0-2-16,-6 1-2 16,3-1-1-16,5 3-1 15,-2 0-2-15,-3 0 1 16,9 0-2-16,-3 0 2 15,0-3 0-15,3 3 3 16,6 0-3-16,-13 0 0 16,10 2 1-16,0-2 2 15,0 0-3-15,0 0 0 16,-3 0 1-16,2 0 2 16,-5 0-1-16,0 0 2 0,0-3-2 15,-3 0 0-15,0 1-3 16,-3-1-2-16,0 0 1 15,3 1-1-15,-9-1 0 16,6 0 0-16,-3 0 0 16,2 1 0-16,-5-1-7 15,6 0-3-15,-3 1-8 16,3-1-3-16,3 0-9 16,-6 0-2-16,3 1-35 15,3-1-16-15,-6-2 43 16,6-1 23-16</inkml:trace>
  <inkml:trace contextRef="#ctx0" brushRef="#br0" timeOffset="28.997">6782 13842 200 0,'0'2'77'0,"-3"-4"-60"0,-3-1 28 0,6 3 9 16,0 0-17-16,0 0-4 15,0 0-15-15,0 0-4 0,0 0-8 16,0 0 0-16,0 0 4 0,0-5-2 15,0 5 1-15,0-3-3 16,6 3-1-16,-3 0 3 16,-3 0 3-16,5 0-6 15,1 0-3-15,9 0-6 16,-3-2-2-16,3-1 11 16,0 3 7-16,0-3-17 15,3 3-8-15,3 0 17 16,-1 0 8-16,1 3-5 15,-3-3-3-15,3 3-3 16,-6-1 1-16,0-2-1 16,-3 3 2-16,-6 0-4 15,2-1 0-15,4-2-1 16,-9 0-2-16,-3 0-6 0,3 0-2 16,0 0-4-16,-3 0-3 15,0 0-14-15,0 0-4 16,-3 0-64-1,0 3-26-15,-6-1 65 16</inkml:trace>
  <inkml:trace contextRef="#ctx0" brushRef="#br0" timeOffset="29.997">6883 13892 252 0,'0'0'93'0,"-3"0"-72"0,3 0 11 15,0 0 3-15,0 0-12 16,0 0-1-16,0 0-4 15,0 0-2-15,0 0-8 16,-3 0 1-16,3 3 2 0,0-1-4 16,0 4 1-16,-6 2 6 15,6 0 3-15,0 2-6 0,0 1-4 16,0 2 0-16,0 3 0 16,0 2-3-16,0 1-1 15,0 2-1-15,0 0 1 16,0 0-4-1,0 3 0-15,0-3 1 0,0 1 0 16,0-4 0-16,0 1 2 16,0-4-3-16,0 1 0 15,0-2-1-15,0-4 0 16,0 1-5-16,0-3-3 16,0 0-1-16,0-3 1 15,6-2-49-15,-6-3-23 16,3 0 42-16,0-3 20 0</inkml:trace>
  <inkml:trace contextRef="#ctx0" brushRef="#br0" timeOffset="30.997">6118 15395 156 0,'6'2'60'0,"-12"-2"-47"0,6-2 17 0,0 2 3 16,0 0-10-16,0-3-3 16,0 1-3-16,0-4-1 15,6 4-8-15,-6-4 6 0,3 4 5 16,-3-1-1-16,3 0-1 15,0 1-5-15,3-1-2 0,-3 0-2 16,9 1 2-16,-12 2-1 16,11-3 0-16,-5 0-1 15,3 3 2-15,3-2-1 16,-3-1 2-16,3 1 0 16,0-1 1-16,0 0-4 15,0 3-3-15,3-2 0 16,0-1 1-16,2 3-1 15,1 0 0-15,-3-3 1 16,0 3 1-16,-3-2-3 16,3-1-1-16,0 0 1 15,0 1 0-15,-1 2-2 16,1 0 1-16,6 0-4 0,-6 0 0 16,3 0-1-16,0 0 0 15,0 2 0-15,-4-2 0 16,1 0 0-16,0 3-2 15,0-3 0-15,0 0 3 16,0 0-7-16,0 0 1 16,6-3-10-16,-9 1-4 15,2-6-77-15,1 0-35 16,-3-3 68-16,0-2 33 16</inkml:trace>
  <inkml:trace contextRef="#ctx0" brushRef="#br0" timeOffset="31.997">6960 15067 192 0,'0'5'74'0,"-3"-5"-58"0,-3 0 16 16,6 0 4-16,0 0-9 16,0 0-1-16,0 0-6 0,0 0-3 15,0 0-9 1,0 0 1-16,0 0 2 0,0 0-2 0,-3 3 0 15,3 2-1-15,-3 3 2 16,3 0-1-16,0 2 2 16,0 4 7-16,0 2 6 15,0-1-15-15,-6 4-7 16,6 5-7-16,0 0-2 16,0-1 1-16,0 1 4 15,0 0-1-15,0 0 1 16,0 0 0-16,0-3 0 15,0 0 2-15,-3 0 2 16,0 0-1-16,3 3 2 16,0-3-2-16,0 0-1 0,0-2 5 15,0-3 4-15,0-3-3 16,0-2 2-16,0-3-32 16,3-3-13-16,0-3-63 15,-3-2-28-15,6-2 67 16,-6-3 31-16</inkml:trace>
  <inkml:trace contextRef="#ctx0" brushRef="#br0" timeOffset="32.998">7029 15302 208 0,'0'3'79'0,"0"0"-61"0,0-6 10 0,0 3 0 16,0 0-12-16,0 0-4 16,0 0-1-16,0 0 0 15,0-3-5-15,0 1 3 0,3-1 1 16,0 0 6-16,2 3 4 15,-2-2-4-15,6-1 1 16,-3 0-8-16,3 1-3 16,6-1-3-16,-3 3-3 0,-3 0 1 15,9 0-1-15,-9 3-7 16,3-1 0-16,0 1-15 16,-1 0-3-16,1-1-40 15,0 1-18-15,-6 0 44 16,3-3 22-16</inkml:trace>
  <inkml:trace contextRef="#ctx0" brushRef="#br0" timeOffset="33.998">7264 15099 260 0,'3'5'96'0,"-3"-5"-75"0,0 0 14 0,0 0 3 16,0 0-9-16,0 0-2 0,0 0-2 15,0 0-1-15,0 0-13 16,-3 2 2-16,0 1 1 0,3 2 1 16,-3 1 1-16,-3 2-2 15,3 0-1-15,0 2-5 16,3 1 0-16,0-1-5 15,0 6-2-15,0 0-3 16,0 3 1-16,0 2 1 16,0 3 2-16,3-1-3 15,0 4 0-15,3-1 1 16,-3 1 0-16,3-3-5 16,0-1 1-16,0 1-7 15,3-3-1-15,-7-2-6 16,7-3-2-16,-6-3-79 0,3-5-37 15,0-3 72 1,-3-2 34-16</inkml:trace>
  <inkml:trace contextRef="#ctx0" brushRef="#br1" timeOffset="34.998">2641 14281 204 0,'-3'-3'77'0,"3"1"-60"0,-5-1 6 0,5 3 1 15,0 0-13-15,-3-3-1 16,0 1 3-16,0-3 3 16,-3 2-8-16,3 0 9 15,3 3 3-15,-3 0-2 0,3 0 0 16,-3 3-8-16,-3 0-4 15,3 2-3-15,3 0 0 16,-3 3-4-16,3 0 0 0,0 3 1 16,0-1 0-16,0 1 0 15,3 2 0-15,-3 3 0 16,3 0 2-16,3 0 1 16,-3 2 3-16,0 1-1 15,6-1 0-15,-6-2-3 16,3 3 1-16,-1-6-2 15,7 0 2-15,-3 0-2 16,0-2 2-16,3-1 2 16,-9-2 2-16,6 0 3 15,0-2 4-15,0-4-10 16,3 1-2-16,-6-6-2 16,3 1 0-16,3-1 0 15,-6-2 0-15,5-1 0 0,-2-2 0 16,-6 0-5-1,6 0-1-15,-6-2 7 16,0-3 6-16,6-3-3 0,-9 0-2 16,3 0-1-16,0 0-1 15,-3 0-3-15,0 3 2 16,0 0-4-16,0 2 1 16,-3 1 4-16,0-1 4 15,3 3-6-15,-6-2-3 16,3-1 0-16,0 3 3 15,3 0 1-15,-9 0 1 16,3 3 6-16,0 0 6 0,1-1-15 16,-4 1-5-16,3 0 10 15,6 2 8-15,-9 0-12 16,9 3-2-16,0 0-8 16,0 0 0-16,-3 0-51 15,3 0-23-15,0 0 44 16,0 0 21-16</inkml:trace>
  <inkml:trace contextRef="#ctx0" brushRef="#br1" timeOffset="35.998">4395 12342 208 0,'0'2'77'0,"0"-2"-60"0,-3 0 19 0,3 0 7 16,0 0-2-16,0 0 0 0,-3 0-9 15,3 3-5-15,0 0-15 16,-6-1-5-16,6 6-1 15,0 6-3-15,0 1-2 0,0 4 0 16,0-1-1-16,0 4 0 16,0-1 0-16,6 0-9 15,-6 0-2-15,3 0-43 16,0-2-19-16,2-6 38 16,-2 0 17-16</inkml:trace>
  <inkml:trace contextRef="#ctx0" brushRef="#br1" timeOffset="36.998">4421 13255 292 0,'0'-6'110'0,"0"4"-86"0,6-6 5 0,-6 2-5 0,3 1-12 15,-3 0 1-15,3-1-4 16,0 1 2-16,3 3-6 16,-3-1 1-16,3 3 4 0,3 3 0 15,0 2 4-15,-6 0-9 16,-3 3-3-16,0 3-4 15,3-1 0-15,-3 1 2 16,0-1 2-16,0 1-3 0,-3 0 0 16,3-1 1-16,0-2 0 15,-3 0 0-15,-3 0 0 16,3-3-5-16,0 3-1 16,3-3 11-16,0 1 9 15,0-4-7-15,0 4-1 16,0-4-4-16,3 4 1 15,0-4 0-15,3 1 3 16,-3 0-1-16,3-3 2 16,6 2-4-16,0-2 0 15,3 0-1-15,5 0-2 16,-5 0 1-16,6 3-1 16,0 0-3-16,0-3 2 15,0 2-12-15,-4-2-5 0,4 0-56 16,-6-2-26-16,0-1 51 15,-3-2 25-15</inkml:trace>
  <inkml:trace contextRef="#ctx0" brushRef="#br1" timeOffset="37.998">4320 13879 204 0,'-6'-3'77'0,"3"1"-60"0,0-1 10 15,3 3 4-15,0 0-10 16,-3-3 0-16,3 3-1 16,-9 0 2-16,9 0-12 15,0 0 5-15,0 0 3 0,-3-2-2 0,3 2 3 16,0 0 1 0,0 0 2-16,0 0-14 0,0 0-5 15,0 0-2-15,3 2 1 16,0 1-8-16,3 0-1 15,-3-1 4-15,3 4 1 16,0-1 6-16,-3 0 2 16,0 0-2-16,3-2-3 15,-6 0 0-15,3-1-1 16,-3 4 0-16,0-4 0 16,0 1 0-16,0 2 0 15,0-2 0-15,-3 2 0 16,-3-2 0-16,0 2 0 15,0 0-7-15,0 1-3 16,3-1 1-16,-3 0 0 0,3-2 6 16,0 0 1-16,3-1 2 15,-3 1 0-15,3-1 0 16,0 1 2-16,0 0-1 16,3-1 2-16,-3 4-2 15,6-1-1-15,0 0 1 16,-3 1-1-16,3 2 0 15,0-1 0-15,-3 1 2 16,0 0 1-16,3 0 5 16,-3 0 3-16,-3 0-4 15,0 0 1-15,0 0-1 16,-3 0 3-16,-3 0-5 0,0 0-3 16,-3 0-1-16,3 0-1 15,-6 0-16-15,3 0-4 16,3 0-21-1,-2-1-7-15,5 1-86 16</inkml:trace>
  <inkml:trace contextRef="#ctx0" brushRef="#br1" timeOffset="38.998">4389 14731 264 0,'0'-3'101'0,"0"3"-78"0,-6-3 9 0,6 3-3 16,0 0-9-16,0 0-1 16,0 0-7-16,-3 0 0 15,0 0-7-15,0 3-3 0,-6 2-1 16,6 3-4-16,0 3 0 15,-6 2-5-15,-3 3-2 16,6 0 0-16,-6 0 4 16,3 0 3-16,3-3 4 0,0-3 4 15,3 1 4-15,3-3-4 16,-3 0-1-16,3-3-2 16,3 1-2-16,0-1 1 15,3 0-1-15,-3-2 0 16,3 2 0-16,0-2 0 15,0-1 0-15,3-2 0 16,-6 3 0-16,9-3 0 16,0 3 2-16,-9 2-1 15,6-2-1-15,0-1-4 16,0 1-2-16,2-3-19 16,1 0-7-16,-6 0-21 15,3 0-8-15,3 0 32 16,-6 0 15-16</inkml:trace>
  <inkml:trace contextRef="#ctx0" brushRef="#br1" timeOffset="39.998">4421 14807 272 0,'-6'19'101'0,"-3"-11"-78"0,6 3 11 0,0-6-1 15,3 0-18-15,-5 3-6 0,2 3-5 16,3-1-4-16,-3 1 1 16,3-1-1-16,0 4 0 0,-6-1-3 15,3 5 2-15,3 1-8 16,0-3-2-16,0 0-93 15,0-3-43 1,3-5 75-16</inkml:trace>
  <inkml:trace contextRef="#ctx0" brushRef="#br1" timeOffset="40.998">5680 13207 216 0,'0'0'82'0,"0"-3"-64"0,-3 3 7 15,3 0-1-15,0 0-9 16,0 0 2-16,-3 0-4 16,3 3 2-16,-3 0-8 15,-3 2 5-15,3 3 3 0,0 2-1 16,3 1 0-16,0 0-4 15,0-1-1-15,0 1-5 16,0 2-1-16,3-3-1 0,0 1 1 16,3 2-2-16,-3-2-1 15,-3-1 1-15,3-2-1 16,0 0 2-16,3 0 1 16,-6 0 3-16,3 0 3 15,0-3 2-15,6 1 3 16,-6-1-7-16,0 0-2 15,3 1-5-15,-3-1-1 16,-3-2 1-16,3 2 0 16,-3 0 0-16,0 0 0 15,0 1 0-15,0-1 0 16,0-2-7-16,0-1-3 0,-3 1 19 16,3 2 8-16,-3-2-6 15,-3 0-3-15,0-1-5 16,0 1-3-16,0-1-4 15,3 1 0-15,-9-3-5 16,3 0 1-16,3 0-23 16,-5 0-7-16,2 0-35 15,3 0-14-15,0 0 46 16,3 0 21-16</inkml:trace>
  <inkml:trace contextRef="#ctx0" brushRef="#br1" timeOffset="41.998">5659 13342 184 0,'12'-8'71'0,"-9"0"-55"0,9-3-2 0,-6 6-4 16,3-3-9-16,-3 0-3 15,3 3 7-15,3 0 6 16,-6-1-5-16,3 1 23 0,3 2 10 15,-3 1-8-15,3-1-6 16,-1 0-14-16,1 3-7 16,0-2-47-16,0-1-19 15,3 1 31-15,-9-1 15 16</inkml:trace>
  <inkml:trace contextRef="#ctx0" brushRef="#br1" timeOffset="42.998">5808 14239 184 0,'0'0'68'0,"0"0"-52"0,0 2-3 0,0-2-3 15</inkml:trace>
  <inkml:trace contextRef="#ctx0" brushRef="#br1" timeOffset="43.998">5796 14247 311 0,'-6'5'25'15,"0"0"-13"-15,3 3 12 0,-8 3 3 16,2-1-3-16,3 1-2 16,-3-1-10-16,6 4-5 15,-6-1-4-15,6-2-3 16,0-1-2-16,-6 1 1 16,6-1 1-16,3-2 2 15,-3 0-1-15,-3 0-1 16,6 0 3-16,0 3 0 0,0-1-1 15,6-2 1-15,-3 3-2 16,-3-3 2-16,3 0-2 16,6 0 2-16,-6-1 0 15,6 1 3-15,-6-2-3 16,3 2 0-16,0-3 1 16,0 0 0-16,3 0-2 15,2 1 1-15,-5-1-2 16,3-2-1-16,3-1 1 15,-6-2-1-15,3 0 0 16,6-2 2-16,-15-1-1 16,6 0 2-16,3-2-2 15,-3 0-1-15,3-3-2 16,0 0 1-16,-6 0 1 16,9-3 0-16,-9 1-3 0,6-1 2 15,-7 1 1-15,-2-1 0 16,0 1 0-16,0 2 2 15,0 0-1-15,0 0 2 16,-2 2-2-16,-7 1 2 16,6 0 2-16,-6 2 2 15,6 1-1-15,-9 2-1 16,3 0-3-16,0 2-2 16,0 1-2-16,6-1-1 15,-12-2-5-15,6 3 0 0,-3 0-9 16,0 2-4-1,3 0-22-15,-2 3-8 16,-4 0 27-16,6 0 12 0</inkml:trace>
  <inkml:trace contextRef="#ctx0" brushRef="#br1" timeOffset="44.998">5740 15048 260 0,'-6'3'96'0,"3"-6"-75"0,3 3 17 0,0 0 3 15,0 0-13 1,0 0-4-16,0 0 2 15,0 0 0-15,-3 0-13 0,3 0-8 0,-9 3-3 16,6 0-2-16,3 4 2 16,-3 1-21-16,-3-2-9 15,3 2-2-15,0 0 3 16,3-3 2-16,-6 0 3 16,6-2-12-16,0-1-4 15,0 1-1-15,0-3-1 16,0 0 13-16,0-3 8 0,6-2 10 15,-6 0 5-15,3 0 9 16,6-3 5-16,-6 0 10 16,9 2 7-16,-9 1 1 15,0 2 1-15,6 1-8 16,-6-1 0-16,0 3-8 16,3 0-3-16,0 0-3 15,3 3-2-15,-3-1-3 16,2 1-2-16,4 0 1 15,-6-1 1-15,3 1-1 16,3 0 2-16,0-1 2 16,-9 4 2-16,-3-4 3 15,3 4 4-15,0-1-2 16,3 0 3-16,-6 0-2 16,0 1 0-16,0-1-3 0,0 3 1 15,0 0 0-15,-6 2 3 16,3 1-12-16,0 0-3 15,3-1-2-15,-3 3 1 16,-9 1 1-16,6-1 1 16,0 0 0-16,-3 0 2 15,3 1-3-15,-6-1 0 16,4 0 5-16,2-2 5 16,0-1-5-16,0 1-2 15,3-1-10-15,3 1-5 16,-6-6-33-16,6 1-15 15,0-4 34-15</inkml:trace>
  <inkml:trace contextRef="#ctx0" brushRef="#br1" timeOffset="45.998">7246 12829 232 0,'3'-8'88'0,"0"0"-69"0,6-6-3 16,-9 7-4-16,6-4-9 15,0-2 0-15,0 0-3 16,0-1-1-16,-3 1 1 15,-3 0 2-15,0 0 3 0,0 2 7 16,0 3 2-16,0 0-3 0,-9 0 1 16,3 0-9-16,-3 3-2 15,3 2-6-15,-6 3 1 16,0 0-7-16,0 3-1 16,0 2 2-16,0 3 1 15,3-3 8-15,-3 3 2 16,0 0 5-16,4-2 1 15,2-1 5-15,3 0 3 16,-3 1-6-16,3-4-3 0,3 1-1 16,0 2-1-1,0 0 0-15,3 1 2 0,-3-1-1 16,6 3 0-16,-3 0-3 16,-3 2-2-16,3 1 1 15,0 2 1-15,2 0 1 16,-5 1 3-16,3-1 1 15,0-2 1-15,0-1-2 16,3-2-1-16,-6 0-3 16,0 0 1-16,0 2-2 15,0-4-1-15,-6 4 1 16,0 1-1 0,3-6 2-16,-5 1-1 15,2-1 2-15,-6 0-2 16,6-2-1-16,0-1 3 0,-6-4 0 15,3-4 3-15,0 1 3 16,0 0 2-16,6 0 3 16,-6-1-9-16,6 1-3 15,3 0-2-15,0-3 0 16,0 0 2-16,0 0 1 16,3 0-10-16,3 3-5 15,-3-3 3-15,3 0 5 16,6 3 1-16,0-1 1 15,0 1 2-15,3 0 0 16,0 2 0-16,-1 0 0 16,1 1-14-16,0-1-5 15,3-2-85-15,-3-1-38 16,0 1 72-16</inkml:trace>
  <inkml:trace contextRef="#ctx0" brushRef="#br1" timeOffset="46.998">7398 13810 272 0,'0'0'101'15,"-3"-3"-78"-15,6 3 0 0,-3 0-4 0,0-2-9 16,0-3 0-16,3-3 7 16,0-3 4-16,3 0-11 15,-6 1 3-15,0-1 1 0,0 1 4 16,0-1 1-16,-6 1-21 16,3-1-8-16,0 0 2 15,-6 1 1-15,3-1 0 16,-6 3 2-16,3 0-2 15,3 3 0-15,3 2-1 16,-6 1 2-16,0 2-1 16,3 2 0-16,3 1 1 0,-6 0 4 15,6 2 1-15,-6 0 1 16,3 1 0-16,6 1 2 16,-6 1 1-16,3-2 1 15,1 2 0-15,2-3 0 16,0 0 0-16,0 1 2 15,2-1-1-15,1-3 2 16,3 1-6-16,-3 2-1 16,3 1 2-16,0-1 1 15,0 0-4-15,3-2 1 16,3 0 2-16,-6-1 1 16,3 1-1-16,-3-1 1 0,0 1 0 15,-3 0 1 1,0 2-2-16,0-2 1 0,3 2-2 15,-6 0-1-15,0 1 3 16,0 2 0-16,0-1 3 16,0 4 1-16,0 0-3 15,0-1-1-15,0 3-1 16,-6 3 1-16,0 0-22 16,3 3-7-16,-6-1-36 15,6 1-15-15,-6-1 38 16,6-2 21-16</inkml:trace>
  <inkml:trace contextRef="#ctx0" brushRef="#br1" timeOffset="47.998">7490 14876 284 0,'0'3'107'0,"-6"-6"-83"0,6 3 13 16,0 0-1-16,0 0-6 16,-3 0 2-16,0 0-7 15,3 0-3-15,-6 3-12 0,3 0-2 0,0-1 2 16,0 4-6-16,-3 1-2 16,3 1-4-16,0 3 1 15,3 0-1-15,-6-1 0 16,3 3-5-16,3-2-3 15,-3 2-14-15,3-2-5 16,-3-1-36-16,3 1-15 16,0 0-40-1</inkml:trace>
  <inkml:trace contextRef="#ctx0" brushRef="#br1" timeOffset="48.998">7615 14866 268 0,'-6'8'101'0,"3"-6"-78"0,3 1 2 0,0-3-5 16,-3 3-16-16,3-1-1 16,0 1-5-16,0 2-2 15,0 0 3-15,-3 1 2 0,3-1 2 16,0 3 3-16,0 3 3 15,0-1-2-15,0 1 1 16,3-1-7-16,0 1-1 16,0-3 0-16,3 0 2 15,-3-3-3-15,6 0-2 16,-6-2 4-16,0-3 1 16,6 0 2-16,-3-3 0 0,3-2 0 15,2 0 0 1,-5-1-2-16,3-1 1 0,3-4-2 15,-6 3 2 1,3-3-4-16,-6 3 0 0,6 1 1 16,-6-1 2-16,-3 0-1 15,0 0 2-15,0 0 7 16,0 0 3-16,-3 0 5 16,-6 0 1-16,6 0-10 15,-9 3-5-15,3-3-6 16,3 3 1-16,-9-1 1 15,4 4 0-15,-1-1-5 16,0 3 1-16,0 0-5 16,6 0-1-16,-3 0-13 15,3 0-3-15,0 0-72 16,3 0-33-16,3 0 68 0,0-5 31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90B879-A2C2-47F9-BF52-676F1E82B3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127CC2-03EA-4154-B69E-9184AC67B4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4D81D9B-422B-4402-A794-87678D3F5E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567915-8B38-4589-AE7C-08595D71C8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382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B1D2C34-4D17-4C7E-8CF5-4D99AEA5F2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7EB7CC0-BF77-4370-9778-320415377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861FF1-60D2-4158-9838-2114F26B13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F687B40-76A5-4A78-BACC-8033EFCAC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FBAFCB-CC78-40B1-8771-2456CC3A855A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81B0D00-4485-4217-BC18-E1DCFF12E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3423AFF-229C-438E-BA1B-420F85A84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B43A075-9EC3-4739-A0A5-33107FE46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BE9C8F-B298-4FA8-BC81-39ACFD6A78B0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BB5695D-4EE0-4845-8B0D-37B061B9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6C69968D-204C-4F80-B585-03AB5FC47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712FEF-C235-4191-8C84-E57E556ED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EE426C-4947-4B59-B853-931BF851235C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2291C1F-FA8B-474A-9D85-B81CA59CC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F05B6111-1F07-4F28-B53C-7C67F5EC3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8272BE9C-96AE-47AA-9DE4-2725B87A0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1444E7-0550-4629-91A7-B9A59C0621E0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A50D15E5-6157-44C1-80B6-D0C9AD1B8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46A38DAC-BCA5-4AE9-8E0B-205D933BE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13B7422D-EFF8-428C-86C8-FB038AB42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D0BD2A-8E31-402B-A215-236E1421BB0A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83E04517-81E4-45F4-97EE-6793B671A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02562A1-56D8-4C95-876C-47480662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51E863C3-17FC-4DE4-8E67-E42E8A7CC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4FF39-BE2F-4E4C-8141-0C251D427A4A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E1C38249-7411-4758-9555-500B196C0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869D13F-C9EE-4174-8DCD-F85219757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EC411015-77BA-46D9-A196-E49B6E1D8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9448BC-8FB5-430E-B412-094DDA83B073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05E1476-9889-44C7-975F-5B65A22E3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CDEBE1C-AC10-405B-9F8D-E2A87BDC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B42AACE-FE95-4B86-8E76-5D6C299FF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F11909-5499-4D54-9D24-87347DBB674E}" type="slidenum">
              <a:rPr lang="zh-TW" altLang="en-US" sz="1300" smtClean="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9C55EBB2-3579-41BC-836C-1EAEB186A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9C9AF08-788F-42F1-991C-EE93539AD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67DDA57-4C75-4D63-A3F0-DEE9E7341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E3D5E1-2DAB-4EEE-B1A1-660FE432B6C1}" type="slidenum">
              <a:rPr lang="zh-TW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9F515429-8586-4205-93B1-9834BB5BB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D0969B0-43A0-4471-9B72-7E90FCCD6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E22FBF4E-EC65-47E1-A821-4EA32EFAF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B81910-8E19-4804-A5B4-92EF9737109D}" type="slidenum">
              <a:rPr lang="zh-TW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C607B30E-9E20-48EA-A1FE-F63ECDA4F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AF23EAF-FBD7-417B-8AAD-D5929731E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C0581F8B-B9CF-4021-82F4-2BF6929AC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C18A42-4A2D-4EC3-93F1-F052CC4070D3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5F061BA9-18A7-4464-8430-18C875588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1D4D528D-A125-4C3E-9F0E-272C0ACD2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BC85B2D-A048-41E4-A074-2B95CC0A9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EA565C-3C46-4E13-B145-4275AB252E31}" type="slidenum">
              <a:rPr lang="zh-TW" altLang="en-US" sz="1300" smtClean="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809800C-18CC-47CC-8645-C8E9D55E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D921732-4A05-4602-B23F-5E9C7564E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E936408-84EB-49F1-A9FC-33C4783C2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918021-430D-4276-B46A-0938359BCB6E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6C12B84-E9BA-4468-9BCA-909D597CE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6792903F-8DC7-48F6-B010-8F52A3D71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7DF0C40A-1F3E-4468-9372-216D1BCA9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6F757C-9208-44AD-B5C6-199C273C0CFC}" type="slidenum">
              <a:rPr lang="zh-TW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BE891A5E-E6FB-4146-8D4D-0D0644E98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0D841C9D-8681-49D8-B816-9162B0D50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CA33634F-4FFB-42D7-B9DB-06CF97624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361920-CB66-42F1-972A-E8B0CA023EB7}" type="slidenum">
              <a:rPr lang="zh-TW" altLang="en-US" sz="1300" smtClean="0"/>
              <a:pPr>
                <a:spcBef>
                  <a:spcPct val="0"/>
                </a:spcBef>
              </a:pPr>
              <a:t>25</a:t>
            </a:fld>
            <a:endParaRPr lang="en-US" altLang="zh-TW" sz="13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5FCE4EF0-EBFD-4651-A13D-833E7B329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7638BD20-10A9-46B7-9A6F-8F06C3DD3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BDE50CF1-2D46-4BDA-91CC-BA48855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8B2274-F74A-4587-A93B-DBC4306E635F}" type="slidenum">
              <a:rPr lang="zh-TW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DC9694AB-6F60-40D5-8BB1-94702B43F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0E5883A4-91CD-43EB-9B92-4B5DFA232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D4AF9C4A-C226-4E04-9E65-71DF9362F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5D3BC9-2C18-4A78-B407-A870C3434151}" type="slidenum">
              <a:rPr lang="zh-TW" altLang="en-US" sz="1300" smtClean="0"/>
              <a:pPr>
                <a:spcBef>
                  <a:spcPct val="0"/>
                </a:spcBef>
              </a:pPr>
              <a:t>27</a:t>
            </a:fld>
            <a:endParaRPr lang="en-US" altLang="zh-TW" sz="130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F7B0A2B0-8FD4-4279-88B7-7FC1E15EE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5B04ABED-3DB7-4EAF-A97D-DD4804491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A1D69DED-8001-44F3-A542-50A1279D6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6D7156-6AD1-4CD5-AC1E-434AC0F035A1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26927169-6280-4D31-9C87-71C5833B9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302928BD-58FF-456F-8334-9EF5DFBED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C9303E42-264D-4371-AE38-FD8FA2E41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DDFE4A-9C38-4324-B34E-4F79ACCE63EF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509E3AEC-19AE-471A-A9F6-7051DA157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146DB8EB-7468-4DF6-8F00-9B0D440AD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E99A2346-989F-40BD-AC5F-C0AB1F229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39E7AE-E889-4C0C-98D4-441A73935276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D9B8EB5C-CC9D-426F-8A2D-04FD466B5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44BF76A8-9B84-43BE-85B5-C019F969E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9B1BB47-7DC0-4F0D-BFEB-8677FB1F2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9E101A-8C66-46FE-8776-F020DBC9CCB5}" type="slidenum">
              <a:rPr lang="zh-TW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1D7A42-729F-428C-BB9A-B5A27DD39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88D705D-A937-43DE-9CCA-AA7CD1F54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019E0CE-03D0-4F08-975C-FA1E9A951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5482BA-B4ED-471F-9F8D-AAAC13F9B497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D890559-97B6-4E3E-9416-469F90B23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60C9CFF-6790-4723-BC97-2CD2653C0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影像版面配置區 1">
            <a:extLst>
              <a:ext uri="{FF2B5EF4-FFF2-40B4-BE49-F238E27FC236}">
                <a16:creationId xmlns:a16="http://schemas.microsoft.com/office/drawing/2014/main" id="{649F7953-ED78-4938-9E3A-92A4C908C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13667" name="備忘稿版面配置區 2">
            <a:extLst>
              <a:ext uri="{FF2B5EF4-FFF2-40B4-BE49-F238E27FC236}">
                <a16:creationId xmlns:a16="http://schemas.microsoft.com/office/drawing/2014/main" id="{A4F90E4B-F68C-4785-AA2C-E9A3E374B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3668" name="投影片編號版面配置區 3">
            <a:extLst>
              <a:ext uri="{FF2B5EF4-FFF2-40B4-BE49-F238E27FC236}">
                <a16:creationId xmlns:a16="http://schemas.microsoft.com/office/drawing/2014/main" id="{2610495F-3D77-457F-9CF9-1BCE3CDB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BBA6E7-0512-4533-A423-70ED1071B3EC}" type="slidenum">
              <a:rPr lang="zh-TW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609C051-2467-46EA-BB75-A08CA52B3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B93EF-48EB-4950-948D-75B7CC3E4CE2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6F845F7-331F-45F6-A433-48F4D925F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DB125391-C8A6-4570-A6C0-6721C1310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65C265C-9724-43DE-8B8A-0C8D013CF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7BA563-A26F-4E3B-861A-AA8E01AAA1D8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761F47C-9F11-4294-AA52-35348D033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9C8BE76-8163-410E-B926-F20EE3970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3D93216-42F6-47B0-952C-EC20FA492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951D9A-438C-4AA5-98AC-E814CAFBE8D4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ADB30448-2637-4F74-8829-2A442A6F2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F545752C-C409-443D-ABEE-590A715A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E4D7161-CAFB-4C2F-8C60-556B5B574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50C667-FCC4-453A-A875-2B69A1C7EFB7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41B4A8A-33F8-40DC-995F-5D3CEE75C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54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564C9B0-869D-4212-9AC8-3A93E4230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494683-7EA1-45B4-A82B-5F5E4545FC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28F56-23B2-44F2-A3DE-1CE87FF649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5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45DD79-96FE-46B7-95E4-BEAA744104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254-9769-43F1-A028-F50B4F0F8D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9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1" y="0"/>
            <a:ext cx="2794000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0"/>
            <a:ext cx="8194431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F030D5-B867-4790-87A7-B2B850C58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C628B-E7D1-44A0-942C-51860A9AD2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047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B8CBAC-4024-4601-9269-89FB3172B3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BADC-392D-43A8-AC1E-8D7F45A651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15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1385" y="990600"/>
            <a:ext cx="5494215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1385" y="3771900"/>
            <a:ext cx="5494215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C289ED-A33A-48D1-9EBA-598BE1707E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4E95C-BD25-4689-B299-74840A07F9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8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1385" y="990600"/>
            <a:ext cx="5494215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1385" y="3771900"/>
            <a:ext cx="5494215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B1ADD0-6468-4DAC-9649-4417757383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0B0F0-2C39-4FE1-B5FC-7A035E1804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8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144" y="-1"/>
            <a:ext cx="10881857" cy="78970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143" y="990600"/>
            <a:ext cx="11765706" cy="5295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1C8AC9-5273-41AD-90F0-39F05481C4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7EFC-D34C-44AA-B130-8E5281BC63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68E578-D322-4D80-BC3B-AF769CD81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48F9-A56C-4604-A576-A2028BFFE6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2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C7DB16-68C2-4A86-880B-D077870AED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DC0A-EA26-4612-BBE8-6EFA850488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76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E0B62-7BC8-44B8-B970-969577841A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CBC0-2E3D-4385-83A3-A7AD87D985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71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C640192-45F4-4389-81CF-D46F732AF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3792-45E4-4E5C-AB97-92DD4CFD62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40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6DCA1CA-AF39-4B59-9A18-3C72F67EDF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9E927-C990-42D0-AB42-CFFE00EFD6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8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768C29-F24A-4A21-8EE2-5876C3883E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016D-12C5-45F6-8EB0-A49B1F5F50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37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3245A2-7105-49C4-956E-0C9CDF7C42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D782-9163-4060-9536-DDF2FAF07B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6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FA81B9F-F15D-46F3-A296-DA1B138D2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0198" y="-1"/>
            <a:ext cx="10945802" cy="83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906DE5-D80E-4A3F-BC36-5192EC9A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0198" y="914400"/>
            <a:ext cx="117017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9440E7-1358-43D3-B835-3ADEBA896C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20AE96F-F944-4205-9D12-00B71FE60B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E0DB012-84BB-4640-BF30-1874D899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6400800"/>
            <a:ext cx="94878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en-US" altLang="zh-TW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標楷體" pitchFamily="65" charset="-120"/>
                <a:cs typeface="+mn-cs"/>
              </a:rPr>
              <a:t>Discrete Math</a:t>
            </a:r>
            <a:r>
              <a:rPr kumimoji="1" lang="zh-TW" altLang="en-US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標楷體" pitchFamily="65" charset="-120"/>
                <a:cs typeface="+mn-cs"/>
              </a:rPr>
              <a:t> </a:t>
            </a:r>
            <a:r>
              <a:rPr kumimoji="1" lang="en-US" altLang="zh-TW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標楷體" pitchFamily="65" charset="-120"/>
                <a:cs typeface="+mn-cs"/>
              </a:rPr>
              <a:t>Shortest Paths in Chapter 4</a:t>
            </a:r>
            <a:endParaRPr lang="en-US" altLang="zh-TW" sz="1600" dirty="0">
              <a:solidFill>
                <a:schemeClr val="accent2"/>
              </a:solidFill>
              <a:latin typeface="+mj-lt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FFDCD20-7858-4FDA-A31F-CE49C8580329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D689B285-1AAB-4E5E-A41B-9EC93DFB43E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FEE67DFE-6292-4042-9994-6E2EC2DEEA80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4384F1D6-51F2-4B22-826D-87DCD445C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850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2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Dijkstras_Algorithm.pp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ial's_Algorithm.pp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Radix_Heap_Algorithm.pp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8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Breadth_First_Search.pp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82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9E9185D7-4B21-4672-94E9-89C9A576C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818D1A-F9BC-4326-8EBA-3E5E2E331878}" type="slidenum">
              <a:rPr lang="zh-TW" altLang="en-US" sz="140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01FA0737-1937-40FA-8743-85A02875F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1524000"/>
            <a:ext cx="8420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zh-TW" sz="400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AD454F29-4EF1-420C-B63C-64059BC6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3784600"/>
            <a:ext cx="71818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b="1" u="sng" dirty="0">
                <a:ea typeface="新細明體" panose="02020500000000000000" pitchFamily="18" charset="-120"/>
              </a:rPr>
              <a:t>Contents:</a:t>
            </a:r>
          </a:p>
          <a:p>
            <a:pPr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Breadth-First Search (SP for unit/unweighted graph)</a:t>
            </a:r>
          </a:p>
          <a:p>
            <a:pPr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Shortest Paths for weighted graphs</a:t>
            </a:r>
          </a:p>
          <a:p>
            <a:pPr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Dijkstra’s Algorithms</a:t>
            </a:r>
          </a:p>
          <a:p>
            <a:pPr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Algebraic SP Algorithms</a:t>
            </a:r>
          </a:p>
          <a:p>
            <a:pPr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Directed Graphs and Multigraphs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6115D15B-C8A6-4CB8-A827-776AF83B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0"/>
            <a:ext cx="1035303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dirty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rPr>
              <a:t>Discrete Mathematics for Network Flows</a:t>
            </a:r>
            <a:endParaRPr lang="en-US" altLang="zh-TW" sz="4400" dirty="0">
              <a:solidFill>
                <a:schemeClr val="tx2"/>
              </a:solidFill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102" name="Rectangle 11">
            <a:extLst>
              <a:ext uri="{FF2B5EF4-FFF2-40B4-BE49-F238E27FC236}">
                <a16:creationId xmlns:a16="http://schemas.microsoft.com/office/drawing/2014/main" id="{5FDBAA45-7E09-45AF-84DF-B61281A6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676400"/>
            <a:ext cx="8420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solidFill>
                  <a:schemeClr val="tx2"/>
                </a:solidFill>
                <a:ea typeface="新細明體" panose="02020500000000000000" pitchFamily="18" charset="-120"/>
              </a:rPr>
              <a:t>Shortest Paths</a:t>
            </a:r>
            <a:endParaRPr lang="en-US" altLang="zh-TW" sz="4000" dirty="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投影片編號版面配置區 5">
            <a:extLst>
              <a:ext uri="{FF2B5EF4-FFF2-40B4-BE49-F238E27FC236}">
                <a16:creationId xmlns:a16="http://schemas.microsoft.com/office/drawing/2014/main" id="{030D4674-D85A-4B50-AC9B-F9FC96659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50202E-576A-41F4-91D2-A5304964E114}" type="slidenum">
              <a:rPr lang="zh-TW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F39095D-4CD5-4D8B-B328-A6EAC3EEB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form for SSSP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4" name="Object 8">
                <a:extLst>
                  <a:ext uri="{FF2B5EF4-FFF2-40B4-BE49-F238E27FC236}">
                    <a16:creationId xmlns:a16="http://schemas.microsoft.com/office/drawing/2014/main" id="{D5CA2E0A-C668-450A-B283-BB28B887ADF5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211264" y="920751"/>
                <a:ext cx="4108321" cy="247562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Primal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formulation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84" name="Object 8">
                <a:extLst>
                  <a:ext uri="{FF2B5EF4-FFF2-40B4-BE49-F238E27FC236}">
                    <a16:creationId xmlns:a16="http://schemas.microsoft.com/office/drawing/2014/main" id="{D5CA2E0A-C668-450A-B283-BB28B887AD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211264" y="920751"/>
                <a:ext cx="4108321" cy="2475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5" name="Object 12">
                <a:extLst>
                  <a:ext uri="{FF2B5EF4-FFF2-40B4-BE49-F238E27FC236}">
                    <a16:creationId xmlns:a16="http://schemas.microsoft.com/office/drawing/2014/main" id="{9BFF9EFC-1E5B-42F2-9730-D25FAEA85E78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6321607" y="995964"/>
                <a:ext cx="3964263" cy="202360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formulation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2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ree</m:t>
                      </m:r>
                      <m:r>
                        <m:rPr>
                          <m:nor/>
                        </m:rPr>
                        <a:rPr lang="zh-TW" altLang="en-US" sz="2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22885" name="Object 12">
                <a:extLst>
                  <a:ext uri="{FF2B5EF4-FFF2-40B4-BE49-F238E27FC236}">
                    <a16:creationId xmlns:a16="http://schemas.microsoft.com/office/drawing/2014/main" id="{9BFF9EFC-1E5B-42F2-9730-D25FAEA85E7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6321607" y="995964"/>
                <a:ext cx="3964263" cy="2023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6" name="Object 11">
                <a:extLst>
                  <a:ext uri="{FF2B5EF4-FFF2-40B4-BE49-F238E27FC236}">
                    <a16:creationId xmlns:a16="http://schemas.microsoft.com/office/drawing/2014/main" id="{90518F64-D05D-4556-BA8E-EF644DFA4686}"/>
                  </a:ext>
                </a:extLst>
              </p:cNvPr>
              <p:cNvSpPr txBox="1"/>
              <p:nvPr/>
            </p:nvSpPr>
            <p:spPr bwMode="auto">
              <a:xfrm>
                <a:off x="1140661" y="3236655"/>
                <a:ext cx="4754908" cy="310330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1−1: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=+1,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\{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vertices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−1),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\{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−1: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vertices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except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−1),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=+1,</m:t>
                      </m:r>
                      <m: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\{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86" name="Object 11">
                <a:extLst>
                  <a:ext uri="{FF2B5EF4-FFF2-40B4-BE49-F238E27FC236}">
                    <a16:creationId xmlns:a16="http://schemas.microsoft.com/office/drawing/2014/main" id="{90518F64-D05D-4556-BA8E-EF644DFA4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0661" y="3236655"/>
                <a:ext cx="4754908" cy="3103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7" name="Object 16">
                <a:extLst>
                  <a:ext uri="{FF2B5EF4-FFF2-40B4-BE49-F238E27FC236}">
                    <a16:creationId xmlns:a16="http://schemas.microsoft.com/office/drawing/2014/main" id="{7AAC99FF-C46C-4F88-BCE1-321DAB113C7C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794375" y="3008055"/>
                <a:ext cx="5066614" cy="10096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reduced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optimality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87" name="Object 16">
                <a:extLst>
                  <a:ext uri="{FF2B5EF4-FFF2-40B4-BE49-F238E27FC236}">
                    <a16:creationId xmlns:a16="http://schemas.microsoft.com/office/drawing/2014/main" id="{7AAC99FF-C46C-4F88-BCE1-321DAB113C7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794375" y="3008055"/>
                <a:ext cx="5066614" cy="1009650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888" name="Text Box 19">
            <a:extLst>
              <a:ext uri="{FF2B5EF4-FFF2-40B4-BE49-F238E27FC236}">
                <a16:creationId xmlns:a16="http://schemas.microsoft.com/office/drawing/2014/main" id="{210D53BB-F367-4014-95C2-87F84F430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63595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22890" name="文字方塊 2">
            <a:extLst>
              <a:ext uri="{FF2B5EF4-FFF2-40B4-BE49-F238E27FC236}">
                <a16:creationId xmlns:a16="http://schemas.microsoft.com/office/drawing/2014/main" id="{6C0887ED-F393-4B2D-915C-68BADC00C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9" y="1758511"/>
            <a:ext cx="5900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 err="1">
                <a:ea typeface="新細明體" panose="02020500000000000000" pitchFamily="18" charset="-120"/>
              </a:rPr>
              <a:t>s.t.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p:sp>
        <p:nvSpPr>
          <p:cNvPr id="122891" name="文字方塊 15">
            <a:extLst>
              <a:ext uri="{FF2B5EF4-FFF2-40B4-BE49-F238E27FC236}">
                <a16:creationId xmlns:a16="http://schemas.microsoft.com/office/drawing/2014/main" id="{5D547C6E-BDBC-46E0-9D15-24BDB72E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3457" y="1887760"/>
            <a:ext cx="62516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 err="1">
                <a:ea typeface="新細明體" panose="02020500000000000000" pitchFamily="18" charset="-120"/>
              </a:rPr>
              <a:t>s.t.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p:sp>
        <p:nvSpPr>
          <p:cNvPr id="122892" name="文字方塊 1">
            <a:extLst>
              <a:ext uri="{FF2B5EF4-FFF2-40B4-BE49-F238E27FC236}">
                <a16:creationId xmlns:a16="http://schemas.microsoft.com/office/drawing/2014/main" id="{9155DD15-1A63-45E5-A60D-12605C54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822" y="4123234"/>
            <a:ext cx="3007746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For 1-1, 1-ALL SP:  let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1-1 (</a:t>
            </a:r>
            <a:r>
              <a:rPr lang="en-US" altLang="zh-TW" sz="2000" i="1" dirty="0">
                <a:ea typeface="新細明體" panose="02020500000000000000" pitchFamily="18" charset="-120"/>
              </a:rPr>
              <a:t>s-</a:t>
            </a:r>
            <a:r>
              <a:rPr lang="en-US" altLang="zh-TW" sz="2000" i="1" dirty="0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     SP obj:  max</a:t>
            </a:r>
            <a:r>
              <a:rPr lang="zh-TW" altLang="en-US" sz="2000" dirty="0"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1-ALL (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i="1" dirty="0">
                <a:ea typeface="新細明體" panose="02020500000000000000" pitchFamily="18" charset="-120"/>
                <a:sym typeface="Wingdings" panose="05000000000000000000" pitchFamily="2" charset="2"/>
              </a:rPr>
              <a:t>-V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SP obj:  max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94" name="物件 3">
                <a:extLst>
                  <a:ext uri="{FF2B5EF4-FFF2-40B4-BE49-F238E27FC236}">
                    <a16:creationId xmlns:a16="http://schemas.microsoft.com/office/drawing/2014/main" id="{F3AD5DEE-4A33-45DE-999B-5BC4511BBE05}"/>
                  </a:ext>
                </a:extLst>
              </p:cNvPr>
              <p:cNvSpPr txBox="1"/>
              <p:nvPr/>
            </p:nvSpPr>
            <p:spPr bwMode="auto">
              <a:xfrm>
                <a:off x="8463704" y="4665167"/>
                <a:ext cx="1784209" cy="3944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94" name="物件 3">
                <a:extLst>
                  <a:ext uri="{FF2B5EF4-FFF2-40B4-BE49-F238E27FC236}">
                    <a16:creationId xmlns:a16="http://schemas.microsoft.com/office/drawing/2014/main" id="{F3AD5DEE-4A33-45DE-999B-5BC4511B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3704" y="4665167"/>
                <a:ext cx="1784209" cy="394496"/>
              </a:xfrm>
              <a:prstGeom prst="rect">
                <a:avLst/>
              </a:prstGeom>
              <a:blipFill>
                <a:blip r:embed="rId7"/>
                <a:stretch>
                  <a:fillRect r="-341" b="-1846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95" name="物件 4">
                <a:extLst>
                  <a:ext uri="{FF2B5EF4-FFF2-40B4-BE49-F238E27FC236}">
                    <a16:creationId xmlns:a16="http://schemas.microsoft.com/office/drawing/2014/main" id="{50A6F986-77FE-46E9-8C1F-A646AD165BB9}"/>
                  </a:ext>
                </a:extLst>
              </p:cNvPr>
              <p:cNvSpPr txBox="1"/>
              <p:nvPr/>
            </p:nvSpPr>
            <p:spPr bwMode="auto">
              <a:xfrm>
                <a:off x="8303739" y="4194763"/>
                <a:ext cx="2557251" cy="40628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func>
                        <m:func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TW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95" name="物件 4">
                <a:extLst>
                  <a:ext uri="{FF2B5EF4-FFF2-40B4-BE49-F238E27FC236}">
                    <a16:creationId xmlns:a16="http://schemas.microsoft.com/office/drawing/2014/main" id="{50A6F986-77FE-46E9-8C1F-A646AD16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3739" y="4194763"/>
                <a:ext cx="2557251" cy="406286"/>
              </a:xfrm>
              <a:prstGeom prst="rect">
                <a:avLst/>
              </a:prstGeom>
              <a:blipFill>
                <a:blip r:embed="rId8"/>
                <a:stretch>
                  <a:fillRect b="-1492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93" name="物件 2">
                <a:extLst>
                  <a:ext uri="{FF2B5EF4-FFF2-40B4-BE49-F238E27FC236}">
                    <a16:creationId xmlns:a16="http://schemas.microsoft.com/office/drawing/2014/main" id="{A20FE49F-9FB2-4D8C-9A9A-9C64EA2F4DF1}"/>
                  </a:ext>
                </a:extLst>
              </p:cNvPr>
              <p:cNvSpPr txBox="1"/>
              <p:nvPr/>
            </p:nvSpPr>
            <p:spPr bwMode="auto">
              <a:xfrm>
                <a:off x="8441072" y="5059663"/>
                <a:ext cx="1784209" cy="43414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−{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93" name="物件 2">
                <a:extLst>
                  <a:ext uri="{FF2B5EF4-FFF2-40B4-BE49-F238E27FC236}">
                    <a16:creationId xmlns:a16="http://schemas.microsoft.com/office/drawing/2014/main" id="{A20FE49F-9FB2-4D8C-9A9A-9C64EA2F4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1072" y="5059663"/>
                <a:ext cx="1784209" cy="434142"/>
              </a:xfrm>
              <a:prstGeom prst="rect">
                <a:avLst/>
              </a:prstGeom>
              <a:blipFill>
                <a:blip r:embed="rId9"/>
                <a:stretch>
                  <a:fillRect r="-342" b="-9014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CABCC52F-6206-47A9-85E3-5F3199DEF5C0}"/>
              </a:ext>
            </a:extLst>
          </p:cNvPr>
          <p:cNvGrpSpPr/>
          <p:nvPr/>
        </p:nvGrpSpPr>
        <p:grpSpPr>
          <a:xfrm>
            <a:off x="9420489" y="5341956"/>
            <a:ext cx="394121" cy="797046"/>
            <a:chOff x="8277488" y="5341956"/>
            <a:chExt cx="394121" cy="79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物件 2">
                  <a:extLst>
                    <a:ext uri="{FF2B5EF4-FFF2-40B4-BE49-F238E27FC236}">
                      <a16:creationId xmlns:a16="http://schemas.microsoft.com/office/drawing/2014/main" id="{52DAD291-455D-4113-8B8D-B7E1318EB79E}"/>
                    </a:ext>
                  </a:extLst>
                </p:cNvPr>
                <p:cNvSpPr txBox="1"/>
                <p:nvPr/>
              </p:nvSpPr>
              <p:spPr bwMode="auto">
                <a:xfrm>
                  <a:off x="8277488" y="5704860"/>
                  <a:ext cx="291675" cy="43414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0" name="物件 2">
                  <a:extLst>
                    <a:ext uri="{FF2B5EF4-FFF2-40B4-BE49-F238E27FC236}">
                      <a16:creationId xmlns:a16="http://schemas.microsoft.com/office/drawing/2014/main" id="{52DAD291-455D-4113-8B8D-B7E1318EB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77488" y="5704860"/>
                  <a:ext cx="291675" cy="434142"/>
                </a:xfrm>
                <a:prstGeom prst="rect">
                  <a:avLst/>
                </a:prstGeom>
                <a:blipFill>
                  <a:blip r:embed="rId10"/>
                  <a:stretch>
                    <a:fillRect r="-120833" b="-8451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id="{445A44E6-BBE3-4BCD-8806-A689237A24C4}"/>
                </a:ext>
              </a:extLst>
            </p:cNvPr>
            <p:cNvSpPr/>
            <p:nvPr/>
          </p:nvSpPr>
          <p:spPr bwMode="auto">
            <a:xfrm>
              <a:off x="8544088" y="5341956"/>
              <a:ext cx="127521" cy="725808"/>
            </a:xfrm>
            <a:prstGeom prst="leftBrace">
              <a:avLst/>
            </a:prstGeom>
            <a:noFill/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/>
      <p:bldP spid="122886" grpId="0"/>
      <p:bldP spid="122887" grpId="0" build="p"/>
      <p:bldP spid="122891" grpId="0"/>
      <p:bldP spid="122892" grpId="0"/>
      <p:bldP spid="122894" grpId="0"/>
      <p:bldP spid="122895" grpId="0"/>
      <p:bldP spid="1228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標題 1">
            <a:extLst>
              <a:ext uri="{FF2B5EF4-FFF2-40B4-BE49-F238E27FC236}">
                <a16:creationId xmlns:a16="http://schemas.microsoft.com/office/drawing/2014/main" id="{61D73A32-181A-4CAA-AAD3-D5ADC792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SSSP LP form Exercise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4931" name="投影片編號版面配置區 3">
            <a:extLst>
              <a:ext uri="{FF2B5EF4-FFF2-40B4-BE49-F238E27FC236}">
                <a16:creationId xmlns:a16="http://schemas.microsoft.com/office/drawing/2014/main" id="{0B66BAEB-DB2E-410C-99A0-E0D168EA5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F7A4ED-5B7D-401E-B7D3-B54AF936B90B}" type="slidenum">
              <a:rPr lang="zh-TW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4932" name="Text Box 10">
            <a:extLst>
              <a:ext uri="{FF2B5EF4-FFF2-40B4-BE49-F238E27FC236}">
                <a16:creationId xmlns:a16="http://schemas.microsoft.com/office/drawing/2014/main" id="{1C45455B-D866-48BF-84BD-61136E2D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63214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cxnSp>
        <p:nvCxnSpPr>
          <p:cNvPr id="124939" name="直線接點 6">
            <a:extLst>
              <a:ext uri="{FF2B5EF4-FFF2-40B4-BE49-F238E27FC236}">
                <a16:creationId xmlns:a16="http://schemas.microsoft.com/office/drawing/2014/main" id="{6AFF230A-8F53-41C6-9F9A-A7BEA84E8D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3448050"/>
            <a:ext cx="9906000" cy="3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B06FD851-D23B-400B-AC40-9BF2DF77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19" y="951610"/>
            <a:ext cx="2860750" cy="2496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6A4527A-683D-42ED-8740-817B8D10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89" y="942822"/>
            <a:ext cx="3979201" cy="24842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495195-B122-442C-9D06-41D215A23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366" y="942822"/>
            <a:ext cx="2479811" cy="24526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AB9DF6-94DF-4EF6-862D-3BB58208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431" y="3526601"/>
            <a:ext cx="2479811" cy="2794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05FE63-F8CA-463E-941B-AC6F7D268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911" y="3593699"/>
            <a:ext cx="3168023" cy="27277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14CB42-0091-40B1-A300-08573FD99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81" y="3690927"/>
            <a:ext cx="4412684" cy="257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58FA0C50-42B6-44CF-94C5-B5348271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51" y="3515194"/>
            <a:ext cx="2479811" cy="2794825"/>
          </a:xfrm>
          <a:prstGeom prst="rect">
            <a:avLst/>
          </a:prstGeom>
        </p:spPr>
      </p:pic>
      <p:sp>
        <p:nvSpPr>
          <p:cNvPr id="125954" name="標題 1">
            <a:extLst>
              <a:ext uri="{FF2B5EF4-FFF2-40B4-BE49-F238E27FC236}">
                <a16:creationId xmlns:a16="http://schemas.microsoft.com/office/drawing/2014/main" id="{6B816E7B-B582-4A09-97CA-014B49467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176" y="0"/>
            <a:ext cx="9070975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More on the Dual of SSSP LP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form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5955" name="投影片編號版面配置區 3">
            <a:extLst>
              <a:ext uri="{FF2B5EF4-FFF2-40B4-BE49-F238E27FC236}">
                <a16:creationId xmlns:a16="http://schemas.microsoft.com/office/drawing/2014/main" id="{4DE72C72-D539-45DD-83EE-02CA9C508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C9186B-AA29-49C4-B164-C0D839FC20A1}" type="slidenum">
              <a:rPr lang="zh-TW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5956" name="Text Box 10">
            <a:extLst>
              <a:ext uri="{FF2B5EF4-FFF2-40B4-BE49-F238E27FC236}">
                <a16:creationId xmlns:a16="http://schemas.microsoft.com/office/drawing/2014/main" id="{9AF9246E-AF3A-47CC-921E-95D649A41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63214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cxnSp>
        <p:nvCxnSpPr>
          <p:cNvPr id="125961" name="直線接點 6">
            <a:extLst>
              <a:ext uri="{FF2B5EF4-FFF2-40B4-BE49-F238E27FC236}">
                <a16:creationId xmlns:a16="http://schemas.microsoft.com/office/drawing/2014/main" id="{B5EA2E85-3A64-4711-B491-79264CEBB7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3448050"/>
            <a:ext cx="9906000" cy="3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9" name="圖片 68">
            <a:extLst>
              <a:ext uri="{FF2B5EF4-FFF2-40B4-BE49-F238E27FC236}">
                <a16:creationId xmlns:a16="http://schemas.microsoft.com/office/drawing/2014/main" id="{C8D211EE-7051-4B60-8020-0452F742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16" y="965849"/>
            <a:ext cx="2479811" cy="245260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51DA367-BA18-4330-B44D-E77B2582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34" y="941477"/>
            <a:ext cx="2918952" cy="25188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45018D-47EA-4392-A61B-60D5D060D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866" y="3519489"/>
            <a:ext cx="2675819" cy="27738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2661D4-724A-48AC-B2B4-61B888912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1427" y="1347437"/>
            <a:ext cx="2086929" cy="21094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AF374F-C992-4F3A-8A6B-225DCF033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0985" y="4018900"/>
            <a:ext cx="2059526" cy="21547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D7EAEF-89C7-4840-A07B-1C64CBC23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798" y="2828681"/>
            <a:ext cx="2917891" cy="6078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F1BEBA-4BDB-4959-A1AC-E4F8B60AB3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3123" y="5378465"/>
            <a:ext cx="2911950" cy="948590"/>
          </a:xfrm>
          <a:prstGeom prst="rect">
            <a:avLst/>
          </a:prstGeom>
        </p:spPr>
      </p:pic>
      <p:sp>
        <p:nvSpPr>
          <p:cNvPr id="16" name="文字方塊 82">
            <a:extLst>
              <a:ext uri="{FF2B5EF4-FFF2-40B4-BE49-F238E27FC236}">
                <a16:creationId xmlns:a16="http://schemas.microsoft.com/office/drawing/2014/main" id="{B0D43DFE-3EDB-4532-9FE8-EC30F33C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879476"/>
            <a:ext cx="2463800" cy="3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 dirty="0">
                <a:ea typeface="新細明體" panose="02020500000000000000" pitchFamily="18" charset="-120"/>
              </a:rPr>
              <a:t>1-1 SP from vertex 1 to 5</a:t>
            </a:r>
            <a:endParaRPr lang="zh-TW" altLang="en-US" sz="1400" dirty="0">
              <a:ea typeface="新細明體" panose="02020500000000000000" pitchFamily="18" charset="-120"/>
            </a:endParaRPr>
          </a:p>
        </p:txBody>
      </p:sp>
      <p:grpSp>
        <p:nvGrpSpPr>
          <p:cNvPr id="17" name="群組 48">
            <a:extLst>
              <a:ext uri="{FF2B5EF4-FFF2-40B4-BE49-F238E27FC236}">
                <a16:creationId xmlns:a16="http://schemas.microsoft.com/office/drawing/2014/main" id="{EF8763BB-B7F3-46C4-A49A-9C87411E56D0}"/>
              </a:ext>
            </a:extLst>
          </p:cNvPr>
          <p:cNvGrpSpPr>
            <a:grpSpLocks/>
          </p:cNvGrpSpPr>
          <p:nvPr/>
        </p:nvGrpSpPr>
        <p:grpSpPr bwMode="auto">
          <a:xfrm>
            <a:off x="1336677" y="1173256"/>
            <a:ext cx="2039937" cy="1557828"/>
            <a:chOff x="828327" y="1547943"/>
            <a:chExt cx="2039938" cy="1557338"/>
          </a:xfrm>
        </p:grpSpPr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D764561B-21CE-4744-836D-F138E2E1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077" y="2321056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DE758667-637F-406E-9937-ABE74E91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27" y="236868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7B6A4A71-5C38-4163-B059-8856ABF7C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665" y="182893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BC055668-937A-416F-9348-F4C4984D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590" y="287668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8309B55F-F421-4510-9EEB-C2CEA455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840" y="185433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23" name="AutoShape 13">
              <a:extLst>
                <a:ext uri="{FF2B5EF4-FFF2-40B4-BE49-F238E27FC236}">
                  <a16:creationId xmlns:a16="http://schemas.microsoft.com/office/drawing/2014/main" id="{907719FA-51FB-4419-AC28-070697755BB3}"/>
                </a:ext>
              </a:extLst>
            </p:cNvPr>
            <p:cNvCxnSpPr>
              <a:cxnSpLocks noChangeShapeType="1"/>
              <a:stCxn id="18" idx="3"/>
              <a:endCxn id="21" idx="7"/>
            </p:cNvCxnSpPr>
            <p:nvPr/>
          </p:nvCxnSpPr>
          <p:spPr bwMode="auto">
            <a:xfrm flipH="1">
              <a:off x="1599852" y="2516319"/>
              <a:ext cx="436563" cy="393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4">
              <a:extLst>
                <a:ext uri="{FF2B5EF4-FFF2-40B4-BE49-F238E27FC236}">
                  <a16:creationId xmlns:a16="http://schemas.microsoft.com/office/drawing/2014/main" id="{802371AF-65DF-451A-B458-EA47333C3ACB}"/>
                </a:ext>
              </a:extLst>
            </p:cNvPr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1023590" y="2563944"/>
              <a:ext cx="414338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5">
              <a:extLst>
                <a:ext uri="{FF2B5EF4-FFF2-40B4-BE49-F238E27FC236}">
                  <a16:creationId xmlns:a16="http://schemas.microsoft.com/office/drawing/2014/main" id="{2603FF92-B6A1-4DB3-BCB4-F6D640626561}"/>
                </a:ext>
              </a:extLst>
            </p:cNvPr>
            <p:cNvCxnSpPr>
              <a:cxnSpLocks noChangeShapeType="1"/>
              <a:stCxn id="18" idx="1"/>
              <a:endCxn id="22" idx="5"/>
            </p:cNvCxnSpPr>
            <p:nvPr/>
          </p:nvCxnSpPr>
          <p:spPr bwMode="auto">
            <a:xfrm flipH="1" flipV="1">
              <a:off x="1568102" y="2049594"/>
              <a:ext cx="468313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8">
              <a:extLst>
                <a:ext uri="{FF2B5EF4-FFF2-40B4-BE49-F238E27FC236}">
                  <a16:creationId xmlns:a16="http://schemas.microsoft.com/office/drawing/2014/main" id="{A29C7A4D-905A-4BA9-9515-0AA42E08C85C}"/>
                </a:ext>
              </a:extLst>
            </p:cNvPr>
            <p:cNvCxnSpPr>
              <a:cxnSpLocks noChangeShapeType="1"/>
              <a:stCxn id="20" idx="3"/>
              <a:endCxn id="18" idx="7"/>
            </p:cNvCxnSpPr>
            <p:nvPr/>
          </p:nvCxnSpPr>
          <p:spPr bwMode="auto">
            <a:xfrm flipH="1">
              <a:off x="2198340" y="2024194"/>
              <a:ext cx="474663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0">
              <a:extLst>
                <a:ext uri="{FF2B5EF4-FFF2-40B4-BE49-F238E27FC236}">
                  <a16:creationId xmlns:a16="http://schemas.microsoft.com/office/drawing/2014/main" id="{70A9AFA7-FE5F-47EF-B7A5-FD0C3D83BADC}"/>
                </a:ext>
              </a:extLst>
            </p:cNvPr>
            <p:cNvCxnSpPr>
              <a:cxnSpLocks noChangeShapeType="1"/>
              <a:stCxn id="22" idx="4"/>
              <a:endCxn id="21" idx="0"/>
            </p:cNvCxnSpPr>
            <p:nvPr/>
          </p:nvCxnSpPr>
          <p:spPr bwMode="auto">
            <a:xfrm>
              <a:off x="1487140" y="2082931"/>
              <a:ext cx="31750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2">
              <a:extLst>
                <a:ext uri="{FF2B5EF4-FFF2-40B4-BE49-F238E27FC236}">
                  <a16:creationId xmlns:a16="http://schemas.microsoft.com/office/drawing/2014/main" id="{4C3E2872-616F-46DA-939E-F70F2E0D7A6F}"/>
                </a:ext>
              </a:extLst>
            </p:cNvPr>
            <p:cNvCxnSpPr>
              <a:cxnSpLocks noChangeShapeType="1"/>
              <a:stCxn id="19" idx="7"/>
              <a:endCxn id="22" idx="3"/>
            </p:cNvCxnSpPr>
            <p:nvPr/>
          </p:nvCxnSpPr>
          <p:spPr bwMode="auto">
            <a:xfrm flipV="1">
              <a:off x="1023590" y="2049594"/>
              <a:ext cx="382588" cy="352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3">
              <a:extLst>
                <a:ext uri="{FF2B5EF4-FFF2-40B4-BE49-F238E27FC236}">
                  <a16:creationId xmlns:a16="http://schemas.microsoft.com/office/drawing/2014/main" id="{1A45BACE-7AB9-4149-954A-3215FBCB5803}"/>
                </a:ext>
              </a:extLst>
            </p:cNvPr>
            <p:cNvCxnSpPr>
              <a:cxnSpLocks noChangeShapeType="1"/>
              <a:stCxn id="20" idx="2"/>
              <a:endCxn id="22" idx="6"/>
            </p:cNvCxnSpPr>
            <p:nvPr/>
          </p:nvCxnSpPr>
          <p:spPr bwMode="auto">
            <a:xfrm flipH="1">
              <a:off x="1601440" y="1943231"/>
              <a:ext cx="1038225" cy="2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982ADA87-CE58-4329-8555-DA47BB1D9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27" y="2017844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796ED738-FA14-479F-89E9-7A658AE9A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052" y="2692531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9A274EBE-9E48-4A8C-BC4C-658E77B7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52" y="235280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668F6B0D-D7B1-4664-9EDB-18AC97CE6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15" y="2170244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1F362E1F-B297-410F-96E9-731282A5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965" y="171145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303E07C-A442-45C7-AA55-D1124AD9C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790" y="2548069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A9713A51-1257-49D1-A219-5D8A3CD36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852" y="212420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37" name="接點: 弧形 40">
              <a:extLst>
                <a:ext uri="{FF2B5EF4-FFF2-40B4-BE49-F238E27FC236}">
                  <a16:creationId xmlns:a16="http://schemas.microsoft.com/office/drawing/2014/main" id="{7414FBA5-1BBC-4190-B2DF-2CE5027CC0D4}"/>
                </a:ext>
              </a:extLst>
            </p:cNvPr>
            <p:cNvCxnSpPr>
              <a:cxnSpLocks/>
              <a:stCxn id="20" idx="0"/>
              <a:endCxn id="19" idx="0"/>
            </p:cNvCxnSpPr>
            <p:nvPr/>
          </p:nvCxnSpPr>
          <p:spPr bwMode="auto">
            <a:xfrm rot="-5400000" flipH="1" flipV="1">
              <a:off x="1578421" y="1193137"/>
              <a:ext cx="539750" cy="1811338"/>
            </a:xfrm>
            <a:prstGeom prst="curvedConnector3">
              <a:avLst>
                <a:gd name="adj1" fmla="val -4235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接點: 弧形 43">
              <a:extLst>
                <a:ext uri="{FF2B5EF4-FFF2-40B4-BE49-F238E27FC236}">
                  <a16:creationId xmlns:a16="http://schemas.microsoft.com/office/drawing/2014/main" id="{059AD629-3C97-425D-85F1-C14424843F22}"/>
                </a:ext>
              </a:extLst>
            </p:cNvPr>
            <p:cNvCxnSpPr>
              <a:cxnSpLocks/>
              <a:stCxn id="20" idx="4"/>
              <a:endCxn id="21" idx="6"/>
            </p:cNvCxnSpPr>
            <p:nvPr/>
          </p:nvCxnSpPr>
          <p:spPr bwMode="auto">
            <a:xfrm rot="5400000">
              <a:off x="1726853" y="1963869"/>
              <a:ext cx="933450" cy="1120775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E3765D91-C77A-4641-8C68-99693141A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857" y="154794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02BDAB74-9645-4A06-9366-143B76FCD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053" y="2590931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41" name="群組 78">
            <a:extLst>
              <a:ext uri="{FF2B5EF4-FFF2-40B4-BE49-F238E27FC236}">
                <a16:creationId xmlns:a16="http://schemas.microsoft.com/office/drawing/2014/main" id="{FBACDCB2-DD98-4042-93E0-A82F06A66C54}"/>
              </a:ext>
            </a:extLst>
          </p:cNvPr>
          <p:cNvGrpSpPr>
            <a:grpSpLocks/>
          </p:cNvGrpSpPr>
          <p:nvPr/>
        </p:nvGrpSpPr>
        <p:grpSpPr bwMode="auto">
          <a:xfrm>
            <a:off x="1356520" y="3634582"/>
            <a:ext cx="2039936" cy="1538288"/>
            <a:chOff x="4180681" y="1021171"/>
            <a:chExt cx="2039938" cy="1537179"/>
          </a:xfrm>
        </p:grpSpPr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id="{1EEBB85F-2780-48C1-B4C7-53447AC9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431" y="1774125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D573DA19-BF5B-42CF-B193-F73CA424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681" y="182175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AEBF6FEB-782F-486A-9786-95917CD4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019" y="12820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5" name="AutoShape 9">
              <a:extLst>
                <a:ext uri="{FF2B5EF4-FFF2-40B4-BE49-F238E27FC236}">
                  <a16:creationId xmlns:a16="http://schemas.microsoft.com/office/drawing/2014/main" id="{B18EFBB3-2474-45DB-8C3D-20213E89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944" y="232975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6" name="AutoShape 12">
              <a:extLst>
                <a:ext uri="{FF2B5EF4-FFF2-40B4-BE49-F238E27FC236}">
                  <a16:creationId xmlns:a16="http://schemas.microsoft.com/office/drawing/2014/main" id="{076BB496-89AC-4F1C-9680-A3929A17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194" y="13074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47" name="AutoShape 13">
              <a:extLst>
                <a:ext uri="{FF2B5EF4-FFF2-40B4-BE49-F238E27FC236}">
                  <a16:creationId xmlns:a16="http://schemas.microsoft.com/office/drawing/2014/main" id="{A5E09EF1-D18C-4B5B-9B3E-C451FB5DBCC9}"/>
                </a:ext>
              </a:extLst>
            </p:cNvPr>
            <p:cNvCxnSpPr>
              <a:cxnSpLocks noChangeShapeType="1"/>
              <a:stCxn id="42" idx="3"/>
              <a:endCxn id="45" idx="7"/>
            </p:cNvCxnSpPr>
            <p:nvPr/>
          </p:nvCxnSpPr>
          <p:spPr bwMode="auto">
            <a:xfrm flipH="1">
              <a:off x="4952206" y="1969388"/>
              <a:ext cx="436563" cy="393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>
              <a:extLst>
                <a:ext uri="{FF2B5EF4-FFF2-40B4-BE49-F238E27FC236}">
                  <a16:creationId xmlns:a16="http://schemas.microsoft.com/office/drawing/2014/main" id="{90392520-B1C2-456C-B8A6-2F7E06B9B4CA}"/>
                </a:ext>
              </a:extLst>
            </p:cNvPr>
            <p:cNvCxnSpPr>
              <a:cxnSpLocks noChangeShapeType="1"/>
              <a:stCxn id="43" idx="5"/>
              <a:endCxn id="45" idx="1"/>
            </p:cNvCxnSpPr>
            <p:nvPr/>
          </p:nvCxnSpPr>
          <p:spPr bwMode="auto">
            <a:xfrm>
              <a:off x="4375944" y="2017013"/>
              <a:ext cx="414338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>
              <a:extLst>
                <a:ext uri="{FF2B5EF4-FFF2-40B4-BE49-F238E27FC236}">
                  <a16:creationId xmlns:a16="http://schemas.microsoft.com/office/drawing/2014/main" id="{64F09C8D-81F4-49F6-BA75-D8F529CEEEBA}"/>
                </a:ext>
              </a:extLst>
            </p:cNvPr>
            <p:cNvCxnSpPr>
              <a:cxnSpLocks noChangeShapeType="1"/>
              <a:stCxn id="42" idx="1"/>
              <a:endCxn id="46" idx="5"/>
            </p:cNvCxnSpPr>
            <p:nvPr/>
          </p:nvCxnSpPr>
          <p:spPr bwMode="auto">
            <a:xfrm flipH="1" flipV="1">
              <a:off x="4920456" y="1502663"/>
              <a:ext cx="468313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8">
              <a:extLst>
                <a:ext uri="{FF2B5EF4-FFF2-40B4-BE49-F238E27FC236}">
                  <a16:creationId xmlns:a16="http://schemas.microsoft.com/office/drawing/2014/main" id="{E61E3183-F451-4838-A23E-6D655C6D0202}"/>
                </a:ext>
              </a:extLst>
            </p:cNvPr>
            <p:cNvCxnSpPr>
              <a:cxnSpLocks noChangeShapeType="1"/>
              <a:stCxn id="44" idx="3"/>
              <a:endCxn id="42" idx="7"/>
            </p:cNvCxnSpPr>
            <p:nvPr/>
          </p:nvCxnSpPr>
          <p:spPr bwMode="auto">
            <a:xfrm flipH="1">
              <a:off x="5550694" y="1477263"/>
              <a:ext cx="474663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0">
              <a:extLst>
                <a:ext uri="{FF2B5EF4-FFF2-40B4-BE49-F238E27FC236}">
                  <a16:creationId xmlns:a16="http://schemas.microsoft.com/office/drawing/2014/main" id="{614ED418-2A21-4558-9B22-8B62198342C4}"/>
                </a:ext>
              </a:extLst>
            </p:cNvPr>
            <p:cNvCxnSpPr>
              <a:cxnSpLocks noChangeShapeType="1"/>
              <a:stCxn id="46" idx="4"/>
              <a:endCxn id="45" idx="0"/>
            </p:cNvCxnSpPr>
            <p:nvPr/>
          </p:nvCxnSpPr>
          <p:spPr bwMode="auto">
            <a:xfrm>
              <a:off x="4839494" y="1536000"/>
              <a:ext cx="31750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22">
              <a:extLst>
                <a:ext uri="{FF2B5EF4-FFF2-40B4-BE49-F238E27FC236}">
                  <a16:creationId xmlns:a16="http://schemas.microsoft.com/office/drawing/2014/main" id="{8A558F75-FACC-459B-8F7D-36E6567C1810}"/>
                </a:ext>
              </a:extLst>
            </p:cNvPr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4375944" y="1502663"/>
              <a:ext cx="382588" cy="352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3">
              <a:extLst>
                <a:ext uri="{FF2B5EF4-FFF2-40B4-BE49-F238E27FC236}">
                  <a16:creationId xmlns:a16="http://schemas.microsoft.com/office/drawing/2014/main" id="{9CB8CE89-E875-4E53-BFC1-A90558B65B8F}"/>
                </a:ext>
              </a:extLst>
            </p:cNvPr>
            <p:cNvCxnSpPr>
              <a:cxnSpLocks noChangeShapeType="1"/>
              <a:stCxn id="44" idx="2"/>
              <a:endCxn id="46" idx="6"/>
            </p:cNvCxnSpPr>
            <p:nvPr/>
          </p:nvCxnSpPr>
          <p:spPr bwMode="auto">
            <a:xfrm flipH="1">
              <a:off x="4953794" y="1396300"/>
              <a:ext cx="1038225" cy="2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 Box 25">
              <a:extLst>
                <a:ext uri="{FF2B5EF4-FFF2-40B4-BE49-F238E27FC236}">
                  <a16:creationId xmlns:a16="http://schemas.microsoft.com/office/drawing/2014/main" id="{E69F4084-28ED-4339-9DC7-30394350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181" y="14709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AA58C80A-3886-4134-BF84-A0A4EAE82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06" y="2145600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56" name="Text Box 27">
              <a:extLst>
                <a:ext uri="{FF2B5EF4-FFF2-40B4-BE49-F238E27FC236}">
                  <a16:creationId xmlns:a16="http://schemas.microsoft.com/office/drawing/2014/main" id="{C61AABA6-41C5-4D8B-ACAF-EE23FFCE6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406" y="1805875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id="{2F0ED242-5BCC-4004-8467-517B34EC9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169" y="16233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C9B6BEAD-FD6E-4D08-AC77-CF3B7F04C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207" y="1353752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59" name="Text Box 30">
              <a:extLst>
                <a:ext uri="{FF2B5EF4-FFF2-40B4-BE49-F238E27FC236}">
                  <a16:creationId xmlns:a16="http://schemas.microsoft.com/office/drawing/2014/main" id="{71EBB93B-0A80-4A55-8EFC-2E1C22FC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144" y="2001138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2BEEEF3F-39A5-4A65-9048-E1414A178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206" y="1577275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61" name="接點: 弧形 74">
              <a:extLst>
                <a:ext uri="{FF2B5EF4-FFF2-40B4-BE49-F238E27FC236}">
                  <a16:creationId xmlns:a16="http://schemas.microsoft.com/office/drawing/2014/main" id="{7FE96E12-72BB-4CB5-9062-C4C1820AEC35}"/>
                </a:ext>
              </a:extLst>
            </p:cNvPr>
            <p:cNvCxnSpPr>
              <a:cxnSpLocks/>
              <a:stCxn id="44" idx="1"/>
              <a:endCxn id="46" idx="7"/>
            </p:cNvCxnSpPr>
            <p:nvPr/>
          </p:nvCxnSpPr>
          <p:spPr bwMode="auto">
            <a:xfrm rot="-5400000" flipH="1" flipV="1">
              <a:off x="5460207" y="775587"/>
              <a:ext cx="25400" cy="1105181"/>
            </a:xfrm>
            <a:prstGeom prst="curvedConnector3">
              <a:avLst>
                <a:gd name="adj1" fmla="val -8975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35735C05-F095-4953-BF0B-F96F0F016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206" y="1021171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7308C150-A54F-446F-ADF9-67624717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81388"/>
            <a:ext cx="2627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1-ALL SP from vertex 1 to 2~5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>
            <a:extLst>
              <a:ext uri="{FF2B5EF4-FFF2-40B4-BE49-F238E27FC236}">
                <a16:creationId xmlns:a16="http://schemas.microsoft.com/office/drawing/2014/main" id="{D7CE18DC-DA44-463D-AD09-CAB672C52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Optimality Condition for SP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0925C-1B20-45A3-9DB2-A0031C4AE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1588" y="890588"/>
            <a:ext cx="9777412" cy="541020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Let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represents the </a:t>
            </a:r>
            <a:r>
              <a:rPr lang="en-US" altLang="zh-TW" sz="2400" dirty="0">
                <a:solidFill>
                  <a:srgbClr val="2D2DB9"/>
                </a:solidFill>
                <a:ea typeface="新細明體" panose="02020500000000000000" pitchFamily="18" charset="-120"/>
              </a:rPr>
              <a:t>shortest path length</a:t>
            </a:r>
            <a:r>
              <a:rPr lang="en-US" altLang="zh-TW" sz="2400" dirty="0">
                <a:ea typeface="新細明體" panose="02020500000000000000" pitchFamily="18" charset="-120"/>
              </a:rPr>
              <a:t> from </a:t>
            </a:r>
            <a:r>
              <a:rPr lang="en-US" altLang="zh-TW" sz="2400" i="1" dirty="0">
                <a:solidFill>
                  <a:srgbClr val="2D2DB9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dirty="0">
                <a:ea typeface="新細明體" panose="02020500000000000000" pitchFamily="18" charset="-120"/>
              </a:rPr>
              <a:t> to </a:t>
            </a:r>
            <a:r>
              <a:rPr lang="en-US" altLang="zh-TW" sz="2400" i="1" dirty="0">
                <a:solidFill>
                  <a:srgbClr val="2D2DB9"/>
                </a:solidFill>
                <a:ea typeface="新細明體" panose="02020500000000000000" pitchFamily="18" charset="-120"/>
              </a:rPr>
              <a:t>j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Given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2400" dirty="0">
                <a:ea typeface="新細明體" panose="02020500000000000000" pitchFamily="18" charset="-120"/>
              </a:rPr>
              <a:t> for each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in </a:t>
            </a:r>
            <a:r>
              <a:rPr lang="en-US" altLang="zh-TW" sz="2400" i="1" dirty="0">
                <a:ea typeface="新細明體" panose="02020500000000000000" pitchFamily="18" charset="-120"/>
              </a:rPr>
              <a:t>V</a:t>
            </a:r>
            <a:r>
              <a:rPr lang="en-US" altLang="zh-TW" sz="2400" dirty="0">
                <a:ea typeface="新細明體" panose="02020500000000000000" pitchFamily="18" charset="-120"/>
              </a:rPr>
              <a:t>, how to verify its correctness?</a:t>
            </a: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Idea: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(1) by some SP algorithm again (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bad idea!</a:t>
            </a:r>
            <a:r>
              <a:rPr lang="en-US" altLang="zh-TW" sz="2400" dirty="0">
                <a:ea typeface="新細明體" panose="02020500000000000000" pitchFamily="18" charset="-120"/>
              </a:rPr>
              <a:t> NOT efficient)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(2) by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optimality condition </a:t>
            </a:r>
            <a:r>
              <a:rPr lang="en-US" altLang="zh-TW" sz="2400" dirty="0">
                <a:ea typeface="新細明體" panose="02020500000000000000" pitchFamily="18" charset="-120"/>
              </a:rPr>
              <a:t>of the SSSP LP form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a </a:t>
            </a:r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for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loop for each edge (</a:t>
            </a:r>
            <a:r>
              <a:rPr lang="en-US" altLang="zh-TW" sz="24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i,j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) to check if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this takes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O(m)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time. 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If </a:t>
            </a:r>
            <a:r>
              <a:rPr lang="en-US" altLang="zh-TW" sz="2400" dirty="0">
                <a:solidFill>
                  <a:srgbClr val="2D2DB9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ALL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rgbClr val="2D2DB9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edges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pass this check, this implies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is optimal ! 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sp>
        <p:nvSpPr>
          <p:cNvPr id="126980" name="投影片編號版面配置區 3">
            <a:extLst>
              <a:ext uri="{FF2B5EF4-FFF2-40B4-BE49-F238E27FC236}">
                <a16:creationId xmlns:a16="http://schemas.microsoft.com/office/drawing/2014/main" id="{E901CC3E-37A6-4115-AEA6-D64269A96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2A29BD-5B26-46D2-939C-5E8EAD270885}" type="slidenum">
              <a:rPr lang="zh-TW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1" name="物件 4">
                <a:extLst>
                  <a:ext uri="{FF2B5EF4-FFF2-40B4-BE49-F238E27FC236}">
                    <a16:creationId xmlns:a16="http://schemas.microsoft.com/office/drawing/2014/main" id="{B7555E9D-DB4C-47EB-ADEE-06B741F7444C}"/>
                  </a:ext>
                </a:extLst>
              </p:cNvPr>
              <p:cNvSpPr txBox="1"/>
              <p:nvPr/>
            </p:nvSpPr>
            <p:spPr bwMode="auto">
              <a:xfrm>
                <a:off x="65205" y="1323191"/>
                <a:ext cx="9163458" cy="15065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reduced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edge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sz="2400" dirty="0">
                    <a:solidFill>
                      <a:srgbClr val="000000"/>
                    </a:solidFill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TW" altLang="en-US" sz="24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:endParaRPr lang="en-US" altLang="zh-TW" sz="240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optimality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.,   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981" name="物件 4">
                <a:extLst>
                  <a:ext uri="{FF2B5EF4-FFF2-40B4-BE49-F238E27FC236}">
                    <a16:creationId xmlns:a16="http://schemas.microsoft.com/office/drawing/2014/main" id="{B7555E9D-DB4C-47EB-ADEE-06B741F7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5" y="1323191"/>
                <a:ext cx="9163458" cy="1506538"/>
              </a:xfrm>
              <a:prstGeom prst="rect">
                <a:avLst/>
              </a:prstGeom>
              <a:blipFill>
                <a:blip r:embed="rId2"/>
                <a:stretch>
                  <a:fillRect b="-4129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物件 19">
                <a:extLst>
                  <a:ext uri="{FF2B5EF4-FFF2-40B4-BE49-F238E27FC236}">
                    <a16:creationId xmlns:a16="http://schemas.microsoft.com/office/drawing/2014/main" id="{88932330-7B91-4F53-9039-4AB509A8FEC0}"/>
                  </a:ext>
                </a:extLst>
              </p:cNvPr>
              <p:cNvSpPr txBox="1"/>
              <p:nvPr/>
            </p:nvSpPr>
            <p:spPr bwMode="auto">
              <a:xfrm>
                <a:off x="7244347" y="5091401"/>
                <a:ext cx="2491751" cy="52045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983" name="物件 19">
                <a:extLst>
                  <a:ext uri="{FF2B5EF4-FFF2-40B4-BE49-F238E27FC236}">
                    <a16:creationId xmlns:a16="http://schemas.microsoft.com/office/drawing/2014/main" id="{88932330-7B91-4F53-9039-4AB509A8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4347" y="5091401"/>
                <a:ext cx="2491751" cy="520459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F7AE1DA9-E5DE-4484-8D60-F2945545175A}"/>
              </a:ext>
            </a:extLst>
          </p:cNvPr>
          <p:cNvGrpSpPr>
            <a:grpSpLocks/>
          </p:cNvGrpSpPr>
          <p:nvPr/>
        </p:nvGrpSpPr>
        <p:grpSpPr bwMode="auto">
          <a:xfrm>
            <a:off x="8249987" y="1756732"/>
            <a:ext cx="2314840" cy="1508125"/>
            <a:chOff x="7176937" y="1524000"/>
            <a:chExt cx="2314988" cy="1507568"/>
          </a:xfrm>
        </p:grpSpPr>
        <p:grpSp>
          <p:nvGrpSpPr>
            <p:cNvPr id="126984" name="Group 7">
              <a:extLst>
                <a:ext uri="{FF2B5EF4-FFF2-40B4-BE49-F238E27FC236}">
                  <a16:creationId xmlns:a16="http://schemas.microsoft.com/office/drawing/2014/main" id="{3B9727EB-BA81-429D-872F-79E342FD0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0124" y="1524000"/>
              <a:ext cx="2141801" cy="1372066"/>
              <a:chOff x="3992" y="969"/>
              <a:chExt cx="1221" cy="736"/>
            </a:xfrm>
          </p:grpSpPr>
          <p:sp>
            <p:nvSpPr>
              <p:cNvPr id="126986" name="Oval 8">
                <a:extLst>
                  <a:ext uri="{FF2B5EF4-FFF2-40B4-BE49-F238E27FC236}">
                    <a16:creationId xmlns:a16="http://schemas.microsoft.com/office/drawing/2014/main" id="{DFB33688-4622-4C43-9AF7-4A3F653A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4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87" name="Oval 9">
                <a:extLst>
                  <a:ext uri="{FF2B5EF4-FFF2-40B4-BE49-F238E27FC236}">
                    <a16:creationId xmlns:a16="http://schemas.microsoft.com/office/drawing/2014/main" id="{FC766726-3C1B-4010-918A-595F8AAF0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49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88" name="Oval 10">
                <a:extLst>
                  <a:ext uri="{FF2B5EF4-FFF2-40B4-BE49-F238E27FC236}">
                    <a16:creationId xmlns:a16="http://schemas.microsoft.com/office/drawing/2014/main" id="{76B1B3AC-771E-4150-B0D9-4E1F3D0F4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7" y="112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89" name="Freeform 11">
                <a:extLst>
                  <a:ext uri="{FF2B5EF4-FFF2-40B4-BE49-F238E27FC236}">
                    <a16:creationId xmlns:a16="http://schemas.microsoft.com/office/drawing/2014/main" id="{5317887E-1387-4F08-82CB-2B9F7D6CB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1189"/>
                <a:ext cx="515" cy="265"/>
              </a:xfrm>
              <a:custGeom>
                <a:avLst/>
                <a:gdLst>
                  <a:gd name="T0" fmla="*/ 3 w 515"/>
                  <a:gd name="T1" fmla="*/ 265 h 265"/>
                  <a:gd name="T2" fmla="*/ 21 w 515"/>
                  <a:gd name="T3" fmla="*/ 128 h 265"/>
                  <a:gd name="T4" fmla="*/ 131 w 515"/>
                  <a:gd name="T5" fmla="*/ 155 h 265"/>
                  <a:gd name="T6" fmla="*/ 213 w 515"/>
                  <a:gd name="T7" fmla="*/ 100 h 265"/>
                  <a:gd name="T8" fmla="*/ 314 w 515"/>
                  <a:gd name="T9" fmla="*/ 45 h 265"/>
                  <a:gd name="T10" fmla="*/ 405 w 515"/>
                  <a:gd name="T11" fmla="*/ 64 h 265"/>
                  <a:gd name="T12" fmla="*/ 515 w 515"/>
                  <a:gd name="T13" fmla="*/ 0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5" h="265">
                    <a:moveTo>
                      <a:pt x="3" y="265"/>
                    </a:moveTo>
                    <a:cubicBezTo>
                      <a:pt x="1" y="205"/>
                      <a:pt x="0" y="146"/>
                      <a:pt x="21" y="128"/>
                    </a:cubicBezTo>
                    <a:cubicBezTo>
                      <a:pt x="42" y="110"/>
                      <a:pt x="99" y="160"/>
                      <a:pt x="131" y="155"/>
                    </a:cubicBezTo>
                    <a:cubicBezTo>
                      <a:pt x="163" y="150"/>
                      <a:pt x="183" y="118"/>
                      <a:pt x="213" y="100"/>
                    </a:cubicBezTo>
                    <a:cubicBezTo>
                      <a:pt x="243" y="82"/>
                      <a:pt x="282" y="51"/>
                      <a:pt x="314" y="45"/>
                    </a:cubicBezTo>
                    <a:cubicBezTo>
                      <a:pt x="346" y="39"/>
                      <a:pt x="372" y="71"/>
                      <a:pt x="405" y="64"/>
                    </a:cubicBezTo>
                    <a:cubicBezTo>
                      <a:pt x="438" y="57"/>
                      <a:pt x="476" y="28"/>
                      <a:pt x="51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990" name="Line 12">
                <a:extLst>
                  <a:ext uri="{FF2B5EF4-FFF2-40B4-BE49-F238E27FC236}">
                    <a16:creationId xmlns:a16="http://schemas.microsoft.com/office/drawing/2014/main" id="{A25F5B35-77A6-45AB-92F3-BA216654A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16"/>
                <a:ext cx="228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991" name="Freeform 13">
                <a:extLst>
                  <a:ext uri="{FF2B5EF4-FFF2-40B4-BE49-F238E27FC236}">
                    <a16:creationId xmlns:a16="http://schemas.microsoft.com/office/drawing/2014/main" id="{0C4E26B5-671A-4409-A220-8D876D05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" y="1487"/>
                <a:ext cx="804" cy="141"/>
              </a:xfrm>
              <a:custGeom>
                <a:avLst/>
                <a:gdLst>
                  <a:gd name="T0" fmla="*/ 0 w 804"/>
                  <a:gd name="T1" fmla="*/ 22 h 141"/>
                  <a:gd name="T2" fmla="*/ 137 w 804"/>
                  <a:gd name="T3" fmla="*/ 95 h 141"/>
                  <a:gd name="T4" fmla="*/ 228 w 804"/>
                  <a:gd name="T5" fmla="*/ 3 h 141"/>
                  <a:gd name="T6" fmla="*/ 356 w 804"/>
                  <a:gd name="T7" fmla="*/ 76 h 141"/>
                  <a:gd name="T8" fmla="*/ 521 w 804"/>
                  <a:gd name="T9" fmla="*/ 58 h 141"/>
                  <a:gd name="T10" fmla="*/ 612 w 804"/>
                  <a:gd name="T11" fmla="*/ 140 h 141"/>
                  <a:gd name="T12" fmla="*/ 804 w 804"/>
                  <a:gd name="T13" fmla="*/ 67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4" h="141">
                    <a:moveTo>
                      <a:pt x="0" y="22"/>
                    </a:moveTo>
                    <a:cubicBezTo>
                      <a:pt x="49" y="60"/>
                      <a:pt x="99" y="98"/>
                      <a:pt x="137" y="95"/>
                    </a:cubicBezTo>
                    <a:cubicBezTo>
                      <a:pt x="175" y="92"/>
                      <a:pt x="191" y="6"/>
                      <a:pt x="228" y="3"/>
                    </a:cubicBezTo>
                    <a:cubicBezTo>
                      <a:pt x="265" y="0"/>
                      <a:pt x="307" y="67"/>
                      <a:pt x="356" y="76"/>
                    </a:cubicBezTo>
                    <a:cubicBezTo>
                      <a:pt x="405" y="85"/>
                      <a:pt x="478" y="47"/>
                      <a:pt x="521" y="58"/>
                    </a:cubicBezTo>
                    <a:cubicBezTo>
                      <a:pt x="564" y="69"/>
                      <a:pt x="565" y="139"/>
                      <a:pt x="612" y="140"/>
                    </a:cubicBezTo>
                    <a:cubicBezTo>
                      <a:pt x="659" y="141"/>
                      <a:pt x="731" y="104"/>
                      <a:pt x="804" y="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992" name="Text Box 14">
                <a:extLst>
                  <a:ext uri="{FF2B5EF4-FFF2-40B4-BE49-F238E27FC236}">
                    <a16:creationId xmlns:a16="http://schemas.microsoft.com/office/drawing/2014/main" id="{943A2466-46A1-4C7F-983F-9B366672A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7" y="978"/>
                <a:ext cx="13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126993" name="Text Box 15">
                <a:extLst>
                  <a:ext uri="{FF2B5EF4-FFF2-40B4-BE49-F238E27FC236}">
                    <a16:creationId xmlns:a16="http://schemas.microsoft.com/office/drawing/2014/main" id="{880513F2-0C95-4F83-8931-BAB75DEBD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4" y="1540"/>
                <a:ext cx="13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</a:p>
            </p:txBody>
          </p:sp>
          <p:sp>
            <p:nvSpPr>
              <p:cNvPr id="126994" name="Text Box 16">
                <a:extLst>
                  <a:ext uri="{FF2B5EF4-FFF2-40B4-BE49-F238E27FC236}">
                    <a16:creationId xmlns:a16="http://schemas.microsoft.com/office/drawing/2014/main" id="{4D10741F-EC97-4521-968F-22FC4A2DE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1508"/>
                <a:ext cx="14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26995" name="Text Box 17">
                <a:extLst>
                  <a:ext uri="{FF2B5EF4-FFF2-40B4-BE49-F238E27FC236}">
                    <a16:creationId xmlns:a16="http://schemas.microsoft.com/office/drawing/2014/main" id="{0039F60C-560C-4EBD-BA66-4551A55D89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" y="1189"/>
                <a:ext cx="18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 i="1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ij</a:t>
                </a:r>
              </a:p>
            </p:txBody>
          </p:sp>
          <p:sp>
            <p:nvSpPr>
              <p:cNvPr id="126996" name="Text Box 18">
                <a:extLst>
                  <a:ext uri="{FF2B5EF4-FFF2-40B4-BE49-F238E27FC236}">
                    <a16:creationId xmlns:a16="http://schemas.microsoft.com/office/drawing/2014/main" id="{CBFAE699-05F6-466B-91F6-25D9F6819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" y="969"/>
                <a:ext cx="252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  <p:sp>
            <p:nvSpPr>
              <p:cNvPr id="126997" name="Text Box 19">
                <a:extLst>
                  <a:ext uri="{FF2B5EF4-FFF2-40B4-BE49-F238E27FC236}">
                    <a16:creationId xmlns:a16="http://schemas.microsoft.com/office/drawing/2014/main" id="{3DFC008A-F18F-4083-A882-57126E85D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1" y="1399"/>
                <a:ext cx="10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98" name="Text Box 20">
                <a:extLst>
                  <a:ext uri="{FF2B5EF4-FFF2-40B4-BE49-F238E27FC236}">
                    <a16:creationId xmlns:a16="http://schemas.microsoft.com/office/drawing/2014/main" id="{785D41C3-82A5-4648-9BB1-0F526C033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1" y="1390"/>
                <a:ext cx="252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</p:grpSp>
        <p:sp>
          <p:nvSpPr>
            <p:cNvPr id="126985" name="文字方塊 1">
              <a:extLst>
                <a:ext uri="{FF2B5EF4-FFF2-40B4-BE49-F238E27FC236}">
                  <a16:creationId xmlns:a16="http://schemas.microsoft.com/office/drawing/2014/main" id="{DA649E12-04E9-49F3-8B14-AF26E5EE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37" y="2723791"/>
              <a:ext cx="6767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ea typeface="新細明體" panose="02020500000000000000" pitchFamily="18" charset="-120"/>
                </a:rPr>
                <a:t>d</a:t>
              </a:r>
              <a:r>
                <a:rPr lang="en-US" altLang="zh-TW">
                  <a:ea typeface="新細明體" panose="02020500000000000000" pitchFamily="18" charset="-120"/>
                </a:rPr>
                <a:t>[</a:t>
              </a:r>
              <a:r>
                <a:rPr lang="en-US" altLang="zh-TW" i="1">
                  <a:ea typeface="新細明體" panose="02020500000000000000" pitchFamily="18" charset="-120"/>
                </a:rPr>
                <a:t>s</a:t>
              </a:r>
              <a:r>
                <a:rPr lang="en-US" altLang="zh-TW">
                  <a:ea typeface="新細明體" panose="02020500000000000000" pitchFamily="18" charset="-120"/>
                </a:rPr>
                <a:t>]=0</a:t>
              </a:r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BE25312D-2712-44B4-A531-B5D57EF51F49}"/>
              </a:ext>
            </a:extLst>
          </p:cNvPr>
          <p:cNvSpPr/>
          <p:nvPr/>
        </p:nvSpPr>
        <p:spPr bwMode="auto">
          <a:xfrm>
            <a:off x="1534659" y="5236152"/>
            <a:ext cx="331460" cy="3103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編號版面配置區 5">
            <a:extLst>
              <a:ext uri="{FF2B5EF4-FFF2-40B4-BE49-F238E27FC236}">
                <a16:creationId xmlns:a16="http://schemas.microsoft.com/office/drawing/2014/main" id="{E79EC45B-66CD-4729-8D79-C9A018C82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D1554C-0D22-4692-A809-1474C616C70C}" type="slidenum">
              <a:rPr lang="zh-TW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2534697-EA3B-4466-92E4-9FD16F21E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8764" y="20638"/>
            <a:ext cx="898683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Triple Comparison = Distance Update</a:t>
            </a:r>
          </a:p>
        </p:txBody>
      </p:sp>
      <p:sp>
        <p:nvSpPr>
          <p:cNvPr id="142341" name="Rectangle 4">
            <a:extLst>
              <a:ext uri="{FF2B5EF4-FFF2-40B4-BE49-F238E27FC236}">
                <a16:creationId xmlns:a16="http://schemas.microsoft.com/office/drawing/2014/main" id="{214124BE-7893-4B3C-B10D-EEDBF387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838200"/>
            <a:ext cx="993760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Distance Updating (DU): </a:t>
            </a:r>
            <a:br>
              <a:rPr lang="en-US" altLang="zh-TW" sz="2000" dirty="0">
                <a:latin typeface="+mj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when we scan vertex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, we check each outgoing edge (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latin typeface="+mj-lt"/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) as follows:</a:t>
            </a:r>
          </a:p>
          <a:p>
            <a:pPr>
              <a:defRPr/>
            </a:pPr>
            <a:endParaRPr lang="en-US" altLang="zh-TW" sz="800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  </a:t>
            </a:r>
            <a:r>
              <a:rPr lang="en-US" altLang="zh-TW" sz="2400" b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if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 &gt; 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]+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then</a:t>
            </a:r>
          </a:p>
          <a:p>
            <a:pPr>
              <a:defRPr/>
            </a:pP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    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 = 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]+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;  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pred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]=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;</a:t>
            </a:r>
          </a:p>
          <a:p>
            <a:pPr>
              <a:defRPr/>
            </a:pPr>
            <a:endParaRPr lang="en-US" altLang="zh-TW" sz="800" b="1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800" dirty="0">
                <a:latin typeface="+mj-lt"/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this operation is called a “</a:t>
            </a:r>
            <a:r>
              <a:rPr lang="en-US" altLang="zh-TW" sz="2400" b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triple comparison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”, or a “</a:t>
            </a:r>
            <a:r>
              <a:rPr lang="en-US" altLang="zh-TW" sz="2400" b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distance update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”</a:t>
            </a:r>
          </a:p>
          <a:p>
            <a:pPr>
              <a:defRPr/>
            </a:pPr>
            <a:endParaRPr lang="en-US" altLang="zh-TW" sz="800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Remember the optimality condition: </a:t>
            </a:r>
          </a:p>
          <a:p>
            <a:pPr>
              <a:defRPr/>
            </a:pPr>
            <a:endParaRPr lang="en-US" altLang="zh-TW" sz="1200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Thus, a triple comparison improves the “</a:t>
            </a:r>
            <a:r>
              <a:rPr lang="en-US" altLang="zh-TW" sz="240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dual infeasibility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”</a:t>
            </a:r>
          </a:p>
          <a:p>
            <a:pPr>
              <a:defRPr/>
            </a:pPr>
            <a:r>
              <a:rPr lang="en-US" altLang="zh-TW" sz="1400" dirty="0">
                <a:latin typeface="+mj-lt"/>
                <a:ea typeface="新細明體" panose="02020500000000000000" pitchFamily="18" charset="-120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All SP algorithms perform sequences of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triple comparisons</a:t>
            </a:r>
          </a:p>
          <a:p>
            <a:pPr>
              <a:defRPr/>
            </a:pPr>
            <a:r>
              <a:rPr lang="zh-TW" altLang="en-US" sz="12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 </a:t>
            </a:r>
            <a:endParaRPr lang="en-US" altLang="zh-TW" sz="1200" dirty="0">
              <a:solidFill>
                <a:schemeClr val="accent2"/>
              </a:solidFill>
              <a:latin typeface="+mj-lt"/>
              <a:ea typeface="新細明體" panose="02020500000000000000" pitchFamily="18" charset="-120"/>
            </a:endParaRPr>
          </a:p>
          <a:p>
            <a:pPr>
              <a:buFontTx/>
              <a:buChar char="•"/>
              <a:defRPr/>
            </a:pP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Fewer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# triple comparisons 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   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Faster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SP calculation</a:t>
            </a:r>
          </a:p>
          <a:p>
            <a:pPr>
              <a:defRPr/>
            </a:pPr>
            <a:r>
              <a:rPr lang="en-US" altLang="zh-TW" sz="12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Dijkstra’s algorithm 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does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fewer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triple comparisons </a:t>
            </a:r>
            <a:r>
              <a:rPr lang="en-US" altLang="zh-TW" sz="2400" dirty="0">
                <a:ea typeface="新細明體" panose="02020500000000000000" pitchFamily="18" charset="-120"/>
              </a:rPr>
              <a:t>by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Node Selection</a:t>
            </a:r>
            <a:endParaRPr lang="en-US" altLang="zh-TW" sz="2400" b="1" dirty="0">
              <a:solidFill>
                <a:srgbClr val="008000"/>
              </a:solidFill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28005" name="Text Box 21">
            <a:extLst>
              <a:ext uri="{FF2B5EF4-FFF2-40B4-BE49-F238E27FC236}">
                <a16:creationId xmlns:a16="http://schemas.microsoft.com/office/drawing/2014/main" id="{64562CC2-1BAD-4EC6-9E89-DFA2C6E4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物件 4">
                <a:extLst>
                  <a:ext uri="{FF2B5EF4-FFF2-40B4-BE49-F238E27FC236}">
                    <a16:creationId xmlns:a16="http://schemas.microsoft.com/office/drawing/2014/main" id="{8D382CEE-E1F1-4CE5-A8F8-1B41AF721CFE}"/>
                  </a:ext>
                </a:extLst>
              </p:cNvPr>
              <p:cNvSpPr txBox="1"/>
              <p:nvPr/>
            </p:nvSpPr>
            <p:spPr bwMode="auto">
              <a:xfrm>
                <a:off x="6119367" y="3108766"/>
                <a:ext cx="3924545" cy="4699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物件 4">
                <a:extLst>
                  <a:ext uri="{FF2B5EF4-FFF2-40B4-BE49-F238E27FC236}">
                    <a16:creationId xmlns:a16="http://schemas.microsoft.com/office/drawing/2014/main" id="{8D382CEE-E1F1-4CE5-A8F8-1B41AF721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9367" y="3108766"/>
                <a:ext cx="3924545" cy="469900"/>
              </a:xfrm>
              <a:prstGeom prst="rect">
                <a:avLst/>
              </a:prstGeom>
              <a:blipFill>
                <a:blip r:embed="rId3"/>
                <a:stretch>
                  <a:fillRect l="-311" b="-1688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7" name="箭號: 向右 5">
            <a:extLst>
              <a:ext uri="{FF2B5EF4-FFF2-40B4-BE49-F238E27FC236}">
                <a16:creationId xmlns:a16="http://schemas.microsoft.com/office/drawing/2014/main" id="{ECC6ABD7-C8B7-4D81-AD94-643FE101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89" y="1805412"/>
            <a:ext cx="2809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9705520-EACB-4A07-9686-C6BEAC95F055}"/>
              </a:ext>
            </a:extLst>
          </p:cNvPr>
          <p:cNvGrpSpPr>
            <a:grpSpLocks/>
          </p:cNvGrpSpPr>
          <p:nvPr/>
        </p:nvGrpSpPr>
        <p:grpSpPr bwMode="auto">
          <a:xfrm>
            <a:off x="8586787" y="1069422"/>
            <a:ext cx="2314840" cy="1508125"/>
            <a:chOff x="7176937" y="1524000"/>
            <a:chExt cx="2314988" cy="1507568"/>
          </a:xfrm>
        </p:grpSpPr>
        <p:grpSp>
          <p:nvGrpSpPr>
            <p:cNvPr id="128010" name="Group 7">
              <a:extLst>
                <a:ext uri="{FF2B5EF4-FFF2-40B4-BE49-F238E27FC236}">
                  <a16:creationId xmlns:a16="http://schemas.microsoft.com/office/drawing/2014/main" id="{9876099D-84BB-4DA4-B7F5-DB4CF0CDA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0124" y="1524000"/>
              <a:ext cx="2141801" cy="1372066"/>
              <a:chOff x="3992" y="969"/>
              <a:chExt cx="1221" cy="736"/>
            </a:xfrm>
          </p:grpSpPr>
          <p:sp>
            <p:nvSpPr>
              <p:cNvPr id="128012" name="Oval 8">
                <a:extLst>
                  <a:ext uri="{FF2B5EF4-FFF2-40B4-BE49-F238E27FC236}">
                    <a16:creationId xmlns:a16="http://schemas.microsoft.com/office/drawing/2014/main" id="{FEE96D1F-CF29-49E5-90A8-DBD1A5261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4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13" name="Oval 9">
                <a:extLst>
                  <a:ext uri="{FF2B5EF4-FFF2-40B4-BE49-F238E27FC236}">
                    <a16:creationId xmlns:a16="http://schemas.microsoft.com/office/drawing/2014/main" id="{4BAFE11C-6AF5-45C8-8F03-739199BD9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49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14" name="Oval 10">
                <a:extLst>
                  <a:ext uri="{FF2B5EF4-FFF2-40B4-BE49-F238E27FC236}">
                    <a16:creationId xmlns:a16="http://schemas.microsoft.com/office/drawing/2014/main" id="{E2F61331-6261-4591-99DE-C0DD8309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7" y="112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15" name="Freeform 11">
                <a:extLst>
                  <a:ext uri="{FF2B5EF4-FFF2-40B4-BE49-F238E27FC236}">
                    <a16:creationId xmlns:a16="http://schemas.microsoft.com/office/drawing/2014/main" id="{1CEDE7C0-EF9C-483E-AF7A-E41DF716F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1189"/>
                <a:ext cx="515" cy="265"/>
              </a:xfrm>
              <a:custGeom>
                <a:avLst/>
                <a:gdLst>
                  <a:gd name="T0" fmla="*/ 3 w 515"/>
                  <a:gd name="T1" fmla="*/ 265 h 265"/>
                  <a:gd name="T2" fmla="*/ 21 w 515"/>
                  <a:gd name="T3" fmla="*/ 128 h 265"/>
                  <a:gd name="T4" fmla="*/ 131 w 515"/>
                  <a:gd name="T5" fmla="*/ 155 h 265"/>
                  <a:gd name="T6" fmla="*/ 213 w 515"/>
                  <a:gd name="T7" fmla="*/ 100 h 265"/>
                  <a:gd name="T8" fmla="*/ 314 w 515"/>
                  <a:gd name="T9" fmla="*/ 45 h 265"/>
                  <a:gd name="T10" fmla="*/ 405 w 515"/>
                  <a:gd name="T11" fmla="*/ 64 h 265"/>
                  <a:gd name="T12" fmla="*/ 515 w 515"/>
                  <a:gd name="T13" fmla="*/ 0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5" h="265">
                    <a:moveTo>
                      <a:pt x="3" y="265"/>
                    </a:moveTo>
                    <a:cubicBezTo>
                      <a:pt x="1" y="205"/>
                      <a:pt x="0" y="146"/>
                      <a:pt x="21" y="128"/>
                    </a:cubicBezTo>
                    <a:cubicBezTo>
                      <a:pt x="42" y="110"/>
                      <a:pt x="99" y="160"/>
                      <a:pt x="131" y="155"/>
                    </a:cubicBezTo>
                    <a:cubicBezTo>
                      <a:pt x="163" y="150"/>
                      <a:pt x="183" y="118"/>
                      <a:pt x="213" y="100"/>
                    </a:cubicBezTo>
                    <a:cubicBezTo>
                      <a:pt x="243" y="82"/>
                      <a:pt x="282" y="51"/>
                      <a:pt x="314" y="45"/>
                    </a:cubicBezTo>
                    <a:cubicBezTo>
                      <a:pt x="346" y="39"/>
                      <a:pt x="372" y="71"/>
                      <a:pt x="405" y="64"/>
                    </a:cubicBezTo>
                    <a:cubicBezTo>
                      <a:pt x="438" y="57"/>
                      <a:pt x="476" y="28"/>
                      <a:pt x="51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016" name="Line 12">
                <a:extLst>
                  <a:ext uri="{FF2B5EF4-FFF2-40B4-BE49-F238E27FC236}">
                    <a16:creationId xmlns:a16="http://schemas.microsoft.com/office/drawing/2014/main" id="{694F95F3-D791-4E9E-AFF8-9B2EBDA1F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16"/>
                <a:ext cx="228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017" name="Freeform 13">
                <a:extLst>
                  <a:ext uri="{FF2B5EF4-FFF2-40B4-BE49-F238E27FC236}">
                    <a16:creationId xmlns:a16="http://schemas.microsoft.com/office/drawing/2014/main" id="{81C1C823-E04D-4A24-AABE-B56D55907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" y="1487"/>
                <a:ext cx="804" cy="141"/>
              </a:xfrm>
              <a:custGeom>
                <a:avLst/>
                <a:gdLst>
                  <a:gd name="T0" fmla="*/ 0 w 804"/>
                  <a:gd name="T1" fmla="*/ 22 h 141"/>
                  <a:gd name="T2" fmla="*/ 137 w 804"/>
                  <a:gd name="T3" fmla="*/ 95 h 141"/>
                  <a:gd name="T4" fmla="*/ 228 w 804"/>
                  <a:gd name="T5" fmla="*/ 3 h 141"/>
                  <a:gd name="T6" fmla="*/ 356 w 804"/>
                  <a:gd name="T7" fmla="*/ 76 h 141"/>
                  <a:gd name="T8" fmla="*/ 521 w 804"/>
                  <a:gd name="T9" fmla="*/ 58 h 141"/>
                  <a:gd name="T10" fmla="*/ 612 w 804"/>
                  <a:gd name="T11" fmla="*/ 140 h 141"/>
                  <a:gd name="T12" fmla="*/ 804 w 804"/>
                  <a:gd name="T13" fmla="*/ 67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4" h="141">
                    <a:moveTo>
                      <a:pt x="0" y="22"/>
                    </a:moveTo>
                    <a:cubicBezTo>
                      <a:pt x="49" y="60"/>
                      <a:pt x="99" y="98"/>
                      <a:pt x="137" y="95"/>
                    </a:cubicBezTo>
                    <a:cubicBezTo>
                      <a:pt x="175" y="92"/>
                      <a:pt x="191" y="6"/>
                      <a:pt x="228" y="3"/>
                    </a:cubicBezTo>
                    <a:cubicBezTo>
                      <a:pt x="265" y="0"/>
                      <a:pt x="307" y="67"/>
                      <a:pt x="356" y="76"/>
                    </a:cubicBezTo>
                    <a:cubicBezTo>
                      <a:pt x="405" y="85"/>
                      <a:pt x="478" y="47"/>
                      <a:pt x="521" y="58"/>
                    </a:cubicBezTo>
                    <a:cubicBezTo>
                      <a:pt x="564" y="69"/>
                      <a:pt x="565" y="139"/>
                      <a:pt x="612" y="140"/>
                    </a:cubicBezTo>
                    <a:cubicBezTo>
                      <a:pt x="659" y="141"/>
                      <a:pt x="731" y="104"/>
                      <a:pt x="804" y="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018" name="Text Box 14">
                <a:extLst>
                  <a:ext uri="{FF2B5EF4-FFF2-40B4-BE49-F238E27FC236}">
                    <a16:creationId xmlns:a16="http://schemas.microsoft.com/office/drawing/2014/main" id="{2803538E-E45D-4701-8EB1-7522957A5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7" y="978"/>
                <a:ext cx="13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128019" name="Text Box 15">
                <a:extLst>
                  <a:ext uri="{FF2B5EF4-FFF2-40B4-BE49-F238E27FC236}">
                    <a16:creationId xmlns:a16="http://schemas.microsoft.com/office/drawing/2014/main" id="{0FA9EE5E-1605-422C-AD52-98E4B61A24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4" y="1540"/>
                <a:ext cx="13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</a:p>
            </p:txBody>
          </p:sp>
          <p:sp>
            <p:nvSpPr>
              <p:cNvPr id="128020" name="Text Box 16">
                <a:extLst>
                  <a:ext uri="{FF2B5EF4-FFF2-40B4-BE49-F238E27FC236}">
                    <a16:creationId xmlns:a16="http://schemas.microsoft.com/office/drawing/2014/main" id="{DD787C69-9536-42BC-8C97-58626D810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1508"/>
                <a:ext cx="14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28021" name="Text Box 17">
                <a:extLst>
                  <a:ext uri="{FF2B5EF4-FFF2-40B4-BE49-F238E27FC236}">
                    <a16:creationId xmlns:a16="http://schemas.microsoft.com/office/drawing/2014/main" id="{0E3B7609-4F97-4775-8DF4-EC1B7CF2E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" y="1189"/>
                <a:ext cx="18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 i="1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ij</a:t>
                </a:r>
              </a:p>
            </p:txBody>
          </p:sp>
          <p:sp>
            <p:nvSpPr>
              <p:cNvPr id="128022" name="Text Box 18">
                <a:extLst>
                  <a:ext uri="{FF2B5EF4-FFF2-40B4-BE49-F238E27FC236}">
                    <a16:creationId xmlns:a16="http://schemas.microsoft.com/office/drawing/2014/main" id="{6A2992A5-37B1-4AFF-949A-7F83E908F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" y="969"/>
                <a:ext cx="252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  <p:sp>
            <p:nvSpPr>
              <p:cNvPr id="128023" name="Text Box 19">
                <a:extLst>
                  <a:ext uri="{FF2B5EF4-FFF2-40B4-BE49-F238E27FC236}">
                    <a16:creationId xmlns:a16="http://schemas.microsoft.com/office/drawing/2014/main" id="{B1405210-CEBE-45F8-B65A-55A95A4F7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1" y="1399"/>
                <a:ext cx="10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24" name="Text Box 20">
                <a:extLst>
                  <a:ext uri="{FF2B5EF4-FFF2-40B4-BE49-F238E27FC236}">
                    <a16:creationId xmlns:a16="http://schemas.microsoft.com/office/drawing/2014/main" id="{9E16FCB9-6008-492C-9B93-F210660D5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1" y="1390"/>
                <a:ext cx="252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</p:grpSp>
        <p:sp>
          <p:nvSpPr>
            <p:cNvPr id="128011" name="文字方塊 24">
              <a:extLst>
                <a:ext uri="{FF2B5EF4-FFF2-40B4-BE49-F238E27FC236}">
                  <a16:creationId xmlns:a16="http://schemas.microsoft.com/office/drawing/2014/main" id="{D0D3806D-2332-43BA-A99F-EA8B7A688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37" y="2723791"/>
              <a:ext cx="6767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ea typeface="新細明體" panose="02020500000000000000" pitchFamily="18" charset="-120"/>
                </a:rPr>
                <a:t>d</a:t>
              </a:r>
              <a:r>
                <a:rPr lang="en-US" altLang="zh-TW">
                  <a:ea typeface="新細明體" panose="02020500000000000000" pitchFamily="18" charset="-120"/>
                </a:rPr>
                <a:t>[</a:t>
              </a:r>
              <a:r>
                <a:rPr lang="en-US" altLang="zh-TW" i="1">
                  <a:ea typeface="新細明體" panose="02020500000000000000" pitchFamily="18" charset="-120"/>
                </a:rPr>
                <a:t>s</a:t>
              </a:r>
              <a:r>
                <a:rPr lang="en-US" altLang="zh-TW">
                  <a:ea typeface="新細明體" panose="02020500000000000000" pitchFamily="18" charset="-120"/>
                </a:rPr>
                <a:t>]=0</a:t>
              </a:r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28009" name="文字方塊 1">
            <a:extLst>
              <a:ext uri="{FF2B5EF4-FFF2-40B4-BE49-F238E27FC236}">
                <a16:creationId xmlns:a16="http://schemas.microsoft.com/office/drawing/2014/main" id="{E4ED589F-FE71-4466-963D-EF34EDC3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040" y="1617654"/>
            <a:ext cx="28217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Distance reduction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 – (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]+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endParaRPr lang="zh-TW" altLang="en-US" sz="2400" dirty="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DE40DF6A-1A62-47FA-ABE6-D8AB3217EAA6}"/>
              </a:ext>
            </a:extLst>
          </p:cNvPr>
          <p:cNvSpPr/>
          <p:nvPr/>
        </p:nvSpPr>
        <p:spPr bwMode="auto">
          <a:xfrm>
            <a:off x="5324515" y="4856775"/>
            <a:ext cx="301251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9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投影片編號版面配置區 4">
            <a:extLst>
              <a:ext uri="{FF2B5EF4-FFF2-40B4-BE49-F238E27FC236}">
                <a16:creationId xmlns:a16="http://schemas.microsoft.com/office/drawing/2014/main" id="{DA0BC09E-DA4F-47E8-BF41-B46D944CF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B5023F-95BB-49FB-9047-198C86903A2B}" type="slidenum">
              <a:rPr lang="zh-TW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8BEF7B7-2A19-4AB4-8F12-BFFAD38E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Dijkstra</a:t>
            </a:r>
            <a:r>
              <a:rPr lang="en-US" altLang="zh-TW" sz="40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4000">
                <a:ea typeface="新細明體" panose="02020500000000000000" pitchFamily="18" charset="-120"/>
              </a:rPr>
              <a:t>s Algorithm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87A57416-5600-4893-B082-0F078C145E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7176" y="954088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Only valid for graphs with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nonnegative edge length </a:t>
            </a:r>
            <a:r>
              <a:rPr lang="en-US" altLang="zh-TW" sz="24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400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 ≥ 0</a:t>
            </a: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1-ALL: from s to all other vertices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9656DC39-3292-43AF-BB59-A9743B47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2054226"/>
            <a:ext cx="6303962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initialization:  	S= ∅;  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=V;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d[i]=∞, pred[i]=NULL for each i in V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d[s]=0, pred[s]=NULL;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</a:t>
            </a:r>
            <a:r>
              <a:rPr lang="en-US" altLang="zh-TW" sz="1900" b="1">
                <a:ea typeface="新細明體" panose="02020500000000000000" pitchFamily="18" charset="-120"/>
              </a:rPr>
              <a:t>while</a:t>
            </a:r>
            <a:r>
              <a:rPr lang="en-US" altLang="zh-TW" sz="1900">
                <a:ea typeface="新細明體" panose="02020500000000000000" pitchFamily="18" charset="-120"/>
              </a:rPr>
              <a:t> |S|&lt;n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choose i from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 such that d[i]=min{d[j]: j in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S=S∪{i};  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=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\{i};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</a:t>
            </a:r>
            <a:r>
              <a:rPr lang="en-US" altLang="zh-TW" sz="1900" b="1">
                <a:ea typeface="新細明體" panose="02020500000000000000" pitchFamily="18" charset="-120"/>
              </a:rPr>
              <a:t>for</a:t>
            </a:r>
            <a:r>
              <a:rPr lang="en-US" altLang="zh-TW" sz="1900">
                <a:ea typeface="新細明體" panose="02020500000000000000" pitchFamily="18" charset="-120"/>
              </a:rPr>
              <a:t> each (i,j) in E[i]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     </a:t>
            </a:r>
            <a:r>
              <a:rPr lang="en-US" altLang="zh-TW" sz="1900" b="1">
                <a:ea typeface="新細明體" panose="02020500000000000000" pitchFamily="18" charset="-120"/>
              </a:rPr>
              <a:t>if</a:t>
            </a:r>
            <a:r>
              <a:rPr lang="en-US" altLang="zh-TW" sz="1900">
                <a:ea typeface="新細明體" panose="02020500000000000000" pitchFamily="18" charset="-120"/>
              </a:rPr>
              <a:t> d[j]&gt;d[i]+c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 </a:t>
            </a:r>
            <a:r>
              <a:rPr lang="en-US" altLang="zh-TW" sz="19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	d[j]=d[i]+c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;    pred[j]=i;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</a:t>
            </a:r>
            <a:r>
              <a:rPr lang="en-US" altLang="zh-TW" sz="1900" b="1">
                <a:ea typeface="新細明體" panose="02020500000000000000" pitchFamily="18" charset="-120"/>
              </a:rPr>
              <a:t>end for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     end while</a:t>
            </a:r>
            <a:endParaRPr lang="en-US" altLang="zh-TW" sz="19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end</a:t>
            </a:r>
            <a:r>
              <a:rPr lang="en-US" altLang="zh-TW" sz="19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30054" name="Group 24">
            <a:extLst>
              <a:ext uri="{FF2B5EF4-FFF2-40B4-BE49-F238E27FC236}">
                <a16:creationId xmlns:a16="http://schemas.microsoft.com/office/drawing/2014/main" id="{5ECB3069-07FB-4CA8-A27E-5D104F993476}"/>
              </a:ext>
            </a:extLst>
          </p:cNvPr>
          <p:cNvGrpSpPr>
            <a:grpSpLocks/>
          </p:cNvGrpSpPr>
          <p:nvPr/>
        </p:nvGrpSpPr>
        <p:grpSpPr bwMode="auto">
          <a:xfrm>
            <a:off x="8096250" y="3111500"/>
            <a:ext cx="3005138" cy="1200150"/>
            <a:chOff x="4536" y="2036"/>
            <a:chExt cx="1893" cy="756"/>
          </a:xfrm>
        </p:grpSpPr>
        <p:sp>
          <p:nvSpPr>
            <p:cNvPr id="130062" name="Line 11">
              <a:extLst>
                <a:ext uri="{FF2B5EF4-FFF2-40B4-BE49-F238E27FC236}">
                  <a16:creationId xmlns:a16="http://schemas.microsoft.com/office/drawing/2014/main" id="{BF019EBC-BA58-4E86-ADA3-6C2CBAE53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368"/>
              <a:ext cx="222" cy="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3" name="Text Box 12">
              <a:extLst>
                <a:ext uri="{FF2B5EF4-FFF2-40B4-BE49-F238E27FC236}">
                  <a16:creationId xmlns:a16="http://schemas.microsoft.com/office/drawing/2014/main" id="{48DD3858-1F7A-42E7-919B-D72744163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" y="2036"/>
              <a:ext cx="174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Vertex Selection (VS)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select a vertex 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 to scan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then vertex 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 becomes 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rPr>
                <a:t>permanently labeled</a:t>
              </a:r>
            </a:p>
          </p:txBody>
        </p:sp>
      </p:grpSp>
      <p:grpSp>
        <p:nvGrpSpPr>
          <p:cNvPr id="487440" name="Group 16">
            <a:extLst>
              <a:ext uri="{FF2B5EF4-FFF2-40B4-BE49-F238E27FC236}">
                <a16:creationId xmlns:a16="http://schemas.microsoft.com/office/drawing/2014/main" id="{6459143D-F376-417C-8DDC-6ED18B6EBB81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4187825"/>
            <a:ext cx="2871788" cy="1106488"/>
            <a:chOff x="3662" y="2218"/>
            <a:chExt cx="1809" cy="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060" name="Object 17">
                  <a:extLst>
                    <a:ext uri="{FF2B5EF4-FFF2-40B4-BE49-F238E27FC236}">
                      <a16:creationId xmlns:a16="http://schemas.microsoft.com/office/drawing/2014/main" id="{E43F605A-DC17-4D49-8BCA-2619648A620D}"/>
                    </a:ext>
                  </a:extLst>
                </p:cNvPr>
                <p:cNvSpPr txBox="1"/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6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6000" dirty="0"/>
                </a:p>
              </p:txBody>
            </p:sp>
          </mc:Choice>
          <mc:Fallback xmlns="">
            <p:sp>
              <p:nvSpPr>
                <p:cNvPr id="130060" name="Object 17">
                  <a:extLst>
                    <a:ext uri="{FF2B5EF4-FFF2-40B4-BE49-F238E27FC236}">
                      <a16:creationId xmlns:a16="http://schemas.microsoft.com/office/drawing/2014/main" id="{E43F605A-DC17-4D49-8BCA-2619648A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061" name="Text Box 18">
              <a:extLst>
                <a:ext uri="{FF2B5EF4-FFF2-40B4-BE49-F238E27FC236}">
                  <a16:creationId xmlns:a16="http://schemas.microsoft.com/office/drawing/2014/main" id="{1D9AED34-4127-41A3-AEC9-7345B514F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33"/>
              <a:ext cx="160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Scan edge (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i,j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)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Distance Update (DU)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(</a:t>
              </a:r>
              <a:r>
                <a:rPr lang="en-US" altLang="zh-TW" sz="1800" b="1" dirty="0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rPr>
                <a:t>triple comparison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130056" name="Group 20">
            <a:extLst>
              <a:ext uri="{FF2B5EF4-FFF2-40B4-BE49-F238E27FC236}">
                <a16:creationId xmlns:a16="http://schemas.microsoft.com/office/drawing/2014/main" id="{B0553EB2-A2DD-4462-A28F-D601C3876AA6}"/>
              </a:ext>
            </a:extLst>
          </p:cNvPr>
          <p:cNvGrpSpPr>
            <a:grpSpLocks/>
          </p:cNvGrpSpPr>
          <p:nvPr/>
        </p:nvGrpSpPr>
        <p:grpSpPr bwMode="auto">
          <a:xfrm>
            <a:off x="5076826" y="3892550"/>
            <a:ext cx="2868613" cy="369888"/>
            <a:chOff x="2478" y="2544"/>
            <a:chExt cx="1807" cy="233"/>
          </a:xfrm>
        </p:grpSpPr>
        <p:sp>
          <p:nvSpPr>
            <p:cNvPr id="130058" name="Text Box 15">
              <a:extLst>
                <a:ext uri="{FF2B5EF4-FFF2-40B4-BE49-F238E27FC236}">
                  <a16:creationId xmlns:a16="http://schemas.microsoft.com/office/drawing/2014/main" id="{96869305-BE43-4326-BE5C-DFB184344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2544"/>
              <a:ext cx="1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Outgoing edge list</a:t>
              </a:r>
            </a:p>
          </p:txBody>
        </p:sp>
        <p:sp>
          <p:nvSpPr>
            <p:cNvPr id="130059" name="Line 19">
              <a:extLst>
                <a:ext uri="{FF2B5EF4-FFF2-40B4-BE49-F238E27FC236}">
                  <a16:creationId xmlns:a16="http://schemas.microsoft.com/office/drawing/2014/main" id="{CF6253DB-C5BD-45F8-AE42-27017C78C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8" y="2661"/>
              <a:ext cx="475" cy="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0057" name="Text Box 27">
            <a:extLst>
              <a:ext uri="{FF2B5EF4-FFF2-40B4-BE49-F238E27FC236}">
                <a16:creationId xmlns:a16="http://schemas.microsoft.com/office/drawing/2014/main" id="{F97DD612-1C80-4562-9418-84417B22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6" name="文字方塊 1">
            <a:extLst>
              <a:ext uri="{FF2B5EF4-FFF2-40B4-BE49-F238E27FC236}">
                <a16:creationId xmlns:a16="http://schemas.microsoft.com/office/drawing/2014/main" id="{253F60ED-ED0E-4B2B-B38E-FE8C0279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96" y="5514253"/>
            <a:ext cx="2419701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Dijkstra’s Animation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投影片編號版面配置區 4">
            <a:extLst>
              <a:ext uri="{FF2B5EF4-FFF2-40B4-BE49-F238E27FC236}">
                <a16:creationId xmlns:a16="http://schemas.microsoft.com/office/drawing/2014/main" id="{3CC5666B-6A3E-403F-B599-DD6D05AD2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8A182B-D514-4423-B110-3240751FE284}" type="slidenum">
              <a:rPr lang="zh-TW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3602ECA8-66C4-442B-AF75-BE4C9C768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Dijkstra</a:t>
            </a:r>
            <a:r>
              <a:rPr lang="en-US" altLang="zh-TW" sz="40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4000">
                <a:ea typeface="新細明體" panose="02020500000000000000" pitchFamily="18" charset="-120"/>
              </a:rPr>
              <a:t>s Algorithm</a:t>
            </a:r>
          </a:p>
        </p:txBody>
      </p:sp>
      <p:grpSp>
        <p:nvGrpSpPr>
          <p:cNvPr id="502808" name="Group 24">
            <a:extLst>
              <a:ext uri="{FF2B5EF4-FFF2-40B4-BE49-F238E27FC236}">
                <a16:creationId xmlns:a16="http://schemas.microsoft.com/office/drawing/2014/main" id="{A3F3F72C-529D-4521-A6CA-813E9D0293C0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09639"/>
            <a:ext cx="4161991" cy="1723577"/>
            <a:chOff x="3445" y="793"/>
            <a:chExt cx="2704" cy="1264"/>
          </a:xfrm>
        </p:grpSpPr>
        <p:sp>
          <p:nvSpPr>
            <p:cNvPr id="132277" name="Text Box 25">
              <a:extLst>
                <a:ext uri="{FF2B5EF4-FFF2-40B4-BE49-F238E27FC236}">
                  <a16:creationId xmlns:a16="http://schemas.microsoft.com/office/drawing/2014/main" id="{70E54BB3-12AC-4288-B2B7-0EA5A897E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73"/>
              <a:ext cx="909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s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={A,B,C,D,E}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(s,A), (s,B)</a:t>
              </a:r>
            </a:p>
          </p:txBody>
        </p:sp>
        <p:grpSp>
          <p:nvGrpSpPr>
            <p:cNvPr id="132278" name="Group 26">
              <a:extLst>
                <a:ext uri="{FF2B5EF4-FFF2-40B4-BE49-F238E27FC236}">
                  <a16:creationId xmlns:a16="http://schemas.microsoft.com/office/drawing/2014/main" id="{83A3DFC7-0068-4F18-A7B0-FECDDE55B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5" y="793"/>
              <a:ext cx="1870" cy="1264"/>
              <a:chOff x="245" y="712"/>
              <a:chExt cx="1870" cy="1264"/>
            </a:xfrm>
          </p:grpSpPr>
          <p:sp>
            <p:nvSpPr>
              <p:cNvPr id="132279" name="AutoShape 27">
                <a:extLst>
                  <a:ext uri="{FF2B5EF4-FFF2-40B4-BE49-F238E27FC236}">
                    <a16:creationId xmlns:a16="http://schemas.microsoft.com/office/drawing/2014/main" id="{1929298C-955E-4978-BE2D-5DF788045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32280" name="AutoShape 28">
                <a:extLst>
                  <a:ext uri="{FF2B5EF4-FFF2-40B4-BE49-F238E27FC236}">
                    <a16:creationId xmlns:a16="http://schemas.microsoft.com/office/drawing/2014/main" id="{A6A557AF-B16E-4614-8AFB-8B386405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32281" name="AutoShape 29">
                <a:extLst>
                  <a:ext uri="{FF2B5EF4-FFF2-40B4-BE49-F238E27FC236}">
                    <a16:creationId xmlns:a16="http://schemas.microsoft.com/office/drawing/2014/main" id="{1EB9D209-B6EA-4EAA-A68A-F37059B61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32282" name="AutoShape 30">
                <a:extLst>
                  <a:ext uri="{FF2B5EF4-FFF2-40B4-BE49-F238E27FC236}">
                    <a16:creationId xmlns:a16="http://schemas.microsoft.com/office/drawing/2014/main" id="{748C5280-851F-4E24-8A1E-18F36DF9C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32283" name="AutoShape 31">
                <a:extLst>
                  <a:ext uri="{FF2B5EF4-FFF2-40B4-BE49-F238E27FC236}">
                    <a16:creationId xmlns:a16="http://schemas.microsoft.com/office/drawing/2014/main" id="{9CB7EF8A-CBE7-46A5-9E97-0EBAA2304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32284" name="AutoShape 32">
                <a:extLst>
                  <a:ext uri="{FF2B5EF4-FFF2-40B4-BE49-F238E27FC236}">
                    <a16:creationId xmlns:a16="http://schemas.microsoft.com/office/drawing/2014/main" id="{2549F411-6BCA-4C1C-969A-C23799FE0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32285" name="AutoShape 33">
                <a:extLst>
                  <a:ext uri="{FF2B5EF4-FFF2-40B4-BE49-F238E27FC236}">
                    <a16:creationId xmlns:a16="http://schemas.microsoft.com/office/drawing/2014/main" id="{3E695F12-1C4B-4AD5-9E77-CB495AF0DD3F}"/>
                  </a:ext>
                </a:extLst>
              </p:cNvPr>
              <p:cNvCxnSpPr>
                <a:cxnSpLocks noChangeShapeType="1"/>
                <a:endCxn id="132282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6" name="AutoShape 34">
                <a:extLst>
                  <a:ext uri="{FF2B5EF4-FFF2-40B4-BE49-F238E27FC236}">
                    <a16:creationId xmlns:a16="http://schemas.microsoft.com/office/drawing/2014/main" id="{7F3CAD75-3239-486D-AE2F-66318FE58805}"/>
                  </a:ext>
                </a:extLst>
              </p:cNvPr>
              <p:cNvCxnSpPr>
                <a:cxnSpLocks noChangeShapeType="1"/>
                <a:stCxn id="132280" idx="5"/>
                <a:endCxn id="132282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7" name="AutoShape 35">
                <a:extLst>
                  <a:ext uri="{FF2B5EF4-FFF2-40B4-BE49-F238E27FC236}">
                    <a16:creationId xmlns:a16="http://schemas.microsoft.com/office/drawing/2014/main" id="{4CFFE2FC-7A62-421C-B2B7-9D277BBE1FC3}"/>
                  </a:ext>
                </a:extLst>
              </p:cNvPr>
              <p:cNvCxnSpPr>
                <a:cxnSpLocks noChangeShapeType="1"/>
                <a:stCxn id="132282" idx="7"/>
                <a:endCxn id="132281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8" name="AutoShape 36">
                <a:extLst>
                  <a:ext uri="{FF2B5EF4-FFF2-40B4-BE49-F238E27FC236}">
                    <a16:creationId xmlns:a16="http://schemas.microsoft.com/office/drawing/2014/main" id="{3F8AC755-E915-475C-BD4C-1BB85B38B314}"/>
                  </a:ext>
                </a:extLst>
              </p:cNvPr>
              <p:cNvCxnSpPr>
                <a:cxnSpLocks noChangeShapeType="1"/>
                <a:stCxn id="132282" idx="6"/>
                <a:endCxn id="132283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9" name="AutoShape 37">
                <a:extLst>
                  <a:ext uri="{FF2B5EF4-FFF2-40B4-BE49-F238E27FC236}">
                    <a16:creationId xmlns:a16="http://schemas.microsoft.com/office/drawing/2014/main" id="{B515D92E-7BF4-415C-BB44-B870067BBE5C}"/>
                  </a:ext>
                </a:extLst>
              </p:cNvPr>
              <p:cNvCxnSpPr>
                <a:cxnSpLocks noChangeShapeType="1"/>
                <a:stCxn id="132279" idx="6"/>
                <a:endCxn id="132281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90" name="AutoShape 38">
                <a:extLst>
                  <a:ext uri="{FF2B5EF4-FFF2-40B4-BE49-F238E27FC236}">
                    <a16:creationId xmlns:a16="http://schemas.microsoft.com/office/drawing/2014/main" id="{5805B2A6-D57D-4172-96E4-A36CEB229F17}"/>
                  </a:ext>
                </a:extLst>
              </p:cNvPr>
              <p:cNvCxnSpPr>
                <a:cxnSpLocks noChangeShapeType="1"/>
                <a:stCxn id="132281" idx="6"/>
                <a:endCxn id="132284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91" name="AutoShape 39">
                <a:extLst>
                  <a:ext uri="{FF2B5EF4-FFF2-40B4-BE49-F238E27FC236}">
                    <a16:creationId xmlns:a16="http://schemas.microsoft.com/office/drawing/2014/main" id="{505027D7-A7FE-4935-B134-0E23F17C67B5}"/>
                  </a:ext>
                </a:extLst>
              </p:cNvPr>
              <p:cNvCxnSpPr>
                <a:cxnSpLocks noChangeShapeType="1"/>
                <a:stCxn id="132280" idx="7"/>
                <a:endCxn id="132279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292" name="Text Box 40">
                <a:extLst>
                  <a:ext uri="{FF2B5EF4-FFF2-40B4-BE49-F238E27FC236}">
                    <a16:creationId xmlns:a16="http://schemas.microsoft.com/office/drawing/2014/main" id="{07E5E73A-13DD-4299-86F5-3BC0A7F1C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7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293" name="Text Box 41">
                <a:extLst>
                  <a:ext uri="{FF2B5EF4-FFF2-40B4-BE49-F238E27FC236}">
                    <a16:creationId xmlns:a16="http://schemas.microsoft.com/office/drawing/2014/main" id="{EB5E2406-CCB1-4847-81AA-741CEAA12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294" name="Text Box 42">
                <a:extLst>
                  <a:ext uri="{FF2B5EF4-FFF2-40B4-BE49-F238E27FC236}">
                    <a16:creationId xmlns:a16="http://schemas.microsoft.com/office/drawing/2014/main" id="{4B233E95-1D5C-48F6-AE22-A7FAC6EC6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" y="1211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2295" name="Text Box 43">
                <a:extLst>
                  <a:ext uri="{FF2B5EF4-FFF2-40B4-BE49-F238E27FC236}">
                    <a16:creationId xmlns:a16="http://schemas.microsoft.com/office/drawing/2014/main" id="{4B1C255B-3F65-4884-B67D-2C724AB8E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1409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296" name="Text Box 44">
                <a:extLst>
                  <a:ext uri="{FF2B5EF4-FFF2-40B4-BE49-F238E27FC236}">
                    <a16:creationId xmlns:a16="http://schemas.microsoft.com/office/drawing/2014/main" id="{F0CE863D-9DE7-42D9-ADB0-63AA1F1D1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2297" name="Text Box 45">
                <a:extLst>
                  <a:ext uri="{FF2B5EF4-FFF2-40B4-BE49-F238E27FC236}">
                    <a16:creationId xmlns:a16="http://schemas.microsoft.com/office/drawing/2014/main" id="{8CF7C4C2-13A5-4822-AEE8-73259D2CA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32298" name="AutoShape 46">
                <a:extLst>
                  <a:ext uri="{FF2B5EF4-FFF2-40B4-BE49-F238E27FC236}">
                    <a16:creationId xmlns:a16="http://schemas.microsoft.com/office/drawing/2014/main" id="{FBF68FB0-E04B-4558-BD86-57E0B6A38677}"/>
                  </a:ext>
                </a:extLst>
              </p:cNvPr>
              <p:cNvCxnSpPr>
                <a:cxnSpLocks noChangeShapeType="1"/>
                <a:stCxn id="132281" idx="4"/>
                <a:endCxn id="132283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99" name="AutoShape 47">
                <a:extLst>
                  <a:ext uri="{FF2B5EF4-FFF2-40B4-BE49-F238E27FC236}">
                    <a16:creationId xmlns:a16="http://schemas.microsoft.com/office/drawing/2014/main" id="{E1D97A53-F647-4C80-B2C9-71A749726976}"/>
                  </a:ext>
                </a:extLst>
              </p:cNvPr>
              <p:cNvCxnSpPr>
                <a:cxnSpLocks noChangeShapeType="1"/>
                <a:stCxn id="132284" idx="3"/>
                <a:endCxn id="132283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300" name="Text Box 48">
                <a:extLst>
                  <a:ext uri="{FF2B5EF4-FFF2-40B4-BE49-F238E27FC236}">
                    <a16:creationId xmlns:a16="http://schemas.microsoft.com/office/drawing/2014/main" id="{A1CD6868-D3A1-43CC-BDC9-3786C234C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2301" name="Text Box 49">
                <a:extLst>
                  <a:ext uri="{FF2B5EF4-FFF2-40B4-BE49-F238E27FC236}">
                    <a16:creationId xmlns:a16="http://schemas.microsoft.com/office/drawing/2014/main" id="{D59D1A34-B952-4B20-80A8-4A5F384DE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" y="1452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302" name="Text Box 50">
                <a:extLst>
                  <a:ext uri="{FF2B5EF4-FFF2-40B4-BE49-F238E27FC236}">
                    <a16:creationId xmlns:a16="http://schemas.microsoft.com/office/drawing/2014/main" id="{AA281191-74DB-4510-B939-CAAA6060E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6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2303" name="Text Box 51">
                <a:extLst>
                  <a:ext uri="{FF2B5EF4-FFF2-40B4-BE49-F238E27FC236}">
                    <a16:creationId xmlns:a16="http://schemas.microsoft.com/office/drawing/2014/main" id="{50073415-772B-44D8-9A81-79F9D10D8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2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32304" name="Text Box 52">
                <a:extLst>
                  <a:ext uri="{FF2B5EF4-FFF2-40B4-BE49-F238E27FC236}">
                    <a16:creationId xmlns:a16="http://schemas.microsoft.com/office/drawing/2014/main" id="{8CCC2BC4-BADF-4B59-814A-4A52A6C36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32305" name="Text Box 53">
                <a:extLst>
                  <a:ext uri="{FF2B5EF4-FFF2-40B4-BE49-F238E27FC236}">
                    <a16:creationId xmlns:a16="http://schemas.microsoft.com/office/drawing/2014/main" id="{A9590FC3-35F9-48F8-82FE-C1F9156FC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 [s]</a:t>
                </a:r>
              </a:p>
            </p:txBody>
          </p:sp>
          <p:sp>
            <p:nvSpPr>
              <p:cNvPr id="132306" name="Text Box 54">
                <a:extLst>
                  <a:ext uri="{FF2B5EF4-FFF2-40B4-BE49-F238E27FC236}">
                    <a16:creationId xmlns:a16="http://schemas.microsoft.com/office/drawing/2014/main" id="{A30D0D6E-3DE1-4E4F-BA81-D60119199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0"/>
                <a:ext cx="3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32307" name="Text Box 55">
                <a:extLst>
                  <a:ext uri="{FF2B5EF4-FFF2-40B4-BE49-F238E27FC236}">
                    <a16:creationId xmlns:a16="http://schemas.microsoft.com/office/drawing/2014/main" id="{15C73F2C-7CA1-4B31-BF45-EECC289B3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3"/>
                <a:ext cx="3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32308" name="Text Box 56">
                <a:extLst>
                  <a:ext uri="{FF2B5EF4-FFF2-40B4-BE49-F238E27FC236}">
                    <a16:creationId xmlns:a16="http://schemas.microsoft.com/office/drawing/2014/main" id="{4C9588B5-7F4E-4290-8DA5-4BF6A2BC4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0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</p:grpSp>
      <p:grpSp>
        <p:nvGrpSpPr>
          <p:cNvPr id="132101" name="Group 412">
            <a:extLst>
              <a:ext uri="{FF2B5EF4-FFF2-40B4-BE49-F238E27FC236}">
                <a16:creationId xmlns:a16="http://schemas.microsoft.com/office/drawing/2014/main" id="{E319819C-F06F-4A7F-A073-CE5BE2B05EBC}"/>
              </a:ext>
            </a:extLst>
          </p:cNvPr>
          <p:cNvGrpSpPr>
            <a:grpSpLocks/>
          </p:cNvGrpSpPr>
          <p:nvPr/>
        </p:nvGrpSpPr>
        <p:grpSpPr bwMode="auto">
          <a:xfrm>
            <a:off x="5337175" y="869950"/>
            <a:ext cx="5386388" cy="1733550"/>
            <a:chOff x="2642" y="548"/>
            <a:chExt cx="3393" cy="1092"/>
          </a:xfrm>
        </p:grpSpPr>
        <p:grpSp>
          <p:nvGrpSpPr>
            <p:cNvPr id="132243" name="Group 57">
              <a:extLst>
                <a:ext uri="{FF2B5EF4-FFF2-40B4-BE49-F238E27FC236}">
                  <a16:creationId xmlns:a16="http://schemas.microsoft.com/office/drawing/2014/main" id="{DC6E2A04-E9B0-4C6E-B69B-2B5EA6C72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2" y="548"/>
              <a:ext cx="3063" cy="1092"/>
              <a:chOff x="276" y="1940"/>
              <a:chExt cx="3100" cy="1261"/>
            </a:xfrm>
          </p:grpSpPr>
          <p:grpSp>
            <p:nvGrpSpPr>
              <p:cNvPr id="132245" name="Group 58">
                <a:extLst>
                  <a:ext uri="{FF2B5EF4-FFF2-40B4-BE49-F238E27FC236}">
                    <a16:creationId xmlns:a16="http://schemas.microsoft.com/office/drawing/2014/main" id="{4A3D89D6-D549-4810-838A-7909853C9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64" cy="1261"/>
                <a:chOff x="245" y="712"/>
                <a:chExt cx="1864" cy="1261"/>
              </a:xfrm>
            </p:grpSpPr>
            <p:sp>
              <p:nvSpPr>
                <p:cNvPr id="132247" name="AutoShape 59">
                  <a:extLst>
                    <a:ext uri="{FF2B5EF4-FFF2-40B4-BE49-F238E27FC236}">
                      <a16:creationId xmlns:a16="http://schemas.microsoft.com/office/drawing/2014/main" id="{C079F350-BA0F-4F4E-86DD-06DCA9018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248" name="AutoShape 60">
                  <a:extLst>
                    <a:ext uri="{FF2B5EF4-FFF2-40B4-BE49-F238E27FC236}">
                      <a16:creationId xmlns:a16="http://schemas.microsoft.com/office/drawing/2014/main" id="{EBFC5903-F862-4EE9-85B8-E2F989BE3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249" name="AutoShape 61">
                  <a:extLst>
                    <a:ext uri="{FF2B5EF4-FFF2-40B4-BE49-F238E27FC236}">
                      <a16:creationId xmlns:a16="http://schemas.microsoft.com/office/drawing/2014/main" id="{8D25DEAB-F1B3-49A8-BBE9-331F6148C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250" name="AutoShape 62">
                  <a:extLst>
                    <a:ext uri="{FF2B5EF4-FFF2-40B4-BE49-F238E27FC236}">
                      <a16:creationId xmlns:a16="http://schemas.microsoft.com/office/drawing/2014/main" id="{A29B51C4-BEEA-49CD-A1DE-7A1121AA4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251" name="AutoShape 63">
                  <a:extLst>
                    <a:ext uri="{FF2B5EF4-FFF2-40B4-BE49-F238E27FC236}">
                      <a16:creationId xmlns:a16="http://schemas.microsoft.com/office/drawing/2014/main" id="{C6CCEB07-41B2-4C10-BCBF-367E64C73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252" name="AutoShape 64">
                  <a:extLst>
                    <a:ext uri="{FF2B5EF4-FFF2-40B4-BE49-F238E27FC236}">
                      <a16:creationId xmlns:a16="http://schemas.microsoft.com/office/drawing/2014/main" id="{AF6875BC-7BDA-493E-8B9C-D684BECF8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253" name="AutoShape 65">
                  <a:extLst>
                    <a:ext uri="{FF2B5EF4-FFF2-40B4-BE49-F238E27FC236}">
                      <a16:creationId xmlns:a16="http://schemas.microsoft.com/office/drawing/2014/main" id="{62A9EB33-95C9-4813-BC95-DB5384C26BF4}"/>
                    </a:ext>
                  </a:extLst>
                </p:cNvPr>
                <p:cNvCxnSpPr>
                  <a:cxnSpLocks noChangeShapeType="1"/>
                  <a:endCxn id="132250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4" name="AutoShape 66">
                  <a:extLst>
                    <a:ext uri="{FF2B5EF4-FFF2-40B4-BE49-F238E27FC236}">
                      <a16:creationId xmlns:a16="http://schemas.microsoft.com/office/drawing/2014/main" id="{38A487F0-1A7D-4A64-8B32-C0335B3E32C2}"/>
                    </a:ext>
                  </a:extLst>
                </p:cNvPr>
                <p:cNvCxnSpPr>
                  <a:cxnSpLocks noChangeShapeType="1"/>
                  <a:stCxn id="132248" idx="5"/>
                  <a:endCxn id="132250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5" name="AutoShape 67">
                  <a:extLst>
                    <a:ext uri="{FF2B5EF4-FFF2-40B4-BE49-F238E27FC236}">
                      <a16:creationId xmlns:a16="http://schemas.microsoft.com/office/drawing/2014/main" id="{0C404B27-F918-4D6B-82D1-C667153C0385}"/>
                    </a:ext>
                  </a:extLst>
                </p:cNvPr>
                <p:cNvCxnSpPr>
                  <a:cxnSpLocks noChangeShapeType="1"/>
                  <a:stCxn id="132250" idx="7"/>
                  <a:endCxn id="132249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6" name="AutoShape 68">
                  <a:extLst>
                    <a:ext uri="{FF2B5EF4-FFF2-40B4-BE49-F238E27FC236}">
                      <a16:creationId xmlns:a16="http://schemas.microsoft.com/office/drawing/2014/main" id="{6E237860-47D8-4DF9-9E29-D665971F0CDA}"/>
                    </a:ext>
                  </a:extLst>
                </p:cNvPr>
                <p:cNvCxnSpPr>
                  <a:cxnSpLocks noChangeShapeType="1"/>
                  <a:stCxn id="132250" idx="6"/>
                  <a:endCxn id="132251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7" name="AutoShape 69">
                  <a:extLst>
                    <a:ext uri="{FF2B5EF4-FFF2-40B4-BE49-F238E27FC236}">
                      <a16:creationId xmlns:a16="http://schemas.microsoft.com/office/drawing/2014/main" id="{0995FE6A-C374-4D74-B97D-25A8B2C25BFC}"/>
                    </a:ext>
                  </a:extLst>
                </p:cNvPr>
                <p:cNvCxnSpPr>
                  <a:cxnSpLocks noChangeShapeType="1"/>
                  <a:stCxn id="132247" idx="6"/>
                  <a:endCxn id="132249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8" name="AutoShape 70">
                  <a:extLst>
                    <a:ext uri="{FF2B5EF4-FFF2-40B4-BE49-F238E27FC236}">
                      <a16:creationId xmlns:a16="http://schemas.microsoft.com/office/drawing/2014/main" id="{C1CDB43B-2B3B-45D8-A18D-EECBF43DB9CF}"/>
                    </a:ext>
                  </a:extLst>
                </p:cNvPr>
                <p:cNvCxnSpPr>
                  <a:cxnSpLocks noChangeShapeType="1"/>
                  <a:stCxn id="132249" idx="6"/>
                  <a:endCxn id="132252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9" name="AutoShape 71">
                  <a:extLst>
                    <a:ext uri="{FF2B5EF4-FFF2-40B4-BE49-F238E27FC236}">
                      <a16:creationId xmlns:a16="http://schemas.microsoft.com/office/drawing/2014/main" id="{028918A9-9AEB-4CF0-AA54-44A7D3644219}"/>
                    </a:ext>
                  </a:extLst>
                </p:cNvPr>
                <p:cNvCxnSpPr>
                  <a:cxnSpLocks noChangeShapeType="1"/>
                  <a:stCxn id="132248" idx="7"/>
                  <a:endCxn id="132247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60" name="Text Box 72">
                  <a:extLst>
                    <a:ext uri="{FF2B5EF4-FFF2-40B4-BE49-F238E27FC236}">
                      <a16:creationId xmlns:a16="http://schemas.microsoft.com/office/drawing/2014/main" id="{0BBEDC7E-10E9-431C-84BE-B43A86D3A7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6" y="1236"/>
                  <a:ext cx="175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61" name="Text Box 73">
                  <a:extLst>
                    <a:ext uri="{FF2B5EF4-FFF2-40B4-BE49-F238E27FC236}">
                      <a16:creationId xmlns:a16="http://schemas.microsoft.com/office/drawing/2014/main" id="{8A28E86F-2992-4B7F-A016-D225CC125F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6"/>
                  <a:ext cx="175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62" name="Text Box 74">
                  <a:extLst>
                    <a:ext uri="{FF2B5EF4-FFF2-40B4-BE49-F238E27FC236}">
                      <a16:creationId xmlns:a16="http://schemas.microsoft.com/office/drawing/2014/main" id="{DD58B857-FC6F-45AE-8DBB-065DD2F38C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2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63" name="Text Box 75">
                  <a:extLst>
                    <a:ext uri="{FF2B5EF4-FFF2-40B4-BE49-F238E27FC236}">
                      <a16:creationId xmlns:a16="http://schemas.microsoft.com/office/drawing/2014/main" id="{CEA1BFFE-4A69-4211-8FB9-C724F685FA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9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64" name="Text Box 76">
                  <a:extLst>
                    <a:ext uri="{FF2B5EF4-FFF2-40B4-BE49-F238E27FC236}">
                      <a16:creationId xmlns:a16="http://schemas.microsoft.com/office/drawing/2014/main" id="{BBC07333-8765-491B-AD5A-1422186DAD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4" y="815"/>
                  <a:ext cx="175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265" name="Text Box 77">
                  <a:extLst>
                    <a:ext uri="{FF2B5EF4-FFF2-40B4-BE49-F238E27FC236}">
                      <a16:creationId xmlns:a16="http://schemas.microsoft.com/office/drawing/2014/main" id="{C785D942-19CF-4BFC-8FD8-36FC67FA26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266" name="AutoShape 78">
                  <a:extLst>
                    <a:ext uri="{FF2B5EF4-FFF2-40B4-BE49-F238E27FC236}">
                      <a16:creationId xmlns:a16="http://schemas.microsoft.com/office/drawing/2014/main" id="{723CA1FF-046F-497E-8BC3-7BF715413294}"/>
                    </a:ext>
                  </a:extLst>
                </p:cNvPr>
                <p:cNvCxnSpPr>
                  <a:cxnSpLocks noChangeShapeType="1"/>
                  <a:stCxn id="132249" idx="4"/>
                  <a:endCxn id="132251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67" name="AutoShape 79">
                  <a:extLst>
                    <a:ext uri="{FF2B5EF4-FFF2-40B4-BE49-F238E27FC236}">
                      <a16:creationId xmlns:a16="http://schemas.microsoft.com/office/drawing/2014/main" id="{5BC9B223-6454-4052-864D-FA10029C9E04}"/>
                    </a:ext>
                  </a:extLst>
                </p:cNvPr>
                <p:cNvCxnSpPr>
                  <a:cxnSpLocks noChangeShapeType="1"/>
                  <a:stCxn id="132252" idx="3"/>
                  <a:endCxn id="132251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68" name="Text Box 80">
                  <a:extLst>
                    <a:ext uri="{FF2B5EF4-FFF2-40B4-BE49-F238E27FC236}">
                      <a16:creationId xmlns:a16="http://schemas.microsoft.com/office/drawing/2014/main" id="{8671CB37-2E49-4E41-86CA-15047AD53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7" y="1515"/>
                  <a:ext cx="175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269" name="Text Box 81">
                  <a:extLst>
                    <a:ext uri="{FF2B5EF4-FFF2-40B4-BE49-F238E27FC236}">
                      <a16:creationId xmlns:a16="http://schemas.microsoft.com/office/drawing/2014/main" id="{7DE43B1B-099E-494A-A42C-598C6E8BFF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5"/>
                  <a:ext cx="175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70" name="Text Box 82">
                  <a:extLst>
                    <a:ext uri="{FF2B5EF4-FFF2-40B4-BE49-F238E27FC236}">
                      <a16:creationId xmlns:a16="http://schemas.microsoft.com/office/drawing/2014/main" id="{9B83AB57-F950-4A28-9063-4C67DD6361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5" y="946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71" name="Text Box 83">
                  <a:extLst>
                    <a:ext uri="{FF2B5EF4-FFF2-40B4-BE49-F238E27FC236}">
                      <a16:creationId xmlns:a16="http://schemas.microsoft.com/office/drawing/2014/main" id="{F80E8E06-A54B-4D05-93AB-A1B2FC4C7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3"/>
                  <a:ext cx="315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272" name="Text Box 84">
                  <a:extLst>
                    <a:ext uri="{FF2B5EF4-FFF2-40B4-BE49-F238E27FC236}">
                      <a16:creationId xmlns:a16="http://schemas.microsoft.com/office/drawing/2014/main" id="{EB1F761F-B68F-4FDC-AF9B-C59EBB3FD9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5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273" name="Text Box 85">
                  <a:extLst>
                    <a:ext uri="{FF2B5EF4-FFF2-40B4-BE49-F238E27FC236}">
                      <a16:creationId xmlns:a16="http://schemas.microsoft.com/office/drawing/2014/main" id="{4D71D2BA-960D-4098-8E57-C8E05DBB52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6"/>
                  <a:ext cx="353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274" name="Text Box 86">
                  <a:extLst>
                    <a:ext uri="{FF2B5EF4-FFF2-40B4-BE49-F238E27FC236}">
                      <a16:creationId xmlns:a16="http://schemas.microsoft.com/office/drawing/2014/main" id="{6139799A-F76F-4A4C-A0B3-3EEEE6D3EF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53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[B]</a:t>
                  </a:r>
                </a:p>
              </p:txBody>
            </p:sp>
            <p:sp>
              <p:nvSpPr>
                <p:cNvPr id="132275" name="Text Box 87">
                  <a:extLst>
                    <a:ext uri="{FF2B5EF4-FFF2-40B4-BE49-F238E27FC236}">
                      <a16:creationId xmlns:a16="http://schemas.microsoft.com/office/drawing/2014/main" id="{21C460BE-1D63-4976-8BFC-511E3D9129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42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∞ [-]</a:t>
                  </a:r>
                </a:p>
              </p:txBody>
            </p:sp>
            <p:sp>
              <p:nvSpPr>
                <p:cNvPr id="132276" name="Text Box 88">
                  <a:extLst>
                    <a:ext uri="{FF2B5EF4-FFF2-40B4-BE49-F238E27FC236}">
                      <a16:creationId xmlns:a16="http://schemas.microsoft.com/office/drawing/2014/main" id="{2470302C-1F91-4ABC-9B21-2BED3E6688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22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246" name="Text Box 89">
                <a:extLst>
                  <a:ext uri="{FF2B5EF4-FFF2-40B4-BE49-F238E27FC236}">
                    <a16:creationId xmlns:a16="http://schemas.microsoft.com/office/drawing/2014/main" id="{47B4A34C-E9D7-44D4-8D15-A9905A14EE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1" y="2029"/>
                <a:ext cx="1185" cy="6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B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={A,C,D,E}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(B,A),(B,C),(B,D)</a:t>
                </a:r>
              </a:p>
            </p:txBody>
          </p:sp>
        </p:grpSp>
        <p:sp>
          <p:nvSpPr>
            <p:cNvPr id="132244" name="AutoShape 406">
              <a:extLst>
                <a:ext uri="{FF2B5EF4-FFF2-40B4-BE49-F238E27FC236}">
                  <a16:creationId xmlns:a16="http://schemas.microsoft.com/office/drawing/2014/main" id="{6DE0885A-53FA-4491-8F6A-4267E855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024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2" name="Group 413">
            <a:extLst>
              <a:ext uri="{FF2B5EF4-FFF2-40B4-BE49-F238E27FC236}">
                <a16:creationId xmlns:a16="http://schemas.microsoft.com/office/drawing/2014/main" id="{410ABA37-535F-44DE-87D2-E3774C1002A1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2401888"/>
            <a:ext cx="4697413" cy="2093912"/>
            <a:chOff x="0" y="1513"/>
            <a:chExt cx="2959" cy="1319"/>
          </a:xfrm>
        </p:grpSpPr>
        <p:grpSp>
          <p:nvGrpSpPr>
            <p:cNvPr id="132209" name="Group 90">
              <a:extLst>
                <a:ext uri="{FF2B5EF4-FFF2-40B4-BE49-F238E27FC236}">
                  <a16:creationId xmlns:a16="http://schemas.microsoft.com/office/drawing/2014/main" id="{997DBB8C-8AF4-4A6B-92CF-96C39A1EA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711"/>
              <a:ext cx="2582" cy="1121"/>
              <a:chOff x="276" y="1940"/>
              <a:chExt cx="2582" cy="1256"/>
            </a:xfrm>
          </p:grpSpPr>
          <p:grpSp>
            <p:nvGrpSpPr>
              <p:cNvPr id="132211" name="Group 91">
                <a:extLst>
                  <a:ext uri="{FF2B5EF4-FFF2-40B4-BE49-F238E27FC236}">
                    <a16:creationId xmlns:a16="http://schemas.microsoft.com/office/drawing/2014/main" id="{750A7DE4-A377-4DFB-8261-BB62B63282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59" cy="1256"/>
                <a:chOff x="245" y="712"/>
                <a:chExt cx="1859" cy="1256"/>
              </a:xfrm>
            </p:grpSpPr>
            <p:sp>
              <p:nvSpPr>
                <p:cNvPr id="132213" name="AutoShape 92">
                  <a:extLst>
                    <a:ext uri="{FF2B5EF4-FFF2-40B4-BE49-F238E27FC236}">
                      <a16:creationId xmlns:a16="http://schemas.microsoft.com/office/drawing/2014/main" id="{95DCA5E4-4079-4944-A650-DCCD25D54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214" name="AutoShape 93">
                  <a:extLst>
                    <a:ext uri="{FF2B5EF4-FFF2-40B4-BE49-F238E27FC236}">
                      <a16:creationId xmlns:a16="http://schemas.microsoft.com/office/drawing/2014/main" id="{21EA0FEB-3421-4579-8413-EFD735A97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215" name="AutoShape 94">
                  <a:extLst>
                    <a:ext uri="{FF2B5EF4-FFF2-40B4-BE49-F238E27FC236}">
                      <a16:creationId xmlns:a16="http://schemas.microsoft.com/office/drawing/2014/main" id="{A71BEE7A-1D67-45E1-A73E-4839356E8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216" name="AutoShape 95">
                  <a:extLst>
                    <a:ext uri="{FF2B5EF4-FFF2-40B4-BE49-F238E27FC236}">
                      <a16:creationId xmlns:a16="http://schemas.microsoft.com/office/drawing/2014/main" id="{D7FA09F0-78C9-4EC7-BB90-C57E184F2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217" name="AutoShape 96">
                  <a:extLst>
                    <a:ext uri="{FF2B5EF4-FFF2-40B4-BE49-F238E27FC236}">
                      <a16:creationId xmlns:a16="http://schemas.microsoft.com/office/drawing/2014/main" id="{A21E789A-F9EF-407E-A783-99FCC7AF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218" name="AutoShape 97">
                  <a:extLst>
                    <a:ext uri="{FF2B5EF4-FFF2-40B4-BE49-F238E27FC236}">
                      <a16:creationId xmlns:a16="http://schemas.microsoft.com/office/drawing/2014/main" id="{28C3FCB6-C9F8-4CD1-B1C8-9E76638DF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219" name="AutoShape 98">
                  <a:extLst>
                    <a:ext uri="{FF2B5EF4-FFF2-40B4-BE49-F238E27FC236}">
                      <a16:creationId xmlns:a16="http://schemas.microsoft.com/office/drawing/2014/main" id="{001CBB0D-8F0A-4277-8A4D-3230E04F17FC}"/>
                    </a:ext>
                  </a:extLst>
                </p:cNvPr>
                <p:cNvCxnSpPr>
                  <a:cxnSpLocks noChangeShapeType="1"/>
                  <a:endCxn id="132216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0" name="AutoShape 99">
                  <a:extLst>
                    <a:ext uri="{FF2B5EF4-FFF2-40B4-BE49-F238E27FC236}">
                      <a16:creationId xmlns:a16="http://schemas.microsoft.com/office/drawing/2014/main" id="{80304559-D623-40CE-A5E5-89DA1137C786}"/>
                    </a:ext>
                  </a:extLst>
                </p:cNvPr>
                <p:cNvCxnSpPr>
                  <a:cxnSpLocks noChangeShapeType="1"/>
                  <a:stCxn id="132214" idx="5"/>
                  <a:endCxn id="132216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1" name="AutoShape 100">
                  <a:extLst>
                    <a:ext uri="{FF2B5EF4-FFF2-40B4-BE49-F238E27FC236}">
                      <a16:creationId xmlns:a16="http://schemas.microsoft.com/office/drawing/2014/main" id="{0EB2235F-7DBD-4DD8-9A38-C26B4EE3353D}"/>
                    </a:ext>
                  </a:extLst>
                </p:cNvPr>
                <p:cNvCxnSpPr>
                  <a:cxnSpLocks noChangeShapeType="1"/>
                  <a:stCxn id="132216" idx="7"/>
                  <a:endCxn id="132215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2" name="AutoShape 101">
                  <a:extLst>
                    <a:ext uri="{FF2B5EF4-FFF2-40B4-BE49-F238E27FC236}">
                      <a16:creationId xmlns:a16="http://schemas.microsoft.com/office/drawing/2014/main" id="{F6A6B814-03EC-4C79-BE07-413298137F24}"/>
                    </a:ext>
                  </a:extLst>
                </p:cNvPr>
                <p:cNvCxnSpPr>
                  <a:cxnSpLocks noChangeShapeType="1"/>
                  <a:stCxn id="132216" idx="6"/>
                  <a:endCxn id="132217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3" name="AutoShape 102">
                  <a:extLst>
                    <a:ext uri="{FF2B5EF4-FFF2-40B4-BE49-F238E27FC236}">
                      <a16:creationId xmlns:a16="http://schemas.microsoft.com/office/drawing/2014/main" id="{44321963-6798-4F81-84FC-E773FFE7F4CF}"/>
                    </a:ext>
                  </a:extLst>
                </p:cNvPr>
                <p:cNvCxnSpPr>
                  <a:cxnSpLocks noChangeShapeType="1"/>
                  <a:stCxn id="132213" idx="6"/>
                  <a:endCxn id="132215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4" name="AutoShape 103">
                  <a:extLst>
                    <a:ext uri="{FF2B5EF4-FFF2-40B4-BE49-F238E27FC236}">
                      <a16:creationId xmlns:a16="http://schemas.microsoft.com/office/drawing/2014/main" id="{0B1BAD7E-E486-42FF-89DE-3133FDDE2A40}"/>
                    </a:ext>
                  </a:extLst>
                </p:cNvPr>
                <p:cNvCxnSpPr>
                  <a:cxnSpLocks noChangeShapeType="1"/>
                  <a:stCxn id="132215" idx="6"/>
                  <a:endCxn id="132218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5" name="AutoShape 104">
                  <a:extLst>
                    <a:ext uri="{FF2B5EF4-FFF2-40B4-BE49-F238E27FC236}">
                      <a16:creationId xmlns:a16="http://schemas.microsoft.com/office/drawing/2014/main" id="{B1D45420-6157-4C76-90A8-B7B54E2D7614}"/>
                    </a:ext>
                  </a:extLst>
                </p:cNvPr>
                <p:cNvCxnSpPr>
                  <a:cxnSpLocks noChangeShapeType="1"/>
                  <a:stCxn id="132214" idx="7"/>
                  <a:endCxn id="132213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26" name="Text Box 105">
                  <a:extLst>
                    <a:ext uri="{FF2B5EF4-FFF2-40B4-BE49-F238E27FC236}">
                      <a16:creationId xmlns:a16="http://schemas.microsoft.com/office/drawing/2014/main" id="{5224A0A6-F265-401E-BBF0-0EEB1EC8A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6"/>
                  <a:ext cx="17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27" name="Text Box 106">
                  <a:extLst>
                    <a:ext uri="{FF2B5EF4-FFF2-40B4-BE49-F238E27FC236}">
                      <a16:creationId xmlns:a16="http://schemas.microsoft.com/office/drawing/2014/main" id="{816CE109-000C-4760-ADD8-8FED7A62A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8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28" name="Text Box 107">
                  <a:extLst>
                    <a:ext uri="{FF2B5EF4-FFF2-40B4-BE49-F238E27FC236}">
                      <a16:creationId xmlns:a16="http://schemas.microsoft.com/office/drawing/2014/main" id="{C8275801-2111-438C-B5B0-904F833A2E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29" name="Text Box 108">
                  <a:extLst>
                    <a:ext uri="{FF2B5EF4-FFF2-40B4-BE49-F238E27FC236}">
                      <a16:creationId xmlns:a16="http://schemas.microsoft.com/office/drawing/2014/main" id="{1911C79A-7839-4831-A20A-0860678507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8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30" name="Text Box 109">
                  <a:extLst>
                    <a:ext uri="{FF2B5EF4-FFF2-40B4-BE49-F238E27FC236}">
                      <a16:creationId xmlns:a16="http://schemas.microsoft.com/office/drawing/2014/main" id="{F22CCF5E-F157-4C2B-9E5F-7CD0DF1D44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6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231" name="Text Box 110">
                  <a:extLst>
                    <a:ext uri="{FF2B5EF4-FFF2-40B4-BE49-F238E27FC236}">
                      <a16:creationId xmlns:a16="http://schemas.microsoft.com/office/drawing/2014/main" id="{C4526E68-6106-480D-AB18-D5DDD56A84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232" name="AutoShape 111">
                  <a:extLst>
                    <a:ext uri="{FF2B5EF4-FFF2-40B4-BE49-F238E27FC236}">
                      <a16:creationId xmlns:a16="http://schemas.microsoft.com/office/drawing/2014/main" id="{83A11836-8846-478B-BDE4-34C8F7E2D8DD}"/>
                    </a:ext>
                  </a:extLst>
                </p:cNvPr>
                <p:cNvCxnSpPr>
                  <a:cxnSpLocks noChangeShapeType="1"/>
                  <a:stCxn id="132215" idx="4"/>
                  <a:endCxn id="132217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33" name="AutoShape 112">
                  <a:extLst>
                    <a:ext uri="{FF2B5EF4-FFF2-40B4-BE49-F238E27FC236}">
                      <a16:creationId xmlns:a16="http://schemas.microsoft.com/office/drawing/2014/main" id="{60951F33-B5BC-48A0-A6CC-5F0B762220FC}"/>
                    </a:ext>
                  </a:extLst>
                </p:cNvPr>
                <p:cNvCxnSpPr>
                  <a:cxnSpLocks noChangeShapeType="1"/>
                  <a:stCxn id="132218" idx="3"/>
                  <a:endCxn id="132217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34" name="Text Box 113">
                  <a:extLst>
                    <a:ext uri="{FF2B5EF4-FFF2-40B4-BE49-F238E27FC236}">
                      <a16:creationId xmlns:a16="http://schemas.microsoft.com/office/drawing/2014/main" id="{5515B0F8-2A1A-4C52-A16D-6E6C719808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235" name="Text Box 114">
                  <a:extLst>
                    <a:ext uri="{FF2B5EF4-FFF2-40B4-BE49-F238E27FC236}">
                      <a16:creationId xmlns:a16="http://schemas.microsoft.com/office/drawing/2014/main" id="{23390514-E7FF-4C5F-99AF-2F0D7A80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3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36" name="Text Box 115">
                  <a:extLst>
                    <a:ext uri="{FF2B5EF4-FFF2-40B4-BE49-F238E27FC236}">
                      <a16:creationId xmlns:a16="http://schemas.microsoft.com/office/drawing/2014/main" id="{6B41A641-CF6F-4A2B-8CF9-9CEECBB4EB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37" name="Text Box 116">
                  <a:extLst>
                    <a:ext uri="{FF2B5EF4-FFF2-40B4-BE49-F238E27FC236}">
                      <a16:creationId xmlns:a16="http://schemas.microsoft.com/office/drawing/2014/main" id="{AE8FE930-FD85-484F-B8E1-86183A5FF0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4"/>
                  <a:ext cx="31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238" name="Text Box 117">
                  <a:extLst>
                    <a:ext uri="{FF2B5EF4-FFF2-40B4-BE49-F238E27FC236}">
                      <a16:creationId xmlns:a16="http://schemas.microsoft.com/office/drawing/2014/main" id="{88072843-7682-44A1-998D-44BA70FEF1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239" name="Text Box 118">
                  <a:extLst>
                    <a:ext uri="{FF2B5EF4-FFF2-40B4-BE49-F238E27FC236}">
                      <a16:creationId xmlns:a16="http://schemas.microsoft.com/office/drawing/2014/main" id="{E328C5BD-F384-423C-81D1-0C6B7763CA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240" name="Text Box 119">
                  <a:extLst>
                    <a:ext uri="{FF2B5EF4-FFF2-40B4-BE49-F238E27FC236}">
                      <a16:creationId xmlns:a16="http://schemas.microsoft.com/office/drawing/2014/main" id="{745AD3ED-6303-4BDF-AA0A-B91702D290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[B]</a:t>
                  </a:r>
                </a:p>
              </p:txBody>
            </p:sp>
            <p:sp>
              <p:nvSpPr>
                <p:cNvPr id="132241" name="Text Box 120">
                  <a:extLst>
                    <a:ext uri="{FF2B5EF4-FFF2-40B4-BE49-F238E27FC236}">
                      <a16:creationId xmlns:a16="http://schemas.microsoft.com/office/drawing/2014/main" id="{1E159838-2558-43CF-982C-9D07E39059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37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∞ [-]</a:t>
                  </a:r>
                </a:p>
              </p:txBody>
            </p:sp>
            <p:sp>
              <p:nvSpPr>
                <p:cNvPr id="132242" name="Text Box 121">
                  <a:extLst>
                    <a:ext uri="{FF2B5EF4-FFF2-40B4-BE49-F238E27FC236}">
                      <a16:creationId xmlns:a16="http://schemas.microsoft.com/office/drawing/2014/main" id="{E55C8F8B-15E9-4FF0-94F8-7508C6830D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20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212" name="Text Box 122">
                <a:extLst>
                  <a:ext uri="{FF2B5EF4-FFF2-40B4-BE49-F238E27FC236}">
                    <a16:creationId xmlns:a16="http://schemas.microsoft.com/office/drawing/2014/main" id="{10701B50-B3B9-401A-AAAE-93C75086D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668" cy="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A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={C,D,E}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(A,C)</a:t>
                </a:r>
              </a:p>
            </p:txBody>
          </p:sp>
        </p:grpSp>
        <p:sp>
          <p:nvSpPr>
            <p:cNvPr id="132210" name="AutoShape 407">
              <a:extLst>
                <a:ext uri="{FF2B5EF4-FFF2-40B4-BE49-F238E27FC236}">
                  <a16:creationId xmlns:a16="http://schemas.microsoft.com/office/drawing/2014/main" id="{5FE7F88E-1CE6-4312-A62F-2FD8A23F1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2648" y="1513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3" name="Group 414">
            <a:extLst>
              <a:ext uri="{FF2B5EF4-FFF2-40B4-BE49-F238E27FC236}">
                <a16:creationId xmlns:a16="http://schemas.microsoft.com/office/drawing/2014/main" id="{8EE9B912-0788-4E6B-885B-F43BA798C80F}"/>
              </a:ext>
            </a:extLst>
          </p:cNvPr>
          <p:cNvGrpSpPr>
            <a:grpSpLocks/>
          </p:cNvGrpSpPr>
          <p:nvPr/>
        </p:nvGrpSpPr>
        <p:grpSpPr bwMode="auto">
          <a:xfrm>
            <a:off x="5408614" y="2698750"/>
            <a:ext cx="4986337" cy="1739900"/>
            <a:chOff x="2687" y="1700"/>
            <a:chExt cx="3141" cy="1096"/>
          </a:xfrm>
        </p:grpSpPr>
        <p:grpSp>
          <p:nvGrpSpPr>
            <p:cNvPr id="132175" name="Group 307">
              <a:extLst>
                <a:ext uri="{FF2B5EF4-FFF2-40B4-BE49-F238E27FC236}">
                  <a16:creationId xmlns:a16="http://schemas.microsoft.com/office/drawing/2014/main" id="{406A44D7-2047-4A20-922D-410912E42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1700"/>
              <a:ext cx="2815" cy="1096"/>
              <a:chOff x="276" y="1940"/>
              <a:chExt cx="2815" cy="1260"/>
            </a:xfrm>
          </p:grpSpPr>
          <p:grpSp>
            <p:nvGrpSpPr>
              <p:cNvPr id="132177" name="Group 308">
                <a:extLst>
                  <a:ext uri="{FF2B5EF4-FFF2-40B4-BE49-F238E27FC236}">
                    <a16:creationId xmlns:a16="http://schemas.microsoft.com/office/drawing/2014/main" id="{965B0DB1-AE00-4073-B60D-F826FA219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71" cy="1260"/>
                <a:chOff x="245" y="712"/>
                <a:chExt cx="1871" cy="1260"/>
              </a:xfrm>
            </p:grpSpPr>
            <p:sp>
              <p:nvSpPr>
                <p:cNvPr id="132179" name="AutoShape 309">
                  <a:extLst>
                    <a:ext uri="{FF2B5EF4-FFF2-40B4-BE49-F238E27FC236}">
                      <a16:creationId xmlns:a16="http://schemas.microsoft.com/office/drawing/2014/main" id="{D4841EDF-91D2-42EA-BB3F-6857CAD515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180" name="AutoShape 310">
                  <a:extLst>
                    <a:ext uri="{FF2B5EF4-FFF2-40B4-BE49-F238E27FC236}">
                      <a16:creationId xmlns:a16="http://schemas.microsoft.com/office/drawing/2014/main" id="{9793E542-7FCC-47D6-B7A4-558BB2217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181" name="AutoShape 311">
                  <a:extLst>
                    <a:ext uri="{FF2B5EF4-FFF2-40B4-BE49-F238E27FC236}">
                      <a16:creationId xmlns:a16="http://schemas.microsoft.com/office/drawing/2014/main" id="{41BC16CF-2E7C-4EAD-8A45-F735655CA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182" name="AutoShape 312">
                  <a:extLst>
                    <a:ext uri="{FF2B5EF4-FFF2-40B4-BE49-F238E27FC236}">
                      <a16:creationId xmlns:a16="http://schemas.microsoft.com/office/drawing/2014/main" id="{67D4B022-766D-48B2-87F8-CD11B74B2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183" name="AutoShape 313">
                  <a:extLst>
                    <a:ext uri="{FF2B5EF4-FFF2-40B4-BE49-F238E27FC236}">
                      <a16:creationId xmlns:a16="http://schemas.microsoft.com/office/drawing/2014/main" id="{0F2EB0EE-3968-4695-BFB2-1A409BA68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184" name="AutoShape 314">
                  <a:extLst>
                    <a:ext uri="{FF2B5EF4-FFF2-40B4-BE49-F238E27FC236}">
                      <a16:creationId xmlns:a16="http://schemas.microsoft.com/office/drawing/2014/main" id="{48BEBE27-D146-4AE6-A475-2E0797470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185" name="AutoShape 315">
                  <a:extLst>
                    <a:ext uri="{FF2B5EF4-FFF2-40B4-BE49-F238E27FC236}">
                      <a16:creationId xmlns:a16="http://schemas.microsoft.com/office/drawing/2014/main" id="{D5369D50-8B84-4749-99B1-CDDF79103576}"/>
                    </a:ext>
                  </a:extLst>
                </p:cNvPr>
                <p:cNvCxnSpPr>
                  <a:cxnSpLocks noChangeShapeType="1"/>
                  <a:endCxn id="132182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6" name="AutoShape 316">
                  <a:extLst>
                    <a:ext uri="{FF2B5EF4-FFF2-40B4-BE49-F238E27FC236}">
                      <a16:creationId xmlns:a16="http://schemas.microsoft.com/office/drawing/2014/main" id="{6EBDBCC3-EFE1-484D-B434-857153D40FE2}"/>
                    </a:ext>
                  </a:extLst>
                </p:cNvPr>
                <p:cNvCxnSpPr>
                  <a:cxnSpLocks noChangeShapeType="1"/>
                  <a:stCxn id="132180" idx="5"/>
                  <a:endCxn id="132182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7" name="AutoShape 317">
                  <a:extLst>
                    <a:ext uri="{FF2B5EF4-FFF2-40B4-BE49-F238E27FC236}">
                      <a16:creationId xmlns:a16="http://schemas.microsoft.com/office/drawing/2014/main" id="{F5D302B0-8F9F-4247-B509-E5E22D4AD21E}"/>
                    </a:ext>
                  </a:extLst>
                </p:cNvPr>
                <p:cNvCxnSpPr>
                  <a:cxnSpLocks noChangeShapeType="1"/>
                  <a:stCxn id="132182" idx="7"/>
                  <a:endCxn id="132181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8" name="AutoShape 318">
                  <a:extLst>
                    <a:ext uri="{FF2B5EF4-FFF2-40B4-BE49-F238E27FC236}">
                      <a16:creationId xmlns:a16="http://schemas.microsoft.com/office/drawing/2014/main" id="{22DC2C8D-498B-4A69-B0DC-5ED0CDE7C99F}"/>
                    </a:ext>
                  </a:extLst>
                </p:cNvPr>
                <p:cNvCxnSpPr>
                  <a:cxnSpLocks noChangeShapeType="1"/>
                  <a:stCxn id="132182" idx="6"/>
                  <a:endCxn id="132183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9" name="AutoShape 319">
                  <a:extLst>
                    <a:ext uri="{FF2B5EF4-FFF2-40B4-BE49-F238E27FC236}">
                      <a16:creationId xmlns:a16="http://schemas.microsoft.com/office/drawing/2014/main" id="{BCF51582-690D-4CFB-925D-C2195B93BA7B}"/>
                    </a:ext>
                  </a:extLst>
                </p:cNvPr>
                <p:cNvCxnSpPr>
                  <a:cxnSpLocks noChangeShapeType="1"/>
                  <a:stCxn id="132179" idx="6"/>
                  <a:endCxn id="132181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90" name="AutoShape 320">
                  <a:extLst>
                    <a:ext uri="{FF2B5EF4-FFF2-40B4-BE49-F238E27FC236}">
                      <a16:creationId xmlns:a16="http://schemas.microsoft.com/office/drawing/2014/main" id="{8B81D150-8DDF-42E0-A393-ACCD0C8E2132}"/>
                    </a:ext>
                  </a:extLst>
                </p:cNvPr>
                <p:cNvCxnSpPr>
                  <a:cxnSpLocks noChangeShapeType="1"/>
                  <a:stCxn id="132181" idx="6"/>
                  <a:endCxn id="132184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91" name="AutoShape 321">
                  <a:extLst>
                    <a:ext uri="{FF2B5EF4-FFF2-40B4-BE49-F238E27FC236}">
                      <a16:creationId xmlns:a16="http://schemas.microsoft.com/office/drawing/2014/main" id="{5B258A70-AA1E-476C-A354-48B49A792481}"/>
                    </a:ext>
                  </a:extLst>
                </p:cNvPr>
                <p:cNvCxnSpPr>
                  <a:cxnSpLocks noChangeShapeType="1"/>
                  <a:stCxn id="132180" idx="7"/>
                  <a:endCxn id="132179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92" name="Text Box 322">
                  <a:extLst>
                    <a:ext uri="{FF2B5EF4-FFF2-40B4-BE49-F238E27FC236}">
                      <a16:creationId xmlns:a16="http://schemas.microsoft.com/office/drawing/2014/main" id="{6EFC6350-676C-4BD8-8050-06B784AE83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5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93" name="Text Box 323">
                  <a:extLst>
                    <a:ext uri="{FF2B5EF4-FFF2-40B4-BE49-F238E27FC236}">
                      <a16:creationId xmlns:a16="http://schemas.microsoft.com/office/drawing/2014/main" id="{EA003661-ABB9-4A23-AE62-2EFBF89D38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7"/>
                  <a:ext cx="173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94" name="Text Box 324">
                  <a:extLst>
                    <a:ext uri="{FF2B5EF4-FFF2-40B4-BE49-F238E27FC236}">
                      <a16:creationId xmlns:a16="http://schemas.microsoft.com/office/drawing/2014/main" id="{C300225B-360E-4D54-B3FD-754DE8290F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95" name="Text Box 325">
                  <a:extLst>
                    <a:ext uri="{FF2B5EF4-FFF2-40B4-BE49-F238E27FC236}">
                      <a16:creationId xmlns:a16="http://schemas.microsoft.com/office/drawing/2014/main" id="{3E4A4BE1-A1B6-4F5D-856D-0BF81E0EE5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9"/>
                  <a:ext cx="173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96" name="Text Box 326">
                  <a:extLst>
                    <a:ext uri="{FF2B5EF4-FFF2-40B4-BE49-F238E27FC236}">
                      <a16:creationId xmlns:a16="http://schemas.microsoft.com/office/drawing/2014/main" id="{2D698D2C-9D72-4169-9A33-83473059B3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5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197" name="Text Box 327">
                  <a:extLst>
                    <a:ext uri="{FF2B5EF4-FFF2-40B4-BE49-F238E27FC236}">
                      <a16:creationId xmlns:a16="http://schemas.microsoft.com/office/drawing/2014/main" id="{4367D27E-2FFD-4ED2-BA0B-2DC7C568A3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3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198" name="AutoShape 328">
                  <a:extLst>
                    <a:ext uri="{FF2B5EF4-FFF2-40B4-BE49-F238E27FC236}">
                      <a16:creationId xmlns:a16="http://schemas.microsoft.com/office/drawing/2014/main" id="{1779DCEB-1D66-42C8-8CD9-074A4D585D30}"/>
                    </a:ext>
                  </a:extLst>
                </p:cNvPr>
                <p:cNvCxnSpPr>
                  <a:cxnSpLocks noChangeShapeType="1"/>
                  <a:stCxn id="132181" idx="4"/>
                  <a:endCxn id="132183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99" name="AutoShape 329">
                  <a:extLst>
                    <a:ext uri="{FF2B5EF4-FFF2-40B4-BE49-F238E27FC236}">
                      <a16:creationId xmlns:a16="http://schemas.microsoft.com/office/drawing/2014/main" id="{B019C5A7-C399-4CA8-B090-68D47F21E6C5}"/>
                    </a:ext>
                  </a:extLst>
                </p:cNvPr>
                <p:cNvCxnSpPr>
                  <a:cxnSpLocks noChangeShapeType="1"/>
                  <a:stCxn id="132184" idx="3"/>
                  <a:endCxn id="132183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00" name="Text Box 330">
                  <a:extLst>
                    <a:ext uri="{FF2B5EF4-FFF2-40B4-BE49-F238E27FC236}">
                      <a16:creationId xmlns:a16="http://schemas.microsoft.com/office/drawing/2014/main" id="{752F05F2-0CAE-426B-AEE2-F5C2B996F3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201" name="Text Box 331">
                  <a:extLst>
                    <a:ext uri="{FF2B5EF4-FFF2-40B4-BE49-F238E27FC236}">
                      <a16:creationId xmlns:a16="http://schemas.microsoft.com/office/drawing/2014/main" id="{A8F9B364-8187-4926-B34A-6B4BBA859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4"/>
                  <a:ext cx="173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02" name="Text Box 332">
                  <a:extLst>
                    <a:ext uri="{FF2B5EF4-FFF2-40B4-BE49-F238E27FC236}">
                      <a16:creationId xmlns:a16="http://schemas.microsoft.com/office/drawing/2014/main" id="{C9A04A42-A62F-4418-9EB7-685DBE2C0E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3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03" name="Text Box 333">
                  <a:extLst>
                    <a:ext uri="{FF2B5EF4-FFF2-40B4-BE49-F238E27FC236}">
                      <a16:creationId xmlns:a16="http://schemas.microsoft.com/office/drawing/2014/main" id="{C5DD65F3-64C7-40E8-B4E8-7F66244102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3"/>
                  <a:ext cx="311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204" name="Text Box 334">
                  <a:extLst>
                    <a:ext uri="{FF2B5EF4-FFF2-40B4-BE49-F238E27FC236}">
                      <a16:creationId xmlns:a16="http://schemas.microsoft.com/office/drawing/2014/main" id="{F898B22A-3D1F-4850-AC87-F31E83249F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205" name="Text Box 335">
                  <a:extLst>
                    <a:ext uri="{FF2B5EF4-FFF2-40B4-BE49-F238E27FC236}">
                      <a16:creationId xmlns:a16="http://schemas.microsoft.com/office/drawing/2014/main" id="{01698629-C2C1-4155-9CE7-C03F9FD20E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  <a:endPara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2206" name="Text Box 336">
                  <a:extLst>
                    <a:ext uri="{FF2B5EF4-FFF2-40B4-BE49-F238E27FC236}">
                      <a16:creationId xmlns:a16="http://schemas.microsoft.com/office/drawing/2014/main" id="{7C62FADD-1A4B-4AA2-A988-D8945F1EB3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 [C]</a:t>
                  </a:r>
                </a:p>
              </p:txBody>
            </p:sp>
            <p:sp>
              <p:nvSpPr>
                <p:cNvPr id="132207" name="Text Box 337">
                  <a:extLst>
                    <a:ext uri="{FF2B5EF4-FFF2-40B4-BE49-F238E27FC236}">
                      <a16:creationId xmlns:a16="http://schemas.microsoft.com/office/drawing/2014/main" id="{974FC50F-0167-465D-876F-9213A30770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7 [C]</a:t>
                  </a:r>
                </a:p>
              </p:txBody>
            </p:sp>
            <p:sp>
              <p:nvSpPr>
                <p:cNvPr id="132208" name="Text Box 338">
                  <a:extLst>
                    <a:ext uri="{FF2B5EF4-FFF2-40B4-BE49-F238E27FC236}">
                      <a16:creationId xmlns:a16="http://schemas.microsoft.com/office/drawing/2014/main" id="{138EB92C-D5F8-4CCA-9140-9F861C9E91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18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178" name="Text Box 339">
                <a:extLst>
                  <a:ext uri="{FF2B5EF4-FFF2-40B4-BE49-F238E27FC236}">
                    <a16:creationId xmlns:a16="http://schemas.microsoft.com/office/drawing/2014/main" id="{9A81A5A9-8805-4391-9BC1-5087C2589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901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C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S={s,B,A,C}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(C,D),(C,E)</a:t>
                </a:r>
              </a:p>
            </p:txBody>
          </p:sp>
        </p:grpSp>
        <p:sp>
          <p:nvSpPr>
            <p:cNvPr id="132176" name="AutoShape 408">
              <a:extLst>
                <a:ext uri="{FF2B5EF4-FFF2-40B4-BE49-F238E27FC236}">
                  <a16:creationId xmlns:a16="http://schemas.microsoft.com/office/drawing/2014/main" id="{6CCD78E5-1868-4C67-9552-2CCB9686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158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4" name="Group 416">
            <a:extLst>
              <a:ext uri="{FF2B5EF4-FFF2-40B4-BE49-F238E27FC236}">
                <a16:creationId xmlns:a16="http://schemas.microsoft.com/office/drawing/2014/main" id="{811EE994-9DEC-400C-A325-BD2042A8345C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532314"/>
            <a:ext cx="5043488" cy="1779587"/>
            <a:chOff x="2720" y="2855"/>
            <a:chExt cx="3177" cy="1121"/>
          </a:xfrm>
        </p:grpSpPr>
        <p:grpSp>
          <p:nvGrpSpPr>
            <p:cNvPr id="132141" name="Group 373">
              <a:extLst>
                <a:ext uri="{FF2B5EF4-FFF2-40B4-BE49-F238E27FC236}">
                  <a16:creationId xmlns:a16="http://schemas.microsoft.com/office/drawing/2014/main" id="{E9FF320D-ECDA-4378-8017-C54524CC9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2" y="2855"/>
              <a:ext cx="2835" cy="1121"/>
              <a:chOff x="276" y="1940"/>
              <a:chExt cx="2835" cy="1256"/>
            </a:xfrm>
          </p:grpSpPr>
          <p:grpSp>
            <p:nvGrpSpPr>
              <p:cNvPr id="132143" name="Group 374">
                <a:extLst>
                  <a:ext uri="{FF2B5EF4-FFF2-40B4-BE49-F238E27FC236}">
                    <a16:creationId xmlns:a16="http://schemas.microsoft.com/office/drawing/2014/main" id="{2C05F74C-4ECE-4B69-AB0E-17965567F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80" cy="1256"/>
                <a:chOff x="245" y="712"/>
                <a:chExt cx="1880" cy="1256"/>
              </a:xfrm>
            </p:grpSpPr>
            <p:sp>
              <p:nvSpPr>
                <p:cNvPr id="132145" name="AutoShape 375">
                  <a:extLst>
                    <a:ext uri="{FF2B5EF4-FFF2-40B4-BE49-F238E27FC236}">
                      <a16:creationId xmlns:a16="http://schemas.microsoft.com/office/drawing/2014/main" id="{160A3FFB-CA76-407A-AE30-DB0764E62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146" name="AutoShape 376">
                  <a:extLst>
                    <a:ext uri="{FF2B5EF4-FFF2-40B4-BE49-F238E27FC236}">
                      <a16:creationId xmlns:a16="http://schemas.microsoft.com/office/drawing/2014/main" id="{24F7A3AC-E79B-48EE-AB98-E9620E27E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147" name="AutoShape 377">
                  <a:extLst>
                    <a:ext uri="{FF2B5EF4-FFF2-40B4-BE49-F238E27FC236}">
                      <a16:creationId xmlns:a16="http://schemas.microsoft.com/office/drawing/2014/main" id="{D7A5D86E-651B-4C25-958C-AAB001E71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148" name="AutoShape 378">
                  <a:extLst>
                    <a:ext uri="{FF2B5EF4-FFF2-40B4-BE49-F238E27FC236}">
                      <a16:creationId xmlns:a16="http://schemas.microsoft.com/office/drawing/2014/main" id="{00997EF9-0020-437F-8800-FF8381BFE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149" name="AutoShape 379">
                  <a:extLst>
                    <a:ext uri="{FF2B5EF4-FFF2-40B4-BE49-F238E27FC236}">
                      <a16:creationId xmlns:a16="http://schemas.microsoft.com/office/drawing/2014/main" id="{D0F1E1B2-4699-4965-9516-05BBCE0FE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150" name="AutoShape 380">
                  <a:extLst>
                    <a:ext uri="{FF2B5EF4-FFF2-40B4-BE49-F238E27FC236}">
                      <a16:creationId xmlns:a16="http://schemas.microsoft.com/office/drawing/2014/main" id="{9244FE12-8369-4739-8500-9B053DF64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151" name="AutoShape 381">
                  <a:extLst>
                    <a:ext uri="{FF2B5EF4-FFF2-40B4-BE49-F238E27FC236}">
                      <a16:creationId xmlns:a16="http://schemas.microsoft.com/office/drawing/2014/main" id="{FF0F7E28-AAFA-4235-9054-71D4ADC281CC}"/>
                    </a:ext>
                  </a:extLst>
                </p:cNvPr>
                <p:cNvCxnSpPr>
                  <a:cxnSpLocks noChangeShapeType="1"/>
                  <a:endCxn id="132148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2" name="AutoShape 382">
                  <a:extLst>
                    <a:ext uri="{FF2B5EF4-FFF2-40B4-BE49-F238E27FC236}">
                      <a16:creationId xmlns:a16="http://schemas.microsoft.com/office/drawing/2014/main" id="{9DB2BE1C-63E4-4953-922F-1B745E638305}"/>
                    </a:ext>
                  </a:extLst>
                </p:cNvPr>
                <p:cNvCxnSpPr>
                  <a:cxnSpLocks noChangeShapeType="1"/>
                  <a:stCxn id="132146" idx="5"/>
                  <a:endCxn id="132148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3" name="AutoShape 383">
                  <a:extLst>
                    <a:ext uri="{FF2B5EF4-FFF2-40B4-BE49-F238E27FC236}">
                      <a16:creationId xmlns:a16="http://schemas.microsoft.com/office/drawing/2014/main" id="{F7E7FDF0-0793-4FD5-88F2-6BA0E6D7004B}"/>
                    </a:ext>
                  </a:extLst>
                </p:cNvPr>
                <p:cNvCxnSpPr>
                  <a:cxnSpLocks noChangeShapeType="1"/>
                  <a:stCxn id="132148" idx="7"/>
                  <a:endCxn id="132147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4" name="AutoShape 384">
                  <a:extLst>
                    <a:ext uri="{FF2B5EF4-FFF2-40B4-BE49-F238E27FC236}">
                      <a16:creationId xmlns:a16="http://schemas.microsoft.com/office/drawing/2014/main" id="{824AECFD-7BF7-4A6D-8091-2EAF7901E88D}"/>
                    </a:ext>
                  </a:extLst>
                </p:cNvPr>
                <p:cNvCxnSpPr>
                  <a:cxnSpLocks noChangeShapeType="1"/>
                  <a:stCxn id="132148" idx="6"/>
                  <a:endCxn id="132149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5" name="AutoShape 385">
                  <a:extLst>
                    <a:ext uri="{FF2B5EF4-FFF2-40B4-BE49-F238E27FC236}">
                      <a16:creationId xmlns:a16="http://schemas.microsoft.com/office/drawing/2014/main" id="{9823FA1D-2AEA-4E69-91F8-E7336A69F707}"/>
                    </a:ext>
                  </a:extLst>
                </p:cNvPr>
                <p:cNvCxnSpPr>
                  <a:cxnSpLocks noChangeShapeType="1"/>
                  <a:stCxn id="132145" idx="6"/>
                  <a:endCxn id="132147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6" name="AutoShape 386">
                  <a:extLst>
                    <a:ext uri="{FF2B5EF4-FFF2-40B4-BE49-F238E27FC236}">
                      <a16:creationId xmlns:a16="http://schemas.microsoft.com/office/drawing/2014/main" id="{E66078EC-CE7E-4A08-BEE7-E1258A15C7E6}"/>
                    </a:ext>
                  </a:extLst>
                </p:cNvPr>
                <p:cNvCxnSpPr>
                  <a:cxnSpLocks noChangeShapeType="1"/>
                  <a:stCxn id="132147" idx="6"/>
                  <a:endCxn id="132150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7" name="AutoShape 387">
                  <a:extLst>
                    <a:ext uri="{FF2B5EF4-FFF2-40B4-BE49-F238E27FC236}">
                      <a16:creationId xmlns:a16="http://schemas.microsoft.com/office/drawing/2014/main" id="{E982D365-B076-49F6-B86A-E5CD3B1B1B8D}"/>
                    </a:ext>
                  </a:extLst>
                </p:cNvPr>
                <p:cNvCxnSpPr>
                  <a:cxnSpLocks noChangeShapeType="1"/>
                  <a:stCxn id="132146" idx="7"/>
                  <a:endCxn id="132145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58" name="Text Box 388">
                  <a:extLst>
                    <a:ext uri="{FF2B5EF4-FFF2-40B4-BE49-F238E27FC236}">
                      <a16:creationId xmlns:a16="http://schemas.microsoft.com/office/drawing/2014/main" id="{F5CB266E-5D27-47A3-ACA7-7EA4B92204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6"/>
                  <a:ext cx="17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59" name="Text Box 389">
                  <a:extLst>
                    <a:ext uri="{FF2B5EF4-FFF2-40B4-BE49-F238E27FC236}">
                      <a16:creationId xmlns:a16="http://schemas.microsoft.com/office/drawing/2014/main" id="{376FDFA2-8506-4576-8DE1-201BD4636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8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60" name="Text Box 390">
                  <a:extLst>
                    <a:ext uri="{FF2B5EF4-FFF2-40B4-BE49-F238E27FC236}">
                      <a16:creationId xmlns:a16="http://schemas.microsoft.com/office/drawing/2014/main" id="{069ABC3D-7D9D-43F6-BE32-8E3F8600E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61" name="Text Box 391">
                  <a:extLst>
                    <a:ext uri="{FF2B5EF4-FFF2-40B4-BE49-F238E27FC236}">
                      <a16:creationId xmlns:a16="http://schemas.microsoft.com/office/drawing/2014/main" id="{D57C428D-A04A-47A5-AC82-4F842B344F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8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62" name="Text Box 392">
                  <a:extLst>
                    <a:ext uri="{FF2B5EF4-FFF2-40B4-BE49-F238E27FC236}">
                      <a16:creationId xmlns:a16="http://schemas.microsoft.com/office/drawing/2014/main" id="{3311C694-A6D0-406B-8807-C72207F5DC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6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163" name="Text Box 393">
                  <a:extLst>
                    <a:ext uri="{FF2B5EF4-FFF2-40B4-BE49-F238E27FC236}">
                      <a16:creationId xmlns:a16="http://schemas.microsoft.com/office/drawing/2014/main" id="{090174EF-5139-49CB-9480-557A04508E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164" name="AutoShape 394">
                  <a:extLst>
                    <a:ext uri="{FF2B5EF4-FFF2-40B4-BE49-F238E27FC236}">
                      <a16:creationId xmlns:a16="http://schemas.microsoft.com/office/drawing/2014/main" id="{958705BB-AB8B-467A-83BF-FE8A2E1A0473}"/>
                    </a:ext>
                  </a:extLst>
                </p:cNvPr>
                <p:cNvCxnSpPr>
                  <a:cxnSpLocks noChangeShapeType="1"/>
                  <a:stCxn id="132147" idx="4"/>
                  <a:endCxn id="132149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65" name="AutoShape 395">
                  <a:extLst>
                    <a:ext uri="{FF2B5EF4-FFF2-40B4-BE49-F238E27FC236}">
                      <a16:creationId xmlns:a16="http://schemas.microsoft.com/office/drawing/2014/main" id="{8DDAA2E5-4617-4B81-877C-87BDFC26249B}"/>
                    </a:ext>
                  </a:extLst>
                </p:cNvPr>
                <p:cNvCxnSpPr>
                  <a:cxnSpLocks noChangeShapeType="1"/>
                  <a:stCxn id="132150" idx="3"/>
                  <a:endCxn id="132149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66" name="Text Box 396">
                  <a:extLst>
                    <a:ext uri="{FF2B5EF4-FFF2-40B4-BE49-F238E27FC236}">
                      <a16:creationId xmlns:a16="http://schemas.microsoft.com/office/drawing/2014/main" id="{1B91E0FA-E288-4D08-88E9-867675B22F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167" name="Text Box 397">
                  <a:extLst>
                    <a:ext uri="{FF2B5EF4-FFF2-40B4-BE49-F238E27FC236}">
                      <a16:creationId xmlns:a16="http://schemas.microsoft.com/office/drawing/2014/main" id="{13BA7187-7D9A-4E1D-809A-D2EC23079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3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68" name="Text Box 398">
                  <a:extLst>
                    <a:ext uri="{FF2B5EF4-FFF2-40B4-BE49-F238E27FC236}">
                      <a16:creationId xmlns:a16="http://schemas.microsoft.com/office/drawing/2014/main" id="{D0D6CA6C-5D8F-4343-B228-A2A2A3A217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69" name="Text Box 399">
                  <a:extLst>
                    <a:ext uri="{FF2B5EF4-FFF2-40B4-BE49-F238E27FC236}">
                      <a16:creationId xmlns:a16="http://schemas.microsoft.com/office/drawing/2014/main" id="{0A2A7380-7120-451E-9D18-FDD009E1C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4"/>
                  <a:ext cx="31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170" name="Text Box 400">
                  <a:extLst>
                    <a:ext uri="{FF2B5EF4-FFF2-40B4-BE49-F238E27FC236}">
                      <a16:creationId xmlns:a16="http://schemas.microsoft.com/office/drawing/2014/main" id="{BBBCC83F-AFBC-41E8-BBA5-E34D84DA2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171" name="Text Box 401">
                  <a:extLst>
                    <a:ext uri="{FF2B5EF4-FFF2-40B4-BE49-F238E27FC236}">
                      <a16:creationId xmlns:a16="http://schemas.microsoft.com/office/drawing/2014/main" id="{3A12D683-8228-4338-9FA8-F7B9B50E5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172" name="Text Box 402">
                  <a:extLst>
                    <a:ext uri="{FF2B5EF4-FFF2-40B4-BE49-F238E27FC236}">
                      <a16:creationId xmlns:a16="http://schemas.microsoft.com/office/drawing/2014/main" id="{5741D692-8CFD-4A08-8DE4-A3D12B4A05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 [C]</a:t>
                  </a:r>
                </a:p>
              </p:txBody>
            </p:sp>
            <p:sp>
              <p:nvSpPr>
                <p:cNvPr id="132173" name="Text Box 403">
                  <a:extLst>
                    <a:ext uri="{FF2B5EF4-FFF2-40B4-BE49-F238E27FC236}">
                      <a16:creationId xmlns:a16="http://schemas.microsoft.com/office/drawing/2014/main" id="{2C1D9D58-22B0-45C6-A860-01D1E97BD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58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[D]</a:t>
                  </a:r>
                </a:p>
              </p:txBody>
            </p:sp>
            <p:sp>
              <p:nvSpPr>
                <p:cNvPr id="132174" name="Text Box 404">
                  <a:extLst>
                    <a:ext uri="{FF2B5EF4-FFF2-40B4-BE49-F238E27FC236}">
                      <a16:creationId xmlns:a16="http://schemas.microsoft.com/office/drawing/2014/main" id="{83FB3039-F026-4137-8F3E-019273929D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20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144" name="Text Box 405">
                <a:extLst>
                  <a:ext uri="{FF2B5EF4-FFF2-40B4-BE49-F238E27FC236}">
                    <a16:creationId xmlns:a16="http://schemas.microsoft.com/office/drawing/2014/main" id="{A84140B6-E48B-449F-8C7C-8725DBA95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921" cy="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D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S={s,B,A,C,D,E}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=∅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DONE!!</a:t>
                </a:r>
              </a:p>
            </p:txBody>
          </p:sp>
        </p:grpSp>
        <p:sp>
          <p:nvSpPr>
            <p:cNvPr id="132142" name="AutoShape 409">
              <a:extLst>
                <a:ext uri="{FF2B5EF4-FFF2-40B4-BE49-F238E27FC236}">
                  <a16:creationId xmlns:a16="http://schemas.microsoft.com/office/drawing/2014/main" id="{5945EDF2-941B-4E94-9209-5DC2EE3A7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05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5" name="Group 415">
            <a:extLst>
              <a:ext uri="{FF2B5EF4-FFF2-40B4-BE49-F238E27FC236}">
                <a16:creationId xmlns:a16="http://schemas.microsoft.com/office/drawing/2014/main" id="{DB309447-EBB9-4E37-8A80-BE33673A1818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4352925"/>
            <a:ext cx="4746625" cy="1976438"/>
            <a:chOff x="0" y="2742"/>
            <a:chExt cx="2990" cy="1245"/>
          </a:xfrm>
        </p:grpSpPr>
        <p:grpSp>
          <p:nvGrpSpPr>
            <p:cNvPr id="132107" name="Group 340">
              <a:extLst>
                <a:ext uri="{FF2B5EF4-FFF2-40B4-BE49-F238E27FC236}">
                  <a16:creationId xmlns:a16="http://schemas.microsoft.com/office/drawing/2014/main" id="{FAAAFDB8-9724-4209-8E09-B6BABBB5C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66"/>
              <a:ext cx="2738" cy="1121"/>
              <a:chOff x="276" y="1940"/>
              <a:chExt cx="2738" cy="1256"/>
            </a:xfrm>
          </p:grpSpPr>
          <p:grpSp>
            <p:nvGrpSpPr>
              <p:cNvPr id="132109" name="Group 341">
                <a:extLst>
                  <a:ext uri="{FF2B5EF4-FFF2-40B4-BE49-F238E27FC236}">
                    <a16:creationId xmlns:a16="http://schemas.microsoft.com/office/drawing/2014/main" id="{BF158DA2-E1E2-438F-98D3-3ACE2E85AC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80" cy="1256"/>
                <a:chOff x="245" y="712"/>
                <a:chExt cx="1880" cy="1256"/>
              </a:xfrm>
            </p:grpSpPr>
            <p:sp>
              <p:nvSpPr>
                <p:cNvPr id="132111" name="AutoShape 342">
                  <a:extLst>
                    <a:ext uri="{FF2B5EF4-FFF2-40B4-BE49-F238E27FC236}">
                      <a16:creationId xmlns:a16="http://schemas.microsoft.com/office/drawing/2014/main" id="{0B5CDFFC-1147-4631-845E-ECEB3DBB9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112" name="AutoShape 343">
                  <a:extLst>
                    <a:ext uri="{FF2B5EF4-FFF2-40B4-BE49-F238E27FC236}">
                      <a16:creationId xmlns:a16="http://schemas.microsoft.com/office/drawing/2014/main" id="{4C7FD6F7-1269-4CE9-A761-64B97E00D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113" name="AutoShape 344">
                  <a:extLst>
                    <a:ext uri="{FF2B5EF4-FFF2-40B4-BE49-F238E27FC236}">
                      <a16:creationId xmlns:a16="http://schemas.microsoft.com/office/drawing/2014/main" id="{B2D5A41D-6132-41E0-8EA1-606446D85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114" name="AutoShape 345">
                  <a:extLst>
                    <a:ext uri="{FF2B5EF4-FFF2-40B4-BE49-F238E27FC236}">
                      <a16:creationId xmlns:a16="http://schemas.microsoft.com/office/drawing/2014/main" id="{8CB83C41-37D4-4668-8EDA-09BFC47A19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115" name="AutoShape 346">
                  <a:extLst>
                    <a:ext uri="{FF2B5EF4-FFF2-40B4-BE49-F238E27FC236}">
                      <a16:creationId xmlns:a16="http://schemas.microsoft.com/office/drawing/2014/main" id="{49572901-E158-457D-9921-7D2A53CE15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116" name="AutoShape 347">
                  <a:extLst>
                    <a:ext uri="{FF2B5EF4-FFF2-40B4-BE49-F238E27FC236}">
                      <a16:creationId xmlns:a16="http://schemas.microsoft.com/office/drawing/2014/main" id="{9E73A56C-50EB-46BE-830F-6A0AA9089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117" name="AutoShape 348">
                  <a:extLst>
                    <a:ext uri="{FF2B5EF4-FFF2-40B4-BE49-F238E27FC236}">
                      <a16:creationId xmlns:a16="http://schemas.microsoft.com/office/drawing/2014/main" id="{1E701023-8E8E-4816-AC82-EF8687A6B30B}"/>
                    </a:ext>
                  </a:extLst>
                </p:cNvPr>
                <p:cNvCxnSpPr>
                  <a:cxnSpLocks noChangeShapeType="1"/>
                  <a:endCxn id="132114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18" name="AutoShape 349">
                  <a:extLst>
                    <a:ext uri="{FF2B5EF4-FFF2-40B4-BE49-F238E27FC236}">
                      <a16:creationId xmlns:a16="http://schemas.microsoft.com/office/drawing/2014/main" id="{52559366-2D45-4DB3-A3DF-088888062CEE}"/>
                    </a:ext>
                  </a:extLst>
                </p:cNvPr>
                <p:cNvCxnSpPr>
                  <a:cxnSpLocks noChangeShapeType="1"/>
                  <a:stCxn id="132112" idx="5"/>
                  <a:endCxn id="132114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19" name="AutoShape 350">
                  <a:extLst>
                    <a:ext uri="{FF2B5EF4-FFF2-40B4-BE49-F238E27FC236}">
                      <a16:creationId xmlns:a16="http://schemas.microsoft.com/office/drawing/2014/main" id="{78E65C40-231E-49BA-B5E6-400BD470D8B8}"/>
                    </a:ext>
                  </a:extLst>
                </p:cNvPr>
                <p:cNvCxnSpPr>
                  <a:cxnSpLocks noChangeShapeType="1"/>
                  <a:stCxn id="132114" idx="7"/>
                  <a:endCxn id="132113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0" name="AutoShape 351">
                  <a:extLst>
                    <a:ext uri="{FF2B5EF4-FFF2-40B4-BE49-F238E27FC236}">
                      <a16:creationId xmlns:a16="http://schemas.microsoft.com/office/drawing/2014/main" id="{96B934D6-06A2-4FC0-9946-C944DF95A9A0}"/>
                    </a:ext>
                  </a:extLst>
                </p:cNvPr>
                <p:cNvCxnSpPr>
                  <a:cxnSpLocks noChangeShapeType="1"/>
                  <a:stCxn id="132114" idx="6"/>
                  <a:endCxn id="132115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1" name="AutoShape 352">
                  <a:extLst>
                    <a:ext uri="{FF2B5EF4-FFF2-40B4-BE49-F238E27FC236}">
                      <a16:creationId xmlns:a16="http://schemas.microsoft.com/office/drawing/2014/main" id="{7AEDB7E3-CB9A-4389-A6BF-0AC96F0EE322}"/>
                    </a:ext>
                  </a:extLst>
                </p:cNvPr>
                <p:cNvCxnSpPr>
                  <a:cxnSpLocks noChangeShapeType="1"/>
                  <a:stCxn id="132111" idx="6"/>
                  <a:endCxn id="132113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2" name="AutoShape 353">
                  <a:extLst>
                    <a:ext uri="{FF2B5EF4-FFF2-40B4-BE49-F238E27FC236}">
                      <a16:creationId xmlns:a16="http://schemas.microsoft.com/office/drawing/2014/main" id="{9C702BE7-AE2D-471F-91B6-5D8A20452476}"/>
                    </a:ext>
                  </a:extLst>
                </p:cNvPr>
                <p:cNvCxnSpPr>
                  <a:cxnSpLocks noChangeShapeType="1"/>
                  <a:stCxn id="132113" idx="6"/>
                  <a:endCxn id="132116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3" name="AutoShape 354">
                  <a:extLst>
                    <a:ext uri="{FF2B5EF4-FFF2-40B4-BE49-F238E27FC236}">
                      <a16:creationId xmlns:a16="http://schemas.microsoft.com/office/drawing/2014/main" id="{28B1C4BF-D4E7-4247-A18A-6C26A967FF9D}"/>
                    </a:ext>
                  </a:extLst>
                </p:cNvPr>
                <p:cNvCxnSpPr>
                  <a:cxnSpLocks noChangeShapeType="1"/>
                  <a:stCxn id="132112" idx="7"/>
                  <a:endCxn id="132111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24" name="Text Box 355">
                  <a:extLst>
                    <a:ext uri="{FF2B5EF4-FFF2-40B4-BE49-F238E27FC236}">
                      <a16:creationId xmlns:a16="http://schemas.microsoft.com/office/drawing/2014/main" id="{25CABAAC-A390-4371-92C4-DE0C812A04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6"/>
                  <a:ext cx="17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25" name="Text Box 356">
                  <a:extLst>
                    <a:ext uri="{FF2B5EF4-FFF2-40B4-BE49-F238E27FC236}">
                      <a16:creationId xmlns:a16="http://schemas.microsoft.com/office/drawing/2014/main" id="{08C10C9F-3293-49BE-96CF-5AFFBDF51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8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26" name="Text Box 357">
                  <a:extLst>
                    <a:ext uri="{FF2B5EF4-FFF2-40B4-BE49-F238E27FC236}">
                      <a16:creationId xmlns:a16="http://schemas.microsoft.com/office/drawing/2014/main" id="{B435C289-2811-4A27-B983-B73E29BF98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27" name="Text Box 358">
                  <a:extLst>
                    <a:ext uri="{FF2B5EF4-FFF2-40B4-BE49-F238E27FC236}">
                      <a16:creationId xmlns:a16="http://schemas.microsoft.com/office/drawing/2014/main" id="{AC11786A-CABE-448D-890F-64A196BFED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8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28" name="Text Box 359">
                  <a:extLst>
                    <a:ext uri="{FF2B5EF4-FFF2-40B4-BE49-F238E27FC236}">
                      <a16:creationId xmlns:a16="http://schemas.microsoft.com/office/drawing/2014/main" id="{F1FA9F72-C984-43E8-BF78-F689CEABDA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6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129" name="Text Box 360">
                  <a:extLst>
                    <a:ext uri="{FF2B5EF4-FFF2-40B4-BE49-F238E27FC236}">
                      <a16:creationId xmlns:a16="http://schemas.microsoft.com/office/drawing/2014/main" id="{3FED684B-FD7C-40D0-BBCC-3D28C960B6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130" name="AutoShape 361">
                  <a:extLst>
                    <a:ext uri="{FF2B5EF4-FFF2-40B4-BE49-F238E27FC236}">
                      <a16:creationId xmlns:a16="http://schemas.microsoft.com/office/drawing/2014/main" id="{FD0CB452-7653-4D51-9D24-5F3841A3BF35}"/>
                    </a:ext>
                  </a:extLst>
                </p:cNvPr>
                <p:cNvCxnSpPr>
                  <a:cxnSpLocks noChangeShapeType="1"/>
                  <a:stCxn id="132113" idx="4"/>
                  <a:endCxn id="132115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31" name="AutoShape 362">
                  <a:extLst>
                    <a:ext uri="{FF2B5EF4-FFF2-40B4-BE49-F238E27FC236}">
                      <a16:creationId xmlns:a16="http://schemas.microsoft.com/office/drawing/2014/main" id="{2CE403E2-D173-4184-8141-1329C86419C0}"/>
                    </a:ext>
                  </a:extLst>
                </p:cNvPr>
                <p:cNvCxnSpPr>
                  <a:cxnSpLocks noChangeShapeType="1"/>
                  <a:stCxn id="132116" idx="3"/>
                  <a:endCxn id="132115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32" name="Text Box 363">
                  <a:extLst>
                    <a:ext uri="{FF2B5EF4-FFF2-40B4-BE49-F238E27FC236}">
                      <a16:creationId xmlns:a16="http://schemas.microsoft.com/office/drawing/2014/main" id="{040A16B3-A084-4211-A415-F87578A5D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133" name="Text Box 364">
                  <a:extLst>
                    <a:ext uri="{FF2B5EF4-FFF2-40B4-BE49-F238E27FC236}">
                      <a16:creationId xmlns:a16="http://schemas.microsoft.com/office/drawing/2014/main" id="{44F16FA0-A7B1-4931-B1C9-1FB9E60DB2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3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34" name="Text Box 365">
                  <a:extLst>
                    <a:ext uri="{FF2B5EF4-FFF2-40B4-BE49-F238E27FC236}">
                      <a16:creationId xmlns:a16="http://schemas.microsoft.com/office/drawing/2014/main" id="{173F3C61-7A41-4748-BC41-D67D07AB8A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35" name="Text Box 366">
                  <a:extLst>
                    <a:ext uri="{FF2B5EF4-FFF2-40B4-BE49-F238E27FC236}">
                      <a16:creationId xmlns:a16="http://schemas.microsoft.com/office/drawing/2014/main" id="{2CC0B7FB-66F9-4955-AA0F-F9EB31886A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4"/>
                  <a:ext cx="313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136" name="Text Box 367">
                  <a:extLst>
                    <a:ext uri="{FF2B5EF4-FFF2-40B4-BE49-F238E27FC236}">
                      <a16:creationId xmlns:a16="http://schemas.microsoft.com/office/drawing/2014/main" id="{CE2F6820-DA9C-4B73-8AAA-0451A2EFF4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137" name="Text Box 368">
                  <a:extLst>
                    <a:ext uri="{FF2B5EF4-FFF2-40B4-BE49-F238E27FC236}">
                      <a16:creationId xmlns:a16="http://schemas.microsoft.com/office/drawing/2014/main" id="{104DE68F-C13B-4707-83F3-F0484052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138" name="Text Box 369">
                  <a:extLst>
                    <a:ext uri="{FF2B5EF4-FFF2-40B4-BE49-F238E27FC236}">
                      <a16:creationId xmlns:a16="http://schemas.microsoft.com/office/drawing/2014/main" id="{AA3836DB-B81A-4C53-9E20-3F753B8940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52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 [C]</a:t>
                  </a:r>
                </a:p>
              </p:txBody>
            </p:sp>
            <p:sp>
              <p:nvSpPr>
                <p:cNvPr id="132139" name="Text Box 370">
                  <a:extLst>
                    <a:ext uri="{FF2B5EF4-FFF2-40B4-BE49-F238E27FC236}">
                      <a16:creationId xmlns:a16="http://schemas.microsoft.com/office/drawing/2014/main" id="{BFBF5709-9415-45A7-93CE-3B3E1D21AB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58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[D]</a:t>
                  </a:r>
                </a:p>
              </p:txBody>
            </p:sp>
            <p:sp>
              <p:nvSpPr>
                <p:cNvPr id="132140" name="Text Box 371">
                  <a:extLst>
                    <a:ext uri="{FF2B5EF4-FFF2-40B4-BE49-F238E27FC236}">
                      <a16:creationId xmlns:a16="http://schemas.microsoft.com/office/drawing/2014/main" id="{BF93CFC0-FE64-41CC-AE8A-70CDD13C16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20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110" name="Text Box 372">
                <a:extLst>
                  <a:ext uri="{FF2B5EF4-FFF2-40B4-BE49-F238E27FC236}">
                    <a16:creationId xmlns:a16="http://schemas.microsoft.com/office/drawing/2014/main" id="{7FCB070E-7D30-4338-B7FF-509802EAA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824" cy="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D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S={s,B,A,C,D}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(D,E)</a:t>
                </a:r>
              </a:p>
            </p:txBody>
          </p:sp>
        </p:grpSp>
        <p:sp>
          <p:nvSpPr>
            <p:cNvPr id="132108" name="AutoShape 410">
              <a:extLst>
                <a:ext uri="{FF2B5EF4-FFF2-40B4-BE49-F238E27FC236}">
                  <a16:creationId xmlns:a16="http://schemas.microsoft.com/office/drawing/2014/main" id="{4A51C4F1-E8C7-4630-A1A8-386DA74E6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2679" y="2742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sp>
        <p:nvSpPr>
          <p:cNvPr id="132106" name="Text Box 418">
            <a:extLst>
              <a:ext uri="{FF2B5EF4-FFF2-40B4-BE49-F238E27FC236}">
                <a16:creationId xmlns:a16="http://schemas.microsoft.com/office/drawing/2014/main" id="{A00BDEA4-A6AA-4C56-9BA7-9D328119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編號版面配置區 3">
            <a:extLst>
              <a:ext uri="{FF2B5EF4-FFF2-40B4-BE49-F238E27FC236}">
                <a16:creationId xmlns:a16="http://schemas.microsoft.com/office/drawing/2014/main" id="{A9A57CC8-A5A9-4EEF-984E-899683CE0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FC1E0D-315E-484F-A736-CBAF8A9032D7}" type="slidenum">
              <a:rPr lang="zh-TW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3D212C07-C969-466B-80D5-8AA5F0EA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Binary Min-Heap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AE7F4CC-EEF4-4AD4-BB8A-86B23A02E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5726" y="981075"/>
            <a:ext cx="9636125" cy="5297488"/>
          </a:xfrm>
        </p:spPr>
        <p:txBody>
          <a:bodyPr/>
          <a:lstStyle/>
          <a:p>
            <a:pPr marL="323850"/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Priority queue (Heap)</a:t>
            </a:r>
            <a:r>
              <a:rPr lang="en-US" altLang="zh-TW" sz="2400" dirty="0">
                <a:ea typeface="新細明體" panose="02020500000000000000" pitchFamily="18" charset="-120"/>
              </a:rPr>
              <a:t>: any data structure that supports the operations of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search min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insert</a:t>
            </a:r>
            <a:r>
              <a:rPr lang="en-US" altLang="zh-TW" sz="2400" dirty="0">
                <a:ea typeface="新細明體" panose="02020500000000000000" pitchFamily="18" charset="-120"/>
              </a:rPr>
              <a:t>, and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delete</a:t>
            </a:r>
            <a:r>
              <a:rPr lang="en-US" altLang="zh-TW" sz="2400" dirty="0">
                <a:ea typeface="新細明體" panose="02020500000000000000" pitchFamily="18" charset="-120"/>
              </a:rPr>
              <a:t> min (or max)</a:t>
            </a:r>
          </a:p>
          <a:p>
            <a:pPr marL="323850"/>
            <a:endParaRPr lang="en-US" altLang="zh-TW" sz="2400" dirty="0">
              <a:ea typeface="新細明體" panose="02020500000000000000" pitchFamily="18" charset="-120"/>
            </a:endParaRPr>
          </a:p>
          <a:p>
            <a:pPr marL="323850"/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  <a:r>
              <a:rPr lang="en-US" altLang="zh-TW" sz="2400" dirty="0">
                <a:ea typeface="新細明體" panose="02020500000000000000" pitchFamily="18" charset="-120"/>
              </a:rPr>
              <a:t>: a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complete binary tree</a:t>
            </a:r>
            <a:r>
              <a:rPr lang="en-US" altLang="zh-TW" sz="2400" dirty="0">
                <a:ea typeface="新細明體" panose="02020500000000000000" pitchFamily="18" charset="-120"/>
              </a:rPr>
              <a:t> with the property that the value at each vertex is </a:t>
            </a:r>
            <a:r>
              <a:rPr lang="en-US" altLang="zh-TW" sz="2400" b="1" dirty="0">
                <a:solidFill>
                  <a:srgbClr val="006600"/>
                </a:solidFill>
                <a:ea typeface="新細明體" panose="02020500000000000000" pitchFamily="18" charset="-120"/>
              </a:rPr>
              <a:t>≦</a:t>
            </a:r>
            <a:r>
              <a:rPr lang="en-US" altLang="zh-TW" sz="2400" dirty="0">
                <a:ea typeface="新細明體" panose="02020500000000000000" pitchFamily="18" charset="-120"/>
              </a:rPr>
              <a:t> the values at its children</a:t>
            </a:r>
          </a:p>
          <a:p>
            <a:pPr marL="323850"/>
            <a:endParaRPr lang="en-US" altLang="zh-TW" sz="2400" dirty="0">
              <a:ea typeface="新細明體" panose="02020500000000000000" pitchFamily="18" charset="-120"/>
            </a:endParaRPr>
          </a:p>
          <a:p>
            <a:pPr marL="323850"/>
            <a:r>
              <a:rPr lang="en-US" altLang="zh-TW" sz="2400" dirty="0">
                <a:ea typeface="新細明體" panose="02020500000000000000" pitchFamily="18" charset="-120"/>
              </a:rPr>
              <a:t>Suppose there are n elements in the heap:</a:t>
            </a:r>
          </a:p>
          <a:p>
            <a:pPr marL="323850"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Search min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O(1)</a:t>
            </a:r>
            <a:r>
              <a:rPr lang="en-US" altLang="zh-TW" sz="2400" dirty="0">
                <a:ea typeface="新細明體" panose="02020500000000000000" pitchFamily="18" charset="-120"/>
              </a:rPr>
              <a:t> (i.e. the </a:t>
            </a:r>
            <a:r>
              <a:rPr lang="en-US" altLang="zh-TW" sz="2400">
                <a:ea typeface="新細明體" panose="02020500000000000000" pitchFamily="18" charset="-120"/>
              </a:rPr>
              <a:t>toppest</a:t>
            </a:r>
            <a:r>
              <a:rPr lang="en-US" altLang="zh-TW" sz="2400" dirty="0">
                <a:ea typeface="新細明體" panose="02020500000000000000" pitchFamily="18" charset="-120"/>
              </a:rPr>
              <a:t> vertex)</a:t>
            </a:r>
          </a:p>
          <a:p>
            <a:pPr marL="323850"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Insert an element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put the new element to the last vertex, then compare with its ancestors, swap parents/children when necessary</a:t>
            </a:r>
          </a:p>
          <a:p>
            <a:pPr marL="323850"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Delete min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delete the </a:t>
            </a:r>
            <a:r>
              <a:rPr lang="en-US" altLang="zh-TW" sz="2400" dirty="0" err="1">
                <a:ea typeface="新細明體" panose="02020500000000000000" pitchFamily="18" charset="-120"/>
              </a:rPr>
              <a:t>toppest</a:t>
            </a:r>
            <a:r>
              <a:rPr lang="en-US" altLang="zh-TW" sz="2400" dirty="0">
                <a:ea typeface="新細明體" panose="02020500000000000000" pitchFamily="18" charset="-120"/>
              </a:rPr>
              <a:t> vertex, put the last vertex to be the </a:t>
            </a:r>
            <a:r>
              <a:rPr lang="en-US" altLang="zh-TW" sz="2400" dirty="0" err="1">
                <a:ea typeface="新細明體" panose="02020500000000000000" pitchFamily="18" charset="-120"/>
              </a:rPr>
              <a:t>toppest</a:t>
            </a:r>
            <a:r>
              <a:rPr lang="en-US" altLang="zh-TW" sz="2400" dirty="0">
                <a:ea typeface="新細明體" panose="02020500000000000000" pitchFamily="18" charset="-120"/>
              </a:rPr>
              <a:t>, then compare and swap with its descendants, whenever necessary</a:t>
            </a:r>
          </a:p>
        </p:txBody>
      </p:sp>
      <p:sp>
        <p:nvSpPr>
          <p:cNvPr id="134149" name="Text Box 6">
            <a:extLst>
              <a:ext uri="{FF2B5EF4-FFF2-40B4-BE49-F238E27FC236}">
                <a16:creationId xmlns:a16="http://schemas.microsoft.com/office/drawing/2014/main" id="{2A007B1A-F6DD-42A9-86CB-395F64C2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編號版面配置區 4">
            <a:extLst>
              <a:ext uri="{FF2B5EF4-FFF2-40B4-BE49-F238E27FC236}">
                <a16:creationId xmlns:a16="http://schemas.microsoft.com/office/drawing/2014/main" id="{36F7FCF8-EA92-4A61-8C9F-07EF7B8D7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91101B-45E9-4097-90ED-537F99E0D71B}" type="slidenum">
              <a:rPr lang="zh-TW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D8D82AD-0D1E-43D2-A4A5-796A34136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More about Binary Min-Heap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0FA89090-34E8-4B05-96A0-C41BDD4A4A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95413" y="974725"/>
            <a:ext cx="9429750" cy="5410200"/>
          </a:xfrm>
        </p:spPr>
        <p:txBody>
          <a:bodyPr/>
          <a:lstStyle/>
          <a:p>
            <a:pPr marL="0" indent="0"/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Why is the depth of a binary tree “log n” for a tree of n vertices?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Since we keep “balanced” binary tree, suppose there are n vertices in the binary tree,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200">
                <a:ea typeface="新細明體" panose="02020500000000000000" pitchFamily="18" charset="-120"/>
              </a:rPr>
              <a:t>Graphical illustration of inserting &amp; deleting an element in min-heap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197" name="Object 4">
                <a:extLst>
                  <a:ext uri="{FF2B5EF4-FFF2-40B4-BE49-F238E27FC236}">
                    <a16:creationId xmlns:a16="http://schemas.microsoft.com/office/drawing/2014/main" id="{3AFE8F53-D38C-4249-AD20-4FCD012D570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827213" y="1831976"/>
                <a:ext cx="8890000" cy="8096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=1+2+4+8+…+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=12,  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=3.⋯,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=12=1+2+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 5=12+1−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6197" name="Object 4">
                <a:extLst>
                  <a:ext uri="{FF2B5EF4-FFF2-40B4-BE49-F238E27FC236}">
                    <a16:creationId xmlns:a16="http://schemas.microsoft.com/office/drawing/2014/main" id="{3AFE8F53-D38C-4249-AD20-4FCD012D57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827213" y="1831976"/>
                <a:ext cx="8890000" cy="809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198" name="Group 162">
            <a:extLst>
              <a:ext uri="{FF2B5EF4-FFF2-40B4-BE49-F238E27FC236}">
                <a16:creationId xmlns:a16="http://schemas.microsoft.com/office/drawing/2014/main" id="{EF6A3792-60DC-4AE9-934E-5BC2EBF4247D}"/>
              </a:ext>
            </a:extLst>
          </p:cNvPr>
          <p:cNvGrpSpPr>
            <a:grpSpLocks/>
          </p:cNvGrpSpPr>
          <p:nvPr/>
        </p:nvGrpSpPr>
        <p:grpSpPr bwMode="auto">
          <a:xfrm>
            <a:off x="1639889" y="3148013"/>
            <a:ext cx="1082675" cy="952500"/>
            <a:chOff x="239" y="2111"/>
            <a:chExt cx="682" cy="600"/>
          </a:xfrm>
        </p:grpSpPr>
        <p:sp>
          <p:nvSpPr>
            <p:cNvPr id="136354" name="Text Box 6">
              <a:extLst>
                <a:ext uri="{FF2B5EF4-FFF2-40B4-BE49-F238E27FC236}">
                  <a16:creationId xmlns:a16="http://schemas.microsoft.com/office/drawing/2014/main" id="{30B43927-CC4C-4429-BD12-F736EB17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36355" name="Text Box 7">
              <a:extLst>
                <a:ext uri="{FF2B5EF4-FFF2-40B4-BE49-F238E27FC236}">
                  <a16:creationId xmlns:a16="http://schemas.microsoft.com/office/drawing/2014/main" id="{E3F89DC9-6989-429B-9969-5D36CA8A5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2318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136356" name="Text Box 8">
              <a:extLst>
                <a:ext uri="{FF2B5EF4-FFF2-40B4-BE49-F238E27FC236}">
                  <a16:creationId xmlns:a16="http://schemas.microsoft.com/office/drawing/2014/main" id="{74380814-90B0-488B-8210-6B8BF6387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322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120</a:t>
              </a:r>
            </a:p>
          </p:txBody>
        </p:sp>
        <p:sp>
          <p:nvSpPr>
            <p:cNvPr id="136357" name="Text Box 9">
              <a:extLst>
                <a:ext uri="{FF2B5EF4-FFF2-40B4-BE49-F238E27FC236}">
                  <a16:creationId xmlns:a16="http://schemas.microsoft.com/office/drawing/2014/main" id="{EBDD3A1E-F1DB-4016-BDB0-47E5078C4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251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40</a:t>
              </a:r>
            </a:p>
          </p:txBody>
        </p:sp>
        <p:sp>
          <p:nvSpPr>
            <p:cNvPr id="136358" name="Text Box 10">
              <a:extLst>
                <a:ext uri="{FF2B5EF4-FFF2-40B4-BE49-F238E27FC236}">
                  <a16:creationId xmlns:a16="http://schemas.microsoft.com/office/drawing/2014/main" id="{076EBDC1-EA5E-4BE7-826A-C08B91C2A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2514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136359" name="Line 12">
              <a:extLst>
                <a:ext uri="{FF2B5EF4-FFF2-40B4-BE49-F238E27FC236}">
                  <a16:creationId xmlns:a16="http://schemas.microsoft.com/office/drawing/2014/main" id="{2DF0FDD8-AA1D-4B90-81CF-7995AA6C6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" y="226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0" name="Line 13">
              <a:extLst>
                <a:ext uri="{FF2B5EF4-FFF2-40B4-BE49-F238E27FC236}">
                  <a16:creationId xmlns:a16="http://schemas.microsoft.com/office/drawing/2014/main" id="{72D4EBE0-A25C-44BC-8AC6-48A93A7F9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469"/>
              <a:ext cx="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1" name="Line 14">
              <a:extLst>
                <a:ext uri="{FF2B5EF4-FFF2-40B4-BE49-F238E27FC236}">
                  <a16:creationId xmlns:a16="http://schemas.microsoft.com/office/drawing/2014/main" id="{B598A420-0A22-4696-BBE1-421F0A38E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259"/>
              <a:ext cx="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2" name="Line 15">
              <a:extLst>
                <a:ext uri="{FF2B5EF4-FFF2-40B4-BE49-F238E27FC236}">
                  <a16:creationId xmlns:a16="http://schemas.microsoft.com/office/drawing/2014/main" id="{1DFB0602-042B-4259-81AB-04119503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2464"/>
              <a:ext cx="44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3" name="Line 16">
              <a:extLst>
                <a:ext uri="{FF2B5EF4-FFF2-40B4-BE49-F238E27FC236}">
                  <a16:creationId xmlns:a16="http://schemas.microsoft.com/office/drawing/2014/main" id="{CB4E7662-B384-4F89-8398-227B62490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" y="2482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4" name="Oval 18">
              <a:extLst>
                <a:ext uri="{FF2B5EF4-FFF2-40B4-BE49-F238E27FC236}">
                  <a16:creationId xmlns:a16="http://schemas.microsoft.com/office/drawing/2014/main" id="{3168244B-7786-4277-9405-5D8A60003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541"/>
              <a:ext cx="110" cy="1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6199" name="Group 174">
            <a:extLst>
              <a:ext uri="{FF2B5EF4-FFF2-40B4-BE49-F238E27FC236}">
                <a16:creationId xmlns:a16="http://schemas.microsoft.com/office/drawing/2014/main" id="{6F3C5591-0080-4FEF-9055-887758A43204}"/>
              </a:ext>
            </a:extLst>
          </p:cNvPr>
          <p:cNvGrpSpPr>
            <a:grpSpLocks/>
          </p:cNvGrpSpPr>
          <p:nvPr/>
        </p:nvGrpSpPr>
        <p:grpSpPr bwMode="auto">
          <a:xfrm>
            <a:off x="3386138" y="3186113"/>
            <a:ext cx="2311400" cy="958850"/>
            <a:chOff x="1413" y="2007"/>
            <a:chExt cx="1456" cy="604"/>
          </a:xfrm>
        </p:grpSpPr>
        <p:grpSp>
          <p:nvGrpSpPr>
            <p:cNvPr id="136326" name="Group 163">
              <a:extLst>
                <a:ext uri="{FF2B5EF4-FFF2-40B4-BE49-F238E27FC236}">
                  <a16:creationId xmlns:a16="http://schemas.microsoft.com/office/drawing/2014/main" id="{6BF38A69-DFE8-4C85-9431-D1F3B0878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3" y="2007"/>
              <a:ext cx="703" cy="595"/>
              <a:chOff x="1102" y="2171"/>
              <a:chExt cx="703" cy="595"/>
            </a:xfrm>
          </p:grpSpPr>
          <p:sp>
            <p:nvSpPr>
              <p:cNvPr id="136341" name="Text Box 19">
                <a:extLst>
                  <a:ext uri="{FF2B5EF4-FFF2-40B4-BE49-F238E27FC236}">
                    <a16:creationId xmlns:a16="http://schemas.microsoft.com/office/drawing/2014/main" id="{5018A01A-C7E6-4982-9666-DCF843582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217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42" name="Text Box 20">
                <a:extLst>
                  <a:ext uri="{FF2B5EF4-FFF2-40B4-BE49-F238E27FC236}">
                    <a16:creationId xmlns:a16="http://schemas.microsoft.com/office/drawing/2014/main" id="{6CD10FF4-8B36-4BCA-91A7-C6A176409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237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43" name="Text Box 21">
                <a:extLst>
                  <a:ext uri="{FF2B5EF4-FFF2-40B4-BE49-F238E27FC236}">
                    <a16:creationId xmlns:a16="http://schemas.microsoft.com/office/drawing/2014/main" id="{67BAACA0-51CF-44EF-A90C-9EE408FF8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238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44" name="Text Box 22">
                <a:extLst>
                  <a:ext uri="{FF2B5EF4-FFF2-40B4-BE49-F238E27FC236}">
                    <a16:creationId xmlns:a16="http://schemas.microsoft.com/office/drawing/2014/main" id="{725FA2D9-9AC3-4E48-A8C4-B3646C328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2" y="257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45" name="Text Box 23">
                <a:extLst>
                  <a:ext uri="{FF2B5EF4-FFF2-40B4-BE49-F238E27FC236}">
                    <a16:creationId xmlns:a16="http://schemas.microsoft.com/office/drawing/2014/main" id="{646EFA42-E433-45BF-925C-3DC575882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2574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46" name="Line 24">
                <a:extLst>
                  <a:ext uri="{FF2B5EF4-FFF2-40B4-BE49-F238E27FC236}">
                    <a16:creationId xmlns:a16="http://schemas.microsoft.com/office/drawing/2014/main" id="{6E4804B3-9030-4DCD-A3F6-DC9843E9D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7" y="232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47" name="Line 25">
                <a:extLst>
                  <a:ext uri="{FF2B5EF4-FFF2-40B4-BE49-F238E27FC236}">
                    <a16:creationId xmlns:a16="http://schemas.microsoft.com/office/drawing/2014/main" id="{FCB4C6F5-800B-401F-A31C-F893F960D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529"/>
                <a:ext cx="28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48" name="Line 26">
                <a:extLst>
                  <a:ext uri="{FF2B5EF4-FFF2-40B4-BE49-F238E27FC236}">
                    <a16:creationId xmlns:a16="http://schemas.microsoft.com/office/drawing/2014/main" id="{1A25B88E-C778-49A8-B8E5-820C21A52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4" y="2319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49" name="Line 27">
                <a:extLst>
                  <a:ext uri="{FF2B5EF4-FFF2-40B4-BE49-F238E27FC236}">
                    <a16:creationId xmlns:a16="http://schemas.microsoft.com/office/drawing/2014/main" id="{9E2B9D54-D628-4F56-A16F-751501B73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3" y="2524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50" name="Line 28">
                <a:extLst>
                  <a:ext uri="{FF2B5EF4-FFF2-40B4-BE49-F238E27FC236}">
                    <a16:creationId xmlns:a16="http://schemas.microsoft.com/office/drawing/2014/main" id="{23A9A6AB-74FD-4EA0-BCEF-78CD61C2C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1" y="2533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51" name="Text Box 30">
                <a:extLst>
                  <a:ext uri="{FF2B5EF4-FFF2-40B4-BE49-F238E27FC236}">
                    <a16:creationId xmlns:a16="http://schemas.microsoft.com/office/drawing/2014/main" id="{733CB554-439A-456B-980C-8CE34AD60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57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52" name="Oval 31">
                <a:extLst>
                  <a:ext uri="{FF2B5EF4-FFF2-40B4-BE49-F238E27FC236}">
                    <a16:creationId xmlns:a16="http://schemas.microsoft.com/office/drawing/2014/main" id="{4D2DDC76-3AF3-486C-A093-A699FA196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" y="2609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36353" name="Line 32">
                <a:extLst>
                  <a:ext uri="{FF2B5EF4-FFF2-40B4-BE49-F238E27FC236}">
                    <a16:creationId xmlns:a16="http://schemas.microsoft.com/office/drawing/2014/main" id="{85192016-2BC6-40E0-B94A-9825C6D01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3" y="2532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327" name="Group 164">
              <a:extLst>
                <a:ext uri="{FF2B5EF4-FFF2-40B4-BE49-F238E27FC236}">
                  <a16:creationId xmlns:a16="http://schemas.microsoft.com/office/drawing/2014/main" id="{48101749-996C-40B9-8F16-91137B309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2011"/>
              <a:ext cx="703" cy="600"/>
              <a:chOff x="1947" y="2130"/>
              <a:chExt cx="703" cy="600"/>
            </a:xfrm>
          </p:grpSpPr>
          <p:sp>
            <p:nvSpPr>
              <p:cNvPr id="136328" name="Text Box 33">
                <a:extLst>
                  <a:ext uri="{FF2B5EF4-FFF2-40B4-BE49-F238E27FC236}">
                    <a16:creationId xmlns:a16="http://schemas.microsoft.com/office/drawing/2014/main" id="{74C0BDC4-19ED-49E7-B769-941138C07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13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29" name="Text Box 34">
                <a:extLst>
                  <a:ext uri="{FF2B5EF4-FFF2-40B4-BE49-F238E27FC236}">
                    <a16:creationId xmlns:a16="http://schemas.microsoft.com/office/drawing/2014/main" id="{72688C47-27D6-462A-B7BE-FBC019063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6" y="233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30" name="Text Box 35">
                <a:extLst>
                  <a:ext uri="{FF2B5EF4-FFF2-40B4-BE49-F238E27FC236}">
                    <a16:creationId xmlns:a16="http://schemas.microsoft.com/office/drawing/2014/main" id="{F35A201E-3DFC-4C1D-8696-FC27D0A44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3" y="234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31" name="Text Box 36">
                <a:extLst>
                  <a:ext uri="{FF2B5EF4-FFF2-40B4-BE49-F238E27FC236}">
                    <a16:creationId xmlns:a16="http://schemas.microsoft.com/office/drawing/2014/main" id="{349AE6B6-F17E-4EDD-B959-AE07233E4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7" y="253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32" name="Text Box 37">
                <a:extLst>
                  <a:ext uri="{FF2B5EF4-FFF2-40B4-BE49-F238E27FC236}">
                    <a16:creationId xmlns:a16="http://schemas.microsoft.com/office/drawing/2014/main" id="{887EF254-0611-4675-B07D-DD9D85B61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7" y="2533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33" name="Line 38">
                <a:extLst>
                  <a:ext uri="{FF2B5EF4-FFF2-40B4-BE49-F238E27FC236}">
                    <a16:creationId xmlns:a16="http://schemas.microsoft.com/office/drawing/2014/main" id="{43D41036-02CE-4FD7-B9CD-2EE22C369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2" y="2286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4" name="Line 39">
                <a:extLst>
                  <a:ext uri="{FF2B5EF4-FFF2-40B4-BE49-F238E27FC236}">
                    <a16:creationId xmlns:a16="http://schemas.microsoft.com/office/drawing/2014/main" id="{EBD6C2F4-72A9-4B88-9D11-B5D163E4F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3" y="2488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5" name="Line 40">
                <a:extLst>
                  <a:ext uri="{FF2B5EF4-FFF2-40B4-BE49-F238E27FC236}">
                    <a16:creationId xmlns:a16="http://schemas.microsoft.com/office/drawing/2014/main" id="{D7DA8C85-C975-4D63-B556-C1C964696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9" y="2278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6" name="Line 41">
                <a:extLst>
                  <a:ext uri="{FF2B5EF4-FFF2-40B4-BE49-F238E27FC236}">
                    <a16:creationId xmlns:a16="http://schemas.microsoft.com/office/drawing/2014/main" id="{C9215266-64AA-47E2-8649-D14AB29D9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483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7" name="Line 42">
                <a:extLst>
                  <a:ext uri="{FF2B5EF4-FFF2-40B4-BE49-F238E27FC236}">
                    <a16:creationId xmlns:a16="http://schemas.microsoft.com/office/drawing/2014/main" id="{1FDDE059-8C55-4A8B-9A31-B470E115A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3" y="2492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8" name="Text Box 43">
                <a:extLst>
                  <a:ext uri="{FF2B5EF4-FFF2-40B4-BE49-F238E27FC236}">
                    <a16:creationId xmlns:a16="http://schemas.microsoft.com/office/drawing/2014/main" id="{A4E59D60-1BEB-4F09-B20B-5E51443EB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" y="2538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39" name="Oval 44">
                <a:extLst>
                  <a:ext uri="{FF2B5EF4-FFF2-40B4-BE49-F238E27FC236}">
                    <a16:creationId xmlns:a16="http://schemas.microsoft.com/office/drawing/2014/main" id="{5D65DA8B-2C38-46EB-86F0-EBA2B12C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568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36340" name="Line 45">
                <a:extLst>
                  <a:ext uri="{FF2B5EF4-FFF2-40B4-BE49-F238E27FC236}">
                    <a16:creationId xmlns:a16="http://schemas.microsoft.com/office/drawing/2014/main" id="{5DF17669-6E82-4AAA-97E7-85F4846A8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8" y="2491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36200" name="Group 175">
            <a:extLst>
              <a:ext uri="{FF2B5EF4-FFF2-40B4-BE49-F238E27FC236}">
                <a16:creationId xmlns:a16="http://schemas.microsoft.com/office/drawing/2014/main" id="{28C58818-CEA6-4017-BF76-ECB325D2AAB3}"/>
              </a:ext>
            </a:extLst>
          </p:cNvPr>
          <p:cNvGrpSpPr>
            <a:grpSpLocks/>
          </p:cNvGrpSpPr>
          <p:nvPr/>
        </p:nvGrpSpPr>
        <p:grpSpPr bwMode="auto">
          <a:xfrm>
            <a:off x="6985001" y="3187701"/>
            <a:ext cx="3725863" cy="993775"/>
            <a:chOff x="3333" y="1989"/>
            <a:chExt cx="2347" cy="626"/>
          </a:xfrm>
        </p:grpSpPr>
        <p:grpSp>
          <p:nvGrpSpPr>
            <p:cNvPr id="136284" name="Group 165">
              <a:extLst>
                <a:ext uri="{FF2B5EF4-FFF2-40B4-BE49-F238E27FC236}">
                  <a16:creationId xmlns:a16="http://schemas.microsoft.com/office/drawing/2014/main" id="{5BD25BF8-3210-41BA-A4B4-7B68854FD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" y="2008"/>
              <a:ext cx="746" cy="604"/>
              <a:chOff x="2784" y="2135"/>
              <a:chExt cx="746" cy="604"/>
            </a:xfrm>
          </p:grpSpPr>
          <p:sp>
            <p:nvSpPr>
              <p:cNvPr id="136313" name="Text Box 11">
                <a:extLst>
                  <a:ext uri="{FF2B5EF4-FFF2-40B4-BE49-F238E27FC236}">
                    <a16:creationId xmlns:a16="http://schemas.microsoft.com/office/drawing/2014/main" id="{E022FB56-9329-408B-A38D-7BC07C0C9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8" y="253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6314" name="Text Box 46">
                <a:extLst>
                  <a:ext uri="{FF2B5EF4-FFF2-40B4-BE49-F238E27FC236}">
                    <a16:creationId xmlns:a16="http://schemas.microsoft.com/office/drawing/2014/main" id="{FAEF4C93-341B-4FDB-9E58-B3AB0A727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213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15" name="Text Box 47">
                <a:extLst>
                  <a:ext uri="{FF2B5EF4-FFF2-40B4-BE49-F238E27FC236}">
                    <a16:creationId xmlns:a16="http://schemas.microsoft.com/office/drawing/2014/main" id="{0A125732-28E4-431A-97C3-7E33859FA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234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16" name="Text Box 48">
                <a:extLst>
                  <a:ext uri="{FF2B5EF4-FFF2-40B4-BE49-F238E27FC236}">
                    <a16:creationId xmlns:a16="http://schemas.microsoft.com/office/drawing/2014/main" id="{B36977E9-4D25-4491-A8D0-7F55C757E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0" y="234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17" name="Text Box 49">
                <a:extLst>
                  <a:ext uri="{FF2B5EF4-FFF2-40B4-BE49-F238E27FC236}">
                    <a16:creationId xmlns:a16="http://schemas.microsoft.com/office/drawing/2014/main" id="{7D7A45DB-DFF4-4B02-B5BB-CBB65D037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4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18" name="Text Box 50">
                <a:extLst>
                  <a:ext uri="{FF2B5EF4-FFF2-40B4-BE49-F238E27FC236}">
                    <a16:creationId xmlns:a16="http://schemas.microsoft.com/office/drawing/2014/main" id="{D4AA8ADE-6455-4048-BB83-ABA98D4CC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547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19" name="Line 51">
                <a:extLst>
                  <a:ext uri="{FF2B5EF4-FFF2-40B4-BE49-F238E27FC236}">
                    <a16:creationId xmlns:a16="http://schemas.microsoft.com/office/drawing/2014/main" id="{79F0A220-2106-4724-9680-1B894B2CD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9" y="2291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0" name="Line 52">
                <a:extLst>
                  <a:ext uri="{FF2B5EF4-FFF2-40B4-BE49-F238E27FC236}">
                    <a16:creationId xmlns:a16="http://schemas.microsoft.com/office/drawing/2014/main" id="{B42D4FD6-6B62-4A8E-9991-5AAFAF873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0" y="2493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1" name="Line 53">
                <a:extLst>
                  <a:ext uri="{FF2B5EF4-FFF2-40B4-BE49-F238E27FC236}">
                    <a16:creationId xmlns:a16="http://schemas.microsoft.com/office/drawing/2014/main" id="{CFD7F860-236A-443D-91CD-729D6DAF6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2283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2" name="Line 54">
                <a:extLst>
                  <a:ext uri="{FF2B5EF4-FFF2-40B4-BE49-F238E27FC236}">
                    <a16:creationId xmlns:a16="http://schemas.microsoft.com/office/drawing/2014/main" id="{40D32433-EDBD-4293-891E-548DDB9C2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488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3" name="Line 55">
                <a:extLst>
                  <a:ext uri="{FF2B5EF4-FFF2-40B4-BE49-F238E27FC236}">
                    <a16:creationId xmlns:a16="http://schemas.microsoft.com/office/drawing/2014/main" id="{C64811E8-9D3F-4A59-8297-85AEB5299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0" y="2497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4" name="Text Box 56">
                <a:extLst>
                  <a:ext uri="{FF2B5EF4-FFF2-40B4-BE49-F238E27FC236}">
                    <a16:creationId xmlns:a16="http://schemas.microsoft.com/office/drawing/2014/main" id="{1428ED13-B599-46AE-884F-3268B4183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2" y="2543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25" name="Line 58">
                <a:extLst>
                  <a:ext uri="{FF2B5EF4-FFF2-40B4-BE49-F238E27FC236}">
                    <a16:creationId xmlns:a16="http://schemas.microsoft.com/office/drawing/2014/main" id="{E9DD02C9-752D-4E35-8749-0E9547E56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5" y="2496"/>
                <a:ext cx="64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285" name="Group 166">
              <a:extLst>
                <a:ext uri="{FF2B5EF4-FFF2-40B4-BE49-F238E27FC236}">
                  <a16:creationId xmlns:a16="http://schemas.microsoft.com/office/drawing/2014/main" id="{44918BBB-A3DE-4165-AF02-0DBDA7E5A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2011"/>
              <a:ext cx="802" cy="604"/>
              <a:chOff x="3648" y="2112"/>
              <a:chExt cx="802" cy="604"/>
            </a:xfrm>
          </p:grpSpPr>
          <p:sp>
            <p:nvSpPr>
              <p:cNvPr id="136300" name="Text Box 59">
                <a:extLst>
                  <a:ext uri="{FF2B5EF4-FFF2-40B4-BE49-F238E27FC236}">
                    <a16:creationId xmlns:a16="http://schemas.microsoft.com/office/drawing/2014/main" id="{172161F6-53D4-47ED-9659-33BD7FA3F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2" y="251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01" name="Text Box 60">
                <a:extLst>
                  <a:ext uri="{FF2B5EF4-FFF2-40B4-BE49-F238E27FC236}">
                    <a16:creationId xmlns:a16="http://schemas.microsoft.com/office/drawing/2014/main" id="{435B2A06-45F2-4F03-8403-988F960EA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8" y="211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02" name="Text Box 61">
                <a:extLst>
                  <a:ext uri="{FF2B5EF4-FFF2-40B4-BE49-F238E27FC236}">
                    <a16:creationId xmlns:a16="http://schemas.microsoft.com/office/drawing/2014/main" id="{5B575D6F-DA07-44DF-B183-6A49742DB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231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03" name="Text Box 62">
                <a:extLst>
                  <a:ext uri="{FF2B5EF4-FFF2-40B4-BE49-F238E27FC236}">
                    <a16:creationId xmlns:a16="http://schemas.microsoft.com/office/drawing/2014/main" id="{EC43E935-7B4A-4C41-954A-5465F436A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232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6304" name="Text Box 63">
                <a:extLst>
                  <a:ext uri="{FF2B5EF4-FFF2-40B4-BE49-F238E27FC236}">
                    <a16:creationId xmlns:a16="http://schemas.microsoft.com/office/drawing/2014/main" id="{523C5EDA-0159-4179-BF94-D98A7FFED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52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05" name="Text Box 64">
                <a:extLst>
                  <a:ext uri="{FF2B5EF4-FFF2-40B4-BE49-F238E27FC236}">
                    <a16:creationId xmlns:a16="http://schemas.microsoft.com/office/drawing/2014/main" id="{F1E945E3-A939-49DD-9948-0298A9FDF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" y="2524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06" name="Line 65">
                <a:extLst>
                  <a:ext uri="{FF2B5EF4-FFF2-40B4-BE49-F238E27FC236}">
                    <a16:creationId xmlns:a16="http://schemas.microsoft.com/office/drawing/2014/main" id="{85D5BD15-DB48-4B6D-99D0-EC872FA22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3" y="2268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07" name="Line 66">
                <a:extLst>
                  <a:ext uri="{FF2B5EF4-FFF2-40B4-BE49-F238E27FC236}">
                    <a16:creationId xmlns:a16="http://schemas.microsoft.com/office/drawing/2014/main" id="{B08DCA6A-C7DD-4D51-ADFA-2718D8670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2470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08" name="Line 67">
                <a:extLst>
                  <a:ext uri="{FF2B5EF4-FFF2-40B4-BE49-F238E27FC236}">
                    <a16:creationId xmlns:a16="http://schemas.microsoft.com/office/drawing/2014/main" id="{415025AE-FE8A-4ADB-A3AF-678A2D7A1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260"/>
                <a:ext cx="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09" name="Line 68">
                <a:extLst>
                  <a:ext uri="{FF2B5EF4-FFF2-40B4-BE49-F238E27FC236}">
                    <a16:creationId xmlns:a16="http://schemas.microsoft.com/office/drawing/2014/main" id="{883B8BF8-33F3-4EB6-9707-331E44B0B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2465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10" name="Line 69">
                <a:extLst>
                  <a:ext uri="{FF2B5EF4-FFF2-40B4-BE49-F238E27FC236}">
                    <a16:creationId xmlns:a16="http://schemas.microsoft.com/office/drawing/2014/main" id="{B6EA4161-4332-4B7A-A815-2D59A5190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4" y="2474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11" name="Text Box 70">
                <a:extLst>
                  <a:ext uri="{FF2B5EF4-FFF2-40B4-BE49-F238E27FC236}">
                    <a16:creationId xmlns:a16="http://schemas.microsoft.com/office/drawing/2014/main" id="{B0C0C5D7-0C0E-4497-B8C7-38B1A38A9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" y="2520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12" name="Line 71">
                <a:extLst>
                  <a:ext uri="{FF2B5EF4-FFF2-40B4-BE49-F238E27FC236}">
                    <a16:creationId xmlns:a16="http://schemas.microsoft.com/office/drawing/2014/main" id="{F5C2B2CE-AE82-4401-946B-E575B8B51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2473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286" name="Group 167">
              <a:extLst>
                <a:ext uri="{FF2B5EF4-FFF2-40B4-BE49-F238E27FC236}">
                  <a16:creationId xmlns:a16="http://schemas.microsoft.com/office/drawing/2014/main" id="{1AC668DB-F4CC-417E-AFF1-66DBF71AC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8" y="1989"/>
              <a:ext cx="802" cy="604"/>
              <a:chOff x="4567" y="2144"/>
              <a:chExt cx="802" cy="604"/>
            </a:xfrm>
          </p:grpSpPr>
          <p:sp>
            <p:nvSpPr>
              <p:cNvPr id="136287" name="Text Box 72">
                <a:extLst>
                  <a:ext uri="{FF2B5EF4-FFF2-40B4-BE49-F238E27FC236}">
                    <a16:creationId xmlns:a16="http://schemas.microsoft.com/office/drawing/2014/main" id="{14B1202A-C86D-4529-A05B-CF6733625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1" y="254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88" name="Text Box 73">
                <a:extLst>
                  <a:ext uri="{FF2B5EF4-FFF2-40B4-BE49-F238E27FC236}">
                    <a16:creationId xmlns:a16="http://schemas.microsoft.com/office/drawing/2014/main" id="{798F8B6A-101C-4AFE-ADFB-9DA48D71E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7" y="214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6289" name="Text Box 74">
                <a:extLst>
                  <a:ext uri="{FF2B5EF4-FFF2-40B4-BE49-F238E27FC236}">
                    <a16:creationId xmlns:a16="http://schemas.microsoft.com/office/drawing/2014/main" id="{CF0BFD5A-DDE8-42FA-8A90-5657CDD90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6" y="235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90" name="Text Box 75">
                <a:extLst>
                  <a:ext uri="{FF2B5EF4-FFF2-40B4-BE49-F238E27FC236}">
                    <a16:creationId xmlns:a16="http://schemas.microsoft.com/office/drawing/2014/main" id="{58CC6045-DADE-489E-B987-19A6F6819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235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91" name="Text Box 76">
                <a:extLst>
                  <a:ext uri="{FF2B5EF4-FFF2-40B4-BE49-F238E27FC236}">
                    <a16:creationId xmlns:a16="http://schemas.microsoft.com/office/drawing/2014/main" id="{00A07925-4E80-4304-B6F9-AE575E2A7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25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92" name="Text Box 77">
                <a:extLst>
                  <a:ext uri="{FF2B5EF4-FFF2-40B4-BE49-F238E27FC236}">
                    <a16:creationId xmlns:a16="http://schemas.microsoft.com/office/drawing/2014/main" id="{0511F6B3-C1B3-43C3-B069-43E1EFA67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556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93" name="Line 78">
                <a:extLst>
                  <a:ext uri="{FF2B5EF4-FFF2-40B4-BE49-F238E27FC236}">
                    <a16:creationId xmlns:a16="http://schemas.microsoft.com/office/drawing/2014/main" id="{1117E3F8-F6AD-4066-8ED9-7483327F0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2" y="2300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4" name="Line 79">
                <a:extLst>
                  <a:ext uri="{FF2B5EF4-FFF2-40B4-BE49-F238E27FC236}">
                    <a16:creationId xmlns:a16="http://schemas.microsoft.com/office/drawing/2014/main" id="{A9C3A4D4-5709-4D0D-B4F0-AFDE1320B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250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5" name="Line 80">
                <a:extLst>
                  <a:ext uri="{FF2B5EF4-FFF2-40B4-BE49-F238E27FC236}">
                    <a16:creationId xmlns:a16="http://schemas.microsoft.com/office/drawing/2014/main" id="{1698579A-BA74-4DA2-8BC0-8B8AAF385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9" y="229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6" name="Line 81">
                <a:extLst>
                  <a:ext uri="{FF2B5EF4-FFF2-40B4-BE49-F238E27FC236}">
                    <a16:creationId xmlns:a16="http://schemas.microsoft.com/office/drawing/2014/main" id="{27B6A109-4A0D-4F8C-9F1F-F6DCDBEC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249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7" name="Line 82">
                <a:extLst>
                  <a:ext uri="{FF2B5EF4-FFF2-40B4-BE49-F238E27FC236}">
                    <a16:creationId xmlns:a16="http://schemas.microsoft.com/office/drawing/2014/main" id="{C3C44E19-B0AC-4ABD-85D7-824772BF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3" y="250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8" name="Text Box 83">
                <a:extLst>
                  <a:ext uri="{FF2B5EF4-FFF2-40B4-BE49-F238E27FC236}">
                    <a16:creationId xmlns:a16="http://schemas.microsoft.com/office/drawing/2014/main" id="{CDEB7391-3866-492A-8F0B-F0CDA6D1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5" y="255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99" name="Line 84">
                <a:extLst>
                  <a:ext uri="{FF2B5EF4-FFF2-40B4-BE49-F238E27FC236}">
                    <a16:creationId xmlns:a16="http://schemas.microsoft.com/office/drawing/2014/main" id="{8EF2D1DA-F38B-4164-8FD3-A562D8D5C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8" y="2505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36201" name="Group 176">
            <a:extLst>
              <a:ext uri="{FF2B5EF4-FFF2-40B4-BE49-F238E27FC236}">
                <a16:creationId xmlns:a16="http://schemas.microsoft.com/office/drawing/2014/main" id="{C2035010-8986-4B90-939F-86D5B158746F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4819650"/>
            <a:ext cx="3563938" cy="973138"/>
            <a:chOff x="302" y="2844"/>
            <a:chExt cx="2245" cy="613"/>
          </a:xfrm>
        </p:grpSpPr>
        <p:grpSp>
          <p:nvGrpSpPr>
            <p:cNvPr id="136245" name="Group 168">
              <a:extLst>
                <a:ext uri="{FF2B5EF4-FFF2-40B4-BE49-F238E27FC236}">
                  <a16:creationId xmlns:a16="http://schemas.microsoft.com/office/drawing/2014/main" id="{948C46AE-440D-451F-B3AF-0E0CC02DB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866"/>
              <a:ext cx="802" cy="591"/>
              <a:chOff x="302" y="2866"/>
              <a:chExt cx="802" cy="591"/>
            </a:xfrm>
          </p:grpSpPr>
          <p:sp>
            <p:nvSpPr>
              <p:cNvPr id="136270" name="Text Box 86">
                <a:extLst>
                  <a:ext uri="{FF2B5EF4-FFF2-40B4-BE49-F238E27FC236}">
                    <a16:creationId xmlns:a16="http://schemas.microsoft.com/office/drawing/2014/main" id="{99682603-DE27-40C2-8B60-8DF22503E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" y="306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71" name="Text Box 87">
                <a:extLst>
                  <a:ext uri="{FF2B5EF4-FFF2-40B4-BE49-F238E27FC236}">
                    <a16:creationId xmlns:a16="http://schemas.microsoft.com/office/drawing/2014/main" id="{8FD6A21C-435C-42F6-83EF-01F6CDE73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" y="306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72" name="Text Box 88">
                <a:extLst>
                  <a:ext uri="{FF2B5EF4-FFF2-40B4-BE49-F238E27FC236}">
                    <a16:creationId xmlns:a16="http://schemas.microsoft.com/office/drawing/2014/main" id="{28D18B03-407C-4003-93E1-75283B922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326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73" name="Text Box 89">
                <a:extLst>
                  <a:ext uri="{FF2B5EF4-FFF2-40B4-BE49-F238E27FC236}">
                    <a16:creationId xmlns:a16="http://schemas.microsoft.com/office/drawing/2014/main" id="{5C241404-3D56-4666-BC04-DB1ABA5E4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3265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74" name="Line 90">
                <a:extLst>
                  <a:ext uri="{FF2B5EF4-FFF2-40B4-BE49-F238E27FC236}">
                    <a16:creationId xmlns:a16="http://schemas.microsoft.com/office/drawing/2014/main" id="{3A341043-1B17-473F-9CC9-55A3313A8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3009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5" name="Line 91">
                <a:extLst>
                  <a:ext uri="{FF2B5EF4-FFF2-40B4-BE49-F238E27FC236}">
                    <a16:creationId xmlns:a16="http://schemas.microsoft.com/office/drawing/2014/main" id="{71CB7A8E-83A0-497A-B78A-144DF4B99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" y="3211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6" name="Line 92">
                <a:extLst>
                  <a:ext uri="{FF2B5EF4-FFF2-40B4-BE49-F238E27FC236}">
                    <a16:creationId xmlns:a16="http://schemas.microsoft.com/office/drawing/2014/main" id="{68068F20-3860-4729-88D4-7E8E71F87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" y="3001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7" name="Line 93">
                <a:extLst>
                  <a:ext uri="{FF2B5EF4-FFF2-40B4-BE49-F238E27FC236}">
                    <a16:creationId xmlns:a16="http://schemas.microsoft.com/office/drawing/2014/main" id="{7A5D9B49-4D71-4855-A76E-C3056E291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" y="3206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8" name="Line 94">
                <a:extLst>
                  <a:ext uri="{FF2B5EF4-FFF2-40B4-BE49-F238E27FC236}">
                    <a16:creationId xmlns:a16="http://schemas.microsoft.com/office/drawing/2014/main" id="{86553567-C8A0-49C8-B9A7-10FAB05B0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8" y="3215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9" name="Text Box 95">
                <a:extLst>
                  <a:ext uri="{FF2B5EF4-FFF2-40B4-BE49-F238E27FC236}">
                    <a16:creationId xmlns:a16="http://schemas.microsoft.com/office/drawing/2014/main" id="{BDC7EAEA-3425-4704-B25B-0C848B30B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3261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80" name="Line 96">
                <a:extLst>
                  <a:ext uri="{FF2B5EF4-FFF2-40B4-BE49-F238E27FC236}">
                    <a16:creationId xmlns:a16="http://schemas.microsoft.com/office/drawing/2014/main" id="{C4C7DA60-A992-4804-BDFF-5D111888C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214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81" name="Oval 97">
                <a:extLst>
                  <a:ext uri="{FF2B5EF4-FFF2-40B4-BE49-F238E27FC236}">
                    <a16:creationId xmlns:a16="http://schemas.microsoft.com/office/drawing/2014/main" id="{F052702B-B9FF-4083-AC91-6AF2803E7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866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36282" name="Text Box 99">
                <a:extLst>
                  <a:ext uri="{FF2B5EF4-FFF2-40B4-BE49-F238E27FC236}">
                    <a16:creationId xmlns:a16="http://schemas.microsoft.com/office/drawing/2014/main" id="{D75C3953-E939-4C38-9C2A-A8983E8C8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326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83" name="Freeform 101">
                <a:extLst>
                  <a:ext uri="{FF2B5EF4-FFF2-40B4-BE49-F238E27FC236}">
                    <a16:creationId xmlns:a16="http://schemas.microsoft.com/office/drawing/2014/main" id="{C7CEDB70-3331-4CD4-A502-0F314DABA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" y="2926"/>
                <a:ext cx="363" cy="375"/>
              </a:xfrm>
              <a:custGeom>
                <a:avLst/>
                <a:gdLst>
                  <a:gd name="T0" fmla="*/ 38555 w 317"/>
                  <a:gd name="T1" fmla="*/ 375 h 375"/>
                  <a:gd name="T2" fmla="*/ 41255 w 317"/>
                  <a:gd name="T3" fmla="*/ 137 h 375"/>
                  <a:gd name="T4" fmla="*/ 0 w 317"/>
                  <a:gd name="T5" fmla="*/ 0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7" h="375">
                    <a:moveTo>
                      <a:pt x="256" y="375"/>
                    </a:moveTo>
                    <a:cubicBezTo>
                      <a:pt x="286" y="287"/>
                      <a:pt x="317" y="199"/>
                      <a:pt x="274" y="137"/>
                    </a:cubicBezTo>
                    <a:cubicBezTo>
                      <a:pt x="231" y="75"/>
                      <a:pt x="115" y="37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ysDot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246" name="Group 169">
              <a:extLst>
                <a:ext uri="{FF2B5EF4-FFF2-40B4-BE49-F238E27FC236}">
                  <a16:creationId xmlns:a16="http://schemas.microsoft.com/office/drawing/2014/main" id="{4BA40499-3AE5-4B18-819D-61F594682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" y="2844"/>
              <a:ext cx="642" cy="609"/>
              <a:chOff x="1175" y="2844"/>
              <a:chExt cx="642" cy="609"/>
            </a:xfrm>
          </p:grpSpPr>
          <p:sp>
            <p:nvSpPr>
              <p:cNvPr id="136259" name="Text Box 102">
                <a:extLst>
                  <a:ext uri="{FF2B5EF4-FFF2-40B4-BE49-F238E27FC236}">
                    <a16:creationId xmlns:a16="http://schemas.microsoft.com/office/drawing/2014/main" id="{E845169A-E9C4-4174-834A-055086009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30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60" name="Text Box 103">
                <a:extLst>
                  <a:ext uri="{FF2B5EF4-FFF2-40B4-BE49-F238E27FC236}">
                    <a16:creationId xmlns:a16="http://schemas.microsoft.com/office/drawing/2014/main" id="{FD53BA74-4099-4E2A-94BD-592A02AD9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" y="306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61" name="Text Box 104">
                <a:extLst>
                  <a:ext uri="{FF2B5EF4-FFF2-40B4-BE49-F238E27FC236}">
                    <a16:creationId xmlns:a16="http://schemas.microsoft.com/office/drawing/2014/main" id="{CA4E5F3A-3382-48C9-8194-B4E5B2FDB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5" y="325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62" name="Text Box 105">
                <a:extLst>
                  <a:ext uri="{FF2B5EF4-FFF2-40B4-BE49-F238E27FC236}">
                    <a16:creationId xmlns:a16="http://schemas.microsoft.com/office/drawing/2014/main" id="{C2BD5C19-D063-43E7-B805-93F2441CF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" y="3261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63" name="Line 106">
                <a:extLst>
                  <a:ext uri="{FF2B5EF4-FFF2-40B4-BE49-F238E27FC236}">
                    <a16:creationId xmlns:a16="http://schemas.microsoft.com/office/drawing/2014/main" id="{5AA43200-75A6-4083-A474-F105F296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0" y="3005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4" name="Line 107">
                <a:extLst>
                  <a:ext uri="{FF2B5EF4-FFF2-40B4-BE49-F238E27FC236}">
                    <a16:creationId xmlns:a16="http://schemas.microsoft.com/office/drawing/2014/main" id="{10FC32BB-125D-4E4E-BDDF-5C02448F3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3207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5" name="Line 108">
                <a:extLst>
                  <a:ext uri="{FF2B5EF4-FFF2-40B4-BE49-F238E27FC236}">
                    <a16:creationId xmlns:a16="http://schemas.microsoft.com/office/drawing/2014/main" id="{2F7DEF78-26CA-4651-A28F-45C893157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997"/>
                <a:ext cx="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6" name="Line 109">
                <a:extLst>
                  <a:ext uri="{FF2B5EF4-FFF2-40B4-BE49-F238E27FC236}">
                    <a16:creationId xmlns:a16="http://schemas.microsoft.com/office/drawing/2014/main" id="{0349C2B9-7A37-444E-B647-920F95BA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3202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7" name="Line 110">
                <a:extLst>
                  <a:ext uri="{FF2B5EF4-FFF2-40B4-BE49-F238E27FC236}">
                    <a16:creationId xmlns:a16="http://schemas.microsoft.com/office/drawing/2014/main" id="{D1ED4AEB-ADAF-480E-8494-E449159E0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1" y="3211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8" name="Text Box 111">
                <a:extLst>
                  <a:ext uri="{FF2B5EF4-FFF2-40B4-BE49-F238E27FC236}">
                    <a16:creationId xmlns:a16="http://schemas.microsoft.com/office/drawing/2014/main" id="{EAD21E3D-A91F-46D8-9FD9-785D6D87D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" y="3257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69" name="Text Box 117">
                <a:extLst>
                  <a:ext uri="{FF2B5EF4-FFF2-40B4-BE49-F238E27FC236}">
                    <a16:creationId xmlns:a16="http://schemas.microsoft.com/office/drawing/2014/main" id="{897787C2-330F-4D64-AA16-549940501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284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</p:grpSp>
        <p:grpSp>
          <p:nvGrpSpPr>
            <p:cNvPr id="136247" name="Group 170">
              <a:extLst>
                <a:ext uri="{FF2B5EF4-FFF2-40B4-BE49-F238E27FC236}">
                  <a16:creationId xmlns:a16="http://schemas.microsoft.com/office/drawing/2014/main" id="{1BB0098C-8107-47FA-B2A6-933ACAC35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2848"/>
              <a:ext cx="654" cy="609"/>
              <a:chOff x="2030" y="2867"/>
              <a:chExt cx="654" cy="609"/>
            </a:xfrm>
          </p:grpSpPr>
          <p:sp>
            <p:nvSpPr>
              <p:cNvPr id="136248" name="Text Box 118">
                <a:extLst>
                  <a:ext uri="{FF2B5EF4-FFF2-40B4-BE49-F238E27FC236}">
                    <a16:creationId xmlns:a16="http://schemas.microsoft.com/office/drawing/2014/main" id="{894695C9-E126-4005-A39E-F954ACC58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" y="307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49" name="Text Box 119">
                <a:extLst>
                  <a:ext uri="{FF2B5EF4-FFF2-40B4-BE49-F238E27FC236}">
                    <a16:creationId xmlns:a16="http://schemas.microsoft.com/office/drawing/2014/main" id="{8C0E22EA-64E1-49E3-BABD-E1F0E7EF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308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50" name="Text Box 120">
                <a:extLst>
                  <a:ext uri="{FF2B5EF4-FFF2-40B4-BE49-F238E27FC236}">
                    <a16:creationId xmlns:a16="http://schemas.microsoft.com/office/drawing/2014/main" id="{3345554D-C960-4E93-966F-1EEE9EBF2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328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51" name="Text Box 121">
                <a:extLst>
                  <a:ext uri="{FF2B5EF4-FFF2-40B4-BE49-F238E27FC236}">
                    <a16:creationId xmlns:a16="http://schemas.microsoft.com/office/drawing/2014/main" id="{CE3CB1F5-C003-4DE4-A554-F3BEE9035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3284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52" name="Line 122">
                <a:extLst>
                  <a:ext uri="{FF2B5EF4-FFF2-40B4-BE49-F238E27FC236}">
                    <a16:creationId xmlns:a16="http://schemas.microsoft.com/office/drawing/2014/main" id="{6B0299B4-80F0-4765-AF0B-C2BA0E0EE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5" y="3028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3" name="Line 123">
                <a:extLst>
                  <a:ext uri="{FF2B5EF4-FFF2-40B4-BE49-F238E27FC236}">
                    <a16:creationId xmlns:a16="http://schemas.microsoft.com/office/drawing/2014/main" id="{1B85FB31-CC7D-4B3A-9998-382D24CA6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6" y="3230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4" name="Line 124">
                <a:extLst>
                  <a:ext uri="{FF2B5EF4-FFF2-40B4-BE49-F238E27FC236}">
                    <a16:creationId xmlns:a16="http://schemas.microsoft.com/office/drawing/2014/main" id="{06CD7221-1956-4B7F-8CDD-3D6D1B63A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3020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5" name="Line 125">
                <a:extLst>
                  <a:ext uri="{FF2B5EF4-FFF2-40B4-BE49-F238E27FC236}">
                    <a16:creationId xmlns:a16="http://schemas.microsoft.com/office/drawing/2014/main" id="{085FD66A-AF4C-424B-ADB6-8EB25ABAC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1" y="3225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6" name="Line 126">
                <a:extLst>
                  <a:ext uri="{FF2B5EF4-FFF2-40B4-BE49-F238E27FC236}">
                    <a16:creationId xmlns:a16="http://schemas.microsoft.com/office/drawing/2014/main" id="{C2EE48B3-98C5-428F-B609-00540C4C5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6" y="3234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7" name="Text Box 127">
                <a:extLst>
                  <a:ext uri="{FF2B5EF4-FFF2-40B4-BE49-F238E27FC236}">
                    <a16:creationId xmlns:a16="http://schemas.microsoft.com/office/drawing/2014/main" id="{EA4E186F-F96E-4B27-9489-44AB925DA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" y="3280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58" name="Text Box 128">
                <a:extLst>
                  <a:ext uri="{FF2B5EF4-FFF2-40B4-BE49-F238E27FC236}">
                    <a16:creationId xmlns:a16="http://schemas.microsoft.com/office/drawing/2014/main" id="{624D3EF9-EE33-4B40-9401-4F5595AB4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28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</p:grpSp>
      <p:grpSp>
        <p:nvGrpSpPr>
          <p:cNvPr id="136202" name="Group 177">
            <a:extLst>
              <a:ext uri="{FF2B5EF4-FFF2-40B4-BE49-F238E27FC236}">
                <a16:creationId xmlns:a16="http://schemas.microsoft.com/office/drawing/2014/main" id="{F93094F4-9091-4713-B84B-AEC420EDBFC1}"/>
              </a:ext>
            </a:extLst>
          </p:cNvPr>
          <p:cNvGrpSpPr>
            <a:grpSpLocks/>
          </p:cNvGrpSpPr>
          <p:nvPr/>
        </p:nvGrpSpPr>
        <p:grpSpPr bwMode="auto">
          <a:xfrm>
            <a:off x="7145338" y="4827589"/>
            <a:ext cx="3346450" cy="973137"/>
            <a:chOff x="325" y="3461"/>
            <a:chExt cx="2108" cy="613"/>
          </a:xfrm>
        </p:grpSpPr>
        <p:grpSp>
          <p:nvGrpSpPr>
            <p:cNvPr id="136209" name="Group 171">
              <a:extLst>
                <a:ext uri="{FF2B5EF4-FFF2-40B4-BE49-F238E27FC236}">
                  <a16:creationId xmlns:a16="http://schemas.microsoft.com/office/drawing/2014/main" id="{EC3A5B32-DF45-455D-80BE-8CD4231D2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" y="3466"/>
              <a:ext cx="654" cy="605"/>
              <a:chOff x="325" y="3466"/>
              <a:chExt cx="654" cy="605"/>
            </a:xfrm>
          </p:grpSpPr>
          <p:sp>
            <p:nvSpPr>
              <p:cNvPr id="136234" name="Text Box 129">
                <a:extLst>
                  <a:ext uri="{FF2B5EF4-FFF2-40B4-BE49-F238E27FC236}">
                    <a16:creationId xmlns:a16="http://schemas.microsoft.com/office/drawing/2014/main" id="{D9A8BB3D-79B9-4352-AB31-A8BBC415F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" y="367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35" name="Text Box 130">
                <a:extLst>
                  <a:ext uri="{FF2B5EF4-FFF2-40B4-BE49-F238E27FC236}">
                    <a16:creationId xmlns:a16="http://schemas.microsoft.com/office/drawing/2014/main" id="{737978D6-E064-4142-AEB4-10A697468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368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36" name="Text Box 131">
                <a:extLst>
                  <a:ext uri="{FF2B5EF4-FFF2-40B4-BE49-F238E27FC236}">
                    <a16:creationId xmlns:a16="http://schemas.microsoft.com/office/drawing/2014/main" id="{1CDC28A8-956A-434E-973A-D56128965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" y="387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37" name="Text Box 132">
                <a:extLst>
                  <a:ext uri="{FF2B5EF4-FFF2-40B4-BE49-F238E27FC236}">
                    <a16:creationId xmlns:a16="http://schemas.microsoft.com/office/drawing/2014/main" id="{21D8F271-BC99-4C40-AA12-52E229EBB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" y="3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6238" name="Line 133">
                <a:extLst>
                  <a:ext uri="{FF2B5EF4-FFF2-40B4-BE49-F238E27FC236}">
                    <a16:creationId xmlns:a16="http://schemas.microsoft.com/office/drawing/2014/main" id="{331D5428-9C6C-4ED4-B077-FB455F7C9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362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9" name="Line 134">
                <a:extLst>
                  <a:ext uri="{FF2B5EF4-FFF2-40B4-BE49-F238E27FC236}">
                    <a16:creationId xmlns:a16="http://schemas.microsoft.com/office/drawing/2014/main" id="{41FBF612-715E-4663-B891-983402202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" y="3829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0" name="Line 135">
                <a:extLst>
                  <a:ext uri="{FF2B5EF4-FFF2-40B4-BE49-F238E27FC236}">
                    <a16:creationId xmlns:a16="http://schemas.microsoft.com/office/drawing/2014/main" id="{F4FCA50D-F2A0-48E0-A755-F5408C70C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7" y="3619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1" name="Line 136">
                <a:extLst>
                  <a:ext uri="{FF2B5EF4-FFF2-40B4-BE49-F238E27FC236}">
                    <a16:creationId xmlns:a16="http://schemas.microsoft.com/office/drawing/2014/main" id="{21BDCCE0-2433-460B-B01A-D1FCE1F18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3824"/>
                <a:ext cx="44" cy="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2" name="Line 137">
                <a:extLst>
                  <a:ext uri="{FF2B5EF4-FFF2-40B4-BE49-F238E27FC236}">
                    <a16:creationId xmlns:a16="http://schemas.microsoft.com/office/drawing/2014/main" id="{B3281E2B-8BAC-4C72-AB5D-031E69373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" y="3833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3" name="Text Box 138">
                <a:extLst>
                  <a:ext uri="{FF2B5EF4-FFF2-40B4-BE49-F238E27FC236}">
                    <a16:creationId xmlns:a16="http://schemas.microsoft.com/office/drawing/2014/main" id="{E6366672-7534-4D36-945D-891F9B2D2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" y="3879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44" name="Text Box 139">
                <a:extLst>
                  <a:ext uri="{FF2B5EF4-FFF2-40B4-BE49-F238E27FC236}">
                    <a16:creationId xmlns:a16="http://schemas.microsoft.com/office/drawing/2014/main" id="{1DBCD3E3-AA4F-4C0F-81D9-D848684F2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" y="346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  <p:grpSp>
          <p:nvGrpSpPr>
            <p:cNvPr id="136210" name="Group 172">
              <a:extLst>
                <a:ext uri="{FF2B5EF4-FFF2-40B4-BE49-F238E27FC236}">
                  <a16:creationId xmlns:a16="http://schemas.microsoft.com/office/drawing/2014/main" id="{0FC0186C-68F0-4746-8508-053321725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3461"/>
              <a:ext cx="654" cy="609"/>
              <a:chOff x="1162" y="3479"/>
              <a:chExt cx="654" cy="609"/>
            </a:xfrm>
          </p:grpSpPr>
          <p:sp>
            <p:nvSpPr>
              <p:cNvPr id="136223" name="Text Box 140">
                <a:extLst>
                  <a:ext uri="{FF2B5EF4-FFF2-40B4-BE49-F238E27FC236}">
                    <a16:creationId xmlns:a16="http://schemas.microsoft.com/office/drawing/2014/main" id="{9CA9C23F-A59B-4C56-8C08-04A58C50D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8" y="369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6224" name="Text Box 141">
                <a:extLst>
                  <a:ext uri="{FF2B5EF4-FFF2-40B4-BE49-F238E27FC236}">
                    <a16:creationId xmlns:a16="http://schemas.microsoft.com/office/drawing/2014/main" id="{CF662892-EB80-49DD-875D-21D3AF238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369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25" name="Text Box 142">
                <a:extLst>
                  <a:ext uri="{FF2B5EF4-FFF2-40B4-BE49-F238E27FC236}">
                    <a16:creationId xmlns:a16="http://schemas.microsoft.com/office/drawing/2014/main" id="{DAF35B95-FF25-48E8-976B-29C6C5652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2" y="389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26" name="Text Box 143">
                <a:extLst>
                  <a:ext uri="{FF2B5EF4-FFF2-40B4-BE49-F238E27FC236}">
                    <a16:creationId xmlns:a16="http://schemas.microsoft.com/office/drawing/2014/main" id="{83860E93-4B05-4EFC-8231-D00678DD0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0" y="389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27" name="Line 144">
                <a:extLst>
                  <a:ext uri="{FF2B5EF4-FFF2-40B4-BE49-F238E27FC236}">
                    <a16:creationId xmlns:a16="http://schemas.microsoft.com/office/drawing/2014/main" id="{E53F8A2F-C575-4802-AC67-1685E0829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" y="3640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8" name="Line 145">
                <a:extLst>
                  <a:ext uri="{FF2B5EF4-FFF2-40B4-BE49-F238E27FC236}">
                    <a16:creationId xmlns:a16="http://schemas.microsoft.com/office/drawing/2014/main" id="{5AE5B67C-D3DE-4BD1-9C8C-F8A20545C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8" y="384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9" name="Line 146">
                <a:extLst>
                  <a:ext uri="{FF2B5EF4-FFF2-40B4-BE49-F238E27FC236}">
                    <a16:creationId xmlns:a16="http://schemas.microsoft.com/office/drawing/2014/main" id="{A65EFD82-731E-480C-BE05-E03BA912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4" y="363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0" name="Line 147">
                <a:extLst>
                  <a:ext uri="{FF2B5EF4-FFF2-40B4-BE49-F238E27FC236}">
                    <a16:creationId xmlns:a16="http://schemas.microsoft.com/office/drawing/2014/main" id="{F7B76C35-5D8C-49E2-8A9F-8DB1B9C51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83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1" name="Line 148">
                <a:extLst>
                  <a:ext uri="{FF2B5EF4-FFF2-40B4-BE49-F238E27FC236}">
                    <a16:creationId xmlns:a16="http://schemas.microsoft.com/office/drawing/2014/main" id="{B2A61032-953B-4E18-98E2-BE27162CF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8" y="384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2" name="Text Box 149">
                <a:extLst>
                  <a:ext uri="{FF2B5EF4-FFF2-40B4-BE49-F238E27FC236}">
                    <a16:creationId xmlns:a16="http://schemas.microsoft.com/office/drawing/2014/main" id="{2A7646B5-D80A-4695-8B9A-CA4C479FA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389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33" name="Text Box 150">
                <a:extLst>
                  <a:ext uri="{FF2B5EF4-FFF2-40B4-BE49-F238E27FC236}">
                    <a16:creationId xmlns:a16="http://schemas.microsoft.com/office/drawing/2014/main" id="{2E2AABEB-9827-42A2-9921-E3FEACF50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6" y="347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  <p:grpSp>
          <p:nvGrpSpPr>
            <p:cNvPr id="136211" name="Group 173">
              <a:extLst>
                <a:ext uri="{FF2B5EF4-FFF2-40B4-BE49-F238E27FC236}">
                  <a16:creationId xmlns:a16="http://schemas.microsoft.com/office/drawing/2014/main" id="{0D457A2C-1BB9-4621-97A6-8B4DA1C62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" y="3465"/>
              <a:ext cx="654" cy="609"/>
              <a:chOff x="1999" y="3529"/>
              <a:chExt cx="654" cy="609"/>
            </a:xfrm>
          </p:grpSpPr>
          <p:sp>
            <p:nvSpPr>
              <p:cNvPr id="136212" name="Text Box 151">
                <a:extLst>
                  <a:ext uri="{FF2B5EF4-FFF2-40B4-BE49-F238E27FC236}">
                    <a16:creationId xmlns:a16="http://schemas.microsoft.com/office/drawing/2014/main" id="{DA5A34C6-3D67-4356-8D62-F3C3DE7FA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13" name="Text Box 152">
                <a:extLst>
                  <a:ext uri="{FF2B5EF4-FFF2-40B4-BE49-F238E27FC236}">
                    <a16:creationId xmlns:a16="http://schemas.microsoft.com/office/drawing/2014/main" id="{64A49CEA-FDA0-4E42-8CB5-294A5A5E4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5" y="37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14" name="Text Box 153">
                <a:extLst>
                  <a:ext uri="{FF2B5EF4-FFF2-40B4-BE49-F238E27FC236}">
                    <a16:creationId xmlns:a16="http://schemas.microsoft.com/office/drawing/2014/main" id="{FA352E35-9B68-4C99-9657-D6E97D8F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394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15" name="Text Box 154">
                <a:extLst>
                  <a:ext uri="{FF2B5EF4-FFF2-40B4-BE49-F238E27FC236}">
                    <a16:creationId xmlns:a16="http://schemas.microsoft.com/office/drawing/2014/main" id="{8862B070-E4E4-4BAE-96E1-0B500534B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7" y="394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16" name="Line 155">
                <a:extLst>
                  <a:ext uri="{FF2B5EF4-FFF2-40B4-BE49-F238E27FC236}">
                    <a16:creationId xmlns:a16="http://schemas.microsoft.com/office/drawing/2014/main" id="{27F1BB40-EA67-4986-BA5C-9E41D2589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4" y="3690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17" name="Line 156">
                <a:extLst>
                  <a:ext uri="{FF2B5EF4-FFF2-40B4-BE49-F238E27FC236}">
                    <a16:creationId xmlns:a16="http://schemas.microsoft.com/office/drawing/2014/main" id="{27BC8305-E034-4AB3-8674-5DC15702C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5" y="389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18" name="Line 157">
                <a:extLst>
                  <a:ext uri="{FF2B5EF4-FFF2-40B4-BE49-F238E27FC236}">
                    <a16:creationId xmlns:a16="http://schemas.microsoft.com/office/drawing/2014/main" id="{BAA83048-78F0-43E6-9C2D-2F06D0F38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368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19" name="Line 158">
                <a:extLst>
                  <a:ext uri="{FF2B5EF4-FFF2-40B4-BE49-F238E27FC236}">
                    <a16:creationId xmlns:a16="http://schemas.microsoft.com/office/drawing/2014/main" id="{5380D5F0-3DD5-4615-BBA8-34F0AE769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388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0" name="Line 159">
                <a:extLst>
                  <a:ext uri="{FF2B5EF4-FFF2-40B4-BE49-F238E27FC236}">
                    <a16:creationId xmlns:a16="http://schemas.microsoft.com/office/drawing/2014/main" id="{53DB5B9D-6E82-4F8B-B8CA-796C62A0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5" y="389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1" name="Text Box 160">
                <a:extLst>
                  <a:ext uri="{FF2B5EF4-FFF2-40B4-BE49-F238E27FC236}">
                    <a16:creationId xmlns:a16="http://schemas.microsoft.com/office/drawing/2014/main" id="{1438C697-90D4-4A48-AD29-3FB65FCD8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7" y="394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22" name="Text Box 161">
                <a:extLst>
                  <a:ext uri="{FF2B5EF4-FFF2-40B4-BE49-F238E27FC236}">
                    <a16:creationId xmlns:a16="http://schemas.microsoft.com/office/drawing/2014/main" id="{20EDA5C9-FB52-4ECA-BD77-318E2E22C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52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</p:grpSp>
      <p:sp>
        <p:nvSpPr>
          <p:cNvPr id="136203" name="Text Box 178">
            <a:extLst>
              <a:ext uri="{FF2B5EF4-FFF2-40B4-BE49-F238E27FC236}">
                <a16:creationId xmlns:a16="http://schemas.microsoft.com/office/drawing/2014/main" id="{66BEB90C-8BFE-4ECA-8905-8ABB318C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9" y="4171950"/>
            <a:ext cx="1684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Original min-heap</a:t>
            </a:r>
          </a:p>
        </p:txBody>
      </p:sp>
      <p:sp>
        <p:nvSpPr>
          <p:cNvPr id="136204" name="Text Box 179">
            <a:extLst>
              <a:ext uri="{FF2B5EF4-FFF2-40B4-BE49-F238E27FC236}">
                <a16:creationId xmlns:a16="http://schemas.microsoft.com/office/drawing/2014/main" id="{47CCECA9-F97E-47F8-B62E-FF8AC3B8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6" y="418306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Insert a new element 20</a:t>
            </a:r>
          </a:p>
        </p:txBody>
      </p:sp>
      <p:sp>
        <p:nvSpPr>
          <p:cNvPr id="136205" name="Text Box 180">
            <a:extLst>
              <a:ext uri="{FF2B5EF4-FFF2-40B4-BE49-F238E27FC236}">
                <a16:creationId xmlns:a16="http://schemas.microsoft.com/office/drawing/2014/main" id="{C1E68AD7-0057-40BC-B2FB-56899F615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4" y="4176713"/>
            <a:ext cx="202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Insert a new element 2</a:t>
            </a:r>
          </a:p>
        </p:txBody>
      </p:sp>
      <p:sp>
        <p:nvSpPr>
          <p:cNvPr id="136206" name="Text Box 181">
            <a:extLst>
              <a:ext uri="{FF2B5EF4-FFF2-40B4-BE49-F238E27FC236}">
                <a16:creationId xmlns:a16="http://schemas.microsoft.com/office/drawing/2014/main" id="{2B9400C2-4ABF-4981-AB5B-F5CC8E149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6" y="5800725"/>
            <a:ext cx="180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Delete an element 2</a:t>
            </a:r>
          </a:p>
        </p:txBody>
      </p:sp>
      <p:sp>
        <p:nvSpPr>
          <p:cNvPr id="136207" name="Text Box 182">
            <a:extLst>
              <a:ext uri="{FF2B5EF4-FFF2-40B4-BE49-F238E27FC236}">
                <a16:creationId xmlns:a16="http://schemas.microsoft.com/office/drawing/2014/main" id="{5C8CA229-21BA-4E53-925C-C14D22238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5778500"/>
            <a:ext cx="2462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Change element 100 to be 3</a:t>
            </a:r>
          </a:p>
        </p:txBody>
      </p:sp>
      <p:sp>
        <p:nvSpPr>
          <p:cNvPr id="136208" name="Text Box 185">
            <a:extLst>
              <a:ext uri="{FF2B5EF4-FFF2-40B4-BE49-F238E27FC236}">
                <a16:creationId xmlns:a16="http://schemas.microsoft.com/office/drawing/2014/main" id="{E449131C-0D8C-4B17-99DA-4A51AF5C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編號版面配置區 3">
            <a:extLst>
              <a:ext uri="{FF2B5EF4-FFF2-40B4-BE49-F238E27FC236}">
                <a16:creationId xmlns:a16="http://schemas.microsoft.com/office/drawing/2014/main" id="{FF546B94-89BD-4CB3-9825-A53721D44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5F2586-E3FF-4C92-AA69-C6D5A861AB45}" type="slidenum">
              <a:rPr lang="zh-TW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DE75204E-7CF7-41DB-AFC5-D30C1B69E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9576" y="0"/>
            <a:ext cx="8543925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Complexity of Dijkstra</a:t>
            </a:r>
            <a:r>
              <a:rPr lang="en-US" altLang="zh-TW" sz="40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4000">
                <a:ea typeface="新細明體" panose="02020500000000000000" pitchFamily="18" charset="-120"/>
              </a:rPr>
              <a:t>s Algorithm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26F8BE73-925F-4402-9DD7-4A8E19E48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842963"/>
            <a:ext cx="9563100" cy="5410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vertex i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scan all the outgoing edges (</a:t>
            </a:r>
            <a:r>
              <a:rPr lang="en-US" altLang="zh-TW" sz="1800" dirty="0" err="1">
                <a:ea typeface="新細明體" panose="02020500000000000000" pitchFamily="18" charset="-120"/>
              </a:rPr>
              <a:t>i,j</a:t>
            </a:r>
            <a:r>
              <a:rPr lang="en-US" altLang="zh-TW" sz="1800" dirty="0">
                <a:ea typeface="新細明體" panose="02020500000000000000" pitchFamily="18" charset="-120"/>
              </a:rPr>
              <a:t>) connecting vertex 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(i.e. edges in E[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after 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scanned, we say 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permanently labeled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Once a vertex is permanently labeled, its distance label is set and won’t be changed.</a:t>
            </a:r>
          </a:p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1800" dirty="0">
                <a:ea typeface="新細明體" panose="02020500000000000000" pitchFamily="18" charset="-120"/>
              </a:rPr>
              <a:t> check whether d[j] &gt; d[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]+</a:t>
            </a:r>
            <a:r>
              <a:rPr lang="en-US" altLang="zh-TW" sz="1800" dirty="0" err="1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800" dirty="0">
                <a:ea typeface="新細明體" panose="02020500000000000000" pitchFamily="18" charset="-120"/>
              </a:rPr>
              <a:t> or not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if yes  then  update distance label &amp; predecessor of vertex j  by  d[j]= d[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]+</a:t>
            </a:r>
            <a:r>
              <a:rPr lang="en-US" altLang="zh-TW" sz="1800" dirty="0" err="1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800" dirty="0">
                <a:ea typeface="新細明體" panose="02020500000000000000" pitchFamily="18" charset="-120"/>
              </a:rPr>
              <a:t>;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[j]=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900" dirty="0">
                <a:ea typeface="新細明體" panose="02020500000000000000" pitchFamily="18" charset="-120"/>
              </a:rPr>
              <a:t>	</a:t>
            </a:r>
            <a:r>
              <a:rPr lang="en-US" altLang="zh-TW" sz="800" dirty="0"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Two major operations: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Vertex Selection (VS)</a:t>
            </a:r>
            <a:r>
              <a:rPr lang="en-US" altLang="zh-TW" sz="1800" dirty="0">
                <a:ea typeface="新細明體" panose="02020500000000000000" pitchFamily="18" charset="-120"/>
              </a:rPr>
              <a:t>: each vertex is selected to be scanned exactly once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	   however, effort to choose the vertex with minimal distance label: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by linear search:  |V|+|V-1|+|V-2|+…+1=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by binary heap: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V|log|V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Distance Updating (DU)</a:t>
            </a:r>
            <a:r>
              <a:rPr lang="en-US" altLang="zh-TW" sz="1800" dirty="0">
                <a:ea typeface="新細明體" panose="02020500000000000000" pitchFamily="18" charset="-120"/>
              </a:rPr>
              <a:t>: each outgoing edge is scanned exactly once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i.e. total # of edge scanning operations=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|E|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by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Adj.L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.  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dirty="0" err="1">
                <a:ea typeface="新細明體" panose="02020500000000000000" pitchFamily="18" charset="-120"/>
              </a:rPr>
              <a:t>o.w</a:t>
            </a:r>
            <a:r>
              <a:rPr lang="en-US" altLang="zh-TW" sz="1800" dirty="0">
                <a:ea typeface="新細明體" panose="02020500000000000000" pitchFamily="18" charset="-120"/>
              </a:rPr>
              <a:t>.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|V|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 by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Adj.M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         using binary heap: after each updating, need to resort the data structure,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	 each sorting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time, so totally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E|log|V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</a:p>
          <a:p>
            <a:endParaRPr lang="en-US" altLang="zh-TW" sz="9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Complexity: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+|E|) </a:t>
            </a:r>
            <a:r>
              <a:rPr lang="en-US" altLang="zh-TW" sz="1800" dirty="0">
                <a:ea typeface="新細明體" panose="02020500000000000000" pitchFamily="18" charset="-120"/>
              </a:rPr>
              <a:t>, 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O((|V|+|E|)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= O(m log n)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There are many Dijkstra’s algorithm variants of, with different techniques of vertex selection.</a:t>
            </a:r>
          </a:p>
        </p:txBody>
      </p:sp>
      <p:sp>
        <p:nvSpPr>
          <p:cNvPr id="138245" name="Text Box 6">
            <a:extLst>
              <a:ext uri="{FF2B5EF4-FFF2-40B4-BE49-F238E27FC236}">
                <a16:creationId xmlns:a16="http://schemas.microsoft.com/office/drawing/2014/main" id="{8C664A70-284A-4D59-84C9-DF7CBFD0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>
            <a:extLst>
              <a:ext uri="{FF2B5EF4-FFF2-40B4-BE49-F238E27FC236}">
                <a16:creationId xmlns:a16="http://schemas.microsoft.com/office/drawing/2014/main" id="{A7F13092-88DB-450C-A1D0-D8556162B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D33F7C4-07E8-425E-A199-F59EB9824801}" type="slidenum">
              <a:rPr lang="zh-TW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50076B4-72AD-4E20-933E-DC70269A9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1164" y="0"/>
            <a:ext cx="854233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Shortest Paths (SP) and Distance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830F6C0-CD8A-4C73-9519-76F92FEF4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975" y="933450"/>
            <a:ext cx="9444038" cy="5410200"/>
          </a:xfrm>
        </p:spPr>
        <p:txBody>
          <a:bodyPr/>
          <a:lstStyle/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Shortest path</a:t>
            </a:r>
            <a:r>
              <a:rPr lang="en-US" altLang="zh-TW" sz="2000">
                <a:ea typeface="新細明體" panose="02020500000000000000" pitchFamily="18" charset="-120"/>
              </a:rPr>
              <a:t>: a path of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minimal length</a:t>
            </a:r>
            <a:r>
              <a:rPr lang="en-US" altLang="zh-TW" sz="2000">
                <a:ea typeface="新細明體" panose="02020500000000000000" pitchFamily="18" charset="-120"/>
              </a:rPr>
              <a:t> between vertices s and t</a:t>
            </a:r>
          </a:p>
          <a:p>
            <a:endParaRPr lang="en-US" altLang="zh-TW" sz="700"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Distance</a:t>
            </a:r>
            <a:r>
              <a:rPr lang="en-US" altLang="zh-TW" sz="2000">
                <a:ea typeface="新細明體" panose="02020500000000000000" pitchFamily="18" charset="-120"/>
              </a:rPr>
              <a:t> from s to t: smallest possible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# of edges</a:t>
            </a:r>
            <a:r>
              <a:rPr lang="en-US" altLang="zh-TW" sz="2000">
                <a:ea typeface="新細明體" panose="02020500000000000000" pitchFamily="18" charset="-120"/>
              </a:rPr>
              <a:t> in a path from s to t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!Note! This definition only applies for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unweighted</a:t>
            </a:r>
            <a:r>
              <a:rPr lang="en-US" altLang="zh-TW" sz="1600">
                <a:ea typeface="新細明體" panose="02020500000000000000" pitchFamily="18" charset="-120"/>
              </a:rPr>
              <a:t> (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unit</a:t>
            </a:r>
            <a:r>
              <a:rPr lang="en-US" altLang="zh-TW" sz="1600">
                <a:ea typeface="新細明體" panose="02020500000000000000" pitchFamily="18" charset="-120"/>
              </a:rPr>
              <a:t>) graph</a:t>
            </a: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Weighted graph</a:t>
            </a:r>
            <a:r>
              <a:rPr lang="en-US" altLang="zh-TW" sz="2000">
                <a:ea typeface="新細明體" panose="02020500000000000000" pitchFamily="18" charset="-120"/>
              </a:rPr>
              <a:t>: a graph where each edge (i,j) has a “weight” </a:t>
            </a:r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 as its length</a:t>
            </a: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Weight of a path</a:t>
            </a:r>
            <a:r>
              <a:rPr lang="en-US" altLang="zh-TW" sz="2000">
                <a:ea typeface="新細明體" panose="02020500000000000000" pitchFamily="18" charset="-120"/>
              </a:rPr>
              <a:t>: sum of weights of the edges          in the path p</a:t>
            </a:r>
            <a:br>
              <a:rPr lang="en-US" altLang="zh-TW" sz="2000">
                <a:ea typeface="新細明體" panose="02020500000000000000" pitchFamily="18" charset="-120"/>
              </a:rPr>
            </a:br>
            <a:endParaRPr lang="en-US" altLang="zh-TW" sz="120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To trace a path, we can use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predecessor</a:t>
            </a:r>
            <a:r>
              <a:rPr lang="en-US" altLang="zh-TW" sz="2000">
                <a:ea typeface="新細明體" panose="02020500000000000000" pitchFamily="18" charset="-120"/>
              </a:rPr>
              <a:t> (pred) or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successor </a:t>
            </a:r>
            <a:r>
              <a:rPr lang="en-US" altLang="zh-TW" sz="2000">
                <a:ea typeface="新細明體" panose="02020500000000000000" pitchFamily="18" charset="-120"/>
              </a:rPr>
              <a:t>(succ)</a:t>
            </a:r>
          </a:p>
          <a:p>
            <a:endParaRPr lang="en-US" altLang="zh-TW" sz="8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If a path passes vertex i then consecutively to vertex j, i.e.,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 j</a:t>
            </a:r>
            <a:b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we say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pred(j) = i    </a:t>
            </a:r>
            <a:r>
              <a:rPr lang="en-US" altLang="zh-TW" sz="2000">
                <a:ea typeface="新細明體" panose="02020500000000000000" pitchFamily="18" charset="-120"/>
              </a:rPr>
              <a:t>,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succ(i) = j</a:t>
            </a: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If we record the pred(i) (or succ(i)) for each vertex i in any path-related algorithm, we then will be able to trace the entire path</a:t>
            </a:r>
          </a:p>
          <a:p>
            <a:endParaRPr lang="en-US" altLang="zh-TW" sz="80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For the first vertex in the path, say, s, we define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pred(s)=NULL </a:t>
            </a:r>
            <a:r>
              <a:rPr lang="en-US" altLang="zh-TW" sz="2000">
                <a:ea typeface="新細明體" panose="02020500000000000000" pitchFamily="18" charset="-120"/>
              </a:rPr>
              <a:t>(or “-”)</a:t>
            </a:r>
          </a:p>
          <a:p>
            <a:pPr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For the last vertex in the path, say, t,  we define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succ(t) =NULL </a:t>
            </a:r>
            <a:r>
              <a:rPr lang="en-US" altLang="zh-TW" sz="2000">
                <a:ea typeface="新細明體" panose="02020500000000000000" pitchFamily="18" charset="-120"/>
              </a:rPr>
              <a:t>(or “-”)</a:t>
            </a:r>
          </a:p>
          <a:p>
            <a:endParaRPr lang="en-US" altLang="zh-TW" sz="900">
              <a:ea typeface="新細明體" panose="02020500000000000000" pitchFamily="18" charset="-120"/>
            </a:endParaRPr>
          </a:p>
          <a:p>
            <a:r>
              <a:rPr lang="en-US" altLang="zh-TW" sz="1800">
                <a:ea typeface="新細明體" panose="02020500000000000000" pitchFamily="18" charset="-120"/>
              </a:rPr>
              <a:t>e.g., pred(1)=3, pred(2)=4, pred(3)=2, pred(4)=NULL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e.g., succ(4)=2, succ(2)=3, succ(3)=1, succ(1)=NULL</a:t>
            </a:r>
          </a:p>
        </p:txBody>
      </p:sp>
      <p:grpSp>
        <p:nvGrpSpPr>
          <p:cNvPr id="55301" name="Group 17">
            <a:extLst>
              <a:ext uri="{FF2B5EF4-FFF2-40B4-BE49-F238E27FC236}">
                <a16:creationId xmlns:a16="http://schemas.microsoft.com/office/drawing/2014/main" id="{F42F8EA8-F22A-4691-8BD1-9E586A7B82CE}"/>
              </a:ext>
            </a:extLst>
          </p:cNvPr>
          <p:cNvGrpSpPr>
            <a:grpSpLocks/>
          </p:cNvGrpSpPr>
          <p:nvPr/>
        </p:nvGrpSpPr>
        <p:grpSpPr bwMode="auto">
          <a:xfrm>
            <a:off x="7524751" y="5608639"/>
            <a:ext cx="2227263" cy="434975"/>
            <a:chOff x="4349" y="3310"/>
            <a:chExt cx="1403" cy="274"/>
          </a:xfrm>
        </p:grpSpPr>
        <p:sp>
          <p:nvSpPr>
            <p:cNvPr id="55304" name="Text Box 5">
              <a:extLst>
                <a:ext uri="{FF2B5EF4-FFF2-40B4-BE49-F238E27FC236}">
                  <a16:creationId xmlns:a16="http://schemas.microsoft.com/office/drawing/2014/main" id="{2AEB5EF5-0257-4D63-82C3-C225FD981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" y="332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5305" name="Text Box 6">
              <a:extLst>
                <a:ext uri="{FF2B5EF4-FFF2-40B4-BE49-F238E27FC236}">
                  <a16:creationId xmlns:a16="http://schemas.microsoft.com/office/drawing/2014/main" id="{8F2BEAF4-DB31-4F3A-96A4-C8113D5F6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" y="3323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5306" name="Text Box 8">
              <a:extLst>
                <a:ext uri="{FF2B5EF4-FFF2-40B4-BE49-F238E27FC236}">
                  <a16:creationId xmlns:a16="http://schemas.microsoft.com/office/drawing/2014/main" id="{50C1B4AD-3858-4EC5-94D0-D66208107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333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55307" name="Text Box 9">
              <a:extLst>
                <a:ext uri="{FF2B5EF4-FFF2-40B4-BE49-F238E27FC236}">
                  <a16:creationId xmlns:a16="http://schemas.microsoft.com/office/drawing/2014/main" id="{C80F2078-032D-4A2D-AE8A-A252A48B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3310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55308" name="AutoShape 10">
              <a:extLst>
                <a:ext uri="{FF2B5EF4-FFF2-40B4-BE49-F238E27FC236}">
                  <a16:creationId xmlns:a16="http://schemas.microsoft.com/office/drawing/2014/main" id="{20FFDB0D-EE72-423A-807A-EBCE68EA10C4}"/>
                </a:ext>
              </a:extLst>
            </p:cNvPr>
            <p:cNvCxnSpPr>
              <a:cxnSpLocks noChangeShapeType="1"/>
              <a:stCxn id="55307" idx="3"/>
              <a:endCxn id="55305" idx="1"/>
            </p:cNvCxnSpPr>
            <p:nvPr/>
          </p:nvCxnSpPr>
          <p:spPr bwMode="auto">
            <a:xfrm>
              <a:off x="4546" y="3436"/>
              <a:ext cx="210" cy="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09" name="AutoShape 11">
              <a:extLst>
                <a:ext uri="{FF2B5EF4-FFF2-40B4-BE49-F238E27FC236}">
                  <a16:creationId xmlns:a16="http://schemas.microsoft.com/office/drawing/2014/main" id="{187E42B3-E749-43C8-B8F8-CFF880F4BA9D}"/>
                </a:ext>
              </a:extLst>
            </p:cNvPr>
            <p:cNvCxnSpPr>
              <a:cxnSpLocks noChangeShapeType="1"/>
              <a:stCxn id="55305" idx="3"/>
              <a:endCxn id="55306" idx="1"/>
            </p:cNvCxnSpPr>
            <p:nvPr/>
          </p:nvCxnSpPr>
          <p:spPr bwMode="auto">
            <a:xfrm>
              <a:off x="4953" y="3449"/>
              <a:ext cx="204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10" name="AutoShape 13">
              <a:extLst>
                <a:ext uri="{FF2B5EF4-FFF2-40B4-BE49-F238E27FC236}">
                  <a16:creationId xmlns:a16="http://schemas.microsoft.com/office/drawing/2014/main" id="{1583ED26-C510-48BE-AAF0-47762C84B305}"/>
                </a:ext>
              </a:extLst>
            </p:cNvPr>
            <p:cNvCxnSpPr>
              <a:cxnSpLocks noChangeShapeType="1"/>
              <a:stCxn id="55306" idx="3"/>
              <a:endCxn id="55304" idx="1"/>
            </p:cNvCxnSpPr>
            <p:nvPr/>
          </p:nvCxnSpPr>
          <p:spPr bwMode="auto">
            <a:xfrm flipV="1">
              <a:off x="5354" y="3453"/>
              <a:ext cx="201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302" name="Text Box 22">
            <a:extLst>
              <a:ext uri="{FF2B5EF4-FFF2-40B4-BE49-F238E27FC236}">
                <a16:creationId xmlns:a16="http://schemas.microsoft.com/office/drawing/2014/main" id="{441CB509-2173-45B1-9364-32092139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3" name="物件 1">
                <a:extLst>
                  <a:ext uri="{FF2B5EF4-FFF2-40B4-BE49-F238E27FC236}">
                    <a16:creationId xmlns:a16="http://schemas.microsoft.com/office/drawing/2014/main" id="{996462F6-FA35-4C15-BA40-2934599110D4}"/>
                  </a:ext>
                </a:extLst>
              </p:cNvPr>
              <p:cNvSpPr txBox="1"/>
              <p:nvPr/>
            </p:nvSpPr>
            <p:spPr bwMode="auto">
              <a:xfrm>
                <a:off x="6626225" y="2232026"/>
                <a:ext cx="730250" cy="5365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5303" name="物件 1">
                <a:extLst>
                  <a:ext uri="{FF2B5EF4-FFF2-40B4-BE49-F238E27FC236}">
                    <a16:creationId xmlns:a16="http://schemas.microsoft.com/office/drawing/2014/main" id="{996462F6-FA35-4C15-BA40-29345991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6225" y="2232026"/>
                <a:ext cx="730250" cy="536575"/>
              </a:xfrm>
              <a:prstGeom prst="rect">
                <a:avLst/>
              </a:prstGeom>
              <a:blipFill>
                <a:blip r:embed="rId3"/>
                <a:stretch>
                  <a:fillRect l="-49167" t="-107955" r="-73333" b="-14318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編號版面配置區 3">
            <a:extLst>
              <a:ext uri="{FF2B5EF4-FFF2-40B4-BE49-F238E27FC236}">
                <a16:creationId xmlns:a16="http://schemas.microsoft.com/office/drawing/2014/main" id="{943422DD-B924-4CCD-8A40-D8EF9BB16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8C42CA-5CE6-4C6E-8A9D-3B7862ACD090}" type="slidenum">
              <a:rPr lang="zh-TW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7DDAAF4E-25D6-49FE-BAB8-D1691782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063" y="0"/>
            <a:ext cx="9385300" cy="685800"/>
          </a:xfrm>
        </p:spPr>
        <p:txBody>
          <a:bodyPr/>
          <a:lstStyle/>
          <a:p>
            <a:pPr eaLnBrk="1" hangingPunct="1"/>
            <a:r>
              <a:rPr lang="en-US" altLang="zh-TW" sz="3400">
                <a:ea typeface="新細明體" panose="02020500000000000000" pitchFamily="18" charset="-120"/>
              </a:rPr>
              <a:t>Dial’s Implementations of Dijkstra</a:t>
            </a:r>
            <a:r>
              <a:rPr lang="en-US" altLang="zh-TW" sz="34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400">
                <a:ea typeface="新細明體" panose="02020500000000000000" pitchFamily="18" charset="-120"/>
              </a:rPr>
              <a:t>s algorithm</a:t>
            </a:r>
          </a:p>
        </p:txBody>
      </p:sp>
      <p:sp>
        <p:nvSpPr>
          <p:cNvPr id="140292" name="Rectangle 207">
            <a:extLst>
              <a:ext uri="{FF2B5EF4-FFF2-40B4-BE49-F238E27FC236}">
                <a16:creationId xmlns:a16="http://schemas.microsoft.com/office/drawing/2014/main" id="{DE39DF03-0904-4817-ADF7-CF1EEFFD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917575"/>
            <a:ext cx="10026650" cy="54102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Variants of Dijkstra’s algorithm: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Dial’s bucket implementation</a:t>
            </a:r>
            <a:r>
              <a:rPr lang="en-US" altLang="zh-TW" sz="2000" dirty="0">
                <a:ea typeface="新細明體" panose="02020500000000000000" pitchFamily="18" charset="-120"/>
              </a:rPr>
              <a:t> (for integral edge length)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  (n-1)C+1</a:t>
            </a:r>
            <a:r>
              <a:rPr lang="en-US" altLang="zh-TW" sz="2000" dirty="0">
                <a:ea typeface="新細明體" panose="02020500000000000000" pitchFamily="18" charset="-120"/>
              </a:rPr>
              <a:t> unit-length buckets to store temporarily labeled  vertices (</a:t>
            </a:r>
            <a:r>
              <a:rPr lang="en-US" altLang="zh-TW" sz="2000" dirty="0">
                <a:solidFill>
                  <a:srgbClr val="3333FF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dirty="0">
                <a:solidFill>
                  <a:srgbClr val="3333FF"/>
                </a:solidFill>
                <a:ea typeface="新細明體" panose="02020500000000000000" pitchFamily="18" charset="-120"/>
              </a:rPr>
              <a:t>max{</a:t>
            </a:r>
            <a:r>
              <a:rPr lang="en-US" altLang="zh-TW" sz="2000" dirty="0" err="1">
                <a:solidFill>
                  <a:srgbClr val="3333FF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baseline="-25000" dirty="0" err="1">
                <a:solidFill>
                  <a:srgbClr val="3333FF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solidFill>
                  <a:srgbClr val="3333FF"/>
                </a:solidFill>
                <a:ea typeface="新細明體" panose="02020500000000000000" pitchFamily="18" charset="-120"/>
              </a:rPr>
              <a:t>}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bucket </a:t>
            </a:r>
            <a:r>
              <a:rPr lang="en-US" altLang="zh-TW" sz="2000" i="1" dirty="0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stores vertices with distance label </a:t>
            </a:r>
            <a:r>
              <a:rPr lang="en-US" altLang="zh-TW" sz="2000" i="1" dirty="0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(using doubly linked list)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Idea: 1. choose the 1st nonempty bucket;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2. scan all vertices in the bucket one by one;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3. if some distance labels are decreased, move those vertices to right buckets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e.g., In iteration 5, d[E]=9 (i.e. put vertex E in the bucket 9), if d[E] becomes  7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   in iteration 7, we have to move vertex E from bucket 9 to bucket 7  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4. remove any scanned (exhausted) vertices;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    5. choose the next nonempty bucket, repeat 1~4 until all buckets are empty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Complexity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m+nC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Radix Heap implementation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more complicated data structure (not covered in this course)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grpSp>
        <p:nvGrpSpPr>
          <p:cNvPr id="140293" name="Group 260">
            <a:extLst>
              <a:ext uri="{FF2B5EF4-FFF2-40B4-BE49-F238E27FC236}">
                <a16:creationId xmlns:a16="http://schemas.microsoft.com/office/drawing/2014/main" id="{F6AD442C-6B13-42D2-A7D2-DC8984C1C931}"/>
              </a:ext>
            </a:extLst>
          </p:cNvPr>
          <p:cNvGrpSpPr>
            <a:grpSpLocks/>
          </p:cNvGrpSpPr>
          <p:nvPr/>
        </p:nvGrpSpPr>
        <p:grpSpPr bwMode="auto">
          <a:xfrm>
            <a:off x="2382838" y="4476751"/>
            <a:ext cx="3505200" cy="542925"/>
            <a:chOff x="2602" y="2008"/>
            <a:chExt cx="2208" cy="342"/>
          </a:xfrm>
        </p:grpSpPr>
        <p:sp>
          <p:nvSpPr>
            <p:cNvPr id="140295" name="Text Box 218">
              <a:extLst>
                <a:ext uri="{FF2B5EF4-FFF2-40B4-BE49-F238E27FC236}">
                  <a16:creationId xmlns:a16="http://schemas.microsoft.com/office/drawing/2014/main" id="{C5387549-41F0-4B7C-8274-F82AA17C2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6" name="Text Box 219">
              <a:extLst>
                <a:ext uri="{FF2B5EF4-FFF2-40B4-BE49-F238E27FC236}">
                  <a16:creationId xmlns:a16="http://schemas.microsoft.com/office/drawing/2014/main" id="{281A4044-A735-4BAA-81C4-FA6FFD7C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017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7" name="Text Box 220">
              <a:extLst>
                <a:ext uri="{FF2B5EF4-FFF2-40B4-BE49-F238E27FC236}">
                  <a16:creationId xmlns:a16="http://schemas.microsoft.com/office/drawing/2014/main" id="{08A28780-F30C-4164-AEF9-ED9DBE60C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8" name="Text Box 221">
              <a:extLst>
                <a:ext uri="{FF2B5EF4-FFF2-40B4-BE49-F238E27FC236}">
                  <a16:creationId xmlns:a16="http://schemas.microsoft.com/office/drawing/2014/main" id="{836BB26A-8BB3-4EE9-A809-3AE0F0126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9" name="Text Box 222">
              <a:extLst>
                <a:ext uri="{FF2B5EF4-FFF2-40B4-BE49-F238E27FC236}">
                  <a16:creationId xmlns:a16="http://schemas.microsoft.com/office/drawing/2014/main" id="{984404C5-AFB9-4C1E-9B61-B981F120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300" name="Text Box 223">
              <a:extLst>
                <a:ext uri="{FF2B5EF4-FFF2-40B4-BE49-F238E27FC236}">
                  <a16:creationId xmlns:a16="http://schemas.microsoft.com/office/drawing/2014/main" id="{2FA0ACCB-F269-4B19-852F-5731C0F49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301" name="Text Box 224">
              <a:extLst>
                <a:ext uri="{FF2B5EF4-FFF2-40B4-BE49-F238E27FC236}">
                  <a16:creationId xmlns:a16="http://schemas.microsoft.com/office/drawing/2014/main" id="{AB925D8D-CAE9-4504-B56F-4685F9DA5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302" name="Text Box 248">
              <a:extLst>
                <a:ext uri="{FF2B5EF4-FFF2-40B4-BE49-F238E27FC236}">
                  <a16:creationId xmlns:a16="http://schemas.microsoft.com/office/drawing/2014/main" id="{B4783A5E-CED3-489B-9567-CF957C7F8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140303" name="Group 257">
              <a:extLst>
                <a:ext uri="{FF2B5EF4-FFF2-40B4-BE49-F238E27FC236}">
                  <a16:creationId xmlns:a16="http://schemas.microsoft.com/office/drawing/2014/main" id="{CCDB5AA9-5156-4143-856F-64A43C15B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0" y="2181"/>
              <a:ext cx="1173" cy="149"/>
              <a:chOff x="3350" y="2199"/>
              <a:chExt cx="1173" cy="149"/>
            </a:xfrm>
          </p:grpSpPr>
          <p:sp>
            <p:nvSpPr>
              <p:cNvPr id="140307" name="Text Box 247">
                <a:extLst>
                  <a:ext uri="{FF2B5EF4-FFF2-40B4-BE49-F238E27FC236}">
                    <a16:creationId xmlns:a16="http://schemas.microsoft.com/office/drawing/2014/main" id="{2E17C793-3EBB-4847-8C82-12CFE2B3E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0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0308" name="Text Box 249">
                <a:extLst>
                  <a:ext uri="{FF2B5EF4-FFF2-40B4-BE49-F238E27FC236}">
                    <a16:creationId xmlns:a16="http://schemas.microsoft.com/office/drawing/2014/main" id="{75F5ED49-0242-409C-8E93-3FB3FB2D5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2" y="2200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0309" name="Text Box 250">
                <a:extLst>
                  <a:ext uri="{FF2B5EF4-FFF2-40B4-BE49-F238E27FC236}">
                    <a16:creationId xmlns:a16="http://schemas.microsoft.com/office/drawing/2014/main" id="{65EDDB26-3A4A-4C36-B776-D730D4825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0310" name="Text Box 251">
                <a:extLst>
                  <a:ext uri="{FF2B5EF4-FFF2-40B4-BE49-F238E27FC236}">
                    <a16:creationId xmlns:a16="http://schemas.microsoft.com/office/drawing/2014/main" id="{2DF3E378-A846-48B4-98E5-028D13A01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2" y="2200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0311" name="Text Box 252">
                <a:extLst>
                  <a:ext uri="{FF2B5EF4-FFF2-40B4-BE49-F238E27FC236}">
                    <a16:creationId xmlns:a16="http://schemas.microsoft.com/office/drawing/2014/main" id="{C6FB159A-C6A5-44AB-9EEB-057117458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5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0312" name="Text Box 253">
                <a:extLst>
                  <a:ext uri="{FF2B5EF4-FFF2-40B4-BE49-F238E27FC236}">
                    <a16:creationId xmlns:a16="http://schemas.microsoft.com/office/drawing/2014/main" id="{73A9E935-547F-44DF-8A89-4E7F34945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6" y="2199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0313" name="Text Box 254">
                <a:extLst>
                  <a:ext uri="{FF2B5EF4-FFF2-40B4-BE49-F238E27FC236}">
                    <a16:creationId xmlns:a16="http://schemas.microsoft.com/office/drawing/2014/main" id="{D64F5FBE-E6D6-4799-8F4C-039074D6D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0314" name="Text Box 255">
                <a:extLst>
                  <a:ext uri="{FF2B5EF4-FFF2-40B4-BE49-F238E27FC236}">
                    <a16:creationId xmlns:a16="http://schemas.microsoft.com/office/drawing/2014/main" id="{FD4DFBA5-0A5F-42F2-97FC-92FA709A3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9" y="2199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</p:grpSp>
        <p:sp>
          <p:nvSpPr>
            <p:cNvPr id="140304" name="Text Box 256">
              <a:extLst>
                <a:ext uri="{FF2B5EF4-FFF2-40B4-BE49-F238E27FC236}">
                  <a16:creationId xmlns:a16="http://schemas.microsoft.com/office/drawing/2014/main" id="{1A73371C-14F9-44F6-917C-E588E6992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2020"/>
              <a:ext cx="7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Bucket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Distance label</a:t>
              </a:r>
            </a:p>
          </p:txBody>
        </p:sp>
        <p:sp>
          <p:nvSpPr>
            <p:cNvPr id="140305" name="Text Box 258">
              <a:extLst>
                <a:ext uri="{FF2B5EF4-FFF2-40B4-BE49-F238E27FC236}">
                  <a16:creationId xmlns:a16="http://schemas.microsoft.com/office/drawing/2014/main" id="{E568DEE4-2109-4307-8C8E-CB90BCF2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140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….</a:t>
              </a:r>
            </a:p>
          </p:txBody>
        </p:sp>
        <p:sp>
          <p:nvSpPr>
            <p:cNvPr id="140306" name="Text Box 259">
              <a:extLst>
                <a:ext uri="{FF2B5EF4-FFF2-40B4-BE49-F238E27FC236}">
                  <a16:creationId xmlns:a16="http://schemas.microsoft.com/office/drawing/2014/main" id="{6CAB14F0-4974-4754-868F-6D4FB3428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2008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….</a:t>
              </a:r>
            </a:p>
          </p:txBody>
        </p:sp>
      </p:grpSp>
      <p:sp>
        <p:nvSpPr>
          <p:cNvPr id="140294" name="Text Box 262">
            <a:extLst>
              <a:ext uri="{FF2B5EF4-FFF2-40B4-BE49-F238E27FC236}">
                <a16:creationId xmlns:a16="http://schemas.microsoft.com/office/drawing/2014/main" id="{F970DA83-E4A7-4DBA-B755-B16F8016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27" name="文字方塊 1">
            <a:extLst>
              <a:ext uri="{FF2B5EF4-FFF2-40B4-BE49-F238E27FC236}">
                <a16:creationId xmlns:a16="http://schemas.microsoft.com/office/drawing/2014/main" id="{6A3BC826-F9F5-498B-A27A-A5762EE97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557" y="946120"/>
            <a:ext cx="2632644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Dial’s Implementation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8" name="文字方塊 1">
            <a:extLst>
              <a:ext uri="{FF2B5EF4-FFF2-40B4-BE49-F238E27FC236}">
                <a16:creationId xmlns:a16="http://schemas.microsoft.com/office/drawing/2014/main" id="{58D4CC65-195C-4C7A-804E-FA20B420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40" y="5444097"/>
            <a:ext cx="3348994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Radix Heap Implementation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編號版面配置區 4">
            <a:extLst>
              <a:ext uri="{FF2B5EF4-FFF2-40B4-BE49-F238E27FC236}">
                <a16:creationId xmlns:a16="http://schemas.microsoft.com/office/drawing/2014/main" id="{BFDED493-B660-4AC7-B996-EF6E4ECC7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165362-6CC3-4A99-B7AB-207B4AA98036}" type="slidenum">
              <a:rPr lang="zh-TW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7EDC984F-2106-4E70-9320-05E953365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4025" y="0"/>
            <a:ext cx="8775700" cy="685800"/>
          </a:xfrm>
        </p:spPr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Binary Heap &amp; Dial</a:t>
            </a:r>
            <a:r>
              <a:rPr lang="en-US" altLang="zh-TW" sz="38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>
                <a:ea typeface="新細明體" panose="02020500000000000000" pitchFamily="18" charset="-120"/>
              </a:rPr>
              <a:t>s implementation-1</a:t>
            </a:r>
          </a:p>
        </p:txBody>
      </p:sp>
      <p:graphicFrame>
        <p:nvGraphicFramePr>
          <p:cNvPr id="490223" name="Group 751">
            <a:extLst>
              <a:ext uri="{FF2B5EF4-FFF2-40B4-BE49-F238E27FC236}">
                <a16:creationId xmlns:a16="http://schemas.microsoft.com/office/drawing/2014/main" id="{F31D6BE8-CBBA-4613-882F-08CFE44835C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921501" y="2195513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9627" name="Group 155">
            <a:extLst>
              <a:ext uri="{FF2B5EF4-FFF2-40B4-BE49-F238E27FC236}">
                <a16:creationId xmlns:a16="http://schemas.microsoft.com/office/drawing/2014/main" id="{F190A923-49E6-4ACE-BA0A-08863F112F47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09639"/>
            <a:ext cx="4161991" cy="1723577"/>
            <a:chOff x="3445" y="793"/>
            <a:chExt cx="2704" cy="1264"/>
          </a:xfrm>
        </p:grpSpPr>
        <p:sp>
          <p:nvSpPr>
            <p:cNvPr id="142556" name="Text Box 121">
              <a:extLst>
                <a:ext uri="{FF2B5EF4-FFF2-40B4-BE49-F238E27FC236}">
                  <a16:creationId xmlns:a16="http://schemas.microsoft.com/office/drawing/2014/main" id="{E2BAD0C6-35D8-43C8-9BC4-727E92631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73"/>
              <a:ext cx="909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s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={A,B,C,D,E}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(s,A), (s,B)</a:t>
              </a:r>
            </a:p>
          </p:txBody>
        </p:sp>
        <p:grpSp>
          <p:nvGrpSpPr>
            <p:cNvPr id="142557" name="Group 122">
              <a:extLst>
                <a:ext uri="{FF2B5EF4-FFF2-40B4-BE49-F238E27FC236}">
                  <a16:creationId xmlns:a16="http://schemas.microsoft.com/office/drawing/2014/main" id="{60E3644B-7FC7-4451-9AE3-95C3AEC81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5" y="793"/>
              <a:ext cx="1870" cy="1264"/>
              <a:chOff x="245" y="712"/>
              <a:chExt cx="1870" cy="1264"/>
            </a:xfrm>
          </p:grpSpPr>
          <p:sp>
            <p:nvSpPr>
              <p:cNvPr id="142558" name="AutoShape 123">
                <a:extLst>
                  <a:ext uri="{FF2B5EF4-FFF2-40B4-BE49-F238E27FC236}">
                    <a16:creationId xmlns:a16="http://schemas.microsoft.com/office/drawing/2014/main" id="{EFB04A8B-16BE-4FE9-9744-67A3BB391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2559" name="AutoShape 124">
                <a:extLst>
                  <a:ext uri="{FF2B5EF4-FFF2-40B4-BE49-F238E27FC236}">
                    <a16:creationId xmlns:a16="http://schemas.microsoft.com/office/drawing/2014/main" id="{555B34A8-F255-4B46-8094-99F14344B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2560" name="AutoShape 125">
                <a:extLst>
                  <a:ext uri="{FF2B5EF4-FFF2-40B4-BE49-F238E27FC236}">
                    <a16:creationId xmlns:a16="http://schemas.microsoft.com/office/drawing/2014/main" id="{B6A67C7D-E81B-4AD3-AFB8-96D7345C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2561" name="AutoShape 126">
                <a:extLst>
                  <a:ext uri="{FF2B5EF4-FFF2-40B4-BE49-F238E27FC236}">
                    <a16:creationId xmlns:a16="http://schemas.microsoft.com/office/drawing/2014/main" id="{786C129D-1EF4-45A7-AA9C-8452ED137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562" name="AutoShape 127">
                <a:extLst>
                  <a:ext uri="{FF2B5EF4-FFF2-40B4-BE49-F238E27FC236}">
                    <a16:creationId xmlns:a16="http://schemas.microsoft.com/office/drawing/2014/main" id="{A674E66D-ED4C-4454-AFF6-897B9CDF5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2563" name="AutoShape 128">
                <a:extLst>
                  <a:ext uri="{FF2B5EF4-FFF2-40B4-BE49-F238E27FC236}">
                    <a16:creationId xmlns:a16="http://schemas.microsoft.com/office/drawing/2014/main" id="{5090A86E-FC5E-4EDC-8888-317DB175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2564" name="AutoShape 129">
                <a:extLst>
                  <a:ext uri="{FF2B5EF4-FFF2-40B4-BE49-F238E27FC236}">
                    <a16:creationId xmlns:a16="http://schemas.microsoft.com/office/drawing/2014/main" id="{06BB968F-7026-41AC-8C2B-6525D82FF549}"/>
                  </a:ext>
                </a:extLst>
              </p:cNvPr>
              <p:cNvCxnSpPr>
                <a:cxnSpLocks noChangeShapeType="1"/>
                <a:endCxn id="14256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5" name="AutoShape 130">
                <a:extLst>
                  <a:ext uri="{FF2B5EF4-FFF2-40B4-BE49-F238E27FC236}">
                    <a16:creationId xmlns:a16="http://schemas.microsoft.com/office/drawing/2014/main" id="{7804ECC9-33A5-4ABD-A6D4-662A5F923179}"/>
                  </a:ext>
                </a:extLst>
              </p:cNvPr>
              <p:cNvCxnSpPr>
                <a:cxnSpLocks noChangeShapeType="1"/>
                <a:stCxn id="142559" idx="5"/>
                <a:endCxn id="14256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6" name="AutoShape 131">
                <a:extLst>
                  <a:ext uri="{FF2B5EF4-FFF2-40B4-BE49-F238E27FC236}">
                    <a16:creationId xmlns:a16="http://schemas.microsoft.com/office/drawing/2014/main" id="{F71F719F-CC64-4FB5-9F14-321FC7C0730C}"/>
                  </a:ext>
                </a:extLst>
              </p:cNvPr>
              <p:cNvCxnSpPr>
                <a:cxnSpLocks noChangeShapeType="1"/>
                <a:stCxn id="142561" idx="7"/>
                <a:endCxn id="14256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7" name="AutoShape 132">
                <a:extLst>
                  <a:ext uri="{FF2B5EF4-FFF2-40B4-BE49-F238E27FC236}">
                    <a16:creationId xmlns:a16="http://schemas.microsoft.com/office/drawing/2014/main" id="{01B5DADE-2252-4BA1-8C0D-A273EEBBB193}"/>
                  </a:ext>
                </a:extLst>
              </p:cNvPr>
              <p:cNvCxnSpPr>
                <a:cxnSpLocks noChangeShapeType="1"/>
                <a:stCxn id="142561" idx="6"/>
                <a:endCxn id="14256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8" name="AutoShape 133">
                <a:extLst>
                  <a:ext uri="{FF2B5EF4-FFF2-40B4-BE49-F238E27FC236}">
                    <a16:creationId xmlns:a16="http://schemas.microsoft.com/office/drawing/2014/main" id="{C210B059-8D00-4219-8F3B-0E652E786267}"/>
                  </a:ext>
                </a:extLst>
              </p:cNvPr>
              <p:cNvCxnSpPr>
                <a:cxnSpLocks noChangeShapeType="1"/>
                <a:stCxn id="142558" idx="6"/>
                <a:endCxn id="14256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9" name="AutoShape 134">
                <a:extLst>
                  <a:ext uri="{FF2B5EF4-FFF2-40B4-BE49-F238E27FC236}">
                    <a16:creationId xmlns:a16="http://schemas.microsoft.com/office/drawing/2014/main" id="{CABB03C3-8B01-4532-92CB-352547B6BB2B}"/>
                  </a:ext>
                </a:extLst>
              </p:cNvPr>
              <p:cNvCxnSpPr>
                <a:cxnSpLocks noChangeShapeType="1"/>
                <a:stCxn id="142560" idx="6"/>
                <a:endCxn id="14256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70" name="AutoShape 135">
                <a:extLst>
                  <a:ext uri="{FF2B5EF4-FFF2-40B4-BE49-F238E27FC236}">
                    <a16:creationId xmlns:a16="http://schemas.microsoft.com/office/drawing/2014/main" id="{0610390F-D722-4330-A2D7-15E3427C89F8}"/>
                  </a:ext>
                </a:extLst>
              </p:cNvPr>
              <p:cNvCxnSpPr>
                <a:cxnSpLocks noChangeShapeType="1"/>
                <a:stCxn id="142559" idx="7"/>
                <a:endCxn id="14255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71" name="Text Box 136">
                <a:extLst>
                  <a:ext uri="{FF2B5EF4-FFF2-40B4-BE49-F238E27FC236}">
                    <a16:creationId xmlns:a16="http://schemas.microsoft.com/office/drawing/2014/main" id="{1EDC4265-A26B-48E0-9752-499F821D3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7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72" name="Text Box 137">
                <a:extLst>
                  <a:ext uri="{FF2B5EF4-FFF2-40B4-BE49-F238E27FC236}">
                    <a16:creationId xmlns:a16="http://schemas.microsoft.com/office/drawing/2014/main" id="{3644F542-B126-45EE-A39E-87868E906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73" name="Text Box 138">
                <a:extLst>
                  <a:ext uri="{FF2B5EF4-FFF2-40B4-BE49-F238E27FC236}">
                    <a16:creationId xmlns:a16="http://schemas.microsoft.com/office/drawing/2014/main" id="{2CC40A99-7642-4747-B9D2-CBEEEF2A4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" y="1211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74" name="Text Box 139">
                <a:extLst>
                  <a:ext uri="{FF2B5EF4-FFF2-40B4-BE49-F238E27FC236}">
                    <a16:creationId xmlns:a16="http://schemas.microsoft.com/office/drawing/2014/main" id="{E98A2F32-D39A-451A-8656-6F3F43AE0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1409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75" name="Text Box 140">
                <a:extLst>
                  <a:ext uri="{FF2B5EF4-FFF2-40B4-BE49-F238E27FC236}">
                    <a16:creationId xmlns:a16="http://schemas.microsoft.com/office/drawing/2014/main" id="{B4D8CB38-1E54-4056-864E-2BDDC11E2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576" name="Text Box 141">
                <a:extLst>
                  <a:ext uri="{FF2B5EF4-FFF2-40B4-BE49-F238E27FC236}">
                    <a16:creationId xmlns:a16="http://schemas.microsoft.com/office/drawing/2014/main" id="{7A821E3E-6A9B-4F08-BD21-807529E9F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2577" name="AutoShape 142">
                <a:extLst>
                  <a:ext uri="{FF2B5EF4-FFF2-40B4-BE49-F238E27FC236}">
                    <a16:creationId xmlns:a16="http://schemas.microsoft.com/office/drawing/2014/main" id="{58F4B843-DADA-4ACF-9463-2672FE5A5790}"/>
                  </a:ext>
                </a:extLst>
              </p:cNvPr>
              <p:cNvCxnSpPr>
                <a:cxnSpLocks noChangeShapeType="1"/>
                <a:stCxn id="142560" idx="4"/>
                <a:endCxn id="14256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78" name="AutoShape 143">
                <a:extLst>
                  <a:ext uri="{FF2B5EF4-FFF2-40B4-BE49-F238E27FC236}">
                    <a16:creationId xmlns:a16="http://schemas.microsoft.com/office/drawing/2014/main" id="{4F9D4308-0D84-46B9-9189-29BEC49A3317}"/>
                  </a:ext>
                </a:extLst>
              </p:cNvPr>
              <p:cNvCxnSpPr>
                <a:cxnSpLocks noChangeShapeType="1"/>
                <a:stCxn id="142563" idx="3"/>
                <a:endCxn id="14256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79" name="Text Box 144">
                <a:extLst>
                  <a:ext uri="{FF2B5EF4-FFF2-40B4-BE49-F238E27FC236}">
                    <a16:creationId xmlns:a16="http://schemas.microsoft.com/office/drawing/2014/main" id="{825A2A2D-FB11-4D18-B9EF-712CEE9DE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2580" name="Text Box 145">
                <a:extLst>
                  <a:ext uri="{FF2B5EF4-FFF2-40B4-BE49-F238E27FC236}">
                    <a16:creationId xmlns:a16="http://schemas.microsoft.com/office/drawing/2014/main" id="{957B3363-EBF8-48CC-9B52-05A30E328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" y="1452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81" name="Text Box 146">
                <a:extLst>
                  <a:ext uri="{FF2B5EF4-FFF2-40B4-BE49-F238E27FC236}">
                    <a16:creationId xmlns:a16="http://schemas.microsoft.com/office/drawing/2014/main" id="{AD8745BD-A9CE-4C5A-9866-DC090C736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6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82" name="Text Box 147">
                <a:extLst>
                  <a:ext uri="{FF2B5EF4-FFF2-40B4-BE49-F238E27FC236}">
                    <a16:creationId xmlns:a16="http://schemas.microsoft.com/office/drawing/2014/main" id="{79C45627-24AA-4EA8-82A4-AB4A93D7E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2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2583" name="Text Box 148">
                <a:extLst>
                  <a:ext uri="{FF2B5EF4-FFF2-40B4-BE49-F238E27FC236}">
                    <a16:creationId xmlns:a16="http://schemas.microsoft.com/office/drawing/2014/main" id="{82CB13D7-1ADC-4CE2-90F6-492C6BAEB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84" name="Text Box 149">
                <a:extLst>
                  <a:ext uri="{FF2B5EF4-FFF2-40B4-BE49-F238E27FC236}">
                    <a16:creationId xmlns:a16="http://schemas.microsoft.com/office/drawing/2014/main" id="{3F81AD59-7112-4F89-809D-12A65F284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 [s]</a:t>
                </a:r>
              </a:p>
            </p:txBody>
          </p:sp>
          <p:sp>
            <p:nvSpPr>
              <p:cNvPr id="142585" name="Text Box 150">
                <a:extLst>
                  <a:ext uri="{FF2B5EF4-FFF2-40B4-BE49-F238E27FC236}">
                    <a16:creationId xmlns:a16="http://schemas.microsoft.com/office/drawing/2014/main" id="{0C2BE54A-DD3B-433B-B32B-F90886F36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0"/>
                <a:ext cx="3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86" name="Text Box 151">
                <a:extLst>
                  <a:ext uri="{FF2B5EF4-FFF2-40B4-BE49-F238E27FC236}">
                    <a16:creationId xmlns:a16="http://schemas.microsoft.com/office/drawing/2014/main" id="{54AB4A7C-F5EA-425A-A3C9-DB7218C3E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3"/>
                <a:ext cx="3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87" name="Text Box 152">
                <a:extLst>
                  <a:ext uri="{FF2B5EF4-FFF2-40B4-BE49-F238E27FC236}">
                    <a16:creationId xmlns:a16="http://schemas.microsoft.com/office/drawing/2014/main" id="{EE9B116B-7907-426C-A989-308F6FE7C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0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</p:grpSp>
      <p:grpSp>
        <p:nvGrpSpPr>
          <p:cNvPr id="489626" name="Group 154">
            <a:extLst>
              <a:ext uri="{FF2B5EF4-FFF2-40B4-BE49-F238E27FC236}">
                <a16:creationId xmlns:a16="http://schemas.microsoft.com/office/drawing/2014/main" id="{9E319701-C701-479D-BA60-3546015C344C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2686050"/>
            <a:ext cx="4862513" cy="1733550"/>
            <a:chOff x="276" y="1940"/>
            <a:chExt cx="3100" cy="1261"/>
          </a:xfrm>
        </p:grpSpPr>
        <p:grpSp>
          <p:nvGrpSpPr>
            <p:cNvPr id="142524" name="Group 89">
              <a:extLst>
                <a:ext uri="{FF2B5EF4-FFF2-40B4-BE49-F238E27FC236}">
                  <a16:creationId xmlns:a16="http://schemas.microsoft.com/office/drawing/2014/main" id="{978DEF2C-1175-4203-94BD-354F40318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64" cy="1261"/>
              <a:chOff x="245" y="712"/>
              <a:chExt cx="1864" cy="1261"/>
            </a:xfrm>
          </p:grpSpPr>
          <p:sp>
            <p:nvSpPr>
              <p:cNvPr id="142526" name="AutoShape 90">
                <a:extLst>
                  <a:ext uri="{FF2B5EF4-FFF2-40B4-BE49-F238E27FC236}">
                    <a16:creationId xmlns:a16="http://schemas.microsoft.com/office/drawing/2014/main" id="{006DCECC-EFAC-41D9-B0B3-9E32F62CC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2527" name="AutoShape 91">
                <a:extLst>
                  <a:ext uri="{FF2B5EF4-FFF2-40B4-BE49-F238E27FC236}">
                    <a16:creationId xmlns:a16="http://schemas.microsoft.com/office/drawing/2014/main" id="{9B02B5D7-B082-46C6-8528-50D0E053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2528" name="AutoShape 92">
                <a:extLst>
                  <a:ext uri="{FF2B5EF4-FFF2-40B4-BE49-F238E27FC236}">
                    <a16:creationId xmlns:a16="http://schemas.microsoft.com/office/drawing/2014/main" id="{FA9D91CF-169A-4E38-944D-F1DDFC0FA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2529" name="AutoShape 93">
                <a:extLst>
                  <a:ext uri="{FF2B5EF4-FFF2-40B4-BE49-F238E27FC236}">
                    <a16:creationId xmlns:a16="http://schemas.microsoft.com/office/drawing/2014/main" id="{A455BA21-1477-4006-BD2D-3ACBFAD8A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530" name="AutoShape 94">
                <a:extLst>
                  <a:ext uri="{FF2B5EF4-FFF2-40B4-BE49-F238E27FC236}">
                    <a16:creationId xmlns:a16="http://schemas.microsoft.com/office/drawing/2014/main" id="{73C4E758-84E0-46EC-841C-6DFAE3A08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2531" name="AutoShape 95">
                <a:extLst>
                  <a:ext uri="{FF2B5EF4-FFF2-40B4-BE49-F238E27FC236}">
                    <a16:creationId xmlns:a16="http://schemas.microsoft.com/office/drawing/2014/main" id="{0102617C-934F-4603-A297-8EC25E5DC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2532" name="AutoShape 96">
                <a:extLst>
                  <a:ext uri="{FF2B5EF4-FFF2-40B4-BE49-F238E27FC236}">
                    <a16:creationId xmlns:a16="http://schemas.microsoft.com/office/drawing/2014/main" id="{C71D728E-7ED3-4D6F-AC14-920F19864431}"/>
                  </a:ext>
                </a:extLst>
              </p:cNvPr>
              <p:cNvCxnSpPr>
                <a:cxnSpLocks noChangeShapeType="1"/>
                <a:endCxn id="142529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3" name="AutoShape 97">
                <a:extLst>
                  <a:ext uri="{FF2B5EF4-FFF2-40B4-BE49-F238E27FC236}">
                    <a16:creationId xmlns:a16="http://schemas.microsoft.com/office/drawing/2014/main" id="{0B8A4907-BF28-457A-BF67-F14E0DD5EDD5}"/>
                  </a:ext>
                </a:extLst>
              </p:cNvPr>
              <p:cNvCxnSpPr>
                <a:cxnSpLocks noChangeShapeType="1"/>
                <a:stCxn id="142527" idx="5"/>
                <a:endCxn id="142529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4" name="AutoShape 98">
                <a:extLst>
                  <a:ext uri="{FF2B5EF4-FFF2-40B4-BE49-F238E27FC236}">
                    <a16:creationId xmlns:a16="http://schemas.microsoft.com/office/drawing/2014/main" id="{51B46DC2-78F1-4FBB-BAD7-0EA804FEE580}"/>
                  </a:ext>
                </a:extLst>
              </p:cNvPr>
              <p:cNvCxnSpPr>
                <a:cxnSpLocks noChangeShapeType="1"/>
                <a:stCxn id="142529" idx="7"/>
                <a:endCxn id="142528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5" name="AutoShape 99">
                <a:extLst>
                  <a:ext uri="{FF2B5EF4-FFF2-40B4-BE49-F238E27FC236}">
                    <a16:creationId xmlns:a16="http://schemas.microsoft.com/office/drawing/2014/main" id="{C38AB801-20CD-466D-A536-BC1408A191E3}"/>
                  </a:ext>
                </a:extLst>
              </p:cNvPr>
              <p:cNvCxnSpPr>
                <a:cxnSpLocks noChangeShapeType="1"/>
                <a:stCxn id="142529" idx="6"/>
                <a:endCxn id="142530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6" name="AutoShape 100">
                <a:extLst>
                  <a:ext uri="{FF2B5EF4-FFF2-40B4-BE49-F238E27FC236}">
                    <a16:creationId xmlns:a16="http://schemas.microsoft.com/office/drawing/2014/main" id="{A8C278B6-E4E0-4409-AFB6-345B5CBE57C7}"/>
                  </a:ext>
                </a:extLst>
              </p:cNvPr>
              <p:cNvCxnSpPr>
                <a:cxnSpLocks noChangeShapeType="1"/>
                <a:stCxn id="142526" idx="6"/>
                <a:endCxn id="142528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7" name="AutoShape 101">
                <a:extLst>
                  <a:ext uri="{FF2B5EF4-FFF2-40B4-BE49-F238E27FC236}">
                    <a16:creationId xmlns:a16="http://schemas.microsoft.com/office/drawing/2014/main" id="{62E06757-E5E6-417D-8F2D-71F1615A0378}"/>
                  </a:ext>
                </a:extLst>
              </p:cNvPr>
              <p:cNvCxnSpPr>
                <a:cxnSpLocks noChangeShapeType="1"/>
                <a:stCxn id="142528" idx="6"/>
                <a:endCxn id="142531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8" name="AutoShape 102">
                <a:extLst>
                  <a:ext uri="{FF2B5EF4-FFF2-40B4-BE49-F238E27FC236}">
                    <a16:creationId xmlns:a16="http://schemas.microsoft.com/office/drawing/2014/main" id="{7579B120-6426-40CA-8B6C-A855FAC86E11}"/>
                  </a:ext>
                </a:extLst>
              </p:cNvPr>
              <p:cNvCxnSpPr>
                <a:cxnSpLocks noChangeShapeType="1"/>
                <a:stCxn id="142527" idx="7"/>
                <a:endCxn id="142526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39" name="Text Box 103">
                <a:extLst>
                  <a:ext uri="{FF2B5EF4-FFF2-40B4-BE49-F238E27FC236}">
                    <a16:creationId xmlns:a16="http://schemas.microsoft.com/office/drawing/2014/main" id="{097F5BA4-1402-41F9-913D-8D352E85B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" y="1236"/>
                <a:ext cx="17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0" name="Text Box 104">
                <a:extLst>
                  <a:ext uri="{FF2B5EF4-FFF2-40B4-BE49-F238E27FC236}">
                    <a16:creationId xmlns:a16="http://schemas.microsoft.com/office/drawing/2014/main" id="{EC4F5179-683C-43B6-B224-B8D5C277D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6"/>
                <a:ext cx="17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1" name="Text Box 105">
                <a:extLst>
                  <a:ext uri="{FF2B5EF4-FFF2-40B4-BE49-F238E27FC236}">
                    <a16:creationId xmlns:a16="http://schemas.microsoft.com/office/drawing/2014/main" id="{8159C000-DC83-476E-91DE-D72E952238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2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42" name="Text Box 106">
                <a:extLst>
                  <a:ext uri="{FF2B5EF4-FFF2-40B4-BE49-F238E27FC236}">
                    <a16:creationId xmlns:a16="http://schemas.microsoft.com/office/drawing/2014/main" id="{06C8CE44-2FC2-45DC-8DDB-52E0ED3F9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3" name="Text Box 107">
                <a:extLst>
                  <a:ext uri="{FF2B5EF4-FFF2-40B4-BE49-F238E27FC236}">
                    <a16:creationId xmlns:a16="http://schemas.microsoft.com/office/drawing/2014/main" id="{45630A6E-4C5D-467F-8E67-37C60AFBE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815"/>
                <a:ext cx="17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544" name="Text Box 108">
                <a:extLst>
                  <a:ext uri="{FF2B5EF4-FFF2-40B4-BE49-F238E27FC236}">
                    <a16:creationId xmlns:a16="http://schemas.microsoft.com/office/drawing/2014/main" id="{D9878A84-7D57-4AC4-89D2-1DFCB74E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2545" name="AutoShape 109">
                <a:extLst>
                  <a:ext uri="{FF2B5EF4-FFF2-40B4-BE49-F238E27FC236}">
                    <a16:creationId xmlns:a16="http://schemas.microsoft.com/office/drawing/2014/main" id="{EF9DC38C-845C-4BFC-A2EB-60393425F551}"/>
                  </a:ext>
                </a:extLst>
              </p:cNvPr>
              <p:cNvCxnSpPr>
                <a:cxnSpLocks noChangeShapeType="1"/>
                <a:stCxn id="142528" idx="4"/>
                <a:endCxn id="142530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46" name="AutoShape 110">
                <a:extLst>
                  <a:ext uri="{FF2B5EF4-FFF2-40B4-BE49-F238E27FC236}">
                    <a16:creationId xmlns:a16="http://schemas.microsoft.com/office/drawing/2014/main" id="{137D29E6-2F66-421E-9B5A-86A755768C5A}"/>
                  </a:ext>
                </a:extLst>
              </p:cNvPr>
              <p:cNvCxnSpPr>
                <a:cxnSpLocks noChangeShapeType="1"/>
                <a:stCxn id="142531" idx="3"/>
                <a:endCxn id="142530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47" name="Text Box 111">
                <a:extLst>
                  <a:ext uri="{FF2B5EF4-FFF2-40B4-BE49-F238E27FC236}">
                    <a16:creationId xmlns:a16="http://schemas.microsoft.com/office/drawing/2014/main" id="{C272D9F7-B7C6-42F2-8790-D4BD7216A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1515"/>
                <a:ext cx="17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2548" name="Text Box 112">
                <a:extLst>
                  <a:ext uri="{FF2B5EF4-FFF2-40B4-BE49-F238E27FC236}">
                    <a16:creationId xmlns:a16="http://schemas.microsoft.com/office/drawing/2014/main" id="{5173CAB6-9D27-4B4D-801D-D24651075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5"/>
                <a:ext cx="17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9" name="Text Box 113">
                <a:extLst>
                  <a:ext uri="{FF2B5EF4-FFF2-40B4-BE49-F238E27FC236}">
                    <a16:creationId xmlns:a16="http://schemas.microsoft.com/office/drawing/2014/main" id="{BF31A780-9634-4129-BACF-5AEC01A04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" y="946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50" name="Text Box 114">
                <a:extLst>
                  <a:ext uri="{FF2B5EF4-FFF2-40B4-BE49-F238E27FC236}">
                    <a16:creationId xmlns:a16="http://schemas.microsoft.com/office/drawing/2014/main" id="{CD68B28C-AC71-4476-9661-DB342C8B3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2551" name="Text Box 115">
                <a:extLst>
                  <a:ext uri="{FF2B5EF4-FFF2-40B4-BE49-F238E27FC236}">
                    <a16:creationId xmlns:a16="http://schemas.microsoft.com/office/drawing/2014/main" id="{3A1733B8-3ACC-4976-918B-A3483C10E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2552" name="Text Box 116">
                <a:extLst>
                  <a:ext uri="{FF2B5EF4-FFF2-40B4-BE49-F238E27FC236}">
                    <a16:creationId xmlns:a16="http://schemas.microsoft.com/office/drawing/2014/main" id="{066F1B9E-A99C-4B07-8D6B-BEFA0493C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6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2553" name="Text Box 117">
                <a:extLst>
                  <a:ext uri="{FF2B5EF4-FFF2-40B4-BE49-F238E27FC236}">
                    <a16:creationId xmlns:a16="http://schemas.microsoft.com/office/drawing/2014/main" id="{F66CAB74-B7F2-4CFB-956F-1303DC7CE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142554" name="Text Box 118">
                <a:extLst>
                  <a:ext uri="{FF2B5EF4-FFF2-40B4-BE49-F238E27FC236}">
                    <a16:creationId xmlns:a16="http://schemas.microsoft.com/office/drawing/2014/main" id="{527A7458-D2D2-456D-A5BA-7C91A1642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4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55" name="Text Box 119">
                <a:extLst>
                  <a:ext uri="{FF2B5EF4-FFF2-40B4-BE49-F238E27FC236}">
                    <a16:creationId xmlns:a16="http://schemas.microsoft.com/office/drawing/2014/main" id="{0C4EE8AC-9BD4-4E4A-81C4-0F7FA7B7B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2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2525" name="Text Box 153">
              <a:extLst>
                <a:ext uri="{FF2B5EF4-FFF2-40B4-BE49-F238E27FC236}">
                  <a16:creationId xmlns:a16="http://schemas.microsoft.com/office/drawing/2014/main" id="{C641F908-E3D4-46AD-95B0-F9466A18F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2029"/>
              <a:ext cx="1185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B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(B,A),(B,C),(B,D)</a:t>
              </a:r>
            </a:p>
          </p:txBody>
        </p:sp>
      </p:grpSp>
      <p:grpSp>
        <p:nvGrpSpPr>
          <p:cNvPr id="489629" name="Group 157">
            <a:extLst>
              <a:ext uri="{FF2B5EF4-FFF2-40B4-BE49-F238E27FC236}">
                <a16:creationId xmlns:a16="http://schemas.microsoft.com/office/drawing/2014/main" id="{EEF25F3D-D236-4A7A-B090-12B8FBE685A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83100"/>
            <a:ext cx="4098926" cy="1779246"/>
            <a:chOff x="276" y="1940"/>
            <a:chExt cx="2582" cy="1256"/>
          </a:xfrm>
        </p:grpSpPr>
        <p:grpSp>
          <p:nvGrpSpPr>
            <p:cNvPr id="142492" name="Group 158">
              <a:extLst>
                <a:ext uri="{FF2B5EF4-FFF2-40B4-BE49-F238E27FC236}">
                  <a16:creationId xmlns:a16="http://schemas.microsoft.com/office/drawing/2014/main" id="{E974DDAB-C56D-4A39-9BE7-2CB064792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59" cy="1256"/>
              <a:chOff x="245" y="712"/>
              <a:chExt cx="1859" cy="1256"/>
            </a:xfrm>
          </p:grpSpPr>
          <p:sp>
            <p:nvSpPr>
              <p:cNvPr id="142494" name="AutoShape 159">
                <a:extLst>
                  <a:ext uri="{FF2B5EF4-FFF2-40B4-BE49-F238E27FC236}">
                    <a16:creationId xmlns:a16="http://schemas.microsoft.com/office/drawing/2014/main" id="{190991AF-B432-46D8-A4C6-E798C9942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2495" name="AutoShape 160">
                <a:extLst>
                  <a:ext uri="{FF2B5EF4-FFF2-40B4-BE49-F238E27FC236}">
                    <a16:creationId xmlns:a16="http://schemas.microsoft.com/office/drawing/2014/main" id="{4A37A791-3853-4CAB-8C1F-83F2F31CC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2496" name="AutoShape 161">
                <a:extLst>
                  <a:ext uri="{FF2B5EF4-FFF2-40B4-BE49-F238E27FC236}">
                    <a16:creationId xmlns:a16="http://schemas.microsoft.com/office/drawing/2014/main" id="{17571E95-AD32-4861-97E5-BE3FF753A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2497" name="AutoShape 162">
                <a:extLst>
                  <a:ext uri="{FF2B5EF4-FFF2-40B4-BE49-F238E27FC236}">
                    <a16:creationId xmlns:a16="http://schemas.microsoft.com/office/drawing/2014/main" id="{1E7FFD94-C70F-459A-98E7-18C355245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498" name="AutoShape 163">
                <a:extLst>
                  <a:ext uri="{FF2B5EF4-FFF2-40B4-BE49-F238E27FC236}">
                    <a16:creationId xmlns:a16="http://schemas.microsoft.com/office/drawing/2014/main" id="{40FE7A2E-B30E-433C-84E8-93544AC7D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2499" name="AutoShape 164">
                <a:extLst>
                  <a:ext uri="{FF2B5EF4-FFF2-40B4-BE49-F238E27FC236}">
                    <a16:creationId xmlns:a16="http://schemas.microsoft.com/office/drawing/2014/main" id="{A9800597-378D-49C0-98B3-350843373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2500" name="AutoShape 165">
                <a:extLst>
                  <a:ext uri="{FF2B5EF4-FFF2-40B4-BE49-F238E27FC236}">
                    <a16:creationId xmlns:a16="http://schemas.microsoft.com/office/drawing/2014/main" id="{FFEBEBAA-F497-443D-BE20-9AEBF046EAAD}"/>
                  </a:ext>
                </a:extLst>
              </p:cNvPr>
              <p:cNvCxnSpPr>
                <a:cxnSpLocks noChangeShapeType="1"/>
                <a:endCxn id="142497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1" name="AutoShape 166">
                <a:extLst>
                  <a:ext uri="{FF2B5EF4-FFF2-40B4-BE49-F238E27FC236}">
                    <a16:creationId xmlns:a16="http://schemas.microsoft.com/office/drawing/2014/main" id="{DD4445C1-DD56-4BC4-A0F7-378A791AF00F}"/>
                  </a:ext>
                </a:extLst>
              </p:cNvPr>
              <p:cNvCxnSpPr>
                <a:cxnSpLocks noChangeShapeType="1"/>
                <a:stCxn id="142495" idx="5"/>
                <a:endCxn id="142497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2" name="AutoShape 167">
                <a:extLst>
                  <a:ext uri="{FF2B5EF4-FFF2-40B4-BE49-F238E27FC236}">
                    <a16:creationId xmlns:a16="http://schemas.microsoft.com/office/drawing/2014/main" id="{26A18A46-A88B-4CC4-BE6B-467AEFB035E3}"/>
                  </a:ext>
                </a:extLst>
              </p:cNvPr>
              <p:cNvCxnSpPr>
                <a:cxnSpLocks noChangeShapeType="1"/>
                <a:stCxn id="142497" idx="7"/>
                <a:endCxn id="142496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3" name="AutoShape 168">
                <a:extLst>
                  <a:ext uri="{FF2B5EF4-FFF2-40B4-BE49-F238E27FC236}">
                    <a16:creationId xmlns:a16="http://schemas.microsoft.com/office/drawing/2014/main" id="{F3C9AB79-8B21-4D18-8463-7F095A0E8979}"/>
                  </a:ext>
                </a:extLst>
              </p:cNvPr>
              <p:cNvCxnSpPr>
                <a:cxnSpLocks noChangeShapeType="1"/>
                <a:stCxn id="142497" idx="6"/>
                <a:endCxn id="142498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4" name="AutoShape 169">
                <a:extLst>
                  <a:ext uri="{FF2B5EF4-FFF2-40B4-BE49-F238E27FC236}">
                    <a16:creationId xmlns:a16="http://schemas.microsoft.com/office/drawing/2014/main" id="{C4ECFCE8-9581-49FC-9B98-3D04227757B0}"/>
                  </a:ext>
                </a:extLst>
              </p:cNvPr>
              <p:cNvCxnSpPr>
                <a:cxnSpLocks noChangeShapeType="1"/>
                <a:stCxn id="142494" idx="6"/>
                <a:endCxn id="142496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5" name="AutoShape 170">
                <a:extLst>
                  <a:ext uri="{FF2B5EF4-FFF2-40B4-BE49-F238E27FC236}">
                    <a16:creationId xmlns:a16="http://schemas.microsoft.com/office/drawing/2014/main" id="{E5EBB450-56C0-400A-9041-1B1779547814}"/>
                  </a:ext>
                </a:extLst>
              </p:cNvPr>
              <p:cNvCxnSpPr>
                <a:cxnSpLocks noChangeShapeType="1"/>
                <a:stCxn id="142496" idx="6"/>
                <a:endCxn id="142499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6" name="AutoShape 171">
                <a:extLst>
                  <a:ext uri="{FF2B5EF4-FFF2-40B4-BE49-F238E27FC236}">
                    <a16:creationId xmlns:a16="http://schemas.microsoft.com/office/drawing/2014/main" id="{38C6445E-A941-4F00-9158-19A18B5B12B1}"/>
                  </a:ext>
                </a:extLst>
              </p:cNvPr>
              <p:cNvCxnSpPr>
                <a:cxnSpLocks noChangeShapeType="1"/>
                <a:stCxn id="142495" idx="7"/>
                <a:endCxn id="142494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07" name="Text Box 172">
                <a:extLst>
                  <a:ext uri="{FF2B5EF4-FFF2-40B4-BE49-F238E27FC236}">
                    <a16:creationId xmlns:a16="http://schemas.microsoft.com/office/drawing/2014/main" id="{4D620B88-E1C3-48E8-8CDF-EACCC52B4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08" name="Text Box 173">
                <a:extLst>
                  <a:ext uri="{FF2B5EF4-FFF2-40B4-BE49-F238E27FC236}">
                    <a16:creationId xmlns:a16="http://schemas.microsoft.com/office/drawing/2014/main" id="{A682F538-01C5-4BD4-8405-186807C80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09" name="Text Box 174">
                <a:extLst>
                  <a:ext uri="{FF2B5EF4-FFF2-40B4-BE49-F238E27FC236}">
                    <a16:creationId xmlns:a16="http://schemas.microsoft.com/office/drawing/2014/main" id="{144F4276-1458-4C4C-AE76-EDC59D24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10" name="Text Box 175">
                <a:extLst>
                  <a:ext uri="{FF2B5EF4-FFF2-40B4-BE49-F238E27FC236}">
                    <a16:creationId xmlns:a16="http://schemas.microsoft.com/office/drawing/2014/main" id="{7DDCA7DC-1DBE-4532-B436-A78B2CF37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11" name="Text Box 176">
                <a:extLst>
                  <a:ext uri="{FF2B5EF4-FFF2-40B4-BE49-F238E27FC236}">
                    <a16:creationId xmlns:a16="http://schemas.microsoft.com/office/drawing/2014/main" id="{7D8DB214-079E-49BA-A109-A89E0F78B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512" name="Text Box 177">
                <a:extLst>
                  <a:ext uri="{FF2B5EF4-FFF2-40B4-BE49-F238E27FC236}">
                    <a16:creationId xmlns:a16="http://schemas.microsoft.com/office/drawing/2014/main" id="{C0A37C6A-D1A1-41B4-AE47-FE28DA05B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2513" name="AutoShape 178">
                <a:extLst>
                  <a:ext uri="{FF2B5EF4-FFF2-40B4-BE49-F238E27FC236}">
                    <a16:creationId xmlns:a16="http://schemas.microsoft.com/office/drawing/2014/main" id="{2214819C-4877-45AC-BB84-4FEFB9684E78}"/>
                  </a:ext>
                </a:extLst>
              </p:cNvPr>
              <p:cNvCxnSpPr>
                <a:cxnSpLocks noChangeShapeType="1"/>
                <a:stCxn id="142496" idx="4"/>
                <a:endCxn id="142498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14" name="AutoShape 179">
                <a:extLst>
                  <a:ext uri="{FF2B5EF4-FFF2-40B4-BE49-F238E27FC236}">
                    <a16:creationId xmlns:a16="http://schemas.microsoft.com/office/drawing/2014/main" id="{6CA248A9-7EE8-4063-8896-58D038AE304B}"/>
                  </a:ext>
                </a:extLst>
              </p:cNvPr>
              <p:cNvCxnSpPr>
                <a:cxnSpLocks noChangeShapeType="1"/>
                <a:stCxn id="142499" idx="3"/>
                <a:endCxn id="142498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15" name="Text Box 180">
                <a:extLst>
                  <a:ext uri="{FF2B5EF4-FFF2-40B4-BE49-F238E27FC236}">
                    <a16:creationId xmlns:a16="http://schemas.microsoft.com/office/drawing/2014/main" id="{76F67462-4B67-4567-9E7A-E65448A6E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2516" name="Text Box 181">
                <a:extLst>
                  <a:ext uri="{FF2B5EF4-FFF2-40B4-BE49-F238E27FC236}">
                    <a16:creationId xmlns:a16="http://schemas.microsoft.com/office/drawing/2014/main" id="{15628971-E2DB-4CB9-9421-5F43184BE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17" name="Text Box 182">
                <a:extLst>
                  <a:ext uri="{FF2B5EF4-FFF2-40B4-BE49-F238E27FC236}">
                    <a16:creationId xmlns:a16="http://schemas.microsoft.com/office/drawing/2014/main" id="{88AF42E9-152A-421F-9FC9-F52C8521C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18" name="Text Box 183">
                <a:extLst>
                  <a:ext uri="{FF2B5EF4-FFF2-40B4-BE49-F238E27FC236}">
                    <a16:creationId xmlns:a16="http://schemas.microsoft.com/office/drawing/2014/main" id="{9E8EE505-A8EC-41A5-83D7-7DAC10DF7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2519" name="Text Box 184">
                <a:extLst>
                  <a:ext uri="{FF2B5EF4-FFF2-40B4-BE49-F238E27FC236}">
                    <a16:creationId xmlns:a16="http://schemas.microsoft.com/office/drawing/2014/main" id="{1FF2AE42-6BF1-4D65-8D61-0D21ECD35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2520" name="Text Box 185">
                <a:extLst>
                  <a:ext uri="{FF2B5EF4-FFF2-40B4-BE49-F238E27FC236}">
                    <a16:creationId xmlns:a16="http://schemas.microsoft.com/office/drawing/2014/main" id="{94BBAD5A-1FCA-45BE-AEE9-7E869606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2521" name="Text Box 186">
                <a:extLst>
                  <a:ext uri="{FF2B5EF4-FFF2-40B4-BE49-F238E27FC236}">
                    <a16:creationId xmlns:a16="http://schemas.microsoft.com/office/drawing/2014/main" id="{9F54513F-1C13-4414-8F19-6EEC839BD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142522" name="Text Box 187">
                <a:extLst>
                  <a:ext uri="{FF2B5EF4-FFF2-40B4-BE49-F238E27FC236}">
                    <a16:creationId xmlns:a16="http://schemas.microsoft.com/office/drawing/2014/main" id="{95F9E0A7-40DD-458D-AEC5-D266C1454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37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23" name="Text Box 188">
                <a:extLst>
                  <a:ext uri="{FF2B5EF4-FFF2-40B4-BE49-F238E27FC236}">
                    <a16:creationId xmlns:a16="http://schemas.microsoft.com/office/drawing/2014/main" id="{76A2C57B-7DE8-4CF9-B10D-CDB4E0115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0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2493" name="Text Box 189">
              <a:extLst>
                <a:ext uri="{FF2B5EF4-FFF2-40B4-BE49-F238E27FC236}">
                  <a16:creationId xmlns:a16="http://schemas.microsoft.com/office/drawing/2014/main" id="{54275F4F-C7CD-41FB-A12A-439C934E9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66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A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(A,C)</a:t>
              </a:r>
            </a:p>
          </p:txBody>
        </p:sp>
      </p:grpSp>
      <p:grpSp>
        <p:nvGrpSpPr>
          <p:cNvPr id="489857" name="Group 385">
            <a:extLst>
              <a:ext uri="{FF2B5EF4-FFF2-40B4-BE49-F238E27FC236}">
                <a16:creationId xmlns:a16="http://schemas.microsoft.com/office/drawing/2014/main" id="{35CB3CE9-4452-4DEE-8C81-0062E13343B1}"/>
              </a:ext>
            </a:extLst>
          </p:cNvPr>
          <p:cNvGrpSpPr>
            <a:grpSpLocks/>
          </p:cNvGrpSpPr>
          <p:nvPr/>
        </p:nvGrpSpPr>
        <p:grpSpPr bwMode="auto">
          <a:xfrm>
            <a:off x="6303963" y="1443039"/>
            <a:ext cx="3402012" cy="731837"/>
            <a:chOff x="2867" y="746"/>
            <a:chExt cx="2143" cy="461"/>
          </a:xfrm>
        </p:grpSpPr>
        <p:grpSp>
          <p:nvGrpSpPr>
            <p:cNvPr id="142468" name="Group 330">
              <a:extLst>
                <a:ext uri="{FF2B5EF4-FFF2-40B4-BE49-F238E27FC236}">
                  <a16:creationId xmlns:a16="http://schemas.microsoft.com/office/drawing/2014/main" id="{850D6F2F-25D4-45C3-99B2-D51CEADFD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751"/>
              <a:ext cx="469" cy="453"/>
              <a:chOff x="2858" y="741"/>
              <a:chExt cx="469" cy="453"/>
            </a:xfrm>
          </p:grpSpPr>
          <p:sp>
            <p:nvSpPr>
              <p:cNvPr id="142487" name="Text Box 294">
                <a:extLst>
                  <a:ext uri="{FF2B5EF4-FFF2-40B4-BE49-F238E27FC236}">
                    <a16:creationId xmlns:a16="http://schemas.microsoft.com/office/drawing/2014/main" id="{D710D507-BE35-48A4-A1AA-AF46119AD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2488" name="Text Box 295">
                <a:extLst>
                  <a:ext uri="{FF2B5EF4-FFF2-40B4-BE49-F238E27FC236}">
                    <a16:creationId xmlns:a16="http://schemas.microsoft.com/office/drawing/2014/main" id="{B6D46601-FBFB-4E41-BEE3-74BE44BFD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89" name="Text Box 296">
                <a:extLst>
                  <a:ext uri="{FF2B5EF4-FFF2-40B4-BE49-F238E27FC236}">
                    <a16:creationId xmlns:a16="http://schemas.microsoft.com/office/drawing/2014/main" id="{C473F413-FFDE-47D9-8778-A7D7CFBA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90" name="Line 297">
                <a:extLst>
                  <a:ext uri="{FF2B5EF4-FFF2-40B4-BE49-F238E27FC236}">
                    <a16:creationId xmlns:a16="http://schemas.microsoft.com/office/drawing/2014/main" id="{1F06DDCD-7AD6-41F1-8B38-76D9168C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91" name="Line 298">
                <a:extLst>
                  <a:ext uri="{FF2B5EF4-FFF2-40B4-BE49-F238E27FC236}">
                    <a16:creationId xmlns:a16="http://schemas.microsoft.com/office/drawing/2014/main" id="{14862865-AC37-4B4C-9748-9B454E801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69" name="Group 331">
              <a:extLst>
                <a:ext uri="{FF2B5EF4-FFF2-40B4-BE49-F238E27FC236}">
                  <a16:creationId xmlns:a16="http://schemas.microsoft.com/office/drawing/2014/main" id="{4124DB91-D5ED-4328-828D-108C5113E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746"/>
              <a:ext cx="469" cy="453"/>
              <a:chOff x="2858" y="741"/>
              <a:chExt cx="469" cy="453"/>
            </a:xfrm>
          </p:grpSpPr>
          <p:sp>
            <p:nvSpPr>
              <p:cNvPr id="142482" name="Text Box 332">
                <a:extLst>
                  <a:ext uri="{FF2B5EF4-FFF2-40B4-BE49-F238E27FC236}">
                    <a16:creationId xmlns:a16="http://schemas.microsoft.com/office/drawing/2014/main" id="{37B85D9E-172A-405A-A7D6-D7ECD6ACE9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83" name="Text Box 333">
                <a:extLst>
                  <a:ext uri="{FF2B5EF4-FFF2-40B4-BE49-F238E27FC236}">
                    <a16:creationId xmlns:a16="http://schemas.microsoft.com/office/drawing/2014/main" id="{B36D9563-E817-445D-908D-B7F6A6AD9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84" name="Text Box 334">
                <a:extLst>
                  <a:ext uri="{FF2B5EF4-FFF2-40B4-BE49-F238E27FC236}">
                    <a16:creationId xmlns:a16="http://schemas.microsoft.com/office/drawing/2014/main" id="{C59D9C8F-F406-41BA-A908-6E8F6DFF5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85" name="Line 335">
                <a:extLst>
                  <a:ext uri="{FF2B5EF4-FFF2-40B4-BE49-F238E27FC236}">
                    <a16:creationId xmlns:a16="http://schemas.microsoft.com/office/drawing/2014/main" id="{8294E5EB-1933-42FD-938B-86D6606EF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86" name="Line 336">
                <a:extLst>
                  <a:ext uri="{FF2B5EF4-FFF2-40B4-BE49-F238E27FC236}">
                    <a16:creationId xmlns:a16="http://schemas.microsoft.com/office/drawing/2014/main" id="{4D35FE4D-3743-41B1-8750-A8AC142DA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70" name="Group 343">
              <a:extLst>
                <a:ext uri="{FF2B5EF4-FFF2-40B4-BE49-F238E27FC236}">
                  <a16:creationId xmlns:a16="http://schemas.microsoft.com/office/drawing/2014/main" id="{6F6A0C63-B94A-457E-8585-7D7B9531C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754"/>
              <a:ext cx="469" cy="453"/>
              <a:chOff x="2858" y="741"/>
              <a:chExt cx="469" cy="453"/>
            </a:xfrm>
          </p:grpSpPr>
          <p:sp>
            <p:nvSpPr>
              <p:cNvPr id="142477" name="Text Box 344">
                <a:extLst>
                  <a:ext uri="{FF2B5EF4-FFF2-40B4-BE49-F238E27FC236}">
                    <a16:creationId xmlns:a16="http://schemas.microsoft.com/office/drawing/2014/main" id="{4B196612-3DA0-4612-BE67-8F8AFEB00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78" name="Text Box 345">
                <a:extLst>
                  <a:ext uri="{FF2B5EF4-FFF2-40B4-BE49-F238E27FC236}">
                    <a16:creationId xmlns:a16="http://schemas.microsoft.com/office/drawing/2014/main" id="{08580371-6356-4EE2-8B0C-6A7FB6550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79" name="Text Box 346">
                <a:extLst>
                  <a:ext uri="{FF2B5EF4-FFF2-40B4-BE49-F238E27FC236}">
                    <a16:creationId xmlns:a16="http://schemas.microsoft.com/office/drawing/2014/main" id="{C1323568-31C4-4616-B019-6C5C3547F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480" name="Line 347">
                <a:extLst>
                  <a:ext uri="{FF2B5EF4-FFF2-40B4-BE49-F238E27FC236}">
                    <a16:creationId xmlns:a16="http://schemas.microsoft.com/office/drawing/2014/main" id="{1F291BAD-2057-4653-8355-DB0CF576F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81" name="Line 348">
                <a:extLst>
                  <a:ext uri="{FF2B5EF4-FFF2-40B4-BE49-F238E27FC236}">
                    <a16:creationId xmlns:a16="http://schemas.microsoft.com/office/drawing/2014/main" id="{25ADE8F5-2467-47B7-ABFB-39AC29E58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71" name="Group 349">
              <a:extLst>
                <a:ext uri="{FF2B5EF4-FFF2-40B4-BE49-F238E27FC236}">
                  <a16:creationId xmlns:a16="http://schemas.microsoft.com/office/drawing/2014/main" id="{605D272E-D777-43ED-BF2D-5197F1ED1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1" y="750"/>
              <a:ext cx="469" cy="453"/>
              <a:chOff x="2858" y="741"/>
              <a:chExt cx="469" cy="453"/>
            </a:xfrm>
          </p:grpSpPr>
          <p:sp>
            <p:nvSpPr>
              <p:cNvPr id="142472" name="Text Box 350">
                <a:extLst>
                  <a:ext uri="{FF2B5EF4-FFF2-40B4-BE49-F238E27FC236}">
                    <a16:creationId xmlns:a16="http://schemas.microsoft.com/office/drawing/2014/main" id="{E4F9CE74-4764-4260-8744-D2C4C7087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473" name="Text Box 351">
                <a:extLst>
                  <a:ext uri="{FF2B5EF4-FFF2-40B4-BE49-F238E27FC236}">
                    <a16:creationId xmlns:a16="http://schemas.microsoft.com/office/drawing/2014/main" id="{4C4CD465-8E7B-4188-A277-461C0217C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74" name="Text Box 352">
                <a:extLst>
                  <a:ext uri="{FF2B5EF4-FFF2-40B4-BE49-F238E27FC236}">
                    <a16:creationId xmlns:a16="http://schemas.microsoft.com/office/drawing/2014/main" id="{521860FF-A065-4D88-82F6-3C9AB155F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75" name="Line 353">
                <a:extLst>
                  <a:ext uri="{FF2B5EF4-FFF2-40B4-BE49-F238E27FC236}">
                    <a16:creationId xmlns:a16="http://schemas.microsoft.com/office/drawing/2014/main" id="{A1E85140-15B4-4281-889D-75541AA13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76" name="Line 354">
                <a:extLst>
                  <a:ext uri="{FF2B5EF4-FFF2-40B4-BE49-F238E27FC236}">
                    <a16:creationId xmlns:a16="http://schemas.microsoft.com/office/drawing/2014/main" id="{78702504-4B8F-42D8-B764-ADB8032AD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8" name="Group 386">
            <a:extLst>
              <a:ext uri="{FF2B5EF4-FFF2-40B4-BE49-F238E27FC236}">
                <a16:creationId xmlns:a16="http://schemas.microsoft.com/office/drawing/2014/main" id="{871A077B-34F5-4D7B-A26B-3F9458D37651}"/>
              </a:ext>
            </a:extLst>
          </p:cNvPr>
          <p:cNvGrpSpPr>
            <a:grpSpLocks/>
          </p:cNvGrpSpPr>
          <p:nvPr/>
        </p:nvGrpSpPr>
        <p:grpSpPr bwMode="auto">
          <a:xfrm>
            <a:off x="6856414" y="3055939"/>
            <a:ext cx="2363787" cy="725487"/>
            <a:chOff x="3078" y="1706"/>
            <a:chExt cx="1489" cy="457"/>
          </a:xfrm>
        </p:grpSpPr>
        <p:grpSp>
          <p:nvGrpSpPr>
            <p:cNvPr id="142450" name="Group 337">
              <a:extLst>
                <a:ext uri="{FF2B5EF4-FFF2-40B4-BE49-F238E27FC236}">
                  <a16:creationId xmlns:a16="http://schemas.microsoft.com/office/drawing/2014/main" id="{F95F488F-0050-48DC-BD86-1F42C99EA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1710"/>
              <a:ext cx="469" cy="453"/>
              <a:chOff x="2858" y="741"/>
              <a:chExt cx="469" cy="453"/>
            </a:xfrm>
          </p:grpSpPr>
          <p:sp>
            <p:nvSpPr>
              <p:cNvPr id="142463" name="Text Box 338">
                <a:extLst>
                  <a:ext uri="{FF2B5EF4-FFF2-40B4-BE49-F238E27FC236}">
                    <a16:creationId xmlns:a16="http://schemas.microsoft.com/office/drawing/2014/main" id="{55A50312-864A-43F4-9E04-40F578B26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64" name="Text Box 339">
                <a:extLst>
                  <a:ext uri="{FF2B5EF4-FFF2-40B4-BE49-F238E27FC236}">
                    <a16:creationId xmlns:a16="http://schemas.microsoft.com/office/drawing/2014/main" id="{37BA333B-EB6D-4DA7-ABBD-7F78C415C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65" name="Text Box 340">
                <a:extLst>
                  <a:ext uri="{FF2B5EF4-FFF2-40B4-BE49-F238E27FC236}">
                    <a16:creationId xmlns:a16="http://schemas.microsoft.com/office/drawing/2014/main" id="{7C48A623-6A6C-4F0E-83CA-A5A5E90B6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66" name="Line 341">
                <a:extLst>
                  <a:ext uri="{FF2B5EF4-FFF2-40B4-BE49-F238E27FC236}">
                    <a16:creationId xmlns:a16="http://schemas.microsoft.com/office/drawing/2014/main" id="{B99E3424-A0BC-48EF-86A2-7B3816057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67" name="Line 342">
                <a:extLst>
                  <a:ext uri="{FF2B5EF4-FFF2-40B4-BE49-F238E27FC236}">
                    <a16:creationId xmlns:a16="http://schemas.microsoft.com/office/drawing/2014/main" id="{C268DD01-C46A-4DE0-AC57-A842EA198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51" name="Group 355">
              <a:extLst>
                <a:ext uri="{FF2B5EF4-FFF2-40B4-BE49-F238E27FC236}">
                  <a16:creationId xmlns:a16="http://schemas.microsoft.com/office/drawing/2014/main" id="{F8DA168E-2B4A-4194-A138-6F7679738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" y="1706"/>
              <a:ext cx="451" cy="453"/>
              <a:chOff x="2858" y="741"/>
              <a:chExt cx="451" cy="453"/>
            </a:xfrm>
          </p:grpSpPr>
          <p:sp>
            <p:nvSpPr>
              <p:cNvPr id="142458" name="Text Box 356">
                <a:extLst>
                  <a:ext uri="{FF2B5EF4-FFF2-40B4-BE49-F238E27FC236}">
                    <a16:creationId xmlns:a16="http://schemas.microsoft.com/office/drawing/2014/main" id="{437D5382-0984-4E5B-A7C4-716D6699B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459" name="Text Box 357">
                <a:extLst>
                  <a:ext uri="{FF2B5EF4-FFF2-40B4-BE49-F238E27FC236}">
                    <a16:creationId xmlns:a16="http://schemas.microsoft.com/office/drawing/2014/main" id="{9AE71923-C31F-4779-B04E-5C42C2CDC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2460" name="Text Box 358">
                <a:extLst>
                  <a:ext uri="{FF2B5EF4-FFF2-40B4-BE49-F238E27FC236}">
                    <a16:creationId xmlns:a16="http://schemas.microsoft.com/office/drawing/2014/main" id="{3D22901D-F507-4122-8080-4EF9A4C10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2461" name="Line 359">
                <a:extLst>
                  <a:ext uri="{FF2B5EF4-FFF2-40B4-BE49-F238E27FC236}">
                    <a16:creationId xmlns:a16="http://schemas.microsoft.com/office/drawing/2014/main" id="{603E9535-BC8F-451E-8426-376E8031D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62" name="Line 360">
                <a:extLst>
                  <a:ext uri="{FF2B5EF4-FFF2-40B4-BE49-F238E27FC236}">
                    <a16:creationId xmlns:a16="http://schemas.microsoft.com/office/drawing/2014/main" id="{AAB7BF7F-D17E-4315-8768-FC8C41980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52" name="Group 367">
              <a:extLst>
                <a:ext uri="{FF2B5EF4-FFF2-40B4-BE49-F238E27FC236}">
                  <a16:creationId xmlns:a16="http://schemas.microsoft.com/office/drawing/2014/main" id="{AB643800-556E-45F2-A68A-02713C5F2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1706"/>
              <a:ext cx="469" cy="453"/>
              <a:chOff x="2858" y="741"/>
              <a:chExt cx="469" cy="453"/>
            </a:xfrm>
          </p:grpSpPr>
          <p:sp>
            <p:nvSpPr>
              <p:cNvPr id="142453" name="Text Box 368">
                <a:extLst>
                  <a:ext uri="{FF2B5EF4-FFF2-40B4-BE49-F238E27FC236}">
                    <a16:creationId xmlns:a16="http://schemas.microsoft.com/office/drawing/2014/main" id="{B94D20D5-9C5D-4021-9239-7C5934706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454" name="Text Box 369">
                <a:extLst>
                  <a:ext uri="{FF2B5EF4-FFF2-40B4-BE49-F238E27FC236}">
                    <a16:creationId xmlns:a16="http://schemas.microsoft.com/office/drawing/2014/main" id="{D3CFB425-7C33-42D6-8B31-4DA57F05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55" name="Text Box 370">
                <a:extLst>
                  <a:ext uri="{FF2B5EF4-FFF2-40B4-BE49-F238E27FC236}">
                    <a16:creationId xmlns:a16="http://schemas.microsoft.com/office/drawing/2014/main" id="{A446C0D7-66EE-4C0B-878F-C5E91C07B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56" name="Line 371">
                <a:extLst>
                  <a:ext uri="{FF2B5EF4-FFF2-40B4-BE49-F238E27FC236}">
                    <a16:creationId xmlns:a16="http://schemas.microsoft.com/office/drawing/2014/main" id="{D0529797-3230-4448-9A4F-01EB8C1C1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57" name="Line 372">
                <a:extLst>
                  <a:ext uri="{FF2B5EF4-FFF2-40B4-BE49-F238E27FC236}">
                    <a16:creationId xmlns:a16="http://schemas.microsoft.com/office/drawing/2014/main" id="{1B347DC3-07CB-4857-9AE1-F1124F2E8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9" name="Group 387">
            <a:extLst>
              <a:ext uri="{FF2B5EF4-FFF2-40B4-BE49-F238E27FC236}">
                <a16:creationId xmlns:a16="http://schemas.microsoft.com/office/drawing/2014/main" id="{BF41112E-36F3-4D77-BB49-9EE32B559409}"/>
              </a:ext>
            </a:extLst>
          </p:cNvPr>
          <p:cNvGrpSpPr>
            <a:grpSpLocks/>
          </p:cNvGrpSpPr>
          <p:nvPr/>
        </p:nvGrpSpPr>
        <p:grpSpPr bwMode="auto">
          <a:xfrm>
            <a:off x="7335838" y="4705350"/>
            <a:ext cx="1617662" cy="719138"/>
            <a:chOff x="3151" y="2872"/>
            <a:chExt cx="1019" cy="453"/>
          </a:xfrm>
        </p:grpSpPr>
        <p:grpSp>
          <p:nvGrpSpPr>
            <p:cNvPr id="142438" name="Group 361">
              <a:extLst>
                <a:ext uri="{FF2B5EF4-FFF2-40B4-BE49-F238E27FC236}">
                  <a16:creationId xmlns:a16="http://schemas.microsoft.com/office/drawing/2014/main" id="{76112F04-8E39-4A1E-9DF0-B9A068BD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2872"/>
              <a:ext cx="469" cy="453"/>
              <a:chOff x="2858" y="741"/>
              <a:chExt cx="469" cy="453"/>
            </a:xfrm>
          </p:grpSpPr>
          <p:sp>
            <p:nvSpPr>
              <p:cNvPr id="142445" name="Text Box 362">
                <a:extLst>
                  <a:ext uri="{FF2B5EF4-FFF2-40B4-BE49-F238E27FC236}">
                    <a16:creationId xmlns:a16="http://schemas.microsoft.com/office/drawing/2014/main" id="{03A6846D-8C26-4267-81AC-8CB729824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2446" name="Text Box 363">
                <a:extLst>
                  <a:ext uri="{FF2B5EF4-FFF2-40B4-BE49-F238E27FC236}">
                    <a16:creationId xmlns:a16="http://schemas.microsoft.com/office/drawing/2014/main" id="{CE541232-8952-4143-80E2-87C037DEA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47" name="Text Box 364">
                <a:extLst>
                  <a:ext uri="{FF2B5EF4-FFF2-40B4-BE49-F238E27FC236}">
                    <a16:creationId xmlns:a16="http://schemas.microsoft.com/office/drawing/2014/main" id="{229623A3-2A94-4AAE-AFE7-A8E346607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2448" name="Line 365">
                <a:extLst>
                  <a:ext uri="{FF2B5EF4-FFF2-40B4-BE49-F238E27FC236}">
                    <a16:creationId xmlns:a16="http://schemas.microsoft.com/office/drawing/2014/main" id="{456D5CA2-8C75-4557-B2AA-596DB355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49" name="Line 366">
                <a:extLst>
                  <a:ext uri="{FF2B5EF4-FFF2-40B4-BE49-F238E27FC236}">
                    <a16:creationId xmlns:a16="http://schemas.microsoft.com/office/drawing/2014/main" id="{9DFF4A4F-D868-452F-96DF-BD007D96A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39" name="Group 373">
              <a:extLst>
                <a:ext uri="{FF2B5EF4-FFF2-40B4-BE49-F238E27FC236}">
                  <a16:creationId xmlns:a16="http://schemas.microsoft.com/office/drawing/2014/main" id="{BF7F5AE8-1911-48F6-ABBB-5A0102084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2872"/>
              <a:ext cx="469" cy="453"/>
              <a:chOff x="2858" y="741"/>
              <a:chExt cx="469" cy="453"/>
            </a:xfrm>
          </p:grpSpPr>
          <p:sp>
            <p:nvSpPr>
              <p:cNvPr id="142440" name="Text Box 374">
                <a:extLst>
                  <a:ext uri="{FF2B5EF4-FFF2-40B4-BE49-F238E27FC236}">
                    <a16:creationId xmlns:a16="http://schemas.microsoft.com/office/drawing/2014/main" id="{9EE3539C-5323-4FFD-9DA1-F9EF88ADD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2441" name="Text Box 375">
                <a:extLst>
                  <a:ext uri="{FF2B5EF4-FFF2-40B4-BE49-F238E27FC236}">
                    <a16:creationId xmlns:a16="http://schemas.microsoft.com/office/drawing/2014/main" id="{577B6C74-22A9-43C9-8599-18F24B826C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42" name="Text Box 376">
                <a:extLst>
                  <a:ext uri="{FF2B5EF4-FFF2-40B4-BE49-F238E27FC236}">
                    <a16:creationId xmlns:a16="http://schemas.microsoft.com/office/drawing/2014/main" id="{5DCC4E27-7883-4A7D-9F21-B4B6ECD7B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2443" name="Line 377">
                <a:extLst>
                  <a:ext uri="{FF2B5EF4-FFF2-40B4-BE49-F238E27FC236}">
                    <a16:creationId xmlns:a16="http://schemas.microsoft.com/office/drawing/2014/main" id="{4E9C69F9-8394-4AA4-BA67-2D5C7A448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44" name="Line 378">
                <a:extLst>
                  <a:ext uri="{FF2B5EF4-FFF2-40B4-BE49-F238E27FC236}">
                    <a16:creationId xmlns:a16="http://schemas.microsoft.com/office/drawing/2014/main" id="{ADAE6A0B-27A7-45D5-80B6-56296B5A8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89860" name="Text Box 388">
            <a:extLst>
              <a:ext uri="{FF2B5EF4-FFF2-40B4-BE49-F238E27FC236}">
                <a16:creationId xmlns:a16="http://schemas.microsoft.com/office/drawing/2014/main" id="{A49B9B24-A8E3-43BB-A38A-9B08C43A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892175"/>
            <a:ext cx="399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  <a:b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key: distance label</a:t>
            </a:r>
          </a:p>
        </p:txBody>
      </p:sp>
      <p:sp>
        <p:nvSpPr>
          <p:cNvPr id="489879" name="Text Box 407">
            <a:extLst>
              <a:ext uri="{FF2B5EF4-FFF2-40B4-BE49-F238E27FC236}">
                <a16:creationId xmlns:a16="http://schemas.microsoft.com/office/drawing/2014/main" id="{3A37264A-B020-4F5F-8E29-AABFFC30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1" y="2203451"/>
            <a:ext cx="1208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24" name="Group 752">
            <a:extLst>
              <a:ext uri="{FF2B5EF4-FFF2-40B4-BE49-F238E27FC236}">
                <a16:creationId xmlns:a16="http://schemas.microsoft.com/office/drawing/2014/main" id="{07949E17-C88D-4888-906A-F0DB974A291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945313" y="2552700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25" name="Group 753">
            <a:extLst>
              <a:ext uri="{FF2B5EF4-FFF2-40B4-BE49-F238E27FC236}">
                <a16:creationId xmlns:a16="http://schemas.microsoft.com/office/drawing/2014/main" id="{CE19F385-DDF4-473E-8337-C7A2B7CA9F56}"/>
              </a:ext>
            </a:extLst>
          </p:cNvPr>
          <p:cNvGraphicFramePr>
            <a:graphicFrameLocks noGrp="1"/>
          </p:cNvGraphicFramePr>
          <p:nvPr/>
        </p:nvGraphicFramePr>
        <p:xfrm>
          <a:off x="6973888" y="3786188"/>
          <a:ext cx="2570162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45" name="Text Box 773">
            <a:extLst>
              <a:ext uri="{FF2B5EF4-FFF2-40B4-BE49-F238E27FC236}">
                <a16:creationId xmlns:a16="http://schemas.microsoft.com/office/drawing/2014/main" id="{47CF1D64-482E-4CBE-81D9-21F0E748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9" y="3794126"/>
            <a:ext cx="1208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46" name="Group 774">
            <a:extLst>
              <a:ext uri="{FF2B5EF4-FFF2-40B4-BE49-F238E27FC236}">
                <a16:creationId xmlns:a16="http://schemas.microsoft.com/office/drawing/2014/main" id="{8E0F1531-5AD6-455E-887E-A044FD82EDB9}"/>
              </a:ext>
            </a:extLst>
          </p:cNvPr>
          <p:cNvGraphicFramePr>
            <a:graphicFrameLocks noGrp="1"/>
          </p:cNvGraphicFramePr>
          <p:nvPr/>
        </p:nvGraphicFramePr>
        <p:xfrm>
          <a:off x="6997700" y="4143375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73" name="Group 801">
            <a:extLst>
              <a:ext uri="{FF2B5EF4-FFF2-40B4-BE49-F238E27FC236}">
                <a16:creationId xmlns:a16="http://schemas.microsoft.com/office/drawing/2014/main" id="{B5DACF75-1D8C-42B2-AABF-C74D72F4950C}"/>
              </a:ext>
            </a:extLst>
          </p:cNvPr>
          <p:cNvGraphicFramePr>
            <a:graphicFrameLocks noGrp="1"/>
          </p:cNvGraphicFramePr>
          <p:nvPr/>
        </p:nvGraphicFramePr>
        <p:xfrm>
          <a:off x="7043738" y="5440363"/>
          <a:ext cx="2570162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93" name="Text Box 821">
            <a:extLst>
              <a:ext uri="{FF2B5EF4-FFF2-40B4-BE49-F238E27FC236}">
                <a16:creationId xmlns:a16="http://schemas.microsoft.com/office/drawing/2014/main" id="{1FFD48AF-26FE-4262-A4B7-C390B2DA1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9" y="5448301"/>
            <a:ext cx="1208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94" name="Group 822">
            <a:extLst>
              <a:ext uri="{FF2B5EF4-FFF2-40B4-BE49-F238E27FC236}">
                <a16:creationId xmlns:a16="http://schemas.microsoft.com/office/drawing/2014/main" id="{F8A59A49-CD0A-4DD6-81E6-D55E1CD27191}"/>
              </a:ext>
            </a:extLst>
          </p:cNvPr>
          <p:cNvGraphicFramePr>
            <a:graphicFrameLocks noGrp="1"/>
          </p:cNvGraphicFramePr>
          <p:nvPr/>
        </p:nvGraphicFramePr>
        <p:xfrm>
          <a:off x="7067550" y="5797550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437" name="Text Box 850">
            <a:extLst>
              <a:ext uri="{FF2B5EF4-FFF2-40B4-BE49-F238E27FC236}">
                <a16:creationId xmlns:a16="http://schemas.microsoft.com/office/drawing/2014/main" id="{DA10CEF7-D045-44F7-9FB9-901E70908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860" grpId="0"/>
      <p:bldP spid="489879" grpId="0"/>
      <p:bldP spid="490245" grpId="0"/>
      <p:bldP spid="4902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投影片編號版面配置區 3">
            <a:extLst>
              <a:ext uri="{FF2B5EF4-FFF2-40B4-BE49-F238E27FC236}">
                <a16:creationId xmlns:a16="http://schemas.microsoft.com/office/drawing/2014/main" id="{643D2F89-BFFB-44DD-8574-B9E15AF8B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18DE9D9-C8B9-4608-8F8F-7F2EC3260AEB}" type="slidenum">
              <a:rPr lang="zh-TW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pSp>
        <p:nvGrpSpPr>
          <p:cNvPr id="491623" name="Group 103">
            <a:extLst>
              <a:ext uri="{FF2B5EF4-FFF2-40B4-BE49-F238E27FC236}">
                <a16:creationId xmlns:a16="http://schemas.microsoft.com/office/drawing/2014/main" id="{7EA9CD9B-1D72-42E6-A260-5B73D5D71B30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30275"/>
            <a:ext cx="4468813" cy="1739900"/>
            <a:chOff x="276" y="1940"/>
            <a:chExt cx="2815" cy="1260"/>
          </a:xfrm>
        </p:grpSpPr>
        <p:grpSp>
          <p:nvGrpSpPr>
            <p:cNvPr id="144586" name="Group 104">
              <a:extLst>
                <a:ext uri="{FF2B5EF4-FFF2-40B4-BE49-F238E27FC236}">
                  <a16:creationId xmlns:a16="http://schemas.microsoft.com/office/drawing/2014/main" id="{A6ADA281-B672-44A5-924D-D411F5C83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1" cy="1260"/>
              <a:chOff x="245" y="712"/>
              <a:chExt cx="1871" cy="1260"/>
            </a:xfrm>
          </p:grpSpPr>
          <p:sp>
            <p:nvSpPr>
              <p:cNvPr id="144588" name="AutoShape 105">
                <a:extLst>
                  <a:ext uri="{FF2B5EF4-FFF2-40B4-BE49-F238E27FC236}">
                    <a16:creationId xmlns:a16="http://schemas.microsoft.com/office/drawing/2014/main" id="{1C2B8A52-E3ED-4780-8439-BEC9DABE5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4589" name="AutoShape 106">
                <a:extLst>
                  <a:ext uri="{FF2B5EF4-FFF2-40B4-BE49-F238E27FC236}">
                    <a16:creationId xmlns:a16="http://schemas.microsoft.com/office/drawing/2014/main" id="{7194AE00-B470-4834-8A33-84638ADC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4590" name="AutoShape 107">
                <a:extLst>
                  <a:ext uri="{FF2B5EF4-FFF2-40B4-BE49-F238E27FC236}">
                    <a16:creationId xmlns:a16="http://schemas.microsoft.com/office/drawing/2014/main" id="{294F6993-CD3C-43C3-9E7D-6D3128A20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4591" name="AutoShape 108">
                <a:extLst>
                  <a:ext uri="{FF2B5EF4-FFF2-40B4-BE49-F238E27FC236}">
                    <a16:creationId xmlns:a16="http://schemas.microsoft.com/office/drawing/2014/main" id="{E4BC8CBD-27CD-482A-8EF6-A18C1ED8F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4592" name="AutoShape 109">
                <a:extLst>
                  <a:ext uri="{FF2B5EF4-FFF2-40B4-BE49-F238E27FC236}">
                    <a16:creationId xmlns:a16="http://schemas.microsoft.com/office/drawing/2014/main" id="{08561A7F-E3C6-4C66-9481-47B4D08C9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4593" name="AutoShape 110">
                <a:extLst>
                  <a:ext uri="{FF2B5EF4-FFF2-40B4-BE49-F238E27FC236}">
                    <a16:creationId xmlns:a16="http://schemas.microsoft.com/office/drawing/2014/main" id="{3D2E9E60-F879-462F-8164-9CC4BCD03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4594" name="AutoShape 111">
                <a:extLst>
                  <a:ext uri="{FF2B5EF4-FFF2-40B4-BE49-F238E27FC236}">
                    <a16:creationId xmlns:a16="http://schemas.microsoft.com/office/drawing/2014/main" id="{12A6906F-45D4-4907-89C1-A3FA4AD2253C}"/>
                  </a:ext>
                </a:extLst>
              </p:cNvPr>
              <p:cNvCxnSpPr>
                <a:cxnSpLocks noChangeShapeType="1"/>
                <a:endCxn id="14459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5" name="AutoShape 112">
                <a:extLst>
                  <a:ext uri="{FF2B5EF4-FFF2-40B4-BE49-F238E27FC236}">
                    <a16:creationId xmlns:a16="http://schemas.microsoft.com/office/drawing/2014/main" id="{1F633F0B-BDA7-4880-9870-91BDA67825AC}"/>
                  </a:ext>
                </a:extLst>
              </p:cNvPr>
              <p:cNvCxnSpPr>
                <a:cxnSpLocks noChangeShapeType="1"/>
                <a:stCxn id="144589" idx="5"/>
                <a:endCxn id="14459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6" name="AutoShape 113">
                <a:extLst>
                  <a:ext uri="{FF2B5EF4-FFF2-40B4-BE49-F238E27FC236}">
                    <a16:creationId xmlns:a16="http://schemas.microsoft.com/office/drawing/2014/main" id="{5CD01415-781B-4328-A2AA-0595FE3ACE4A}"/>
                  </a:ext>
                </a:extLst>
              </p:cNvPr>
              <p:cNvCxnSpPr>
                <a:cxnSpLocks noChangeShapeType="1"/>
                <a:stCxn id="144591" idx="7"/>
                <a:endCxn id="14459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7" name="AutoShape 114">
                <a:extLst>
                  <a:ext uri="{FF2B5EF4-FFF2-40B4-BE49-F238E27FC236}">
                    <a16:creationId xmlns:a16="http://schemas.microsoft.com/office/drawing/2014/main" id="{017051D2-D2CF-47CA-ABC5-E439A36C593B}"/>
                  </a:ext>
                </a:extLst>
              </p:cNvPr>
              <p:cNvCxnSpPr>
                <a:cxnSpLocks noChangeShapeType="1"/>
                <a:stCxn id="144591" idx="6"/>
                <a:endCxn id="14459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8" name="AutoShape 115">
                <a:extLst>
                  <a:ext uri="{FF2B5EF4-FFF2-40B4-BE49-F238E27FC236}">
                    <a16:creationId xmlns:a16="http://schemas.microsoft.com/office/drawing/2014/main" id="{AD745268-D270-4037-AAB9-1755045039C5}"/>
                  </a:ext>
                </a:extLst>
              </p:cNvPr>
              <p:cNvCxnSpPr>
                <a:cxnSpLocks noChangeShapeType="1"/>
                <a:stCxn id="144588" idx="6"/>
                <a:endCxn id="14459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9" name="AutoShape 116">
                <a:extLst>
                  <a:ext uri="{FF2B5EF4-FFF2-40B4-BE49-F238E27FC236}">
                    <a16:creationId xmlns:a16="http://schemas.microsoft.com/office/drawing/2014/main" id="{AD98A414-0496-4BC1-A503-25632CF12F5F}"/>
                  </a:ext>
                </a:extLst>
              </p:cNvPr>
              <p:cNvCxnSpPr>
                <a:cxnSpLocks noChangeShapeType="1"/>
                <a:stCxn id="144590" idx="6"/>
                <a:endCxn id="14459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00" name="AutoShape 117">
                <a:extLst>
                  <a:ext uri="{FF2B5EF4-FFF2-40B4-BE49-F238E27FC236}">
                    <a16:creationId xmlns:a16="http://schemas.microsoft.com/office/drawing/2014/main" id="{86074092-A600-46D5-8E1D-1766168DF1A8}"/>
                  </a:ext>
                </a:extLst>
              </p:cNvPr>
              <p:cNvCxnSpPr>
                <a:cxnSpLocks noChangeShapeType="1"/>
                <a:stCxn id="144589" idx="7"/>
                <a:endCxn id="14458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01" name="Text Box 118">
                <a:extLst>
                  <a:ext uri="{FF2B5EF4-FFF2-40B4-BE49-F238E27FC236}">
                    <a16:creationId xmlns:a16="http://schemas.microsoft.com/office/drawing/2014/main" id="{C933BA5D-7C2F-4EAA-A9B6-CC0D61E7E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02" name="Text Box 119">
                <a:extLst>
                  <a:ext uri="{FF2B5EF4-FFF2-40B4-BE49-F238E27FC236}">
                    <a16:creationId xmlns:a16="http://schemas.microsoft.com/office/drawing/2014/main" id="{BD28E462-0448-437C-870E-2D6CCFCD3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7"/>
                <a:ext cx="173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03" name="Text Box 120">
                <a:extLst>
                  <a:ext uri="{FF2B5EF4-FFF2-40B4-BE49-F238E27FC236}">
                    <a16:creationId xmlns:a16="http://schemas.microsoft.com/office/drawing/2014/main" id="{76631D68-D0A1-4A16-8C7C-A4C3B4BEF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604" name="Text Box 121">
                <a:extLst>
                  <a:ext uri="{FF2B5EF4-FFF2-40B4-BE49-F238E27FC236}">
                    <a16:creationId xmlns:a16="http://schemas.microsoft.com/office/drawing/2014/main" id="{41171C4B-FE16-481D-98FD-4302C362F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3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05" name="Text Box 122">
                <a:extLst>
                  <a:ext uri="{FF2B5EF4-FFF2-40B4-BE49-F238E27FC236}">
                    <a16:creationId xmlns:a16="http://schemas.microsoft.com/office/drawing/2014/main" id="{BA960465-C6DC-4D51-8EE8-0AFDBB7EF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4606" name="Text Box 123">
                <a:extLst>
                  <a:ext uri="{FF2B5EF4-FFF2-40B4-BE49-F238E27FC236}">
                    <a16:creationId xmlns:a16="http://schemas.microsoft.com/office/drawing/2014/main" id="{852903BC-9123-498D-97EB-A14974E44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3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4607" name="AutoShape 124">
                <a:extLst>
                  <a:ext uri="{FF2B5EF4-FFF2-40B4-BE49-F238E27FC236}">
                    <a16:creationId xmlns:a16="http://schemas.microsoft.com/office/drawing/2014/main" id="{FB01E4A2-E3D6-4DC1-9F96-F8B9DFBB9EA5}"/>
                  </a:ext>
                </a:extLst>
              </p:cNvPr>
              <p:cNvCxnSpPr>
                <a:cxnSpLocks noChangeShapeType="1"/>
                <a:stCxn id="144590" idx="4"/>
                <a:endCxn id="14459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08" name="AutoShape 125">
                <a:extLst>
                  <a:ext uri="{FF2B5EF4-FFF2-40B4-BE49-F238E27FC236}">
                    <a16:creationId xmlns:a16="http://schemas.microsoft.com/office/drawing/2014/main" id="{54EE495E-C4CC-435E-A3BC-B89ED07BF4A0}"/>
                  </a:ext>
                </a:extLst>
              </p:cNvPr>
              <p:cNvCxnSpPr>
                <a:cxnSpLocks noChangeShapeType="1"/>
                <a:stCxn id="144593" idx="3"/>
                <a:endCxn id="14459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09" name="Text Box 126">
                <a:extLst>
                  <a:ext uri="{FF2B5EF4-FFF2-40B4-BE49-F238E27FC236}">
                    <a16:creationId xmlns:a16="http://schemas.microsoft.com/office/drawing/2014/main" id="{B2609863-CF73-4210-97CF-53C322199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610" name="Text Box 127">
                <a:extLst>
                  <a:ext uri="{FF2B5EF4-FFF2-40B4-BE49-F238E27FC236}">
                    <a16:creationId xmlns:a16="http://schemas.microsoft.com/office/drawing/2014/main" id="{B26949C7-7442-4805-977C-E9927D7F6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4"/>
                <a:ext cx="173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11" name="Text Box 128">
                <a:extLst>
                  <a:ext uri="{FF2B5EF4-FFF2-40B4-BE49-F238E27FC236}">
                    <a16:creationId xmlns:a16="http://schemas.microsoft.com/office/drawing/2014/main" id="{2AACB25C-DBA1-4A48-A60C-BBE3EDA36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3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612" name="Text Box 129">
                <a:extLst>
                  <a:ext uri="{FF2B5EF4-FFF2-40B4-BE49-F238E27FC236}">
                    <a16:creationId xmlns:a16="http://schemas.microsoft.com/office/drawing/2014/main" id="{2E371661-2962-499B-AFB8-C7AEFA0AC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4613" name="Text Box 130">
                <a:extLst>
                  <a:ext uri="{FF2B5EF4-FFF2-40B4-BE49-F238E27FC236}">
                    <a16:creationId xmlns:a16="http://schemas.microsoft.com/office/drawing/2014/main" id="{84B2E4C8-42B3-4B80-9A3C-5EABCC685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4614" name="Text Box 131">
                <a:extLst>
                  <a:ext uri="{FF2B5EF4-FFF2-40B4-BE49-F238E27FC236}">
                    <a16:creationId xmlns:a16="http://schemas.microsoft.com/office/drawing/2014/main" id="{A3C069F4-040A-4C86-8B9B-5805D4CB0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  <a:endParaRPr lang="en-US" altLang="zh-TW" sz="140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4615" name="Text Box 132">
                <a:extLst>
                  <a:ext uri="{FF2B5EF4-FFF2-40B4-BE49-F238E27FC236}">
                    <a16:creationId xmlns:a16="http://schemas.microsoft.com/office/drawing/2014/main" id="{F6B9BD52-068F-41AB-92C9-1960A6E00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144616" name="Text Box 133">
                <a:extLst>
                  <a:ext uri="{FF2B5EF4-FFF2-40B4-BE49-F238E27FC236}">
                    <a16:creationId xmlns:a16="http://schemas.microsoft.com/office/drawing/2014/main" id="{BE898238-92AF-42AA-BF4E-71D298915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 [C]</a:t>
                </a:r>
              </a:p>
            </p:txBody>
          </p:sp>
          <p:sp>
            <p:nvSpPr>
              <p:cNvPr id="144617" name="Text Box 134">
                <a:extLst>
                  <a:ext uri="{FF2B5EF4-FFF2-40B4-BE49-F238E27FC236}">
                    <a16:creationId xmlns:a16="http://schemas.microsoft.com/office/drawing/2014/main" id="{20072198-B3DD-431C-BE6C-0659B8BF3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4587" name="Text Box 135">
              <a:extLst>
                <a:ext uri="{FF2B5EF4-FFF2-40B4-BE49-F238E27FC236}">
                  <a16:creationId xmlns:a16="http://schemas.microsoft.com/office/drawing/2014/main" id="{0CF4B79E-EB2D-40C5-91E3-0B3EF6C3C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901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C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(C,D),(C,E)</a:t>
              </a:r>
            </a:p>
          </p:txBody>
        </p:sp>
      </p:grpSp>
      <p:grpSp>
        <p:nvGrpSpPr>
          <p:cNvPr id="491656" name="Group 136">
            <a:extLst>
              <a:ext uri="{FF2B5EF4-FFF2-40B4-BE49-F238E27FC236}">
                <a16:creationId xmlns:a16="http://schemas.microsoft.com/office/drawing/2014/main" id="{C7987788-CBB7-415C-8A10-C28E6CD4B11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08275"/>
            <a:ext cx="4346576" cy="1779246"/>
            <a:chOff x="276" y="1940"/>
            <a:chExt cx="2738" cy="1256"/>
          </a:xfrm>
        </p:grpSpPr>
        <p:grpSp>
          <p:nvGrpSpPr>
            <p:cNvPr id="144554" name="Group 137">
              <a:extLst>
                <a:ext uri="{FF2B5EF4-FFF2-40B4-BE49-F238E27FC236}">
                  <a16:creationId xmlns:a16="http://schemas.microsoft.com/office/drawing/2014/main" id="{AE2E2016-81E1-443F-A3A7-5DA22DAA0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80" cy="1256"/>
              <a:chOff x="245" y="712"/>
              <a:chExt cx="1880" cy="1256"/>
            </a:xfrm>
          </p:grpSpPr>
          <p:sp>
            <p:nvSpPr>
              <p:cNvPr id="144556" name="AutoShape 138">
                <a:extLst>
                  <a:ext uri="{FF2B5EF4-FFF2-40B4-BE49-F238E27FC236}">
                    <a16:creationId xmlns:a16="http://schemas.microsoft.com/office/drawing/2014/main" id="{8082F9BD-7DAD-4680-A528-8FB2D838F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4557" name="AutoShape 139">
                <a:extLst>
                  <a:ext uri="{FF2B5EF4-FFF2-40B4-BE49-F238E27FC236}">
                    <a16:creationId xmlns:a16="http://schemas.microsoft.com/office/drawing/2014/main" id="{48007E0E-2A75-4E7C-BC18-7636AC06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4558" name="AutoShape 140">
                <a:extLst>
                  <a:ext uri="{FF2B5EF4-FFF2-40B4-BE49-F238E27FC236}">
                    <a16:creationId xmlns:a16="http://schemas.microsoft.com/office/drawing/2014/main" id="{215A4C2B-FA78-40AC-A55D-7EFCE197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4559" name="AutoShape 141">
                <a:extLst>
                  <a:ext uri="{FF2B5EF4-FFF2-40B4-BE49-F238E27FC236}">
                    <a16:creationId xmlns:a16="http://schemas.microsoft.com/office/drawing/2014/main" id="{7DEC24B6-8C2E-4BC5-84EB-78CA30C82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4560" name="AutoShape 142">
                <a:extLst>
                  <a:ext uri="{FF2B5EF4-FFF2-40B4-BE49-F238E27FC236}">
                    <a16:creationId xmlns:a16="http://schemas.microsoft.com/office/drawing/2014/main" id="{CE954556-00DF-4FF6-A4D1-56BE8AB8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4561" name="AutoShape 143">
                <a:extLst>
                  <a:ext uri="{FF2B5EF4-FFF2-40B4-BE49-F238E27FC236}">
                    <a16:creationId xmlns:a16="http://schemas.microsoft.com/office/drawing/2014/main" id="{667D1ACB-37ED-4AEC-8B75-86E000075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4562" name="AutoShape 144">
                <a:extLst>
                  <a:ext uri="{FF2B5EF4-FFF2-40B4-BE49-F238E27FC236}">
                    <a16:creationId xmlns:a16="http://schemas.microsoft.com/office/drawing/2014/main" id="{A2BF6F20-7984-4E03-ADA0-01964C64447E}"/>
                  </a:ext>
                </a:extLst>
              </p:cNvPr>
              <p:cNvCxnSpPr>
                <a:cxnSpLocks noChangeShapeType="1"/>
                <a:endCxn id="144559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3" name="AutoShape 145">
                <a:extLst>
                  <a:ext uri="{FF2B5EF4-FFF2-40B4-BE49-F238E27FC236}">
                    <a16:creationId xmlns:a16="http://schemas.microsoft.com/office/drawing/2014/main" id="{FA5ABB4E-F059-4958-A44B-DE81B3D30597}"/>
                  </a:ext>
                </a:extLst>
              </p:cNvPr>
              <p:cNvCxnSpPr>
                <a:cxnSpLocks noChangeShapeType="1"/>
                <a:stCxn id="144557" idx="5"/>
                <a:endCxn id="144559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4" name="AutoShape 146">
                <a:extLst>
                  <a:ext uri="{FF2B5EF4-FFF2-40B4-BE49-F238E27FC236}">
                    <a16:creationId xmlns:a16="http://schemas.microsoft.com/office/drawing/2014/main" id="{28AD068B-67DD-480C-AE8B-98E24D88D964}"/>
                  </a:ext>
                </a:extLst>
              </p:cNvPr>
              <p:cNvCxnSpPr>
                <a:cxnSpLocks noChangeShapeType="1"/>
                <a:stCxn id="144559" idx="7"/>
                <a:endCxn id="144558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5" name="AutoShape 147">
                <a:extLst>
                  <a:ext uri="{FF2B5EF4-FFF2-40B4-BE49-F238E27FC236}">
                    <a16:creationId xmlns:a16="http://schemas.microsoft.com/office/drawing/2014/main" id="{47E66026-1B8F-41E6-849D-98777624556B}"/>
                  </a:ext>
                </a:extLst>
              </p:cNvPr>
              <p:cNvCxnSpPr>
                <a:cxnSpLocks noChangeShapeType="1"/>
                <a:stCxn id="144559" idx="6"/>
                <a:endCxn id="144560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6" name="AutoShape 148">
                <a:extLst>
                  <a:ext uri="{FF2B5EF4-FFF2-40B4-BE49-F238E27FC236}">
                    <a16:creationId xmlns:a16="http://schemas.microsoft.com/office/drawing/2014/main" id="{4DD8A80B-0E0B-4B1D-93FD-0659F2B72A04}"/>
                  </a:ext>
                </a:extLst>
              </p:cNvPr>
              <p:cNvCxnSpPr>
                <a:cxnSpLocks noChangeShapeType="1"/>
                <a:stCxn id="144556" idx="6"/>
                <a:endCxn id="144558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7" name="AutoShape 149">
                <a:extLst>
                  <a:ext uri="{FF2B5EF4-FFF2-40B4-BE49-F238E27FC236}">
                    <a16:creationId xmlns:a16="http://schemas.microsoft.com/office/drawing/2014/main" id="{01F21B58-11E3-43ED-941F-03CF6670358A}"/>
                  </a:ext>
                </a:extLst>
              </p:cNvPr>
              <p:cNvCxnSpPr>
                <a:cxnSpLocks noChangeShapeType="1"/>
                <a:stCxn id="144558" idx="6"/>
                <a:endCxn id="144561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8" name="AutoShape 150">
                <a:extLst>
                  <a:ext uri="{FF2B5EF4-FFF2-40B4-BE49-F238E27FC236}">
                    <a16:creationId xmlns:a16="http://schemas.microsoft.com/office/drawing/2014/main" id="{718D8F1D-E236-4030-AA1F-9D1DE037B20A}"/>
                  </a:ext>
                </a:extLst>
              </p:cNvPr>
              <p:cNvCxnSpPr>
                <a:cxnSpLocks noChangeShapeType="1"/>
                <a:stCxn id="144557" idx="7"/>
                <a:endCxn id="144556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69" name="Text Box 151">
                <a:extLst>
                  <a:ext uri="{FF2B5EF4-FFF2-40B4-BE49-F238E27FC236}">
                    <a16:creationId xmlns:a16="http://schemas.microsoft.com/office/drawing/2014/main" id="{0279DC6F-A6CA-46A2-A906-698D7E0A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0" name="Text Box 152">
                <a:extLst>
                  <a:ext uri="{FF2B5EF4-FFF2-40B4-BE49-F238E27FC236}">
                    <a16:creationId xmlns:a16="http://schemas.microsoft.com/office/drawing/2014/main" id="{4EACA377-256A-496F-959E-84E3728D1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1" name="Text Box 153">
                <a:extLst>
                  <a:ext uri="{FF2B5EF4-FFF2-40B4-BE49-F238E27FC236}">
                    <a16:creationId xmlns:a16="http://schemas.microsoft.com/office/drawing/2014/main" id="{B15FD770-A549-4E0B-A8DC-D830756FE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72" name="Text Box 154">
                <a:extLst>
                  <a:ext uri="{FF2B5EF4-FFF2-40B4-BE49-F238E27FC236}">
                    <a16:creationId xmlns:a16="http://schemas.microsoft.com/office/drawing/2014/main" id="{BC4A25B5-86F3-4C8E-B725-1DC03C15D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3" name="Text Box 155">
                <a:extLst>
                  <a:ext uri="{FF2B5EF4-FFF2-40B4-BE49-F238E27FC236}">
                    <a16:creationId xmlns:a16="http://schemas.microsoft.com/office/drawing/2014/main" id="{FB717995-F803-40C0-B8C6-24CF33DFD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4574" name="Text Box 156">
                <a:extLst>
                  <a:ext uri="{FF2B5EF4-FFF2-40B4-BE49-F238E27FC236}">
                    <a16:creationId xmlns:a16="http://schemas.microsoft.com/office/drawing/2014/main" id="{07137133-768E-40D8-A22F-94E0F3971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4575" name="AutoShape 157">
                <a:extLst>
                  <a:ext uri="{FF2B5EF4-FFF2-40B4-BE49-F238E27FC236}">
                    <a16:creationId xmlns:a16="http://schemas.microsoft.com/office/drawing/2014/main" id="{5E30264A-D65B-4C17-B49B-147030860D6F}"/>
                  </a:ext>
                </a:extLst>
              </p:cNvPr>
              <p:cNvCxnSpPr>
                <a:cxnSpLocks noChangeShapeType="1"/>
                <a:stCxn id="144558" idx="4"/>
                <a:endCxn id="144560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76" name="AutoShape 158">
                <a:extLst>
                  <a:ext uri="{FF2B5EF4-FFF2-40B4-BE49-F238E27FC236}">
                    <a16:creationId xmlns:a16="http://schemas.microsoft.com/office/drawing/2014/main" id="{CC9E9779-4B46-4D24-9A3E-6934FF01D83F}"/>
                  </a:ext>
                </a:extLst>
              </p:cNvPr>
              <p:cNvCxnSpPr>
                <a:cxnSpLocks noChangeShapeType="1"/>
                <a:stCxn id="144561" idx="3"/>
                <a:endCxn id="144560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77" name="Text Box 159">
                <a:extLst>
                  <a:ext uri="{FF2B5EF4-FFF2-40B4-BE49-F238E27FC236}">
                    <a16:creationId xmlns:a16="http://schemas.microsoft.com/office/drawing/2014/main" id="{472C7D63-236C-4947-878C-77D8A76A3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78" name="Text Box 160">
                <a:extLst>
                  <a:ext uri="{FF2B5EF4-FFF2-40B4-BE49-F238E27FC236}">
                    <a16:creationId xmlns:a16="http://schemas.microsoft.com/office/drawing/2014/main" id="{09EA4E1A-1AFE-4D0F-AF52-B7E5EBA92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9" name="Text Box 161">
                <a:extLst>
                  <a:ext uri="{FF2B5EF4-FFF2-40B4-BE49-F238E27FC236}">
                    <a16:creationId xmlns:a16="http://schemas.microsoft.com/office/drawing/2014/main" id="{3E03CA01-6213-442E-B471-7E271CCDE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80" name="Text Box 162">
                <a:extLst>
                  <a:ext uri="{FF2B5EF4-FFF2-40B4-BE49-F238E27FC236}">
                    <a16:creationId xmlns:a16="http://schemas.microsoft.com/office/drawing/2014/main" id="{20555D2D-DCC4-4DCF-99F8-107846039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4581" name="Text Box 163">
                <a:extLst>
                  <a:ext uri="{FF2B5EF4-FFF2-40B4-BE49-F238E27FC236}">
                    <a16:creationId xmlns:a16="http://schemas.microsoft.com/office/drawing/2014/main" id="{8EE873A7-8F27-47CA-916C-880BAA61E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4582" name="Text Box 164">
                <a:extLst>
                  <a:ext uri="{FF2B5EF4-FFF2-40B4-BE49-F238E27FC236}">
                    <a16:creationId xmlns:a16="http://schemas.microsoft.com/office/drawing/2014/main" id="{AD37A6D4-119A-4DE3-BD3D-74CA3132F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4583" name="Text Box 165">
                <a:extLst>
                  <a:ext uri="{FF2B5EF4-FFF2-40B4-BE49-F238E27FC236}">
                    <a16:creationId xmlns:a16="http://schemas.microsoft.com/office/drawing/2014/main" id="{570A2EB5-8EBB-47CF-827B-6BB10BBE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144584" name="Text Box 166">
                <a:extLst>
                  <a:ext uri="{FF2B5EF4-FFF2-40B4-BE49-F238E27FC236}">
                    <a16:creationId xmlns:a16="http://schemas.microsoft.com/office/drawing/2014/main" id="{AFA8A289-83E1-4E47-9E6B-0D37F79A1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8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144585" name="Text Box 167">
                <a:extLst>
                  <a:ext uri="{FF2B5EF4-FFF2-40B4-BE49-F238E27FC236}">
                    <a16:creationId xmlns:a16="http://schemas.microsoft.com/office/drawing/2014/main" id="{D36EBAC9-E66A-4FA2-A298-6733FBE23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0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4555" name="Text Box 168">
              <a:extLst>
                <a:ext uri="{FF2B5EF4-FFF2-40B4-BE49-F238E27FC236}">
                  <a16:creationId xmlns:a16="http://schemas.microsoft.com/office/drawing/2014/main" id="{9C9481EC-2E3B-474F-964F-F54487E2F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24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(D,E)</a:t>
              </a:r>
            </a:p>
          </p:txBody>
        </p:sp>
      </p:grpSp>
      <p:grpSp>
        <p:nvGrpSpPr>
          <p:cNvPr id="491689" name="Group 169">
            <a:extLst>
              <a:ext uri="{FF2B5EF4-FFF2-40B4-BE49-F238E27FC236}">
                <a16:creationId xmlns:a16="http://schemas.microsoft.com/office/drawing/2014/main" id="{0C1F8DCC-6B61-48B3-A3AD-5D93C3B046BF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4546600"/>
            <a:ext cx="4500563" cy="1779246"/>
            <a:chOff x="276" y="1940"/>
            <a:chExt cx="2835" cy="1256"/>
          </a:xfrm>
        </p:grpSpPr>
        <p:grpSp>
          <p:nvGrpSpPr>
            <p:cNvPr id="144522" name="Group 170">
              <a:extLst>
                <a:ext uri="{FF2B5EF4-FFF2-40B4-BE49-F238E27FC236}">
                  <a16:creationId xmlns:a16="http://schemas.microsoft.com/office/drawing/2014/main" id="{13BA2609-D80B-4E53-9D75-DF02ACD32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80" cy="1256"/>
              <a:chOff x="245" y="712"/>
              <a:chExt cx="1880" cy="1256"/>
            </a:xfrm>
          </p:grpSpPr>
          <p:sp>
            <p:nvSpPr>
              <p:cNvPr id="144524" name="AutoShape 171">
                <a:extLst>
                  <a:ext uri="{FF2B5EF4-FFF2-40B4-BE49-F238E27FC236}">
                    <a16:creationId xmlns:a16="http://schemas.microsoft.com/office/drawing/2014/main" id="{D0531002-CB0D-4ACE-BCE3-5CCD8127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4525" name="AutoShape 172">
                <a:extLst>
                  <a:ext uri="{FF2B5EF4-FFF2-40B4-BE49-F238E27FC236}">
                    <a16:creationId xmlns:a16="http://schemas.microsoft.com/office/drawing/2014/main" id="{13E7AB48-1A44-4861-9A7F-665B1193E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4526" name="AutoShape 173">
                <a:extLst>
                  <a:ext uri="{FF2B5EF4-FFF2-40B4-BE49-F238E27FC236}">
                    <a16:creationId xmlns:a16="http://schemas.microsoft.com/office/drawing/2014/main" id="{B9639E76-3740-4220-A454-7E22C0F1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4527" name="AutoShape 174">
                <a:extLst>
                  <a:ext uri="{FF2B5EF4-FFF2-40B4-BE49-F238E27FC236}">
                    <a16:creationId xmlns:a16="http://schemas.microsoft.com/office/drawing/2014/main" id="{D413A9BB-A465-4BF5-BF29-761597527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4528" name="AutoShape 175">
                <a:extLst>
                  <a:ext uri="{FF2B5EF4-FFF2-40B4-BE49-F238E27FC236}">
                    <a16:creationId xmlns:a16="http://schemas.microsoft.com/office/drawing/2014/main" id="{3C7EC683-BCEF-4B20-BBE6-554D31F89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4529" name="AutoShape 176">
                <a:extLst>
                  <a:ext uri="{FF2B5EF4-FFF2-40B4-BE49-F238E27FC236}">
                    <a16:creationId xmlns:a16="http://schemas.microsoft.com/office/drawing/2014/main" id="{9122282D-4870-455A-815A-F16FCF2FD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4530" name="AutoShape 177">
                <a:extLst>
                  <a:ext uri="{FF2B5EF4-FFF2-40B4-BE49-F238E27FC236}">
                    <a16:creationId xmlns:a16="http://schemas.microsoft.com/office/drawing/2014/main" id="{95B609F9-6F00-45F4-85A5-9259086BB44A}"/>
                  </a:ext>
                </a:extLst>
              </p:cNvPr>
              <p:cNvCxnSpPr>
                <a:cxnSpLocks noChangeShapeType="1"/>
                <a:endCxn id="144527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1" name="AutoShape 178">
                <a:extLst>
                  <a:ext uri="{FF2B5EF4-FFF2-40B4-BE49-F238E27FC236}">
                    <a16:creationId xmlns:a16="http://schemas.microsoft.com/office/drawing/2014/main" id="{FD0E302C-82A0-4046-A02C-FCE3FA8614CC}"/>
                  </a:ext>
                </a:extLst>
              </p:cNvPr>
              <p:cNvCxnSpPr>
                <a:cxnSpLocks noChangeShapeType="1"/>
                <a:stCxn id="144525" idx="5"/>
                <a:endCxn id="144527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2" name="AutoShape 179">
                <a:extLst>
                  <a:ext uri="{FF2B5EF4-FFF2-40B4-BE49-F238E27FC236}">
                    <a16:creationId xmlns:a16="http://schemas.microsoft.com/office/drawing/2014/main" id="{4E8A681D-8E4C-495E-B380-8C474921F8A6}"/>
                  </a:ext>
                </a:extLst>
              </p:cNvPr>
              <p:cNvCxnSpPr>
                <a:cxnSpLocks noChangeShapeType="1"/>
                <a:stCxn id="144527" idx="7"/>
                <a:endCxn id="144526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3" name="AutoShape 180">
                <a:extLst>
                  <a:ext uri="{FF2B5EF4-FFF2-40B4-BE49-F238E27FC236}">
                    <a16:creationId xmlns:a16="http://schemas.microsoft.com/office/drawing/2014/main" id="{1FB6D6E1-B69B-4158-9775-231F5B26A492}"/>
                  </a:ext>
                </a:extLst>
              </p:cNvPr>
              <p:cNvCxnSpPr>
                <a:cxnSpLocks noChangeShapeType="1"/>
                <a:stCxn id="144527" idx="6"/>
                <a:endCxn id="144528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4" name="AutoShape 181">
                <a:extLst>
                  <a:ext uri="{FF2B5EF4-FFF2-40B4-BE49-F238E27FC236}">
                    <a16:creationId xmlns:a16="http://schemas.microsoft.com/office/drawing/2014/main" id="{D061325F-F30A-4AFF-8308-A6B208CF3127}"/>
                  </a:ext>
                </a:extLst>
              </p:cNvPr>
              <p:cNvCxnSpPr>
                <a:cxnSpLocks noChangeShapeType="1"/>
                <a:stCxn id="144524" idx="6"/>
                <a:endCxn id="144526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5" name="AutoShape 182">
                <a:extLst>
                  <a:ext uri="{FF2B5EF4-FFF2-40B4-BE49-F238E27FC236}">
                    <a16:creationId xmlns:a16="http://schemas.microsoft.com/office/drawing/2014/main" id="{162D0613-C312-4E35-8304-C581D1FEB442}"/>
                  </a:ext>
                </a:extLst>
              </p:cNvPr>
              <p:cNvCxnSpPr>
                <a:cxnSpLocks noChangeShapeType="1"/>
                <a:stCxn id="144526" idx="6"/>
                <a:endCxn id="144529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6" name="AutoShape 183">
                <a:extLst>
                  <a:ext uri="{FF2B5EF4-FFF2-40B4-BE49-F238E27FC236}">
                    <a16:creationId xmlns:a16="http://schemas.microsoft.com/office/drawing/2014/main" id="{78A00270-E33F-4F67-84C3-B255BB432D34}"/>
                  </a:ext>
                </a:extLst>
              </p:cNvPr>
              <p:cNvCxnSpPr>
                <a:cxnSpLocks noChangeShapeType="1"/>
                <a:stCxn id="144525" idx="7"/>
                <a:endCxn id="144524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37" name="Text Box 184">
                <a:extLst>
                  <a:ext uri="{FF2B5EF4-FFF2-40B4-BE49-F238E27FC236}">
                    <a16:creationId xmlns:a16="http://schemas.microsoft.com/office/drawing/2014/main" id="{D3DC2AF7-BC50-4D20-9341-74D2F6DA3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38" name="Text Box 185">
                <a:extLst>
                  <a:ext uri="{FF2B5EF4-FFF2-40B4-BE49-F238E27FC236}">
                    <a16:creationId xmlns:a16="http://schemas.microsoft.com/office/drawing/2014/main" id="{9B2D00B7-24C6-4B06-86AA-F51EB76F8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39" name="Text Box 186">
                <a:extLst>
                  <a:ext uri="{FF2B5EF4-FFF2-40B4-BE49-F238E27FC236}">
                    <a16:creationId xmlns:a16="http://schemas.microsoft.com/office/drawing/2014/main" id="{38575A14-153F-4B6B-9F86-6356DD5CE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40" name="Text Box 187">
                <a:extLst>
                  <a:ext uri="{FF2B5EF4-FFF2-40B4-BE49-F238E27FC236}">
                    <a16:creationId xmlns:a16="http://schemas.microsoft.com/office/drawing/2014/main" id="{9E970CB0-6187-416F-821D-5291FA54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41" name="Text Box 188">
                <a:extLst>
                  <a:ext uri="{FF2B5EF4-FFF2-40B4-BE49-F238E27FC236}">
                    <a16:creationId xmlns:a16="http://schemas.microsoft.com/office/drawing/2014/main" id="{D4E55600-C814-443A-ABEF-9361E39E3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4542" name="Text Box 189">
                <a:extLst>
                  <a:ext uri="{FF2B5EF4-FFF2-40B4-BE49-F238E27FC236}">
                    <a16:creationId xmlns:a16="http://schemas.microsoft.com/office/drawing/2014/main" id="{C9259F41-0EC4-4FFD-92BE-83DEBEDF5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4543" name="AutoShape 190">
                <a:extLst>
                  <a:ext uri="{FF2B5EF4-FFF2-40B4-BE49-F238E27FC236}">
                    <a16:creationId xmlns:a16="http://schemas.microsoft.com/office/drawing/2014/main" id="{52FDF30D-50BB-4921-98F2-EC0FE110BB5A}"/>
                  </a:ext>
                </a:extLst>
              </p:cNvPr>
              <p:cNvCxnSpPr>
                <a:cxnSpLocks noChangeShapeType="1"/>
                <a:stCxn id="144526" idx="4"/>
                <a:endCxn id="144528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44" name="AutoShape 191">
                <a:extLst>
                  <a:ext uri="{FF2B5EF4-FFF2-40B4-BE49-F238E27FC236}">
                    <a16:creationId xmlns:a16="http://schemas.microsoft.com/office/drawing/2014/main" id="{BE795D7B-C4DD-4445-BCF1-A056CBE69133}"/>
                  </a:ext>
                </a:extLst>
              </p:cNvPr>
              <p:cNvCxnSpPr>
                <a:cxnSpLocks noChangeShapeType="1"/>
                <a:stCxn id="144529" idx="3"/>
                <a:endCxn id="144528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45" name="Text Box 192">
                <a:extLst>
                  <a:ext uri="{FF2B5EF4-FFF2-40B4-BE49-F238E27FC236}">
                    <a16:creationId xmlns:a16="http://schemas.microsoft.com/office/drawing/2014/main" id="{805E392D-F56A-4C8B-90FD-2214566C2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46" name="Text Box 193">
                <a:extLst>
                  <a:ext uri="{FF2B5EF4-FFF2-40B4-BE49-F238E27FC236}">
                    <a16:creationId xmlns:a16="http://schemas.microsoft.com/office/drawing/2014/main" id="{1881241F-574C-47FB-9F00-1FF1C6AE0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47" name="Text Box 194">
                <a:extLst>
                  <a:ext uri="{FF2B5EF4-FFF2-40B4-BE49-F238E27FC236}">
                    <a16:creationId xmlns:a16="http://schemas.microsoft.com/office/drawing/2014/main" id="{50843780-1556-4D5D-B323-5034AD283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48" name="Text Box 195">
                <a:extLst>
                  <a:ext uri="{FF2B5EF4-FFF2-40B4-BE49-F238E27FC236}">
                    <a16:creationId xmlns:a16="http://schemas.microsoft.com/office/drawing/2014/main" id="{F1ECC119-EBDD-4769-9065-DE8B445B8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3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4549" name="Text Box 196">
                <a:extLst>
                  <a:ext uri="{FF2B5EF4-FFF2-40B4-BE49-F238E27FC236}">
                    <a16:creationId xmlns:a16="http://schemas.microsoft.com/office/drawing/2014/main" id="{86D5A5FA-B744-414E-8482-7B9D01A17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4550" name="Text Box 197">
                <a:extLst>
                  <a:ext uri="{FF2B5EF4-FFF2-40B4-BE49-F238E27FC236}">
                    <a16:creationId xmlns:a16="http://schemas.microsoft.com/office/drawing/2014/main" id="{3C35C6B8-EF1F-4288-A290-BDBFE54AC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4551" name="Text Box 198">
                <a:extLst>
                  <a:ext uri="{FF2B5EF4-FFF2-40B4-BE49-F238E27FC236}">
                    <a16:creationId xmlns:a16="http://schemas.microsoft.com/office/drawing/2014/main" id="{8E1444F9-6192-4B6A-9DBC-D855DA657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144552" name="Text Box 199">
                <a:extLst>
                  <a:ext uri="{FF2B5EF4-FFF2-40B4-BE49-F238E27FC236}">
                    <a16:creationId xmlns:a16="http://schemas.microsoft.com/office/drawing/2014/main" id="{8657B1CC-E5EB-40EF-AD7E-1131AA2E4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8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144553" name="Text Box 200">
                <a:extLst>
                  <a:ext uri="{FF2B5EF4-FFF2-40B4-BE49-F238E27FC236}">
                    <a16:creationId xmlns:a16="http://schemas.microsoft.com/office/drawing/2014/main" id="{7CC39288-C771-479A-B562-382C09201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0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4523" name="Text Box 201">
              <a:extLst>
                <a:ext uri="{FF2B5EF4-FFF2-40B4-BE49-F238E27FC236}">
                  <a16:creationId xmlns:a16="http://schemas.microsoft.com/office/drawing/2014/main" id="{49EF2AF4-5D10-488B-8E57-DDDE691B6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92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=∅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DONE!!</a:t>
              </a:r>
            </a:p>
          </p:txBody>
        </p:sp>
      </p:grpSp>
      <p:grpSp>
        <p:nvGrpSpPr>
          <p:cNvPr id="491785" name="Group 265">
            <a:extLst>
              <a:ext uri="{FF2B5EF4-FFF2-40B4-BE49-F238E27FC236}">
                <a16:creationId xmlns:a16="http://schemas.microsoft.com/office/drawing/2014/main" id="{B7EDDCBD-09B6-4C17-A49E-CC843DE64687}"/>
              </a:ext>
            </a:extLst>
          </p:cNvPr>
          <p:cNvGrpSpPr>
            <a:grpSpLocks/>
          </p:cNvGrpSpPr>
          <p:nvPr/>
        </p:nvGrpSpPr>
        <p:grpSpPr bwMode="auto">
          <a:xfrm>
            <a:off x="6303963" y="1487489"/>
            <a:ext cx="2538412" cy="731837"/>
            <a:chOff x="3251" y="937"/>
            <a:chExt cx="1599" cy="461"/>
          </a:xfrm>
        </p:grpSpPr>
        <p:grpSp>
          <p:nvGrpSpPr>
            <p:cNvPr id="144504" name="Group 208">
              <a:extLst>
                <a:ext uri="{FF2B5EF4-FFF2-40B4-BE49-F238E27FC236}">
                  <a16:creationId xmlns:a16="http://schemas.microsoft.com/office/drawing/2014/main" id="{1845FC3C-C80F-4058-BCE0-9D5350160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942"/>
              <a:ext cx="469" cy="453"/>
              <a:chOff x="2858" y="741"/>
              <a:chExt cx="469" cy="453"/>
            </a:xfrm>
          </p:grpSpPr>
          <p:sp>
            <p:nvSpPr>
              <p:cNvPr id="144517" name="Text Box 209">
                <a:extLst>
                  <a:ext uri="{FF2B5EF4-FFF2-40B4-BE49-F238E27FC236}">
                    <a16:creationId xmlns:a16="http://schemas.microsoft.com/office/drawing/2014/main" id="{2DF26BC3-C36A-4D22-9D16-CBE5BE2D0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4518" name="Text Box 210">
                <a:extLst>
                  <a:ext uri="{FF2B5EF4-FFF2-40B4-BE49-F238E27FC236}">
                    <a16:creationId xmlns:a16="http://schemas.microsoft.com/office/drawing/2014/main" id="{DA190CA7-EA0F-4B0C-8A79-A1A78B475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19" name="Text Box 211">
                <a:extLst>
                  <a:ext uri="{FF2B5EF4-FFF2-40B4-BE49-F238E27FC236}">
                    <a16:creationId xmlns:a16="http://schemas.microsoft.com/office/drawing/2014/main" id="{47FB9FCC-44E9-42F2-B147-38497C9BD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20" name="Line 212">
                <a:extLst>
                  <a:ext uri="{FF2B5EF4-FFF2-40B4-BE49-F238E27FC236}">
                    <a16:creationId xmlns:a16="http://schemas.microsoft.com/office/drawing/2014/main" id="{BB58AE22-4CDA-42F1-9A7F-6CB765A64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21" name="Line 213">
                <a:extLst>
                  <a:ext uri="{FF2B5EF4-FFF2-40B4-BE49-F238E27FC236}">
                    <a16:creationId xmlns:a16="http://schemas.microsoft.com/office/drawing/2014/main" id="{64655AA9-E278-4F39-9780-621118287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505" name="Group 214">
              <a:extLst>
                <a:ext uri="{FF2B5EF4-FFF2-40B4-BE49-F238E27FC236}">
                  <a16:creationId xmlns:a16="http://schemas.microsoft.com/office/drawing/2014/main" id="{8C80B159-82E4-4633-8AC7-4E750D941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937"/>
              <a:ext cx="469" cy="453"/>
              <a:chOff x="2858" y="741"/>
              <a:chExt cx="469" cy="453"/>
            </a:xfrm>
          </p:grpSpPr>
          <p:sp>
            <p:nvSpPr>
              <p:cNvPr id="144512" name="Text Box 215">
                <a:extLst>
                  <a:ext uri="{FF2B5EF4-FFF2-40B4-BE49-F238E27FC236}">
                    <a16:creationId xmlns:a16="http://schemas.microsoft.com/office/drawing/2014/main" id="{D276E15A-32A1-4F42-935E-A480FF8E7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13" name="Text Box 216">
                <a:extLst>
                  <a:ext uri="{FF2B5EF4-FFF2-40B4-BE49-F238E27FC236}">
                    <a16:creationId xmlns:a16="http://schemas.microsoft.com/office/drawing/2014/main" id="{EF430E52-8A9C-4CA4-8E74-F232ABC5D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14" name="Text Box 217">
                <a:extLst>
                  <a:ext uri="{FF2B5EF4-FFF2-40B4-BE49-F238E27FC236}">
                    <a16:creationId xmlns:a16="http://schemas.microsoft.com/office/drawing/2014/main" id="{D53E685A-1101-4951-8189-857BEA413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15" name="Line 218">
                <a:extLst>
                  <a:ext uri="{FF2B5EF4-FFF2-40B4-BE49-F238E27FC236}">
                    <a16:creationId xmlns:a16="http://schemas.microsoft.com/office/drawing/2014/main" id="{66DDB555-FC61-45FA-8F6D-83A78E609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16" name="Line 219">
                <a:extLst>
                  <a:ext uri="{FF2B5EF4-FFF2-40B4-BE49-F238E27FC236}">
                    <a16:creationId xmlns:a16="http://schemas.microsoft.com/office/drawing/2014/main" id="{F193F7D0-D33A-40ED-844B-CFB7B7F9E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506" name="Group 220">
              <a:extLst>
                <a:ext uri="{FF2B5EF4-FFF2-40B4-BE49-F238E27FC236}">
                  <a16:creationId xmlns:a16="http://schemas.microsoft.com/office/drawing/2014/main" id="{EA588FA8-F136-4B40-915F-187F1114F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" y="945"/>
              <a:ext cx="469" cy="453"/>
              <a:chOff x="2858" y="741"/>
              <a:chExt cx="469" cy="453"/>
            </a:xfrm>
          </p:grpSpPr>
          <p:sp>
            <p:nvSpPr>
              <p:cNvPr id="144507" name="Text Box 221">
                <a:extLst>
                  <a:ext uri="{FF2B5EF4-FFF2-40B4-BE49-F238E27FC236}">
                    <a16:creationId xmlns:a16="http://schemas.microsoft.com/office/drawing/2014/main" id="{16580C4B-0D83-4726-A6F3-C92F428C4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08" name="Text Box 222">
                <a:extLst>
                  <a:ext uri="{FF2B5EF4-FFF2-40B4-BE49-F238E27FC236}">
                    <a16:creationId xmlns:a16="http://schemas.microsoft.com/office/drawing/2014/main" id="{21D6351D-904E-4E13-A57E-16F0F265C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09" name="Text Box 223">
                <a:extLst>
                  <a:ext uri="{FF2B5EF4-FFF2-40B4-BE49-F238E27FC236}">
                    <a16:creationId xmlns:a16="http://schemas.microsoft.com/office/drawing/2014/main" id="{2306BB22-2D12-4DEF-A6CE-4B23464F2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44510" name="Line 224">
                <a:extLst>
                  <a:ext uri="{FF2B5EF4-FFF2-40B4-BE49-F238E27FC236}">
                    <a16:creationId xmlns:a16="http://schemas.microsoft.com/office/drawing/2014/main" id="{F181D642-965C-49D8-870C-82024BC29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11" name="Line 225">
                <a:extLst>
                  <a:ext uri="{FF2B5EF4-FFF2-40B4-BE49-F238E27FC236}">
                    <a16:creationId xmlns:a16="http://schemas.microsoft.com/office/drawing/2014/main" id="{2FA53D00-B031-44A6-8C1E-B02A706DA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84" name="Group 264">
            <a:extLst>
              <a:ext uri="{FF2B5EF4-FFF2-40B4-BE49-F238E27FC236}">
                <a16:creationId xmlns:a16="http://schemas.microsoft.com/office/drawing/2014/main" id="{758EC8AB-2940-4570-AD5B-ADCE9BDF72B1}"/>
              </a:ext>
            </a:extLst>
          </p:cNvPr>
          <p:cNvGrpSpPr>
            <a:grpSpLocks/>
          </p:cNvGrpSpPr>
          <p:nvPr/>
        </p:nvGrpSpPr>
        <p:grpSpPr bwMode="auto">
          <a:xfrm>
            <a:off x="6856414" y="3055939"/>
            <a:ext cx="1563687" cy="725487"/>
            <a:chOff x="3599" y="1925"/>
            <a:chExt cx="985" cy="457"/>
          </a:xfrm>
        </p:grpSpPr>
        <p:grpSp>
          <p:nvGrpSpPr>
            <p:cNvPr id="144492" name="Group 233">
              <a:extLst>
                <a:ext uri="{FF2B5EF4-FFF2-40B4-BE49-F238E27FC236}">
                  <a16:creationId xmlns:a16="http://schemas.microsoft.com/office/drawing/2014/main" id="{49C7F066-D8C4-4F29-9B6A-426C07585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929"/>
              <a:ext cx="469" cy="453"/>
              <a:chOff x="2858" y="741"/>
              <a:chExt cx="469" cy="453"/>
            </a:xfrm>
          </p:grpSpPr>
          <p:sp>
            <p:nvSpPr>
              <p:cNvPr id="144499" name="Text Box 234">
                <a:extLst>
                  <a:ext uri="{FF2B5EF4-FFF2-40B4-BE49-F238E27FC236}">
                    <a16:creationId xmlns:a16="http://schemas.microsoft.com/office/drawing/2014/main" id="{32F8B2EC-515B-4594-9596-9863F8A71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44500" name="Text Box 235">
                <a:extLst>
                  <a:ext uri="{FF2B5EF4-FFF2-40B4-BE49-F238E27FC236}">
                    <a16:creationId xmlns:a16="http://schemas.microsoft.com/office/drawing/2014/main" id="{25B78B1D-A1B8-48EE-B36D-45D1482B1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01" name="Text Box 236">
                <a:extLst>
                  <a:ext uri="{FF2B5EF4-FFF2-40B4-BE49-F238E27FC236}">
                    <a16:creationId xmlns:a16="http://schemas.microsoft.com/office/drawing/2014/main" id="{D47EAAF9-60D2-4971-8FA0-949888A06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02" name="Line 237">
                <a:extLst>
                  <a:ext uri="{FF2B5EF4-FFF2-40B4-BE49-F238E27FC236}">
                    <a16:creationId xmlns:a16="http://schemas.microsoft.com/office/drawing/2014/main" id="{58A4FE90-5F50-416B-881E-84A479229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03" name="Line 238">
                <a:extLst>
                  <a:ext uri="{FF2B5EF4-FFF2-40B4-BE49-F238E27FC236}">
                    <a16:creationId xmlns:a16="http://schemas.microsoft.com/office/drawing/2014/main" id="{5860E674-2A33-4E61-9F03-3F92AFE38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493" name="Group 245">
              <a:extLst>
                <a:ext uri="{FF2B5EF4-FFF2-40B4-BE49-F238E27FC236}">
                  <a16:creationId xmlns:a16="http://schemas.microsoft.com/office/drawing/2014/main" id="{AFB214C6-91F4-412B-958F-AD0B63A26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" y="1925"/>
              <a:ext cx="469" cy="453"/>
              <a:chOff x="2858" y="741"/>
              <a:chExt cx="469" cy="453"/>
            </a:xfrm>
          </p:grpSpPr>
          <p:sp>
            <p:nvSpPr>
              <p:cNvPr id="144494" name="Text Box 246">
                <a:extLst>
                  <a:ext uri="{FF2B5EF4-FFF2-40B4-BE49-F238E27FC236}">
                    <a16:creationId xmlns:a16="http://schemas.microsoft.com/office/drawing/2014/main" id="{4A7C0B5D-831D-4673-9EDB-E65DE767D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4495" name="Text Box 247">
                <a:extLst>
                  <a:ext uri="{FF2B5EF4-FFF2-40B4-BE49-F238E27FC236}">
                    <a16:creationId xmlns:a16="http://schemas.microsoft.com/office/drawing/2014/main" id="{16DF9E11-D06D-4E72-8360-DFF76E160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496" name="Text Box 248">
                <a:extLst>
                  <a:ext uri="{FF2B5EF4-FFF2-40B4-BE49-F238E27FC236}">
                    <a16:creationId xmlns:a16="http://schemas.microsoft.com/office/drawing/2014/main" id="{2E2288CB-1345-4599-90EF-EADA83B55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497" name="Line 249">
                <a:extLst>
                  <a:ext uri="{FF2B5EF4-FFF2-40B4-BE49-F238E27FC236}">
                    <a16:creationId xmlns:a16="http://schemas.microsoft.com/office/drawing/2014/main" id="{0F77B41E-DB16-475F-AD46-D700ECD32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498" name="Line 250">
                <a:extLst>
                  <a:ext uri="{FF2B5EF4-FFF2-40B4-BE49-F238E27FC236}">
                    <a16:creationId xmlns:a16="http://schemas.microsoft.com/office/drawing/2014/main" id="{1F05BA9D-78FD-4399-B924-E2CD92D67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72" name="Group 252">
            <a:extLst>
              <a:ext uri="{FF2B5EF4-FFF2-40B4-BE49-F238E27FC236}">
                <a16:creationId xmlns:a16="http://schemas.microsoft.com/office/drawing/2014/main" id="{C2B50B57-9028-4326-A9C1-76A656B04FB9}"/>
              </a:ext>
            </a:extLst>
          </p:cNvPr>
          <p:cNvGrpSpPr>
            <a:grpSpLocks/>
          </p:cNvGrpSpPr>
          <p:nvPr/>
        </p:nvGrpSpPr>
        <p:grpSpPr bwMode="auto">
          <a:xfrm>
            <a:off x="7335839" y="4705350"/>
            <a:ext cx="744537" cy="719138"/>
            <a:chOff x="2858" y="741"/>
            <a:chExt cx="469" cy="453"/>
          </a:xfrm>
        </p:grpSpPr>
        <p:sp>
          <p:nvSpPr>
            <p:cNvPr id="144487" name="Text Box 253">
              <a:extLst>
                <a:ext uri="{FF2B5EF4-FFF2-40B4-BE49-F238E27FC236}">
                  <a16:creationId xmlns:a16="http://schemas.microsoft.com/office/drawing/2014/main" id="{A74524A3-274A-4257-9199-FE15C6981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741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144488" name="Text Box 254">
              <a:extLst>
                <a:ext uri="{FF2B5EF4-FFF2-40B4-BE49-F238E27FC236}">
                  <a16:creationId xmlns:a16="http://schemas.microsoft.com/office/drawing/2014/main" id="{F8851D6A-A06F-4E1F-91B9-864A72A9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1002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144489" name="Text Box 255">
              <a:extLst>
                <a:ext uri="{FF2B5EF4-FFF2-40B4-BE49-F238E27FC236}">
                  <a16:creationId xmlns:a16="http://schemas.microsoft.com/office/drawing/2014/main" id="{108EA11E-BA92-45C8-AD02-AC36ED36F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997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144490" name="Line 256">
              <a:extLst>
                <a:ext uri="{FF2B5EF4-FFF2-40B4-BE49-F238E27FC236}">
                  <a16:creationId xmlns:a16="http://schemas.microsoft.com/office/drawing/2014/main" id="{732C1FE4-99CC-485F-BA9E-A404AE4B8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2" y="878"/>
              <a:ext cx="83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91" name="Line 257">
              <a:extLst>
                <a:ext uri="{FF2B5EF4-FFF2-40B4-BE49-F238E27FC236}">
                  <a16:creationId xmlns:a16="http://schemas.microsoft.com/office/drawing/2014/main" id="{F3DE3D58-CD8D-4C22-904A-92A1A352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878"/>
              <a:ext cx="82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786" name="Text Box 266">
            <a:extLst>
              <a:ext uri="{FF2B5EF4-FFF2-40B4-BE49-F238E27FC236}">
                <a16:creationId xmlns:a16="http://schemas.microsoft.com/office/drawing/2014/main" id="{3BCEA73D-5EB7-41DF-959A-CEC1871B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892176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</a:p>
        </p:txBody>
      </p:sp>
      <p:graphicFrame>
        <p:nvGraphicFramePr>
          <p:cNvPr id="491787" name="Group 267">
            <a:extLst>
              <a:ext uri="{FF2B5EF4-FFF2-40B4-BE49-F238E27FC236}">
                <a16:creationId xmlns:a16="http://schemas.microsoft.com/office/drawing/2014/main" id="{7DB16FE2-1083-43A7-8EA1-238CE6EF1AA6}"/>
              </a:ext>
            </a:extLst>
          </p:cNvPr>
          <p:cNvGraphicFramePr>
            <a:graphicFrameLocks noGrp="1"/>
          </p:cNvGraphicFramePr>
          <p:nvPr/>
        </p:nvGraphicFramePr>
        <p:xfrm>
          <a:off x="6892926" y="2239963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07" name="Text Box 287">
            <a:extLst>
              <a:ext uri="{FF2B5EF4-FFF2-40B4-BE49-F238E27FC236}">
                <a16:creationId xmlns:a16="http://schemas.microsoft.com/office/drawing/2014/main" id="{65998AC1-7AC8-4CD2-B0DB-AD73BFEE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6" y="2247901"/>
            <a:ext cx="1208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08" name="Group 288">
            <a:extLst>
              <a:ext uri="{FF2B5EF4-FFF2-40B4-BE49-F238E27FC236}">
                <a16:creationId xmlns:a16="http://schemas.microsoft.com/office/drawing/2014/main" id="{F3E53AD2-2FC0-4D19-9EDF-69933597816B}"/>
              </a:ext>
            </a:extLst>
          </p:cNvPr>
          <p:cNvGraphicFramePr>
            <a:graphicFrameLocks noGrp="1"/>
          </p:cNvGraphicFramePr>
          <p:nvPr/>
        </p:nvGraphicFramePr>
        <p:xfrm>
          <a:off x="6916738" y="2597150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35" name="Group 315">
            <a:extLst>
              <a:ext uri="{FF2B5EF4-FFF2-40B4-BE49-F238E27FC236}">
                <a16:creationId xmlns:a16="http://schemas.microsoft.com/office/drawing/2014/main" id="{7C8631A3-E0E8-4067-9C0E-5193914ADBF8}"/>
              </a:ext>
            </a:extLst>
          </p:cNvPr>
          <p:cNvGraphicFramePr>
            <a:graphicFrameLocks noGrp="1"/>
          </p:cNvGraphicFramePr>
          <p:nvPr/>
        </p:nvGraphicFramePr>
        <p:xfrm>
          <a:off x="6921501" y="3806825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55" name="Text Box 335">
            <a:extLst>
              <a:ext uri="{FF2B5EF4-FFF2-40B4-BE49-F238E27FC236}">
                <a16:creationId xmlns:a16="http://schemas.microsoft.com/office/drawing/2014/main" id="{F198CAC9-9D92-4029-A073-4AF26780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1" y="3814764"/>
            <a:ext cx="1208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56" name="Group 336">
            <a:extLst>
              <a:ext uri="{FF2B5EF4-FFF2-40B4-BE49-F238E27FC236}">
                <a16:creationId xmlns:a16="http://schemas.microsoft.com/office/drawing/2014/main" id="{8C50AF71-165E-48D6-AB65-5A520051070B}"/>
              </a:ext>
            </a:extLst>
          </p:cNvPr>
          <p:cNvGraphicFramePr>
            <a:graphicFrameLocks noGrp="1"/>
          </p:cNvGraphicFramePr>
          <p:nvPr/>
        </p:nvGraphicFramePr>
        <p:xfrm>
          <a:off x="6945313" y="4164013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83" name="Group 363">
            <a:extLst>
              <a:ext uri="{FF2B5EF4-FFF2-40B4-BE49-F238E27FC236}">
                <a16:creationId xmlns:a16="http://schemas.microsoft.com/office/drawing/2014/main" id="{7FCF8B99-56F2-4EA8-9B88-AE4D963637DF}"/>
              </a:ext>
            </a:extLst>
          </p:cNvPr>
          <p:cNvGraphicFramePr>
            <a:graphicFrameLocks noGrp="1"/>
          </p:cNvGraphicFramePr>
          <p:nvPr/>
        </p:nvGraphicFramePr>
        <p:xfrm>
          <a:off x="6950076" y="5432425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903" name="Text Box 383">
            <a:extLst>
              <a:ext uri="{FF2B5EF4-FFF2-40B4-BE49-F238E27FC236}">
                <a16:creationId xmlns:a16="http://schemas.microsoft.com/office/drawing/2014/main" id="{B3E3378D-BA94-40B5-84A8-548E47E7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6" y="5440364"/>
            <a:ext cx="1208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904" name="Group 384">
            <a:extLst>
              <a:ext uri="{FF2B5EF4-FFF2-40B4-BE49-F238E27FC236}">
                <a16:creationId xmlns:a16="http://schemas.microsoft.com/office/drawing/2014/main" id="{2FF0CF0B-97A0-4D3E-AC4B-3D0D92F47D2D}"/>
              </a:ext>
            </a:extLst>
          </p:cNvPr>
          <p:cNvGraphicFramePr>
            <a:graphicFrameLocks noGrp="1"/>
          </p:cNvGraphicFramePr>
          <p:nvPr/>
        </p:nvGraphicFramePr>
        <p:xfrm>
          <a:off x="6973888" y="5789613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484" name="Rectangle 411">
            <a:extLst>
              <a:ext uri="{FF2B5EF4-FFF2-40B4-BE49-F238E27FC236}">
                <a16:creationId xmlns:a16="http://schemas.microsoft.com/office/drawing/2014/main" id="{59773A19-4556-4DB3-A953-5B75571F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0"/>
            <a:ext cx="85867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800">
                <a:solidFill>
                  <a:schemeClr val="tx2"/>
                </a:solidFill>
                <a:ea typeface="新細明體" panose="02020500000000000000" pitchFamily="18" charset="-120"/>
              </a:rPr>
              <a:t>Binary Heap &amp; Dial</a:t>
            </a:r>
            <a:r>
              <a:rPr lang="en-US" altLang="zh-TW" sz="38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>
                <a:solidFill>
                  <a:schemeClr val="tx2"/>
                </a:solidFill>
                <a:ea typeface="新細明體" panose="02020500000000000000" pitchFamily="18" charset="-120"/>
              </a:rPr>
              <a:t>s implementation-2</a:t>
            </a:r>
          </a:p>
        </p:txBody>
      </p:sp>
      <p:sp>
        <p:nvSpPr>
          <p:cNvPr id="144485" name="Text Box 413">
            <a:extLst>
              <a:ext uri="{FF2B5EF4-FFF2-40B4-BE49-F238E27FC236}">
                <a16:creationId xmlns:a16="http://schemas.microsoft.com/office/drawing/2014/main" id="{0FD208E5-90F3-470B-BCB7-4A6C5D78C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825" y="4703764"/>
            <a:ext cx="10215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Trace Paths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s-B-A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s-B-C-D-E</a:t>
            </a:r>
          </a:p>
        </p:txBody>
      </p:sp>
      <p:sp>
        <p:nvSpPr>
          <p:cNvPr id="144486" name="Text Box 415">
            <a:extLst>
              <a:ext uri="{FF2B5EF4-FFF2-40B4-BE49-F238E27FC236}">
                <a16:creationId xmlns:a16="http://schemas.microsoft.com/office/drawing/2014/main" id="{5CABC09F-0E38-4A8D-A3BD-71CEFA99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86" grpId="0"/>
      <p:bldP spid="491807" grpId="0"/>
      <p:bldP spid="491855" grpId="0"/>
      <p:bldP spid="4919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投影片編號版面配置區 5">
            <a:extLst>
              <a:ext uri="{FF2B5EF4-FFF2-40B4-BE49-F238E27FC236}">
                <a16:creationId xmlns:a16="http://schemas.microsoft.com/office/drawing/2014/main" id="{ECBAA271-E2FF-496D-BD8B-5BF4FDA6A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212FF2-7C43-4FF4-8570-9F4DA4C6B95C}" type="slidenum">
              <a:rPr lang="zh-TW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2B7815FB-E6C7-492F-96A3-CAB72B68C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Number of Paths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9D65CEE3-21F3-49A5-9526-6E8DDCB8FD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5744" y="930275"/>
            <a:ext cx="9180513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How many paths of p edges between 2 specific vertices?</a:t>
            </a:r>
          </a:p>
          <a:p>
            <a:pPr marL="0" indent="0"/>
            <a:r>
              <a:rPr lang="en-US" altLang="zh-TW" sz="700" dirty="0">
                <a:ea typeface="新細明體" panose="02020500000000000000" pitchFamily="18" charset="-120"/>
              </a:rPr>
              <a:t>		</a:t>
            </a:r>
          </a:p>
          <a:p>
            <a:pPr marL="0" indent="0"/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4.7 Given a graph G with vertices V, edges E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the # paths of p edges from vertex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to vertex j is the (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baseline="30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entry of A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where A is the adjacency matrix</a:t>
            </a:r>
          </a:p>
          <a:p>
            <a:pPr marL="0" indent="0"/>
            <a:endParaRPr lang="en-US" altLang="zh-TW" sz="7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e.g.,: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Paths of 3 edges from 3 to 4: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3-1-2-4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3-2-1-4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Paths of 3 edges from 4 to 2: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4-1-3-2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4-1-4-2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4-2-1-2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4-2-3-2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4-2-4-2</a:t>
            </a:r>
          </a:p>
        </p:txBody>
      </p:sp>
      <p:graphicFrame>
        <p:nvGraphicFramePr>
          <p:cNvPr id="146437" name="Object 37">
            <a:extLst>
              <a:ext uri="{FF2B5EF4-FFF2-40B4-BE49-F238E27FC236}">
                <a16:creationId xmlns:a16="http://schemas.microsoft.com/office/drawing/2014/main" id="{80C8BDE1-D230-4298-AB6D-92B1C425315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40175" y="2517775"/>
          <a:ext cx="64706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4" name="Equation" r:id="rId4" imgW="3683000" imgH="914400" progId="Equation.DSMT4">
                  <p:embed/>
                </p:oleObj>
              </mc:Choice>
              <mc:Fallback>
                <p:oleObj name="Equation" r:id="rId4" imgW="3683000" imgH="914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517775"/>
                        <a:ext cx="64706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8" name="Group 50">
            <a:extLst>
              <a:ext uri="{FF2B5EF4-FFF2-40B4-BE49-F238E27FC236}">
                <a16:creationId xmlns:a16="http://schemas.microsoft.com/office/drawing/2014/main" id="{0503C177-D742-4274-95D7-2E992E16157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757489"/>
            <a:ext cx="914400" cy="877887"/>
            <a:chOff x="417" y="2880"/>
            <a:chExt cx="576" cy="553"/>
          </a:xfrm>
        </p:grpSpPr>
        <p:sp>
          <p:nvSpPr>
            <p:cNvPr id="146442" name="Text Box 40">
              <a:extLst>
                <a:ext uri="{FF2B5EF4-FFF2-40B4-BE49-F238E27FC236}">
                  <a16:creationId xmlns:a16="http://schemas.microsoft.com/office/drawing/2014/main" id="{3A94D1EB-7956-4FB2-8ECA-F59254273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8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6443" name="Text Box 41">
              <a:extLst>
                <a:ext uri="{FF2B5EF4-FFF2-40B4-BE49-F238E27FC236}">
                  <a16:creationId xmlns:a16="http://schemas.microsoft.com/office/drawing/2014/main" id="{41419FEC-FECB-41B6-A4B3-8B4F063F4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289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6444" name="Text Box 42">
              <a:extLst>
                <a:ext uri="{FF2B5EF4-FFF2-40B4-BE49-F238E27FC236}">
                  <a16:creationId xmlns:a16="http://schemas.microsoft.com/office/drawing/2014/main" id="{86C848F5-9536-4E49-8EAA-15AD54F75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323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6445" name="Text Box 43">
              <a:extLst>
                <a:ext uri="{FF2B5EF4-FFF2-40B4-BE49-F238E27FC236}">
                  <a16:creationId xmlns:a16="http://schemas.microsoft.com/office/drawing/2014/main" id="{ED265053-AC72-48E8-82FE-0CE86FE0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2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6446" name="Line 45">
              <a:extLst>
                <a:ext uri="{FF2B5EF4-FFF2-40B4-BE49-F238E27FC236}">
                  <a16:creationId xmlns:a16="http://schemas.microsoft.com/office/drawing/2014/main" id="{56252555-3582-474C-BE1F-C6CC379EA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035"/>
              <a:ext cx="292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47" name="Line 46">
              <a:extLst>
                <a:ext uri="{FF2B5EF4-FFF2-40B4-BE49-F238E27FC236}">
                  <a16:creationId xmlns:a16="http://schemas.microsoft.com/office/drawing/2014/main" id="{829691FC-E13A-43FE-AE03-D45CF1E1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81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48" name="Line 47">
              <a:extLst>
                <a:ext uri="{FF2B5EF4-FFF2-40B4-BE49-F238E27FC236}">
                  <a16:creationId xmlns:a16="http://schemas.microsoft.com/office/drawing/2014/main" id="{0549983F-BE1E-4575-9943-940F1E1D6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3045"/>
              <a:ext cx="32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49" name="Line 48">
              <a:extLst>
                <a:ext uri="{FF2B5EF4-FFF2-40B4-BE49-F238E27FC236}">
                  <a16:creationId xmlns:a16="http://schemas.microsoft.com/office/drawing/2014/main" id="{EEB87AE0-991E-4A87-AC25-176752E3D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05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50" name="Line 49">
              <a:extLst>
                <a:ext uri="{FF2B5EF4-FFF2-40B4-BE49-F238E27FC236}">
                  <a16:creationId xmlns:a16="http://schemas.microsoft.com/office/drawing/2014/main" id="{F1155E26-71A2-45EE-827C-6FA45704D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3048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439" name="Object 51">
                <a:extLst>
                  <a:ext uri="{FF2B5EF4-FFF2-40B4-BE49-F238E27FC236}">
                    <a16:creationId xmlns:a16="http://schemas.microsoft.com/office/drawing/2014/main" id="{006C9C48-4859-4456-AAAA-769C0D30A080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586833" y="4406901"/>
                <a:ext cx="7343775" cy="5270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6439" name="Object 51">
                <a:extLst>
                  <a:ext uri="{FF2B5EF4-FFF2-40B4-BE49-F238E27FC236}">
                    <a16:creationId xmlns:a16="http://schemas.microsoft.com/office/drawing/2014/main" id="{006C9C48-4859-4456-AAAA-769C0D30A08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586833" y="4406901"/>
                <a:ext cx="7343775" cy="527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440" name="Object 53">
                <a:extLst>
                  <a:ext uri="{FF2B5EF4-FFF2-40B4-BE49-F238E27FC236}">
                    <a16:creationId xmlns:a16="http://schemas.microsoft.com/office/drawing/2014/main" id="{4CA36F42-4784-46E0-A523-742800D7EAF7}"/>
                  </a:ext>
                </a:extLst>
              </p:cNvPr>
              <p:cNvSpPr txBox="1"/>
              <p:nvPr/>
            </p:nvSpPr>
            <p:spPr bwMode="auto">
              <a:xfrm>
                <a:off x="2254251" y="5372965"/>
                <a:ext cx="8563655" cy="89534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zh-TW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6440" name="Object 53">
                <a:extLst>
                  <a:ext uri="{FF2B5EF4-FFF2-40B4-BE49-F238E27FC236}">
                    <a16:creationId xmlns:a16="http://schemas.microsoft.com/office/drawing/2014/main" id="{4CA36F42-4784-46E0-A523-742800D7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251" y="5372965"/>
                <a:ext cx="8563655" cy="89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441" name="Text Box 55">
            <a:extLst>
              <a:ext uri="{FF2B5EF4-FFF2-40B4-BE49-F238E27FC236}">
                <a16:creationId xmlns:a16="http://schemas.microsoft.com/office/drawing/2014/main" id="{1FD766DA-A47C-4187-B333-E7926401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投影片編號版面配置區 4">
            <a:extLst>
              <a:ext uri="{FF2B5EF4-FFF2-40B4-BE49-F238E27FC236}">
                <a16:creationId xmlns:a16="http://schemas.microsoft.com/office/drawing/2014/main" id="{00F0DA8D-4571-4CFB-A563-7C6DF2B58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28AB15-66A9-4229-84B3-A4DC8A86AB20}" type="slidenum">
              <a:rPr lang="zh-TW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73C684B-7CD4-446A-8F46-86EFD3FD3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0938" y="0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Path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4" name="Object 3">
                <a:extLst>
                  <a:ext uri="{FF2B5EF4-FFF2-40B4-BE49-F238E27FC236}">
                    <a16:creationId xmlns:a16="http://schemas.microsoft.com/office/drawing/2014/main" id="{AD620C31-FB33-4D48-86A6-4467ABA0D904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5623900" y="879401"/>
                <a:ext cx="4791075" cy="3778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,⊕,⊗,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,∅,≤)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∪{∞}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8484" name="Object 3">
                <a:extLst>
                  <a:ext uri="{FF2B5EF4-FFF2-40B4-BE49-F238E27FC236}">
                    <a16:creationId xmlns:a16="http://schemas.microsoft.com/office/drawing/2014/main" id="{AD620C31-FB33-4D48-86A6-4467ABA0D90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623900" y="879401"/>
                <a:ext cx="4791075" cy="377825"/>
              </a:xfrm>
              <a:prstGeom prst="rect">
                <a:avLst/>
              </a:prstGeom>
              <a:blipFill>
                <a:blip r:embed="rId3"/>
                <a:stretch>
                  <a:fillRect b="-370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5" name="Rectangle 4">
            <a:extLst>
              <a:ext uri="{FF2B5EF4-FFF2-40B4-BE49-F238E27FC236}">
                <a16:creationId xmlns:a16="http://schemas.microsoft.com/office/drawing/2014/main" id="{A94AA37E-88C1-4B2E-9B58-69AA87FE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9" y="879400"/>
            <a:ext cx="90662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200" dirty="0">
                <a:solidFill>
                  <a:srgbClr val="008000"/>
                </a:solidFill>
                <a:ea typeface="新細明體" panose="02020500000000000000" pitchFamily="18" charset="-120"/>
              </a:rPr>
              <a:t>Path algebra</a:t>
            </a:r>
            <a:r>
              <a:rPr lang="en-US" altLang="zh-TW" sz="2200" dirty="0">
                <a:ea typeface="新細明體" panose="02020500000000000000" pitchFamily="18" charset="-120"/>
              </a:rPr>
              <a:t>: an ordered semiring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with 2 binary operations defined as  </a:t>
            </a:r>
          </a:p>
          <a:p>
            <a:pPr>
              <a:buFontTx/>
              <a:buChar char="•"/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endParaRPr lang="en-US" altLang="zh-TW" sz="2200" dirty="0">
              <a:ea typeface="新細明體" panose="02020500000000000000" pitchFamily="18" charset="-120"/>
            </a:endParaRPr>
          </a:p>
          <a:p>
            <a:endParaRPr lang="zh-TW" altLang="en-US" sz="2200" dirty="0">
              <a:ea typeface="新細明體" panose="02020500000000000000" pitchFamily="18" charset="-120"/>
            </a:endParaRPr>
          </a:p>
          <a:p>
            <a:endParaRPr lang="zh-TW" altLang="en-US" sz="2200" dirty="0">
              <a:ea typeface="新細明體" panose="02020500000000000000" pitchFamily="18" charset="-120"/>
            </a:endParaRPr>
          </a:p>
          <a:p>
            <a:endParaRPr lang="zh-TW" altLang="en-US" sz="2200" dirty="0">
              <a:ea typeface="新細明體" panose="02020500000000000000" pitchFamily="18" charset="-120"/>
            </a:endParaRPr>
          </a:p>
          <a:p>
            <a:endParaRPr lang="en-US" altLang="zh-TW" sz="22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r>
              <a:rPr lang="en-US" altLang="zh-TW" sz="2200" dirty="0">
                <a:solidFill>
                  <a:srgbClr val="008000"/>
                </a:solidFill>
                <a:ea typeface="新細明體" panose="02020500000000000000" pitchFamily="18" charset="-120"/>
              </a:rPr>
              <a:t>Measure matrix</a:t>
            </a:r>
            <a:r>
              <a:rPr lang="en-US" altLang="zh-TW" sz="2200" dirty="0">
                <a:ea typeface="新細明體" panose="02020500000000000000" pitchFamily="18" charset="-120"/>
              </a:rPr>
              <a:t>: </a:t>
            </a:r>
            <a:r>
              <a:rPr lang="en-US" altLang="zh-TW" sz="2200" i="1" dirty="0">
                <a:ea typeface="新細明體" panose="02020500000000000000" pitchFamily="18" charset="-120"/>
              </a:rPr>
              <a:t>C</a:t>
            </a:r>
            <a:r>
              <a:rPr lang="en-US" altLang="zh-TW" sz="2200" dirty="0">
                <a:ea typeface="新細明體" panose="02020500000000000000" pitchFamily="18" charset="-120"/>
              </a:rPr>
              <a:t>, where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2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200" dirty="0">
                <a:ea typeface="新細明體" panose="02020500000000000000" pitchFamily="18" charset="-120"/>
              </a:rPr>
              <a:t> represents the length of edge (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		  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200" i="1" baseline="-25000" dirty="0" err="1">
                <a:ea typeface="新細明體" panose="02020500000000000000" pitchFamily="18" charset="-120"/>
              </a:rPr>
              <a:t>ii</a:t>
            </a:r>
            <a:r>
              <a:rPr lang="en-US" altLang="zh-TW" sz="2200" dirty="0">
                <a:ea typeface="新細明體" panose="02020500000000000000" pitchFamily="18" charset="-120"/>
              </a:rPr>
              <a:t> =0 for all </a:t>
            </a:r>
            <a:r>
              <a:rPr lang="en-US" altLang="zh-TW" sz="2200" dirty="0" err="1">
                <a:ea typeface="新細明體" panose="02020500000000000000" pitchFamily="18" charset="-120"/>
              </a:rPr>
              <a:t>i</a:t>
            </a:r>
            <a:r>
              <a:rPr lang="en-US" altLang="zh-TW" sz="2200" dirty="0">
                <a:ea typeface="新細明體" panose="02020500000000000000" pitchFamily="18" charset="-120"/>
              </a:rPr>
              <a:t>;   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2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200" i="1" dirty="0">
                <a:ea typeface="新細明體" panose="02020500000000000000" pitchFamily="18" charset="-120"/>
              </a:rPr>
              <a:t>=∞</a:t>
            </a:r>
            <a:r>
              <a:rPr lang="en-US" altLang="zh-TW" sz="2200" dirty="0">
                <a:ea typeface="新細明體" panose="02020500000000000000" pitchFamily="18" charset="-120"/>
              </a:rPr>
              <a:t> , if there exists no edge (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</a:p>
          <a:p>
            <a:endParaRPr lang="en-US" altLang="zh-TW" sz="22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6" name="Object 5">
                <a:extLst>
                  <a:ext uri="{FF2B5EF4-FFF2-40B4-BE49-F238E27FC236}">
                    <a16:creationId xmlns:a16="http://schemas.microsoft.com/office/drawing/2014/main" id="{3374253B-60C8-46F6-8BD4-F1C097EADE30}"/>
                  </a:ext>
                </a:extLst>
              </p:cNvPr>
              <p:cNvSpPr txBox="1"/>
              <p:nvPr/>
            </p:nvSpPr>
            <p:spPr bwMode="auto">
              <a:xfrm>
                <a:off x="1181676" y="4410534"/>
                <a:ext cx="9828648" cy="22018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)⊕…⊕(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shortest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passing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8486" name="Object 5">
                <a:extLst>
                  <a:ext uri="{FF2B5EF4-FFF2-40B4-BE49-F238E27FC236}">
                    <a16:creationId xmlns:a16="http://schemas.microsoft.com/office/drawing/2014/main" id="{3374253B-60C8-46F6-8BD4-F1C097E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676" y="4410534"/>
                <a:ext cx="9828648" cy="2201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6929" name="Group 49">
            <a:extLst>
              <a:ext uri="{FF2B5EF4-FFF2-40B4-BE49-F238E27FC236}">
                <a16:creationId xmlns:a16="http://schemas.microsoft.com/office/drawing/2014/main" id="{CD189DC4-D31D-42C5-87B0-5873957CB1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847322"/>
              </p:ext>
            </p:extLst>
          </p:nvPr>
        </p:nvGraphicFramePr>
        <p:xfrm>
          <a:off x="1631338" y="1800671"/>
          <a:ext cx="8783637" cy="1641475"/>
        </p:xfrm>
        <a:graphic>
          <a:graphicData uri="http://schemas.openxmlformats.org/drawingml/2006/table">
            <a:tbl>
              <a:tblPr/>
              <a:tblGrid>
                <a:gridCol w="26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2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Generalized 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addition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Generalized 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multiplication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Unit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element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Null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element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6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Original sense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  b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  b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e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8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Path algebra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min{a,b}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a+b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∞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513" name="Text Box 46">
            <a:extLst>
              <a:ext uri="{FF2B5EF4-FFF2-40B4-BE49-F238E27FC236}">
                <a16:creationId xmlns:a16="http://schemas.microsoft.com/office/drawing/2014/main" id="{0108E656-6E92-4A68-B74C-D8CF61B6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487" y="5435780"/>
            <a:ext cx="23102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|V| addition </a:t>
            </a:r>
            <a:b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|V|-1 comparison</a:t>
            </a:r>
          </a:p>
        </p:txBody>
      </p:sp>
      <p:sp>
        <p:nvSpPr>
          <p:cNvPr id="148514" name="Line 47">
            <a:extLst>
              <a:ext uri="{FF2B5EF4-FFF2-40B4-BE49-F238E27FC236}">
                <a16:creationId xmlns:a16="http://schemas.microsoft.com/office/drawing/2014/main" id="{A14EC42E-1133-4C5F-AF07-9F327A46C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40165" y="5271730"/>
            <a:ext cx="110218" cy="2549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200"/>
          </a:p>
        </p:txBody>
      </p:sp>
      <p:sp>
        <p:nvSpPr>
          <p:cNvPr id="148515" name="Text Box 51">
            <a:extLst>
              <a:ext uri="{FF2B5EF4-FFF2-40B4-BE49-F238E27FC236}">
                <a16:creationId xmlns:a16="http://schemas.microsoft.com/office/drawing/2014/main" id="{3D2484D5-E942-4DE2-8FFE-30C82355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48745EE-9E99-45EC-AF2D-3C5A9B2298C7}"/>
              </a:ext>
            </a:extLst>
          </p:cNvPr>
          <p:cNvCxnSpPr/>
          <p:nvPr/>
        </p:nvCxnSpPr>
        <p:spPr bwMode="auto">
          <a:xfrm>
            <a:off x="7082247" y="5930537"/>
            <a:ext cx="15675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投影片編號版面配置區 4">
            <a:extLst>
              <a:ext uri="{FF2B5EF4-FFF2-40B4-BE49-F238E27FC236}">
                <a16:creationId xmlns:a16="http://schemas.microsoft.com/office/drawing/2014/main" id="{3F83DEDA-9F58-4E9D-ADB6-A3D81AD1A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10BC1B0-CB19-4041-ABCF-B4E2057CF851}" type="slidenum">
              <a:rPr lang="zh-TW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9B6A2C15-D362-4E63-9143-D0DEF3901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Compute APSP by C</a:t>
            </a:r>
            <a:r>
              <a:rPr lang="en-US" altLang="zh-TW" sz="4000" baseline="30000">
                <a:ea typeface="新細明體" panose="02020500000000000000" pitchFamily="18" charset="-120"/>
              </a:rPr>
              <a:t>|V|-1</a:t>
            </a:r>
            <a:r>
              <a:rPr lang="en-US" altLang="zh-TW" sz="4000">
                <a:ea typeface="新細明體" panose="02020500000000000000" pitchFamily="18" charset="-12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2" name="Object 35">
                <a:extLst>
                  <a:ext uri="{FF2B5EF4-FFF2-40B4-BE49-F238E27FC236}">
                    <a16:creationId xmlns:a16="http://schemas.microsoft.com/office/drawing/2014/main" id="{05EAD607-D6AB-43A1-B24D-4E0CDC820CC7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614702" y="1903414"/>
                <a:ext cx="6047422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shortest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0532" name="Object 35">
                <a:extLst>
                  <a:ext uri="{FF2B5EF4-FFF2-40B4-BE49-F238E27FC236}">
                    <a16:creationId xmlns:a16="http://schemas.microsoft.com/office/drawing/2014/main" id="{05EAD607-D6AB-43A1-B24D-4E0CDC820CC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614702" y="1903414"/>
                <a:ext cx="6047422" cy="47307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33" name="Rectangle 4">
            <a:extLst>
              <a:ext uri="{FF2B5EF4-FFF2-40B4-BE49-F238E27FC236}">
                <a16:creationId xmlns:a16="http://schemas.microsoft.com/office/drawing/2014/main" id="{23316B5F-EF61-4769-9D89-72151DD1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998538"/>
            <a:ext cx="9066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200" dirty="0">
                <a:solidFill>
                  <a:srgbClr val="008000"/>
                </a:solidFill>
                <a:ea typeface="新細明體" panose="02020500000000000000" pitchFamily="18" charset="-120"/>
              </a:rPr>
              <a:t>Every simple path between 2 vertices at most contains |V|-1 edges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Thus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By computing matrix C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|V|-1</a:t>
            </a:r>
            <a:r>
              <a:rPr lang="en-US" altLang="zh-TW" sz="2400" dirty="0">
                <a:ea typeface="新細明體" panose="02020500000000000000" pitchFamily="18" charset="-120"/>
              </a:rPr>
              <a:t>, we can obtain ALL-ALL shortest paths</a:t>
            </a:r>
          </a:p>
          <a:p>
            <a:endParaRPr lang="zh-TW" altLang="en-US" sz="18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How to efficiently compute C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|V|-1</a:t>
            </a:r>
            <a:r>
              <a:rPr lang="en-US" altLang="zh-TW" sz="2400" dirty="0">
                <a:ea typeface="新細明體" panose="02020500000000000000" pitchFamily="18" charset="-120"/>
              </a:rPr>
              <a:t>?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  <a:p>
            <a:r>
              <a:rPr lang="en-US" altLang="zh-TW" sz="2200" dirty="0">
                <a:ea typeface="新細明體" panose="02020500000000000000" pitchFamily="18" charset="-120"/>
              </a:rPr>
              <a:t>There are many fast-matrix-multiplication techniques that can be used to improve this complexity, but such algorithms are complicated.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4" name="Object 5">
                <a:extLst>
                  <a:ext uri="{FF2B5EF4-FFF2-40B4-BE49-F238E27FC236}">
                    <a16:creationId xmlns:a16="http://schemas.microsoft.com/office/drawing/2014/main" id="{D66D7EF7-5BE4-4CA1-A5A9-4B57EBAA5E2E}"/>
                  </a:ext>
                </a:extLst>
              </p:cNvPr>
              <p:cNvSpPr txBox="1"/>
              <p:nvPr/>
            </p:nvSpPr>
            <p:spPr bwMode="auto">
              <a:xfrm>
                <a:off x="1570038" y="898526"/>
                <a:ext cx="8136753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shortest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passing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0534" name="Object 5">
                <a:extLst>
                  <a:ext uri="{FF2B5EF4-FFF2-40B4-BE49-F238E27FC236}">
                    <a16:creationId xmlns:a16="http://schemas.microsoft.com/office/drawing/2014/main" id="{D66D7EF7-5BE4-4CA1-A5A9-4B57EBAA5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0038" y="898526"/>
                <a:ext cx="8136753" cy="641350"/>
              </a:xfrm>
              <a:prstGeom prst="rect">
                <a:avLst/>
              </a:prstGeom>
              <a:blipFill>
                <a:blip r:embed="rId4"/>
                <a:stretch>
                  <a:fillRect l="-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535" name="Object 38">
                <a:extLst>
                  <a:ext uri="{FF2B5EF4-FFF2-40B4-BE49-F238E27FC236}">
                    <a16:creationId xmlns:a16="http://schemas.microsoft.com/office/drawing/2014/main" id="{81C023D7-DB19-4AD9-BC11-3F0B7AA4A6DE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420386" y="3676052"/>
                <a:ext cx="8199318" cy="16221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→…→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zh-TW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|−1)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Totally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requires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TW" alt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m:rPr>
                              <m:sty m:val="p"/>
                            </m:rPr>
                            <a:rPr lang="zh-TW" alt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TW" alt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matrix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multiplication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matrix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multiplication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takes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m:rPr>
                          <m:sty m:val="p"/>
                        </m:rP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TW" alt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Thus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totally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takes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m:rPr>
                          <m:sty m:val="p"/>
                        </m:rP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TW" alt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zh-TW" altLang="en-US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0535" name="Object 38">
                <a:extLst>
                  <a:ext uri="{FF2B5EF4-FFF2-40B4-BE49-F238E27FC236}">
                    <a16:creationId xmlns:a16="http://schemas.microsoft.com/office/drawing/2014/main" id="{81C023D7-DB19-4AD9-BC11-3F0B7AA4A6D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420386" y="3676052"/>
                <a:ext cx="8199318" cy="1622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36" name="Text Box 41">
            <a:extLst>
              <a:ext uri="{FF2B5EF4-FFF2-40B4-BE49-F238E27FC236}">
                <a16:creationId xmlns:a16="http://schemas.microsoft.com/office/drawing/2014/main" id="{475F3E66-87B0-4B56-9B54-BAE3FE1AD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007" y="4512665"/>
            <a:ext cx="32127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O(|V|</a:t>
            </a:r>
            <a:r>
              <a:rPr lang="en-US" altLang="zh-TW" sz="1800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*|V|) since there are</a:t>
            </a:r>
            <a:b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|V|</a:t>
            </a:r>
            <a:r>
              <a:rPr lang="en-US" altLang="zh-TW" sz="1800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 entries, each takes O(|V|)</a:t>
            </a:r>
          </a:p>
        </p:txBody>
      </p:sp>
      <p:sp>
        <p:nvSpPr>
          <p:cNvPr id="150537" name="Line 42">
            <a:extLst>
              <a:ext uri="{FF2B5EF4-FFF2-40B4-BE49-F238E27FC236}">
                <a16:creationId xmlns:a16="http://schemas.microsoft.com/office/drawing/2014/main" id="{024CC2DE-0C6E-4550-BFF3-9BB7BD4E97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4632" y="4684000"/>
            <a:ext cx="841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8" name="Text Box 44">
            <a:extLst>
              <a:ext uri="{FF2B5EF4-FFF2-40B4-BE49-F238E27FC236}">
                <a16:creationId xmlns:a16="http://schemas.microsoft.com/office/drawing/2014/main" id="{6FD3AD66-8EEA-4294-B74F-3A1083B6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投影片編號版面配置區 3">
            <a:extLst>
              <a:ext uri="{FF2B5EF4-FFF2-40B4-BE49-F238E27FC236}">
                <a16:creationId xmlns:a16="http://schemas.microsoft.com/office/drawing/2014/main" id="{D17A9F82-E92F-4D4F-BC55-54083EC0E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C79418-1E46-48A0-91D5-A89F23779B06}" type="slidenum">
              <a:rPr lang="zh-TW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E9A53EAA-A087-4100-9893-FFBE2E50E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Matrix Multiplication</a:t>
            </a:r>
          </a:p>
        </p:txBody>
      </p:sp>
      <p:grpSp>
        <p:nvGrpSpPr>
          <p:cNvPr id="152580" name="Group 52">
            <a:extLst>
              <a:ext uri="{FF2B5EF4-FFF2-40B4-BE49-F238E27FC236}">
                <a16:creationId xmlns:a16="http://schemas.microsoft.com/office/drawing/2014/main" id="{5D7FFCFA-C473-476C-BF4C-EB8640BBD1DB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1065214"/>
            <a:ext cx="2068512" cy="1507233"/>
            <a:chOff x="1449" y="1156"/>
            <a:chExt cx="1449" cy="1168"/>
          </a:xfrm>
        </p:grpSpPr>
        <p:sp>
          <p:nvSpPr>
            <p:cNvPr id="152584" name="AutoShape 8">
              <a:extLst>
                <a:ext uri="{FF2B5EF4-FFF2-40B4-BE49-F238E27FC236}">
                  <a16:creationId xmlns:a16="http://schemas.microsoft.com/office/drawing/2014/main" id="{767CA76D-9EE0-4F35-99FC-80F34EB5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585" name="AutoShape 9">
              <a:extLst>
                <a:ext uri="{FF2B5EF4-FFF2-40B4-BE49-F238E27FC236}">
                  <a16:creationId xmlns:a16="http://schemas.microsoft.com/office/drawing/2014/main" id="{ADD30107-DD80-4DDE-906F-93E81C1A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586" name="AutoShape 10">
              <a:extLst>
                <a:ext uri="{FF2B5EF4-FFF2-40B4-BE49-F238E27FC236}">
                  <a16:creationId xmlns:a16="http://schemas.microsoft.com/office/drawing/2014/main" id="{A3E9496E-FE26-4BAE-A4C2-2070B436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2587" name="AutoShape 11">
              <a:extLst>
                <a:ext uri="{FF2B5EF4-FFF2-40B4-BE49-F238E27FC236}">
                  <a16:creationId xmlns:a16="http://schemas.microsoft.com/office/drawing/2014/main" id="{1DFD06A8-1390-47F6-9D2E-0BE8DF8E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2588" name="AutoShape 12">
              <a:extLst>
                <a:ext uri="{FF2B5EF4-FFF2-40B4-BE49-F238E27FC236}">
                  <a16:creationId xmlns:a16="http://schemas.microsoft.com/office/drawing/2014/main" id="{3B0BD0B3-6ED1-45D6-B78C-38C5F201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152589" name="AutoShape 19">
              <a:extLst>
                <a:ext uri="{FF2B5EF4-FFF2-40B4-BE49-F238E27FC236}">
                  <a16:creationId xmlns:a16="http://schemas.microsoft.com/office/drawing/2014/main" id="{4525544C-5323-4740-B960-62AEE6AAC4BE}"/>
                </a:ext>
              </a:extLst>
            </p:cNvPr>
            <p:cNvCxnSpPr>
              <a:cxnSpLocks noChangeShapeType="1"/>
              <a:stCxn id="152584" idx="5"/>
              <a:endCxn id="152585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0" name="AutoShape 20">
              <a:extLst>
                <a:ext uri="{FF2B5EF4-FFF2-40B4-BE49-F238E27FC236}">
                  <a16:creationId xmlns:a16="http://schemas.microsoft.com/office/drawing/2014/main" id="{C58F8078-1150-47D8-AC03-7CB0C6E463A7}"/>
                </a:ext>
              </a:extLst>
            </p:cNvPr>
            <p:cNvCxnSpPr>
              <a:cxnSpLocks noChangeShapeType="1"/>
              <a:stCxn id="152585" idx="7"/>
              <a:endCxn id="152587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1" name="AutoShape 21">
              <a:extLst>
                <a:ext uri="{FF2B5EF4-FFF2-40B4-BE49-F238E27FC236}">
                  <a16:creationId xmlns:a16="http://schemas.microsoft.com/office/drawing/2014/main" id="{DE8BA809-44A8-4DF5-9D83-A45735582EF7}"/>
                </a:ext>
              </a:extLst>
            </p:cNvPr>
            <p:cNvCxnSpPr>
              <a:cxnSpLocks noChangeShapeType="1"/>
              <a:stCxn id="152587" idx="6"/>
              <a:endCxn id="152586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2" name="AutoShape 22">
              <a:extLst>
                <a:ext uri="{FF2B5EF4-FFF2-40B4-BE49-F238E27FC236}">
                  <a16:creationId xmlns:a16="http://schemas.microsoft.com/office/drawing/2014/main" id="{F34F24D0-AEC6-4E11-BC34-E496137D66A0}"/>
                </a:ext>
              </a:extLst>
            </p:cNvPr>
            <p:cNvCxnSpPr>
              <a:cxnSpLocks noChangeShapeType="1"/>
              <a:stCxn id="152587" idx="5"/>
              <a:endCxn id="152588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3" name="AutoShape 23">
              <a:extLst>
                <a:ext uri="{FF2B5EF4-FFF2-40B4-BE49-F238E27FC236}">
                  <a16:creationId xmlns:a16="http://schemas.microsoft.com/office/drawing/2014/main" id="{195EB71E-9ECA-4FED-BF5B-322E15287852}"/>
                </a:ext>
              </a:extLst>
            </p:cNvPr>
            <p:cNvCxnSpPr>
              <a:cxnSpLocks noChangeShapeType="1"/>
              <a:stCxn id="152586" idx="4"/>
              <a:endCxn id="152588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4" name="AutoShape 24">
              <a:extLst>
                <a:ext uri="{FF2B5EF4-FFF2-40B4-BE49-F238E27FC236}">
                  <a16:creationId xmlns:a16="http://schemas.microsoft.com/office/drawing/2014/main" id="{13A05458-124E-4BB5-A32B-BAAF45BCE351}"/>
                </a:ext>
              </a:extLst>
            </p:cNvPr>
            <p:cNvCxnSpPr>
              <a:cxnSpLocks noChangeShapeType="1"/>
              <a:stCxn id="152586" idx="3"/>
              <a:endCxn id="152585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5" name="AutoShape 25">
              <a:extLst>
                <a:ext uri="{FF2B5EF4-FFF2-40B4-BE49-F238E27FC236}">
                  <a16:creationId xmlns:a16="http://schemas.microsoft.com/office/drawing/2014/main" id="{604A5584-E83E-487E-B987-3D810D632BE0}"/>
                </a:ext>
              </a:extLst>
            </p:cNvPr>
            <p:cNvCxnSpPr>
              <a:cxnSpLocks noChangeShapeType="1"/>
              <a:stCxn id="152588" idx="2"/>
              <a:endCxn id="152585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6" name="AutoShape 26">
              <a:extLst>
                <a:ext uri="{FF2B5EF4-FFF2-40B4-BE49-F238E27FC236}">
                  <a16:creationId xmlns:a16="http://schemas.microsoft.com/office/drawing/2014/main" id="{E26E055E-75E5-49E7-B102-D4546D3E84CC}"/>
                </a:ext>
              </a:extLst>
            </p:cNvPr>
            <p:cNvCxnSpPr>
              <a:cxnSpLocks noChangeShapeType="1"/>
              <a:stCxn id="152584" idx="6"/>
              <a:endCxn id="152588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7" name="AutoShape 42">
              <a:extLst>
                <a:ext uri="{FF2B5EF4-FFF2-40B4-BE49-F238E27FC236}">
                  <a16:creationId xmlns:a16="http://schemas.microsoft.com/office/drawing/2014/main" id="{34428BA3-EFD5-4416-AEBD-D9D6C1F94323}"/>
                </a:ext>
              </a:extLst>
            </p:cNvPr>
            <p:cNvCxnSpPr>
              <a:cxnSpLocks noChangeShapeType="1"/>
              <a:stCxn id="152584" idx="7"/>
              <a:endCxn id="152587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598" name="Text Box 43">
              <a:extLst>
                <a:ext uri="{FF2B5EF4-FFF2-40B4-BE49-F238E27FC236}">
                  <a16:creationId xmlns:a16="http://schemas.microsoft.com/office/drawing/2014/main" id="{77CE7C2F-3373-4C80-AA8B-3DDB7A45D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1181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599" name="Text Box 44">
              <a:extLst>
                <a:ext uri="{FF2B5EF4-FFF2-40B4-BE49-F238E27FC236}">
                  <a16:creationId xmlns:a16="http://schemas.microsoft.com/office/drawing/2014/main" id="{094BC010-44BE-4F01-81D4-A5E4FDB62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449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0" name="Text Box 45">
              <a:extLst>
                <a:ext uri="{FF2B5EF4-FFF2-40B4-BE49-F238E27FC236}">
                  <a16:creationId xmlns:a16="http://schemas.microsoft.com/office/drawing/2014/main" id="{7DA61B8D-8C92-4CE0-A94A-D9FE01D0E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85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601" name="Text Box 46">
              <a:extLst>
                <a:ext uri="{FF2B5EF4-FFF2-40B4-BE49-F238E27FC236}">
                  <a16:creationId xmlns:a16="http://schemas.microsoft.com/office/drawing/2014/main" id="{B6C3614A-E776-4E18-BC44-D5AE7174B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94"/>
              <a:ext cx="19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602" name="Text Box 47">
              <a:extLst>
                <a:ext uri="{FF2B5EF4-FFF2-40B4-BE49-F238E27FC236}">
                  <a16:creationId xmlns:a16="http://schemas.microsoft.com/office/drawing/2014/main" id="{81C148B2-1AF9-44F8-9ACC-536F94C58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7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3" name="Text Box 48">
              <a:extLst>
                <a:ext uri="{FF2B5EF4-FFF2-40B4-BE49-F238E27FC236}">
                  <a16:creationId xmlns:a16="http://schemas.microsoft.com/office/drawing/2014/main" id="{F8CE3562-9491-4460-A91A-510C8ABB5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156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604" name="Text Box 49">
              <a:extLst>
                <a:ext uri="{FF2B5EF4-FFF2-40B4-BE49-F238E27FC236}">
                  <a16:creationId xmlns:a16="http://schemas.microsoft.com/office/drawing/2014/main" id="{B498B930-9A9B-4D45-8764-84096DC39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1737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5" name="Text Box 50">
              <a:extLst>
                <a:ext uri="{FF2B5EF4-FFF2-40B4-BE49-F238E27FC236}">
                  <a16:creationId xmlns:a16="http://schemas.microsoft.com/office/drawing/2014/main" id="{0BAD970E-A4FC-4DC6-AE85-CB1C785C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1696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6" name="Text Box 51">
              <a:extLst>
                <a:ext uri="{FF2B5EF4-FFF2-40B4-BE49-F238E27FC236}">
                  <a16:creationId xmlns:a16="http://schemas.microsoft.com/office/drawing/2014/main" id="{0EA7328D-9F0E-4AA4-9666-92E7FB00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413"/>
              <a:ext cx="19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aphicFrame>
        <p:nvGraphicFramePr>
          <p:cNvPr id="152581" name="Object 53">
            <a:extLst>
              <a:ext uri="{FF2B5EF4-FFF2-40B4-BE49-F238E27FC236}">
                <a16:creationId xmlns:a16="http://schemas.microsoft.com/office/drawing/2014/main" id="{D9E5B1F0-070D-45DA-B2B0-764AE08A8D7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89163" y="2600325"/>
          <a:ext cx="7975600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0" name="Equation" r:id="rId4" imgW="4406900" imgH="1955800" progId="Equation.DSMT4">
                  <p:embed/>
                </p:oleObj>
              </mc:Choice>
              <mc:Fallback>
                <p:oleObj name="Equation" r:id="rId4" imgW="4406900" imgH="19558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600325"/>
                        <a:ext cx="7975600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2582" name="Object 55">
                <a:extLst>
                  <a:ext uri="{FF2B5EF4-FFF2-40B4-BE49-F238E27FC236}">
                    <a16:creationId xmlns:a16="http://schemas.microsoft.com/office/drawing/2014/main" id="{E3EB0300-FEAD-4CFD-82B3-A09C8B013985}"/>
                  </a:ext>
                </a:extLst>
              </p:cNvPr>
              <p:cNvSpPr txBox="1"/>
              <p:nvPr/>
            </p:nvSpPr>
            <p:spPr bwMode="auto">
              <a:xfrm>
                <a:off x="5024439" y="1403350"/>
                <a:ext cx="3311525" cy="6683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5−1)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582" name="Object 55">
                <a:extLst>
                  <a:ext uri="{FF2B5EF4-FFF2-40B4-BE49-F238E27FC236}">
                    <a16:creationId xmlns:a16="http://schemas.microsoft.com/office/drawing/2014/main" id="{E3EB0300-FEAD-4CFD-82B3-A09C8B013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4439" y="1403350"/>
                <a:ext cx="3311525" cy="668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3" name="Text Box 58">
            <a:extLst>
              <a:ext uri="{FF2B5EF4-FFF2-40B4-BE49-F238E27FC236}">
                <a16:creationId xmlns:a16="http://schemas.microsoft.com/office/drawing/2014/main" id="{2264FC91-63E2-47A0-8199-4A03898D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投影片編號版面配置區 4">
            <a:extLst>
              <a:ext uri="{FF2B5EF4-FFF2-40B4-BE49-F238E27FC236}">
                <a16:creationId xmlns:a16="http://schemas.microsoft.com/office/drawing/2014/main" id="{5513BD24-5E20-4C39-B40E-A7C6E5152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ED9A55-1E91-49B0-8ABD-34B7E218635D}" type="slidenum">
              <a:rPr lang="zh-TW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0EC8A66F-D5EE-4C3D-AE28-7167702BF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Floyd-Warshall Algorithm </a:t>
            </a: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9141BEE1-6834-4855-85F4-EFBD4C861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8" y="918365"/>
            <a:ext cx="9066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900" dirty="0">
                <a:ea typeface="新細明體" panose="02020500000000000000" pitchFamily="18" charset="-120"/>
              </a:rPr>
              <a:t>Let  </a:t>
            </a:r>
            <a:r>
              <a:rPr lang="en-US" altLang="zh-TW" sz="1900" i="1" dirty="0">
                <a:ea typeface="新細明體" panose="02020500000000000000" pitchFamily="18" charset="-120"/>
              </a:rPr>
              <a:t>D</a:t>
            </a:r>
            <a:r>
              <a:rPr lang="en-US" altLang="zh-TW" sz="1900" dirty="0">
                <a:ea typeface="新細明體" panose="02020500000000000000" pitchFamily="18" charset="-120"/>
              </a:rPr>
              <a:t> be an </a:t>
            </a:r>
            <a:r>
              <a:rPr lang="en-US" altLang="zh-TW" sz="1900" i="1" dirty="0">
                <a:ea typeface="新細明體" panose="02020500000000000000" pitchFamily="18" charset="-120"/>
              </a:rPr>
              <a:t>n</a:t>
            </a:r>
            <a:r>
              <a:rPr lang="en-US" altLang="zh-TW" sz="1900" dirty="0">
                <a:ea typeface="新細明體" panose="02020500000000000000" pitchFamily="18" charset="-120"/>
              </a:rPr>
              <a:t> × </a:t>
            </a:r>
            <a:r>
              <a:rPr lang="en-US" altLang="zh-TW" sz="1900" i="1" dirty="0">
                <a:ea typeface="新細明體" panose="02020500000000000000" pitchFamily="18" charset="-120"/>
              </a:rPr>
              <a:t>n</a:t>
            </a:r>
            <a:r>
              <a:rPr lang="en-US" altLang="zh-TW" sz="1900" dirty="0">
                <a:ea typeface="新細明體" panose="02020500000000000000" pitchFamily="18" charset="-120"/>
              </a:rPr>
              <a:t> distance matrix, whose entry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is initially set to be </a:t>
            </a:r>
            <a:r>
              <a:rPr lang="en-US" altLang="zh-TW" sz="1900" i="1" dirty="0">
                <a:ea typeface="新細明體" panose="02020500000000000000" pitchFamily="18" charset="-120"/>
              </a:rPr>
              <a:t>C</a:t>
            </a:r>
            <a:br>
              <a:rPr lang="en-US" altLang="zh-TW" sz="1900" dirty="0">
                <a:ea typeface="新細明體" panose="02020500000000000000" pitchFamily="18" charset="-120"/>
              </a:rPr>
            </a:br>
            <a:r>
              <a:rPr lang="en-US" altLang="zh-TW" sz="1900" dirty="0">
                <a:ea typeface="新細明體" panose="02020500000000000000" pitchFamily="18" charset="-120"/>
              </a:rPr>
              <a:t>  final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denotes the length of the shortest path from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  <a:br>
              <a:rPr lang="en-US" altLang="zh-TW" sz="1900" dirty="0">
                <a:ea typeface="新細明體" panose="02020500000000000000" pitchFamily="18" charset="-120"/>
              </a:rPr>
            </a:br>
            <a:r>
              <a:rPr lang="en-US" altLang="zh-TW" sz="1900" dirty="0">
                <a:ea typeface="新細明體" panose="02020500000000000000" pitchFamily="18" charset="-120"/>
              </a:rPr>
              <a:t>  PRED be a </a:t>
            </a:r>
            <a:r>
              <a:rPr lang="en-US" altLang="zh-TW" sz="1900" i="1" dirty="0">
                <a:ea typeface="新細明體" panose="02020500000000000000" pitchFamily="18" charset="-120"/>
              </a:rPr>
              <a:t>n </a:t>
            </a:r>
            <a:r>
              <a:rPr lang="en-US" altLang="zh-TW" sz="1900" dirty="0">
                <a:ea typeface="新細明體" panose="02020500000000000000" pitchFamily="18" charset="-120"/>
              </a:rPr>
              <a:t>×</a:t>
            </a:r>
            <a:r>
              <a:rPr lang="en-US" altLang="zh-TW" sz="1900" i="1" dirty="0">
                <a:ea typeface="新細明體" panose="02020500000000000000" pitchFamily="18" charset="-120"/>
              </a:rPr>
              <a:t> n </a:t>
            </a:r>
            <a:r>
              <a:rPr lang="en-US" altLang="zh-TW" sz="1900" dirty="0">
                <a:ea typeface="新細明體" panose="02020500000000000000" pitchFamily="18" charset="-120"/>
              </a:rPr>
              <a:t>predecessor matrix, whose entry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is initially set to be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1900" dirty="0">
                <a:ea typeface="新細明體" panose="02020500000000000000" pitchFamily="18" charset="-120"/>
              </a:rPr>
              <a:t>final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denotes the predecessor of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  <a:r>
              <a:rPr lang="en-US" altLang="zh-TW" sz="1900" dirty="0">
                <a:ea typeface="新細明體" panose="02020500000000000000" pitchFamily="18" charset="-120"/>
              </a:rPr>
              <a:t> on the path from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</a:p>
          <a:p>
            <a:r>
              <a:rPr lang="en-US" altLang="zh-TW" sz="1900" dirty="0">
                <a:ea typeface="新細明體" panose="02020500000000000000" pitchFamily="18" charset="-120"/>
              </a:rPr>
              <a:t>Triple comparison : 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9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min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{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ik</a:t>
            </a:r>
            <a:r>
              <a:rPr lang="en-US" altLang="zh-TW" sz="19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kj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endParaRPr lang="en-US" altLang="zh-TW" sz="19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Claim: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if we perform triple comparisons for successive 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=1,2,…,|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then the final </a:t>
            </a:r>
            <a:r>
              <a:rPr lang="en-US" altLang="zh-TW" sz="19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equals the length of the shortest path from </a:t>
            </a:r>
            <a:r>
              <a:rPr lang="en-US" altLang="zh-TW" sz="19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endParaRPr lang="en-US" altLang="zh-TW" sz="1900" i="1" dirty="0">
              <a:ea typeface="新細明體" panose="02020500000000000000" pitchFamily="18" charset="-120"/>
            </a:endParaRP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900" dirty="0">
                <a:ea typeface="新細明體" panose="02020500000000000000" pitchFamily="18" charset="-120"/>
              </a:rPr>
              <a:t>Floyd-</a:t>
            </a:r>
            <a:r>
              <a:rPr lang="en-US" altLang="zh-TW" sz="1900" dirty="0" err="1">
                <a:ea typeface="新細明體" panose="02020500000000000000" pitchFamily="18" charset="-120"/>
              </a:rPr>
              <a:t>Warshall</a:t>
            </a:r>
            <a:r>
              <a:rPr lang="en-US" altLang="zh-TW" sz="1900" dirty="0">
                <a:ea typeface="新細明體" panose="02020500000000000000" pitchFamily="18" charset="-120"/>
              </a:rPr>
              <a:t> Algorithm is based on the above claim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  <p:sp>
        <p:nvSpPr>
          <p:cNvPr id="154629" name="Text Box 12">
            <a:extLst>
              <a:ext uri="{FF2B5EF4-FFF2-40B4-BE49-F238E27FC236}">
                <a16:creationId xmlns:a16="http://schemas.microsoft.com/office/drawing/2014/main" id="{7BEAEBB3-B686-4B4F-8B1A-BAFA4D81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951" y="3828652"/>
            <a:ext cx="5621337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</a:t>
            </a:r>
            <a:r>
              <a:rPr lang="en-US" altLang="zh-TW" sz="2000" dirty="0">
                <a:ea typeface="新細明體" panose="02020500000000000000" pitchFamily="18" charset="-120"/>
              </a:rPr>
              <a:t>initialization:  </a:t>
            </a:r>
            <a:r>
              <a:rPr lang="en-US" altLang="zh-TW" sz="2000" i="1" dirty="0">
                <a:ea typeface="新細明體" panose="02020500000000000000" pitchFamily="18" charset="-120"/>
              </a:rPr>
              <a:t>D</a:t>
            </a:r>
            <a:r>
              <a:rPr lang="en-US" altLang="zh-TW" sz="2000" dirty="0">
                <a:ea typeface="新細明體" panose="02020500000000000000" pitchFamily="18" charset="-120"/>
              </a:rPr>
              <a:t>:=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;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:=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for each 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);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ea typeface="新細明體" panose="02020500000000000000" pitchFamily="18" charset="-120"/>
              </a:rPr>
              <a:t>for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=1  to 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>
                <a:ea typeface="新細明體" panose="02020500000000000000" pitchFamily="18" charset="-120"/>
              </a:rPr>
              <a:t>for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=1  to 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	 for </a:t>
            </a:r>
            <a:r>
              <a:rPr lang="en-US" altLang="zh-TW" sz="2000" i="1" dirty="0"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=1  to 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     </a:t>
            </a:r>
            <a:r>
              <a:rPr lang="en-US" altLang="zh-TW" sz="2000" b="1" dirty="0">
                <a:ea typeface="新細明體" panose="02020500000000000000" pitchFamily="18" charset="-120"/>
              </a:rPr>
              <a:t>if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ea typeface="新細明體" panose="02020500000000000000" pitchFamily="18" charset="-120"/>
              </a:rPr>
              <a:t>&gt;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ik</a:t>
            </a:r>
            <a:r>
              <a:rPr lang="en-US" altLang="zh-TW" sz="2000" dirty="0" err="1"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400" i="1" dirty="0" err="1">
                <a:ea typeface="新細明體" panose="02020500000000000000" pitchFamily="18" charset="-120"/>
              </a:rPr>
              <a:t>ik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+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000" dirty="0">
                <a:ea typeface="新細明體" panose="02020500000000000000" pitchFamily="18" charset="-120"/>
              </a:rPr>
              <a:t>;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1400" i="1" dirty="0" err="1">
                <a:ea typeface="新細明體" panose="02020500000000000000" pitchFamily="18" charset="-120"/>
              </a:rPr>
              <a:t>kj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4630" name="Text Box 14">
            <a:extLst>
              <a:ext uri="{FF2B5EF4-FFF2-40B4-BE49-F238E27FC236}">
                <a16:creationId xmlns:a16="http://schemas.microsoft.com/office/drawing/2014/main" id="{7962EB8F-EA8B-4840-835E-BDF5501D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投影片編號版面配置區 3">
            <a:extLst>
              <a:ext uri="{FF2B5EF4-FFF2-40B4-BE49-F238E27FC236}">
                <a16:creationId xmlns:a16="http://schemas.microsoft.com/office/drawing/2014/main" id="{76CE1B67-7521-4C00-ABA8-F0410A959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DCD33B-BD71-474B-AEA8-E9B8DD116E9B}" type="slidenum">
              <a:rPr lang="zh-TW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B2CD702D-8D27-47DB-99CF-42A623945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8314" y="0"/>
            <a:ext cx="8485187" cy="6858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Properties of Floyd-Warshall Algorithm</a:t>
            </a:r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A7E2C049-5FAF-4B39-9C5D-87FE65C9A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0716" y="975723"/>
            <a:ext cx="9592491" cy="5410200"/>
          </a:xfrm>
        </p:spPr>
        <p:txBody>
          <a:bodyPr/>
          <a:lstStyle/>
          <a:p>
            <a:pPr marL="457200" indent="-457200"/>
            <a:r>
              <a:rPr lang="en-US" altLang="zh-TW" sz="1900" dirty="0">
                <a:ea typeface="新細明體" panose="02020500000000000000" pitchFamily="18" charset="-120"/>
              </a:rPr>
              <a:t>Let </a:t>
            </a:r>
            <a:r>
              <a:rPr lang="en-US" altLang="zh-TW" sz="1900" i="1" dirty="0">
                <a:solidFill>
                  <a:srgbClr val="0066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>
                <a:solidFill>
                  <a:srgbClr val="0066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i="1" baseline="30000" dirty="0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 denote the entry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1900" dirty="0">
                <a:ea typeface="新細明體" panose="02020500000000000000" pitchFamily="18" charset="-120"/>
              </a:rPr>
              <a:t>after the </a:t>
            </a:r>
            <a:r>
              <a:rPr lang="en-US" altLang="zh-TW" sz="1900" i="1" dirty="0">
                <a:ea typeface="新細明體" panose="02020500000000000000" pitchFamily="18" charset="-120"/>
              </a:rPr>
              <a:t>k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 of Floyd-</a:t>
            </a:r>
            <a:r>
              <a:rPr lang="en-US" altLang="zh-TW" sz="1900" dirty="0" err="1">
                <a:ea typeface="新細明體" panose="02020500000000000000" pitchFamily="18" charset="-120"/>
              </a:rPr>
              <a:t>Warshall</a:t>
            </a:r>
            <a:r>
              <a:rPr lang="en-US" altLang="zh-TW" sz="1900" dirty="0">
                <a:ea typeface="新細明體" panose="02020500000000000000" pitchFamily="18" charset="-120"/>
              </a:rPr>
              <a:t> algorithm</a:t>
            </a:r>
          </a:p>
          <a:p>
            <a:pPr marL="457200" indent="-457200"/>
            <a:endParaRPr lang="en-US" altLang="zh-TW" sz="8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i="1" dirty="0">
                <a:solidFill>
                  <a:srgbClr val="0066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>
                <a:solidFill>
                  <a:srgbClr val="0066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i="1" baseline="30000" dirty="0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 is the length of shortest path from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  <a:r>
              <a:rPr lang="en-US" altLang="zh-TW" sz="1900" dirty="0">
                <a:ea typeface="新細明體" panose="02020500000000000000" pitchFamily="18" charset="-120"/>
              </a:rPr>
              <a:t> with 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intermediate vertices</a:t>
            </a:r>
            <a:r>
              <a:rPr lang="en-US" altLang="zh-TW" sz="1900" dirty="0">
                <a:ea typeface="新細明體" panose="02020500000000000000" pitchFamily="18" charset="-120"/>
              </a:rPr>
              <a:t> in {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1,2,…,</a:t>
            </a:r>
            <a:r>
              <a:rPr lang="en-US" altLang="zh-TW" sz="19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-1,</a:t>
            </a:r>
            <a:r>
              <a:rPr lang="en-US" altLang="zh-TW" sz="19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}</a:t>
            </a:r>
          </a:p>
          <a:p>
            <a:pPr marL="457200" indent="-457200"/>
            <a:endParaRPr lang="en-US" altLang="zh-TW" sz="20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dirty="0">
                <a:ea typeface="新細明體" panose="02020500000000000000" pitchFamily="18" charset="-120"/>
              </a:rPr>
              <a:t>Totally O(|V|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3</a:t>
            </a:r>
            <a:r>
              <a:rPr lang="en-US" altLang="zh-TW" sz="1900" dirty="0">
                <a:ea typeface="新細明體" panose="02020500000000000000" pitchFamily="18" charset="-120"/>
              </a:rPr>
              <a:t>) operations, most efficient for complete graph</a:t>
            </a:r>
          </a:p>
          <a:p>
            <a:pPr marL="457200" indent="-457200"/>
            <a:endParaRPr lang="en-US" altLang="zh-TW" sz="8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Detect negative cycle</a:t>
            </a:r>
            <a:r>
              <a:rPr lang="en-US" altLang="zh-TW" sz="1900" dirty="0">
                <a:ea typeface="新細明體" panose="02020500000000000000" pitchFamily="18" charset="-120"/>
              </a:rPr>
              <a:t>:   if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ii</a:t>
            </a:r>
            <a:r>
              <a:rPr lang="en-US" altLang="zh-TW" sz="1900" i="1" baseline="30000" dirty="0" err="1"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&lt;0, there is a neg. cycle with intermediate nodes in {1,…,k} </a:t>
            </a:r>
          </a:p>
          <a:p>
            <a:pPr marL="457200" indent="-457200"/>
            <a:endParaRPr lang="en-US" altLang="zh-TW" sz="8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dirty="0">
                <a:ea typeface="新細明體" panose="02020500000000000000" pitchFamily="18" charset="-120"/>
              </a:rPr>
              <a:t>Dynamic Programming: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marL="457200" indent="-457200"/>
            <a:endParaRPr lang="en-US" altLang="zh-TW" sz="20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000" dirty="0">
              <a:ea typeface="新細明體" panose="02020500000000000000" pitchFamily="18" charset="-120"/>
            </a:endParaRPr>
          </a:p>
        </p:txBody>
      </p:sp>
      <p:grpSp>
        <p:nvGrpSpPr>
          <p:cNvPr id="156677" name="Group 214">
            <a:extLst>
              <a:ext uri="{FF2B5EF4-FFF2-40B4-BE49-F238E27FC236}">
                <a16:creationId xmlns:a16="http://schemas.microsoft.com/office/drawing/2014/main" id="{178C9128-7537-4CDD-A4E3-AAFFC1F01CE8}"/>
              </a:ext>
            </a:extLst>
          </p:cNvPr>
          <p:cNvGrpSpPr>
            <a:grpSpLocks/>
          </p:cNvGrpSpPr>
          <p:nvPr/>
        </p:nvGrpSpPr>
        <p:grpSpPr bwMode="auto">
          <a:xfrm>
            <a:off x="1862139" y="1953530"/>
            <a:ext cx="8232775" cy="1676400"/>
            <a:chOff x="465" y="1066"/>
            <a:chExt cx="5186" cy="1056"/>
          </a:xfrm>
        </p:grpSpPr>
        <p:grpSp>
          <p:nvGrpSpPr>
            <p:cNvPr id="156695" name="Group 4">
              <a:extLst>
                <a:ext uri="{FF2B5EF4-FFF2-40B4-BE49-F238E27FC236}">
                  <a16:creationId xmlns:a16="http://schemas.microsoft.com/office/drawing/2014/main" id="{53EB7CD2-B90A-4C7E-BDAF-D3E499A7D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" y="1066"/>
              <a:ext cx="960" cy="1056"/>
              <a:chOff x="624" y="1152"/>
              <a:chExt cx="1141" cy="1435"/>
            </a:xfrm>
          </p:grpSpPr>
          <p:sp>
            <p:nvSpPr>
              <p:cNvPr id="156866" name="Rectangle 5">
                <a:extLst>
                  <a:ext uri="{FF2B5EF4-FFF2-40B4-BE49-F238E27FC236}">
                    <a16:creationId xmlns:a16="http://schemas.microsoft.com/office/drawing/2014/main" id="{96CC1565-14E3-4F3D-9380-8301AB36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300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67" name="Rectangle 6">
                <a:extLst>
                  <a:ext uri="{FF2B5EF4-FFF2-40B4-BE49-F238E27FC236}">
                    <a16:creationId xmlns:a16="http://schemas.microsoft.com/office/drawing/2014/main" id="{25E41EC2-6D18-4933-871E-2790723E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68" name="Rectangle 7">
                <a:extLst>
                  <a:ext uri="{FF2B5EF4-FFF2-40B4-BE49-F238E27FC236}">
                    <a16:creationId xmlns:a16="http://schemas.microsoft.com/office/drawing/2014/main" id="{7A4770DF-5D6B-4679-B733-8A34CE90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69" name="Rectangle 8">
                <a:extLst>
                  <a:ext uri="{FF2B5EF4-FFF2-40B4-BE49-F238E27FC236}">
                    <a16:creationId xmlns:a16="http://schemas.microsoft.com/office/drawing/2014/main" id="{5B3267E8-E378-464A-8262-ACAB1B6F6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0" name="Rectangle 9">
                <a:extLst>
                  <a:ext uri="{FF2B5EF4-FFF2-40B4-BE49-F238E27FC236}">
                    <a16:creationId xmlns:a16="http://schemas.microsoft.com/office/drawing/2014/main" id="{5CBC2CA5-B899-46B6-8C30-FA95C7472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1" name="Rectangle 10">
                <a:extLst>
                  <a:ext uri="{FF2B5EF4-FFF2-40B4-BE49-F238E27FC236}">
                    <a16:creationId xmlns:a16="http://schemas.microsoft.com/office/drawing/2014/main" id="{C50F0E6B-17C6-47E9-AD85-95A0227F4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2" name="Rectangle 11">
                <a:extLst>
                  <a:ext uri="{FF2B5EF4-FFF2-40B4-BE49-F238E27FC236}">
                    <a16:creationId xmlns:a16="http://schemas.microsoft.com/office/drawing/2014/main" id="{E29A9693-9A2B-43A6-A279-4DC45B40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3" name="Rectangle 12">
                <a:extLst>
                  <a:ext uri="{FF2B5EF4-FFF2-40B4-BE49-F238E27FC236}">
                    <a16:creationId xmlns:a16="http://schemas.microsoft.com/office/drawing/2014/main" id="{24017173-C6D1-41CD-871C-53871085D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4" name="Rectangle 13">
                <a:extLst>
                  <a:ext uri="{FF2B5EF4-FFF2-40B4-BE49-F238E27FC236}">
                    <a16:creationId xmlns:a16="http://schemas.microsoft.com/office/drawing/2014/main" id="{FA374190-37D9-458D-8680-66F8D6DCF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5" name="Rectangle 14">
                <a:extLst>
                  <a:ext uri="{FF2B5EF4-FFF2-40B4-BE49-F238E27FC236}">
                    <a16:creationId xmlns:a16="http://schemas.microsoft.com/office/drawing/2014/main" id="{C55DED49-C63A-44E6-851F-145CF5C55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0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6" name="Rectangle 15">
                <a:extLst>
                  <a:ext uri="{FF2B5EF4-FFF2-40B4-BE49-F238E27FC236}">
                    <a16:creationId xmlns:a16="http://schemas.microsoft.com/office/drawing/2014/main" id="{BC3592E8-F540-45DB-AE10-E681FDC1D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300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7" name="Rectangle 16">
                <a:extLst>
                  <a:ext uri="{FF2B5EF4-FFF2-40B4-BE49-F238E27FC236}">
                    <a16:creationId xmlns:a16="http://schemas.microsoft.com/office/drawing/2014/main" id="{00B821AB-2CF8-442F-B425-7086C3F5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2300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8" name="Rectangle 17">
                <a:extLst>
                  <a:ext uri="{FF2B5EF4-FFF2-40B4-BE49-F238E27FC236}">
                    <a16:creationId xmlns:a16="http://schemas.microsoft.com/office/drawing/2014/main" id="{B4F8CA9F-776C-4EC6-86F5-79D134837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0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9" name="Rectangle 18">
                <a:extLst>
                  <a:ext uri="{FF2B5EF4-FFF2-40B4-BE49-F238E27FC236}">
                    <a16:creationId xmlns:a16="http://schemas.microsoft.com/office/drawing/2014/main" id="{38F76F93-997E-44BF-9589-28E7930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0" name="Rectangle 19">
                <a:extLst>
                  <a:ext uri="{FF2B5EF4-FFF2-40B4-BE49-F238E27FC236}">
                    <a16:creationId xmlns:a16="http://schemas.microsoft.com/office/drawing/2014/main" id="{122E9D09-8DED-43DB-AAEA-458B9B85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1" name="Rectangle 20">
                <a:extLst>
                  <a:ext uri="{FF2B5EF4-FFF2-40B4-BE49-F238E27FC236}">
                    <a16:creationId xmlns:a16="http://schemas.microsoft.com/office/drawing/2014/main" id="{7704D4EF-D3F1-47C0-B155-8079834FD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2" name="Rectangle 21">
                <a:extLst>
                  <a:ext uri="{FF2B5EF4-FFF2-40B4-BE49-F238E27FC236}">
                    <a16:creationId xmlns:a16="http://schemas.microsoft.com/office/drawing/2014/main" id="{D7266072-9B5B-4175-A956-ED8471364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3" name="Rectangle 22">
                <a:extLst>
                  <a:ext uri="{FF2B5EF4-FFF2-40B4-BE49-F238E27FC236}">
                    <a16:creationId xmlns:a16="http://schemas.microsoft.com/office/drawing/2014/main" id="{AA85B840-1ECF-4E25-A382-0B0AC86B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4" name="Rectangle 23">
                <a:extLst>
                  <a:ext uri="{FF2B5EF4-FFF2-40B4-BE49-F238E27FC236}">
                    <a16:creationId xmlns:a16="http://schemas.microsoft.com/office/drawing/2014/main" id="{9DD6E22F-EDC3-436B-9AD5-3C6AB640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5" name="Rectangle 24">
                <a:extLst>
                  <a:ext uri="{FF2B5EF4-FFF2-40B4-BE49-F238E27FC236}">
                    <a16:creationId xmlns:a16="http://schemas.microsoft.com/office/drawing/2014/main" id="{AAFBC632-CF32-49F9-96D4-C2325805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6" name="Rectangle 25">
                <a:extLst>
                  <a:ext uri="{FF2B5EF4-FFF2-40B4-BE49-F238E27FC236}">
                    <a16:creationId xmlns:a16="http://schemas.microsoft.com/office/drawing/2014/main" id="{BB611595-7102-4442-B8BF-6FEDCD41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7" name="Rectangle 26">
                <a:extLst>
                  <a:ext uri="{FF2B5EF4-FFF2-40B4-BE49-F238E27FC236}">
                    <a16:creationId xmlns:a16="http://schemas.microsoft.com/office/drawing/2014/main" id="{68FB0CDE-C0E1-436F-8CC7-CBB8BE8C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8" name="Rectangle 27">
                <a:extLst>
                  <a:ext uri="{FF2B5EF4-FFF2-40B4-BE49-F238E27FC236}">
                    <a16:creationId xmlns:a16="http://schemas.microsoft.com/office/drawing/2014/main" id="{93CF9E29-DDB1-4705-800E-36235A6D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9" name="Rectangle 28">
                <a:extLst>
                  <a:ext uri="{FF2B5EF4-FFF2-40B4-BE49-F238E27FC236}">
                    <a16:creationId xmlns:a16="http://schemas.microsoft.com/office/drawing/2014/main" id="{26830634-0AC5-4A6C-9EBF-178E1A492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90" name="Rectangle 29">
                <a:extLst>
                  <a:ext uri="{FF2B5EF4-FFF2-40B4-BE49-F238E27FC236}">
                    <a16:creationId xmlns:a16="http://schemas.microsoft.com/office/drawing/2014/main" id="{4CABB318-B9EA-487F-8C07-74F69C535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91" name="Line 30">
                <a:extLst>
                  <a:ext uri="{FF2B5EF4-FFF2-40B4-BE49-F238E27FC236}">
                    <a16:creationId xmlns:a16="http://schemas.microsoft.com/office/drawing/2014/main" id="{1A8AA7D2-D189-4AAE-A312-56B1305D9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2" name="Line 31">
                <a:extLst>
                  <a:ext uri="{FF2B5EF4-FFF2-40B4-BE49-F238E27FC236}">
                    <a16:creationId xmlns:a16="http://schemas.microsoft.com/office/drawing/2014/main" id="{EC63EA0A-C956-47F4-A8F2-BF25C9F85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3" name="Line 32">
                <a:extLst>
                  <a:ext uri="{FF2B5EF4-FFF2-40B4-BE49-F238E27FC236}">
                    <a16:creationId xmlns:a16="http://schemas.microsoft.com/office/drawing/2014/main" id="{C54F5A4A-7862-41C5-9747-0B14246C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4" name="Line 33">
                <a:extLst>
                  <a:ext uri="{FF2B5EF4-FFF2-40B4-BE49-F238E27FC236}">
                    <a16:creationId xmlns:a16="http://schemas.microsoft.com/office/drawing/2014/main" id="{04336BE0-1F08-4FE9-B95A-2F4056882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5" name="Line 34">
                <a:extLst>
                  <a:ext uri="{FF2B5EF4-FFF2-40B4-BE49-F238E27FC236}">
                    <a16:creationId xmlns:a16="http://schemas.microsoft.com/office/drawing/2014/main" id="{3F236068-5B57-423F-BA27-EA2581F2C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587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6" name="Line 35">
                <a:extLst>
                  <a:ext uri="{FF2B5EF4-FFF2-40B4-BE49-F238E27FC236}">
                    <a16:creationId xmlns:a16="http://schemas.microsoft.com/office/drawing/2014/main" id="{67CFD9D1-9ADC-4B40-A445-DB1AF7F12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0" cy="14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7" name="Line 36">
                <a:extLst>
                  <a:ext uri="{FF2B5EF4-FFF2-40B4-BE49-F238E27FC236}">
                    <a16:creationId xmlns:a16="http://schemas.microsoft.com/office/drawing/2014/main" id="{CBA2AF0E-98BC-4BA9-8E7B-1DEF2281C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8" name="Line 37">
                <a:extLst>
                  <a:ext uri="{FF2B5EF4-FFF2-40B4-BE49-F238E27FC236}">
                    <a16:creationId xmlns:a16="http://schemas.microsoft.com/office/drawing/2014/main" id="{9A934F79-CF70-4EBD-A37E-BF1C2288A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9" name="Line 38">
                <a:extLst>
                  <a:ext uri="{FF2B5EF4-FFF2-40B4-BE49-F238E27FC236}">
                    <a16:creationId xmlns:a16="http://schemas.microsoft.com/office/drawing/2014/main" id="{0EDBD4AE-F82A-41FD-84E5-9A0CF0B33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0" name="Line 39">
                <a:extLst>
                  <a:ext uri="{FF2B5EF4-FFF2-40B4-BE49-F238E27FC236}">
                    <a16:creationId xmlns:a16="http://schemas.microsoft.com/office/drawing/2014/main" id="{C32F9C1F-27CD-48C4-ADB9-C11A94524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1152"/>
                <a:ext cx="0" cy="14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1" name="Line 40">
                <a:extLst>
                  <a:ext uri="{FF2B5EF4-FFF2-40B4-BE49-F238E27FC236}">
                    <a16:creationId xmlns:a16="http://schemas.microsoft.com/office/drawing/2014/main" id="{B091BE5B-ABE5-4A00-BC98-57707E6F1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2" name="Line 41">
                <a:extLst>
                  <a:ext uri="{FF2B5EF4-FFF2-40B4-BE49-F238E27FC236}">
                    <a16:creationId xmlns:a16="http://schemas.microsoft.com/office/drawing/2014/main" id="{65B4172B-39D2-4A0A-A6C5-3F871E1DF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3" name="Line 42">
                <a:extLst>
                  <a:ext uri="{FF2B5EF4-FFF2-40B4-BE49-F238E27FC236}">
                    <a16:creationId xmlns:a16="http://schemas.microsoft.com/office/drawing/2014/main" id="{78CBE8DD-F0C7-4AE7-B711-626290742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4" name="Line 43">
                <a:extLst>
                  <a:ext uri="{FF2B5EF4-FFF2-40B4-BE49-F238E27FC236}">
                    <a16:creationId xmlns:a16="http://schemas.microsoft.com/office/drawing/2014/main" id="{EB5BD9C9-E62A-444D-A465-242575725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6" name="Group 44">
              <a:extLst>
                <a:ext uri="{FF2B5EF4-FFF2-40B4-BE49-F238E27FC236}">
                  <a16:creationId xmlns:a16="http://schemas.microsoft.com/office/drawing/2014/main" id="{6C9F0DDD-46D3-4509-A193-7BC5C982A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1066"/>
              <a:ext cx="962" cy="1056"/>
              <a:chOff x="1392" y="1056"/>
              <a:chExt cx="962" cy="1056"/>
            </a:xfrm>
          </p:grpSpPr>
          <p:grpSp>
            <p:nvGrpSpPr>
              <p:cNvPr id="156824" name="Group 45">
                <a:extLst>
                  <a:ext uri="{FF2B5EF4-FFF2-40B4-BE49-F238E27FC236}">
                    <a16:creationId xmlns:a16="http://schemas.microsoft.com/office/drawing/2014/main" id="{61BF9F2A-128F-41DE-B205-6AE042138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056"/>
                <a:ext cx="962" cy="1056"/>
                <a:chOff x="1920" y="1152"/>
                <a:chExt cx="1141" cy="1439"/>
              </a:xfrm>
            </p:grpSpPr>
            <p:sp>
              <p:nvSpPr>
                <p:cNvPr id="156829" name="Rectangle 46">
                  <a:extLst>
                    <a:ext uri="{FF2B5EF4-FFF2-40B4-BE49-F238E27FC236}">
                      <a16:creationId xmlns:a16="http://schemas.microsoft.com/office/drawing/2014/main" id="{EE9F7891-D5AD-447C-92FD-A1281ED7A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0" name="Rectangle 47">
                  <a:extLst>
                    <a:ext uri="{FF2B5EF4-FFF2-40B4-BE49-F238E27FC236}">
                      <a16:creationId xmlns:a16="http://schemas.microsoft.com/office/drawing/2014/main" id="{E3E5D566-83D3-493C-B15F-C59E197E8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1" name="Rectangle 48">
                  <a:extLst>
                    <a:ext uri="{FF2B5EF4-FFF2-40B4-BE49-F238E27FC236}">
                      <a16:creationId xmlns:a16="http://schemas.microsoft.com/office/drawing/2014/main" id="{F90E898F-0B7A-4EA9-A06E-DE8837E26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2" name="Rectangle 49">
                  <a:extLst>
                    <a:ext uri="{FF2B5EF4-FFF2-40B4-BE49-F238E27FC236}">
                      <a16:creationId xmlns:a16="http://schemas.microsoft.com/office/drawing/2014/main" id="{39DBB665-FC39-485B-A8DC-3E2767395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3" name="Rectangle 50">
                  <a:extLst>
                    <a:ext uri="{FF2B5EF4-FFF2-40B4-BE49-F238E27FC236}">
                      <a16:creationId xmlns:a16="http://schemas.microsoft.com/office/drawing/2014/main" id="{ECC292B8-6E16-49A5-A522-C1C03C929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4" name="Rectangle 51">
                  <a:extLst>
                    <a:ext uri="{FF2B5EF4-FFF2-40B4-BE49-F238E27FC236}">
                      <a16:creationId xmlns:a16="http://schemas.microsoft.com/office/drawing/2014/main" id="{F120016B-BEB2-4775-80C2-B123CD5E6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5" name="Rectangle 52">
                  <a:extLst>
                    <a:ext uri="{FF2B5EF4-FFF2-40B4-BE49-F238E27FC236}">
                      <a16:creationId xmlns:a16="http://schemas.microsoft.com/office/drawing/2014/main" id="{025787E5-57BA-4A13-99A8-D091BA9CC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6" name="Rectangle 53">
                  <a:extLst>
                    <a:ext uri="{FF2B5EF4-FFF2-40B4-BE49-F238E27FC236}">
                      <a16:creationId xmlns:a16="http://schemas.microsoft.com/office/drawing/2014/main" id="{6EDE0B58-0CE0-4B7B-AFCA-D70A0F00C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152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7" name="Rectangle 54">
                  <a:extLst>
                    <a:ext uri="{FF2B5EF4-FFF2-40B4-BE49-F238E27FC236}">
                      <a16:creationId xmlns:a16="http://schemas.microsoft.com/office/drawing/2014/main" id="{B03A33E9-F15A-457D-9D3D-4D784718A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8" name="Rectangle 55">
                  <a:extLst>
                    <a:ext uri="{FF2B5EF4-FFF2-40B4-BE49-F238E27FC236}">
                      <a16:creationId xmlns:a16="http://schemas.microsoft.com/office/drawing/2014/main" id="{80199139-7895-4FCD-8A92-04D23B4FB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9" name="Rectangle 56">
                  <a:extLst>
                    <a:ext uri="{FF2B5EF4-FFF2-40B4-BE49-F238E27FC236}">
                      <a16:creationId xmlns:a16="http://schemas.microsoft.com/office/drawing/2014/main" id="{ECE19EEB-24A6-4A4D-A895-7E349710D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0" name="Rectangle 57">
                  <a:extLst>
                    <a:ext uri="{FF2B5EF4-FFF2-40B4-BE49-F238E27FC236}">
                      <a16:creationId xmlns:a16="http://schemas.microsoft.com/office/drawing/2014/main" id="{3C079DA0-9308-4617-9CC0-93579E90B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2300"/>
                  <a:ext cx="2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1" name="Rectangle 58">
                  <a:extLst>
                    <a:ext uri="{FF2B5EF4-FFF2-40B4-BE49-F238E27FC236}">
                      <a16:creationId xmlns:a16="http://schemas.microsoft.com/office/drawing/2014/main" id="{E0A40011-52F1-4850-9697-C579A198E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2" name="Rectangle 59">
                  <a:extLst>
                    <a:ext uri="{FF2B5EF4-FFF2-40B4-BE49-F238E27FC236}">
                      <a16:creationId xmlns:a16="http://schemas.microsoft.com/office/drawing/2014/main" id="{7B26361C-6432-4CAC-8350-855CCE963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3" name="Rectangle 60">
                  <a:extLst>
                    <a:ext uri="{FF2B5EF4-FFF2-40B4-BE49-F238E27FC236}">
                      <a16:creationId xmlns:a16="http://schemas.microsoft.com/office/drawing/2014/main" id="{F1736F3D-6054-4F07-A3F8-ED0447E18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4" name="Rectangle 61">
                  <a:extLst>
                    <a:ext uri="{FF2B5EF4-FFF2-40B4-BE49-F238E27FC236}">
                      <a16:creationId xmlns:a16="http://schemas.microsoft.com/office/drawing/2014/main" id="{0A18CC7C-8843-4941-99A5-4DD5E1E99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5" name="Rectangle 62">
                  <a:extLst>
                    <a:ext uri="{FF2B5EF4-FFF2-40B4-BE49-F238E27FC236}">
                      <a16:creationId xmlns:a16="http://schemas.microsoft.com/office/drawing/2014/main" id="{799A966E-71EE-4093-8336-EC8D968B4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6" name="Rectangle 63">
                  <a:extLst>
                    <a:ext uri="{FF2B5EF4-FFF2-40B4-BE49-F238E27FC236}">
                      <a16:creationId xmlns:a16="http://schemas.microsoft.com/office/drawing/2014/main" id="{317F4CE9-8887-4DB8-A3B4-0E0A2221B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7" name="Rectangle 64">
                  <a:extLst>
                    <a:ext uri="{FF2B5EF4-FFF2-40B4-BE49-F238E27FC236}">
                      <a16:creationId xmlns:a16="http://schemas.microsoft.com/office/drawing/2014/main" id="{DF9E8D56-3EED-4D48-AA08-85E72760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8" name="Rectangle 65">
                  <a:extLst>
                    <a:ext uri="{FF2B5EF4-FFF2-40B4-BE49-F238E27FC236}">
                      <a16:creationId xmlns:a16="http://schemas.microsoft.com/office/drawing/2014/main" id="{7A9F43E1-9636-4C7A-955D-7C7ADDA15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9" name="Rectangle 66">
                  <a:extLst>
                    <a:ext uri="{FF2B5EF4-FFF2-40B4-BE49-F238E27FC236}">
                      <a16:creationId xmlns:a16="http://schemas.microsoft.com/office/drawing/2014/main" id="{1AC785CD-C4C2-430D-A37B-0DED0C9DB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0" name="Rectangle 67">
                  <a:extLst>
                    <a:ext uri="{FF2B5EF4-FFF2-40B4-BE49-F238E27FC236}">
                      <a16:creationId xmlns:a16="http://schemas.microsoft.com/office/drawing/2014/main" id="{74B0E43C-E815-4CF4-B171-EE2DDAA508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1" name="Rectangle 68">
                  <a:extLst>
                    <a:ext uri="{FF2B5EF4-FFF2-40B4-BE49-F238E27FC236}">
                      <a16:creationId xmlns:a16="http://schemas.microsoft.com/office/drawing/2014/main" id="{621DD3AC-A62E-4475-B9F9-38A75D496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2" name="Rectangle 69">
                  <a:extLst>
                    <a:ext uri="{FF2B5EF4-FFF2-40B4-BE49-F238E27FC236}">
                      <a16:creationId xmlns:a16="http://schemas.microsoft.com/office/drawing/2014/main" id="{A5B89EF9-3775-4C09-9678-A194CE9B8E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3" name="Rectangle 70">
                  <a:extLst>
                    <a:ext uri="{FF2B5EF4-FFF2-40B4-BE49-F238E27FC236}">
                      <a16:creationId xmlns:a16="http://schemas.microsoft.com/office/drawing/2014/main" id="{76995607-C018-4BDD-B9E8-08527DED3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4" name="Line 71">
                  <a:extLst>
                    <a:ext uri="{FF2B5EF4-FFF2-40B4-BE49-F238E27FC236}">
                      <a16:creationId xmlns:a16="http://schemas.microsoft.com/office/drawing/2014/main" id="{7791C61C-5705-4EAF-B92E-7239E6754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5" name="Line 72">
                  <a:extLst>
                    <a:ext uri="{FF2B5EF4-FFF2-40B4-BE49-F238E27FC236}">
                      <a16:creationId xmlns:a16="http://schemas.microsoft.com/office/drawing/2014/main" id="{2248A78C-101B-4E25-833E-55F92D9F4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6" name="Line 73">
                  <a:extLst>
                    <a:ext uri="{FF2B5EF4-FFF2-40B4-BE49-F238E27FC236}">
                      <a16:creationId xmlns:a16="http://schemas.microsoft.com/office/drawing/2014/main" id="{D746CAD8-BCDD-4E81-9AA3-91EDCB70A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7" name="Line 74">
                  <a:extLst>
                    <a:ext uri="{FF2B5EF4-FFF2-40B4-BE49-F238E27FC236}">
                      <a16:creationId xmlns:a16="http://schemas.microsoft.com/office/drawing/2014/main" id="{21F3B49F-D2C2-44DF-9C48-D835545D0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8" name="Line 75">
                  <a:extLst>
                    <a:ext uri="{FF2B5EF4-FFF2-40B4-BE49-F238E27FC236}">
                      <a16:creationId xmlns:a16="http://schemas.microsoft.com/office/drawing/2014/main" id="{9B5D81AF-D4DD-4D32-A808-F134E18C5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9" name="Line 76">
                  <a:extLst>
                    <a:ext uri="{FF2B5EF4-FFF2-40B4-BE49-F238E27FC236}">
                      <a16:creationId xmlns:a16="http://schemas.microsoft.com/office/drawing/2014/main" id="{C5CF57A2-D096-4465-9391-49AD37C57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0" name="Line 77">
                  <a:extLst>
                    <a:ext uri="{FF2B5EF4-FFF2-40B4-BE49-F238E27FC236}">
                      <a16:creationId xmlns:a16="http://schemas.microsoft.com/office/drawing/2014/main" id="{37C1AB02-7FDD-4BF4-B594-1150660FF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1" name="Line 78">
                  <a:extLst>
                    <a:ext uri="{FF2B5EF4-FFF2-40B4-BE49-F238E27FC236}">
                      <a16:creationId xmlns:a16="http://schemas.microsoft.com/office/drawing/2014/main" id="{ED782137-0602-42FD-B7B4-ECD8220711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6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2" name="Line 79">
                  <a:extLst>
                    <a:ext uri="{FF2B5EF4-FFF2-40B4-BE49-F238E27FC236}">
                      <a16:creationId xmlns:a16="http://schemas.microsoft.com/office/drawing/2014/main" id="{C408A50F-54C5-4D24-977D-5C322847A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3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3" name="Line 80">
                  <a:extLst>
                    <a:ext uri="{FF2B5EF4-FFF2-40B4-BE49-F238E27FC236}">
                      <a16:creationId xmlns:a16="http://schemas.microsoft.com/office/drawing/2014/main" id="{AB7239CD-8FD7-436A-B4A5-E21BA2256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4" name="Line 81">
                  <a:extLst>
                    <a:ext uri="{FF2B5EF4-FFF2-40B4-BE49-F238E27FC236}">
                      <a16:creationId xmlns:a16="http://schemas.microsoft.com/office/drawing/2014/main" id="{26F92C9B-D663-402C-9DAC-2660C29D8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5" name="Line 82">
                  <a:extLst>
                    <a:ext uri="{FF2B5EF4-FFF2-40B4-BE49-F238E27FC236}">
                      <a16:creationId xmlns:a16="http://schemas.microsoft.com/office/drawing/2014/main" id="{C6C039CA-C482-46DB-BB88-1427A68F0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825" name="Line 83">
                <a:extLst>
                  <a:ext uri="{FF2B5EF4-FFF2-40B4-BE49-F238E27FC236}">
                    <a16:creationId xmlns:a16="http://schemas.microsoft.com/office/drawing/2014/main" id="{62DC876F-623D-4F80-BE47-6C5CECB72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73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26" name="Line 84">
                <a:extLst>
                  <a:ext uri="{FF2B5EF4-FFF2-40B4-BE49-F238E27FC236}">
                    <a16:creationId xmlns:a16="http://schemas.microsoft.com/office/drawing/2014/main" id="{759D3345-2EFE-4464-9C70-0B83F39F0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" y="1584"/>
                <a:ext cx="0" cy="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27" name="Line 85">
                <a:extLst>
                  <a:ext uri="{FF2B5EF4-FFF2-40B4-BE49-F238E27FC236}">
                    <a16:creationId xmlns:a16="http://schemas.microsoft.com/office/drawing/2014/main" id="{F29390D1-4A55-4B72-8A64-178519B35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2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28" name="Line 86">
                <a:extLst>
                  <a:ext uri="{FF2B5EF4-FFF2-40B4-BE49-F238E27FC236}">
                    <a16:creationId xmlns:a16="http://schemas.microsoft.com/office/drawing/2014/main" id="{681BD187-25F8-4D93-89EB-7B73EF8DC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75" y="1091"/>
                <a:ext cx="5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7" name="Group 87">
              <a:extLst>
                <a:ext uri="{FF2B5EF4-FFF2-40B4-BE49-F238E27FC236}">
                  <a16:creationId xmlns:a16="http://schemas.microsoft.com/office/drawing/2014/main" id="{3FAB78E8-3274-48E5-9030-6E5C76C6F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1066"/>
              <a:ext cx="962" cy="1054"/>
              <a:chOff x="3216" y="1152"/>
              <a:chExt cx="1141" cy="1439"/>
            </a:xfrm>
          </p:grpSpPr>
          <p:grpSp>
            <p:nvGrpSpPr>
              <p:cNvPr id="156782" name="Group 88">
                <a:extLst>
                  <a:ext uri="{FF2B5EF4-FFF2-40B4-BE49-F238E27FC236}">
                    <a16:creationId xmlns:a16="http://schemas.microsoft.com/office/drawing/2014/main" id="{843BE51B-73D1-4C5C-85D6-1F5A07D977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152"/>
                <a:ext cx="1141" cy="1439"/>
                <a:chOff x="3216" y="1152"/>
                <a:chExt cx="1141" cy="1439"/>
              </a:xfrm>
            </p:grpSpPr>
            <p:sp>
              <p:nvSpPr>
                <p:cNvPr id="156787" name="Rectangle 89">
                  <a:extLst>
                    <a:ext uri="{FF2B5EF4-FFF2-40B4-BE49-F238E27FC236}">
                      <a16:creationId xmlns:a16="http://schemas.microsoft.com/office/drawing/2014/main" id="{92B9EEFA-6884-4677-8B0A-EC6D05F4E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88" name="Rectangle 90">
                  <a:extLst>
                    <a:ext uri="{FF2B5EF4-FFF2-40B4-BE49-F238E27FC236}">
                      <a16:creationId xmlns:a16="http://schemas.microsoft.com/office/drawing/2014/main" id="{13A1618F-F782-4E7E-996D-F0AB20CA7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89" name="Rectangle 91">
                  <a:extLst>
                    <a:ext uri="{FF2B5EF4-FFF2-40B4-BE49-F238E27FC236}">
                      <a16:creationId xmlns:a16="http://schemas.microsoft.com/office/drawing/2014/main" id="{76A7E856-2C3F-4521-9782-7B2D31485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0" name="Rectangle 92">
                  <a:extLst>
                    <a:ext uri="{FF2B5EF4-FFF2-40B4-BE49-F238E27FC236}">
                      <a16:creationId xmlns:a16="http://schemas.microsoft.com/office/drawing/2014/main" id="{852D500C-00B6-46A1-BC7E-F7411FD85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1" name="Rectangle 93">
                  <a:extLst>
                    <a:ext uri="{FF2B5EF4-FFF2-40B4-BE49-F238E27FC236}">
                      <a16:creationId xmlns:a16="http://schemas.microsoft.com/office/drawing/2014/main" id="{3FD685D7-6ED0-43FA-A145-7F7EB0B08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2" name="Rectangle 94">
                  <a:extLst>
                    <a:ext uri="{FF2B5EF4-FFF2-40B4-BE49-F238E27FC236}">
                      <a16:creationId xmlns:a16="http://schemas.microsoft.com/office/drawing/2014/main" id="{58960CA6-A8E3-4F04-A9C1-116912E04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3" name="Rectangle 95">
                  <a:extLst>
                    <a:ext uri="{FF2B5EF4-FFF2-40B4-BE49-F238E27FC236}">
                      <a16:creationId xmlns:a16="http://schemas.microsoft.com/office/drawing/2014/main" id="{5D06034A-31DD-4CBF-A1AC-B3109394F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4" name="Rectangle 96">
                  <a:extLst>
                    <a:ext uri="{FF2B5EF4-FFF2-40B4-BE49-F238E27FC236}">
                      <a16:creationId xmlns:a16="http://schemas.microsoft.com/office/drawing/2014/main" id="{084816DF-328B-40D4-A04A-24CDFD3F9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5" name="Rectangle 97">
                  <a:extLst>
                    <a:ext uri="{FF2B5EF4-FFF2-40B4-BE49-F238E27FC236}">
                      <a16:creationId xmlns:a16="http://schemas.microsoft.com/office/drawing/2014/main" id="{AECCE843-29B6-4962-8A59-217E46293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6" name="Rectangle 98">
                  <a:extLst>
                    <a:ext uri="{FF2B5EF4-FFF2-40B4-BE49-F238E27FC236}">
                      <a16:creationId xmlns:a16="http://schemas.microsoft.com/office/drawing/2014/main" id="{146E0805-10C6-45D3-AC06-09D091DC8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7" name="Rectangle 99">
                  <a:extLst>
                    <a:ext uri="{FF2B5EF4-FFF2-40B4-BE49-F238E27FC236}">
                      <a16:creationId xmlns:a16="http://schemas.microsoft.com/office/drawing/2014/main" id="{1A643072-FF85-4AE3-B834-958511E19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8" name="Rectangle 100">
                  <a:extLst>
                    <a:ext uri="{FF2B5EF4-FFF2-40B4-BE49-F238E27FC236}">
                      <a16:creationId xmlns:a16="http://schemas.microsoft.com/office/drawing/2014/main" id="{AE4D310B-B0B6-4C63-93DA-ECE8DBD5B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9" name="Rectangle 101">
                  <a:extLst>
                    <a:ext uri="{FF2B5EF4-FFF2-40B4-BE49-F238E27FC236}">
                      <a16:creationId xmlns:a16="http://schemas.microsoft.com/office/drawing/2014/main" id="{6FC00640-1A18-4BAE-BF05-FE093A6D1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0" name="Rectangle 102">
                  <a:extLst>
                    <a:ext uri="{FF2B5EF4-FFF2-40B4-BE49-F238E27FC236}">
                      <a16:creationId xmlns:a16="http://schemas.microsoft.com/office/drawing/2014/main" id="{7EC47249-7721-478A-AD23-25CD9D312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1" name="Rectangle 103">
                  <a:extLst>
                    <a:ext uri="{FF2B5EF4-FFF2-40B4-BE49-F238E27FC236}">
                      <a16:creationId xmlns:a16="http://schemas.microsoft.com/office/drawing/2014/main" id="{A6C37B73-CFFB-4991-899B-6DD79D805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2" name="Rectangle 104">
                  <a:extLst>
                    <a:ext uri="{FF2B5EF4-FFF2-40B4-BE49-F238E27FC236}">
                      <a16:creationId xmlns:a16="http://schemas.microsoft.com/office/drawing/2014/main" id="{9EF0E1D4-3A4F-4C13-921E-CA9ECE0CA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3" name="Rectangle 105">
                  <a:extLst>
                    <a:ext uri="{FF2B5EF4-FFF2-40B4-BE49-F238E27FC236}">
                      <a16:creationId xmlns:a16="http://schemas.microsoft.com/office/drawing/2014/main" id="{B8761BD0-F7AC-4D8B-9E24-25A074957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4" name="Rectangle 106">
                  <a:extLst>
                    <a:ext uri="{FF2B5EF4-FFF2-40B4-BE49-F238E27FC236}">
                      <a16:creationId xmlns:a16="http://schemas.microsoft.com/office/drawing/2014/main" id="{50DB55B9-84C1-43C1-A6AA-DD783912E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5" name="Rectangle 107">
                  <a:extLst>
                    <a:ext uri="{FF2B5EF4-FFF2-40B4-BE49-F238E27FC236}">
                      <a16:creationId xmlns:a16="http://schemas.microsoft.com/office/drawing/2014/main" id="{D0EA1073-5A1A-49E9-BDAE-E724777D5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6" name="Rectangle 108">
                  <a:extLst>
                    <a:ext uri="{FF2B5EF4-FFF2-40B4-BE49-F238E27FC236}">
                      <a16:creationId xmlns:a16="http://schemas.microsoft.com/office/drawing/2014/main" id="{1A7E7791-68B1-4E4F-9E9B-9AC7C535A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7" name="Rectangle 109">
                  <a:extLst>
                    <a:ext uri="{FF2B5EF4-FFF2-40B4-BE49-F238E27FC236}">
                      <a16:creationId xmlns:a16="http://schemas.microsoft.com/office/drawing/2014/main" id="{4ED3BE8C-439D-4A97-9757-1262A29EE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8" name="Rectangle 110">
                  <a:extLst>
                    <a:ext uri="{FF2B5EF4-FFF2-40B4-BE49-F238E27FC236}">
                      <a16:creationId xmlns:a16="http://schemas.microsoft.com/office/drawing/2014/main" id="{43D77CC5-5BEB-4759-974D-FBFA10ADC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9" name="Rectangle 111">
                  <a:extLst>
                    <a:ext uri="{FF2B5EF4-FFF2-40B4-BE49-F238E27FC236}">
                      <a16:creationId xmlns:a16="http://schemas.microsoft.com/office/drawing/2014/main" id="{23E6DDCD-5662-424E-AB58-210497CE8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10" name="Rectangle 112">
                  <a:extLst>
                    <a:ext uri="{FF2B5EF4-FFF2-40B4-BE49-F238E27FC236}">
                      <a16:creationId xmlns:a16="http://schemas.microsoft.com/office/drawing/2014/main" id="{3D265E03-C278-4596-AEFC-286EC9443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11" name="Rectangle 113">
                  <a:extLst>
                    <a:ext uri="{FF2B5EF4-FFF2-40B4-BE49-F238E27FC236}">
                      <a16:creationId xmlns:a16="http://schemas.microsoft.com/office/drawing/2014/main" id="{CCF77F4E-F174-4677-937D-20984B435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12" name="Line 114">
                  <a:extLst>
                    <a:ext uri="{FF2B5EF4-FFF2-40B4-BE49-F238E27FC236}">
                      <a16:creationId xmlns:a16="http://schemas.microsoft.com/office/drawing/2014/main" id="{1244E650-A2AB-4AD7-B1CB-CA8C59AED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3" name="Line 115">
                  <a:extLst>
                    <a:ext uri="{FF2B5EF4-FFF2-40B4-BE49-F238E27FC236}">
                      <a16:creationId xmlns:a16="http://schemas.microsoft.com/office/drawing/2014/main" id="{A248748D-AC6F-4326-80A7-8F7FD2EFB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4" name="Line 116">
                  <a:extLst>
                    <a:ext uri="{FF2B5EF4-FFF2-40B4-BE49-F238E27FC236}">
                      <a16:creationId xmlns:a16="http://schemas.microsoft.com/office/drawing/2014/main" id="{CCA0C2B6-5C82-4BE7-8F7C-1853CC683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5" name="Line 117">
                  <a:extLst>
                    <a:ext uri="{FF2B5EF4-FFF2-40B4-BE49-F238E27FC236}">
                      <a16:creationId xmlns:a16="http://schemas.microsoft.com/office/drawing/2014/main" id="{BD68062D-A50C-44C0-8E3C-E4E15ABA0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6" name="Line 118">
                  <a:extLst>
                    <a:ext uri="{FF2B5EF4-FFF2-40B4-BE49-F238E27FC236}">
                      <a16:creationId xmlns:a16="http://schemas.microsoft.com/office/drawing/2014/main" id="{6C93B666-770D-4E4A-926E-574883C14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7" name="Line 119">
                  <a:extLst>
                    <a:ext uri="{FF2B5EF4-FFF2-40B4-BE49-F238E27FC236}">
                      <a16:creationId xmlns:a16="http://schemas.microsoft.com/office/drawing/2014/main" id="{87CB9E4D-8DEC-42D5-8CCE-D1C2891DF5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8" name="Line 120">
                  <a:extLst>
                    <a:ext uri="{FF2B5EF4-FFF2-40B4-BE49-F238E27FC236}">
                      <a16:creationId xmlns:a16="http://schemas.microsoft.com/office/drawing/2014/main" id="{01A6EE69-E902-469D-9AF4-C2BF059A9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9" name="Line 121">
                  <a:extLst>
                    <a:ext uri="{FF2B5EF4-FFF2-40B4-BE49-F238E27FC236}">
                      <a16:creationId xmlns:a16="http://schemas.microsoft.com/office/drawing/2014/main" id="{18E43FC8-3673-4EAD-9BAA-5DFC4ED12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0" name="Line 122">
                  <a:extLst>
                    <a:ext uri="{FF2B5EF4-FFF2-40B4-BE49-F238E27FC236}">
                      <a16:creationId xmlns:a16="http://schemas.microsoft.com/office/drawing/2014/main" id="{F5C7634C-2E71-4415-BBEC-7773D59F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1" name="Line 123">
                  <a:extLst>
                    <a:ext uri="{FF2B5EF4-FFF2-40B4-BE49-F238E27FC236}">
                      <a16:creationId xmlns:a16="http://schemas.microsoft.com/office/drawing/2014/main" id="{2E4DE63D-B0B7-4356-8C8D-0F3E91425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2" name="Line 124">
                  <a:extLst>
                    <a:ext uri="{FF2B5EF4-FFF2-40B4-BE49-F238E27FC236}">
                      <a16:creationId xmlns:a16="http://schemas.microsoft.com/office/drawing/2014/main" id="{C16202C7-7C32-4AA4-B8AA-DE8FF5A76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3" name="Line 125">
                  <a:extLst>
                    <a:ext uri="{FF2B5EF4-FFF2-40B4-BE49-F238E27FC236}">
                      <a16:creationId xmlns:a16="http://schemas.microsoft.com/office/drawing/2014/main" id="{0F632A73-BE93-4C98-9016-86481D155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783" name="Line 126">
                <a:extLst>
                  <a:ext uri="{FF2B5EF4-FFF2-40B4-BE49-F238E27FC236}">
                    <a16:creationId xmlns:a16="http://schemas.microsoft.com/office/drawing/2014/main" id="{5B6185E9-7874-4597-97AE-9F1B53F64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84" name="Line 127">
                <a:extLst>
                  <a:ext uri="{FF2B5EF4-FFF2-40B4-BE49-F238E27FC236}">
                    <a16:creationId xmlns:a16="http://schemas.microsoft.com/office/drawing/2014/main" id="{73BA8555-517C-4A19-88C7-6C37183AC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85" name="Line 128">
                <a:extLst>
                  <a:ext uri="{FF2B5EF4-FFF2-40B4-BE49-F238E27FC236}">
                    <a16:creationId xmlns:a16="http://schemas.microsoft.com/office/drawing/2014/main" id="{6A91723D-A80A-4EFF-81E8-610FEED84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86" name="Line 129">
                <a:extLst>
                  <a:ext uri="{FF2B5EF4-FFF2-40B4-BE49-F238E27FC236}">
                    <a16:creationId xmlns:a16="http://schemas.microsoft.com/office/drawing/2014/main" id="{06DB160D-14AD-4035-BC4E-6B2E04636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8" name="Group 130">
              <a:extLst>
                <a:ext uri="{FF2B5EF4-FFF2-40B4-BE49-F238E27FC236}">
                  <a16:creationId xmlns:a16="http://schemas.microsoft.com/office/drawing/2014/main" id="{1235305C-1D0F-4268-B2FF-F6787EEFC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1066"/>
              <a:ext cx="962" cy="1054"/>
              <a:chOff x="3504" y="1056"/>
              <a:chExt cx="962" cy="1054"/>
            </a:xfrm>
          </p:grpSpPr>
          <p:grpSp>
            <p:nvGrpSpPr>
              <p:cNvPr id="156740" name="Group 131">
                <a:extLst>
                  <a:ext uri="{FF2B5EF4-FFF2-40B4-BE49-F238E27FC236}">
                    <a16:creationId xmlns:a16="http://schemas.microsoft.com/office/drawing/2014/main" id="{2C037792-DF64-4156-8D1F-9D434E4DE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056"/>
                <a:ext cx="962" cy="1054"/>
                <a:chOff x="3216" y="1152"/>
                <a:chExt cx="1141" cy="1439"/>
              </a:xfrm>
            </p:grpSpPr>
            <p:sp>
              <p:nvSpPr>
                <p:cNvPr id="156745" name="Rectangle 132">
                  <a:extLst>
                    <a:ext uri="{FF2B5EF4-FFF2-40B4-BE49-F238E27FC236}">
                      <a16:creationId xmlns:a16="http://schemas.microsoft.com/office/drawing/2014/main" id="{ABF1F3C1-8169-4386-8A5D-439BB3AE6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6" name="Rectangle 133">
                  <a:extLst>
                    <a:ext uri="{FF2B5EF4-FFF2-40B4-BE49-F238E27FC236}">
                      <a16:creationId xmlns:a16="http://schemas.microsoft.com/office/drawing/2014/main" id="{DE1F21F3-5EFD-47D0-9A6F-D6A17B318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7" name="Rectangle 134">
                  <a:extLst>
                    <a:ext uri="{FF2B5EF4-FFF2-40B4-BE49-F238E27FC236}">
                      <a16:creationId xmlns:a16="http://schemas.microsoft.com/office/drawing/2014/main" id="{89B9D4CC-A433-40B9-932C-973161BB3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8" name="Rectangle 135">
                  <a:extLst>
                    <a:ext uri="{FF2B5EF4-FFF2-40B4-BE49-F238E27FC236}">
                      <a16:creationId xmlns:a16="http://schemas.microsoft.com/office/drawing/2014/main" id="{04639784-0D24-423F-BB60-288C2C3B4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9" name="Rectangle 136">
                  <a:extLst>
                    <a:ext uri="{FF2B5EF4-FFF2-40B4-BE49-F238E27FC236}">
                      <a16:creationId xmlns:a16="http://schemas.microsoft.com/office/drawing/2014/main" id="{EE041CDB-B2B2-4525-95BC-11058B98E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0" name="Rectangle 137">
                  <a:extLst>
                    <a:ext uri="{FF2B5EF4-FFF2-40B4-BE49-F238E27FC236}">
                      <a16:creationId xmlns:a16="http://schemas.microsoft.com/office/drawing/2014/main" id="{568E4FAE-7764-44AE-B64A-C79AA0B72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1" name="Rectangle 138">
                  <a:extLst>
                    <a:ext uri="{FF2B5EF4-FFF2-40B4-BE49-F238E27FC236}">
                      <a16:creationId xmlns:a16="http://schemas.microsoft.com/office/drawing/2014/main" id="{7C2362A0-30FD-44F0-BDC4-96E8FAD65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2" name="Rectangle 139">
                  <a:extLst>
                    <a:ext uri="{FF2B5EF4-FFF2-40B4-BE49-F238E27FC236}">
                      <a16:creationId xmlns:a16="http://schemas.microsoft.com/office/drawing/2014/main" id="{95972B54-172F-430F-8EEB-A45D94F0B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3" name="Rectangle 140">
                  <a:extLst>
                    <a:ext uri="{FF2B5EF4-FFF2-40B4-BE49-F238E27FC236}">
                      <a16:creationId xmlns:a16="http://schemas.microsoft.com/office/drawing/2014/main" id="{8DF458BE-E41C-414C-B3DA-F761C75E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4" name="Rectangle 141">
                  <a:extLst>
                    <a:ext uri="{FF2B5EF4-FFF2-40B4-BE49-F238E27FC236}">
                      <a16:creationId xmlns:a16="http://schemas.microsoft.com/office/drawing/2014/main" id="{2967C4B9-823B-4522-B106-E181F579B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5" name="Rectangle 142">
                  <a:extLst>
                    <a:ext uri="{FF2B5EF4-FFF2-40B4-BE49-F238E27FC236}">
                      <a16:creationId xmlns:a16="http://schemas.microsoft.com/office/drawing/2014/main" id="{C4379398-F082-4785-988A-112629B555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6" name="Rectangle 143">
                  <a:extLst>
                    <a:ext uri="{FF2B5EF4-FFF2-40B4-BE49-F238E27FC236}">
                      <a16:creationId xmlns:a16="http://schemas.microsoft.com/office/drawing/2014/main" id="{BD3889EE-18A8-4366-A240-8D436A16D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7" name="Rectangle 144">
                  <a:extLst>
                    <a:ext uri="{FF2B5EF4-FFF2-40B4-BE49-F238E27FC236}">
                      <a16:creationId xmlns:a16="http://schemas.microsoft.com/office/drawing/2014/main" id="{28135507-A457-424A-A283-8AA2A484B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8" name="Rectangle 145">
                  <a:extLst>
                    <a:ext uri="{FF2B5EF4-FFF2-40B4-BE49-F238E27FC236}">
                      <a16:creationId xmlns:a16="http://schemas.microsoft.com/office/drawing/2014/main" id="{6268F694-7B04-4549-9556-861C36201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9" name="Rectangle 146">
                  <a:extLst>
                    <a:ext uri="{FF2B5EF4-FFF2-40B4-BE49-F238E27FC236}">
                      <a16:creationId xmlns:a16="http://schemas.microsoft.com/office/drawing/2014/main" id="{B40806E5-216B-47F6-8487-10536201C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0" name="Rectangle 147">
                  <a:extLst>
                    <a:ext uri="{FF2B5EF4-FFF2-40B4-BE49-F238E27FC236}">
                      <a16:creationId xmlns:a16="http://schemas.microsoft.com/office/drawing/2014/main" id="{8170FF82-D19A-48F8-8012-A8C5CDC84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1" name="Rectangle 148">
                  <a:extLst>
                    <a:ext uri="{FF2B5EF4-FFF2-40B4-BE49-F238E27FC236}">
                      <a16:creationId xmlns:a16="http://schemas.microsoft.com/office/drawing/2014/main" id="{577BB053-15A1-41C0-8610-A1674A83F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2" name="Rectangle 149">
                  <a:extLst>
                    <a:ext uri="{FF2B5EF4-FFF2-40B4-BE49-F238E27FC236}">
                      <a16:creationId xmlns:a16="http://schemas.microsoft.com/office/drawing/2014/main" id="{C26E755C-71E2-45E6-AFF9-F311C2E87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3" name="Rectangle 150">
                  <a:extLst>
                    <a:ext uri="{FF2B5EF4-FFF2-40B4-BE49-F238E27FC236}">
                      <a16:creationId xmlns:a16="http://schemas.microsoft.com/office/drawing/2014/main" id="{B40717A4-4F1F-4183-8327-0899FBFE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4" name="Rectangle 151">
                  <a:extLst>
                    <a:ext uri="{FF2B5EF4-FFF2-40B4-BE49-F238E27FC236}">
                      <a16:creationId xmlns:a16="http://schemas.microsoft.com/office/drawing/2014/main" id="{0FD2A9E0-FB24-4B80-8314-E0202CD8F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5" name="Rectangle 152">
                  <a:extLst>
                    <a:ext uri="{FF2B5EF4-FFF2-40B4-BE49-F238E27FC236}">
                      <a16:creationId xmlns:a16="http://schemas.microsoft.com/office/drawing/2014/main" id="{59C23D12-D8A7-4FA2-957E-CCEC74D39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6" name="Rectangle 153">
                  <a:extLst>
                    <a:ext uri="{FF2B5EF4-FFF2-40B4-BE49-F238E27FC236}">
                      <a16:creationId xmlns:a16="http://schemas.microsoft.com/office/drawing/2014/main" id="{1446A16E-CDEB-4F6D-828D-F9C2B9B8F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7" name="Rectangle 154">
                  <a:extLst>
                    <a:ext uri="{FF2B5EF4-FFF2-40B4-BE49-F238E27FC236}">
                      <a16:creationId xmlns:a16="http://schemas.microsoft.com/office/drawing/2014/main" id="{4CCDEA07-5574-4E55-9807-CADF1D5A9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8" name="Rectangle 155">
                  <a:extLst>
                    <a:ext uri="{FF2B5EF4-FFF2-40B4-BE49-F238E27FC236}">
                      <a16:creationId xmlns:a16="http://schemas.microsoft.com/office/drawing/2014/main" id="{15DB2781-5DBD-4229-8210-64FA6D09C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9" name="Rectangle 156">
                  <a:extLst>
                    <a:ext uri="{FF2B5EF4-FFF2-40B4-BE49-F238E27FC236}">
                      <a16:creationId xmlns:a16="http://schemas.microsoft.com/office/drawing/2014/main" id="{A8CADD46-6395-46BF-9547-CDBA3CD88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70" name="Line 157">
                  <a:extLst>
                    <a:ext uri="{FF2B5EF4-FFF2-40B4-BE49-F238E27FC236}">
                      <a16:creationId xmlns:a16="http://schemas.microsoft.com/office/drawing/2014/main" id="{CB25EA0C-548F-4731-A0F1-CFAE044F9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1" name="Line 158">
                  <a:extLst>
                    <a:ext uri="{FF2B5EF4-FFF2-40B4-BE49-F238E27FC236}">
                      <a16:creationId xmlns:a16="http://schemas.microsoft.com/office/drawing/2014/main" id="{9C7A9C3F-BDC0-41CF-9B67-442338BEA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2" name="Line 159">
                  <a:extLst>
                    <a:ext uri="{FF2B5EF4-FFF2-40B4-BE49-F238E27FC236}">
                      <a16:creationId xmlns:a16="http://schemas.microsoft.com/office/drawing/2014/main" id="{829BF667-F53E-4F0D-9888-4C4003D5D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3" name="Line 160">
                  <a:extLst>
                    <a:ext uri="{FF2B5EF4-FFF2-40B4-BE49-F238E27FC236}">
                      <a16:creationId xmlns:a16="http://schemas.microsoft.com/office/drawing/2014/main" id="{8D4990A1-1FF9-44F9-B37F-E66CCD073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4" name="Line 161">
                  <a:extLst>
                    <a:ext uri="{FF2B5EF4-FFF2-40B4-BE49-F238E27FC236}">
                      <a16:creationId xmlns:a16="http://schemas.microsoft.com/office/drawing/2014/main" id="{C5BCF31F-FF40-4E80-8C8E-2564179DF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5" name="Line 162">
                  <a:extLst>
                    <a:ext uri="{FF2B5EF4-FFF2-40B4-BE49-F238E27FC236}">
                      <a16:creationId xmlns:a16="http://schemas.microsoft.com/office/drawing/2014/main" id="{C00F9211-2098-46B9-9314-399593A5D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6" name="Line 163">
                  <a:extLst>
                    <a:ext uri="{FF2B5EF4-FFF2-40B4-BE49-F238E27FC236}">
                      <a16:creationId xmlns:a16="http://schemas.microsoft.com/office/drawing/2014/main" id="{19E2C61B-707D-404E-AE65-BA69F09D2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7" name="Line 164">
                  <a:extLst>
                    <a:ext uri="{FF2B5EF4-FFF2-40B4-BE49-F238E27FC236}">
                      <a16:creationId xmlns:a16="http://schemas.microsoft.com/office/drawing/2014/main" id="{F017102A-42A9-40B6-A9A5-19B08BCC9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8" name="Line 165">
                  <a:extLst>
                    <a:ext uri="{FF2B5EF4-FFF2-40B4-BE49-F238E27FC236}">
                      <a16:creationId xmlns:a16="http://schemas.microsoft.com/office/drawing/2014/main" id="{B28BF855-2681-4EC0-BA12-8AB32DFA7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9" name="Line 166">
                  <a:extLst>
                    <a:ext uri="{FF2B5EF4-FFF2-40B4-BE49-F238E27FC236}">
                      <a16:creationId xmlns:a16="http://schemas.microsoft.com/office/drawing/2014/main" id="{72CBD007-E531-4A10-B28D-0FB0FBF6C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80" name="Line 167">
                  <a:extLst>
                    <a:ext uri="{FF2B5EF4-FFF2-40B4-BE49-F238E27FC236}">
                      <a16:creationId xmlns:a16="http://schemas.microsoft.com/office/drawing/2014/main" id="{434E2760-3977-4250-8BD2-749951B65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81" name="Line 168">
                  <a:extLst>
                    <a:ext uri="{FF2B5EF4-FFF2-40B4-BE49-F238E27FC236}">
                      <a16:creationId xmlns:a16="http://schemas.microsoft.com/office/drawing/2014/main" id="{769E0A31-B9E3-4DB7-A7C5-DD3501151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741" name="Line 169">
                <a:extLst>
                  <a:ext uri="{FF2B5EF4-FFF2-40B4-BE49-F238E27FC236}">
                    <a16:creationId xmlns:a16="http://schemas.microsoft.com/office/drawing/2014/main" id="{2742DE07-840F-41CC-A710-9D9E2D2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15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42" name="Line 170">
                <a:extLst>
                  <a:ext uri="{FF2B5EF4-FFF2-40B4-BE49-F238E27FC236}">
                    <a16:creationId xmlns:a16="http://schemas.microsoft.com/office/drawing/2014/main" id="{84DEB3E1-6A20-4874-B2B6-C5A3BACB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43" name="Line 171">
                <a:extLst>
                  <a:ext uri="{FF2B5EF4-FFF2-40B4-BE49-F238E27FC236}">
                    <a16:creationId xmlns:a16="http://schemas.microsoft.com/office/drawing/2014/main" id="{D8A90AF2-B54E-4449-95B0-2740F903B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44" name="Line 172">
                <a:extLst>
                  <a:ext uri="{FF2B5EF4-FFF2-40B4-BE49-F238E27FC236}">
                    <a16:creationId xmlns:a16="http://schemas.microsoft.com/office/drawing/2014/main" id="{4C59C053-5E41-4B84-B758-5D6B24F6F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9" name="Group 173">
              <a:extLst>
                <a:ext uri="{FF2B5EF4-FFF2-40B4-BE49-F238E27FC236}">
                  <a16:creationId xmlns:a16="http://schemas.microsoft.com/office/drawing/2014/main" id="{0825CF45-CF3B-400B-A88C-6DD9947AF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9" y="1066"/>
              <a:ext cx="962" cy="1054"/>
              <a:chOff x="4560" y="1056"/>
              <a:chExt cx="962" cy="1054"/>
            </a:xfrm>
          </p:grpSpPr>
          <p:grpSp>
            <p:nvGrpSpPr>
              <p:cNvPr id="156700" name="Group 174">
                <a:extLst>
                  <a:ext uri="{FF2B5EF4-FFF2-40B4-BE49-F238E27FC236}">
                    <a16:creationId xmlns:a16="http://schemas.microsoft.com/office/drawing/2014/main" id="{A1272699-8DD5-411A-9BE0-7E2AF6D644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056"/>
                <a:ext cx="962" cy="1054"/>
                <a:chOff x="3216" y="1152"/>
                <a:chExt cx="1141" cy="1439"/>
              </a:xfrm>
            </p:grpSpPr>
            <p:sp>
              <p:nvSpPr>
                <p:cNvPr id="156703" name="Rectangle 175">
                  <a:extLst>
                    <a:ext uri="{FF2B5EF4-FFF2-40B4-BE49-F238E27FC236}">
                      <a16:creationId xmlns:a16="http://schemas.microsoft.com/office/drawing/2014/main" id="{1DC3E437-C29A-4C2B-9F17-FC383C409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4" name="Rectangle 176">
                  <a:extLst>
                    <a:ext uri="{FF2B5EF4-FFF2-40B4-BE49-F238E27FC236}">
                      <a16:creationId xmlns:a16="http://schemas.microsoft.com/office/drawing/2014/main" id="{F30397CC-10A5-4C99-9735-FA5BDB3C4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5" name="Rectangle 177">
                  <a:extLst>
                    <a:ext uri="{FF2B5EF4-FFF2-40B4-BE49-F238E27FC236}">
                      <a16:creationId xmlns:a16="http://schemas.microsoft.com/office/drawing/2014/main" id="{218F9704-E724-4DB1-B29B-43CA0C840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6" name="Rectangle 178">
                  <a:extLst>
                    <a:ext uri="{FF2B5EF4-FFF2-40B4-BE49-F238E27FC236}">
                      <a16:creationId xmlns:a16="http://schemas.microsoft.com/office/drawing/2014/main" id="{F336A025-EE9B-46B4-9DDA-82100EF6F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7" name="Rectangle 179">
                  <a:extLst>
                    <a:ext uri="{FF2B5EF4-FFF2-40B4-BE49-F238E27FC236}">
                      <a16:creationId xmlns:a16="http://schemas.microsoft.com/office/drawing/2014/main" id="{0933675C-8BE8-4A28-A03C-1CE303AFC5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8" name="Rectangle 180">
                  <a:extLst>
                    <a:ext uri="{FF2B5EF4-FFF2-40B4-BE49-F238E27FC236}">
                      <a16:creationId xmlns:a16="http://schemas.microsoft.com/office/drawing/2014/main" id="{FDD47650-F6A8-48D6-A84C-640E3C874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9" name="Rectangle 181">
                  <a:extLst>
                    <a:ext uri="{FF2B5EF4-FFF2-40B4-BE49-F238E27FC236}">
                      <a16:creationId xmlns:a16="http://schemas.microsoft.com/office/drawing/2014/main" id="{65A20276-72BD-4F3C-A2FB-65D6D9499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0" name="Rectangle 182">
                  <a:extLst>
                    <a:ext uri="{FF2B5EF4-FFF2-40B4-BE49-F238E27FC236}">
                      <a16:creationId xmlns:a16="http://schemas.microsoft.com/office/drawing/2014/main" id="{FCB49855-6D37-486A-9B1B-64E5526DF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1" name="Rectangle 183">
                  <a:extLst>
                    <a:ext uri="{FF2B5EF4-FFF2-40B4-BE49-F238E27FC236}">
                      <a16:creationId xmlns:a16="http://schemas.microsoft.com/office/drawing/2014/main" id="{BF2BAB9D-105F-459B-9776-8AF2204B2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2" name="Rectangle 184">
                  <a:extLst>
                    <a:ext uri="{FF2B5EF4-FFF2-40B4-BE49-F238E27FC236}">
                      <a16:creationId xmlns:a16="http://schemas.microsoft.com/office/drawing/2014/main" id="{086B5EE8-68D0-474D-B462-6A47FAD9B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3" name="Rectangle 185">
                  <a:extLst>
                    <a:ext uri="{FF2B5EF4-FFF2-40B4-BE49-F238E27FC236}">
                      <a16:creationId xmlns:a16="http://schemas.microsoft.com/office/drawing/2014/main" id="{1216016D-A5B2-4758-A28F-965F1F0D0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4" name="Rectangle 186">
                  <a:extLst>
                    <a:ext uri="{FF2B5EF4-FFF2-40B4-BE49-F238E27FC236}">
                      <a16:creationId xmlns:a16="http://schemas.microsoft.com/office/drawing/2014/main" id="{66EBABD6-7CFE-47ED-B02D-D7CFB652E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5" name="Rectangle 187">
                  <a:extLst>
                    <a:ext uri="{FF2B5EF4-FFF2-40B4-BE49-F238E27FC236}">
                      <a16:creationId xmlns:a16="http://schemas.microsoft.com/office/drawing/2014/main" id="{A3E17309-4E03-4334-BDAC-455FCD8B2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6" name="Rectangle 188">
                  <a:extLst>
                    <a:ext uri="{FF2B5EF4-FFF2-40B4-BE49-F238E27FC236}">
                      <a16:creationId xmlns:a16="http://schemas.microsoft.com/office/drawing/2014/main" id="{609D10D6-07BB-4402-AFEE-B87A3FE24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7" name="Rectangle 189">
                  <a:extLst>
                    <a:ext uri="{FF2B5EF4-FFF2-40B4-BE49-F238E27FC236}">
                      <a16:creationId xmlns:a16="http://schemas.microsoft.com/office/drawing/2014/main" id="{342E2F9D-4559-49E8-BF90-4861FC0F3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8" name="Rectangle 190">
                  <a:extLst>
                    <a:ext uri="{FF2B5EF4-FFF2-40B4-BE49-F238E27FC236}">
                      <a16:creationId xmlns:a16="http://schemas.microsoft.com/office/drawing/2014/main" id="{CEED28E8-2784-43B8-A7BB-C5DC469CE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9" name="Rectangle 191">
                  <a:extLst>
                    <a:ext uri="{FF2B5EF4-FFF2-40B4-BE49-F238E27FC236}">
                      <a16:creationId xmlns:a16="http://schemas.microsoft.com/office/drawing/2014/main" id="{A8CC461D-8FB0-435D-B086-9815C42B4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0" name="Rectangle 192">
                  <a:extLst>
                    <a:ext uri="{FF2B5EF4-FFF2-40B4-BE49-F238E27FC236}">
                      <a16:creationId xmlns:a16="http://schemas.microsoft.com/office/drawing/2014/main" id="{89032973-A3A4-4145-94AD-EEC37A987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1" name="Rectangle 193">
                  <a:extLst>
                    <a:ext uri="{FF2B5EF4-FFF2-40B4-BE49-F238E27FC236}">
                      <a16:creationId xmlns:a16="http://schemas.microsoft.com/office/drawing/2014/main" id="{22E26CC8-BA50-437A-A30A-100155072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2" name="Rectangle 194">
                  <a:extLst>
                    <a:ext uri="{FF2B5EF4-FFF2-40B4-BE49-F238E27FC236}">
                      <a16:creationId xmlns:a16="http://schemas.microsoft.com/office/drawing/2014/main" id="{3242D00A-D71E-42E1-B5DF-D2C5E6970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3" name="Rectangle 195">
                  <a:extLst>
                    <a:ext uri="{FF2B5EF4-FFF2-40B4-BE49-F238E27FC236}">
                      <a16:creationId xmlns:a16="http://schemas.microsoft.com/office/drawing/2014/main" id="{AD8BBD60-879B-4464-9EDF-4348D68FA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4" name="Rectangle 196">
                  <a:extLst>
                    <a:ext uri="{FF2B5EF4-FFF2-40B4-BE49-F238E27FC236}">
                      <a16:creationId xmlns:a16="http://schemas.microsoft.com/office/drawing/2014/main" id="{7442494B-CD8C-49A9-887D-F2FD1317D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5" name="Rectangle 197">
                  <a:extLst>
                    <a:ext uri="{FF2B5EF4-FFF2-40B4-BE49-F238E27FC236}">
                      <a16:creationId xmlns:a16="http://schemas.microsoft.com/office/drawing/2014/main" id="{28134118-D08C-4EA7-AC42-1E3FD5738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6" name="Rectangle 198">
                  <a:extLst>
                    <a:ext uri="{FF2B5EF4-FFF2-40B4-BE49-F238E27FC236}">
                      <a16:creationId xmlns:a16="http://schemas.microsoft.com/office/drawing/2014/main" id="{606819D1-D4F5-44DC-A1D2-C5E551859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7" name="Rectangle 199">
                  <a:extLst>
                    <a:ext uri="{FF2B5EF4-FFF2-40B4-BE49-F238E27FC236}">
                      <a16:creationId xmlns:a16="http://schemas.microsoft.com/office/drawing/2014/main" id="{FDF07943-C34C-4BD4-B0F0-F3EA1140F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8" name="Line 200">
                  <a:extLst>
                    <a:ext uri="{FF2B5EF4-FFF2-40B4-BE49-F238E27FC236}">
                      <a16:creationId xmlns:a16="http://schemas.microsoft.com/office/drawing/2014/main" id="{C8EB9A8D-6FB9-40CF-832A-1E565DBF9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29" name="Line 201">
                  <a:extLst>
                    <a:ext uri="{FF2B5EF4-FFF2-40B4-BE49-F238E27FC236}">
                      <a16:creationId xmlns:a16="http://schemas.microsoft.com/office/drawing/2014/main" id="{3DA9BE1D-5734-4CD3-9AC7-B8C6B2553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0" name="Line 202">
                  <a:extLst>
                    <a:ext uri="{FF2B5EF4-FFF2-40B4-BE49-F238E27FC236}">
                      <a16:creationId xmlns:a16="http://schemas.microsoft.com/office/drawing/2014/main" id="{037BB06A-525B-42B1-AFC9-43FDB74D8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1" name="Line 203">
                  <a:extLst>
                    <a:ext uri="{FF2B5EF4-FFF2-40B4-BE49-F238E27FC236}">
                      <a16:creationId xmlns:a16="http://schemas.microsoft.com/office/drawing/2014/main" id="{C3E35D29-94BE-4D24-A1AB-E8D8E724C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2" name="Line 204">
                  <a:extLst>
                    <a:ext uri="{FF2B5EF4-FFF2-40B4-BE49-F238E27FC236}">
                      <a16:creationId xmlns:a16="http://schemas.microsoft.com/office/drawing/2014/main" id="{C3320C90-7998-4D1E-B505-2D919BCF24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3" name="Line 205">
                  <a:extLst>
                    <a:ext uri="{FF2B5EF4-FFF2-40B4-BE49-F238E27FC236}">
                      <a16:creationId xmlns:a16="http://schemas.microsoft.com/office/drawing/2014/main" id="{2E43CF21-2BCC-41D7-A56E-0E766EB74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4" name="Line 206">
                  <a:extLst>
                    <a:ext uri="{FF2B5EF4-FFF2-40B4-BE49-F238E27FC236}">
                      <a16:creationId xmlns:a16="http://schemas.microsoft.com/office/drawing/2014/main" id="{CDABBC60-3C57-46FC-8A41-CAA265973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5" name="Line 207">
                  <a:extLst>
                    <a:ext uri="{FF2B5EF4-FFF2-40B4-BE49-F238E27FC236}">
                      <a16:creationId xmlns:a16="http://schemas.microsoft.com/office/drawing/2014/main" id="{FA181766-FFB4-44E3-8195-08C3DC2EFF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6" name="Line 208">
                  <a:extLst>
                    <a:ext uri="{FF2B5EF4-FFF2-40B4-BE49-F238E27FC236}">
                      <a16:creationId xmlns:a16="http://schemas.microsoft.com/office/drawing/2014/main" id="{09349416-9481-4122-B8FC-3DC6274B0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7" name="Line 209">
                  <a:extLst>
                    <a:ext uri="{FF2B5EF4-FFF2-40B4-BE49-F238E27FC236}">
                      <a16:creationId xmlns:a16="http://schemas.microsoft.com/office/drawing/2014/main" id="{4D375803-CC48-458B-940E-60FCC695F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8" name="Line 210">
                  <a:extLst>
                    <a:ext uri="{FF2B5EF4-FFF2-40B4-BE49-F238E27FC236}">
                      <a16:creationId xmlns:a16="http://schemas.microsoft.com/office/drawing/2014/main" id="{246B570F-2F88-4250-9629-FF42D8B7C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9" name="Line 211">
                  <a:extLst>
                    <a:ext uri="{FF2B5EF4-FFF2-40B4-BE49-F238E27FC236}">
                      <a16:creationId xmlns:a16="http://schemas.microsoft.com/office/drawing/2014/main" id="{71715C34-E781-46F1-B1C1-7B51614C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701" name="Line 212">
                <a:extLst>
                  <a:ext uri="{FF2B5EF4-FFF2-40B4-BE49-F238E27FC236}">
                    <a16:creationId xmlns:a16="http://schemas.microsoft.com/office/drawing/2014/main" id="{F0B031C1-86B3-4C59-90F2-B5EFA68A2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4" y="110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02" name="Line 213">
                <a:extLst>
                  <a:ext uri="{FF2B5EF4-FFF2-40B4-BE49-F238E27FC236}">
                    <a16:creationId xmlns:a16="http://schemas.microsoft.com/office/drawing/2014/main" id="{E779438C-548D-440A-8CCC-F495D2C62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2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678" name="Object 215">
                <a:extLst>
                  <a:ext uri="{FF2B5EF4-FFF2-40B4-BE49-F238E27FC236}">
                    <a16:creationId xmlns:a16="http://schemas.microsoft.com/office/drawing/2014/main" id="{E14B039E-6D5D-469C-9E89-51B6285ED9B2}"/>
                  </a:ext>
                </a:extLst>
              </p:cNvPr>
              <p:cNvSpPr txBox="1"/>
              <p:nvPr/>
            </p:nvSpPr>
            <p:spPr bwMode="auto">
              <a:xfrm>
                <a:off x="3887789" y="4650173"/>
                <a:ext cx="4067175" cy="1333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Low>
                                  <m:limLowPr>
                                    <m:ctrlP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zh-TW" alt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, 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6678" name="Object 215">
                <a:extLst>
                  <a:ext uri="{FF2B5EF4-FFF2-40B4-BE49-F238E27FC236}">
                    <a16:creationId xmlns:a16="http://schemas.microsoft.com/office/drawing/2014/main" id="{E14B039E-6D5D-469C-9E89-51B6285E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7789" y="4650173"/>
                <a:ext cx="4067175" cy="1333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679" name="AutoShape 216">
            <a:extLst>
              <a:ext uri="{FF2B5EF4-FFF2-40B4-BE49-F238E27FC236}">
                <a16:creationId xmlns:a16="http://schemas.microsoft.com/office/drawing/2014/main" id="{D7770E9B-67FF-4997-861E-9920A432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153" y="5256848"/>
            <a:ext cx="304800" cy="228600"/>
          </a:xfrm>
          <a:prstGeom prst="leftRight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0" name="Text Box 217">
            <a:extLst>
              <a:ext uri="{FF2B5EF4-FFF2-40B4-BE49-F238E27FC236}">
                <a16:creationId xmlns:a16="http://schemas.microsoft.com/office/drawing/2014/main" id="{EAF4AD2B-E436-4548-8B2C-623DAD27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5105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 = C </a:t>
            </a:r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D  I</a:t>
            </a:r>
            <a:r>
              <a:rPr lang="en-US" altLang="zh-TW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56681" name="Oval 218">
            <a:extLst>
              <a:ext uri="{FF2B5EF4-FFF2-40B4-BE49-F238E27FC236}">
                <a16:creationId xmlns:a16="http://schemas.microsoft.com/office/drawing/2014/main" id="{FC92011C-D47F-42FF-A3B9-978E3D53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2" name="Oval 219">
            <a:extLst>
              <a:ext uri="{FF2B5EF4-FFF2-40B4-BE49-F238E27FC236}">
                <a16:creationId xmlns:a16="http://schemas.microsoft.com/office/drawing/2014/main" id="{696F4408-6974-427F-A721-7180A0B9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4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3" name="Oval 220">
            <a:extLst>
              <a:ext uri="{FF2B5EF4-FFF2-40B4-BE49-F238E27FC236}">
                <a16:creationId xmlns:a16="http://schemas.microsoft.com/office/drawing/2014/main" id="{A693FF56-3D9C-4DC1-8F97-A4221BB1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2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4" name="Freeform 221">
            <a:extLst>
              <a:ext uri="{FF2B5EF4-FFF2-40B4-BE49-F238E27FC236}">
                <a16:creationId xmlns:a16="http://schemas.microsoft.com/office/drawing/2014/main" id="{67BA846D-2007-4DCE-9D7D-CFF9459E509E}"/>
              </a:ext>
            </a:extLst>
          </p:cNvPr>
          <p:cNvSpPr>
            <a:spLocks/>
          </p:cNvSpPr>
          <p:nvPr/>
        </p:nvSpPr>
        <p:spPr bwMode="auto">
          <a:xfrm>
            <a:off x="8093075" y="5791201"/>
            <a:ext cx="762000" cy="125413"/>
          </a:xfrm>
          <a:custGeom>
            <a:avLst/>
            <a:gdLst>
              <a:gd name="T0" fmla="*/ 0 w 480"/>
              <a:gd name="T1" fmla="*/ 2147483646 h 79"/>
              <a:gd name="T2" fmla="*/ 2147483646 w 480"/>
              <a:gd name="T3" fmla="*/ 2147483646 h 79"/>
              <a:gd name="T4" fmla="*/ 2147483646 w 480"/>
              <a:gd name="T5" fmla="*/ 2147483646 h 79"/>
              <a:gd name="T6" fmla="*/ 2147483646 w 480"/>
              <a:gd name="T7" fmla="*/ 0 h 79"/>
              <a:gd name="T8" fmla="*/ 2147483646 w 480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79">
                <a:moveTo>
                  <a:pt x="0" y="79"/>
                </a:moveTo>
                <a:cubicBezTo>
                  <a:pt x="39" y="65"/>
                  <a:pt x="73" y="45"/>
                  <a:pt x="113" y="35"/>
                </a:cubicBezTo>
                <a:cubicBezTo>
                  <a:pt x="122" y="29"/>
                  <a:pt x="129" y="21"/>
                  <a:pt x="139" y="17"/>
                </a:cubicBezTo>
                <a:cubicBezTo>
                  <a:pt x="156" y="9"/>
                  <a:pt x="192" y="0"/>
                  <a:pt x="192" y="0"/>
                </a:cubicBezTo>
                <a:cubicBezTo>
                  <a:pt x="275" y="6"/>
                  <a:pt x="413" y="3"/>
                  <a:pt x="480" y="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5" name="Freeform 222">
            <a:extLst>
              <a:ext uri="{FF2B5EF4-FFF2-40B4-BE49-F238E27FC236}">
                <a16:creationId xmlns:a16="http://schemas.microsoft.com/office/drawing/2014/main" id="{448B53BA-5895-4953-9EAB-6743A7442FDC}"/>
              </a:ext>
            </a:extLst>
          </p:cNvPr>
          <p:cNvSpPr>
            <a:spLocks/>
          </p:cNvSpPr>
          <p:nvPr/>
        </p:nvSpPr>
        <p:spPr bwMode="auto">
          <a:xfrm>
            <a:off x="8978901" y="5729288"/>
            <a:ext cx="625475" cy="158750"/>
          </a:xfrm>
          <a:custGeom>
            <a:avLst/>
            <a:gdLst>
              <a:gd name="T0" fmla="*/ 0 w 394"/>
              <a:gd name="T1" fmla="*/ 2147483646 h 100"/>
              <a:gd name="T2" fmla="*/ 2147483646 w 394"/>
              <a:gd name="T3" fmla="*/ 2147483646 h 100"/>
              <a:gd name="T4" fmla="*/ 2147483646 w 394"/>
              <a:gd name="T5" fmla="*/ 2147483646 h 100"/>
              <a:gd name="T6" fmla="*/ 2147483646 w 394"/>
              <a:gd name="T7" fmla="*/ 2147483646 h 100"/>
              <a:gd name="T8" fmla="*/ 2147483646 w 394"/>
              <a:gd name="T9" fmla="*/ 2147483646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4" h="100">
                <a:moveTo>
                  <a:pt x="0" y="100"/>
                </a:moveTo>
                <a:cubicBezTo>
                  <a:pt x="35" y="88"/>
                  <a:pt x="62" y="63"/>
                  <a:pt x="96" y="48"/>
                </a:cubicBezTo>
                <a:cubicBezTo>
                  <a:pt x="138" y="29"/>
                  <a:pt x="191" y="16"/>
                  <a:pt x="236" y="4"/>
                </a:cubicBezTo>
                <a:cubicBezTo>
                  <a:pt x="314" y="11"/>
                  <a:pt x="336" y="0"/>
                  <a:pt x="384" y="48"/>
                </a:cubicBezTo>
                <a:cubicBezTo>
                  <a:pt x="394" y="77"/>
                  <a:pt x="393" y="65"/>
                  <a:pt x="393" y="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6" name="Text Box 223">
            <a:extLst>
              <a:ext uri="{FF2B5EF4-FFF2-40B4-BE49-F238E27FC236}">
                <a16:creationId xmlns:a16="http://schemas.microsoft.com/office/drawing/2014/main" id="{A58A3BA0-A95D-486A-BEC9-303E87EF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60198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156687" name="Text Box 224">
            <a:extLst>
              <a:ext uri="{FF2B5EF4-FFF2-40B4-BE49-F238E27FC236}">
                <a16:creationId xmlns:a16="http://schemas.microsoft.com/office/drawing/2014/main" id="{3B4EFE38-4508-477C-85D6-BA84327B5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225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156688" name="Text Box 225">
            <a:extLst>
              <a:ext uri="{FF2B5EF4-FFF2-40B4-BE49-F238E27FC236}">
                <a16:creationId xmlns:a16="http://schemas.microsoft.com/office/drawing/2014/main" id="{745423AA-A724-4CE0-9C4A-31DAB9E9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7225" y="60198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156689" name="Freeform 226">
            <a:extLst>
              <a:ext uri="{FF2B5EF4-FFF2-40B4-BE49-F238E27FC236}">
                <a16:creationId xmlns:a16="http://schemas.microsoft.com/office/drawing/2014/main" id="{70003C0F-F704-4AF4-8BD2-23BC77655A60}"/>
              </a:ext>
            </a:extLst>
          </p:cNvPr>
          <p:cNvSpPr>
            <a:spLocks/>
          </p:cNvSpPr>
          <p:nvPr/>
        </p:nvSpPr>
        <p:spPr bwMode="auto">
          <a:xfrm>
            <a:off x="8099426" y="5943600"/>
            <a:ext cx="727075" cy="76200"/>
          </a:xfrm>
          <a:custGeom>
            <a:avLst/>
            <a:gdLst>
              <a:gd name="T0" fmla="*/ 0 w 454"/>
              <a:gd name="T1" fmla="*/ 2147483646 h 44"/>
              <a:gd name="T2" fmla="*/ 2147483646 w 454"/>
              <a:gd name="T3" fmla="*/ 0 h 44"/>
              <a:gd name="T4" fmla="*/ 2147483646 w 454"/>
              <a:gd name="T5" fmla="*/ 2147483646 h 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4">
                <a:moveTo>
                  <a:pt x="0" y="44"/>
                </a:moveTo>
                <a:cubicBezTo>
                  <a:pt x="109" y="38"/>
                  <a:pt x="204" y="35"/>
                  <a:pt x="306" y="0"/>
                </a:cubicBezTo>
                <a:cubicBezTo>
                  <a:pt x="349" y="4"/>
                  <a:pt x="408" y="17"/>
                  <a:pt x="454" y="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0" name="Freeform 227">
            <a:extLst>
              <a:ext uri="{FF2B5EF4-FFF2-40B4-BE49-F238E27FC236}">
                <a16:creationId xmlns:a16="http://schemas.microsoft.com/office/drawing/2014/main" id="{B74F4322-37B9-4704-B82D-FED9E4FE5038}"/>
              </a:ext>
            </a:extLst>
          </p:cNvPr>
          <p:cNvSpPr>
            <a:spLocks/>
          </p:cNvSpPr>
          <p:nvPr/>
        </p:nvSpPr>
        <p:spPr bwMode="auto">
          <a:xfrm>
            <a:off x="8064501" y="5943600"/>
            <a:ext cx="796925" cy="331788"/>
          </a:xfrm>
          <a:custGeom>
            <a:avLst/>
            <a:gdLst>
              <a:gd name="T0" fmla="*/ 0 w 506"/>
              <a:gd name="T1" fmla="*/ 2147483646 h 157"/>
              <a:gd name="T2" fmla="*/ 2147483646 w 506"/>
              <a:gd name="T3" fmla="*/ 2147483646 h 157"/>
              <a:gd name="T4" fmla="*/ 2147483646 w 506"/>
              <a:gd name="T5" fmla="*/ 2147483646 h 157"/>
              <a:gd name="T6" fmla="*/ 2147483646 w 506"/>
              <a:gd name="T7" fmla="*/ 2147483646 h 157"/>
              <a:gd name="T8" fmla="*/ 2147483646 w 506"/>
              <a:gd name="T9" fmla="*/ 2147483646 h 157"/>
              <a:gd name="T10" fmla="*/ 2147483646 w 506"/>
              <a:gd name="T11" fmla="*/ 2147483646 h 157"/>
              <a:gd name="T12" fmla="*/ 2147483646 w 506"/>
              <a:gd name="T13" fmla="*/ 0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6" h="157">
                <a:moveTo>
                  <a:pt x="0" y="9"/>
                </a:moveTo>
                <a:cubicBezTo>
                  <a:pt x="56" y="65"/>
                  <a:pt x="94" y="138"/>
                  <a:pt x="175" y="157"/>
                </a:cubicBezTo>
                <a:cubicBezTo>
                  <a:pt x="311" y="146"/>
                  <a:pt x="236" y="150"/>
                  <a:pt x="323" y="123"/>
                </a:cubicBezTo>
                <a:cubicBezTo>
                  <a:pt x="361" y="85"/>
                  <a:pt x="396" y="68"/>
                  <a:pt x="445" y="53"/>
                </a:cubicBezTo>
                <a:cubicBezTo>
                  <a:pt x="454" y="47"/>
                  <a:pt x="462" y="40"/>
                  <a:pt x="471" y="35"/>
                </a:cubicBezTo>
                <a:cubicBezTo>
                  <a:pt x="479" y="31"/>
                  <a:pt x="491" y="34"/>
                  <a:pt x="498" y="27"/>
                </a:cubicBezTo>
                <a:cubicBezTo>
                  <a:pt x="505" y="20"/>
                  <a:pt x="506" y="0"/>
                  <a:pt x="50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1" name="Text Box 228">
            <a:extLst>
              <a:ext uri="{FF2B5EF4-FFF2-40B4-BE49-F238E27FC236}">
                <a16:creationId xmlns:a16="http://schemas.microsoft.com/office/drawing/2014/main" id="{B349A2BA-1651-492B-BAE1-9284E34D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1" y="5776913"/>
            <a:ext cx="43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i="1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6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kj</a:t>
            </a:r>
          </a:p>
        </p:txBody>
      </p:sp>
      <p:sp>
        <p:nvSpPr>
          <p:cNvPr id="156692" name="Text Box 230">
            <a:extLst>
              <a:ext uri="{FF2B5EF4-FFF2-40B4-BE49-F238E27FC236}">
                <a16:creationId xmlns:a16="http://schemas.microsoft.com/office/drawing/2014/main" id="{5F2142DC-C134-4878-BFD9-7E284D91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5061655"/>
            <a:ext cx="227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Bellman’s Equation:</a:t>
            </a:r>
          </a:p>
        </p:txBody>
      </p:sp>
      <p:sp>
        <p:nvSpPr>
          <p:cNvPr id="156693" name="Text Box 231">
            <a:extLst>
              <a:ext uri="{FF2B5EF4-FFF2-40B4-BE49-F238E27FC236}">
                <a16:creationId xmlns:a16="http://schemas.microsoft.com/office/drawing/2014/main" id="{C5899C69-8380-42D0-977F-3CE58F33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9" y="5870576"/>
            <a:ext cx="5329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Floyd-Warshall algorithm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 Gauss Jordan method</a:t>
            </a:r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6694" name="Text Box 234">
            <a:extLst>
              <a:ext uri="{FF2B5EF4-FFF2-40B4-BE49-F238E27FC236}">
                <a16:creationId xmlns:a16="http://schemas.microsoft.com/office/drawing/2014/main" id="{F8FF48C9-69C6-4BD7-9527-E5DE2CD5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投影片編號版面配置區 3">
            <a:extLst>
              <a:ext uri="{FF2B5EF4-FFF2-40B4-BE49-F238E27FC236}">
                <a16:creationId xmlns:a16="http://schemas.microsoft.com/office/drawing/2014/main" id="{E2839A61-E2B7-4048-A3DD-4561705E6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16CB92-CDE3-4365-9506-4E4BE2C3BFA8}" type="slidenum">
              <a:rPr lang="zh-TW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967588A-E235-42B7-BEA1-7DF710643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APSP problems</a:t>
            </a:r>
          </a:p>
        </p:txBody>
      </p:sp>
      <p:grpSp>
        <p:nvGrpSpPr>
          <p:cNvPr id="158724" name="Group 4">
            <a:extLst>
              <a:ext uri="{FF2B5EF4-FFF2-40B4-BE49-F238E27FC236}">
                <a16:creationId xmlns:a16="http://schemas.microsoft.com/office/drawing/2014/main" id="{413EBC59-AAB8-4FDF-AE43-0C3897244BBB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965200"/>
            <a:ext cx="1812224" cy="1460500"/>
            <a:chOff x="1449" y="1156"/>
            <a:chExt cx="1465" cy="1172"/>
          </a:xfrm>
        </p:grpSpPr>
        <p:sp>
          <p:nvSpPr>
            <p:cNvPr id="159152" name="AutoShape 5">
              <a:extLst>
                <a:ext uri="{FF2B5EF4-FFF2-40B4-BE49-F238E27FC236}">
                  <a16:creationId xmlns:a16="http://schemas.microsoft.com/office/drawing/2014/main" id="{5A98A6F5-2871-4AEE-8C8D-57E16C9F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53" name="AutoShape 6">
              <a:extLst>
                <a:ext uri="{FF2B5EF4-FFF2-40B4-BE49-F238E27FC236}">
                  <a16:creationId xmlns:a16="http://schemas.microsoft.com/office/drawing/2014/main" id="{0EBBFDA7-1477-4D7D-8DB1-4473E0D7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54" name="AutoShape 7">
              <a:extLst>
                <a:ext uri="{FF2B5EF4-FFF2-40B4-BE49-F238E27FC236}">
                  <a16:creationId xmlns:a16="http://schemas.microsoft.com/office/drawing/2014/main" id="{93069D63-710A-44A1-A020-E7361340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9155" name="AutoShape 8">
              <a:extLst>
                <a:ext uri="{FF2B5EF4-FFF2-40B4-BE49-F238E27FC236}">
                  <a16:creationId xmlns:a16="http://schemas.microsoft.com/office/drawing/2014/main" id="{EF6E6783-E455-4C78-B7CC-180ED4AA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9156" name="AutoShape 9">
              <a:extLst>
                <a:ext uri="{FF2B5EF4-FFF2-40B4-BE49-F238E27FC236}">
                  <a16:creationId xmlns:a16="http://schemas.microsoft.com/office/drawing/2014/main" id="{0858180C-CDD7-41F9-B842-8B8B662A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159157" name="AutoShape 10">
              <a:extLst>
                <a:ext uri="{FF2B5EF4-FFF2-40B4-BE49-F238E27FC236}">
                  <a16:creationId xmlns:a16="http://schemas.microsoft.com/office/drawing/2014/main" id="{868C4D69-99E3-4BE0-908F-CD75914EB88D}"/>
                </a:ext>
              </a:extLst>
            </p:cNvPr>
            <p:cNvCxnSpPr>
              <a:cxnSpLocks noChangeShapeType="1"/>
              <a:stCxn id="159152" idx="5"/>
              <a:endCxn id="159153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58" name="AutoShape 11">
              <a:extLst>
                <a:ext uri="{FF2B5EF4-FFF2-40B4-BE49-F238E27FC236}">
                  <a16:creationId xmlns:a16="http://schemas.microsoft.com/office/drawing/2014/main" id="{F28B8ED3-F780-42BB-82F8-D7C4EABA9B71}"/>
                </a:ext>
              </a:extLst>
            </p:cNvPr>
            <p:cNvCxnSpPr>
              <a:cxnSpLocks noChangeShapeType="1"/>
              <a:stCxn id="159153" idx="7"/>
              <a:endCxn id="159155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59" name="AutoShape 12">
              <a:extLst>
                <a:ext uri="{FF2B5EF4-FFF2-40B4-BE49-F238E27FC236}">
                  <a16:creationId xmlns:a16="http://schemas.microsoft.com/office/drawing/2014/main" id="{50002298-5819-451F-A755-91270A8FAF20}"/>
                </a:ext>
              </a:extLst>
            </p:cNvPr>
            <p:cNvCxnSpPr>
              <a:cxnSpLocks noChangeShapeType="1"/>
              <a:stCxn id="159155" idx="6"/>
              <a:endCxn id="159154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0" name="AutoShape 13">
              <a:extLst>
                <a:ext uri="{FF2B5EF4-FFF2-40B4-BE49-F238E27FC236}">
                  <a16:creationId xmlns:a16="http://schemas.microsoft.com/office/drawing/2014/main" id="{D6EB0C98-21E6-4123-977A-76F505874E2A}"/>
                </a:ext>
              </a:extLst>
            </p:cNvPr>
            <p:cNvCxnSpPr>
              <a:cxnSpLocks noChangeShapeType="1"/>
              <a:stCxn id="159155" idx="5"/>
              <a:endCxn id="159156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1" name="AutoShape 14">
              <a:extLst>
                <a:ext uri="{FF2B5EF4-FFF2-40B4-BE49-F238E27FC236}">
                  <a16:creationId xmlns:a16="http://schemas.microsoft.com/office/drawing/2014/main" id="{A9DCF29D-534B-44B7-AFE0-76D0A89DFCC2}"/>
                </a:ext>
              </a:extLst>
            </p:cNvPr>
            <p:cNvCxnSpPr>
              <a:cxnSpLocks noChangeShapeType="1"/>
              <a:stCxn id="159154" idx="4"/>
              <a:endCxn id="159156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2" name="AutoShape 15">
              <a:extLst>
                <a:ext uri="{FF2B5EF4-FFF2-40B4-BE49-F238E27FC236}">
                  <a16:creationId xmlns:a16="http://schemas.microsoft.com/office/drawing/2014/main" id="{84F28561-1968-4F25-92A5-4F12E0DF6E66}"/>
                </a:ext>
              </a:extLst>
            </p:cNvPr>
            <p:cNvCxnSpPr>
              <a:cxnSpLocks noChangeShapeType="1"/>
              <a:stCxn id="159154" idx="3"/>
              <a:endCxn id="159153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3" name="AutoShape 16">
              <a:extLst>
                <a:ext uri="{FF2B5EF4-FFF2-40B4-BE49-F238E27FC236}">
                  <a16:creationId xmlns:a16="http://schemas.microsoft.com/office/drawing/2014/main" id="{2FAA0571-6C01-4AE4-984B-DF74AFF36049}"/>
                </a:ext>
              </a:extLst>
            </p:cNvPr>
            <p:cNvCxnSpPr>
              <a:cxnSpLocks noChangeShapeType="1"/>
              <a:stCxn id="159156" idx="2"/>
              <a:endCxn id="159153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4" name="AutoShape 17">
              <a:extLst>
                <a:ext uri="{FF2B5EF4-FFF2-40B4-BE49-F238E27FC236}">
                  <a16:creationId xmlns:a16="http://schemas.microsoft.com/office/drawing/2014/main" id="{C845E746-92B6-47E3-A5CB-FF38EC283B92}"/>
                </a:ext>
              </a:extLst>
            </p:cNvPr>
            <p:cNvCxnSpPr>
              <a:cxnSpLocks noChangeShapeType="1"/>
              <a:stCxn id="159152" idx="6"/>
              <a:endCxn id="159156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5" name="AutoShape 18">
              <a:extLst>
                <a:ext uri="{FF2B5EF4-FFF2-40B4-BE49-F238E27FC236}">
                  <a16:creationId xmlns:a16="http://schemas.microsoft.com/office/drawing/2014/main" id="{10FF8592-D7C1-413E-AC87-CE9DC576E891}"/>
                </a:ext>
              </a:extLst>
            </p:cNvPr>
            <p:cNvCxnSpPr>
              <a:cxnSpLocks noChangeShapeType="1"/>
              <a:stCxn id="159152" idx="7"/>
              <a:endCxn id="159155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166" name="Text Box 19">
              <a:extLst>
                <a:ext uri="{FF2B5EF4-FFF2-40B4-BE49-F238E27FC236}">
                  <a16:creationId xmlns:a16="http://schemas.microsoft.com/office/drawing/2014/main" id="{1FE52E75-3115-4149-A251-37E72845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179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67" name="Text Box 20">
              <a:extLst>
                <a:ext uri="{FF2B5EF4-FFF2-40B4-BE49-F238E27FC236}">
                  <a16:creationId xmlns:a16="http://schemas.microsoft.com/office/drawing/2014/main" id="{CE964442-6213-4958-9DA8-EB06220E3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448"/>
              <a:ext cx="22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68" name="Text Box 21">
              <a:extLst>
                <a:ext uri="{FF2B5EF4-FFF2-40B4-BE49-F238E27FC236}">
                  <a16:creationId xmlns:a16="http://schemas.microsoft.com/office/drawing/2014/main" id="{49ED5979-38B7-416B-8F73-88B00FAF9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083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69" name="Text Box 22">
              <a:extLst>
                <a:ext uri="{FF2B5EF4-FFF2-40B4-BE49-F238E27FC236}">
                  <a16:creationId xmlns:a16="http://schemas.microsoft.com/office/drawing/2014/main" id="{8DD59622-4851-4621-A5DE-353C04E4D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94"/>
              <a:ext cx="22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70" name="Text Box 23">
              <a:extLst>
                <a:ext uri="{FF2B5EF4-FFF2-40B4-BE49-F238E27FC236}">
                  <a16:creationId xmlns:a16="http://schemas.microsoft.com/office/drawing/2014/main" id="{0A109105-6EBF-41E7-95E1-DFC0E075F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5"/>
              <a:ext cx="22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71" name="Text Box 24">
              <a:extLst>
                <a:ext uri="{FF2B5EF4-FFF2-40B4-BE49-F238E27FC236}">
                  <a16:creationId xmlns:a16="http://schemas.microsoft.com/office/drawing/2014/main" id="{0DFBE9A4-65DC-4A6F-BF3C-548627523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156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72" name="Text Box 25">
              <a:extLst>
                <a:ext uri="{FF2B5EF4-FFF2-40B4-BE49-F238E27FC236}">
                  <a16:creationId xmlns:a16="http://schemas.microsoft.com/office/drawing/2014/main" id="{B05E6744-FC55-4924-AE29-926DD3DD0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737"/>
              <a:ext cx="22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73" name="Text Box 26">
              <a:extLst>
                <a:ext uri="{FF2B5EF4-FFF2-40B4-BE49-F238E27FC236}">
                  <a16:creationId xmlns:a16="http://schemas.microsoft.com/office/drawing/2014/main" id="{CF74098D-1D8B-49A3-829E-1FB984682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697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74" name="Text Box 27">
              <a:extLst>
                <a:ext uri="{FF2B5EF4-FFF2-40B4-BE49-F238E27FC236}">
                  <a16:creationId xmlns:a16="http://schemas.microsoft.com/office/drawing/2014/main" id="{1A8CB897-3015-4ECD-83DA-096E5385D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415"/>
              <a:ext cx="22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158725" name="Group 240">
            <a:extLst>
              <a:ext uri="{FF2B5EF4-FFF2-40B4-BE49-F238E27FC236}">
                <a16:creationId xmlns:a16="http://schemas.microsoft.com/office/drawing/2014/main" id="{FD373CF8-BD9B-4EA0-AAD8-229054B23CEA}"/>
              </a:ext>
            </a:extLst>
          </p:cNvPr>
          <p:cNvGrpSpPr>
            <a:grpSpLocks/>
          </p:cNvGrpSpPr>
          <p:nvPr/>
        </p:nvGrpSpPr>
        <p:grpSpPr bwMode="auto">
          <a:xfrm>
            <a:off x="2333626" y="2386013"/>
            <a:ext cx="8232775" cy="1676400"/>
            <a:chOff x="494" y="1924"/>
            <a:chExt cx="5186" cy="1056"/>
          </a:xfrm>
        </p:grpSpPr>
        <p:grpSp>
          <p:nvGrpSpPr>
            <p:cNvPr id="158946" name="Group 239">
              <a:extLst>
                <a:ext uri="{FF2B5EF4-FFF2-40B4-BE49-F238E27FC236}">
                  <a16:creationId xmlns:a16="http://schemas.microsoft.com/office/drawing/2014/main" id="{A8B348C8-338A-4161-BB61-D187E27DE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1924"/>
              <a:ext cx="960" cy="1056"/>
              <a:chOff x="494" y="1924"/>
              <a:chExt cx="960" cy="1056"/>
            </a:xfrm>
          </p:grpSpPr>
          <p:sp>
            <p:nvSpPr>
              <p:cNvPr id="159113" name="Rectangle 30">
                <a:extLst>
                  <a:ext uri="{FF2B5EF4-FFF2-40B4-BE49-F238E27FC236}">
                    <a16:creationId xmlns:a16="http://schemas.microsoft.com/office/drawing/2014/main" id="{91742A1F-02BB-43E6-96ED-603E72116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769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4" name="Rectangle 31">
                <a:extLst>
                  <a:ext uri="{FF2B5EF4-FFF2-40B4-BE49-F238E27FC236}">
                    <a16:creationId xmlns:a16="http://schemas.microsoft.com/office/drawing/2014/main" id="{C3182CFE-F3C8-4961-84D3-80DB89D4E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558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15" name="Rectangle 32">
                <a:extLst>
                  <a:ext uri="{FF2B5EF4-FFF2-40B4-BE49-F238E27FC236}">
                    <a16:creationId xmlns:a16="http://schemas.microsoft.com/office/drawing/2014/main" id="{63CD45C5-B96B-48F9-8712-E4B706C93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346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6" name="Rectangle 33">
                <a:extLst>
                  <a:ext uri="{FF2B5EF4-FFF2-40B4-BE49-F238E27FC236}">
                    <a16:creationId xmlns:a16="http://schemas.microsoft.com/office/drawing/2014/main" id="{BFD80163-0A89-4168-A7B2-DE4048D84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135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7" name="Rectangle 34">
                <a:extLst>
                  <a:ext uri="{FF2B5EF4-FFF2-40B4-BE49-F238E27FC236}">
                    <a16:creationId xmlns:a16="http://schemas.microsoft.com/office/drawing/2014/main" id="{98236033-4940-4557-90BE-D771724C3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924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∞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8" name="Rectangle 35">
                <a:extLst>
                  <a:ext uri="{FF2B5EF4-FFF2-40B4-BE49-F238E27FC236}">
                    <a16:creationId xmlns:a16="http://schemas.microsoft.com/office/drawing/2014/main" id="{FCE6F65E-679E-49FF-AC51-BDFCD2B5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346"/>
                <a:ext cx="193" cy="2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9" name="Rectangle 36">
                <a:extLst>
                  <a:ext uri="{FF2B5EF4-FFF2-40B4-BE49-F238E27FC236}">
                    <a16:creationId xmlns:a16="http://schemas.microsoft.com/office/drawing/2014/main" id="{34182562-B4D5-4D68-BC94-79B50ED30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34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20" name="Rectangle 37">
                <a:extLst>
                  <a:ext uri="{FF2B5EF4-FFF2-40B4-BE49-F238E27FC236}">
                    <a16:creationId xmlns:a16="http://schemas.microsoft.com/office/drawing/2014/main" id="{394F4113-5E8A-4E86-92CA-FEFA62B55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346"/>
                <a:ext cx="191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1" name="Rectangle 38">
                <a:extLst>
                  <a:ext uri="{FF2B5EF4-FFF2-40B4-BE49-F238E27FC236}">
                    <a16:creationId xmlns:a16="http://schemas.microsoft.com/office/drawing/2014/main" id="{4B885068-35F0-4244-BD2F-2F12CFC51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346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122" name="Rectangle 39">
                <a:extLst>
                  <a:ext uri="{FF2B5EF4-FFF2-40B4-BE49-F238E27FC236}">
                    <a16:creationId xmlns:a16="http://schemas.microsoft.com/office/drawing/2014/main" id="{4A0BC7E4-F574-4775-BDAD-5D3996E8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23" name="Rectangle 40">
                <a:extLst>
                  <a:ext uri="{FF2B5EF4-FFF2-40B4-BE49-F238E27FC236}">
                    <a16:creationId xmlns:a16="http://schemas.microsoft.com/office/drawing/2014/main" id="{AFCC1DC2-BF2C-4092-8DB3-8417DB608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769"/>
                <a:ext cx="191" cy="211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4" name="Rectangle 41">
                <a:extLst>
                  <a:ext uri="{FF2B5EF4-FFF2-40B4-BE49-F238E27FC236}">
                    <a16:creationId xmlns:a16="http://schemas.microsoft.com/office/drawing/2014/main" id="{7D4DF09A-6D42-4616-A7BD-3F26BF036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769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5" name="Rectangle 42">
                <a:extLst>
                  <a:ext uri="{FF2B5EF4-FFF2-40B4-BE49-F238E27FC236}">
                    <a16:creationId xmlns:a16="http://schemas.microsoft.com/office/drawing/2014/main" id="{12CBDDE9-E46F-47DE-ABE1-98242B033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26" name="Rectangle 43">
                <a:extLst>
                  <a:ext uri="{FF2B5EF4-FFF2-40B4-BE49-F238E27FC236}">
                    <a16:creationId xmlns:a16="http://schemas.microsoft.com/office/drawing/2014/main" id="{6C87C242-8158-4EBC-AE47-8F14643AD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558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7" name="Rectangle 44">
                <a:extLst>
                  <a:ext uri="{FF2B5EF4-FFF2-40B4-BE49-F238E27FC236}">
                    <a16:creationId xmlns:a16="http://schemas.microsoft.com/office/drawing/2014/main" id="{D98E6C68-76C9-437A-84EA-13C37ECB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8" name="Rectangle 45">
                <a:extLst>
                  <a:ext uri="{FF2B5EF4-FFF2-40B4-BE49-F238E27FC236}">
                    <a16:creationId xmlns:a16="http://schemas.microsoft.com/office/drawing/2014/main" id="{562D6B38-1F21-4A98-B995-70D4197F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9" name="Rectangle 46">
                <a:extLst>
                  <a:ext uri="{FF2B5EF4-FFF2-40B4-BE49-F238E27FC236}">
                    <a16:creationId xmlns:a16="http://schemas.microsoft.com/office/drawing/2014/main" id="{D7F9046F-CF63-4B76-8F71-EE68E34F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558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∞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30" name="Rectangle 47">
                <a:extLst>
                  <a:ext uri="{FF2B5EF4-FFF2-40B4-BE49-F238E27FC236}">
                    <a16:creationId xmlns:a16="http://schemas.microsoft.com/office/drawing/2014/main" id="{5246E14F-BEE9-4D2E-BE15-016B2E88C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135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31" name="Rectangle 48">
                <a:extLst>
                  <a:ext uri="{FF2B5EF4-FFF2-40B4-BE49-F238E27FC236}">
                    <a16:creationId xmlns:a16="http://schemas.microsoft.com/office/drawing/2014/main" id="{0222243A-7896-4FC8-A594-042CCF33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135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32" name="Rectangle 49">
                <a:extLst>
                  <a:ext uri="{FF2B5EF4-FFF2-40B4-BE49-F238E27FC236}">
                    <a16:creationId xmlns:a16="http://schemas.microsoft.com/office/drawing/2014/main" id="{5EDD0DA7-838B-49C8-A33F-59EDEAAF9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135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33" name="Rectangle 50">
                <a:extLst>
                  <a:ext uri="{FF2B5EF4-FFF2-40B4-BE49-F238E27FC236}">
                    <a16:creationId xmlns:a16="http://schemas.microsoft.com/office/drawing/2014/main" id="{CFCF5A0C-7ACA-4977-94EC-E681054B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135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34" name="Rectangle 51">
                <a:extLst>
                  <a:ext uri="{FF2B5EF4-FFF2-40B4-BE49-F238E27FC236}">
                    <a16:creationId xmlns:a16="http://schemas.microsoft.com/office/drawing/2014/main" id="{21C48479-13EC-445A-BBF0-DB9DDEF02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35" name="Rectangle 52">
                <a:extLst>
                  <a:ext uri="{FF2B5EF4-FFF2-40B4-BE49-F238E27FC236}">
                    <a16:creationId xmlns:a16="http://schemas.microsoft.com/office/drawing/2014/main" id="{594696D6-36B9-4F4E-A232-4E42B912F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136" name="Rectangle 53">
                <a:extLst>
                  <a:ext uri="{FF2B5EF4-FFF2-40B4-BE49-F238E27FC236}">
                    <a16:creationId xmlns:a16="http://schemas.microsoft.com/office/drawing/2014/main" id="{3A79AA4D-0B37-4ED6-A247-90BADB791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37" name="Rectangle 54">
                <a:extLst>
                  <a:ext uri="{FF2B5EF4-FFF2-40B4-BE49-F238E27FC236}">
                    <a16:creationId xmlns:a16="http://schemas.microsoft.com/office/drawing/2014/main" id="{14379D54-676D-49F1-A22F-F76B2E7D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38" name="Line 55">
                <a:extLst>
                  <a:ext uri="{FF2B5EF4-FFF2-40B4-BE49-F238E27FC236}">
                    <a16:creationId xmlns:a16="http://schemas.microsoft.com/office/drawing/2014/main" id="{4385F867-04DA-477F-967F-C54F141AF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39" name="Line 56">
                <a:extLst>
                  <a:ext uri="{FF2B5EF4-FFF2-40B4-BE49-F238E27FC236}">
                    <a16:creationId xmlns:a16="http://schemas.microsoft.com/office/drawing/2014/main" id="{AD20461E-141F-4127-B707-2324DF308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13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0" name="Line 57">
                <a:extLst>
                  <a:ext uri="{FF2B5EF4-FFF2-40B4-BE49-F238E27FC236}">
                    <a16:creationId xmlns:a16="http://schemas.microsoft.com/office/drawing/2014/main" id="{75D60196-07C3-478C-999E-B4282224E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34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1" name="Line 58">
                <a:extLst>
                  <a:ext uri="{FF2B5EF4-FFF2-40B4-BE49-F238E27FC236}">
                    <a16:creationId xmlns:a16="http://schemas.microsoft.com/office/drawing/2014/main" id="{9627A8FD-4227-4CB7-B815-10CA84DC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76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2" name="Line 59">
                <a:extLst>
                  <a:ext uri="{FF2B5EF4-FFF2-40B4-BE49-F238E27FC236}">
                    <a16:creationId xmlns:a16="http://schemas.microsoft.com/office/drawing/2014/main" id="{1F9B9909-B916-4657-A9A1-442C91E0D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980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3" name="Line 60">
                <a:extLst>
                  <a:ext uri="{FF2B5EF4-FFF2-40B4-BE49-F238E27FC236}">
                    <a16:creationId xmlns:a16="http://schemas.microsoft.com/office/drawing/2014/main" id="{FBDA15DE-CD0F-49BF-A761-1639BACFD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4" name="Line 61">
                <a:extLst>
                  <a:ext uri="{FF2B5EF4-FFF2-40B4-BE49-F238E27FC236}">
                    <a16:creationId xmlns:a16="http://schemas.microsoft.com/office/drawing/2014/main" id="{6E21638F-7C59-4A74-B609-85840C235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5" name="Line 62">
                <a:extLst>
                  <a:ext uri="{FF2B5EF4-FFF2-40B4-BE49-F238E27FC236}">
                    <a16:creationId xmlns:a16="http://schemas.microsoft.com/office/drawing/2014/main" id="{4213880C-03E3-4C4B-B1B4-B3AB09FF9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8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6" name="Line 63">
                <a:extLst>
                  <a:ext uri="{FF2B5EF4-FFF2-40B4-BE49-F238E27FC236}">
                    <a16:creationId xmlns:a16="http://schemas.microsoft.com/office/drawing/2014/main" id="{DF3389B6-0C43-4251-96E9-BF8CEB08B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9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7" name="Line 64">
                <a:extLst>
                  <a:ext uri="{FF2B5EF4-FFF2-40B4-BE49-F238E27FC236}">
                    <a16:creationId xmlns:a16="http://schemas.microsoft.com/office/drawing/2014/main" id="{80ECFF3E-4013-4447-B37B-A8E6BB2B1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8" name="Line 65">
                <a:extLst>
                  <a:ext uri="{FF2B5EF4-FFF2-40B4-BE49-F238E27FC236}">
                    <a16:creationId xmlns:a16="http://schemas.microsoft.com/office/drawing/2014/main" id="{9370CD83-4193-4708-8994-3504536A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55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9" name="Line 66">
                <a:extLst>
                  <a:ext uri="{FF2B5EF4-FFF2-40B4-BE49-F238E27FC236}">
                    <a16:creationId xmlns:a16="http://schemas.microsoft.com/office/drawing/2014/main" id="{3E4B3814-7899-4736-AC8A-1A51C64B0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50" name="Line 67">
                <a:extLst>
                  <a:ext uri="{FF2B5EF4-FFF2-40B4-BE49-F238E27FC236}">
                    <a16:creationId xmlns:a16="http://schemas.microsoft.com/office/drawing/2014/main" id="{BF345515-FD31-47AC-8C14-D2F4F7D42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58"/>
                <a:ext cx="60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51" name="Line 68">
                <a:extLst>
                  <a:ext uri="{FF2B5EF4-FFF2-40B4-BE49-F238E27FC236}">
                    <a16:creationId xmlns:a16="http://schemas.microsoft.com/office/drawing/2014/main" id="{506FAED8-0917-42A2-B4E5-9C3008FF3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2242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8947" name="Group 70">
              <a:extLst>
                <a:ext uri="{FF2B5EF4-FFF2-40B4-BE49-F238E27FC236}">
                  <a16:creationId xmlns:a16="http://schemas.microsoft.com/office/drawing/2014/main" id="{B3313931-E0D3-4069-9BD0-E4071A549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0" y="1924"/>
              <a:ext cx="962" cy="1056"/>
              <a:chOff x="1920" y="1152"/>
              <a:chExt cx="1141" cy="1439"/>
            </a:xfrm>
          </p:grpSpPr>
          <p:sp>
            <p:nvSpPr>
              <p:cNvPr id="159076" name="Rectangle 71">
                <a:extLst>
                  <a:ext uri="{FF2B5EF4-FFF2-40B4-BE49-F238E27FC236}">
                    <a16:creationId xmlns:a16="http://schemas.microsoft.com/office/drawing/2014/main" id="{70236354-FAFD-45E5-80FC-68AF0E784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77" name="Rectangle 72">
                <a:extLst>
                  <a:ext uri="{FF2B5EF4-FFF2-40B4-BE49-F238E27FC236}">
                    <a16:creationId xmlns:a16="http://schemas.microsoft.com/office/drawing/2014/main" id="{EF19C7FD-9E38-4245-B8B6-D4C3068B4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78" name="Rectangle 73">
                <a:extLst>
                  <a:ext uri="{FF2B5EF4-FFF2-40B4-BE49-F238E27FC236}">
                    <a16:creationId xmlns:a16="http://schemas.microsoft.com/office/drawing/2014/main" id="{2DC2431C-B016-42DF-96C7-A2531E1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79" name="Rectangle 74">
                <a:extLst>
                  <a:ext uri="{FF2B5EF4-FFF2-40B4-BE49-F238E27FC236}">
                    <a16:creationId xmlns:a16="http://schemas.microsoft.com/office/drawing/2014/main" id="{DFCB7A1B-9005-4413-9D10-90F394F85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0" name="Rectangle 75">
                <a:extLst>
                  <a:ext uri="{FF2B5EF4-FFF2-40B4-BE49-F238E27FC236}">
                    <a16:creationId xmlns:a16="http://schemas.microsoft.com/office/drawing/2014/main" id="{4BDDC731-E48D-4625-BD03-566AD56BF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1" name="Rectangle 76">
                <a:extLst>
                  <a:ext uri="{FF2B5EF4-FFF2-40B4-BE49-F238E27FC236}">
                    <a16:creationId xmlns:a16="http://schemas.microsoft.com/office/drawing/2014/main" id="{1EB4D8FF-E20D-425B-891E-C1DEF372A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2" name="Rectangle 77">
                <a:extLst>
                  <a:ext uri="{FF2B5EF4-FFF2-40B4-BE49-F238E27FC236}">
                    <a16:creationId xmlns:a16="http://schemas.microsoft.com/office/drawing/2014/main" id="{16970C8E-991B-488B-9FE7-4A0BA38D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3" name="Rectangle 78">
                <a:extLst>
                  <a:ext uri="{FF2B5EF4-FFF2-40B4-BE49-F238E27FC236}">
                    <a16:creationId xmlns:a16="http://schemas.microsoft.com/office/drawing/2014/main" id="{C089C0F4-78C6-4EF5-8DD8-B8F4D8CF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4" name="Rectangle 79">
                <a:extLst>
                  <a:ext uri="{FF2B5EF4-FFF2-40B4-BE49-F238E27FC236}">
                    <a16:creationId xmlns:a16="http://schemas.microsoft.com/office/drawing/2014/main" id="{72A60D42-7A71-4D4B-BC21-00C9827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85" name="Rectangle 80">
                <a:extLst>
                  <a:ext uri="{FF2B5EF4-FFF2-40B4-BE49-F238E27FC236}">
                    <a16:creationId xmlns:a16="http://schemas.microsoft.com/office/drawing/2014/main" id="{05A01CF6-CC06-4FFC-975B-E0CFFFD4F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86" name="Rectangle 81">
                <a:extLst>
                  <a:ext uri="{FF2B5EF4-FFF2-40B4-BE49-F238E27FC236}">
                    <a16:creationId xmlns:a16="http://schemas.microsoft.com/office/drawing/2014/main" id="{80F77AD6-23C3-4144-9502-74B599245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7" name="Rectangle 82">
                <a:extLst>
                  <a:ext uri="{FF2B5EF4-FFF2-40B4-BE49-F238E27FC236}">
                    <a16:creationId xmlns:a16="http://schemas.microsoft.com/office/drawing/2014/main" id="{DD80CF1A-1A9B-41B3-BDB2-DCECF5F1C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8" name="Rectangle 83">
                <a:extLst>
                  <a:ext uri="{FF2B5EF4-FFF2-40B4-BE49-F238E27FC236}">
                    <a16:creationId xmlns:a16="http://schemas.microsoft.com/office/drawing/2014/main" id="{4FB953AB-9688-4901-9139-612657E95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9" name="Rectangle 84">
                <a:extLst>
                  <a:ext uri="{FF2B5EF4-FFF2-40B4-BE49-F238E27FC236}">
                    <a16:creationId xmlns:a16="http://schemas.microsoft.com/office/drawing/2014/main" id="{577F67E9-9555-4445-A668-1A1ACC657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0" name="Rectangle 85">
                <a:extLst>
                  <a:ext uri="{FF2B5EF4-FFF2-40B4-BE49-F238E27FC236}">
                    <a16:creationId xmlns:a16="http://schemas.microsoft.com/office/drawing/2014/main" id="{82C33FE9-1ED9-4FAF-9DA6-8BFCD9931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1" name="Rectangle 86">
                <a:extLst>
                  <a:ext uri="{FF2B5EF4-FFF2-40B4-BE49-F238E27FC236}">
                    <a16:creationId xmlns:a16="http://schemas.microsoft.com/office/drawing/2014/main" id="{0C628D55-DBB6-458F-BB03-A25B5D59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2" name="Rectangle 87">
                <a:extLst>
                  <a:ext uri="{FF2B5EF4-FFF2-40B4-BE49-F238E27FC236}">
                    <a16:creationId xmlns:a16="http://schemas.microsoft.com/office/drawing/2014/main" id="{E958BD17-0BEB-408F-9B99-79F66BC7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3" name="Rectangle 88">
                <a:extLst>
                  <a:ext uri="{FF2B5EF4-FFF2-40B4-BE49-F238E27FC236}">
                    <a16:creationId xmlns:a16="http://schemas.microsoft.com/office/drawing/2014/main" id="{6FD86ECC-0945-4433-A357-8364390E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4" name="Rectangle 89">
                <a:extLst>
                  <a:ext uri="{FF2B5EF4-FFF2-40B4-BE49-F238E27FC236}">
                    <a16:creationId xmlns:a16="http://schemas.microsoft.com/office/drawing/2014/main" id="{7BBE4B76-3BDE-49FC-96E6-1D57A1A44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95" name="Rectangle 90">
                <a:extLst>
                  <a:ext uri="{FF2B5EF4-FFF2-40B4-BE49-F238E27FC236}">
                    <a16:creationId xmlns:a16="http://schemas.microsoft.com/office/drawing/2014/main" id="{240858CF-D122-4300-ADBC-BA8BE5C5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6" name="Rectangle 91">
                <a:extLst>
                  <a:ext uri="{FF2B5EF4-FFF2-40B4-BE49-F238E27FC236}">
                    <a16:creationId xmlns:a16="http://schemas.microsoft.com/office/drawing/2014/main" id="{784274A6-B99F-4881-8EFE-9DCDFD75C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7" name="Rectangle 92">
                <a:extLst>
                  <a:ext uri="{FF2B5EF4-FFF2-40B4-BE49-F238E27FC236}">
                    <a16:creationId xmlns:a16="http://schemas.microsoft.com/office/drawing/2014/main" id="{8FDF8FB3-8315-4893-B3D6-46D3B9053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8" name="Rectangle 93">
                <a:extLst>
                  <a:ext uri="{FF2B5EF4-FFF2-40B4-BE49-F238E27FC236}">
                    <a16:creationId xmlns:a16="http://schemas.microsoft.com/office/drawing/2014/main" id="{40B0E454-96BF-4699-94F7-251CF9D4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9" name="Rectangle 94">
                <a:extLst>
                  <a:ext uri="{FF2B5EF4-FFF2-40B4-BE49-F238E27FC236}">
                    <a16:creationId xmlns:a16="http://schemas.microsoft.com/office/drawing/2014/main" id="{A0588F5E-D6A9-4622-B6DD-7A977838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00" name="Rectangle 95">
                <a:extLst>
                  <a:ext uri="{FF2B5EF4-FFF2-40B4-BE49-F238E27FC236}">
                    <a16:creationId xmlns:a16="http://schemas.microsoft.com/office/drawing/2014/main" id="{D51965F0-79CD-46F7-BC85-A1FB76AE4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01" name="Line 96">
                <a:extLst>
                  <a:ext uri="{FF2B5EF4-FFF2-40B4-BE49-F238E27FC236}">
                    <a16:creationId xmlns:a16="http://schemas.microsoft.com/office/drawing/2014/main" id="{8A730A96-F5CA-48C7-BCD9-C1DFCB0F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2" name="Line 97">
                <a:extLst>
                  <a:ext uri="{FF2B5EF4-FFF2-40B4-BE49-F238E27FC236}">
                    <a16:creationId xmlns:a16="http://schemas.microsoft.com/office/drawing/2014/main" id="{81708BB0-F8ED-4698-AB81-F6E782238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3" name="Line 98">
                <a:extLst>
                  <a:ext uri="{FF2B5EF4-FFF2-40B4-BE49-F238E27FC236}">
                    <a16:creationId xmlns:a16="http://schemas.microsoft.com/office/drawing/2014/main" id="{7A2ACA9F-748C-4913-A5C0-1344A2AD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4" name="Line 99">
                <a:extLst>
                  <a:ext uri="{FF2B5EF4-FFF2-40B4-BE49-F238E27FC236}">
                    <a16:creationId xmlns:a16="http://schemas.microsoft.com/office/drawing/2014/main" id="{583B8499-90A5-4898-BABA-D421DC5EA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5" name="Line 100">
                <a:extLst>
                  <a:ext uri="{FF2B5EF4-FFF2-40B4-BE49-F238E27FC236}">
                    <a16:creationId xmlns:a16="http://schemas.microsoft.com/office/drawing/2014/main" id="{C8FE82E9-8A21-49E5-98B8-06970746E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6" name="Line 101">
                <a:extLst>
                  <a:ext uri="{FF2B5EF4-FFF2-40B4-BE49-F238E27FC236}">
                    <a16:creationId xmlns:a16="http://schemas.microsoft.com/office/drawing/2014/main" id="{130A351D-E94D-4C72-9A0D-0B2B045BA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7" name="Line 102">
                <a:extLst>
                  <a:ext uri="{FF2B5EF4-FFF2-40B4-BE49-F238E27FC236}">
                    <a16:creationId xmlns:a16="http://schemas.microsoft.com/office/drawing/2014/main" id="{10A98C8F-1C67-4DCC-993C-66909DB41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8" name="Line 103">
                <a:extLst>
                  <a:ext uri="{FF2B5EF4-FFF2-40B4-BE49-F238E27FC236}">
                    <a16:creationId xmlns:a16="http://schemas.microsoft.com/office/drawing/2014/main" id="{09195F86-F070-4BC9-9487-DC6DD757B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9" name="Line 104">
                <a:extLst>
                  <a:ext uri="{FF2B5EF4-FFF2-40B4-BE49-F238E27FC236}">
                    <a16:creationId xmlns:a16="http://schemas.microsoft.com/office/drawing/2014/main" id="{7012280D-F342-45E4-AF9C-21CD3F4AE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10" name="Line 105">
                <a:extLst>
                  <a:ext uri="{FF2B5EF4-FFF2-40B4-BE49-F238E27FC236}">
                    <a16:creationId xmlns:a16="http://schemas.microsoft.com/office/drawing/2014/main" id="{CEB72A41-6347-4923-AB67-BD800F8BC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11" name="Line 106">
                <a:extLst>
                  <a:ext uri="{FF2B5EF4-FFF2-40B4-BE49-F238E27FC236}">
                    <a16:creationId xmlns:a16="http://schemas.microsoft.com/office/drawing/2014/main" id="{9447FF25-AB08-4565-A75F-F21FA4969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12" name="Line 107">
                <a:extLst>
                  <a:ext uri="{FF2B5EF4-FFF2-40B4-BE49-F238E27FC236}">
                    <a16:creationId xmlns:a16="http://schemas.microsoft.com/office/drawing/2014/main" id="{4DD3050A-C74E-40F1-AB6F-52B3CA251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48" name="Line 108">
              <a:extLst>
                <a:ext uri="{FF2B5EF4-FFF2-40B4-BE49-F238E27FC236}">
                  <a16:creationId xmlns:a16="http://schemas.microsoft.com/office/drawing/2014/main" id="{982B121F-E19D-4EC5-8DD2-A548226DA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168"/>
              <a:ext cx="44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49" name="Line 109">
              <a:extLst>
                <a:ext uri="{FF2B5EF4-FFF2-40B4-BE49-F238E27FC236}">
                  <a16:creationId xmlns:a16="http://schemas.microsoft.com/office/drawing/2014/main" id="{603CE866-D25B-41B3-85CA-77CCC7E0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2452"/>
              <a:ext cx="0" cy="45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0" name="Line 110">
              <a:extLst>
                <a:ext uri="{FF2B5EF4-FFF2-40B4-BE49-F238E27FC236}">
                  <a16:creationId xmlns:a16="http://schemas.microsoft.com/office/drawing/2014/main" id="{BE350078-297E-405A-9D80-191FABCAD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0" y="2169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1" name="Line 111">
              <a:extLst>
                <a:ext uri="{FF2B5EF4-FFF2-40B4-BE49-F238E27FC236}">
                  <a16:creationId xmlns:a16="http://schemas.microsoft.com/office/drawing/2014/main" id="{138E1EDE-8E53-4CE0-BBD5-086646C37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0" y="1950"/>
              <a:ext cx="5" cy="1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952" name="Group 113">
              <a:extLst>
                <a:ext uri="{FF2B5EF4-FFF2-40B4-BE49-F238E27FC236}">
                  <a16:creationId xmlns:a16="http://schemas.microsoft.com/office/drawing/2014/main" id="{A3535CEB-CC56-4590-9A3C-D20F6D381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6" y="1924"/>
              <a:ext cx="962" cy="1054"/>
              <a:chOff x="3216" y="1152"/>
              <a:chExt cx="1141" cy="1439"/>
            </a:xfrm>
          </p:grpSpPr>
          <p:sp>
            <p:nvSpPr>
              <p:cNvPr id="159039" name="Rectangle 114">
                <a:extLst>
                  <a:ext uri="{FF2B5EF4-FFF2-40B4-BE49-F238E27FC236}">
                    <a16:creationId xmlns:a16="http://schemas.microsoft.com/office/drawing/2014/main" id="{CC5B16E9-B7A3-4DCA-835C-1C808EB6B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0" name="Rectangle 115">
                <a:extLst>
                  <a:ext uri="{FF2B5EF4-FFF2-40B4-BE49-F238E27FC236}">
                    <a16:creationId xmlns:a16="http://schemas.microsoft.com/office/drawing/2014/main" id="{34774DD8-A2EF-489A-A221-E26C61532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41" name="Rectangle 116">
                <a:extLst>
                  <a:ext uri="{FF2B5EF4-FFF2-40B4-BE49-F238E27FC236}">
                    <a16:creationId xmlns:a16="http://schemas.microsoft.com/office/drawing/2014/main" id="{3DFB20FF-DD2B-4B98-A7BE-E07D3F61B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2" name="Rectangle 117">
                <a:extLst>
                  <a:ext uri="{FF2B5EF4-FFF2-40B4-BE49-F238E27FC236}">
                    <a16:creationId xmlns:a16="http://schemas.microsoft.com/office/drawing/2014/main" id="{A235F963-0F64-4C0D-BD38-9753F72CD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3" name="Rectangle 118">
                <a:extLst>
                  <a:ext uri="{FF2B5EF4-FFF2-40B4-BE49-F238E27FC236}">
                    <a16:creationId xmlns:a16="http://schemas.microsoft.com/office/drawing/2014/main" id="{715FF4E3-84FD-4674-BA97-40212408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4" name="Rectangle 119">
                <a:extLst>
                  <a:ext uri="{FF2B5EF4-FFF2-40B4-BE49-F238E27FC236}">
                    <a16:creationId xmlns:a16="http://schemas.microsoft.com/office/drawing/2014/main" id="{D1D3BA54-1F36-45FA-BB83-0A971E6D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5" name="Rectangle 120">
                <a:extLst>
                  <a:ext uri="{FF2B5EF4-FFF2-40B4-BE49-F238E27FC236}">
                    <a16:creationId xmlns:a16="http://schemas.microsoft.com/office/drawing/2014/main" id="{1518001C-7F68-47FC-942B-F5F1D0A6E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6" name="Rectangle 121">
                <a:extLst>
                  <a:ext uri="{FF2B5EF4-FFF2-40B4-BE49-F238E27FC236}">
                    <a16:creationId xmlns:a16="http://schemas.microsoft.com/office/drawing/2014/main" id="{7E48FC2C-9F54-4EA5-97A0-4C6B66CF5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7" name="Rectangle 122">
                <a:extLst>
                  <a:ext uri="{FF2B5EF4-FFF2-40B4-BE49-F238E27FC236}">
                    <a16:creationId xmlns:a16="http://schemas.microsoft.com/office/drawing/2014/main" id="{63F052AE-22F6-4B28-A0F6-33FD28838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48" name="Rectangle 123">
                <a:extLst>
                  <a:ext uri="{FF2B5EF4-FFF2-40B4-BE49-F238E27FC236}">
                    <a16:creationId xmlns:a16="http://schemas.microsoft.com/office/drawing/2014/main" id="{E7FF819A-86F4-472E-B44F-AD81D7BE9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49" name="Rectangle 124">
                <a:extLst>
                  <a:ext uri="{FF2B5EF4-FFF2-40B4-BE49-F238E27FC236}">
                    <a16:creationId xmlns:a16="http://schemas.microsoft.com/office/drawing/2014/main" id="{C1B19D7C-2EA1-4FF5-8B8A-C951E2B87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0" name="Rectangle 125">
                <a:extLst>
                  <a:ext uri="{FF2B5EF4-FFF2-40B4-BE49-F238E27FC236}">
                    <a16:creationId xmlns:a16="http://schemas.microsoft.com/office/drawing/2014/main" id="{E6883D1A-FD38-450A-BC41-BDD75B8C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1" name="Rectangle 126">
                <a:extLst>
                  <a:ext uri="{FF2B5EF4-FFF2-40B4-BE49-F238E27FC236}">
                    <a16:creationId xmlns:a16="http://schemas.microsoft.com/office/drawing/2014/main" id="{73BF1A84-1FCB-4556-A6E5-48C3FDAD1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2" name="Rectangle 127">
                <a:extLst>
                  <a:ext uri="{FF2B5EF4-FFF2-40B4-BE49-F238E27FC236}">
                    <a16:creationId xmlns:a16="http://schemas.microsoft.com/office/drawing/2014/main" id="{411B968A-CD30-441C-9B3C-FB58DD12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3" name="Rectangle 128">
                <a:extLst>
                  <a:ext uri="{FF2B5EF4-FFF2-40B4-BE49-F238E27FC236}">
                    <a16:creationId xmlns:a16="http://schemas.microsoft.com/office/drawing/2014/main" id="{915089DD-8478-47D1-BED2-D7CF39411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4" name="Rectangle 129">
                <a:extLst>
                  <a:ext uri="{FF2B5EF4-FFF2-40B4-BE49-F238E27FC236}">
                    <a16:creationId xmlns:a16="http://schemas.microsoft.com/office/drawing/2014/main" id="{B9032046-12D4-4C69-A1ED-1497FA690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5" name="Rectangle 130">
                <a:extLst>
                  <a:ext uri="{FF2B5EF4-FFF2-40B4-BE49-F238E27FC236}">
                    <a16:creationId xmlns:a16="http://schemas.microsoft.com/office/drawing/2014/main" id="{53AD7EBC-0DA4-480A-8F0D-359C6367D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6" name="Rectangle 131">
                <a:extLst>
                  <a:ext uri="{FF2B5EF4-FFF2-40B4-BE49-F238E27FC236}">
                    <a16:creationId xmlns:a16="http://schemas.microsoft.com/office/drawing/2014/main" id="{D2902A0A-D5B1-44A2-A7DD-04CB32E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7" name="Rectangle 132">
                <a:extLst>
                  <a:ext uri="{FF2B5EF4-FFF2-40B4-BE49-F238E27FC236}">
                    <a16:creationId xmlns:a16="http://schemas.microsoft.com/office/drawing/2014/main" id="{4BC43C77-70C5-4F28-8E4D-E019896A6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58" name="Rectangle 133">
                <a:extLst>
                  <a:ext uri="{FF2B5EF4-FFF2-40B4-BE49-F238E27FC236}">
                    <a16:creationId xmlns:a16="http://schemas.microsoft.com/office/drawing/2014/main" id="{A1D905E7-830F-4539-9B2D-81172A1F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9" name="Rectangle 134">
                <a:extLst>
                  <a:ext uri="{FF2B5EF4-FFF2-40B4-BE49-F238E27FC236}">
                    <a16:creationId xmlns:a16="http://schemas.microsoft.com/office/drawing/2014/main" id="{7E32A6AA-32AC-4C3F-83E9-8B4EE3239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0" name="Rectangle 135">
                <a:extLst>
                  <a:ext uri="{FF2B5EF4-FFF2-40B4-BE49-F238E27FC236}">
                    <a16:creationId xmlns:a16="http://schemas.microsoft.com/office/drawing/2014/main" id="{DF051212-484A-494F-AE4D-92FF7E900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1" name="Rectangle 136">
                <a:extLst>
                  <a:ext uri="{FF2B5EF4-FFF2-40B4-BE49-F238E27FC236}">
                    <a16:creationId xmlns:a16="http://schemas.microsoft.com/office/drawing/2014/main" id="{297D5C40-42EE-4028-900C-F68FAEB50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2" name="Rectangle 137">
                <a:extLst>
                  <a:ext uri="{FF2B5EF4-FFF2-40B4-BE49-F238E27FC236}">
                    <a16:creationId xmlns:a16="http://schemas.microsoft.com/office/drawing/2014/main" id="{EE237783-3248-4647-B9A8-5606534F6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63" name="Rectangle 138">
                <a:extLst>
                  <a:ext uri="{FF2B5EF4-FFF2-40B4-BE49-F238E27FC236}">
                    <a16:creationId xmlns:a16="http://schemas.microsoft.com/office/drawing/2014/main" id="{9B99E200-1C18-4D0B-A502-C750445B8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4" name="Line 139">
                <a:extLst>
                  <a:ext uri="{FF2B5EF4-FFF2-40B4-BE49-F238E27FC236}">
                    <a16:creationId xmlns:a16="http://schemas.microsoft.com/office/drawing/2014/main" id="{B9E6EA5B-C291-4164-A394-3B87FB1A5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5" name="Line 140">
                <a:extLst>
                  <a:ext uri="{FF2B5EF4-FFF2-40B4-BE49-F238E27FC236}">
                    <a16:creationId xmlns:a16="http://schemas.microsoft.com/office/drawing/2014/main" id="{A3680F1A-4EFB-41AC-B781-943F40AB9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6" name="Line 141">
                <a:extLst>
                  <a:ext uri="{FF2B5EF4-FFF2-40B4-BE49-F238E27FC236}">
                    <a16:creationId xmlns:a16="http://schemas.microsoft.com/office/drawing/2014/main" id="{C851AE25-2012-4BFE-8BAD-6B8E78D0C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7" name="Line 142">
                <a:extLst>
                  <a:ext uri="{FF2B5EF4-FFF2-40B4-BE49-F238E27FC236}">
                    <a16:creationId xmlns:a16="http://schemas.microsoft.com/office/drawing/2014/main" id="{26DF44F3-A92B-44BA-920C-511872B84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8" name="Line 143">
                <a:extLst>
                  <a:ext uri="{FF2B5EF4-FFF2-40B4-BE49-F238E27FC236}">
                    <a16:creationId xmlns:a16="http://schemas.microsoft.com/office/drawing/2014/main" id="{549D7463-3396-4EF8-80ED-F3B0A70BA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9" name="Line 144">
                <a:extLst>
                  <a:ext uri="{FF2B5EF4-FFF2-40B4-BE49-F238E27FC236}">
                    <a16:creationId xmlns:a16="http://schemas.microsoft.com/office/drawing/2014/main" id="{0E9AEA3C-D930-4430-AFB0-79DB8E90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0" name="Line 145">
                <a:extLst>
                  <a:ext uri="{FF2B5EF4-FFF2-40B4-BE49-F238E27FC236}">
                    <a16:creationId xmlns:a16="http://schemas.microsoft.com/office/drawing/2014/main" id="{0833A989-68AC-41F9-AAE3-17DC6322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1" name="Line 146">
                <a:extLst>
                  <a:ext uri="{FF2B5EF4-FFF2-40B4-BE49-F238E27FC236}">
                    <a16:creationId xmlns:a16="http://schemas.microsoft.com/office/drawing/2014/main" id="{7B446C32-7E3E-4446-944A-B4C62293A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2" name="Line 147">
                <a:extLst>
                  <a:ext uri="{FF2B5EF4-FFF2-40B4-BE49-F238E27FC236}">
                    <a16:creationId xmlns:a16="http://schemas.microsoft.com/office/drawing/2014/main" id="{932EED8B-A580-4D6F-BA1E-B7D833173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3" name="Line 148">
                <a:extLst>
                  <a:ext uri="{FF2B5EF4-FFF2-40B4-BE49-F238E27FC236}">
                    <a16:creationId xmlns:a16="http://schemas.microsoft.com/office/drawing/2014/main" id="{D7E84802-7708-4E6C-82AB-AE03B742D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4" name="Line 149">
                <a:extLst>
                  <a:ext uri="{FF2B5EF4-FFF2-40B4-BE49-F238E27FC236}">
                    <a16:creationId xmlns:a16="http://schemas.microsoft.com/office/drawing/2014/main" id="{49F5C8A0-1C15-42FD-A0D4-6128951D0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5" name="Line 150">
                <a:extLst>
                  <a:ext uri="{FF2B5EF4-FFF2-40B4-BE49-F238E27FC236}">
                    <a16:creationId xmlns:a16="http://schemas.microsoft.com/office/drawing/2014/main" id="{5ADDF2BE-88F9-41BA-8738-3E35EB3F3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53" name="Line 151">
              <a:extLst>
                <a:ext uri="{FF2B5EF4-FFF2-40B4-BE49-F238E27FC236}">
                  <a16:creationId xmlns:a16="http://schemas.microsoft.com/office/drawing/2014/main" id="{1A30E857-C37B-42F6-90AA-4A484C67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369"/>
              <a:ext cx="2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4" name="Line 152">
              <a:extLst>
                <a:ext uri="{FF2B5EF4-FFF2-40B4-BE49-F238E27FC236}">
                  <a16:creationId xmlns:a16="http://schemas.microsoft.com/office/drawing/2014/main" id="{36F12BC9-D64F-4A29-A92F-EBD8AAF72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2662"/>
              <a:ext cx="0" cy="2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5" name="Line 153">
              <a:extLst>
                <a:ext uri="{FF2B5EF4-FFF2-40B4-BE49-F238E27FC236}">
                  <a16:creationId xmlns:a16="http://schemas.microsoft.com/office/drawing/2014/main" id="{794DBE56-1128-4E98-9EE2-5CEFF467D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9" y="1968"/>
              <a:ext cx="0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6" name="Line 154">
              <a:extLst>
                <a:ext uri="{FF2B5EF4-FFF2-40B4-BE49-F238E27FC236}">
                  <a16:creationId xmlns:a16="http://schemas.microsoft.com/office/drawing/2014/main" id="{18A727F6-0A59-4197-A6ED-C00118BBD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7" y="2369"/>
              <a:ext cx="2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957" name="Group 156">
              <a:extLst>
                <a:ext uri="{FF2B5EF4-FFF2-40B4-BE49-F238E27FC236}">
                  <a16:creationId xmlns:a16="http://schemas.microsoft.com/office/drawing/2014/main" id="{48D6F302-F8C4-4506-99E9-A4226B43A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" y="1924"/>
              <a:ext cx="962" cy="1054"/>
              <a:chOff x="3216" y="1152"/>
              <a:chExt cx="1141" cy="1439"/>
            </a:xfrm>
          </p:grpSpPr>
          <p:sp>
            <p:nvSpPr>
              <p:cNvPr id="159002" name="Rectangle 157">
                <a:extLst>
                  <a:ext uri="{FF2B5EF4-FFF2-40B4-BE49-F238E27FC236}">
                    <a16:creationId xmlns:a16="http://schemas.microsoft.com/office/drawing/2014/main" id="{5168BD83-C555-4BB5-B065-048267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03" name="Rectangle 158">
                <a:extLst>
                  <a:ext uri="{FF2B5EF4-FFF2-40B4-BE49-F238E27FC236}">
                    <a16:creationId xmlns:a16="http://schemas.microsoft.com/office/drawing/2014/main" id="{61B51AFD-DE6D-4B04-A4D8-B834E3048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04" name="Rectangle 159">
                <a:extLst>
                  <a:ext uri="{FF2B5EF4-FFF2-40B4-BE49-F238E27FC236}">
                    <a16:creationId xmlns:a16="http://schemas.microsoft.com/office/drawing/2014/main" id="{2A44DCC1-1E6C-479A-BA8D-B3D1818C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05" name="Rectangle 160">
                <a:extLst>
                  <a:ext uri="{FF2B5EF4-FFF2-40B4-BE49-F238E27FC236}">
                    <a16:creationId xmlns:a16="http://schemas.microsoft.com/office/drawing/2014/main" id="{3C685188-7BD5-461C-A329-40B27FD5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06" name="Rectangle 161">
                <a:extLst>
                  <a:ext uri="{FF2B5EF4-FFF2-40B4-BE49-F238E27FC236}">
                    <a16:creationId xmlns:a16="http://schemas.microsoft.com/office/drawing/2014/main" id="{9CD5317B-647F-4F0B-A1A7-64C6E25A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07" name="Rectangle 162">
                <a:extLst>
                  <a:ext uri="{FF2B5EF4-FFF2-40B4-BE49-F238E27FC236}">
                    <a16:creationId xmlns:a16="http://schemas.microsoft.com/office/drawing/2014/main" id="{010E39E2-E77B-428D-9CDC-AF1EBCF0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08" name="Rectangle 163">
                <a:extLst>
                  <a:ext uri="{FF2B5EF4-FFF2-40B4-BE49-F238E27FC236}">
                    <a16:creationId xmlns:a16="http://schemas.microsoft.com/office/drawing/2014/main" id="{E42C5893-9553-4F3D-A63E-30B3543E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09" name="Rectangle 164">
                <a:extLst>
                  <a:ext uri="{FF2B5EF4-FFF2-40B4-BE49-F238E27FC236}">
                    <a16:creationId xmlns:a16="http://schemas.microsoft.com/office/drawing/2014/main" id="{BD046970-7E67-4FD9-9923-59696925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10" name="Rectangle 165">
                <a:extLst>
                  <a:ext uri="{FF2B5EF4-FFF2-40B4-BE49-F238E27FC236}">
                    <a16:creationId xmlns:a16="http://schemas.microsoft.com/office/drawing/2014/main" id="{91BBA776-C375-438F-993F-86AB70878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11" name="Rectangle 166">
                <a:extLst>
                  <a:ext uri="{FF2B5EF4-FFF2-40B4-BE49-F238E27FC236}">
                    <a16:creationId xmlns:a16="http://schemas.microsoft.com/office/drawing/2014/main" id="{9F169246-09E4-4E3A-BF5B-314E82BD8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12" name="Rectangle 167">
                <a:extLst>
                  <a:ext uri="{FF2B5EF4-FFF2-40B4-BE49-F238E27FC236}">
                    <a16:creationId xmlns:a16="http://schemas.microsoft.com/office/drawing/2014/main" id="{E3980566-2F3E-4788-A0ED-F07E4CF4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13" name="Rectangle 168">
                <a:extLst>
                  <a:ext uri="{FF2B5EF4-FFF2-40B4-BE49-F238E27FC236}">
                    <a16:creationId xmlns:a16="http://schemas.microsoft.com/office/drawing/2014/main" id="{12C1CB54-1633-442D-B2EF-F733BC8E3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14" name="Rectangle 169">
                <a:extLst>
                  <a:ext uri="{FF2B5EF4-FFF2-40B4-BE49-F238E27FC236}">
                    <a16:creationId xmlns:a16="http://schemas.microsoft.com/office/drawing/2014/main" id="{6D3C4442-DBC0-44AB-8649-5C5272768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15" name="Rectangle 170">
                <a:extLst>
                  <a:ext uri="{FF2B5EF4-FFF2-40B4-BE49-F238E27FC236}">
                    <a16:creationId xmlns:a16="http://schemas.microsoft.com/office/drawing/2014/main" id="{585B9314-C89F-44B6-971B-025AB8F0C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16" name="Rectangle 171">
                <a:extLst>
                  <a:ext uri="{FF2B5EF4-FFF2-40B4-BE49-F238E27FC236}">
                    <a16:creationId xmlns:a16="http://schemas.microsoft.com/office/drawing/2014/main" id="{258765F8-CE14-4584-96BD-824BE7075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17" name="Rectangle 172">
                <a:extLst>
                  <a:ext uri="{FF2B5EF4-FFF2-40B4-BE49-F238E27FC236}">
                    <a16:creationId xmlns:a16="http://schemas.microsoft.com/office/drawing/2014/main" id="{C7579594-EAB5-4D45-9473-45DFC1252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18" name="Rectangle 173">
                <a:extLst>
                  <a:ext uri="{FF2B5EF4-FFF2-40B4-BE49-F238E27FC236}">
                    <a16:creationId xmlns:a16="http://schemas.microsoft.com/office/drawing/2014/main" id="{1C7C0CEE-59C7-49AD-9E2D-42C1980E2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19" name="Rectangle 174">
                <a:extLst>
                  <a:ext uri="{FF2B5EF4-FFF2-40B4-BE49-F238E27FC236}">
                    <a16:creationId xmlns:a16="http://schemas.microsoft.com/office/drawing/2014/main" id="{D8CCC4E6-E35A-4CBD-B83B-772338A3A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20" name="Rectangle 175">
                <a:extLst>
                  <a:ext uri="{FF2B5EF4-FFF2-40B4-BE49-F238E27FC236}">
                    <a16:creationId xmlns:a16="http://schemas.microsoft.com/office/drawing/2014/main" id="{E644295A-EC08-4169-A0BA-EC6144C66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21" name="Rectangle 176">
                <a:extLst>
                  <a:ext uri="{FF2B5EF4-FFF2-40B4-BE49-F238E27FC236}">
                    <a16:creationId xmlns:a16="http://schemas.microsoft.com/office/drawing/2014/main" id="{4A68A132-2C27-4BE4-B3B8-D0AE1322F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22" name="Rectangle 177">
                <a:extLst>
                  <a:ext uri="{FF2B5EF4-FFF2-40B4-BE49-F238E27FC236}">
                    <a16:creationId xmlns:a16="http://schemas.microsoft.com/office/drawing/2014/main" id="{9017287D-40EB-4519-9BCB-EE7DAA197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23" name="Rectangle 178">
                <a:extLst>
                  <a:ext uri="{FF2B5EF4-FFF2-40B4-BE49-F238E27FC236}">
                    <a16:creationId xmlns:a16="http://schemas.microsoft.com/office/drawing/2014/main" id="{9C45AE8F-FD95-49B3-95C1-F80067D4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24" name="Rectangle 179">
                <a:extLst>
                  <a:ext uri="{FF2B5EF4-FFF2-40B4-BE49-F238E27FC236}">
                    <a16:creationId xmlns:a16="http://schemas.microsoft.com/office/drawing/2014/main" id="{DFC41296-B229-40EE-AD44-FE415AF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25" name="Rectangle 180">
                <a:extLst>
                  <a:ext uri="{FF2B5EF4-FFF2-40B4-BE49-F238E27FC236}">
                    <a16:creationId xmlns:a16="http://schemas.microsoft.com/office/drawing/2014/main" id="{54E2229F-A146-42E5-8224-941938D5E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26" name="Rectangle 181">
                <a:extLst>
                  <a:ext uri="{FF2B5EF4-FFF2-40B4-BE49-F238E27FC236}">
                    <a16:creationId xmlns:a16="http://schemas.microsoft.com/office/drawing/2014/main" id="{78D81ED2-4817-463F-87A9-95D835C06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27" name="Line 182">
                <a:extLst>
                  <a:ext uri="{FF2B5EF4-FFF2-40B4-BE49-F238E27FC236}">
                    <a16:creationId xmlns:a16="http://schemas.microsoft.com/office/drawing/2014/main" id="{3A1C72FE-C72B-441D-B78D-014F08F08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28" name="Line 183">
                <a:extLst>
                  <a:ext uri="{FF2B5EF4-FFF2-40B4-BE49-F238E27FC236}">
                    <a16:creationId xmlns:a16="http://schemas.microsoft.com/office/drawing/2014/main" id="{1347DB56-0565-4D27-ABE3-C8EB9160E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29" name="Line 184">
                <a:extLst>
                  <a:ext uri="{FF2B5EF4-FFF2-40B4-BE49-F238E27FC236}">
                    <a16:creationId xmlns:a16="http://schemas.microsoft.com/office/drawing/2014/main" id="{EFA455A5-631B-48C2-88A5-62968569C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0" name="Line 185">
                <a:extLst>
                  <a:ext uri="{FF2B5EF4-FFF2-40B4-BE49-F238E27FC236}">
                    <a16:creationId xmlns:a16="http://schemas.microsoft.com/office/drawing/2014/main" id="{64E22C67-C668-446E-B7B9-2EEF0908A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1" name="Line 186">
                <a:extLst>
                  <a:ext uri="{FF2B5EF4-FFF2-40B4-BE49-F238E27FC236}">
                    <a16:creationId xmlns:a16="http://schemas.microsoft.com/office/drawing/2014/main" id="{5F06F30A-127E-409B-BCCF-E5A64C303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2" name="Line 187">
                <a:extLst>
                  <a:ext uri="{FF2B5EF4-FFF2-40B4-BE49-F238E27FC236}">
                    <a16:creationId xmlns:a16="http://schemas.microsoft.com/office/drawing/2014/main" id="{59D03CAD-6E15-4C9E-9A5A-544C6DB23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3" name="Line 188">
                <a:extLst>
                  <a:ext uri="{FF2B5EF4-FFF2-40B4-BE49-F238E27FC236}">
                    <a16:creationId xmlns:a16="http://schemas.microsoft.com/office/drawing/2014/main" id="{201C7C64-7D13-4D4C-BF4B-00C145F5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4" name="Line 189">
                <a:extLst>
                  <a:ext uri="{FF2B5EF4-FFF2-40B4-BE49-F238E27FC236}">
                    <a16:creationId xmlns:a16="http://schemas.microsoft.com/office/drawing/2014/main" id="{4A0DC949-8054-4A85-B152-8D2FCA65B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5" name="Line 190">
                <a:extLst>
                  <a:ext uri="{FF2B5EF4-FFF2-40B4-BE49-F238E27FC236}">
                    <a16:creationId xmlns:a16="http://schemas.microsoft.com/office/drawing/2014/main" id="{9B4C7E7D-D74D-40FA-B5CA-37DE00F98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6" name="Line 191">
                <a:extLst>
                  <a:ext uri="{FF2B5EF4-FFF2-40B4-BE49-F238E27FC236}">
                    <a16:creationId xmlns:a16="http://schemas.microsoft.com/office/drawing/2014/main" id="{8AD73F69-668F-4CB9-ADE6-6E97FA592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7" name="Line 192">
                <a:extLst>
                  <a:ext uri="{FF2B5EF4-FFF2-40B4-BE49-F238E27FC236}">
                    <a16:creationId xmlns:a16="http://schemas.microsoft.com/office/drawing/2014/main" id="{A5AC5B75-1F99-4A70-8E7D-2568D0E63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8" name="Line 193">
                <a:extLst>
                  <a:ext uri="{FF2B5EF4-FFF2-40B4-BE49-F238E27FC236}">
                    <a16:creationId xmlns:a16="http://schemas.microsoft.com/office/drawing/2014/main" id="{9037CA01-6758-4680-A1AA-1EDA7BD3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58" name="Line 194">
              <a:extLst>
                <a:ext uri="{FF2B5EF4-FFF2-40B4-BE49-F238E27FC236}">
                  <a16:creationId xmlns:a16="http://schemas.microsoft.com/office/drawing/2014/main" id="{B88DD5E6-152F-4776-9E64-24C56C924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0" y="2020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9" name="Line 195">
              <a:extLst>
                <a:ext uri="{FF2B5EF4-FFF2-40B4-BE49-F238E27FC236}">
                  <a16:creationId xmlns:a16="http://schemas.microsoft.com/office/drawing/2014/main" id="{1AC0E4D4-354A-40EB-A640-60786B774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2588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60" name="Line 196">
              <a:extLst>
                <a:ext uri="{FF2B5EF4-FFF2-40B4-BE49-F238E27FC236}">
                  <a16:creationId xmlns:a16="http://schemas.microsoft.com/office/drawing/2014/main" id="{7CDB7EBA-6CF1-4C52-B2B9-9BB33DA82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9" y="2590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61" name="Line 197">
              <a:extLst>
                <a:ext uri="{FF2B5EF4-FFF2-40B4-BE49-F238E27FC236}">
                  <a16:creationId xmlns:a16="http://schemas.microsoft.com/office/drawing/2014/main" id="{FECAF682-0674-4BD6-BFDD-8C766C68C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2788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962" name="Group 199">
              <a:extLst>
                <a:ext uri="{FF2B5EF4-FFF2-40B4-BE49-F238E27FC236}">
                  <a16:creationId xmlns:a16="http://schemas.microsoft.com/office/drawing/2014/main" id="{10D445E4-24C2-4E6F-8E62-2CAA891A1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8" y="1924"/>
              <a:ext cx="962" cy="1054"/>
              <a:chOff x="3216" y="1152"/>
              <a:chExt cx="1141" cy="1439"/>
            </a:xfrm>
          </p:grpSpPr>
          <p:sp>
            <p:nvSpPr>
              <p:cNvPr id="158965" name="Rectangle 200">
                <a:extLst>
                  <a:ext uri="{FF2B5EF4-FFF2-40B4-BE49-F238E27FC236}">
                    <a16:creationId xmlns:a16="http://schemas.microsoft.com/office/drawing/2014/main" id="{00B6BDC3-4227-43CB-869C-F1FA74C18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66" name="Rectangle 201">
                <a:extLst>
                  <a:ext uri="{FF2B5EF4-FFF2-40B4-BE49-F238E27FC236}">
                    <a16:creationId xmlns:a16="http://schemas.microsoft.com/office/drawing/2014/main" id="{37A4BDB0-B38B-42B0-8742-7E783E68F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67" name="Rectangle 202">
                <a:extLst>
                  <a:ext uri="{FF2B5EF4-FFF2-40B4-BE49-F238E27FC236}">
                    <a16:creationId xmlns:a16="http://schemas.microsoft.com/office/drawing/2014/main" id="{8660FE58-AEF0-4BC4-BCC4-68FD6F829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68" name="Rectangle 203">
                <a:extLst>
                  <a:ext uri="{FF2B5EF4-FFF2-40B4-BE49-F238E27FC236}">
                    <a16:creationId xmlns:a16="http://schemas.microsoft.com/office/drawing/2014/main" id="{49A68392-28FD-4F41-BBAD-F20BC5831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69" name="Rectangle 204">
                <a:extLst>
                  <a:ext uri="{FF2B5EF4-FFF2-40B4-BE49-F238E27FC236}">
                    <a16:creationId xmlns:a16="http://schemas.microsoft.com/office/drawing/2014/main" id="{27F10CBA-06D5-4317-B39B-B209D3848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70" name="Rectangle 205">
                <a:extLst>
                  <a:ext uri="{FF2B5EF4-FFF2-40B4-BE49-F238E27FC236}">
                    <a16:creationId xmlns:a16="http://schemas.microsoft.com/office/drawing/2014/main" id="{AD0C936C-8B84-4407-B9B4-908777CF0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1" name="Rectangle 206">
                <a:extLst>
                  <a:ext uri="{FF2B5EF4-FFF2-40B4-BE49-F238E27FC236}">
                    <a16:creationId xmlns:a16="http://schemas.microsoft.com/office/drawing/2014/main" id="{84EC212C-80FC-412E-983F-A95C8AC8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72" name="Rectangle 207">
                <a:extLst>
                  <a:ext uri="{FF2B5EF4-FFF2-40B4-BE49-F238E27FC236}">
                    <a16:creationId xmlns:a16="http://schemas.microsoft.com/office/drawing/2014/main" id="{BAE3474B-13F4-469B-9A4D-1BC13D98C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3" name="Rectangle 208">
                <a:extLst>
                  <a:ext uri="{FF2B5EF4-FFF2-40B4-BE49-F238E27FC236}">
                    <a16:creationId xmlns:a16="http://schemas.microsoft.com/office/drawing/2014/main" id="{34B77514-B4DF-4EA6-84CF-9ECF0DD0D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74" name="Rectangle 209">
                <a:extLst>
                  <a:ext uri="{FF2B5EF4-FFF2-40B4-BE49-F238E27FC236}">
                    <a16:creationId xmlns:a16="http://schemas.microsoft.com/office/drawing/2014/main" id="{A7E48249-73CB-452F-91BF-ECC13BD3D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75" name="Rectangle 210">
                <a:extLst>
                  <a:ext uri="{FF2B5EF4-FFF2-40B4-BE49-F238E27FC236}">
                    <a16:creationId xmlns:a16="http://schemas.microsoft.com/office/drawing/2014/main" id="{F4A08938-C0BE-4BED-A524-9ED536533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76" name="Rectangle 211">
                <a:extLst>
                  <a:ext uri="{FF2B5EF4-FFF2-40B4-BE49-F238E27FC236}">
                    <a16:creationId xmlns:a16="http://schemas.microsoft.com/office/drawing/2014/main" id="{B42869FE-7A49-4913-BC58-783561932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77" name="Rectangle 212">
                <a:extLst>
                  <a:ext uri="{FF2B5EF4-FFF2-40B4-BE49-F238E27FC236}">
                    <a16:creationId xmlns:a16="http://schemas.microsoft.com/office/drawing/2014/main" id="{863BFC3F-1F0B-42E2-9BB7-AAF38909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8" name="Rectangle 213">
                <a:extLst>
                  <a:ext uri="{FF2B5EF4-FFF2-40B4-BE49-F238E27FC236}">
                    <a16:creationId xmlns:a16="http://schemas.microsoft.com/office/drawing/2014/main" id="{616961F5-FDB3-4373-BC85-1F16F50AA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9" name="Rectangle 214">
                <a:extLst>
                  <a:ext uri="{FF2B5EF4-FFF2-40B4-BE49-F238E27FC236}">
                    <a16:creationId xmlns:a16="http://schemas.microsoft.com/office/drawing/2014/main" id="{64BA0D75-6310-4C59-B8D2-291B95D9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0" name="Rectangle 215">
                <a:extLst>
                  <a:ext uri="{FF2B5EF4-FFF2-40B4-BE49-F238E27FC236}">
                    <a16:creationId xmlns:a16="http://schemas.microsoft.com/office/drawing/2014/main" id="{6CDB00F0-9291-4F75-9C40-051CFF361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1" name="Rectangle 216">
                <a:extLst>
                  <a:ext uri="{FF2B5EF4-FFF2-40B4-BE49-F238E27FC236}">
                    <a16:creationId xmlns:a16="http://schemas.microsoft.com/office/drawing/2014/main" id="{1CCACFC0-0FD6-47A2-A84A-8FD20187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2" name="Rectangle 217">
                <a:extLst>
                  <a:ext uri="{FF2B5EF4-FFF2-40B4-BE49-F238E27FC236}">
                    <a16:creationId xmlns:a16="http://schemas.microsoft.com/office/drawing/2014/main" id="{694CAB98-D86A-477D-A0AC-63F2CD4B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83" name="Rectangle 218">
                <a:extLst>
                  <a:ext uri="{FF2B5EF4-FFF2-40B4-BE49-F238E27FC236}">
                    <a16:creationId xmlns:a16="http://schemas.microsoft.com/office/drawing/2014/main" id="{56E802A5-1181-4395-B538-E3ABF3C38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84" name="Rectangle 219">
                <a:extLst>
                  <a:ext uri="{FF2B5EF4-FFF2-40B4-BE49-F238E27FC236}">
                    <a16:creationId xmlns:a16="http://schemas.microsoft.com/office/drawing/2014/main" id="{FD0A0567-94EF-4730-B8B7-FBE54FE05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85" name="Rectangle 220">
                <a:extLst>
                  <a:ext uri="{FF2B5EF4-FFF2-40B4-BE49-F238E27FC236}">
                    <a16:creationId xmlns:a16="http://schemas.microsoft.com/office/drawing/2014/main" id="{F164E29D-9338-449B-B0E7-2E70AAE74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6" name="Rectangle 221">
                <a:extLst>
                  <a:ext uri="{FF2B5EF4-FFF2-40B4-BE49-F238E27FC236}">
                    <a16:creationId xmlns:a16="http://schemas.microsoft.com/office/drawing/2014/main" id="{C11D7EFD-A4C9-4D03-9BA1-B1DB07020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7" name="Rectangle 222">
                <a:extLst>
                  <a:ext uri="{FF2B5EF4-FFF2-40B4-BE49-F238E27FC236}">
                    <a16:creationId xmlns:a16="http://schemas.microsoft.com/office/drawing/2014/main" id="{B122991B-1AA6-4EF1-AFE8-17E7F6F0B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88" name="Rectangle 223">
                <a:extLst>
                  <a:ext uri="{FF2B5EF4-FFF2-40B4-BE49-F238E27FC236}">
                    <a16:creationId xmlns:a16="http://schemas.microsoft.com/office/drawing/2014/main" id="{ADB417DF-FCC6-4FA8-9BD0-1040DC6FE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89" name="Rectangle 224">
                <a:extLst>
                  <a:ext uri="{FF2B5EF4-FFF2-40B4-BE49-F238E27FC236}">
                    <a16:creationId xmlns:a16="http://schemas.microsoft.com/office/drawing/2014/main" id="{C863DC1C-C454-470E-81E9-E76440107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90" name="Line 225">
                <a:extLst>
                  <a:ext uri="{FF2B5EF4-FFF2-40B4-BE49-F238E27FC236}">
                    <a16:creationId xmlns:a16="http://schemas.microsoft.com/office/drawing/2014/main" id="{4B27BA14-60FC-451A-B874-E4BF34BC3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1" name="Line 226">
                <a:extLst>
                  <a:ext uri="{FF2B5EF4-FFF2-40B4-BE49-F238E27FC236}">
                    <a16:creationId xmlns:a16="http://schemas.microsoft.com/office/drawing/2014/main" id="{6111FF54-C58F-429A-946B-2F790F37D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2" name="Line 227">
                <a:extLst>
                  <a:ext uri="{FF2B5EF4-FFF2-40B4-BE49-F238E27FC236}">
                    <a16:creationId xmlns:a16="http://schemas.microsoft.com/office/drawing/2014/main" id="{E31B203C-A4B5-45F6-801A-A963DC76F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3" name="Line 228">
                <a:extLst>
                  <a:ext uri="{FF2B5EF4-FFF2-40B4-BE49-F238E27FC236}">
                    <a16:creationId xmlns:a16="http://schemas.microsoft.com/office/drawing/2014/main" id="{00411E05-1930-476B-B941-CF8109B0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4" name="Line 229">
                <a:extLst>
                  <a:ext uri="{FF2B5EF4-FFF2-40B4-BE49-F238E27FC236}">
                    <a16:creationId xmlns:a16="http://schemas.microsoft.com/office/drawing/2014/main" id="{97144882-EC00-4C27-816B-8779B4A1A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5" name="Line 230">
                <a:extLst>
                  <a:ext uri="{FF2B5EF4-FFF2-40B4-BE49-F238E27FC236}">
                    <a16:creationId xmlns:a16="http://schemas.microsoft.com/office/drawing/2014/main" id="{9394E5A1-B0C0-42C7-A147-E7093F1C7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6" name="Line 231">
                <a:extLst>
                  <a:ext uri="{FF2B5EF4-FFF2-40B4-BE49-F238E27FC236}">
                    <a16:creationId xmlns:a16="http://schemas.microsoft.com/office/drawing/2014/main" id="{4464F09F-5130-4EB3-B5CE-770206DC9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7" name="Line 232">
                <a:extLst>
                  <a:ext uri="{FF2B5EF4-FFF2-40B4-BE49-F238E27FC236}">
                    <a16:creationId xmlns:a16="http://schemas.microsoft.com/office/drawing/2014/main" id="{51CEACCE-8E2F-46B8-922A-A2C898904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8" name="Line 233">
                <a:extLst>
                  <a:ext uri="{FF2B5EF4-FFF2-40B4-BE49-F238E27FC236}">
                    <a16:creationId xmlns:a16="http://schemas.microsoft.com/office/drawing/2014/main" id="{E4A6C5DF-E314-469B-8DA9-C28B1BEDF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9" name="Line 234">
                <a:extLst>
                  <a:ext uri="{FF2B5EF4-FFF2-40B4-BE49-F238E27FC236}">
                    <a16:creationId xmlns:a16="http://schemas.microsoft.com/office/drawing/2014/main" id="{57F33D9B-1DD1-4FB1-815D-AD39152A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00" name="Line 235">
                <a:extLst>
                  <a:ext uri="{FF2B5EF4-FFF2-40B4-BE49-F238E27FC236}">
                    <a16:creationId xmlns:a16="http://schemas.microsoft.com/office/drawing/2014/main" id="{BCC37F93-E9A5-4D4B-A8A2-B6AA4883D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01" name="Line 236">
                <a:extLst>
                  <a:ext uri="{FF2B5EF4-FFF2-40B4-BE49-F238E27FC236}">
                    <a16:creationId xmlns:a16="http://schemas.microsoft.com/office/drawing/2014/main" id="{B0EA9393-28DD-4259-8D6C-612D274A8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63" name="Line 237">
              <a:extLst>
                <a:ext uri="{FF2B5EF4-FFF2-40B4-BE49-F238E27FC236}">
                  <a16:creationId xmlns:a16="http://schemas.microsoft.com/office/drawing/2014/main" id="{B840456C-C39C-4373-984B-8EA64E728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7" y="1981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64" name="Line 238">
              <a:extLst>
                <a:ext uri="{FF2B5EF4-FFF2-40B4-BE49-F238E27FC236}">
                  <a16:creationId xmlns:a16="http://schemas.microsoft.com/office/drawing/2014/main" id="{CE8E621C-0092-4842-82A4-CA07AF662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" y="2802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8726" name="Text Box 241">
            <a:extLst>
              <a:ext uri="{FF2B5EF4-FFF2-40B4-BE49-F238E27FC236}">
                <a16:creationId xmlns:a16="http://schemas.microsoft.com/office/drawing/2014/main" id="{ADACEC28-D752-4273-939F-7FE18744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9" y="950914"/>
            <a:ext cx="736772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i="1" dirty="0">
                <a:solidFill>
                  <a:srgbClr val="0066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30000" dirty="0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: distance matrix after the </a:t>
            </a:r>
            <a:r>
              <a:rPr lang="en-US" altLang="zh-TW" sz="1900" i="1" dirty="0">
                <a:ea typeface="新細明體" panose="02020500000000000000" pitchFamily="18" charset="-120"/>
              </a:rPr>
              <a:t>k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</a:t>
            </a:r>
          </a:p>
          <a:p>
            <a:pPr eaLnBrk="1" hangingPunct="1"/>
            <a:r>
              <a:rPr lang="en-US" altLang="zh-TW" sz="1900" i="1" dirty="0" err="1">
                <a:solidFill>
                  <a:srgbClr val="006600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1900" i="1" baseline="30000" dirty="0" err="1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: predecessor matrix after the </a:t>
            </a:r>
            <a:r>
              <a:rPr lang="en-US" altLang="zh-TW" sz="1900" i="1" dirty="0">
                <a:ea typeface="新細明體" panose="02020500000000000000" pitchFamily="18" charset="-120"/>
              </a:rPr>
              <a:t>k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</a:t>
            </a:r>
          </a:p>
          <a:p>
            <a:pPr eaLnBrk="1" hangingPunct="1"/>
            <a:endParaRPr lang="en-US" altLang="zh-TW" sz="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900" dirty="0">
                <a:ea typeface="新細明體" panose="02020500000000000000" pitchFamily="18" charset="-120"/>
              </a:rPr>
              <a:t>After the |V|-1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iteration, the last column &amp; row are already optimal</a:t>
            </a:r>
          </a:p>
        </p:txBody>
      </p:sp>
      <p:grpSp>
        <p:nvGrpSpPr>
          <p:cNvPr id="158727" name="Group 454">
            <a:extLst>
              <a:ext uri="{FF2B5EF4-FFF2-40B4-BE49-F238E27FC236}">
                <a16:creationId xmlns:a16="http://schemas.microsoft.com/office/drawing/2014/main" id="{93FC3D25-B6AB-4948-847E-FBCE51D00358}"/>
              </a:ext>
            </a:extLst>
          </p:cNvPr>
          <p:cNvGrpSpPr>
            <a:grpSpLocks/>
          </p:cNvGrpSpPr>
          <p:nvPr/>
        </p:nvGrpSpPr>
        <p:grpSpPr bwMode="auto">
          <a:xfrm>
            <a:off x="2909889" y="2024064"/>
            <a:ext cx="7175499" cy="409575"/>
            <a:chOff x="1113" y="1275"/>
            <a:chExt cx="4520" cy="258"/>
          </a:xfrm>
        </p:grpSpPr>
        <p:sp>
          <p:nvSpPr>
            <p:cNvPr id="158941" name="Text Box 449">
              <a:extLst>
                <a:ext uri="{FF2B5EF4-FFF2-40B4-BE49-F238E27FC236}">
                  <a16:creationId xmlns:a16="http://schemas.microsoft.com/office/drawing/2014/main" id="{C25CB512-5A5D-4BD6-83AB-5B0A58F6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281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8942" name="Text Box 450">
              <a:extLst>
                <a:ext uri="{FF2B5EF4-FFF2-40B4-BE49-F238E27FC236}">
                  <a16:creationId xmlns:a16="http://schemas.microsoft.com/office/drawing/2014/main" id="{B03398A6-3979-4950-8328-58DF013AD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127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8943" name="Text Box 451">
              <a:extLst>
                <a:ext uri="{FF2B5EF4-FFF2-40B4-BE49-F238E27FC236}">
                  <a16:creationId xmlns:a16="http://schemas.microsoft.com/office/drawing/2014/main" id="{62B8324C-3FB8-4E2D-989B-7013E891D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28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8944" name="Text Box 452">
              <a:extLst>
                <a:ext uri="{FF2B5EF4-FFF2-40B4-BE49-F238E27FC236}">
                  <a16:creationId xmlns:a16="http://schemas.microsoft.com/office/drawing/2014/main" id="{5E18A0DB-1A66-44D6-81E0-6D8B0E7D4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1275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8945" name="Text Box 453">
              <a:extLst>
                <a:ext uri="{FF2B5EF4-FFF2-40B4-BE49-F238E27FC236}">
                  <a16:creationId xmlns:a16="http://schemas.microsoft.com/office/drawing/2014/main" id="{18811767-1471-42A8-BB38-1FE74CCD3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" y="128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158728" name="Group 462">
            <a:extLst>
              <a:ext uri="{FF2B5EF4-FFF2-40B4-BE49-F238E27FC236}">
                <a16:creationId xmlns:a16="http://schemas.microsoft.com/office/drawing/2014/main" id="{CE7AC737-CFA9-4E71-9B8B-0379353F80E1}"/>
              </a:ext>
            </a:extLst>
          </p:cNvPr>
          <p:cNvGrpSpPr>
            <a:grpSpLocks/>
          </p:cNvGrpSpPr>
          <p:nvPr/>
        </p:nvGrpSpPr>
        <p:grpSpPr bwMode="auto">
          <a:xfrm>
            <a:off x="2341564" y="4208464"/>
            <a:ext cx="8232775" cy="2052637"/>
            <a:chOff x="755" y="2651"/>
            <a:chExt cx="5186" cy="1293"/>
          </a:xfrm>
        </p:grpSpPr>
        <p:grpSp>
          <p:nvGrpSpPr>
            <p:cNvPr id="158730" name="Group 243">
              <a:extLst>
                <a:ext uri="{FF2B5EF4-FFF2-40B4-BE49-F238E27FC236}">
                  <a16:creationId xmlns:a16="http://schemas.microsoft.com/office/drawing/2014/main" id="{82EA7F86-00BA-4650-8FF6-A82C8B941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2888"/>
              <a:ext cx="960" cy="1056"/>
              <a:chOff x="494" y="1924"/>
              <a:chExt cx="960" cy="1056"/>
            </a:xfrm>
          </p:grpSpPr>
          <p:sp>
            <p:nvSpPr>
              <p:cNvPr id="158902" name="Rectangle 244">
                <a:extLst>
                  <a:ext uri="{FF2B5EF4-FFF2-40B4-BE49-F238E27FC236}">
                    <a16:creationId xmlns:a16="http://schemas.microsoft.com/office/drawing/2014/main" id="{FACD92FA-8903-4002-9933-0CFA111CA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769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3" name="Rectangle 245">
                <a:extLst>
                  <a:ext uri="{FF2B5EF4-FFF2-40B4-BE49-F238E27FC236}">
                    <a16:creationId xmlns:a16="http://schemas.microsoft.com/office/drawing/2014/main" id="{3B0233C9-3613-4699-B385-8A6F3D128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558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904" name="Rectangle 246">
                <a:extLst>
                  <a:ext uri="{FF2B5EF4-FFF2-40B4-BE49-F238E27FC236}">
                    <a16:creationId xmlns:a16="http://schemas.microsoft.com/office/drawing/2014/main" id="{E3167FDD-DE2C-4B3E-AEFB-28C89A531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346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5" name="Rectangle 247">
                <a:extLst>
                  <a:ext uri="{FF2B5EF4-FFF2-40B4-BE49-F238E27FC236}">
                    <a16:creationId xmlns:a16="http://schemas.microsoft.com/office/drawing/2014/main" id="{010587A5-A1A8-44C9-8190-7D590C866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135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6" name="Rectangle 248">
                <a:extLst>
                  <a:ext uri="{FF2B5EF4-FFF2-40B4-BE49-F238E27FC236}">
                    <a16:creationId xmlns:a16="http://schemas.microsoft.com/office/drawing/2014/main" id="{50205275-CD05-46D0-9119-A4E8391B2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924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07" name="Rectangle 249">
                <a:extLst>
                  <a:ext uri="{FF2B5EF4-FFF2-40B4-BE49-F238E27FC236}">
                    <a16:creationId xmlns:a16="http://schemas.microsoft.com/office/drawing/2014/main" id="{CA9E044F-0439-4EEE-81C1-6418CC9CF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346"/>
                <a:ext cx="193" cy="2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8" name="Rectangle 250">
                <a:extLst>
                  <a:ext uri="{FF2B5EF4-FFF2-40B4-BE49-F238E27FC236}">
                    <a16:creationId xmlns:a16="http://schemas.microsoft.com/office/drawing/2014/main" id="{650AC9DF-BBB9-4D5B-B90A-363DCFC2D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34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09" name="Rectangle 251">
                <a:extLst>
                  <a:ext uri="{FF2B5EF4-FFF2-40B4-BE49-F238E27FC236}">
                    <a16:creationId xmlns:a16="http://schemas.microsoft.com/office/drawing/2014/main" id="{F5A804FE-E1D3-403C-803E-B29B29D7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346"/>
                <a:ext cx="191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10" name="Rectangle 252">
                <a:extLst>
                  <a:ext uri="{FF2B5EF4-FFF2-40B4-BE49-F238E27FC236}">
                    <a16:creationId xmlns:a16="http://schemas.microsoft.com/office/drawing/2014/main" id="{404B93A9-0879-4493-9DED-FFA52F867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346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11" name="Rectangle 253">
                <a:extLst>
                  <a:ext uri="{FF2B5EF4-FFF2-40B4-BE49-F238E27FC236}">
                    <a16:creationId xmlns:a16="http://schemas.microsoft.com/office/drawing/2014/main" id="{FA73E906-FE15-4966-B929-51CBDBA9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912" name="Rectangle 254">
                <a:extLst>
                  <a:ext uri="{FF2B5EF4-FFF2-40B4-BE49-F238E27FC236}">
                    <a16:creationId xmlns:a16="http://schemas.microsoft.com/office/drawing/2014/main" id="{FDEC11D3-A336-4ED0-BC82-A7328B715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769"/>
                <a:ext cx="191" cy="211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3" name="Rectangle 255">
                <a:extLst>
                  <a:ext uri="{FF2B5EF4-FFF2-40B4-BE49-F238E27FC236}">
                    <a16:creationId xmlns:a16="http://schemas.microsoft.com/office/drawing/2014/main" id="{DE9F501C-B034-4C6C-9276-0D0D4E162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769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4" name="Rectangle 256">
                <a:extLst>
                  <a:ext uri="{FF2B5EF4-FFF2-40B4-BE49-F238E27FC236}">
                    <a16:creationId xmlns:a16="http://schemas.microsoft.com/office/drawing/2014/main" id="{9B948F5B-3336-4D90-B44A-11E5B6A79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915" name="Rectangle 257">
                <a:extLst>
                  <a:ext uri="{FF2B5EF4-FFF2-40B4-BE49-F238E27FC236}">
                    <a16:creationId xmlns:a16="http://schemas.microsoft.com/office/drawing/2014/main" id="{1E86CB27-35F3-4FB8-8795-32A75EA7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558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6" name="Rectangle 258">
                <a:extLst>
                  <a:ext uri="{FF2B5EF4-FFF2-40B4-BE49-F238E27FC236}">
                    <a16:creationId xmlns:a16="http://schemas.microsoft.com/office/drawing/2014/main" id="{4857A912-4F38-471B-B07D-81DDC21F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7" name="Rectangle 259">
                <a:extLst>
                  <a:ext uri="{FF2B5EF4-FFF2-40B4-BE49-F238E27FC236}">
                    <a16:creationId xmlns:a16="http://schemas.microsoft.com/office/drawing/2014/main" id="{A0B472F9-8A96-4CA8-BD8F-745902F9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8" name="Rectangle 260">
                <a:extLst>
                  <a:ext uri="{FF2B5EF4-FFF2-40B4-BE49-F238E27FC236}">
                    <a16:creationId xmlns:a16="http://schemas.microsoft.com/office/drawing/2014/main" id="{8408AE86-77CD-40F1-9DAD-191AF48AC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558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919" name="Rectangle 261">
                <a:extLst>
                  <a:ext uri="{FF2B5EF4-FFF2-40B4-BE49-F238E27FC236}">
                    <a16:creationId xmlns:a16="http://schemas.microsoft.com/office/drawing/2014/main" id="{8F8C65D9-30A4-4F9B-B487-DCEC4EDB6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135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20" name="Rectangle 262">
                <a:extLst>
                  <a:ext uri="{FF2B5EF4-FFF2-40B4-BE49-F238E27FC236}">
                    <a16:creationId xmlns:a16="http://schemas.microsoft.com/office/drawing/2014/main" id="{7A628826-054A-41AA-A12B-2D2D00606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135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21" name="Rectangle 263">
                <a:extLst>
                  <a:ext uri="{FF2B5EF4-FFF2-40B4-BE49-F238E27FC236}">
                    <a16:creationId xmlns:a16="http://schemas.microsoft.com/office/drawing/2014/main" id="{1C8796CD-1C76-4B96-93DD-AC50C8372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135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22" name="Rectangle 264">
                <a:extLst>
                  <a:ext uri="{FF2B5EF4-FFF2-40B4-BE49-F238E27FC236}">
                    <a16:creationId xmlns:a16="http://schemas.microsoft.com/office/drawing/2014/main" id="{BFA684A7-CD58-4CEC-A59D-86CDD520E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135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23" name="Rectangle 265">
                <a:extLst>
                  <a:ext uri="{FF2B5EF4-FFF2-40B4-BE49-F238E27FC236}">
                    <a16:creationId xmlns:a16="http://schemas.microsoft.com/office/drawing/2014/main" id="{07BD04E5-6B28-48B9-80E1-50850FFB6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4" name="Rectangle 266">
                <a:extLst>
                  <a:ext uri="{FF2B5EF4-FFF2-40B4-BE49-F238E27FC236}">
                    <a16:creationId xmlns:a16="http://schemas.microsoft.com/office/drawing/2014/main" id="{25F82501-DBBD-46DA-BF06-D94307F45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5" name="Rectangle 267">
                <a:extLst>
                  <a:ext uri="{FF2B5EF4-FFF2-40B4-BE49-F238E27FC236}">
                    <a16:creationId xmlns:a16="http://schemas.microsoft.com/office/drawing/2014/main" id="{B88DB192-A7D2-4742-8A32-D83A2115C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6" name="Rectangle 268">
                <a:extLst>
                  <a:ext uri="{FF2B5EF4-FFF2-40B4-BE49-F238E27FC236}">
                    <a16:creationId xmlns:a16="http://schemas.microsoft.com/office/drawing/2014/main" id="{4FBCEFF8-4D6E-4683-BED2-C53BC66F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7" name="Line 269">
                <a:extLst>
                  <a:ext uri="{FF2B5EF4-FFF2-40B4-BE49-F238E27FC236}">
                    <a16:creationId xmlns:a16="http://schemas.microsoft.com/office/drawing/2014/main" id="{7091C327-3F0F-4704-AB5A-70A548E1E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28" name="Line 270">
                <a:extLst>
                  <a:ext uri="{FF2B5EF4-FFF2-40B4-BE49-F238E27FC236}">
                    <a16:creationId xmlns:a16="http://schemas.microsoft.com/office/drawing/2014/main" id="{94587B11-9DBC-40C6-986B-C2CB15DAB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13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29" name="Line 271">
                <a:extLst>
                  <a:ext uri="{FF2B5EF4-FFF2-40B4-BE49-F238E27FC236}">
                    <a16:creationId xmlns:a16="http://schemas.microsoft.com/office/drawing/2014/main" id="{517B0FA0-0623-4975-8CEE-A3FBB9DA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34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0" name="Line 272">
                <a:extLst>
                  <a:ext uri="{FF2B5EF4-FFF2-40B4-BE49-F238E27FC236}">
                    <a16:creationId xmlns:a16="http://schemas.microsoft.com/office/drawing/2014/main" id="{8998F50A-00AE-4B62-ADF6-B3D18019F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76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1" name="Line 273">
                <a:extLst>
                  <a:ext uri="{FF2B5EF4-FFF2-40B4-BE49-F238E27FC236}">
                    <a16:creationId xmlns:a16="http://schemas.microsoft.com/office/drawing/2014/main" id="{98CE5464-1CF7-48BF-9156-0E4ABB739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980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2" name="Line 274">
                <a:extLst>
                  <a:ext uri="{FF2B5EF4-FFF2-40B4-BE49-F238E27FC236}">
                    <a16:creationId xmlns:a16="http://schemas.microsoft.com/office/drawing/2014/main" id="{D938EF4C-B0BB-43B6-9D2F-99757A5BC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3" name="Line 275">
                <a:extLst>
                  <a:ext uri="{FF2B5EF4-FFF2-40B4-BE49-F238E27FC236}">
                    <a16:creationId xmlns:a16="http://schemas.microsoft.com/office/drawing/2014/main" id="{48B21A2C-6E21-4514-A1B9-666D049F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4" name="Line 276">
                <a:extLst>
                  <a:ext uri="{FF2B5EF4-FFF2-40B4-BE49-F238E27FC236}">
                    <a16:creationId xmlns:a16="http://schemas.microsoft.com/office/drawing/2014/main" id="{27CCF262-5916-45D6-8E1B-F90EBDE3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8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5" name="Line 277">
                <a:extLst>
                  <a:ext uri="{FF2B5EF4-FFF2-40B4-BE49-F238E27FC236}">
                    <a16:creationId xmlns:a16="http://schemas.microsoft.com/office/drawing/2014/main" id="{237FD9B8-C6B8-4DF4-92A9-6F429716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9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6" name="Line 278">
                <a:extLst>
                  <a:ext uri="{FF2B5EF4-FFF2-40B4-BE49-F238E27FC236}">
                    <a16:creationId xmlns:a16="http://schemas.microsoft.com/office/drawing/2014/main" id="{78798CE8-72D1-496F-B325-C89140F7E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7" name="Line 279">
                <a:extLst>
                  <a:ext uri="{FF2B5EF4-FFF2-40B4-BE49-F238E27FC236}">
                    <a16:creationId xmlns:a16="http://schemas.microsoft.com/office/drawing/2014/main" id="{32686927-31C3-47E4-8483-09324E8FD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55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8" name="Line 280">
                <a:extLst>
                  <a:ext uri="{FF2B5EF4-FFF2-40B4-BE49-F238E27FC236}">
                    <a16:creationId xmlns:a16="http://schemas.microsoft.com/office/drawing/2014/main" id="{A22136D4-B4CE-4AC0-9EE2-7E25BB187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9" name="Line 281">
                <a:extLst>
                  <a:ext uri="{FF2B5EF4-FFF2-40B4-BE49-F238E27FC236}">
                    <a16:creationId xmlns:a16="http://schemas.microsoft.com/office/drawing/2014/main" id="{F155DCDE-C6D1-4741-A1F7-EFE55E1B0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58"/>
                <a:ext cx="60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40" name="Line 282">
                <a:extLst>
                  <a:ext uri="{FF2B5EF4-FFF2-40B4-BE49-F238E27FC236}">
                    <a16:creationId xmlns:a16="http://schemas.microsoft.com/office/drawing/2014/main" id="{B92AD371-52EA-473E-945B-534CBAD4C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2242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8731" name="Group 283">
              <a:extLst>
                <a:ext uri="{FF2B5EF4-FFF2-40B4-BE49-F238E27FC236}">
                  <a16:creationId xmlns:a16="http://schemas.microsoft.com/office/drawing/2014/main" id="{97350D7A-6C55-4EF7-AB21-3D56D820A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888"/>
              <a:ext cx="962" cy="1056"/>
              <a:chOff x="1920" y="1152"/>
              <a:chExt cx="1141" cy="1439"/>
            </a:xfrm>
          </p:grpSpPr>
          <p:sp>
            <p:nvSpPr>
              <p:cNvPr id="158865" name="Rectangle 284">
                <a:extLst>
                  <a:ext uri="{FF2B5EF4-FFF2-40B4-BE49-F238E27FC236}">
                    <a16:creationId xmlns:a16="http://schemas.microsoft.com/office/drawing/2014/main" id="{04FEF814-9594-4C86-B585-0AEAC428A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66" name="Rectangle 285">
                <a:extLst>
                  <a:ext uri="{FF2B5EF4-FFF2-40B4-BE49-F238E27FC236}">
                    <a16:creationId xmlns:a16="http://schemas.microsoft.com/office/drawing/2014/main" id="{28507964-707B-4753-B29E-89C869FE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67" name="Rectangle 286">
                <a:extLst>
                  <a:ext uri="{FF2B5EF4-FFF2-40B4-BE49-F238E27FC236}">
                    <a16:creationId xmlns:a16="http://schemas.microsoft.com/office/drawing/2014/main" id="{C02096F5-2530-4253-8B5E-BA51F2430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68" name="Rectangle 287">
                <a:extLst>
                  <a:ext uri="{FF2B5EF4-FFF2-40B4-BE49-F238E27FC236}">
                    <a16:creationId xmlns:a16="http://schemas.microsoft.com/office/drawing/2014/main" id="{D34CF151-0283-4FF0-AC83-E8B93E09C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69" name="Rectangle 288">
                <a:extLst>
                  <a:ext uri="{FF2B5EF4-FFF2-40B4-BE49-F238E27FC236}">
                    <a16:creationId xmlns:a16="http://schemas.microsoft.com/office/drawing/2014/main" id="{71B87A32-A2D8-4FC6-9DD1-59B0BC856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0" name="Rectangle 289">
                <a:extLst>
                  <a:ext uri="{FF2B5EF4-FFF2-40B4-BE49-F238E27FC236}">
                    <a16:creationId xmlns:a16="http://schemas.microsoft.com/office/drawing/2014/main" id="{E2C5CE6B-2679-45BB-983F-A1159CE2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1" name="Rectangle 290">
                <a:extLst>
                  <a:ext uri="{FF2B5EF4-FFF2-40B4-BE49-F238E27FC236}">
                    <a16:creationId xmlns:a16="http://schemas.microsoft.com/office/drawing/2014/main" id="{2EF1A683-2621-4F4F-A0E5-D8D27BCE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2" name="Rectangle 291">
                <a:extLst>
                  <a:ext uri="{FF2B5EF4-FFF2-40B4-BE49-F238E27FC236}">
                    <a16:creationId xmlns:a16="http://schemas.microsoft.com/office/drawing/2014/main" id="{16007CB0-4FE0-45EF-919F-F27E7924C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3" name="Rectangle 292">
                <a:extLst>
                  <a:ext uri="{FF2B5EF4-FFF2-40B4-BE49-F238E27FC236}">
                    <a16:creationId xmlns:a16="http://schemas.microsoft.com/office/drawing/2014/main" id="{6652CDE4-097E-4841-96DD-1AD720A4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74" name="Rectangle 293">
                <a:extLst>
                  <a:ext uri="{FF2B5EF4-FFF2-40B4-BE49-F238E27FC236}">
                    <a16:creationId xmlns:a16="http://schemas.microsoft.com/office/drawing/2014/main" id="{5D2EF39D-0B65-499E-BBCD-BCFEA1BD8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75" name="Rectangle 294">
                <a:extLst>
                  <a:ext uri="{FF2B5EF4-FFF2-40B4-BE49-F238E27FC236}">
                    <a16:creationId xmlns:a16="http://schemas.microsoft.com/office/drawing/2014/main" id="{4D8672CE-D8A3-4EBC-8327-4B2ACE22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6" name="Rectangle 295">
                <a:extLst>
                  <a:ext uri="{FF2B5EF4-FFF2-40B4-BE49-F238E27FC236}">
                    <a16:creationId xmlns:a16="http://schemas.microsoft.com/office/drawing/2014/main" id="{EBA3B103-0455-4FEF-BF3B-CB8676957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7" name="Rectangle 296">
                <a:extLst>
                  <a:ext uri="{FF2B5EF4-FFF2-40B4-BE49-F238E27FC236}">
                    <a16:creationId xmlns:a16="http://schemas.microsoft.com/office/drawing/2014/main" id="{ADB97FDF-44D1-4CF6-8D19-A43EB5F75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8" name="Rectangle 297">
                <a:extLst>
                  <a:ext uri="{FF2B5EF4-FFF2-40B4-BE49-F238E27FC236}">
                    <a16:creationId xmlns:a16="http://schemas.microsoft.com/office/drawing/2014/main" id="{E539E2F8-B04A-40AF-8034-640EDF336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9" name="Rectangle 298">
                <a:extLst>
                  <a:ext uri="{FF2B5EF4-FFF2-40B4-BE49-F238E27FC236}">
                    <a16:creationId xmlns:a16="http://schemas.microsoft.com/office/drawing/2014/main" id="{3DDA7DEC-3956-49E3-9B68-A9A4D82D3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0" name="Rectangle 299">
                <a:extLst>
                  <a:ext uri="{FF2B5EF4-FFF2-40B4-BE49-F238E27FC236}">
                    <a16:creationId xmlns:a16="http://schemas.microsoft.com/office/drawing/2014/main" id="{DBE50945-4D89-4ECA-B787-77C9F822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1" name="Rectangle 300">
                <a:extLst>
                  <a:ext uri="{FF2B5EF4-FFF2-40B4-BE49-F238E27FC236}">
                    <a16:creationId xmlns:a16="http://schemas.microsoft.com/office/drawing/2014/main" id="{A9079655-717D-4D8A-AAC0-AEA603A43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2" name="Rectangle 301">
                <a:extLst>
                  <a:ext uri="{FF2B5EF4-FFF2-40B4-BE49-F238E27FC236}">
                    <a16:creationId xmlns:a16="http://schemas.microsoft.com/office/drawing/2014/main" id="{2BF511E8-A753-4AEC-812B-0E6E3F00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3" name="Rectangle 302">
                <a:extLst>
                  <a:ext uri="{FF2B5EF4-FFF2-40B4-BE49-F238E27FC236}">
                    <a16:creationId xmlns:a16="http://schemas.microsoft.com/office/drawing/2014/main" id="{5A2F2B27-61DA-440D-B051-38B728BAD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84" name="Rectangle 303">
                <a:extLst>
                  <a:ext uri="{FF2B5EF4-FFF2-40B4-BE49-F238E27FC236}">
                    <a16:creationId xmlns:a16="http://schemas.microsoft.com/office/drawing/2014/main" id="{61691BDB-1F71-4216-9CAF-E5A92EE10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5" name="Rectangle 304">
                <a:extLst>
                  <a:ext uri="{FF2B5EF4-FFF2-40B4-BE49-F238E27FC236}">
                    <a16:creationId xmlns:a16="http://schemas.microsoft.com/office/drawing/2014/main" id="{0F8D1680-0B2D-4642-B06E-FF2F2E78B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6" name="Rectangle 305">
                <a:extLst>
                  <a:ext uri="{FF2B5EF4-FFF2-40B4-BE49-F238E27FC236}">
                    <a16:creationId xmlns:a16="http://schemas.microsoft.com/office/drawing/2014/main" id="{7DC9B41E-CACF-4567-8B8C-78EE03F9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7" name="Rectangle 306">
                <a:extLst>
                  <a:ext uri="{FF2B5EF4-FFF2-40B4-BE49-F238E27FC236}">
                    <a16:creationId xmlns:a16="http://schemas.microsoft.com/office/drawing/2014/main" id="{D73F3536-F00E-4952-93F8-D56E50723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8" name="Rectangle 307">
                <a:extLst>
                  <a:ext uri="{FF2B5EF4-FFF2-40B4-BE49-F238E27FC236}">
                    <a16:creationId xmlns:a16="http://schemas.microsoft.com/office/drawing/2014/main" id="{500DA5EF-15AB-4737-BEA6-3C513401F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89" name="Rectangle 308">
                <a:extLst>
                  <a:ext uri="{FF2B5EF4-FFF2-40B4-BE49-F238E27FC236}">
                    <a16:creationId xmlns:a16="http://schemas.microsoft.com/office/drawing/2014/main" id="{0B804477-949F-4A53-AE75-21AE7011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90" name="Line 309">
                <a:extLst>
                  <a:ext uri="{FF2B5EF4-FFF2-40B4-BE49-F238E27FC236}">
                    <a16:creationId xmlns:a16="http://schemas.microsoft.com/office/drawing/2014/main" id="{4D70E8AB-3B6D-4D98-9C50-DD81690D1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1" name="Line 310">
                <a:extLst>
                  <a:ext uri="{FF2B5EF4-FFF2-40B4-BE49-F238E27FC236}">
                    <a16:creationId xmlns:a16="http://schemas.microsoft.com/office/drawing/2014/main" id="{720A2082-D023-4B3D-B205-B2C7DEE7B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2" name="Line 311">
                <a:extLst>
                  <a:ext uri="{FF2B5EF4-FFF2-40B4-BE49-F238E27FC236}">
                    <a16:creationId xmlns:a16="http://schemas.microsoft.com/office/drawing/2014/main" id="{9F21FD73-6883-486F-AA4E-683CC3861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3" name="Line 312">
                <a:extLst>
                  <a:ext uri="{FF2B5EF4-FFF2-40B4-BE49-F238E27FC236}">
                    <a16:creationId xmlns:a16="http://schemas.microsoft.com/office/drawing/2014/main" id="{70AA9F06-1132-4C78-82D9-B704D4049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4" name="Line 313">
                <a:extLst>
                  <a:ext uri="{FF2B5EF4-FFF2-40B4-BE49-F238E27FC236}">
                    <a16:creationId xmlns:a16="http://schemas.microsoft.com/office/drawing/2014/main" id="{C665802F-CAD6-401F-A26D-84AA9C469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5" name="Line 314">
                <a:extLst>
                  <a:ext uri="{FF2B5EF4-FFF2-40B4-BE49-F238E27FC236}">
                    <a16:creationId xmlns:a16="http://schemas.microsoft.com/office/drawing/2014/main" id="{E363CF6B-E425-4F3E-BB50-A192A15C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6" name="Line 315">
                <a:extLst>
                  <a:ext uri="{FF2B5EF4-FFF2-40B4-BE49-F238E27FC236}">
                    <a16:creationId xmlns:a16="http://schemas.microsoft.com/office/drawing/2014/main" id="{A8689B25-0743-40EE-90DA-BC4CE4CF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7" name="Line 316">
                <a:extLst>
                  <a:ext uri="{FF2B5EF4-FFF2-40B4-BE49-F238E27FC236}">
                    <a16:creationId xmlns:a16="http://schemas.microsoft.com/office/drawing/2014/main" id="{E3D44BA4-9042-4580-BF8A-51837A4B7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8" name="Line 317">
                <a:extLst>
                  <a:ext uri="{FF2B5EF4-FFF2-40B4-BE49-F238E27FC236}">
                    <a16:creationId xmlns:a16="http://schemas.microsoft.com/office/drawing/2014/main" id="{FB5FB23E-0DC4-4792-8BF2-B8047AFF5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9" name="Line 318">
                <a:extLst>
                  <a:ext uri="{FF2B5EF4-FFF2-40B4-BE49-F238E27FC236}">
                    <a16:creationId xmlns:a16="http://schemas.microsoft.com/office/drawing/2014/main" id="{15714A9C-89B2-47CC-A4AF-17E2E914F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00" name="Line 319">
                <a:extLst>
                  <a:ext uri="{FF2B5EF4-FFF2-40B4-BE49-F238E27FC236}">
                    <a16:creationId xmlns:a16="http://schemas.microsoft.com/office/drawing/2014/main" id="{973E4058-A951-4AD4-B69D-8A44429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01" name="Line 320">
                <a:extLst>
                  <a:ext uri="{FF2B5EF4-FFF2-40B4-BE49-F238E27FC236}">
                    <a16:creationId xmlns:a16="http://schemas.microsoft.com/office/drawing/2014/main" id="{95892446-9D64-4023-9FE7-AA9B7AB25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32" name="Line 321">
              <a:extLst>
                <a:ext uri="{FF2B5EF4-FFF2-40B4-BE49-F238E27FC236}">
                  <a16:creationId xmlns:a16="http://schemas.microsoft.com/office/drawing/2014/main" id="{9E9DFA01-7F07-4DC0-A4BE-A7E71309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3132"/>
              <a:ext cx="44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3" name="Line 322">
              <a:extLst>
                <a:ext uri="{FF2B5EF4-FFF2-40B4-BE49-F238E27FC236}">
                  <a16:creationId xmlns:a16="http://schemas.microsoft.com/office/drawing/2014/main" id="{40B695A7-789E-449D-A8E8-EDE9FD916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3416"/>
              <a:ext cx="0" cy="45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4" name="Line 323">
              <a:extLst>
                <a:ext uri="{FF2B5EF4-FFF2-40B4-BE49-F238E27FC236}">
                  <a16:creationId xmlns:a16="http://schemas.microsoft.com/office/drawing/2014/main" id="{8F453257-A224-410C-AB9F-18F310BBF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1" y="3133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5" name="Line 324">
              <a:extLst>
                <a:ext uri="{FF2B5EF4-FFF2-40B4-BE49-F238E27FC236}">
                  <a16:creationId xmlns:a16="http://schemas.microsoft.com/office/drawing/2014/main" id="{D219561F-252A-4C85-A64B-11983E943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1" y="2914"/>
              <a:ext cx="5" cy="1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736" name="Group 325">
              <a:extLst>
                <a:ext uri="{FF2B5EF4-FFF2-40B4-BE49-F238E27FC236}">
                  <a16:creationId xmlns:a16="http://schemas.microsoft.com/office/drawing/2014/main" id="{E6A0EB5D-23A8-4975-ACFB-5104972B0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2888"/>
              <a:ext cx="962" cy="1054"/>
              <a:chOff x="3216" y="1152"/>
              <a:chExt cx="1141" cy="1439"/>
            </a:xfrm>
          </p:grpSpPr>
          <p:sp>
            <p:nvSpPr>
              <p:cNvPr id="158828" name="Rectangle 326">
                <a:extLst>
                  <a:ext uri="{FF2B5EF4-FFF2-40B4-BE49-F238E27FC236}">
                    <a16:creationId xmlns:a16="http://schemas.microsoft.com/office/drawing/2014/main" id="{FAF943C4-1EF1-4E48-91DA-585C277C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29" name="Rectangle 327">
                <a:extLst>
                  <a:ext uri="{FF2B5EF4-FFF2-40B4-BE49-F238E27FC236}">
                    <a16:creationId xmlns:a16="http://schemas.microsoft.com/office/drawing/2014/main" id="{9492ED63-962C-4311-A426-14C5C4E73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30" name="Rectangle 328">
                <a:extLst>
                  <a:ext uri="{FF2B5EF4-FFF2-40B4-BE49-F238E27FC236}">
                    <a16:creationId xmlns:a16="http://schemas.microsoft.com/office/drawing/2014/main" id="{E48ADE71-02BC-42DE-99CD-8A9150C98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1" name="Rectangle 329">
                <a:extLst>
                  <a:ext uri="{FF2B5EF4-FFF2-40B4-BE49-F238E27FC236}">
                    <a16:creationId xmlns:a16="http://schemas.microsoft.com/office/drawing/2014/main" id="{4F6A7BE1-A2B0-4D87-B799-3D4A1FB9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2" name="Rectangle 330">
                <a:extLst>
                  <a:ext uri="{FF2B5EF4-FFF2-40B4-BE49-F238E27FC236}">
                    <a16:creationId xmlns:a16="http://schemas.microsoft.com/office/drawing/2014/main" id="{66F8A4F5-B5F5-4A14-A8B0-5B753C10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3" name="Rectangle 331">
                <a:extLst>
                  <a:ext uri="{FF2B5EF4-FFF2-40B4-BE49-F238E27FC236}">
                    <a16:creationId xmlns:a16="http://schemas.microsoft.com/office/drawing/2014/main" id="{B5B3E7CF-7EBC-4E69-A15B-8F267FCA9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4" name="Rectangle 332">
                <a:extLst>
                  <a:ext uri="{FF2B5EF4-FFF2-40B4-BE49-F238E27FC236}">
                    <a16:creationId xmlns:a16="http://schemas.microsoft.com/office/drawing/2014/main" id="{A426F311-EA58-4515-99F5-CBCB38871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5" name="Rectangle 333">
                <a:extLst>
                  <a:ext uri="{FF2B5EF4-FFF2-40B4-BE49-F238E27FC236}">
                    <a16:creationId xmlns:a16="http://schemas.microsoft.com/office/drawing/2014/main" id="{3CEE47DC-CDF8-4739-B049-321927BAA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6" name="Rectangle 334">
                <a:extLst>
                  <a:ext uri="{FF2B5EF4-FFF2-40B4-BE49-F238E27FC236}">
                    <a16:creationId xmlns:a16="http://schemas.microsoft.com/office/drawing/2014/main" id="{B26272B8-9264-413A-9A25-64AB7135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37" name="Rectangle 335">
                <a:extLst>
                  <a:ext uri="{FF2B5EF4-FFF2-40B4-BE49-F238E27FC236}">
                    <a16:creationId xmlns:a16="http://schemas.microsoft.com/office/drawing/2014/main" id="{CDC46255-6D5F-4172-9B40-2CE4BF0A7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38" name="Rectangle 336">
                <a:extLst>
                  <a:ext uri="{FF2B5EF4-FFF2-40B4-BE49-F238E27FC236}">
                    <a16:creationId xmlns:a16="http://schemas.microsoft.com/office/drawing/2014/main" id="{FF0CB8A0-0A54-4ED0-B2BE-AB1758635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9" name="Rectangle 337">
                <a:extLst>
                  <a:ext uri="{FF2B5EF4-FFF2-40B4-BE49-F238E27FC236}">
                    <a16:creationId xmlns:a16="http://schemas.microsoft.com/office/drawing/2014/main" id="{A567E4EF-8205-40ED-B09C-03F88E208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0" name="Rectangle 338">
                <a:extLst>
                  <a:ext uri="{FF2B5EF4-FFF2-40B4-BE49-F238E27FC236}">
                    <a16:creationId xmlns:a16="http://schemas.microsoft.com/office/drawing/2014/main" id="{E85AD28E-BA0B-4CB5-A803-A20BFAF1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1" name="Rectangle 339">
                <a:extLst>
                  <a:ext uri="{FF2B5EF4-FFF2-40B4-BE49-F238E27FC236}">
                    <a16:creationId xmlns:a16="http://schemas.microsoft.com/office/drawing/2014/main" id="{0FF8535A-ABEA-476B-B3E7-13C53A046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2" name="Rectangle 340">
                <a:extLst>
                  <a:ext uri="{FF2B5EF4-FFF2-40B4-BE49-F238E27FC236}">
                    <a16:creationId xmlns:a16="http://schemas.microsoft.com/office/drawing/2014/main" id="{95E7E46F-52AB-4FBE-AC01-EED6F9ECA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3" name="Rectangle 341">
                <a:extLst>
                  <a:ext uri="{FF2B5EF4-FFF2-40B4-BE49-F238E27FC236}">
                    <a16:creationId xmlns:a16="http://schemas.microsoft.com/office/drawing/2014/main" id="{94910977-71C2-46B6-B388-F7EBF6D6F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4" name="Rectangle 342">
                <a:extLst>
                  <a:ext uri="{FF2B5EF4-FFF2-40B4-BE49-F238E27FC236}">
                    <a16:creationId xmlns:a16="http://schemas.microsoft.com/office/drawing/2014/main" id="{ECB8B92C-98D9-4373-A654-9560B1BD0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5" name="Rectangle 343">
                <a:extLst>
                  <a:ext uri="{FF2B5EF4-FFF2-40B4-BE49-F238E27FC236}">
                    <a16:creationId xmlns:a16="http://schemas.microsoft.com/office/drawing/2014/main" id="{899DEB34-22F9-4F3E-8B30-A9EEA89E8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6" name="Rectangle 344">
                <a:extLst>
                  <a:ext uri="{FF2B5EF4-FFF2-40B4-BE49-F238E27FC236}">
                    <a16:creationId xmlns:a16="http://schemas.microsoft.com/office/drawing/2014/main" id="{4E174BCA-16CF-4F38-B638-079A8F65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47" name="Rectangle 345">
                <a:extLst>
                  <a:ext uri="{FF2B5EF4-FFF2-40B4-BE49-F238E27FC236}">
                    <a16:creationId xmlns:a16="http://schemas.microsoft.com/office/drawing/2014/main" id="{5865D757-6023-4B53-9C2F-4B6123511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8" name="Rectangle 346">
                <a:extLst>
                  <a:ext uri="{FF2B5EF4-FFF2-40B4-BE49-F238E27FC236}">
                    <a16:creationId xmlns:a16="http://schemas.microsoft.com/office/drawing/2014/main" id="{406692DE-47F9-45CF-A466-29FEDDDC5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9" name="Rectangle 347">
                <a:extLst>
                  <a:ext uri="{FF2B5EF4-FFF2-40B4-BE49-F238E27FC236}">
                    <a16:creationId xmlns:a16="http://schemas.microsoft.com/office/drawing/2014/main" id="{3C6E3E82-AAE3-41C2-94DA-D582AF29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50" name="Rectangle 348">
                <a:extLst>
                  <a:ext uri="{FF2B5EF4-FFF2-40B4-BE49-F238E27FC236}">
                    <a16:creationId xmlns:a16="http://schemas.microsoft.com/office/drawing/2014/main" id="{1C6E186C-B8E2-4DAE-AD5C-529A41578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51" name="Rectangle 349">
                <a:extLst>
                  <a:ext uri="{FF2B5EF4-FFF2-40B4-BE49-F238E27FC236}">
                    <a16:creationId xmlns:a16="http://schemas.microsoft.com/office/drawing/2014/main" id="{C8222585-5B4D-4395-90D9-5A166396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52" name="Rectangle 350">
                <a:extLst>
                  <a:ext uri="{FF2B5EF4-FFF2-40B4-BE49-F238E27FC236}">
                    <a16:creationId xmlns:a16="http://schemas.microsoft.com/office/drawing/2014/main" id="{757BEC8D-A364-4F51-A24A-B0866F571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53" name="Line 351">
                <a:extLst>
                  <a:ext uri="{FF2B5EF4-FFF2-40B4-BE49-F238E27FC236}">
                    <a16:creationId xmlns:a16="http://schemas.microsoft.com/office/drawing/2014/main" id="{F8BFEF72-CFAF-43CB-95EE-E62DA19E6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4" name="Line 352">
                <a:extLst>
                  <a:ext uri="{FF2B5EF4-FFF2-40B4-BE49-F238E27FC236}">
                    <a16:creationId xmlns:a16="http://schemas.microsoft.com/office/drawing/2014/main" id="{58179398-234F-48B6-9CE7-8210611F9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5" name="Line 353">
                <a:extLst>
                  <a:ext uri="{FF2B5EF4-FFF2-40B4-BE49-F238E27FC236}">
                    <a16:creationId xmlns:a16="http://schemas.microsoft.com/office/drawing/2014/main" id="{CC3E0345-65F2-4842-B25E-37EE5C83A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6" name="Line 354">
                <a:extLst>
                  <a:ext uri="{FF2B5EF4-FFF2-40B4-BE49-F238E27FC236}">
                    <a16:creationId xmlns:a16="http://schemas.microsoft.com/office/drawing/2014/main" id="{8BA5B5ED-90A0-46A9-8B26-3C4185BD2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7" name="Line 355">
                <a:extLst>
                  <a:ext uri="{FF2B5EF4-FFF2-40B4-BE49-F238E27FC236}">
                    <a16:creationId xmlns:a16="http://schemas.microsoft.com/office/drawing/2014/main" id="{9B10AC77-234F-47DB-A31B-04792AA9F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8" name="Line 356">
                <a:extLst>
                  <a:ext uri="{FF2B5EF4-FFF2-40B4-BE49-F238E27FC236}">
                    <a16:creationId xmlns:a16="http://schemas.microsoft.com/office/drawing/2014/main" id="{46223DE8-516B-406D-985C-23E816ECF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9" name="Line 357">
                <a:extLst>
                  <a:ext uri="{FF2B5EF4-FFF2-40B4-BE49-F238E27FC236}">
                    <a16:creationId xmlns:a16="http://schemas.microsoft.com/office/drawing/2014/main" id="{5D79A1D8-C0C7-471A-9187-4B59E8C69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0" name="Line 358">
                <a:extLst>
                  <a:ext uri="{FF2B5EF4-FFF2-40B4-BE49-F238E27FC236}">
                    <a16:creationId xmlns:a16="http://schemas.microsoft.com/office/drawing/2014/main" id="{653064F0-CD3A-47B1-90D8-F516431C2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1" name="Line 359">
                <a:extLst>
                  <a:ext uri="{FF2B5EF4-FFF2-40B4-BE49-F238E27FC236}">
                    <a16:creationId xmlns:a16="http://schemas.microsoft.com/office/drawing/2014/main" id="{7D334691-8CCF-47C3-8645-15A291FC9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2" name="Line 360">
                <a:extLst>
                  <a:ext uri="{FF2B5EF4-FFF2-40B4-BE49-F238E27FC236}">
                    <a16:creationId xmlns:a16="http://schemas.microsoft.com/office/drawing/2014/main" id="{7CCE95C3-9BEB-404F-965C-3FA9B3782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3" name="Line 361">
                <a:extLst>
                  <a:ext uri="{FF2B5EF4-FFF2-40B4-BE49-F238E27FC236}">
                    <a16:creationId xmlns:a16="http://schemas.microsoft.com/office/drawing/2014/main" id="{6205BDCA-F6D4-479F-8ECF-51DF799E6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4" name="Line 362">
                <a:extLst>
                  <a:ext uri="{FF2B5EF4-FFF2-40B4-BE49-F238E27FC236}">
                    <a16:creationId xmlns:a16="http://schemas.microsoft.com/office/drawing/2014/main" id="{FC1C030D-02A2-40EE-AC06-FD474ABD4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37" name="Line 363">
              <a:extLst>
                <a:ext uri="{FF2B5EF4-FFF2-40B4-BE49-F238E27FC236}">
                  <a16:creationId xmlns:a16="http://schemas.microsoft.com/office/drawing/2014/main" id="{B8A12C24-6674-4162-9AB7-C6E2FF037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33"/>
              <a:ext cx="2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8" name="Line 364">
              <a:extLst>
                <a:ext uri="{FF2B5EF4-FFF2-40B4-BE49-F238E27FC236}">
                  <a16:creationId xmlns:a16="http://schemas.microsoft.com/office/drawing/2014/main" id="{01312490-884E-4504-8AFD-7F8883EF1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3626"/>
              <a:ext cx="0" cy="2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9" name="Line 365">
              <a:extLst>
                <a:ext uri="{FF2B5EF4-FFF2-40B4-BE49-F238E27FC236}">
                  <a16:creationId xmlns:a16="http://schemas.microsoft.com/office/drawing/2014/main" id="{20C48F5D-0FC9-44F6-9153-6C5B26249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932"/>
              <a:ext cx="0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0" name="Line 366">
              <a:extLst>
                <a:ext uri="{FF2B5EF4-FFF2-40B4-BE49-F238E27FC236}">
                  <a16:creationId xmlns:a16="http://schemas.microsoft.com/office/drawing/2014/main" id="{85E93755-9583-40AF-A90A-0BED0AFE0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3333"/>
              <a:ext cx="2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741" name="Group 367">
              <a:extLst>
                <a:ext uri="{FF2B5EF4-FFF2-40B4-BE49-F238E27FC236}">
                  <a16:creationId xmlns:a16="http://schemas.microsoft.com/office/drawing/2014/main" id="{E02697A4-1EDB-4F88-BC93-D6CC72F17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8"/>
              <a:ext cx="962" cy="1054"/>
              <a:chOff x="3216" y="1152"/>
              <a:chExt cx="1141" cy="1439"/>
            </a:xfrm>
          </p:grpSpPr>
          <p:sp>
            <p:nvSpPr>
              <p:cNvPr id="158791" name="Rectangle 368">
                <a:extLst>
                  <a:ext uri="{FF2B5EF4-FFF2-40B4-BE49-F238E27FC236}">
                    <a16:creationId xmlns:a16="http://schemas.microsoft.com/office/drawing/2014/main" id="{56DE965D-4ED0-4106-823F-85A64780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92" name="Rectangle 369">
                <a:extLst>
                  <a:ext uri="{FF2B5EF4-FFF2-40B4-BE49-F238E27FC236}">
                    <a16:creationId xmlns:a16="http://schemas.microsoft.com/office/drawing/2014/main" id="{05164B90-9770-40FA-842E-C16F33B06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93" name="Rectangle 370">
                <a:extLst>
                  <a:ext uri="{FF2B5EF4-FFF2-40B4-BE49-F238E27FC236}">
                    <a16:creationId xmlns:a16="http://schemas.microsoft.com/office/drawing/2014/main" id="{9D31B6AE-5605-4A58-8DAA-8EC1F417C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94" name="Rectangle 371">
                <a:extLst>
                  <a:ext uri="{FF2B5EF4-FFF2-40B4-BE49-F238E27FC236}">
                    <a16:creationId xmlns:a16="http://schemas.microsoft.com/office/drawing/2014/main" id="{9ED15ADD-0B0C-4D38-80B6-AA1218DF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95" name="Rectangle 372">
                <a:extLst>
                  <a:ext uri="{FF2B5EF4-FFF2-40B4-BE49-F238E27FC236}">
                    <a16:creationId xmlns:a16="http://schemas.microsoft.com/office/drawing/2014/main" id="{D006C1B1-0CCC-4CF1-A764-12FAD91CD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96" name="Rectangle 373">
                <a:extLst>
                  <a:ext uri="{FF2B5EF4-FFF2-40B4-BE49-F238E27FC236}">
                    <a16:creationId xmlns:a16="http://schemas.microsoft.com/office/drawing/2014/main" id="{22E8E884-750C-4549-AFD1-6D5A9FFB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97" name="Rectangle 374">
                <a:extLst>
                  <a:ext uri="{FF2B5EF4-FFF2-40B4-BE49-F238E27FC236}">
                    <a16:creationId xmlns:a16="http://schemas.microsoft.com/office/drawing/2014/main" id="{BC875481-EE3B-4564-9D6C-6D6E49138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98" name="Rectangle 375">
                <a:extLst>
                  <a:ext uri="{FF2B5EF4-FFF2-40B4-BE49-F238E27FC236}">
                    <a16:creationId xmlns:a16="http://schemas.microsoft.com/office/drawing/2014/main" id="{C504A6FB-CDE7-4983-8525-485DD4027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99" name="Rectangle 376">
                <a:extLst>
                  <a:ext uri="{FF2B5EF4-FFF2-40B4-BE49-F238E27FC236}">
                    <a16:creationId xmlns:a16="http://schemas.microsoft.com/office/drawing/2014/main" id="{41D13418-D8B5-40FB-ACDC-05DFEEA9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00" name="Rectangle 377">
                <a:extLst>
                  <a:ext uri="{FF2B5EF4-FFF2-40B4-BE49-F238E27FC236}">
                    <a16:creationId xmlns:a16="http://schemas.microsoft.com/office/drawing/2014/main" id="{DD07C563-3FA7-4ED9-91D5-51A56EDAC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01" name="Rectangle 378">
                <a:extLst>
                  <a:ext uri="{FF2B5EF4-FFF2-40B4-BE49-F238E27FC236}">
                    <a16:creationId xmlns:a16="http://schemas.microsoft.com/office/drawing/2014/main" id="{10750FFD-4432-4844-BD3D-2119190B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02" name="Rectangle 379">
                <a:extLst>
                  <a:ext uri="{FF2B5EF4-FFF2-40B4-BE49-F238E27FC236}">
                    <a16:creationId xmlns:a16="http://schemas.microsoft.com/office/drawing/2014/main" id="{774A3505-8188-40E0-8BF7-963B3300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03" name="Rectangle 380">
                <a:extLst>
                  <a:ext uri="{FF2B5EF4-FFF2-40B4-BE49-F238E27FC236}">
                    <a16:creationId xmlns:a16="http://schemas.microsoft.com/office/drawing/2014/main" id="{9AC5FA1C-7121-4FD6-9D8B-C2CF35C4A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04" name="Rectangle 381">
                <a:extLst>
                  <a:ext uri="{FF2B5EF4-FFF2-40B4-BE49-F238E27FC236}">
                    <a16:creationId xmlns:a16="http://schemas.microsoft.com/office/drawing/2014/main" id="{EF8BFA74-1E7D-4C0F-85AA-AC70212A7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05" name="Rectangle 382">
                <a:extLst>
                  <a:ext uri="{FF2B5EF4-FFF2-40B4-BE49-F238E27FC236}">
                    <a16:creationId xmlns:a16="http://schemas.microsoft.com/office/drawing/2014/main" id="{C1594F79-B880-4C40-8F6F-114E8BC1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06" name="Rectangle 383">
                <a:extLst>
                  <a:ext uri="{FF2B5EF4-FFF2-40B4-BE49-F238E27FC236}">
                    <a16:creationId xmlns:a16="http://schemas.microsoft.com/office/drawing/2014/main" id="{EF8B1430-FEB5-4042-9848-39E343041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07" name="Rectangle 384">
                <a:extLst>
                  <a:ext uri="{FF2B5EF4-FFF2-40B4-BE49-F238E27FC236}">
                    <a16:creationId xmlns:a16="http://schemas.microsoft.com/office/drawing/2014/main" id="{2AAF495A-DF22-40B7-96A1-1D5AFECAC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08" name="Rectangle 385">
                <a:extLst>
                  <a:ext uri="{FF2B5EF4-FFF2-40B4-BE49-F238E27FC236}">
                    <a16:creationId xmlns:a16="http://schemas.microsoft.com/office/drawing/2014/main" id="{FBE3C552-CFFB-478B-BE88-038410AD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09" name="Rectangle 386">
                <a:extLst>
                  <a:ext uri="{FF2B5EF4-FFF2-40B4-BE49-F238E27FC236}">
                    <a16:creationId xmlns:a16="http://schemas.microsoft.com/office/drawing/2014/main" id="{1DA58089-6AD3-49E3-8F9B-BA6B1CFD7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10" name="Rectangle 387">
                <a:extLst>
                  <a:ext uri="{FF2B5EF4-FFF2-40B4-BE49-F238E27FC236}">
                    <a16:creationId xmlns:a16="http://schemas.microsoft.com/office/drawing/2014/main" id="{AF9AF5B4-7DD3-4224-B391-3F4B8C9C0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11" name="Rectangle 388">
                <a:extLst>
                  <a:ext uri="{FF2B5EF4-FFF2-40B4-BE49-F238E27FC236}">
                    <a16:creationId xmlns:a16="http://schemas.microsoft.com/office/drawing/2014/main" id="{12B40C9B-792A-4183-8804-8E80996E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12" name="Rectangle 389">
                <a:extLst>
                  <a:ext uri="{FF2B5EF4-FFF2-40B4-BE49-F238E27FC236}">
                    <a16:creationId xmlns:a16="http://schemas.microsoft.com/office/drawing/2014/main" id="{84A5C215-AC0E-4D46-B8F4-0DB115393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13" name="Rectangle 390">
                <a:extLst>
                  <a:ext uri="{FF2B5EF4-FFF2-40B4-BE49-F238E27FC236}">
                    <a16:creationId xmlns:a16="http://schemas.microsoft.com/office/drawing/2014/main" id="{868155A0-175E-4878-9CE3-52FC77E74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14" name="Rectangle 391">
                <a:extLst>
                  <a:ext uri="{FF2B5EF4-FFF2-40B4-BE49-F238E27FC236}">
                    <a16:creationId xmlns:a16="http://schemas.microsoft.com/office/drawing/2014/main" id="{464D2D16-94F8-4F4F-B9FC-3D9232BE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15" name="Rectangle 392">
                <a:extLst>
                  <a:ext uri="{FF2B5EF4-FFF2-40B4-BE49-F238E27FC236}">
                    <a16:creationId xmlns:a16="http://schemas.microsoft.com/office/drawing/2014/main" id="{C9E91ABC-0350-4EEE-809D-3567773B2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16" name="Line 393">
                <a:extLst>
                  <a:ext uri="{FF2B5EF4-FFF2-40B4-BE49-F238E27FC236}">
                    <a16:creationId xmlns:a16="http://schemas.microsoft.com/office/drawing/2014/main" id="{95877376-7715-4A6D-8360-F2752E9E1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17" name="Line 394">
                <a:extLst>
                  <a:ext uri="{FF2B5EF4-FFF2-40B4-BE49-F238E27FC236}">
                    <a16:creationId xmlns:a16="http://schemas.microsoft.com/office/drawing/2014/main" id="{8AD34448-8763-400C-AD46-A5CA901D0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18" name="Line 395">
                <a:extLst>
                  <a:ext uri="{FF2B5EF4-FFF2-40B4-BE49-F238E27FC236}">
                    <a16:creationId xmlns:a16="http://schemas.microsoft.com/office/drawing/2014/main" id="{B0A894C4-2050-4911-9E14-753475B68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19" name="Line 396">
                <a:extLst>
                  <a:ext uri="{FF2B5EF4-FFF2-40B4-BE49-F238E27FC236}">
                    <a16:creationId xmlns:a16="http://schemas.microsoft.com/office/drawing/2014/main" id="{B785EA1C-BBC3-4541-BC57-B52AC8F34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0" name="Line 397">
                <a:extLst>
                  <a:ext uri="{FF2B5EF4-FFF2-40B4-BE49-F238E27FC236}">
                    <a16:creationId xmlns:a16="http://schemas.microsoft.com/office/drawing/2014/main" id="{236F7C2D-EE15-448B-B2CC-D7FAB9F59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1" name="Line 398">
                <a:extLst>
                  <a:ext uri="{FF2B5EF4-FFF2-40B4-BE49-F238E27FC236}">
                    <a16:creationId xmlns:a16="http://schemas.microsoft.com/office/drawing/2014/main" id="{25B6C15D-CE40-4E65-A083-8F5AD3494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2" name="Line 399">
                <a:extLst>
                  <a:ext uri="{FF2B5EF4-FFF2-40B4-BE49-F238E27FC236}">
                    <a16:creationId xmlns:a16="http://schemas.microsoft.com/office/drawing/2014/main" id="{DAE6AF4E-1CDD-4501-9570-64C4DC8EE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3" name="Line 400">
                <a:extLst>
                  <a:ext uri="{FF2B5EF4-FFF2-40B4-BE49-F238E27FC236}">
                    <a16:creationId xmlns:a16="http://schemas.microsoft.com/office/drawing/2014/main" id="{B41CBF27-68E1-409C-BED0-9A10737BE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4" name="Line 401">
                <a:extLst>
                  <a:ext uri="{FF2B5EF4-FFF2-40B4-BE49-F238E27FC236}">
                    <a16:creationId xmlns:a16="http://schemas.microsoft.com/office/drawing/2014/main" id="{D56A3C3B-DA29-4B80-A688-AAE6A3255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5" name="Line 402">
                <a:extLst>
                  <a:ext uri="{FF2B5EF4-FFF2-40B4-BE49-F238E27FC236}">
                    <a16:creationId xmlns:a16="http://schemas.microsoft.com/office/drawing/2014/main" id="{C8DCE23C-8429-47FF-B8A0-19A2E2DB3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6" name="Line 403">
                <a:extLst>
                  <a:ext uri="{FF2B5EF4-FFF2-40B4-BE49-F238E27FC236}">
                    <a16:creationId xmlns:a16="http://schemas.microsoft.com/office/drawing/2014/main" id="{C0B5A83A-8429-43D2-A994-BA5EAFA4A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7" name="Line 404">
                <a:extLst>
                  <a:ext uri="{FF2B5EF4-FFF2-40B4-BE49-F238E27FC236}">
                    <a16:creationId xmlns:a16="http://schemas.microsoft.com/office/drawing/2014/main" id="{D27A69B4-EC3E-4379-8982-862CE9036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42" name="Line 405">
              <a:extLst>
                <a:ext uri="{FF2B5EF4-FFF2-40B4-BE49-F238E27FC236}">
                  <a16:creationId xmlns:a16="http://schemas.microsoft.com/office/drawing/2014/main" id="{FE771974-8002-4FD5-9B05-C19D4C4C5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298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3" name="Line 406">
              <a:extLst>
                <a:ext uri="{FF2B5EF4-FFF2-40B4-BE49-F238E27FC236}">
                  <a16:creationId xmlns:a16="http://schemas.microsoft.com/office/drawing/2014/main" id="{FAFA7FD4-2394-46DA-9BCE-E2E5FFBE5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2" y="3552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4" name="Line 407">
              <a:extLst>
                <a:ext uri="{FF2B5EF4-FFF2-40B4-BE49-F238E27FC236}">
                  <a16:creationId xmlns:a16="http://schemas.microsoft.com/office/drawing/2014/main" id="{FB415EB8-DAB3-4411-8111-D80AE08D0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0" y="3554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5" name="Line 408">
              <a:extLst>
                <a:ext uri="{FF2B5EF4-FFF2-40B4-BE49-F238E27FC236}">
                  <a16:creationId xmlns:a16="http://schemas.microsoft.com/office/drawing/2014/main" id="{CDF3FA05-FB30-4727-A4B1-111F5C9C1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3752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746" name="Group 409">
              <a:extLst>
                <a:ext uri="{FF2B5EF4-FFF2-40B4-BE49-F238E27FC236}">
                  <a16:creationId xmlns:a16="http://schemas.microsoft.com/office/drawing/2014/main" id="{DC866BAC-7283-43CE-9862-8EA9720D0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9" y="2888"/>
              <a:ext cx="962" cy="1054"/>
              <a:chOff x="3216" y="1152"/>
              <a:chExt cx="1141" cy="1439"/>
            </a:xfrm>
          </p:grpSpPr>
          <p:sp>
            <p:nvSpPr>
              <p:cNvPr id="158754" name="Rectangle 410">
                <a:extLst>
                  <a:ext uri="{FF2B5EF4-FFF2-40B4-BE49-F238E27FC236}">
                    <a16:creationId xmlns:a16="http://schemas.microsoft.com/office/drawing/2014/main" id="{7581F317-E76B-43E4-908D-2F1FDBF4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55" name="Rectangle 411">
                <a:extLst>
                  <a:ext uri="{FF2B5EF4-FFF2-40B4-BE49-F238E27FC236}">
                    <a16:creationId xmlns:a16="http://schemas.microsoft.com/office/drawing/2014/main" id="{C3BA3783-3139-42BA-B608-85463266E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56" name="Rectangle 412">
                <a:extLst>
                  <a:ext uri="{FF2B5EF4-FFF2-40B4-BE49-F238E27FC236}">
                    <a16:creationId xmlns:a16="http://schemas.microsoft.com/office/drawing/2014/main" id="{C3501E4A-7ED6-47E5-A13D-11BD0629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57" name="Rectangle 413">
                <a:extLst>
                  <a:ext uri="{FF2B5EF4-FFF2-40B4-BE49-F238E27FC236}">
                    <a16:creationId xmlns:a16="http://schemas.microsoft.com/office/drawing/2014/main" id="{F23A3153-F9C7-4FF5-B0A4-D1321958E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58" name="Rectangle 414">
                <a:extLst>
                  <a:ext uri="{FF2B5EF4-FFF2-40B4-BE49-F238E27FC236}">
                    <a16:creationId xmlns:a16="http://schemas.microsoft.com/office/drawing/2014/main" id="{087DD764-E1AC-4D40-A9B8-39A909123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59" name="Rectangle 415">
                <a:extLst>
                  <a:ext uri="{FF2B5EF4-FFF2-40B4-BE49-F238E27FC236}">
                    <a16:creationId xmlns:a16="http://schemas.microsoft.com/office/drawing/2014/main" id="{70994CC9-740D-4656-B0B0-965695961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0" name="Rectangle 416">
                <a:extLst>
                  <a:ext uri="{FF2B5EF4-FFF2-40B4-BE49-F238E27FC236}">
                    <a16:creationId xmlns:a16="http://schemas.microsoft.com/office/drawing/2014/main" id="{F334018A-1719-42F3-B62E-4553381E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61" name="Rectangle 417">
                <a:extLst>
                  <a:ext uri="{FF2B5EF4-FFF2-40B4-BE49-F238E27FC236}">
                    <a16:creationId xmlns:a16="http://schemas.microsoft.com/office/drawing/2014/main" id="{D8208BF5-7C3D-4626-AA86-A68BAC5C8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2" name="Rectangle 418">
                <a:extLst>
                  <a:ext uri="{FF2B5EF4-FFF2-40B4-BE49-F238E27FC236}">
                    <a16:creationId xmlns:a16="http://schemas.microsoft.com/office/drawing/2014/main" id="{41441B90-C691-48D2-A553-AB76AF041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63" name="Rectangle 419">
                <a:extLst>
                  <a:ext uri="{FF2B5EF4-FFF2-40B4-BE49-F238E27FC236}">
                    <a16:creationId xmlns:a16="http://schemas.microsoft.com/office/drawing/2014/main" id="{A24B906E-239D-40F6-8884-4C561F8BF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64" name="Rectangle 420">
                <a:extLst>
                  <a:ext uri="{FF2B5EF4-FFF2-40B4-BE49-F238E27FC236}">
                    <a16:creationId xmlns:a16="http://schemas.microsoft.com/office/drawing/2014/main" id="{5B65CF78-8ECC-4FEC-BD8D-6E6597DB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65" name="Rectangle 421">
                <a:extLst>
                  <a:ext uri="{FF2B5EF4-FFF2-40B4-BE49-F238E27FC236}">
                    <a16:creationId xmlns:a16="http://schemas.microsoft.com/office/drawing/2014/main" id="{4B847F49-A21A-4DE8-AC5A-5BA2085D2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66" name="Rectangle 422">
                <a:extLst>
                  <a:ext uri="{FF2B5EF4-FFF2-40B4-BE49-F238E27FC236}">
                    <a16:creationId xmlns:a16="http://schemas.microsoft.com/office/drawing/2014/main" id="{3836E865-DD6E-4703-8C39-E6A057A2E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7" name="Rectangle 423">
                <a:extLst>
                  <a:ext uri="{FF2B5EF4-FFF2-40B4-BE49-F238E27FC236}">
                    <a16:creationId xmlns:a16="http://schemas.microsoft.com/office/drawing/2014/main" id="{E43B390F-006B-4884-9C73-62285ADA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8" name="Rectangle 424">
                <a:extLst>
                  <a:ext uri="{FF2B5EF4-FFF2-40B4-BE49-F238E27FC236}">
                    <a16:creationId xmlns:a16="http://schemas.microsoft.com/office/drawing/2014/main" id="{3E100F03-015E-4CA4-9DEA-0A100654F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69" name="Rectangle 425">
                <a:extLst>
                  <a:ext uri="{FF2B5EF4-FFF2-40B4-BE49-F238E27FC236}">
                    <a16:creationId xmlns:a16="http://schemas.microsoft.com/office/drawing/2014/main" id="{CA5A2FFC-FF95-468E-9CE2-A37CDDA3A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70" name="Rectangle 426">
                <a:extLst>
                  <a:ext uri="{FF2B5EF4-FFF2-40B4-BE49-F238E27FC236}">
                    <a16:creationId xmlns:a16="http://schemas.microsoft.com/office/drawing/2014/main" id="{AEEBD1A7-EDDB-4C83-AA99-043D5D6EC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71" name="Rectangle 427">
                <a:extLst>
                  <a:ext uri="{FF2B5EF4-FFF2-40B4-BE49-F238E27FC236}">
                    <a16:creationId xmlns:a16="http://schemas.microsoft.com/office/drawing/2014/main" id="{991413D6-043A-4C22-916A-6E35B9BD9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72" name="Rectangle 428">
                <a:extLst>
                  <a:ext uri="{FF2B5EF4-FFF2-40B4-BE49-F238E27FC236}">
                    <a16:creationId xmlns:a16="http://schemas.microsoft.com/office/drawing/2014/main" id="{4A50801A-3653-458B-83E3-15A13499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73" name="Rectangle 429">
                <a:extLst>
                  <a:ext uri="{FF2B5EF4-FFF2-40B4-BE49-F238E27FC236}">
                    <a16:creationId xmlns:a16="http://schemas.microsoft.com/office/drawing/2014/main" id="{2967E8C7-EA44-4FA6-B499-77F3C3B8A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74" name="Rectangle 430">
                <a:extLst>
                  <a:ext uri="{FF2B5EF4-FFF2-40B4-BE49-F238E27FC236}">
                    <a16:creationId xmlns:a16="http://schemas.microsoft.com/office/drawing/2014/main" id="{86FB52BA-88FC-4078-B78F-AF78546AD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75" name="Rectangle 431">
                <a:extLst>
                  <a:ext uri="{FF2B5EF4-FFF2-40B4-BE49-F238E27FC236}">
                    <a16:creationId xmlns:a16="http://schemas.microsoft.com/office/drawing/2014/main" id="{F1BFA45D-3E94-4EA7-B5E3-480379F04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76" name="Rectangle 432">
                <a:extLst>
                  <a:ext uri="{FF2B5EF4-FFF2-40B4-BE49-F238E27FC236}">
                    <a16:creationId xmlns:a16="http://schemas.microsoft.com/office/drawing/2014/main" id="{9B9165D5-E11C-4A6C-B570-68CC27C11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77" name="Rectangle 433">
                <a:extLst>
                  <a:ext uri="{FF2B5EF4-FFF2-40B4-BE49-F238E27FC236}">
                    <a16:creationId xmlns:a16="http://schemas.microsoft.com/office/drawing/2014/main" id="{06E6091D-B1FC-4146-A15C-0E87A5A3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78" name="Rectangle 434">
                <a:extLst>
                  <a:ext uri="{FF2B5EF4-FFF2-40B4-BE49-F238E27FC236}">
                    <a16:creationId xmlns:a16="http://schemas.microsoft.com/office/drawing/2014/main" id="{4505B903-6272-4E37-8338-452508FE6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79" name="Line 435">
                <a:extLst>
                  <a:ext uri="{FF2B5EF4-FFF2-40B4-BE49-F238E27FC236}">
                    <a16:creationId xmlns:a16="http://schemas.microsoft.com/office/drawing/2014/main" id="{2BAE934C-DC77-41B8-A03A-370F8D456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0" name="Line 436">
                <a:extLst>
                  <a:ext uri="{FF2B5EF4-FFF2-40B4-BE49-F238E27FC236}">
                    <a16:creationId xmlns:a16="http://schemas.microsoft.com/office/drawing/2014/main" id="{BDF35BC2-4EAE-4CD0-9B7D-F665CC80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1" name="Line 437">
                <a:extLst>
                  <a:ext uri="{FF2B5EF4-FFF2-40B4-BE49-F238E27FC236}">
                    <a16:creationId xmlns:a16="http://schemas.microsoft.com/office/drawing/2014/main" id="{B7CCD63E-E0A7-4B57-B3E9-37521CBF3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2" name="Line 438">
                <a:extLst>
                  <a:ext uri="{FF2B5EF4-FFF2-40B4-BE49-F238E27FC236}">
                    <a16:creationId xmlns:a16="http://schemas.microsoft.com/office/drawing/2014/main" id="{A2D41553-DB33-407B-A093-110D51078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3" name="Line 439">
                <a:extLst>
                  <a:ext uri="{FF2B5EF4-FFF2-40B4-BE49-F238E27FC236}">
                    <a16:creationId xmlns:a16="http://schemas.microsoft.com/office/drawing/2014/main" id="{09278385-CA25-4716-A0A3-C9798499C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4" name="Line 440">
                <a:extLst>
                  <a:ext uri="{FF2B5EF4-FFF2-40B4-BE49-F238E27FC236}">
                    <a16:creationId xmlns:a16="http://schemas.microsoft.com/office/drawing/2014/main" id="{74C496CC-853F-416B-87EA-37109B38B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5" name="Line 441">
                <a:extLst>
                  <a:ext uri="{FF2B5EF4-FFF2-40B4-BE49-F238E27FC236}">
                    <a16:creationId xmlns:a16="http://schemas.microsoft.com/office/drawing/2014/main" id="{A46BCE3E-1B3F-4C39-975C-292FC5A6E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6" name="Line 442">
                <a:extLst>
                  <a:ext uri="{FF2B5EF4-FFF2-40B4-BE49-F238E27FC236}">
                    <a16:creationId xmlns:a16="http://schemas.microsoft.com/office/drawing/2014/main" id="{BB73A141-18BD-48C8-A6D9-00BF96606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7" name="Line 443">
                <a:extLst>
                  <a:ext uri="{FF2B5EF4-FFF2-40B4-BE49-F238E27FC236}">
                    <a16:creationId xmlns:a16="http://schemas.microsoft.com/office/drawing/2014/main" id="{EA5A71C0-F71F-4D8F-BC15-0DE07D59A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8" name="Line 444">
                <a:extLst>
                  <a:ext uri="{FF2B5EF4-FFF2-40B4-BE49-F238E27FC236}">
                    <a16:creationId xmlns:a16="http://schemas.microsoft.com/office/drawing/2014/main" id="{09B72BC7-067C-4B43-879F-50B8C9E1D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9" name="Line 445">
                <a:extLst>
                  <a:ext uri="{FF2B5EF4-FFF2-40B4-BE49-F238E27FC236}">
                    <a16:creationId xmlns:a16="http://schemas.microsoft.com/office/drawing/2014/main" id="{A25C13AE-3BDE-44F5-B616-4582B80C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90" name="Line 446">
                <a:extLst>
                  <a:ext uri="{FF2B5EF4-FFF2-40B4-BE49-F238E27FC236}">
                    <a16:creationId xmlns:a16="http://schemas.microsoft.com/office/drawing/2014/main" id="{398C4E98-8102-4305-9AF3-8777382A5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47" name="Line 447">
              <a:extLst>
                <a:ext uri="{FF2B5EF4-FFF2-40B4-BE49-F238E27FC236}">
                  <a16:creationId xmlns:a16="http://schemas.microsoft.com/office/drawing/2014/main" id="{2AAB7F21-9DFB-483B-836B-D35334650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8" y="2945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8" name="Line 448">
              <a:extLst>
                <a:ext uri="{FF2B5EF4-FFF2-40B4-BE49-F238E27FC236}">
                  <a16:creationId xmlns:a16="http://schemas.microsoft.com/office/drawing/2014/main" id="{975BD027-47E8-4C17-B62B-89655287E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5" y="3766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9" name="Text Box 456">
              <a:extLst>
                <a:ext uri="{FF2B5EF4-FFF2-40B4-BE49-F238E27FC236}">
                  <a16:creationId xmlns:a16="http://schemas.microsoft.com/office/drawing/2014/main" id="{8D8E1A04-8206-4045-B979-13017422C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657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8750" name="Text Box 457">
              <a:extLst>
                <a:ext uri="{FF2B5EF4-FFF2-40B4-BE49-F238E27FC236}">
                  <a16:creationId xmlns:a16="http://schemas.microsoft.com/office/drawing/2014/main" id="{113297C5-7EFD-4023-8A52-966CE6FEA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652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8751" name="Text Box 458">
              <a:extLst>
                <a:ext uri="{FF2B5EF4-FFF2-40B4-BE49-F238E27FC236}">
                  <a16:creationId xmlns:a16="http://schemas.microsoft.com/office/drawing/2014/main" id="{01F0ECCF-61D7-48FB-9EAF-A25E69A84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2656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8752" name="Text Box 459">
              <a:extLst>
                <a:ext uri="{FF2B5EF4-FFF2-40B4-BE49-F238E27FC236}">
                  <a16:creationId xmlns:a16="http://schemas.microsoft.com/office/drawing/2014/main" id="{0507299B-A3F7-4F68-A09E-BDEF3A7FC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651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8753" name="Text Box 460">
              <a:extLst>
                <a:ext uri="{FF2B5EF4-FFF2-40B4-BE49-F238E27FC236}">
                  <a16:creationId xmlns:a16="http://schemas.microsoft.com/office/drawing/2014/main" id="{01ACE043-57D2-4188-9667-56C01D76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656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58729" name="Text Box 465">
            <a:extLst>
              <a:ext uri="{FF2B5EF4-FFF2-40B4-BE49-F238E27FC236}">
                <a16:creationId xmlns:a16="http://schemas.microsoft.com/office/drawing/2014/main" id="{3D0C9A20-7052-48FF-9638-AC1E9BF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>
            <a:extLst>
              <a:ext uri="{FF2B5EF4-FFF2-40B4-BE49-F238E27FC236}">
                <a16:creationId xmlns:a16="http://schemas.microsoft.com/office/drawing/2014/main" id="{BEE54F5B-2BD1-46D5-8586-CC58CBCC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085875-98CB-4D6A-AAB8-B2665D52A8FC}" type="slidenum">
              <a:rPr lang="zh-TW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2963820-3FBD-419E-B3B2-7CABB1343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4338" y="0"/>
            <a:ext cx="8539162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SP on Unweighted / Unit Graphs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EE10770-120B-4F7C-85CA-1F6C53EB9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9" y="922338"/>
            <a:ext cx="9674225" cy="54102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Unit graph</a:t>
            </a:r>
            <a:r>
              <a:rPr lang="en-US" altLang="zh-TW" sz="2400" dirty="0">
                <a:ea typeface="新細明體" panose="02020500000000000000" pitchFamily="18" charset="-120"/>
              </a:rPr>
              <a:t>: a graph where all edges have the same length</a:t>
            </a:r>
          </a:p>
          <a:p>
            <a:pPr>
              <a:defRPr/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1-1 SP on a unit graph</a:t>
            </a:r>
            <a:r>
              <a:rPr lang="en-US" altLang="zh-TW" sz="2400" dirty="0">
                <a:ea typeface="新細明體" panose="02020500000000000000" pitchFamily="18" charset="-120"/>
              </a:rPr>
              <a:t>: a s-t path with the minimum number of edges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e.g., to measure the closeness of 2 persons in a social network</a:t>
            </a:r>
          </a:p>
          <a:p>
            <a:pPr>
              <a:defRPr/>
            </a:pPr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2400" b="1" dirty="0">
                <a:ea typeface="新細明體" panose="02020500000000000000" pitchFamily="18" charset="-120"/>
              </a:rPr>
              <a:t>Search algorithm: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INPUT: A network G, and starting vertex 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OUTPUT: the set of reachable vertices from s:  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{j : there is a path from s to j in G}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</a:p>
          <a:p>
            <a:pPr>
              <a:defRPr/>
            </a:pPr>
            <a:r>
              <a:rPr lang="en-US" altLang="zh-TW" sz="1000" dirty="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Settings: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For vertex i: </a:t>
            </a:r>
          </a:p>
          <a:p>
            <a:pPr marL="457200" lvl="1" indent="0">
              <a:spcBef>
                <a:spcPct val="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distance label: 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d[</a:t>
            </a:r>
            <a:r>
              <a:rPr lang="en-US" altLang="zh-TW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]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is the distance (# edges) between s &amp; 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  <a:p>
            <a:pPr marL="457200" lvl="1" indent="0">
              <a:spcBef>
                <a:spcPct val="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Predecessor: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pred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[</a:t>
            </a:r>
            <a:r>
              <a:rPr lang="en-US" altLang="zh-TW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]</a:t>
            </a:r>
            <a:r>
              <a:rPr lang="en-US" altLang="zh-TW" sz="2000" b="1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is the predecessor of 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on the path 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from s to I</a:t>
            </a:r>
          </a:p>
          <a:p>
            <a:pPr marL="457200" lvl="1" indent="0">
              <a:spcBef>
                <a:spcPct val="0"/>
              </a:spcBef>
              <a:defRPr/>
            </a:pPr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457200" lvl="1" indent="0">
              <a:spcBef>
                <a:spcPct val="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A vertex is either 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marked (visited)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or </a:t>
            </a:r>
            <a:r>
              <a:rPr lang="en-US" altLang="zh-TW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unmarked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(unvisited)</a:t>
            </a:r>
            <a:r>
              <a:rPr lang="en-US" altLang="zh-TW" sz="2000" dirty="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</a:t>
            </a:r>
            <a:b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Initially only 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is marked. </a:t>
            </a:r>
            <a:r>
              <a:rPr lang="en-US" altLang="zh-TW" sz="2000" i="1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br>
              <a:rPr lang="en-US" altLang="zh-TW" sz="2000" i="1" dirty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If a vertex is marked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it is reachable from s</a:t>
            </a:r>
          </a:p>
          <a:p>
            <a:pPr marL="457200" lvl="1" indent="0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An edge (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 in A  is 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admissible 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if 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vertex </a:t>
            </a:r>
            <a:r>
              <a:rPr lang="en-US" altLang="zh-TW" sz="2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is 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marked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but j is </a:t>
            </a:r>
            <a:r>
              <a:rPr lang="en-US" altLang="zh-TW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unmarked</a:t>
            </a:r>
            <a:endParaRPr lang="en-US" altLang="zh-TW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7349" name="Text Box 22">
            <a:extLst>
              <a:ext uri="{FF2B5EF4-FFF2-40B4-BE49-F238E27FC236}">
                <a16:creationId xmlns:a16="http://schemas.microsoft.com/office/drawing/2014/main" id="{FD49AA9E-1427-4BB9-B494-58674F5C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5FF611-1DED-4DF8-BA60-3C02E6857D71}"/>
              </a:ext>
            </a:extLst>
          </p:cNvPr>
          <p:cNvSpPr txBox="1"/>
          <p:nvPr/>
        </p:nvSpPr>
        <p:spPr>
          <a:xfrm>
            <a:off x="6845301" y="6008688"/>
            <a:ext cx="9128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visited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9725FB-F221-40B7-B125-17DD60A0945A}"/>
              </a:ext>
            </a:extLst>
          </p:cNvPr>
          <p:cNvSpPr txBox="1"/>
          <p:nvPr/>
        </p:nvSpPr>
        <p:spPr>
          <a:xfrm>
            <a:off x="8601076" y="5970588"/>
            <a:ext cx="1196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unvisited</a:t>
            </a:r>
            <a:endParaRPr lang="zh-TW" altLang="en-US" sz="200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投影片編號版面配置區 3">
            <a:extLst>
              <a:ext uri="{FF2B5EF4-FFF2-40B4-BE49-F238E27FC236}">
                <a16:creationId xmlns:a16="http://schemas.microsoft.com/office/drawing/2014/main" id="{3EF3A37B-2906-4788-86D3-6616872D4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110D1D-8BE7-497E-9655-02F5DC6DF293}" type="slidenum">
              <a:rPr lang="zh-TW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52E09984-315D-4A46-809E-B05E0D882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264" y="0"/>
            <a:ext cx="8631237" cy="685800"/>
          </a:xfrm>
        </p:spPr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Trace Shortest Paths by PRED matrix</a:t>
            </a:r>
          </a:p>
        </p:txBody>
      </p:sp>
      <p:grpSp>
        <p:nvGrpSpPr>
          <p:cNvPr id="160772" name="Group 70">
            <a:extLst>
              <a:ext uri="{FF2B5EF4-FFF2-40B4-BE49-F238E27FC236}">
                <a16:creationId xmlns:a16="http://schemas.microsoft.com/office/drawing/2014/main" id="{D256E250-0B6B-44A8-9050-1270DB846453}"/>
              </a:ext>
            </a:extLst>
          </p:cNvPr>
          <p:cNvGrpSpPr>
            <a:grpSpLocks/>
          </p:cNvGrpSpPr>
          <p:nvPr/>
        </p:nvGrpSpPr>
        <p:grpSpPr bwMode="auto">
          <a:xfrm>
            <a:off x="5540376" y="974726"/>
            <a:ext cx="1527175" cy="2041525"/>
            <a:chOff x="1382" y="649"/>
            <a:chExt cx="962" cy="1286"/>
          </a:xfrm>
        </p:grpSpPr>
        <p:grpSp>
          <p:nvGrpSpPr>
            <p:cNvPr id="160800" name="Group 4">
              <a:extLst>
                <a:ext uri="{FF2B5EF4-FFF2-40B4-BE49-F238E27FC236}">
                  <a16:creationId xmlns:a16="http://schemas.microsoft.com/office/drawing/2014/main" id="{8B0B7607-6BE1-46B7-9CB1-9568C61B5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881"/>
              <a:ext cx="962" cy="1054"/>
              <a:chOff x="3216" y="1152"/>
              <a:chExt cx="1141" cy="1439"/>
            </a:xfrm>
          </p:grpSpPr>
          <p:sp>
            <p:nvSpPr>
              <p:cNvPr id="160802" name="Rectangle 5">
                <a:extLst>
                  <a:ext uri="{FF2B5EF4-FFF2-40B4-BE49-F238E27FC236}">
                    <a16:creationId xmlns:a16="http://schemas.microsoft.com/office/drawing/2014/main" id="{7F898E67-47D5-4D63-B05A-66467DE6C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03" name="Rectangle 6">
                <a:extLst>
                  <a:ext uri="{FF2B5EF4-FFF2-40B4-BE49-F238E27FC236}">
                    <a16:creationId xmlns:a16="http://schemas.microsoft.com/office/drawing/2014/main" id="{D2952A94-6C9A-403F-976E-E6AE01497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60804" name="Rectangle 7">
                <a:extLst>
                  <a:ext uri="{FF2B5EF4-FFF2-40B4-BE49-F238E27FC236}">
                    <a16:creationId xmlns:a16="http://schemas.microsoft.com/office/drawing/2014/main" id="{28A867F3-79D9-485E-AF33-3ECFE334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805" name="Rectangle 8">
                <a:extLst>
                  <a:ext uri="{FF2B5EF4-FFF2-40B4-BE49-F238E27FC236}">
                    <a16:creationId xmlns:a16="http://schemas.microsoft.com/office/drawing/2014/main" id="{EA9B665A-E5FC-411F-9F52-CBFC8135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06" name="Rectangle 9">
                <a:extLst>
                  <a:ext uri="{FF2B5EF4-FFF2-40B4-BE49-F238E27FC236}">
                    <a16:creationId xmlns:a16="http://schemas.microsoft.com/office/drawing/2014/main" id="{F2BA061C-60DB-42B1-BCF3-1B9E3D36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07" name="Rectangle 10">
                <a:extLst>
                  <a:ext uri="{FF2B5EF4-FFF2-40B4-BE49-F238E27FC236}">
                    <a16:creationId xmlns:a16="http://schemas.microsoft.com/office/drawing/2014/main" id="{B300F14A-4568-41EC-A75E-A4E79D381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08" name="Rectangle 11">
                <a:extLst>
                  <a:ext uri="{FF2B5EF4-FFF2-40B4-BE49-F238E27FC236}">
                    <a16:creationId xmlns:a16="http://schemas.microsoft.com/office/drawing/2014/main" id="{EA7B5C1B-1D6F-4CCD-894E-3C5BFAE39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09" name="Rectangle 12">
                <a:extLst>
                  <a:ext uri="{FF2B5EF4-FFF2-40B4-BE49-F238E27FC236}">
                    <a16:creationId xmlns:a16="http://schemas.microsoft.com/office/drawing/2014/main" id="{D7690406-D2BA-4A6A-B3BA-FD364F55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10" name="Rectangle 13">
                <a:extLst>
                  <a:ext uri="{FF2B5EF4-FFF2-40B4-BE49-F238E27FC236}">
                    <a16:creationId xmlns:a16="http://schemas.microsoft.com/office/drawing/2014/main" id="{4BC3892C-95BE-4939-B73B-8C3F002C4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11" name="Rectangle 14">
                <a:extLst>
                  <a:ext uri="{FF2B5EF4-FFF2-40B4-BE49-F238E27FC236}">
                    <a16:creationId xmlns:a16="http://schemas.microsoft.com/office/drawing/2014/main" id="{9F9CFE3F-E8EA-49DF-8702-920D85E88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2" name="Rectangle 15">
                <a:extLst>
                  <a:ext uri="{FF2B5EF4-FFF2-40B4-BE49-F238E27FC236}">
                    <a16:creationId xmlns:a16="http://schemas.microsoft.com/office/drawing/2014/main" id="{AFAE962F-F6C6-4D53-9611-1DDA5E779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13" name="Rectangle 16">
                <a:extLst>
                  <a:ext uri="{FF2B5EF4-FFF2-40B4-BE49-F238E27FC236}">
                    <a16:creationId xmlns:a16="http://schemas.microsoft.com/office/drawing/2014/main" id="{2278B97C-78BD-4E83-8114-019F0B4C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4" name="Rectangle 17">
                <a:extLst>
                  <a:ext uri="{FF2B5EF4-FFF2-40B4-BE49-F238E27FC236}">
                    <a16:creationId xmlns:a16="http://schemas.microsoft.com/office/drawing/2014/main" id="{C444E9A1-FA3B-439D-AD3C-C0A5CAC9D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15" name="Rectangle 18">
                <a:extLst>
                  <a:ext uri="{FF2B5EF4-FFF2-40B4-BE49-F238E27FC236}">
                    <a16:creationId xmlns:a16="http://schemas.microsoft.com/office/drawing/2014/main" id="{3325301F-70D1-484B-8743-EDBBB2D4A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16" name="Rectangle 19">
                <a:extLst>
                  <a:ext uri="{FF2B5EF4-FFF2-40B4-BE49-F238E27FC236}">
                    <a16:creationId xmlns:a16="http://schemas.microsoft.com/office/drawing/2014/main" id="{7AAAEC28-EB40-4EE2-A1EC-5337C502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60817" name="Rectangle 20">
                <a:extLst>
                  <a:ext uri="{FF2B5EF4-FFF2-40B4-BE49-F238E27FC236}">
                    <a16:creationId xmlns:a16="http://schemas.microsoft.com/office/drawing/2014/main" id="{D9B501BC-D4A4-4A3B-837C-B9844B515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60818" name="Rectangle 21">
                <a:extLst>
                  <a:ext uri="{FF2B5EF4-FFF2-40B4-BE49-F238E27FC236}">
                    <a16:creationId xmlns:a16="http://schemas.microsoft.com/office/drawing/2014/main" id="{19B23718-68BC-4DC1-B8BD-59C6B98DE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9" name="Rectangle 22">
                <a:extLst>
                  <a:ext uri="{FF2B5EF4-FFF2-40B4-BE49-F238E27FC236}">
                    <a16:creationId xmlns:a16="http://schemas.microsoft.com/office/drawing/2014/main" id="{3AD43168-F5F2-419A-8A05-6DF94FFC1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20" name="Rectangle 23">
                <a:extLst>
                  <a:ext uri="{FF2B5EF4-FFF2-40B4-BE49-F238E27FC236}">
                    <a16:creationId xmlns:a16="http://schemas.microsoft.com/office/drawing/2014/main" id="{0683B2AB-52CE-4BC4-BABE-89D08427B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821" name="Rectangle 24">
                <a:extLst>
                  <a:ext uri="{FF2B5EF4-FFF2-40B4-BE49-F238E27FC236}">
                    <a16:creationId xmlns:a16="http://schemas.microsoft.com/office/drawing/2014/main" id="{CBED1657-F9DF-4BED-B989-6FFDA9738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22" name="Rectangle 25">
                <a:extLst>
                  <a:ext uri="{FF2B5EF4-FFF2-40B4-BE49-F238E27FC236}">
                    <a16:creationId xmlns:a16="http://schemas.microsoft.com/office/drawing/2014/main" id="{2A8910F9-3C8D-4793-9B84-2537F017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823" name="Rectangle 26">
                <a:extLst>
                  <a:ext uri="{FF2B5EF4-FFF2-40B4-BE49-F238E27FC236}">
                    <a16:creationId xmlns:a16="http://schemas.microsoft.com/office/drawing/2014/main" id="{D22E2F1B-FD03-49AA-8C25-31175A7CB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24" name="Rectangle 27">
                <a:extLst>
                  <a:ext uri="{FF2B5EF4-FFF2-40B4-BE49-F238E27FC236}">
                    <a16:creationId xmlns:a16="http://schemas.microsoft.com/office/drawing/2014/main" id="{02939A02-2EC8-4429-A554-CAF7A7F6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25" name="Rectangle 28">
                <a:extLst>
                  <a:ext uri="{FF2B5EF4-FFF2-40B4-BE49-F238E27FC236}">
                    <a16:creationId xmlns:a16="http://schemas.microsoft.com/office/drawing/2014/main" id="{9EEF4870-1523-4121-82A7-DF2344AE2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26" name="Rectangle 29">
                <a:extLst>
                  <a:ext uri="{FF2B5EF4-FFF2-40B4-BE49-F238E27FC236}">
                    <a16:creationId xmlns:a16="http://schemas.microsoft.com/office/drawing/2014/main" id="{14D3769A-24F5-47BC-8DD6-95A153A0E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27" name="Line 30">
                <a:extLst>
                  <a:ext uri="{FF2B5EF4-FFF2-40B4-BE49-F238E27FC236}">
                    <a16:creationId xmlns:a16="http://schemas.microsoft.com/office/drawing/2014/main" id="{B7F12A51-AC3D-4828-A6C9-43F1821F0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8" name="Line 31">
                <a:extLst>
                  <a:ext uri="{FF2B5EF4-FFF2-40B4-BE49-F238E27FC236}">
                    <a16:creationId xmlns:a16="http://schemas.microsoft.com/office/drawing/2014/main" id="{C0F9D2E6-7AB1-45F5-9442-437AF9B19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9" name="Line 32">
                <a:extLst>
                  <a:ext uri="{FF2B5EF4-FFF2-40B4-BE49-F238E27FC236}">
                    <a16:creationId xmlns:a16="http://schemas.microsoft.com/office/drawing/2014/main" id="{C9D737B8-54FB-4EF0-A2A0-27AEC1403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0" name="Line 33">
                <a:extLst>
                  <a:ext uri="{FF2B5EF4-FFF2-40B4-BE49-F238E27FC236}">
                    <a16:creationId xmlns:a16="http://schemas.microsoft.com/office/drawing/2014/main" id="{504A627D-2E2B-4DCD-8B29-9DCAAB9CF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1" name="Line 34">
                <a:extLst>
                  <a:ext uri="{FF2B5EF4-FFF2-40B4-BE49-F238E27FC236}">
                    <a16:creationId xmlns:a16="http://schemas.microsoft.com/office/drawing/2014/main" id="{29260F52-52A1-4223-AD66-1BE2BE05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2" name="Line 35">
                <a:extLst>
                  <a:ext uri="{FF2B5EF4-FFF2-40B4-BE49-F238E27FC236}">
                    <a16:creationId xmlns:a16="http://schemas.microsoft.com/office/drawing/2014/main" id="{A228149D-B23D-40BA-87CD-22E795E03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3" name="Line 36">
                <a:extLst>
                  <a:ext uri="{FF2B5EF4-FFF2-40B4-BE49-F238E27FC236}">
                    <a16:creationId xmlns:a16="http://schemas.microsoft.com/office/drawing/2014/main" id="{AA02089F-166A-424D-A30B-F6F56C9C2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4" name="Line 37">
                <a:extLst>
                  <a:ext uri="{FF2B5EF4-FFF2-40B4-BE49-F238E27FC236}">
                    <a16:creationId xmlns:a16="http://schemas.microsoft.com/office/drawing/2014/main" id="{5365E820-C07B-43D2-B521-ACED1C7A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5" name="Line 38">
                <a:extLst>
                  <a:ext uri="{FF2B5EF4-FFF2-40B4-BE49-F238E27FC236}">
                    <a16:creationId xmlns:a16="http://schemas.microsoft.com/office/drawing/2014/main" id="{97258FD5-A46A-4B6A-9C8D-434CF3D01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6" name="Line 39">
                <a:extLst>
                  <a:ext uri="{FF2B5EF4-FFF2-40B4-BE49-F238E27FC236}">
                    <a16:creationId xmlns:a16="http://schemas.microsoft.com/office/drawing/2014/main" id="{66745DBE-FE1B-471F-BC27-D0BC2F8F6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7" name="Line 40">
                <a:extLst>
                  <a:ext uri="{FF2B5EF4-FFF2-40B4-BE49-F238E27FC236}">
                    <a16:creationId xmlns:a16="http://schemas.microsoft.com/office/drawing/2014/main" id="{40456C71-1A03-4578-94F9-0F0F802F6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8" name="Line 41">
                <a:extLst>
                  <a:ext uri="{FF2B5EF4-FFF2-40B4-BE49-F238E27FC236}">
                    <a16:creationId xmlns:a16="http://schemas.microsoft.com/office/drawing/2014/main" id="{2CC5B596-B98B-4D18-A999-5B15BF39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0801" name="Text Box 44">
              <a:extLst>
                <a:ext uri="{FF2B5EF4-FFF2-40B4-BE49-F238E27FC236}">
                  <a16:creationId xmlns:a16="http://schemas.microsoft.com/office/drawing/2014/main" id="{7CDD5B95-AED8-4028-84C9-77C07CF5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649"/>
              <a:ext cx="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160773" name="Group 45">
            <a:extLst>
              <a:ext uri="{FF2B5EF4-FFF2-40B4-BE49-F238E27FC236}">
                <a16:creationId xmlns:a16="http://schemas.microsoft.com/office/drawing/2014/main" id="{844E65F9-4FF2-4C11-99B8-305B8AECB774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1065213"/>
            <a:ext cx="2089150" cy="1547812"/>
            <a:chOff x="1449" y="1156"/>
            <a:chExt cx="1449" cy="1154"/>
          </a:xfrm>
        </p:grpSpPr>
        <p:sp>
          <p:nvSpPr>
            <p:cNvPr id="160777" name="AutoShape 46">
              <a:extLst>
                <a:ext uri="{FF2B5EF4-FFF2-40B4-BE49-F238E27FC236}">
                  <a16:creationId xmlns:a16="http://schemas.microsoft.com/office/drawing/2014/main" id="{0D149747-ECB1-4D0B-BA42-2A6C706C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78" name="AutoShape 47">
              <a:extLst>
                <a:ext uri="{FF2B5EF4-FFF2-40B4-BE49-F238E27FC236}">
                  <a16:creationId xmlns:a16="http://schemas.microsoft.com/office/drawing/2014/main" id="{94474055-8AA0-4A70-B7EE-184CFEF3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79" name="AutoShape 48">
              <a:extLst>
                <a:ext uri="{FF2B5EF4-FFF2-40B4-BE49-F238E27FC236}">
                  <a16:creationId xmlns:a16="http://schemas.microsoft.com/office/drawing/2014/main" id="{484A5CBF-38E3-400A-897F-73F24393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60780" name="AutoShape 49">
              <a:extLst>
                <a:ext uri="{FF2B5EF4-FFF2-40B4-BE49-F238E27FC236}">
                  <a16:creationId xmlns:a16="http://schemas.microsoft.com/office/drawing/2014/main" id="{1E01C217-7785-433B-AA90-A98BF335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0781" name="AutoShape 50">
              <a:extLst>
                <a:ext uri="{FF2B5EF4-FFF2-40B4-BE49-F238E27FC236}">
                  <a16:creationId xmlns:a16="http://schemas.microsoft.com/office/drawing/2014/main" id="{F7DE89F4-C9EE-4F6D-8393-66FC15FC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160782" name="AutoShape 51">
              <a:extLst>
                <a:ext uri="{FF2B5EF4-FFF2-40B4-BE49-F238E27FC236}">
                  <a16:creationId xmlns:a16="http://schemas.microsoft.com/office/drawing/2014/main" id="{6CDB2A23-704D-458C-9BA2-501D4FB46163}"/>
                </a:ext>
              </a:extLst>
            </p:cNvPr>
            <p:cNvCxnSpPr>
              <a:cxnSpLocks noChangeShapeType="1"/>
              <a:stCxn id="160777" idx="5"/>
              <a:endCxn id="160778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3" name="AutoShape 52">
              <a:extLst>
                <a:ext uri="{FF2B5EF4-FFF2-40B4-BE49-F238E27FC236}">
                  <a16:creationId xmlns:a16="http://schemas.microsoft.com/office/drawing/2014/main" id="{A28C6801-9A88-465B-A723-B39CD03E5147}"/>
                </a:ext>
              </a:extLst>
            </p:cNvPr>
            <p:cNvCxnSpPr>
              <a:cxnSpLocks noChangeShapeType="1"/>
              <a:stCxn id="160778" idx="7"/>
              <a:endCxn id="160780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4" name="AutoShape 53">
              <a:extLst>
                <a:ext uri="{FF2B5EF4-FFF2-40B4-BE49-F238E27FC236}">
                  <a16:creationId xmlns:a16="http://schemas.microsoft.com/office/drawing/2014/main" id="{30E4E9F4-B3E1-4DAA-B640-399480054339}"/>
                </a:ext>
              </a:extLst>
            </p:cNvPr>
            <p:cNvCxnSpPr>
              <a:cxnSpLocks noChangeShapeType="1"/>
              <a:stCxn id="160780" idx="6"/>
              <a:endCxn id="160779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5" name="AutoShape 54">
              <a:extLst>
                <a:ext uri="{FF2B5EF4-FFF2-40B4-BE49-F238E27FC236}">
                  <a16:creationId xmlns:a16="http://schemas.microsoft.com/office/drawing/2014/main" id="{EDC5E3C2-1926-4898-BA8C-D5DF087C772C}"/>
                </a:ext>
              </a:extLst>
            </p:cNvPr>
            <p:cNvCxnSpPr>
              <a:cxnSpLocks noChangeShapeType="1"/>
              <a:stCxn id="160780" idx="5"/>
              <a:endCxn id="160781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6" name="AutoShape 55">
              <a:extLst>
                <a:ext uri="{FF2B5EF4-FFF2-40B4-BE49-F238E27FC236}">
                  <a16:creationId xmlns:a16="http://schemas.microsoft.com/office/drawing/2014/main" id="{E67E0171-57FE-43D5-AE7B-8CA9ABB83FE5}"/>
                </a:ext>
              </a:extLst>
            </p:cNvPr>
            <p:cNvCxnSpPr>
              <a:cxnSpLocks noChangeShapeType="1"/>
              <a:stCxn id="160779" idx="4"/>
              <a:endCxn id="160781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7" name="AutoShape 56">
              <a:extLst>
                <a:ext uri="{FF2B5EF4-FFF2-40B4-BE49-F238E27FC236}">
                  <a16:creationId xmlns:a16="http://schemas.microsoft.com/office/drawing/2014/main" id="{263F82C6-423C-4230-9338-1A6C75CD8D1B}"/>
                </a:ext>
              </a:extLst>
            </p:cNvPr>
            <p:cNvCxnSpPr>
              <a:cxnSpLocks noChangeShapeType="1"/>
              <a:stCxn id="160779" idx="3"/>
              <a:endCxn id="160778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8" name="AutoShape 57">
              <a:extLst>
                <a:ext uri="{FF2B5EF4-FFF2-40B4-BE49-F238E27FC236}">
                  <a16:creationId xmlns:a16="http://schemas.microsoft.com/office/drawing/2014/main" id="{A13B9B82-151D-477D-8FCA-2CE2A26AE6D5}"/>
                </a:ext>
              </a:extLst>
            </p:cNvPr>
            <p:cNvCxnSpPr>
              <a:cxnSpLocks noChangeShapeType="1"/>
              <a:stCxn id="160781" idx="2"/>
              <a:endCxn id="160778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9" name="AutoShape 58">
              <a:extLst>
                <a:ext uri="{FF2B5EF4-FFF2-40B4-BE49-F238E27FC236}">
                  <a16:creationId xmlns:a16="http://schemas.microsoft.com/office/drawing/2014/main" id="{F93184F6-B91A-4304-BFB7-7BBBAD84D58B}"/>
                </a:ext>
              </a:extLst>
            </p:cNvPr>
            <p:cNvCxnSpPr>
              <a:cxnSpLocks noChangeShapeType="1"/>
              <a:stCxn id="160777" idx="6"/>
              <a:endCxn id="160781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90" name="AutoShape 59">
              <a:extLst>
                <a:ext uri="{FF2B5EF4-FFF2-40B4-BE49-F238E27FC236}">
                  <a16:creationId xmlns:a16="http://schemas.microsoft.com/office/drawing/2014/main" id="{4706B1C4-60ED-4755-A9B9-3F32D70D7F67}"/>
                </a:ext>
              </a:extLst>
            </p:cNvPr>
            <p:cNvCxnSpPr>
              <a:cxnSpLocks noChangeShapeType="1"/>
              <a:stCxn id="160777" idx="7"/>
              <a:endCxn id="160780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91" name="Text Box 60">
              <a:extLst>
                <a:ext uri="{FF2B5EF4-FFF2-40B4-BE49-F238E27FC236}">
                  <a16:creationId xmlns:a16="http://schemas.microsoft.com/office/drawing/2014/main" id="{BB6F0335-25AF-4FEF-8172-F20D6515D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178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2" name="Text Box 61">
              <a:extLst>
                <a:ext uri="{FF2B5EF4-FFF2-40B4-BE49-F238E27FC236}">
                  <a16:creationId xmlns:a16="http://schemas.microsoft.com/office/drawing/2014/main" id="{F0BC4FA3-A9A6-4C10-BCCC-E5FB9110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448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3" name="Text Box 62">
              <a:extLst>
                <a:ext uri="{FF2B5EF4-FFF2-40B4-BE49-F238E27FC236}">
                  <a16:creationId xmlns:a16="http://schemas.microsoft.com/office/drawing/2014/main" id="{2A01045D-9229-488D-8650-1E41EC7D9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082"/>
              <a:ext cx="19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4" name="Text Box 63">
              <a:extLst>
                <a:ext uri="{FF2B5EF4-FFF2-40B4-BE49-F238E27FC236}">
                  <a16:creationId xmlns:a16="http://schemas.microsoft.com/office/drawing/2014/main" id="{C2E94BA0-A633-408A-A48A-99EED19F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93"/>
              <a:ext cx="1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5" name="Text Box 64">
              <a:extLst>
                <a:ext uri="{FF2B5EF4-FFF2-40B4-BE49-F238E27FC236}">
                  <a16:creationId xmlns:a16="http://schemas.microsoft.com/office/drawing/2014/main" id="{25D492DA-FC48-4BD4-A27C-D1ECD8520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5"/>
              <a:ext cx="1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6" name="Text Box 65">
              <a:extLst>
                <a:ext uri="{FF2B5EF4-FFF2-40B4-BE49-F238E27FC236}">
                  <a16:creationId xmlns:a16="http://schemas.microsoft.com/office/drawing/2014/main" id="{2A8D0056-B189-46CA-BD4F-8B0D95317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156"/>
              <a:ext cx="1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7" name="Text Box 66">
              <a:extLst>
                <a:ext uri="{FF2B5EF4-FFF2-40B4-BE49-F238E27FC236}">
                  <a16:creationId xmlns:a16="http://schemas.microsoft.com/office/drawing/2014/main" id="{CEE5BBD3-5ADA-4009-B5DC-927096EA6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737"/>
              <a:ext cx="1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8" name="Text Box 67">
              <a:extLst>
                <a:ext uri="{FF2B5EF4-FFF2-40B4-BE49-F238E27FC236}">
                  <a16:creationId xmlns:a16="http://schemas.microsoft.com/office/drawing/2014/main" id="{2996DF8D-7191-427A-954E-2107B14F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697"/>
              <a:ext cx="1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9" name="Text Box 68">
              <a:extLst>
                <a:ext uri="{FF2B5EF4-FFF2-40B4-BE49-F238E27FC236}">
                  <a16:creationId xmlns:a16="http://schemas.microsoft.com/office/drawing/2014/main" id="{0EF60E54-3A3C-4343-9D25-C96A5D8B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414"/>
              <a:ext cx="1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60774" name="Text Box 71">
            <a:extLst>
              <a:ext uri="{FF2B5EF4-FFF2-40B4-BE49-F238E27FC236}">
                <a16:creationId xmlns:a16="http://schemas.microsoft.com/office/drawing/2014/main" id="{55B9139F-594E-4795-BED7-80AC1948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824163"/>
            <a:ext cx="28797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Trace_path(PRED,i,j</a:t>
            </a:r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k=j;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output k;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</a:t>
            </a:r>
            <a:r>
              <a:rPr lang="en-US" altLang="zh-TW" sz="1900" b="1">
                <a:ea typeface="新細明體" panose="02020500000000000000" pitchFamily="18" charset="-120"/>
              </a:rPr>
              <a:t>while</a:t>
            </a:r>
            <a:r>
              <a:rPr lang="en-US" altLang="zh-TW" sz="1900">
                <a:ea typeface="新細明體" panose="02020500000000000000" pitchFamily="18" charset="-120"/>
              </a:rPr>
              <a:t>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ea typeface="新細明體" panose="02020500000000000000" pitchFamily="18" charset="-120"/>
              </a:rPr>
              <a:t> ≠ i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k=PRED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ea typeface="新細明體" panose="02020500000000000000" pitchFamily="18" charset="-120"/>
              </a:rPr>
              <a:t>;</a:t>
            </a:r>
            <a:br>
              <a:rPr lang="en-US" altLang="zh-TW" sz="1900">
                <a:ea typeface="新細明體" panose="02020500000000000000" pitchFamily="18" charset="-120"/>
              </a:rPr>
            </a:br>
            <a:r>
              <a:rPr lang="en-US" altLang="zh-TW" sz="1900">
                <a:ea typeface="新細明體" panose="02020500000000000000" pitchFamily="18" charset="-120"/>
              </a:rPr>
              <a:t>	output k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output i     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60775" name="Text Box 72">
            <a:extLst>
              <a:ext uri="{FF2B5EF4-FFF2-40B4-BE49-F238E27FC236}">
                <a16:creationId xmlns:a16="http://schemas.microsoft.com/office/drawing/2014/main" id="{8C2415F1-A107-4C9D-8912-4C86E8152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01989"/>
            <a:ext cx="5008102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trace path 1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ea typeface="新細明體" panose="02020500000000000000" pitchFamily="18" charset="-120"/>
              </a:rPr>
              <a:t>:   i=1,j=4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k=j=4 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output 4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Since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14</a:t>
            </a:r>
            <a:r>
              <a:rPr lang="en-US" altLang="zh-TW" sz="1900">
                <a:ea typeface="新細明體" panose="02020500000000000000" pitchFamily="18" charset="-120"/>
              </a:rPr>
              <a:t>=5 ≠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k=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14</a:t>
            </a:r>
            <a:r>
              <a:rPr lang="en-US" altLang="zh-TW" sz="1900">
                <a:ea typeface="新細明體" panose="02020500000000000000" pitchFamily="18" charset="-120"/>
              </a:rPr>
              <a:t>=5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output 5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Since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15</a:t>
            </a:r>
            <a:r>
              <a:rPr lang="en-US" altLang="zh-TW" sz="1900">
                <a:ea typeface="新細明體" panose="02020500000000000000" pitchFamily="18" charset="-120"/>
              </a:rPr>
              <a:t>=1 =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output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Thus we obtain 4</a:t>
            </a:r>
            <a:r>
              <a:rPr lang="en-US" altLang="zh-TW" sz="1900">
                <a:ea typeface="新細明體" panose="02020500000000000000" pitchFamily="18" charset="-120"/>
                <a:sym typeface="Wingdings" panose="05000000000000000000" pitchFamily="2" charset="2"/>
              </a:rPr>
              <a:t>51 as the shortest path</a:t>
            </a:r>
            <a:endParaRPr lang="en-US" altLang="zh-TW" sz="1900">
              <a:ea typeface="新細明體" panose="02020500000000000000" pitchFamily="18" charset="-120"/>
            </a:endParaRPr>
          </a:p>
        </p:txBody>
      </p:sp>
      <p:sp>
        <p:nvSpPr>
          <p:cNvPr id="160776" name="Text Box 75">
            <a:extLst>
              <a:ext uri="{FF2B5EF4-FFF2-40B4-BE49-F238E27FC236}">
                <a16:creationId xmlns:a16="http://schemas.microsoft.com/office/drawing/2014/main" id="{14D32C16-93C1-42B0-91B7-92BC897C9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4">
            <a:extLst>
              <a:ext uri="{FF2B5EF4-FFF2-40B4-BE49-F238E27FC236}">
                <a16:creationId xmlns:a16="http://schemas.microsoft.com/office/drawing/2014/main" id="{8BE0B367-69B5-481B-B16D-3DBE7C79E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DF70D8-0530-4DA3-AC32-207CE8D220D3}" type="slidenum">
              <a:rPr lang="zh-TW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0ABBFEE-0243-4090-83CF-9329475DD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Breadth-First Search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C6EBDAC-BB33-482E-9E5B-FCCC3667FF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1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reachable from a specific vertex (source), say, s</a:t>
            </a:r>
          </a:p>
        </p:txBody>
      </p:sp>
      <p:sp>
        <p:nvSpPr>
          <p:cNvPr id="59397" name="Text Box 13">
            <a:extLst>
              <a:ext uri="{FF2B5EF4-FFF2-40B4-BE49-F238E27FC236}">
                <a16:creationId xmlns:a16="http://schemas.microsoft.com/office/drawing/2014/main" id="{EE7F8010-B1DA-455E-93AC-184F6ED3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1270001"/>
            <a:ext cx="7075488" cy="470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initialization: Set d[v]=</a:t>
            </a:r>
            <a:r>
              <a:rPr lang="en-US" altLang="zh-TW" sz="2000">
                <a:solidFill>
                  <a:srgbClr val="0066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000">
                <a:ea typeface="新細明體" panose="02020500000000000000" pitchFamily="18" charset="-120"/>
              </a:rPr>
              <a:t> for each v in V;   LIST= ∅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   d[s]=0;   pred[s]=NULL;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add s into LIST;</a:t>
            </a:r>
            <a:r>
              <a:rPr lang="en-US" altLang="zh-TW" sz="2000" b="1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while</a:t>
            </a:r>
            <a:r>
              <a:rPr lang="en-US" altLang="zh-TW" sz="2000">
                <a:ea typeface="新細明體" panose="02020500000000000000" pitchFamily="18" charset="-120"/>
              </a:rPr>
              <a:t> LIST is not empty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remove a vertex i from LIST;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while</a:t>
            </a:r>
            <a:r>
              <a:rPr lang="en-US" altLang="zh-TW" sz="2000">
                <a:ea typeface="新細明體" panose="02020500000000000000" pitchFamily="18" charset="-120"/>
              </a:rPr>
              <a:t> there exists an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admissible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edge (i,j)</a:t>
            </a:r>
            <a:endParaRPr lang="en-US" altLang="zh-TW" sz="20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    d[j]=d[i]+1;    pred[j]=i;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    add j into LIST;   mark (i,j) as scanned;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	end while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for</a:t>
            </a:r>
            <a:r>
              <a:rPr lang="en-US" altLang="zh-TW" sz="2000">
                <a:ea typeface="新細明體" panose="02020500000000000000" pitchFamily="18" charset="-120"/>
              </a:rPr>
              <a:t> each vertex i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   tracepath(s,i);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end for</a:t>
            </a:r>
            <a:endParaRPr lang="en-US" altLang="zh-TW" sz="2000" b="1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478230" name="Group 22">
            <a:extLst>
              <a:ext uri="{FF2B5EF4-FFF2-40B4-BE49-F238E27FC236}">
                <a16:creationId xmlns:a16="http://schemas.microsoft.com/office/drawing/2014/main" id="{52260249-2B41-4EAC-8FD5-7BC2BEEC41B1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2568576"/>
            <a:ext cx="2989262" cy="646113"/>
            <a:chOff x="3423" y="1618"/>
            <a:chExt cx="1883" cy="407"/>
          </a:xfrm>
        </p:grpSpPr>
        <p:sp>
          <p:nvSpPr>
            <p:cNvPr id="59419" name="Line 16">
              <a:extLst>
                <a:ext uri="{FF2B5EF4-FFF2-40B4-BE49-F238E27FC236}">
                  <a16:creationId xmlns:a16="http://schemas.microsoft.com/office/drawing/2014/main" id="{0DB8A9B2-328F-47D5-9F78-B26F71A4D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Text Box 17">
              <a:extLst>
                <a:ext uri="{FF2B5EF4-FFF2-40B4-BE49-F238E27FC236}">
                  <a16:creationId xmlns:a16="http://schemas.microsoft.com/office/drawing/2014/main" id="{B3E50BBA-D3B6-4C90-B448-64C17723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618"/>
              <a:ext cx="15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Select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 </a:t>
              </a:r>
            </a:p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Vertex Selection [VS]</a:t>
              </a:r>
            </a:p>
          </p:txBody>
        </p:sp>
      </p:grpSp>
      <p:grpSp>
        <p:nvGrpSpPr>
          <p:cNvPr id="478231" name="Group 23">
            <a:extLst>
              <a:ext uri="{FF2B5EF4-FFF2-40B4-BE49-F238E27FC236}">
                <a16:creationId xmlns:a16="http://schemas.microsoft.com/office/drawing/2014/main" id="{436FD993-1C92-40B8-91C4-9A0F393B3C93}"/>
              </a:ext>
            </a:extLst>
          </p:cNvPr>
          <p:cNvGrpSpPr>
            <a:grpSpLocks/>
          </p:cNvGrpSpPr>
          <p:nvPr/>
        </p:nvGrpSpPr>
        <p:grpSpPr bwMode="auto">
          <a:xfrm>
            <a:off x="7989889" y="3125789"/>
            <a:ext cx="3089275" cy="1049337"/>
            <a:chOff x="3662" y="2218"/>
            <a:chExt cx="1946" cy="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17" name="Object 14">
                  <a:extLst>
                    <a:ext uri="{FF2B5EF4-FFF2-40B4-BE49-F238E27FC236}">
                      <a16:creationId xmlns:a16="http://schemas.microsoft.com/office/drawing/2014/main" id="{DA8A2D52-1756-4251-A465-B44135E826BA}"/>
                    </a:ext>
                  </a:extLst>
                </p:cNvPr>
                <p:cNvSpPr txBox="1"/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59417" name="Object 14">
                  <a:extLst>
                    <a:ext uri="{FF2B5EF4-FFF2-40B4-BE49-F238E27FC236}">
                      <a16:creationId xmlns:a16="http://schemas.microsoft.com/office/drawing/2014/main" id="{DA8A2D52-1756-4251-A465-B44135E82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0755E227-687A-4174-B91E-31FDC830E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33"/>
              <a:ext cx="17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Scan 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Distance Updating [DU]</a:t>
              </a:r>
            </a:p>
          </p:txBody>
        </p:sp>
      </p:grpSp>
      <p:grpSp>
        <p:nvGrpSpPr>
          <p:cNvPr id="478229" name="Group 21">
            <a:extLst>
              <a:ext uri="{FF2B5EF4-FFF2-40B4-BE49-F238E27FC236}">
                <a16:creationId xmlns:a16="http://schemas.microsoft.com/office/drawing/2014/main" id="{F07C6658-215C-4B80-B332-160246750E5A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1238250"/>
            <a:ext cx="2620962" cy="387350"/>
            <a:chOff x="2569" y="780"/>
            <a:chExt cx="1651" cy="244"/>
          </a:xfrm>
        </p:grpSpPr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6A5EC6BE-5EE8-4A60-B239-25808502E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780"/>
              <a:ext cx="14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600" dirty="0">
                  <a:solidFill>
                    <a:srgbClr val="006600"/>
                  </a:solidFill>
                  <a:latin typeface="+mj-lt"/>
                  <a:ea typeface="新細明體" panose="02020500000000000000" pitchFamily="18" charset="-120"/>
                </a:rPr>
                <a:t>M</a:t>
              </a:r>
              <a:r>
                <a:rPr lang="en-US" altLang="zh-TW" sz="1600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 represents infinity (∞)</a:t>
              </a:r>
            </a:p>
          </p:txBody>
        </p:sp>
        <p:sp>
          <p:nvSpPr>
            <p:cNvPr id="59416" name="Line 20">
              <a:extLst>
                <a:ext uri="{FF2B5EF4-FFF2-40B4-BE49-F238E27FC236}">
                  <a16:creationId xmlns:a16="http://schemas.microsoft.com/office/drawing/2014/main" id="{75824300-43F7-4305-9732-8ECC9E9CA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" y="914"/>
              <a:ext cx="210" cy="1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8235" name="Group 27">
            <a:extLst>
              <a:ext uri="{FF2B5EF4-FFF2-40B4-BE49-F238E27FC236}">
                <a16:creationId xmlns:a16="http://schemas.microsoft.com/office/drawing/2014/main" id="{B4F7AB40-34F8-4338-B7CD-CABB82686A97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1938338"/>
            <a:ext cx="1619250" cy="806450"/>
            <a:chOff x="4272" y="1229"/>
            <a:chExt cx="1019" cy="508"/>
          </a:xfrm>
        </p:grpSpPr>
        <p:sp>
          <p:nvSpPr>
            <p:cNvPr id="5" name="Text Box 25">
              <a:extLst>
                <a:ext uri="{FF2B5EF4-FFF2-40B4-BE49-F238E27FC236}">
                  <a16:creationId xmlns:a16="http://schemas.microsoft.com/office/drawing/2014/main" id="{609F6AFA-90D7-48CB-9DA9-C29C5274B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9"/>
              <a:ext cx="10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600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LIST is a </a:t>
              </a:r>
              <a:r>
                <a:rPr lang="en-US" altLang="zh-TW" sz="1600" dirty="0">
                  <a:solidFill>
                    <a:srgbClr val="FF0000"/>
                  </a:solidFill>
                  <a:latin typeface="+mj-lt"/>
                  <a:ea typeface="新細明體" panose="02020500000000000000" pitchFamily="18" charset="-120"/>
                </a:rPr>
                <a:t>queue</a:t>
              </a:r>
              <a:br>
                <a:rPr lang="en-US" altLang="zh-TW" sz="1600" dirty="0">
                  <a:solidFill>
                    <a:srgbClr val="FF0000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600" dirty="0">
                  <a:solidFill>
                    <a:srgbClr val="FF0000"/>
                  </a:solidFill>
                  <a:latin typeface="+mj-lt"/>
                  <a:ea typeface="新細明體" panose="02020500000000000000" pitchFamily="18" charset="-120"/>
                </a:rPr>
                <a:t>              (FIFO)</a:t>
              </a:r>
            </a:p>
          </p:txBody>
        </p:sp>
        <p:sp>
          <p:nvSpPr>
            <p:cNvPr id="59414" name="Line 26">
              <a:extLst>
                <a:ext uri="{FF2B5EF4-FFF2-40B4-BE49-F238E27FC236}">
                  <a16:creationId xmlns:a16="http://schemas.microsoft.com/office/drawing/2014/main" id="{E8A0B6CB-580C-4C3E-BC8E-3F0748683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9402" name="Group 32">
            <a:extLst>
              <a:ext uri="{FF2B5EF4-FFF2-40B4-BE49-F238E27FC236}">
                <a16:creationId xmlns:a16="http://schemas.microsoft.com/office/drawing/2014/main" id="{9F9E4945-AD95-4A22-B28F-559CAD9AA4F6}"/>
              </a:ext>
            </a:extLst>
          </p:cNvPr>
          <p:cNvGrpSpPr>
            <a:grpSpLocks/>
          </p:cNvGrpSpPr>
          <p:nvPr/>
        </p:nvGrpSpPr>
        <p:grpSpPr bwMode="auto">
          <a:xfrm>
            <a:off x="9621839" y="1865313"/>
            <a:ext cx="485775" cy="1052512"/>
            <a:chOff x="5339" y="1326"/>
            <a:chExt cx="307" cy="663"/>
          </a:xfrm>
        </p:grpSpPr>
        <p:sp>
          <p:nvSpPr>
            <p:cNvPr id="59410" name="Rectangle 29">
              <a:extLst>
                <a:ext uri="{FF2B5EF4-FFF2-40B4-BE49-F238E27FC236}">
                  <a16:creationId xmlns:a16="http://schemas.microsoft.com/office/drawing/2014/main" id="{EFBCF0A7-B37E-476A-907A-6FCB2358B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9411" name="Freeform 30">
              <a:extLst>
                <a:ext uri="{FF2B5EF4-FFF2-40B4-BE49-F238E27FC236}">
                  <a16:creationId xmlns:a16="http://schemas.microsoft.com/office/drawing/2014/main" id="{FD398115-F018-4151-8C38-77F00CA54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Freeform 31">
              <a:extLst>
                <a:ext uri="{FF2B5EF4-FFF2-40B4-BE49-F238E27FC236}">
                  <a16:creationId xmlns:a16="http://schemas.microsoft.com/office/drawing/2014/main" id="{0D298670-A88F-4DAD-8899-305C80C4771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509" y="1888"/>
              <a:ext cx="137" cy="101"/>
            </a:xfrm>
            <a:custGeom>
              <a:avLst/>
              <a:gdLst>
                <a:gd name="T0" fmla="*/ 0 w 128"/>
                <a:gd name="T1" fmla="*/ 0 h 100"/>
                <a:gd name="T2" fmla="*/ 1024 w 128"/>
                <a:gd name="T3" fmla="*/ 18 h 100"/>
                <a:gd name="T4" fmla="*/ 1599 w 128"/>
                <a:gd name="T5" fmla="*/ 137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9403" name="Text Box 33">
            <a:extLst>
              <a:ext uri="{FF2B5EF4-FFF2-40B4-BE49-F238E27FC236}">
                <a16:creationId xmlns:a16="http://schemas.microsoft.com/office/drawing/2014/main" id="{A7381B70-82C4-49E7-95B9-7D88BF9F4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59404" name="文字方塊 2">
            <a:extLst>
              <a:ext uri="{FF2B5EF4-FFF2-40B4-BE49-F238E27FC236}">
                <a16:creationId xmlns:a16="http://schemas.microsoft.com/office/drawing/2014/main" id="{9F3DA2D0-2AE7-4C07-A0BB-D2E5DAC3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3163889"/>
            <a:ext cx="19240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Admissible edge/arc</a:t>
            </a:r>
          </a:p>
          <a:p>
            <a:endParaRPr lang="en-US" altLang="zh-TW" sz="14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endParaRPr lang="en-US" altLang="zh-TW" sz="14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visited        </a:t>
            </a:r>
            <a:r>
              <a:rPr lang="en-US" altLang="zh-TW" sz="1400" b="1">
                <a:solidFill>
                  <a:srgbClr val="006600"/>
                </a:solidFill>
                <a:ea typeface="新細明體" panose="02020500000000000000" pitchFamily="18" charset="-120"/>
              </a:rPr>
              <a:t>unvisited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05" name="Oval 150">
            <a:extLst>
              <a:ext uri="{FF2B5EF4-FFF2-40B4-BE49-F238E27FC236}">
                <a16:creationId xmlns:a16="http://schemas.microsoft.com/office/drawing/2014/main" id="{A844E8BC-89F1-49C9-8E07-320F2AAF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346075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59406" name="Oval 176">
            <a:extLst>
              <a:ext uri="{FF2B5EF4-FFF2-40B4-BE49-F238E27FC236}">
                <a16:creationId xmlns:a16="http://schemas.microsoft.com/office/drawing/2014/main" id="{1A76FA25-BCDA-4FD8-B066-AA4F94DE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346075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59407" name="Line 198">
            <a:extLst>
              <a:ext uri="{FF2B5EF4-FFF2-40B4-BE49-F238E27FC236}">
                <a16:creationId xmlns:a16="http://schemas.microsoft.com/office/drawing/2014/main" id="{7208B943-C3AD-4E4E-B7BD-AA9136FE9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3" y="3627439"/>
            <a:ext cx="59690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8" name="文字方塊 1">
            <a:extLst>
              <a:ext uri="{FF2B5EF4-FFF2-40B4-BE49-F238E27FC236}">
                <a16:creationId xmlns:a16="http://schemas.microsoft.com/office/drawing/2014/main" id="{C875DC0E-69B3-4B05-BE6B-3D1583DB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5543550"/>
            <a:ext cx="1882775" cy="40005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BFS Animation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09" name="文字方塊 1">
            <a:extLst>
              <a:ext uri="{FF2B5EF4-FFF2-40B4-BE49-F238E27FC236}">
                <a16:creationId xmlns:a16="http://schemas.microsoft.com/office/drawing/2014/main" id="{08A7CB90-18A4-428E-B62B-F5B13BE5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1" y="3983039"/>
            <a:ext cx="677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d[j]=</a:t>
            </a:r>
            <a:r>
              <a:rPr lang="en-US" altLang="zh-TW" sz="1400">
                <a:solidFill>
                  <a:srgbClr val="006600"/>
                </a:solidFill>
                <a:ea typeface="新細明體" panose="02020500000000000000" pitchFamily="18" charset="-120"/>
              </a:rPr>
              <a:t>M</a:t>
            </a:r>
            <a:endParaRPr lang="zh-TW" altLang="en-US" sz="1400">
              <a:solidFill>
                <a:srgbClr val="0066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編號版面配置區 3">
            <a:extLst>
              <a:ext uri="{FF2B5EF4-FFF2-40B4-BE49-F238E27FC236}">
                <a16:creationId xmlns:a16="http://schemas.microsoft.com/office/drawing/2014/main" id="{F3C934DF-4F74-4FAD-AA62-8000258F7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CF7E30-3BFC-44B8-8F90-7E7A124C1C59}" type="slidenum">
              <a:rPr lang="zh-TW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2643" name="圖片 4">
            <a:extLst>
              <a:ext uri="{FF2B5EF4-FFF2-40B4-BE49-F238E27FC236}">
                <a16:creationId xmlns:a16="http://schemas.microsoft.com/office/drawing/2014/main" id="{A8A4DB44-733B-4BBC-BC99-AE53359F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4" y="1001714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圖片 5">
            <a:extLst>
              <a:ext uri="{FF2B5EF4-FFF2-40B4-BE49-F238E27FC236}">
                <a16:creationId xmlns:a16="http://schemas.microsoft.com/office/drawing/2014/main" id="{9254B5AF-CAB5-4C4D-B892-C511E6DC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4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圖片 6">
            <a:extLst>
              <a:ext uri="{FF2B5EF4-FFF2-40B4-BE49-F238E27FC236}">
                <a16:creationId xmlns:a16="http://schemas.microsoft.com/office/drawing/2014/main" id="{48D806CA-D387-4208-96A0-E1E02085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9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 Box 12">
            <a:extLst>
              <a:ext uri="{FF2B5EF4-FFF2-40B4-BE49-F238E27FC236}">
                <a16:creationId xmlns:a16="http://schemas.microsoft.com/office/drawing/2014/main" id="{CE9EEDAB-0526-4CD7-B733-B83DA543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BE57EA-EE22-43BF-AB8A-3C0BDF5E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990601"/>
            <a:ext cx="30289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4613C7D-607B-4755-B3D8-0164FB12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001713"/>
            <a:ext cx="41275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CD5B6F-454D-4A54-9BEA-D1F5BA23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538" y="923926"/>
            <a:ext cx="17907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43">
            <a:extLst>
              <a:ext uri="{FF2B5EF4-FFF2-40B4-BE49-F238E27FC236}">
                <a16:creationId xmlns:a16="http://schemas.microsoft.com/office/drawing/2014/main" id="{8E188C38-62B5-498E-9DE8-6CBFB43A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1" y="3556000"/>
            <a:ext cx="26019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群組 46">
            <a:extLst>
              <a:ext uri="{FF2B5EF4-FFF2-40B4-BE49-F238E27FC236}">
                <a16:creationId xmlns:a16="http://schemas.microsoft.com/office/drawing/2014/main" id="{E229B443-BEAA-4B36-9C11-CD652B33CEE4}"/>
              </a:ext>
            </a:extLst>
          </p:cNvPr>
          <p:cNvGrpSpPr>
            <a:grpSpLocks/>
          </p:cNvGrpSpPr>
          <p:nvPr/>
        </p:nvGrpSpPr>
        <p:grpSpPr bwMode="auto">
          <a:xfrm>
            <a:off x="3843339" y="4495801"/>
            <a:ext cx="4625975" cy="1452563"/>
            <a:chOff x="252413" y="4871027"/>
            <a:chExt cx="4625908" cy="1451212"/>
          </a:xfrm>
        </p:grpSpPr>
        <p:pic>
          <p:nvPicPr>
            <p:cNvPr id="112654" name="圖片 44">
              <a:extLst>
                <a:ext uri="{FF2B5EF4-FFF2-40B4-BE49-F238E27FC236}">
                  <a16:creationId xmlns:a16="http://schemas.microsoft.com/office/drawing/2014/main" id="{60ECB7C8-E84A-4F3F-89EC-14E50B299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3" y="4871027"/>
              <a:ext cx="3566615" cy="145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5" name="圖片 45">
              <a:extLst>
                <a:ext uri="{FF2B5EF4-FFF2-40B4-BE49-F238E27FC236}">
                  <a16:creationId xmlns:a16="http://schemas.microsoft.com/office/drawing/2014/main" id="{B3ED2A26-821E-46C2-BA10-8A15F933F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88" y="5502910"/>
              <a:ext cx="1019033" cy="65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B42F7218-23F9-47D9-8421-FA4D75699608}"/>
                  </a:ext>
                </a:extLst>
              </p14:cNvPr>
              <p14:cNvContentPartPr/>
              <p14:nvPr/>
            </p14:nvContentPartPr>
            <p14:xfrm>
              <a:off x="8931031" y="5164578"/>
              <a:ext cx="1895760" cy="12441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B42F7218-23F9-47D9-8421-FA4D756996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21671" y="5155218"/>
                <a:ext cx="1914480" cy="1262880"/>
              </a:xfrm>
              <a:prstGeom prst="rect">
                <a:avLst/>
              </a:prstGeom>
            </p:spPr>
          </p:pic>
        </mc:Fallback>
      </mc:AlternateContent>
      <p:sp>
        <p:nvSpPr>
          <p:cNvPr id="112653" name="標題 1">
            <a:extLst>
              <a:ext uri="{FF2B5EF4-FFF2-40B4-BE49-F238E27FC236}">
                <a16:creationId xmlns:a16="http://schemas.microsoft.com/office/drawing/2014/main" id="{61781469-7503-4B37-BF82-80DF12F0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1" y="0"/>
            <a:ext cx="8823325" cy="77152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Exercise of BFS </a:t>
            </a:r>
            <a:r>
              <a:rPr lang="en-US" altLang="zh-TW" sz="2400" dirty="0">
                <a:ea typeface="新細明體" panose="02020500000000000000" pitchFamily="18" charset="-120"/>
              </a:rPr>
              <a:t>(ANS)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投影片編號版面配置區 4">
            <a:extLst>
              <a:ext uri="{FF2B5EF4-FFF2-40B4-BE49-F238E27FC236}">
                <a16:creationId xmlns:a16="http://schemas.microsoft.com/office/drawing/2014/main" id="{F1ABDE7D-D529-42E9-9CAA-8065736D6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511825-253D-4090-AD60-C0A2BF6A1CC7}" type="slidenum">
              <a:rPr lang="zh-TW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21F18B5-FCC6-4D40-8369-4394D023E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3975" y="-1"/>
            <a:ext cx="9202016" cy="810491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ea typeface="新細明體" panose="02020500000000000000" pitchFamily="18" charset="-120"/>
              </a:rPr>
              <a:t>Complexity of Breadth-First Search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74654D6-4CB9-461A-B79E-C4B2BFD0BC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23976" y="998538"/>
            <a:ext cx="9725025" cy="5410200"/>
          </a:xfrm>
        </p:spPr>
        <p:txBody>
          <a:bodyPr/>
          <a:lstStyle/>
          <a:p>
            <a:pPr marL="0" indent="0"/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Scan vertex i</a:t>
            </a:r>
            <a:r>
              <a:rPr lang="en-US" altLang="zh-TW" sz="2400" b="1" dirty="0">
                <a:ea typeface="新細明體" panose="02020500000000000000" pitchFamily="18" charset="-120"/>
              </a:rPr>
              <a:t>: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scan all the edges (</a:t>
            </a:r>
            <a:r>
              <a:rPr lang="en-US" altLang="zh-TW" sz="2000" dirty="0" err="1"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ea typeface="新細明體" panose="02020500000000000000" pitchFamily="18" charset="-120"/>
              </a:rPr>
              <a:t>) connecting vertex </a:t>
            </a:r>
            <a:r>
              <a:rPr lang="en-US" altLang="zh-TW" sz="2000" dirty="0" err="1">
                <a:ea typeface="新細明體" panose="02020500000000000000" pitchFamily="18" charset="-120"/>
              </a:rPr>
              <a:t>i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4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b="1" dirty="0">
                <a:ea typeface="新細明體" panose="02020500000000000000" pitchFamily="18" charset="-120"/>
              </a:rPr>
              <a:t>: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check whether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d[j]=M</a:t>
            </a:r>
            <a:r>
              <a:rPr lang="en-US" altLang="zh-TW" sz="2000" dirty="0">
                <a:ea typeface="新細明體" panose="02020500000000000000" pitchFamily="18" charset="-120"/>
              </a:rPr>
              <a:t> ,i.e.,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 is admissible</a:t>
            </a:r>
            <a:r>
              <a:rPr lang="en-US" altLang="zh-TW" sz="2000" dirty="0">
                <a:ea typeface="新細明體" panose="02020500000000000000" pitchFamily="18" charset="-120"/>
              </a:rPr>
              <a:t>, or not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if yes, update distance label &amp; predecessor of vertex j, and then add j into LIST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      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d[j]=d[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]+1</a:t>
            </a:r>
            <a:r>
              <a:rPr lang="en-US" altLang="zh-TW" sz="2000" dirty="0">
                <a:ea typeface="新細明體" panose="02020500000000000000" pitchFamily="18" charset="-120"/>
              </a:rPr>
              <a:t>;                      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[j]=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;                     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add j into LIST 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(Queue)</a:t>
            </a:r>
            <a:r>
              <a:rPr lang="en-US" altLang="zh-TW" sz="2000" dirty="0">
                <a:ea typeface="新細明體" panose="02020500000000000000" pitchFamily="18" charset="-120"/>
              </a:rPr>
              <a:t>;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Two major operations:</a:t>
            </a: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Vertex Selection [VS]</a:t>
            </a:r>
            <a:r>
              <a:rPr lang="en-US" altLang="zh-TW" sz="2000" b="1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ea typeface="新細明體" panose="02020500000000000000" pitchFamily="18" charset="-120"/>
              </a:rPr>
              <a:t>each vertex is selected to be scanned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exactly once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	   i.e. total # of vertex selection operations 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|V|</a:t>
            </a: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Distance Update [DS]</a:t>
            </a:r>
            <a:r>
              <a:rPr lang="en-US" altLang="zh-TW" sz="2000" b="1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ea typeface="新細明體" panose="02020500000000000000" pitchFamily="18" charset="-120"/>
              </a:rPr>
              <a:t>each edge is scanned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exactly twice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(undirected)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i.e., total # of edge scanning operations 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2|E|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(undirected)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during these 2|E| scanning, at most |E| of them perform distance updating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Complexity: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O(|V|+|E|) </a:t>
            </a:r>
            <a:r>
              <a:rPr lang="en-US" altLang="zh-TW" sz="2000" dirty="0">
                <a:ea typeface="新細明體" panose="02020500000000000000" pitchFamily="18" charset="-120"/>
              </a:rPr>
              <a:t>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O(|E|)  </a:t>
            </a:r>
            <a:r>
              <a:rPr lang="en-US" altLang="zh-TW" sz="2000" dirty="0">
                <a:ea typeface="新細明體" panose="02020500000000000000" pitchFamily="18" charset="-120"/>
              </a:rPr>
              <a:t>if using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Adj.L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. </a:t>
            </a:r>
            <a:r>
              <a:rPr lang="en-US" altLang="zh-TW" sz="2000" dirty="0">
                <a:ea typeface="新細明體" panose="02020500000000000000" pitchFamily="18" charset="-120"/>
              </a:rPr>
              <a:t>(or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if using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Adj.M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usually O(|E|) = O(|V|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but O(|E|) is a better approximation</a:t>
            </a:r>
          </a:p>
        </p:txBody>
      </p:sp>
      <p:sp>
        <p:nvSpPr>
          <p:cNvPr id="114693" name="Text Box 12">
            <a:extLst>
              <a:ext uri="{FF2B5EF4-FFF2-40B4-BE49-F238E27FC236}">
                <a16:creationId xmlns:a16="http://schemas.microsoft.com/office/drawing/2014/main" id="{5214308E-0072-446B-BC41-09247189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編號版面配置區 4">
            <a:extLst>
              <a:ext uri="{FF2B5EF4-FFF2-40B4-BE49-F238E27FC236}">
                <a16:creationId xmlns:a16="http://schemas.microsoft.com/office/drawing/2014/main" id="{05773270-61C8-49FB-BF7D-04341AE2E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47272B6-52B5-4B72-A939-76A076780995}" type="slidenum">
              <a:rPr lang="zh-TW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57C42AE-C5FF-409C-A3FB-0C10D8C2A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601201" cy="801688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More about Breadth-First Search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581A1562-68AD-414D-B182-35ED1E1FD5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1114" y="900113"/>
            <a:ext cx="9767887" cy="5410200"/>
          </a:xfrm>
        </p:spPr>
        <p:txBody>
          <a:bodyPr/>
          <a:lstStyle/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How to select a vertex from LIST?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	Queue: FIFO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How to trace a path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s to </a:t>
            </a:r>
            <a:r>
              <a:rPr lang="en-US" altLang="zh-TW" sz="24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?</a:t>
            </a: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 from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 continue to print, backtrack to its predecessor, until </a:t>
            </a:r>
            <a:r>
              <a:rPr lang="en-US" altLang="zh-TW" sz="2400" i="1" dirty="0">
                <a:ea typeface="新細明體" panose="02020500000000000000" pitchFamily="18" charset="-120"/>
              </a:rPr>
              <a:t>s</a:t>
            </a: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Why the d[j] represents the shortest distance from s to j?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math. induction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71723623-13F2-4A33-A636-1E6D10D1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2654300"/>
            <a:ext cx="287972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output i;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while</a:t>
            </a:r>
            <a:r>
              <a:rPr lang="en-US" altLang="zh-TW" sz="2000">
                <a:ea typeface="新細明體" panose="02020500000000000000" pitchFamily="18" charset="-120"/>
              </a:rPr>
              <a:t> pred[i] </a:t>
            </a:r>
            <a:r>
              <a:rPr lang="en-US" altLang="zh-TW" sz="1400">
                <a:ea typeface="新細明體" panose="02020500000000000000" pitchFamily="18" charset="-120"/>
              </a:rPr>
              <a:t>≠</a:t>
            </a:r>
            <a:r>
              <a:rPr lang="en-US" altLang="zh-TW" sz="2000">
                <a:ea typeface="新細明體" panose="02020500000000000000" pitchFamily="18" charset="-120"/>
              </a:rPr>
              <a:t> s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i=pred[i];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output i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output s     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481288" name="Group 8">
            <a:extLst>
              <a:ext uri="{FF2B5EF4-FFF2-40B4-BE49-F238E27FC236}">
                <a16:creationId xmlns:a16="http://schemas.microsoft.com/office/drawing/2014/main" id="{4D0EC4FA-8D87-4DE5-B5CA-9A2FB4E79203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3284538"/>
            <a:ext cx="6070600" cy="646112"/>
            <a:chOff x="2615" y="1988"/>
            <a:chExt cx="3824" cy="407"/>
          </a:xfrm>
        </p:grpSpPr>
        <p:sp>
          <p:nvSpPr>
            <p:cNvPr id="116744" name="Text Box 6">
              <a:extLst>
                <a:ext uri="{FF2B5EF4-FFF2-40B4-BE49-F238E27FC236}">
                  <a16:creationId xmlns:a16="http://schemas.microsoft.com/office/drawing/2014/main" id="{CB017E70-C8D7-4AF9-8F46-B97AC029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1988"/>
              <a:ext cx="351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ea typeface="新細明體" panose="02020500000000000000" pitchFamily="18" charset="-120"/>
                </a:rPr>
                <a:t>This prints out the path from s to i in a </a:t>
              </a:r>
              <a:r>
                <a:rPr lang="en-US" altLang="zh-TW" sz="1800">
                  <a:solidFill>
                    <a:srgbClr val="008000"/>
                  </a:solidFill>
                  <a:ea typeface="新細明體" panose="02020500000000000000" pitchFamily="18" charset="-120"/>
                </a:rPr>
                <a:t>reverse order</a:t>
              </a:r>
              <a:r>
                <a:rPr lang="en-US" altLang="zh-TW" sz="1400">
                  <a:solidFill>
                    <a:schemeClr val="accent2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sz="1400">
                  <a:ea typeface="新細明體" panose="02020500000000000000" pitchFamily="18" charset="-120"/>
                </a:rPr>
                <a:t> </a:t>
              </a:r>
              <a:br>
                <a:rPr lang="en-US" altLang="zh-TW" sz="18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>
                  <a:solidFill>
                    <a:schemeClr val="accent2"/>
                  </a:solidFill>
                  <a:ea typeface="新細明體" panose="02020500000000000000" pitchFamily="18" charset="-120"/>
                </a:rPr>
                <a:t>Complexity : </a:t>
              </a: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O(|V|)</a:t>
              </a:r>
            </a:p>
          </p:txBody>
        </p:sp>
        <p:sp>
          <p:nvSpPr>
            <p:cNvPr id="116745" name="Line 7">
              <a:extLst>
                <a:ext uri="{FF2B5EF4-FFF2-40B4-BE49-F238E27FC236}">
                  <a16:creationId xmlns:a16="http://schemas.microsoft.com/office/drawing/2014/main" id="{FECA127D-1989-47D0-A7AB-66C61C9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5" y="2103"/>
              <a:ext cx="3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6743" name="Text Box 11">
            <a:extLst>
              <a:ext uri="{FF2B5EF4-FFF2-40B4-BE49-F238E27FC236}">
                <a16:creationId xmlns:a16="http://schemas.microsoft.com/office/drawing/2014/main" id="{0C8CF693-3672-486D-BF40-EBFC88C0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編號版面配置區 4">
            <a:extLst>
              <a:ext uri="{FF2B5EF4-FFF2-40B4-BE49-F238E27FC236}">
                <a16:creationId xmlns:a16="http://schemas.microsoft.com/office/drawing/2014/main" id="{1CF1AAF9-0AD0-43D3-ABF6-8202176A6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453BA7B-CE30-4685-A9AE-C7041B323FD5}" type="slidenum">
              <a:rPr lang="zh-TW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288BA55-7462-44AF-8294-7AA96E49A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564" y="-1"/>
            <a:ext cx="8897937" cy="822325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ea typeface="新細明體" panose="02020500000000000000" pitchFamily="18" charset="-120"/>
              </a:rPr>
              <a:t>Shortest Path on Weighted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8" name="Rectangle 3">
                <a:extLst>
                  <a:ext uri="{FF2B5EF4-FFF2-40B4-BE49-F238E27FC236}">
                    <a16:creationId xmlns:a16="http://schemas.microsoft.com/office/drawing/2014/main" id="{C166136E-7C04-4E17-A685-C0BA4809974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325563" y="992188"/>
                <a:ext cx="9669462" cy="54102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Distance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on a weighted graph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  = Sum of edge lengths of an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shortest path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p 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)∈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4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Negative cycle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: a cycle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C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with negative total weights,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)∈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&lt;0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If there is a path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that contains a negative cycle</a:t>
                </a:r>
                <a:br>
                  <a:rPr lang="en-US" altLang="zh-TW" sz="2400" dirty="0">
                    <a:ea typeface="新細明體" panose="02020500000000000000" pitchFamily="18" charset="-120"/>
                  </a:rPr>
                </a:br>
                <a:r>
                  <a:rPr lang="en-US" altLang="zh-TW" sz="2400" dirty="0">
                    <a:ea typeface="新細明體" panose="02020500000000000000" pitchFamily="18" charset="-120"/>
                  </a:rPr>
                  <a:t>then there exists 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NO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shortest path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000" dirty="0">
                    <a:ea typeface="新細明體" panose="02020500000000000000" pitchFamily="18" charset="-120"/>
                  </a:rPr>
                  <a:t> 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Assuming 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no negative cycle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: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If there exists a shortest path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br>
                  <a:rPr lang="en-US" altLang="zh-TW" sz="2400" dirty="0">
                    <a:ea typeface="新細明體" panose="02020500000000000000" pitchFamily="18" charset="-120"/>
                  </a:rPr>
                </a:br>
                <a:r>
                  <a:rPr lang="en-US" altLang="zh-TW" sz="2400" dirty="0">
                    <a:ea typeface="新細明體" panose="02020500000000000000" pitchFamily="18" charset="-120"/>
                  </a:rPr>
                  <a:t>then we can assume such a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-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path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simple path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	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4.4   every u-v path contains a u-v simple path)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Shortest path problems:</a:t>
                </a:r>
                <a:br>
                  <a:rPr lang="en-US" altLang="zh-TW" sz="2400" dirty="0">
                    <a:ea typeface="新細明體" panose="02020500000000000000" pitchFamily="18" charset="-120"/>
                  </a:rPr>
                </a:br>
                <a:r>
                  <a:rPr lang="en-US" altLang="zh-TW" sz="2400" dirty="0">
                    <a:ea typeface="新細明體" panose="02020500000000000000" pitchFamily="18" charset="-120"/>
                  </a:rPr>
                  <a:t> OD</a:t>
                </a:r>
                <a:r>
                  <a:rPr lang="zh-TW" altLang="en-US" sz="24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pairs:        1-1, 1-ALL, ALL-1, ALL-ALL, SOME-SOME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 Edge lengths: Nonnegative edge length vs. negative edge length</a:t>
                </a:r>
              </a:p>
            </p:txBody>
          </p:sp>
        </mc:Choice>
        <mc:Fallback xmlns="">
          <p:sp>
            <p:nvSpPr>
              <p:cNvPr id="118788" name="Rectangle 3">
                <a:extLst>
                  <a:ext uri="{FF2B5EF4-FFF2-40B4-BE49-F238E27FC236}">
                    <a16:creationId xmlns:a16="http://schemas.microsoft.com/office/drawing/2014/main" id="{C166136E-7C04-4E17-A685-C0BA48099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325563" y="992188"/>
                <a:ext cx="9669462" cy="5410200"/>
              </a:xfrm>
              <a:blipFill>
                <a:blip r:embed="rId3"/>
                <a:stretch>
                  <a:fillRect l="-945" t="-5524" r="-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789" name="Text Box 10">
            <a:extLst>
              <a:ext uri="{FF2B5EF4-FFF2-40B4-BE49-F238E27FC236}">
                <a16:creationId xmlns:a16="http://schemas.microsoft.com/office/drawing/2014/main" id="{1CD65EDE-93C2-40CE-8437-3E52F9FA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63214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92" name="物件 2">
                <a:extLst>
                  <a:ext uri="{FF2B5EF4-FFF2-40B4-BE49-F238E27FC236}">
                    <a16:creationId xmlns:a16="http://schemas.microsoft.com/office/drawing/2014/main" id="{3412A2A0-3F55-4608-8D30-D70A98F518DE}"/>
                  </a:ext>
                </a:extLst>
              </p:cNvPr>
              <p:cNvSpPr txBox="1"/>
              <p:nvPr/>
            </p:nvSpPr>
            <p:spPr bwMode="auto">
              <a:xfrm>
                <a:off x="3998155" y="5902110"/>
                <a:ext cx="2062920" cy="4357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8792" name="物件 2">
                <a:extLst>
                  <a:ext uri="{FF2B5EF4-FFF2-40B4-BE49-F238E27FC236}">
                    <a16:creationId xmlns:a16="http://schemas.microsoft.com/office/drawing/2014/main" id="{3412A2A0-3F55-4608-8D30-D70A98F51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155" y="5902110"/>
                <a:ext cx="2062920" cy="435769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793" name="物件 3">
                <a:extLst>
                  <a:ext uri="{FF2B5EF4-FFF2-40B4-BE49-F238E27FC236}">
                    <a16:creationId xmlns:a16="http://schemas.microsoft.com/office/drawing/2014/main" id="{C992EE93-79B6-484A-929A-5ECECAB32D37}"/>
                  </a:ext>
                </a:extLst>
              </p:cNvPr>
              <p:cNvSpPr txBox="1"/>
              <p:nvPr/>
            </p:nvSpPr>
            <p:spPr bwMode="auto">
              <a:xfrm>
                <a:off x="7834531" y="5884126"/>
                <a:ext cx="1644071" cy="4046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zh-TW" alt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8793" name="物件 3">
                <a:extLst>
                  <a:ext uri="{FF2B5EF4-FFF2-40B4-BE49-F238E27FC236}">
                    <a16:creationId xmlns:a16="http://schemas.microsoft.com/office/drawing/2014/main" id="{C992EE93-79B6-484A-929A-5ECECAB3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4531" y="5884126"/>
                <a:ext cx="1644071" cy="404610"/>
              </a:xfrm>
              <a:prstGeom prst="rect">
                <a:avLst/>
              </a:prstGeom>
              <a:blipFill>
                <a:blip r:embed="rId5"/>
                <a:stretch>
                  <a:fillRect b="-1492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編號版面配置區 4">
            <a:extLst>
              <a:ext uri="{FF2B5EF4-FFF2-40B4-BE49-F238E27FC236}">
                <a16:creationId xmlns:a16="http://schemas.microsoft.com/office/drawing/2014/main" id="{204AAB13-2A61-4978-985C-8AA969CEA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840593-EAE5-4D5C-ABD3-3321EABBAFC7}" type="slidenum">
              <a:rPr lang="zh-TW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E14BA6C-8A89-4EB6-809B-480B5521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Shortest Path Problems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DD205173-AFD2-4C24-9CE0-82D5089681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58901" y="977900"/>
            <a:ext cx="9097963" cy="5410200"/>
          </a:xfrm>
        </p:spPr>
        <p:txBody>
          <a:bodyPr/>
          <a:lstStyle/>
          <a:p>
            <a:pPr marL="0" indent="0">
              <a:buFontTx/>
              <a:buChar char="•"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 Single Source Shortest Path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(SSSP)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Nonnegative Edge Cost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LS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General Edge Cost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LC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endParaRPr lang="en-US" altLang="zh-TW" sz="24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 All Pairs Shortest Paths (APSP)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Combinatorial Type Algorithms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repeated SSSP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Algebraic Type Algorithms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FW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LP Type Algorithms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Network simplex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defRPr/>
            </a:pPr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 Multiple Pairs Shortest Paths (MPSP)</a:t>
            </a:r>
          </a:p>
          <a:p>
            <a:pPr lvl="1" indent="-342900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May be done by APSP (overkill)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  <a:defRPr/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83333" name="Group 5">
            <a:extLst>
              <a:ext uri="{FF2B5EF4-FFF2-40B4-BE49-F238E27FC236}">
                <a16:creationId xmlns:a16="http://schemas.microsoft.com/office/drawing/2014/main" id="{3F39686B-C205-4207-8960-BFDADB3581F2}"/>
              </a:ext>
            </a:extLst>
          </p:cNvPr>
          <p:cNvGraphicFramePr>
            <a:graphicFrameLocks noGrp="1"/>
          </p:cNvGraphicFramePr>
          <p:nvPr/>
        </p:nvGraphicFramePr>
        <p:xfrm>
          <a:off x="7394575" y="1187450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371" name="Group 43">
            <a:extLst>
              <a:ext uri="{FF2B5EF4-FFF2-40B4-BE49-F238E27FC236}">
                <a16:creationId xmlns:a16="http://schemas.microsoft.com/office/drawing/2014/main" id="{7EA43CC3-0398-4DFF-B2BD-DC21356F7208}"/>
              </a:ext>
            </a:extLst>
          </p:cNvPr>
          <p:cNvGraphicFramePr>
            <a:graphicFrameLocks noGrp="1"/>
          </p:cNvGraphicFramePr>
          <p:nvPr/>
        </p:nvGraphicFramePr>
        <p:xfrm>
          <a:off x="8940800" y="1185863"/>
          <a:ext cx="1041400" cy="1069976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09" name="Group 81">
            <a:extLst>
              <a:ext uri="{FF2B5EF4-FFF2-40B4-BE49-F238E27FC236}">
                <a16:creationId xmlns:a16="http://schemas.microsoft.com/office/drawing/2014/main" id="{59D0608C-5445-4DB1-AD9E-191F796B2D75}"/>
              </a:ext>
            </a:extLst>
          </p:cNvPr>
          <p:cNvGraphicFramePr>
            <a:graphicFrameLocks noGrp="1"/>
          </p:cNvGraphicFramePr>
          <p:nvPr/>
        </p:nvGraphicFramePr>
        <p:xfrm>
          <a:off x="8228013" y="2947988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47" name="Group 119">
            <a:extLst>
              <a:ext uri="{FF2B5EF4-FFF2-40B4-BE49-F238E27FC236}">
                <a16:creationId xmlns:a16="http://schemas.microsoft.com/office/drawing/2014/main" id="{07394AE3-7991-437D-A0AD-1AA57F081761}"/>
              </a:ext>
            </a:extLst>
          </p:cNvPr>
          <p:cNvGraphicFramePr>
            <a:graphicFrameLocks noGrp="1"/>
          </p:cNvGraphicFramePr>
          <p:nvPr/>
        </p:nvGraphicFramePr>
        <p:xfrm>
          <a:off x="7427913" y="4824413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85" name="Group 157">
            <a:extLst>
              <a:ext uri="{FF2B5EF4-FFF2-40B4-BE49-F238E27FC236}">
                <a16:creationId xmlns:a16="http://schemas.microsoft.com/office/drawing/2014/main" id="{99CF4596-C0F8-4084-892D-29BA4753CE2B}"/>
              </a:ext>
            </a:extLst>
          </p:cNvPr>
          <p:cNvGraphicFramePr>
            <a:graphicFrameLocks noGrp="1"/>
          </p:cNvGraphicFramePr>
          <p:nvPr/>
        </p:nvGraphicFramePr>
        <p:xfrm>
          <a:off x="8813800" y="4838700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027" name="Rectangle 195">
            <a:extLst>
              <a:ext uri="{FF2B5EF4-FFF2-40B4-BE49-F238E27FC236}">
                <a16:creationId xmlns:a16="http://schemas.microsoft.com/office/drawing/2014/main" id="{D9EB104C-C69C-4975-A5A3-7E808C8F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831850"/>
            <a:ext cx="754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1028" name="Text Box 198">
            <a:extLst>
              <a:ext uri="{FF2B5EF4-FFF2-40B4-BE49-F238E27FC236}">
                <a16:creationId xmlns:a16="http://schemas.microsoft.com/office/drawing/2014/main" id="{C1498321-1511-47EE-80D5-5C88CA01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21029" name="文字方塊 1">
            <a:extLst>
              <a:ext uri="{FF2B5EF4-FFF2-40B4-BE49-F238E27FC236}">
                <a16:creationId xmlns:a16="http://schemas.microsoft.com/office/drawing/2014/main" id="{7C4342A2-1A98-4E13-8272-6731759E5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714" y="909639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1-ALL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0" name="文字方塊 12">
            <a:extLst>
              <a:ext uri="{FF2B5EF4-FFF2-40B4-BE49-F238E27FC236}">
                <a16:creationId xmlns:a16="http://schemas.microsoft.com/office/drawing/2014/main" id="{437F977A-D5D1-4B3E-95CA-C26FE89F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914401"/>
            <a:ext cx="661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ALL-1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1" name="文字方塊 13">
            <a:extLst>
              <a:ext uri="{FF2B5EF4-FFF2-40B4-BE49-F238E27FC236}">
                <a16:creationId xmlns:a16="http://schemas.microsoft.com/office/drawing/2014/main" id="{7BAAF8B4-C504-47E4-8511-802E2A6F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25" y="2684464"/>
            <a:ext cx="882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ALL-ALL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2" name="文字方塊 14">
            <a:extLst>
              <a:ext uri="{FF2B5EF4-FFF2-40B4-BE49-F238E27FC236}">
                <a16:creationId xmlns:a16="http://schemas.microsoft.com/office/drawing/2014/main" id="{B5EC6D7F-272B-490C-8B46-3C6426FF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925" y="5948364"/>
            <a:ext cx="13017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SOME-SOME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3" name="文字方塊 15">
            <a:extLst>
              <a:ext uri="{FF2B5EF4-FFF2-40B4-BE49-F238E27FC236}">
                <a16:creationId xmlns:a16="http://schemas.microsoft.com/office/drawing/2014/main" id="{9A5B0EE5-AC83-46D7-8200-65A87B0B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475" y="4540251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1-1 * 5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4" name="文字方塊 16">
            <a:extLst>
              <a:ext uri="{FF2B5EF4-FFF2-40B4-BE49-F238E27FC236}">
                <a16:creationId xmlns:a16="http://schemas.microsoft.com/office/drawing/2014/main" id="{E3C2EDB6-3BDB-46CF-B7BA-BB5679B1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538664"/>
            <a:ext cx="1344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ALL-1 + 1-ALL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29" grpId="0"/>
      <p:bldP spid="121030" grpId="0"/>
      <p:bldP spid="121031" grpId="0"/>
      <p:bldP spid="121032" grpId="0"/>
      <p:bldP spid="121033" grpId="0"/>
      <p:bldP spid="12103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72512</TotalTime>
  <Words>5505</Words>
  <Application>Microsoft Office PowerPoint</Application>
  <PresentationFormat>寬螢幕</PresentationFormat>
  <Paragraphs>1405</Paragraphs>
  <Slides>30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Arial Unicode MS</vt:lpstr>
      <vt:lpstr>휴먼모음T</vt:lpstr>
      <vt:lpstr>新細明體</vt:lpstr>
      <vt:lpstr>標楷體</vt:lpstr>
      <vt:lpstr>Arial</vt:lpstr>
      <vt:lpstr>Cambria Math</vt:lpstr>
      <vt:lpstr>Symbol</vt:lpstr>
      <vt:lpstr>Tahoma</vt:lpstr>
      <vt:lpstr>Times New Roman</vt:lpstr>
      <vt:lpstr>Wingdings</vt:lpstr>
      <vt:lpstr>Default Design</vt:lpstr>
      <vt:lpstr>Equation</vt:lpstr>
      <vt:lpstr>PowerPoint 簡報</vt:lpstr>
      <vt:lpstr>Shortest Paths (SP) and Distance</vt:lpstr>
      <vt:lpstr>SP on Unweighted / Unit Graphs</vt:lpstr>
      <vt:lpstr>Breadth-First Search</vt:lpstr>
      <vt:lpstr>Exercise of BFS (ANS)</vt:lpstr>
      <vt:lpstr>Complexity of Breadth-First Search</vt:lpstr>
      <vt:lpstr>More about Breadth-First Search</vt:lpstr>
      <vt:lpstr>Shortest Path on Weighted Graphs</vt:lpstr>
      <vt:lpstr>Shortest Path Problems</vt:lpstr>
      <vt:lpstr>LP form for SSSP Problems</vt:lpstr>
      <vt:lpstr>SSSP LP form Exercise</vt:lpstr>
      <vt:lpstr>More on the Dual of SSSP LP form</vt:lpstr>
      <vt:lpstr>Optimality Condition for SP</vt:lpstr>
      <vt:lpstr>Triple Comparison = Distance Update</vt:lpstr>
      <vt:lpstr>Dijkstra’s Algorithm</vt:lpstr>
      <vt:lpstr>Example of Dijkstra’s Algorithm</vt:lpstr>
      <vt:lpstr>Binary Min-Heap</vt:lpstr>
      <vt:lpstr>More about Binary Min-Heap</vt:lpstr>
      <vt:lpstr>Complexity of Dijkstra’s Algorithm</vt:lpstr>
      <vt:lpstr>Dial’s Implementations of Dijkstra’s algorithm</vt:lpstr>
      <vt:lpstr>Binary Heap &amp; Dial’s implementation-1</vt:lpstr>
      <vt:lpstr>PowerPoint 簡報</vt:lpstr>
      <vt:lpstr>Number of Paths</vt:lpstr>
      <vt:lpstr>Path Algebra</vt:lpstr>
      <vt:lpstr>Compute APSP by C|V|-1 </vt:lpstr>
      <vt:lpstr>Example of Matrix Multiplication</vt:lpstr>
      <vt:lpstr>Floyd-Warshall Algorithm </vt:lpstr>
      <vt:lpstr>Properties of Floyd-Warshall Algorithm</vt:lpstr>
      <vt:lpstr>Example of APSP problems</vt:lpstr>
      <vt:lpstr>Trace Shortest Paths by PRED matrix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xx</cp:lastModifiedBy>
  <cp:revision>612</cp:revision>
  <cp:lastPrinted>2015-11-25T06:10:45Z</cp:lastPrinted>
  <dcterms:created xsi:type="dcterms:W3CDTF">2001-05-13T18:19:15Z</dcterms:created>
  <dcterms:modified xsi:type="dcterms:W3CDTF">2023-04-10T05:52:49Z</dcterms:modified>
</cp:coreProperties>
</file>