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sldIdLst>
    <p:sldId id="591" r:id="rId2"/>
    <p:sldId id="665" r:id="rId3"/>
    <p:sldId id="656" r:id="rId4"/>
    <p:sldId id="658" r:id="rId5"/>
    <p:sldId id="659" r:id="rId6"/>
    <p:sldId id="660" r:id="rId7"/>
    <p:sldId id="661" r:id="rId8"/>
    <p:sldId id="662" r:id="rId9"/>
    <p:sldId id="663" r:id="rId10"/>
    <p:sldId id="664" r:id="rId11"/>
    <p:sldId id="666" r:id="rId12"/>
    <p:sldId id="667" r:id="rId13"/>
    <p:sldId id="668" r:id="rId14"/>
    <p:sldId id="669" r:id="rId15"/>
    <p:sldId id="670" r:id="rId16"/>
    <p:sldId id="671" r:id="rId17"/>
    <p:sldId id="672" r:id="rId18"/>
    <p:sldId id="673" r:id="rId19"/>
    <p:sldId id="674" r:id="rId20"/>
    <p:sldId id="684" r:id="rId21"/>
    <p:sldId id="685" r:id="rId22"/>
    <p:sldId id="592" r:id="rId23"/>
    <p:sldId id="616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06" r:id="rId32"/>
    <p:sldId id="676" r:id="rId33"/>
    <p:sldId id="677" r:id="rId34"/>
    <p:sldId id="678" r:id="rId35"/>
    <p:sldId id="679" r:id="rId36"/>
    <p:sldId id="680" r:id="rId37"/>
    <p:sldId id="681" r:id="rId38"/>
    <p:sldId id="682" r:id="rId39"/>
    <p:sldId id="683" r:id="rId40"/>
    <p:sldId id="630" r:id="rId41"/>
    <p:sldId id="628" r:id="rId42"/>
    <p:sldId id="635" r:id="rId43"/>
    <p:sldId id="636" r:id="rId44"/>
    <p:sldId id="626" r:id="rId45"/>
    <p:sldId id="631" r:id="rId46"/>
    <p:sldId id="634" r:id="rId4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80FFFF"/>
    <a:srgbClr val="0000FF"/>
    <a:srgbClr val="FFCC99"/>
    <a:srgbClr val="006600"/>
    <a:srgbClr val="003300"/>
    <a:srgbClr val="CCFF33"/>
    <a:srgbClr val="D2F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5" autoAdjust="0"/>
    <p:restoredTop sz="93571" autoAdjust="0"/>
  </p:normalViewPr>
  <p:slideViewPr>
    <p:cSldViewPr>
      <p:cViewPr varScale="1">
        <p:scale>
          <a:sx n="110" d="100"/>
          <a:sy n="110" d="100"/>
        </p:scale>
        <p:origin x="616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fld id="{C65075DD-7DA6-47B4-A8B5-F5432C46BB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1900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by </a:t>
            </a:r>
            <a:r>
              <a:rPr lang="zh-TW" altLang="en-US"/>
              <a:t>成大工資管 黃采緹</a:t>
            </a:r>
            <a:r>
              <a:rPr lang="en-US" altLang="zh-TW"/>
              <a:t>, </a:t>
            </a:r>
            <a:r>
              <a:rPr lang="zh-TW" altLang="en-US"/>
              <a:t>黃琮閔</a:t>
            </a:r>
            <a:r>
              <a:rPr lang="en-US" altLang="zh-TW"/>
              <a:t>, </a:t>
            </a:r>
            <a:r>
              <a:rPr lang="zh-TW" altLang="en-US"/>
              <a:t>談胤廷</a:t>
            </a:r>
            <a:r>
              <a:rPr lang="en-US" altLang="zh-TW"/>
              <a:t>, </a:t>
            </a:r>
            <a:r>
              <a:rPr lang="zh-TW" altLang="en-US"/>
              <a:t>林秉錚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7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by </a:t>
            </a:r>
            <a:r>
              <a:rPr lang="zh-TW" altLang="en-US"/>
              <a:t>成大工資管 黃采緹</a:t>
            </a:r>
            <a:r>
              <a:rPr lang="en-US" altLang="zh-TW"/>
              <a:t>, </a:t>
            </a:r>
            <a:r>
              <a:rPr lang="zh-TW" altLang="en-US"/>
              <a:t>黃琮閔</a:t>
            </a:r>
            <a:r>
              <a:rPr lang="en-US" altLang="zh-TW"/>
              <a:t>, </a:t>
            </a:r>
            <a:r>
              <a:rPr lang="zh-TW" altLang="en-US"/>
              <a:t>談胤廷</a:t>
            </a:r>
            <a:r>
              <a:rPr lang="en-US" altLang="zh-TW"/>
              <a:t>, </a:t>
            </a:r>
            <a:r>
              <a:rPr lang="zh-TW" altLang="en-US"/>
              <a:t>林秉錚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1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8B788-E39A-45AB-9923-A29DE5C1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06605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</a:pPr>
            <a:fld id="{860D0498-E1B6-46E4-A46D-C648807100DF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charset="-120"/>
              </a:rPr>
              <a:pPr algn="r" eaLnBrk="1" hangingPunct="1">
                <a:buFontTx/>
                <a:buNone/>
              </a:pPr>
              <a:t>‹#›</a:t>
            </a:fld>
            <a:r>
              <a:rPr kumimoji="0" lang="en-US" altLang="zh-TW" sz="1400" b="1" dirty="0">
                <a:solidFill>
                  <a:srgbClr val="004992"/>
                </a:solidFill>
                <a:latin typeface="Arial" charset="0"/>
                <a:ea typeface="新細明體" charset="-120"/>
              </a:rPr>
              <a:t>/46</a:t>
            </a:r>
            <a:endParaRPr lang="zh-TW" altLang="en-US" sz="1400" dirty="0">
              <a:latin typeface="Arial" charset="0"/>
              <a:ea typeface="新細明體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by </a:t>
            </a:r>
            <a:r>
              <a:rPr lang="zh-TW" altLang="en-US"/>
              <a:t>成大工資管 黃采緹</a:t>
            </a:r>
            <a:r>
              <a:rPr lang="en-US" altLang="zh-TW"/>
              <a:t>, </a:t>
            </a:r>
            <a:r>
              <a:rPr lang="zh-TW" altLang="en-US"/>
              <a:t>黃琮閔</a:t>
            </a:r>
            <a:r>
              <a:rPr lang="en-US" altLang="zh-TW"/>
              <a:t>, </a:t>
            </a:r>
            <a:r>
              <a:rPr lang="zh-TW" altLang="en-US"/>
              <a:t>談胤廷</a:t>
            </a:r>
            <a:r>
              <a:rPr lang="en-US" altLang="zh-TW"/>
              <a:t>, </a:t>
            </a:r>
            <a:r>
              <a:rPr lang="zh-TW" altLang="en-US"/>
              <a:t>林秉錚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57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</a:pPr>
            <a:fld id="{645507E4-5FC2-4D18-8119-CCB86FAD51AA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charset="-120"/>
              </a:rPr>
              <a:pPr algn="r" eaLnBrk="1" hangingPunct="1">
                <a:buFontTx/>
                <a:buNone/>
              </a:pPr>
              <a:t>‹#›</a:t>
            </a:fld>
            <a:r>
              <a:rPr kumimoji="0" lang="en-US" altLang="zh-TW" sz="1400" b="1" dirty="0">
                <a:solidFill>
                  <a:srgbClr val="004992"/>
                </a:solidFill>
                <a:latin typeface="Arial" charset="0"/>
                <a:ea typeface="新細明體" charset="-120"/>
              </a:rPr>
              <a:t>/46</a:t>
            </a:r>
            <a:endParaRPr lang="en-US" altLang="zh-TW" sz="1400" dirty="0">
              <a:latin typeface="Arial" charset="0"/>
              <a:ea typeface="新細明體" charset="-12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3" r:id="rId3"/>
    <p:sldLayoutId id="2147483692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Floyd-</a:t>
            </a:r>
            <a:r>
              <a:rPr lang="en-US" altLang="zh-TW" dirty="0" err="1"/>
              <a:t>Warshall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>
          <a:xfrm>
            <a:off x="2143708" y="3886200"/>
            <a:ext cx="4856584" cy="1752600"/>
          </a:xfrm>
        </p:spPr>
        <p:txBody>
          <a:bodyPr/>
          <a:lstStyle/>
          <a:p>
            <a:pPr algn="l"/>
            <a:r>
              <a:rPr lang="en-US" altLang="zh-TW" sz="1800" dirty="0"/>
              <a:t>Part1   Algebraic Floyd-</a:t>
            </a:r>
            <a:r>
              <a:rPr lang="en-US" altLang="zh-TW" sz="1800" dirty="0" err="1"/>
              <a:t>Warshall</a:t>
            </a:r>
            <a:r>
              <a:rPr lang="en-US" altLang="zh-TW" sz="1800" dirty="0"/>
              <a:t> algorithm</a:t>
            </a:r>
          </a:p>
          <a:p>
            <a:pPr algn="l"/>
            <a:r>
              <a:rPr lang="en-US" altLang="zh-TW" sz="1800" dirty="0"/>
              <a:t>Part2   Graphical Floyd-</a:t>
            </a:r>
            <a:r>
              <a:rPr lang="en-US" altLang="zh-TW" sz="1800" dirty="0" err="1"/>
              <a:t>Warshall</a:t>
            </a:r>
            <a:r>
              <a:rPr lang="en-US" altLang="zh-TW" sz="1800" dirty="0"/>
              <a:t> </a:t>
            </a:r>
            <a:r>
              <a:rPr lang="en-US" altLang="zh-TW" sz="1800" dirty="0" err="1"/>
              <a:t>algortihm</a:t>
            </a:r>
            <a:endParaRPr lang="en-US" altLang="zh-TW" sz="1800" dirty="0"/>
          </a:p>
          <a:p>
            <a:pPr algn="l"/>
            <a:r>
              <a:rPr lang="en-US" altLang="zh-TW" sz="1800" dirty="0"/>
              <a:t>Part3   Markowitz rule 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57390"/>
              </p:ext>
            </p:extLst>
          </p:nvPr>
        </p:nvGraphicFramePr>
        <p:xfrm>
          <a:off x="961789" y="181591"/>
          <a:ext cx="349475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991191"/>
              </p:ext>
            </p:extLst>
          </p:nvPr>
        </p:nvGraphicFramePr>
        <p:xfrm>
          <a:off x="397292" y="3447876"/>
          <a:ext cx="326856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114581" y="3067102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04854" y="3067102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8625" y="639961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K=8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156301" y="2434102"/>
            <a:ext cx="183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430450" y="2805430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80413"/>
              </p:ext>
            </p:extLst>
          </p:nvPr>
        </p:nvGraphicFramePr>
        <p:xfrm>
          <a:off x="4355976" y="3448418"/>
          <a:ext cx="3474304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7156301" y="2805430"/>
            <a:ext cx="1808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t.c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:336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30450" y="2481866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02688" y="231719"/>
            <a:ext cx="2163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C(7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,1)=min{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0}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02688" y="556812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C(7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,2)=min{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,4+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202688" y="881905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C(7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,3)=min{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,4+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02688" y="1206998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C(7,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,4+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202688" y="1532091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C(7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,5)=min{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,4+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02688" y="1857184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C(7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,6)=min{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,4+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85614" y="14460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</p:txBody>
      </p:sp>
    </p:spTree>
    <p:extLst>
      <p:ext uri="{BB962C8B-B14F-4D97-AF65-F5344CB8AC3E}">
        <p14:creationId xmlns:p14="http://schemas.microsoft.com/office/powerpoint/2010/main" val="248741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767396"/>
              </p:ext>
            </p:extLst>
          </p:nvPr>
        </p:nvGraphicFramePr>
        <p:xfrm>
          <a:off x="5364088" y="144607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07723"/>
              </p:ext>
            </p:extLst>
          </p:nvPr>
        </p:nvGraphicFramePr>
        <p:xfrm>
          <a:off x="971600" y="3431055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688889" y="305028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96187"/>
              </p:ext>
            </p:extLst>
          </p:nvPr>
        </p:nvGraphicFramePr>
        <p:xfrm>
          <a:off x="4930284" y="3419613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979162" y="3050281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94482" y="144607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Init</a:t>
            </a:r>
            <a:endParaRPr kumimoji="1" lang="en-US" altLang="zh-TW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27584" y="1165457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0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27584" y="1489021"/>
            <a:ext cx="2605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0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" name="標題 1"/>
          <p:cNvSpPr txBox="1">
            <a:spLocks/>
          </p:cNvSpPr>
          <p:nvPr/>
        </p:nvSpPr>
        <p:spPr bwMode="auto">
          <a:xfrm>
            <a:off x="65559" y="153691"/>
            <a:ext cx="4639816" cy="8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sz="2000" kern="0" dirty="0"/>
              <a:t>Algebraic Floyd-</a:t>
            </a:r>
            <a:r>
              <a:rPr lang="en-US" altLang="zh-TW" sz="2000" kern="0" dirty="0" err="1"/>
              <a:t>Warshall</a:t>
            </a:r>
            <a:r>
              <a:rPr lang="en-US" altLang="zh-TW" sz="2000" kern="0" dirty="0"/>
              <a:t> algorithm</a:t>
            </a:r>
            <a:r>
              <a:rPr lang="zh-TW" altLang="en-US" sz="2000" kern="0" dirty="0"/>
              <a:t> </a:t>
            </a:r>
            <a:r>
              <a:rPr lang="en-US" altLang="zh-TW" sz="2000" kern="0" dirty="0"/>
              <a:t>Case2</a:t>
            </a:r>
          </a:p>
        </p:txBody>
      </p:sp>
    </p:spTree>
    <p:extLst>
      <p:ext uri="{BB962C8B-B14F-4D97-AF65-F5344CB8AC3E}">
        <p14:creationId xmlns:p14="http://schemas.microsoft.com/office/powerpoint/2010/main" val="414265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1329"/>
              </p:ext>
            </p:extLst>
          </p:nvPr>
        </p:nvGraphicFramePr>
        <p:xfrm>
          <a:off x="1043608" y="144607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687090" y="3019269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27489"/>
              </p:ext>
            </p:extLst>
          </p:nvPr>
        </p:nvGraphicFramePr>
        <p:xfrm>
          <a:off x="4928485" y="3388601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977363" y="3019269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2411" y="493192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=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284288" y="22647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284288" y="2607626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436685" y="621398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(3,2)=min{∞,5+4}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36685" y="980728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(3,4)=min{∞,5+2}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118568" y="2264708"/>
            <a:ext cx="1715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164288" y="2612812"/>
            <a:ext cx="175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.c.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39511"/>
              </p:ext>
            </p:extLst>
          </p:nvPr>
        </p:nvGraphicFramePr>
        <p:xfrm>
          <a:off x="969801" y="3400043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179512" y="14460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</p:txBody>
      </p:sp>
    </p:spTree>
    <p:extLst>
      <p:ext uri="{BB962C8B-B14F-4D97-AF65-F5344CB8AC3E}">
        <p14:creationId xmlns:p14="http://schemas.microsoft.com/office/powerpoint/2010/main" val="196546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31912" y="6290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23930"/>
              </p:ext>
            </p:extLst>
          </p:nvPr>
        </p:nvGraphicFramePr>
        <p:xfrm>
          <a:off x="1059607" y="129000"/>
          <a:ext cx="333720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776896" y="301584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72550"/>
              </p:ext>
            </p:extLst>
          </p:nvPr>
        </p:nvGraphicFramePr>
        <p:xfrm>
          <a:off x="5018291" y="3385173"/>
          <a:ext cx="3508624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067169" y="3015841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513" y="486174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=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en-US" altLang="zh-TW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77737" y="2327444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477737" y="2670362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048333" y="910520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C(1,5)=min{∞,4+3}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48333" y="1274851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C(3,5)=min{∞,9+3}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312017" y="2327444"/>
            <a:ext cx="1715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357737" y="2675548"/>
            <a:ext cx="175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.c.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48333" y="1639182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C(4,5)=min{∞,9+3}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0655"/>
              </p:ext>
            </p:extLst>
          </p:nvPr>
        </p:nvGraphicFramePr>
        <p:xfrm>
          <a:off x="1059607" y="3396615"/>
          <a:ext cx="333720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185614" y="14460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</p:txBody>
      </p:sp>
    </p:spTree>
    <p:extLst>
      <p:ext uri="{BB962C8B-B14F-4D97-AF65-F5344CB8AC3E}">
        <p14:creationId xmlns:p14="http://schemas.microsoft.com/office/powerpoint/2010/main" val="77245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64750"/>
              </p:ext>
            </p:extLst>
          </p:nvPr>
        </p:nvGraphicFramePr>
        <p:xfrm>
          <a:off x="1066462" y="154195"/>
          <a:ext cx="333720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679078" y="3025030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08736"/>
              </p:ext>
            </p:extLst>
          </p:nvPr>
        </p:nvGraphicFramePr>
        <p:xfrm>
          <a:off x="4920473" y="3394362"/>
          <a:ext cx="3508624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969351" y="3025030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513" y="494230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=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kumimoji="1" lang="en-US" altLang="zh-TW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03670" y="2347537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403670" y="2690455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480134" y="895254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C(4,1)=min{∞,1+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80134" y="1254584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C(7,1)=min{∞,3+5}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37950" y="2347537"/>
            <a:ext cx="183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10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283670" y="2695641"/>
            <a:ext cx="1865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.c.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26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480134" y="1623916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C(7,2)=min{∞,3+9}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36588" y="883812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C(7,4)=min{∞,3+7}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636588" y="1285718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C(7,5)=min{∞,3+12}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42789"/>
              </p:ext>
            </p:extLst>
          </p:nvPr>
        </p:nvGraphicFramePr>
        <p:xfrm>
          <a:off x="961789" y="3405804"/>
          <a:ext cx="333720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85614" y="18864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</p:txBody>
      </p:sp>
    </p:spTree>
    <p:extLst>
      <p:ext uri="{BB962C8B-B14F-4D97-AF65-F5344CB8AC3E}">
        <p14:creationId xmlns:p14="http://schemas.microsoft.com/office/powerpoint/2010/main" val="269474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89105"/>
              </p:ext>
            </p:extLst>
          </p:nvPr>
        </p:nvGraphicFramePr>
        <p:xfrm>
          <a:off x="1023767" y="144607"/>
          <a:ext cx="333720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616881" y="3031448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33914"/>
              </p:ext>
            </p:extLst>
          </p:nvPr>
        </p:nvGraphicFramePr>
        <p:xfrm>
          <a:off x="4858276" y="3400780"/>
          <a:ext cx="350862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907154" y="3031448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513" y="483161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=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kumimoji="1" lang="en-US" altLang="zh-TW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60975" y="2381423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60975" y="272434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620841" y="898362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C(1,3)=min{∞,2+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620841" y="1257692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C(1,6)=min{∞,2+7}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195255" y="2381423"/>
            <a:ext cx="183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240975" y="2729527"/>
            <a:ext cx="1865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.c.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68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657690" y="1627024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C(3,6)=min{∞,7+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7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27675" y="886920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C(7,6)=min{∞,10+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7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73913"/>
              </p:ext>
            </p:extLst>
          </p:nvPr>
        </p:nvGraphicFramePr>
        <p:xfrm>
          <a:off x="899592" y="3412222"/>
          <a:ext cx="333720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185614" y="14460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</p:txBody>
      </p:sp>
    </p:spTree>
    <p:extLst>
      <p:ext uri="{BB962C8B-B14F-4D97-AF65-F5344CB8AC3E}">
        <p14:creationId xmlns:p14="http://schemas.microsoft.com/office/powerpoint/2010/main" val="146108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46560" y="406927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59246"/>
              </p:ext>
            </p:extLst>
          </p:nvPr>
        </p:nvGraphicFramePr>
        <p:xfrm>
          <a:off x="1005037" y="177720"/>
          <a:ext cx="333720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48407" y="3057720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97561"/>
              </p:ext>
            </p:extLst>
          </p:nvPr>
        </p:nvGraphicFramePr>
        <p:xfrm>
          <a:off x="4689802" y="3427052"/>
          <a:ext cx="350862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738680" y="3057720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513" y="49294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=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</a:t>
            </a:r>
            <a:endParaRPr kumimoji="1" lang="en-US" altLang="zh-TW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85557" y="2191586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85557" y="2534504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771043" y="569150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C(1,6)=min{9,7+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71043" y="928480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C(2,6)=min{∞,3+1}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19837" y="2191586"/>
            <a:ext cx="183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265557" y="2539690"/>
            <a:ext cx="1865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.c.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10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66266" y="1297812"/>
            <a:ext cx="20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C(3,6)=min{14,12+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877877" y="557708"/>
            <a:ext cx="20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C(7,6)=min{17,15+1}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877877" y="938482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C(8,6)=min{∞,8+1}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93640"/>
              </p:ext>
            </p:extLst>
          </p:nvPr>
        </p:nvGraphicFramePr>
        <p:xfrm>
          <a:off x="731118" y="3438494"/>
          <a:ext cx="333720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185614" y="14460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</p:txBody>
      </p:sp>
    </p:spTree>
    <p:extLst>
      <p:ext uri="{BB962C8B-B14F-4D97-AF65-F5344CB8AC3E}">
        <p14:creationId xmlns:p14="http://schemas.microsoft.com/office/powerpoint/2010/main" val="1082557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46560" y="406927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7261"/>
              </p:ext>
            </p:extLst>
          </p:nvPr>
        </p:nvGraphicFramePr>
        <p:xfrm>
          <a:off x="961789" y="170887"/>
          <a:ext cx="333720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337961" y="3020109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92562"/>
              </p:ext>
            </p:extLst>
          </p:nvPr>
        </p:nvGraphicFramePr>
        <p:xfrm>
          <a:off x="4579356" y="3389441"/>
          <a:ext cx="350862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628234" y="3020109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513" y="542159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=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kumimoji="1" lang="en-US" altLang="zh-TW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73928" y="2420768"/>
            <a:ext cx="1339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73928" y="2763686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536584" y="232610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C(1,7)=min{∞,8+6}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36584" y="591940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C(1,8)=min{∞,8+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088378" y="2412707"/>
            <a:ext cx="183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7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134098" y="2760811"/>
            <a:ext cx="1865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.c.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25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31807" y="961272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C(2,7)=min{∞,4+6}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43418" y="221168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C(3,8)=min{∞,13+2}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43418" y="601942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C(4,7)=min{∞,7+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523760" y="1335489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C(2,8)=min{∞,4+2}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536584" y="1704821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C(3,7)=min{∞,13+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43418" y="959366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C(4,8)=min{∞,7+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643418" y="2074153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C(7,8)=min{∞,8+1}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656903" y="1335489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C(5,7)=min{∞,1+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656903" y="1692913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C(5,8)=min{∞,1+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26044"/>
              </p:ext>
            </p:extLst>
          </p:nvPr>
        </p:nvGraphicFramePr>
        <p:xfrm>
          <a:off x="620672" y="3400883"/>
          <a:ext cx="333720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185614" y="14460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</p:txBody>
      </p:sp>
    </p:spTree>
    <p:extLst>
      <p:ext uri="{BB962C8B-B14F-4D97-AF65-F5344CB8AC3E}">
        <p14:creationId xmlns:p14="http://schemas.microsoft.com/office/powerpoint/2010/main" val="232096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46560" y="406927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16729"/>
              </p:ext>
            </p:extLst>
          </p:nvPr>
        </p:nvGraphicFramePr>
        <p:xfrm>
          <a:off x="1029100" y="173773"/>
          <a:ext cx="333720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66737" y="308569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612831"/>
              </p:ext>
            </p:extLst>
          </p:nvPr>
        </p:nvGraphicFramePr>
        <p:xfrm>
          <a:off x="4708132" y="3455023"/>
          <a:ext cx="350862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757010" y="3085691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513" y="498510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=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7</a:t>
            </a:r>
            <a:endParaRPr kumimoji="1" lang="en-US" altLang="zh-TW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43914" y="2414484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16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443914" y="2757402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459245" y="226013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C(2,1)=min{∞,10+8}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59245" y="482365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C(2,3)=min{∞,10+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117208" y="2414484"/>
            <a:ext cx="183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117208" y="2762588"/>
            <a:ext cx="1865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.c.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94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459245" y="725835"/>
            <a:ext cx="212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C(2,4)=min{∞,10+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0}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59245" y="997074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C(5,1)=min{∞,7+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459245" y="1274870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C(5,2)=min{∞,7+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459245" y="1547222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C(5,3)=min{∞,7+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59245" y="181377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C(5,4)=min{∞,7+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0}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459245" y="2070744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C(6,1)=min{∞,6+8}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83561" y="226013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C(6,2)=min{∞,6+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583561" y="482365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C(6,3)=min{∞,6+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583561" y="725835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C(6,4)=min{∞,6+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0}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583561" y="997074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C(6,5)=min{∞,6+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583561" y="1274870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C(8,1)=min{∞,5+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583561" y="154722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C(8,2)=min{∞,5+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583561" y="1813772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C(8,3)=min{∞,5+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583561" y="2070744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C(8,4)=min{∞,5+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0}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968"/>
              </p:ext>
            </p:extLst>
          </p:nvPr>
        </p:nvGraphicFramePr>
        <p:xfrm>
          <a:off x="749448" y="3466465"/>
          <a:ext cx="333720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185614" y="14460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</p:txBody>
      </p:sp>
    </p:spTree>
    <p:extLst>
      <p:ext uri="{BB962C8B-B14F-4D97-AF65-F5344CB8AC3E}">
        <p14:creationId xmlns:p14="http://schemas.microsoft.com/office/powerpoint/2010/main" val="141300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46560" y="406927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68185"/>
              </p:ext>
            </p:extLst>
          </p:nvPr>
        </p:nvGraphicFramePr>
        <p:xfrm>
          <a:off x="1002298" y="174806"/>
          <a:ext cx="333720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220548" y="3054806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13421"/>
              </p:ext>
            </p:extLst>
          </p:nvPr>
        </p:nvGraphicFramePr>
        <p:xfrm>
          <a:off x="4461943" y="3424138"/>
          <a:ext cx="3508624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510821" y="3054806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513" y="508227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=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kumimoji="1" lang="en-US" altLang="zh-TW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61943" y="2398304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0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461943" y="2741222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013088" y="1124744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C(6,5)=min{21,2+8}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135237" y="2398304"/>
            <a:ext cx="183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135237" y="2746408"/>
            <a:ext cx="1865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.c.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36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22637"/>
              </p:ext>
            </p:extLst>
          </p:nvPr>
        </p:nvGraphicFramePr>
        <p:xfrm>
          <a:off x="503259" y="3435580"/>
          <a:ext cx="333720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85614" y="14460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</p:txBody>
      </p:sp>
    </p:spTree>
    <p:extLst>
      <p:ext uri="{BB962C8B-B14F-4D97-AF65-F5344CB8AC3E}">
        <p14:creationId xmlns:p14="http://schemas.microsoft.com/office/powerpoint/2010/main" val="249518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70945"/>
              </p:ext>
            </p:extLst>
          </p:nvPr>
        </p:nvGraphicFramePr>
        <p:xfrm>
          <a:off x="5508104" y="111806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66970"/>
              </p:ext>
            </p:extLst>
          </p:nvPr>
        </p:nvGraphicFramePr>
        <p:xfrm>
          <a:off x="829340" y="3439967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546629" y="3059193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36902" y="3059193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60032" y="111806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Init</a:t>
            </a:r>
            <a:endParaRPr kumimoji="1" lang="en-US" altLang="zh-TW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7584" y="1165457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0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584" y="1489021"/>
            <a:ext cx="2605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0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95496"/>
              </p:ext>
            </p:extLst>
          </p:nvPr>
        </p:nvGraphicFramePr>
        <p:xfrm>
          <a:off x="4788024" y="3440509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標題 1"/>
          <p:cNvSpPr txBox="1">
            <a:spLocks/>
          </p:cNvSpPr>
          <p:nvPr/>
        </p:nvSpPr>
        <p:spPr bwMode="auto">
          <a:xfrm>
            <a:off x="65559" y="153691"/>
            <a:ext cx="4639816" cy="8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sz="2000" kern="0" dirty="0"/>
              <a:t>Algebraic Floyd-</a:t>
            </a:r>
            <a:r>
              <a:rPr lang="en-US" altLang="zh-TW" sz="2000" kern="0" dirty="0" err="1"/>
              <a:t>Warshall</a:t>
            </a:r>
            <a:r>
              <a:rPr lang="en-US" altLang="zh-TW" sz="2000" kern="0" dirty="0"/>
              <a:t> algorithm</a:t>
            </a:r>
            <a:r>
              <a:rPr lang="zh-TW" altLang="en-US" sz="2000" kern="0" dirty="0"/>
              <a:t> </a:t>
            </a:r>
            <a:r>
              <a:rPr lang="en-US" altLang="zh-TW" sz="2000" kern="0" dirty="0"/>
              <a:t>Case1</a:t>
            </a:r>
          </a:p>
        </p:txBody>
      </p:sp>
    </p:spTree>
    <p:extLst>
      <p:ext uri="{BB962C8B-B14F-4D97-AF65-F5344CB8AC3E}">
        <p14:creationId xmlns:p14="http://schemas.microsoft.com/office/powerpoint/2010/main" val="3946126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48502"/>
              </p:ext>
            </p:extLst>
          </p:nvPr>
        </p:nvGraphicFramePr>
        <p:xfrm>
          <a:off x="707374" y="2071335"/>
          <a:ext cx="326856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FF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FF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FF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FF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FF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FF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F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424663" y="169056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67544" y="1119716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528858" y="1690561"/>
            <a:ext cx="2377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Take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for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example: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71136"/>
              </p:ext>
            </p:extLst>
          </p:nvPr>
        </p:nvGraphicFramePr>
        <p:xfrm>
          <a:off x="4528858" y="2284672"/>
          <a:ext cx="326856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4528858" y="2682670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--2…6-3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5596"/>
              </p:ext>
            </p:extLst>
          </p:nvPr>
        </p:nvGraphicFramePr>
        <p:xfrm>
          <a:off x="4528858" y="3165125"/>
          <a:ext cx="326856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4528858" y="3589644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--2…5-6-3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0451"/>
              </p:ext>
            </p:extLst>
          </p:nvPr>
        </p:nvGraphicFramePr>
        <p:xfrm>
          <a:off x="4528858" y="4045578"/>
          <a:ext cx="326856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4528858" y="4424899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--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-5-6-3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  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(end)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Trace shortest path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315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4645496" y="1690561"/>
            <a:ext cx="2377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Take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7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for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example: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73317"/>
              </p:ext>
            </p:extLst>
          </p:nvPr>
        </p:nvGraphicFramePr>
        <p:xfrm>
          <a:off x="4645496" y="2096718"/>
          <a:ext cx="326856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4645496" y="2494716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--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7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…2-5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34169"/>
              </p:ext>
            </p:extLst>
          </p:nvPr>
        </p:nvGraphicFramePr>
        <p:xfrm>
          <a:off x="4645496" y="3022369"/>
          <a:ext cx="326856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4645496" y="3401690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--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7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…1-2-5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78413"/>
              </p:ext>
            </p:extLst>
          </p:nvPr>
        </p:nvGraphicFramePr>
        <p:xfrm>
          <a:off x="4645496" y="3857624"/>
          <a:ext cx="326856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4645496" y="4236945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--7…3-1-2-5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   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46581"/>
              </p:ext>
            </p:extLst>
          </p:nvPr>
        </p:nvGraphicFramePr>
        <p:xfrm>
          <a:off x="707374" y="2071335"/>
          <a:ext cx="333720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b="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b="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FF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FF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FF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FF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FF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FF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FF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03685"/>
              </p:ext>
            </p:extLst>
          </p:nvPr>
        </p:nvGraphicFramePr>
        <p:xfrm>
          <a:off x="4645496" y="4734420"/>
          <a:ext cx="326856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645496" y="5113741"/>
            <a:ext cx="2050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--7-3-1-2-5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 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(end)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   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67544" y="1119716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424663" y="169056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" name="標題 3"/>
          <p:cNvSpPr txBox="1">
            <a:spLocks/>
          </p:cNvSpPr>
          <p:nvPr/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accent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en-US" altLang="zh-TW" kern="0"/>
              <a:t>Trace shortest path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2481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Graphical Floyd-</a:t>
            </a:r>
            <a:r>
              <a:rPr lang="en-US" altLang="zh-TW" sz="2800" dirty="0" err="1"/>
              <a:t>Warshall</a:t>
            </a:r>
            <a:r>
              <a:rPr lang="en-US" altLang="zh-TW" sz="2800" dirty="0"/>
              <a:t> </a:t>
            </a:r>
            <a:r>
              <a:rPr lang="en-US" altLang="zh-TW" sz="2800" dirty="0" err="1"/>
              <a:t>algortihm</a:t>
            </a:r>
            <a:r>
              <a:rPr lang="en-US" altLang="zh-TW" sz="2800" dirty="0"/>
              <a:t> </a:t>
            </a:r>
            <a:br>
              <a:rPr lang="en-US" altLang="zh-TW" sz="2800" dirty="0"/>
            </a:br>
            <a:r>
              <a:rPr lang="en-US" altLang="zh-TW" sz="2800" dirty="0"/>
              <a:t>Case1</a:t>
            </a:r>
            <a:endParaRPr lang="zh-TW" altLang="en-US" sz="28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563885" y="1294716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 of nodes = 8</a:t>
            </a:r>
            <a:endParaRPr lang="zh-TW" altLang="en-US" sz="20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563885" y="1729753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 of arcs = 14</a:t>
            </a:r>
            <a:endParaRPr lang="zh-TW" altLang="en-US" sz="20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1959541" y="1316444"/>
            <a:ext cx="6523282" cy="2129844"/>
            <a:chOff x="1115616" y="2736694"/>
            <a:chExt cx="6523282" cy="2129844"/>
          </a:xfrm>
        </p:grpSpPr>
        <p:sp>
          <p:nvSpPr>
            <p:cNvPr id="2" name="橢圓 1"/>
            <p:cNvSpPr/>
            <p:nvPr/>
          </p:nvSpPr>
          <p:spPr>
            <a:xfrm>
              <a:off x="1115616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1</a:t>
              </a:r>
              <a:endParaRPr lang="zh-TW" altLang="en-US" sz="1800" dirty="0"/>
            </a:p>
          </p:txBody>
        </p:sp>
        <p:sp>
          <p:nvSpPr>
            <p:cNvPr id="44" name="橢圓 43"/>
            <p:cNvSpPr/>
            <p:nvPr/>
          </p:nvSpPr>
          <p:spPr>
            <a:xfrm>
              <a:off x="2010573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2</a:t>
              </a:r>
              <a:endParaRPr lang="zh-TW" altLang="en-US" sz="1800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2905530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3</a:t>
              </a:r>
              <a:endParaRPr lang="zh-TW" altLang="en-US" sz="1800" dirty="0"/>
            </a:p>
          </p:txBody>
        </p:sp>
        <p:sp>
          <p:nvSpPr>
            <p:cNvPr id="46" name="橢圓 45"/>
            <p:cNvSpPr/>
            <p:nvPr/>
          </p:nvSpPr>
          <p:spPr>
            <a:xfrm>
              <a:off x="3800487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4</a:t>
              </a:r>
              <a:endParaRPr lang="zh-TW" altLang="en-US" sz="1800" dirty="0"/>
            </a:p>
          </p:txBody>
        </p:sp>
        <p:sp>
          <p:nvSpPr>
            <p:cNvPr id="47" name="橢圓 46"/>
            <p:cNvSpPr/>
            <p:nvPr/>
          </p:nvSpPr>
          <p:spPr>
            <a:xfrm>
              <a:off x="4695444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5</a:t>
              </a:r>
              <a:endParaRPr lang="zh-TW" altLang="en-US" sz="1800" dirty="0"/>
            </a:p>
          </p:txBody>
        </p:sp>
        <p:sp>
          <p:nvSpPr>
            <p:cNvPr id="48" name="橢圓 47"/>
            <p:cNvSpPr/>
            <p:nvPr/>
          </p:nvSpPr>
          <p:spPr>
            <a:xfrm>
              <a:off x="5590401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6</a:t>
              </a:r>
              <a:endParaRPr lang="zh-TW" altLang="en-US" sz="1800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6485358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7</a:t>
              </a:r>
              <a:endParaRPr lang="zh-TW" altLang="en-US" sz="1800" dirty="0"/>
            </a:p>
          </p:txBody>
        </p:sp>
        <p:cxnSp>
          <p:nvCxnSpPr>
            <p:cNvPr id="4" name="直線單箭頭接點 3"/>
            <p:cNvCxnSpPr>
              <a:stCxn id="2" idx="6"/>
              <a:endCxn id="44" idx="2"/>
            </p:cNvCxnSpPr>
            <p:nvPr/>
          </p:nvCxnSpPr>
          <p:spPr>
            <a:xfrm>
              <a:off x="1374202" y="3789040"/>
              <a:ext cx="63637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>
              <a:off x="2185658" y="3306688"/>
              <a:ext cx="1767061" cy="62636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7380312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8</a:t>
              </a:r>
              <a:endParaRPr lang="zh-TW" altLang="en-US" sz="1800" dirty="0"/>
            </a:p>
          </p:txBody>
        </p:sp>
        <p:sp>
          <p:nvSpPr>
            <p:cNvPr id="133" name="弧形 132"/>
            <p:cNvSpPr/>
            <p:nvPr/>
          </p:nvSpPr>
          <p:spPr>
            <a:xfrm>
              <a:off x="3046249" y="3306688"/>
              <a:ext cx="1767061" cy="62636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弧形 133"/>
            <p:cNvSpPr/>
            <p:nvPr/>
          </p:nvSpPr>
          <p:spPr>
            <a:xfrm flipH="1" flipV="1">
              <a:off x="1267762" y="3619872"/>
              <a:ext cx="1767061" cy="62636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弧形 135"/>
            <p:cNvSpPr/>
            <p:nvPr/>
          </p:nvSpPr>
          <p:spPr>
            <a:xfrm flipH="1" flipV="1">
              <a:off x="5762470" y="3645024"/>
              <a:ext cx="1767061" cy="62636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7" name="直線單箭頭接點 136"/>
            <p:cNvCxnSpPr>
              <a:stCxn id="46" idx="6"/>
              <a:endCxn id="47" idx="2"/>
            </p:cNvCxnSpPr>
            <p:nvPr/>
          </p:nvCxnSpPr>
          <p:spPr>
            <a:xfrm>
              <a:off x="4059073" y="3789040"/>
              <a:ext cx="63637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47" idx="6"/>
              <a:endCxn id="48" idx="2"/>
            </p:cNvCxnSpPr>
            <p:nvPr/>
          </p:nvCxnSpPr>
          <p:spPr>
            <a:xfrm>
              <a:off x="4954030" y="3789040"/>
              <a:ext cx="63637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48" idx="6"/>
              <a:endCxn id="49" idx="2"/>
            </p:cNvCxnSpPr>
            <p:nvPr/>
          </p:nvCxnSpPr>
          <p:spPr>
            <a:xfrm>
              <a:off x="5848987" y="3789040"/>
              <a:ext cx="63637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49" idx="6"/>
              <a:endCxn id="56" idx="2"/>
            </p:cNvCxnSpPr>
            <p:nvPr/>
          </p:nvCxnSpPr>
          <p:spPr>
            <a:xfrm>
              <a:off x="6743944" y="3789040"/>
              <a:ext cx="6363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弧形 140"/>
            <p:cNvSpPr/>
            <p:nvPr/>
          </p:nvSpPr>
          <p:spPr>
            <a:xfrm>
              <a:off x="2171705" y="3050096"/>
              <a:ext cx="2661474" cy="1139552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弧形 143"/>
            <p:cNvSpPr/>
            <p:nvPr/>
          </p:nvSpPr>
          <p:spPr>
            <a:xfrm>
              <a:off x="3953177" y="3075248"/>
              <a:ext cx="2661474" cy="1139552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弧形 144"/>
            <p:cNvSpPr/>
            <p:nvPr/>
          </p:nvSpPr>
          <p:spPr>
            <a:xfrm>
              <a:off x="4868057" y="3059415"/>
              <a:ext cx="2661474" cy="1139552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弧形 145"/>
            <p:cNvSpPr/>
            <p:nvPr/>
          </p:nvSpPr>
          <p:spPr>
            <a:xfrm flipH="1" flipV="1">
              <a:off x="3058220" y="3388432"/>
              <a:ext cx="2661474" cy="1139552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7" name="直線單箭頭接點 146"/>
            <p:cNvCxnSpPr>
              <a:stCxn id="45" idx="2"/>
              <a:endCxn id="44" idx="6"/>
            </p:cNvCxnSpPr>
            <p:nvPr/>
          </p:nvCxnSpPr>
          <p:spPr>
            <a:xfrm flipH="1">
              <a:off x="2269159" y="3789040"/>
              <a:ext cx="63637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字方塊 147"/>
            <p:cNvSpPr txBox="1"/>
            <p:nvPr/>
          </p:nvSpPr>
          <p:spPr>
            <a:xfrm>
              <a:off x="1543147" y="344536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4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49" name="文字方塊 148"/>
            <p:cNvSpPr txBox="1"/>
            <p:nvPr/>
          </p:nvSpPr>
          <p:spPr>
            <a:xfrm>
              <a:off x="2607050" y="274054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2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2929194" y="305009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8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2438104" y="376377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7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3760593" y="305009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4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4228018" y="344536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3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4981338" y="273669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9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5121993" y="344536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9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6017932" y="344536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8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6912888" y="344536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4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6158587" y="273669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6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4239717" y="452798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3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1990626" y="425008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2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6496760" y="427139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5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347246" y="2863957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u="sng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Adjacency List</a:t>
            </a:r>
            <a:endParaRPr lang="zh-TW" altLang="en-US" sz="1600" u="sng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332652" y="3274562"/>
            <a:ext cx="2999500" cy="3058141"/>
            <a:chOff x="688842" y="3268768"/>
            <a:chExt cx="2999500" cy="3058141"/>
          </a:xfrm>
        </p:grpSpPr>
        <p:sp>
          <p:nvSpPr>
            <p:cNvPr id="245" name="矩形 244"/>
            <p:cNvSpPr/>
            <p:nvPr/>
          </p:nvSpPr>
          <p:spPr>
            <a:xfrm>
              <a:off x="1469822" y="3268768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1697204" y="3268768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688842" y="3268768"/>
              <a:ext cx="227380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916223" y="3268768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  <p:grpSp>
          <p:nvGrpSpPr>
            <p:cNvPr id="22" name="群組 21"/>
            <p:cNvGrpSpPr/>
            <p:nvPr/>
          </p:nvGrpSpPr>
          <p:grpSpPr>
            <a:xfrm>
              <a:off x="688843" y="3399182"/>
              <a:ext cx="2999499" cy="2927727"/>
              <a:chOff x="688843" y="3399182"/>
              <a:chExt cx="2999499" cy="2927727"/>
            </a:xfrm>
          </p:grpSpPr>
          <p:grpSp>
            <p:nvGrpSpPr>
              <p:cNvPr id="247" name="群組 246"/>
              <p:cNvGrpSpPr/>
              <p:nvPr/>
            </p:nvGrpSpPr>
            <p:grpSpPr>
              <a:xfrm>
                <a:off x="1469822" y="3668385"/>
                <a:ext cx="594968" cy="260829"/>
                <a:chOff x="592873" y="1660180"/>
                <a:chExt cx="291377" cy="228600"/>
              </a:xfrm>
            </p:grpSpPr>
            <p:sp>
              <p:nvSpPr>
                <p:cNvPr id="248" name="矩形 247"/>
                <p:cNvSpPr/>
                <p:nvPr/>
              </p:nvSpPr>
              <p:spPr>
                <a:xfrm>
                  <a:off x="592873" y="1660180"/>
                  <a:ext cx="111357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4</a:t>
                  </a:r>
                  <a:endParaRPr lang="zh-TW" altLang="en-US" sz="1200" b="1" dirty="0"/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accent4">
                          <a:lumMod val="10000"/>
                        </a:schemeClr>
                      </a:solidFill>
                    </a:rPr>
                    <a:t>8</a:t>
                  </a:r>
                  <a:endParaRPr lang="zh-TW" altLang="en-US" sz="1200" b="1" dirty="0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250" name="矩形 249"/>
              <p:cNvSpPr/>
              <p:nvPr/>
            </p:nvSpPr>
            <p:spPr>
              <a:xfrm>
                <a:off x="1469822" y="4068001"/>
                <a:ext cx="227381" cy="2608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1</a:t>
                </a:r>
                <a:endParaRPr lang="zh-TW" altLang="en-US" sz="1200" b="1" dirty="0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1697204" y="4068001"/>
                <a:ext cx="367586" cy="2608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2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252" name="群組 251"/>
              <p:cNvGrpSpPr/>
              <p:nvPr/>
            </p:nvGrpSpPr>
            <p:grpSpPr>
              <a:xfrm>
                <a:off x="1469822" y="4467616"/>
                <a:ext cx="594968" cy="260829"/>
                <a:chOff x="592873" y="1660180"/>
                <a:chExt cx="291377" cy="228600"/>
              </a:xfrm>
            </p:grpSpPr>
            <p:sp>
              <p:nvSpPr>
                <p:cNvPr id="253" name="矩形 252"/>
                <p:cNvSpPr/>
                <p:nvPr/>
              </p:nvSpPr>
              <p:spPr>
                <a:xfrm>
                  <a:off x="592873" y="1660180"/>
                  <a:ext cx="111357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5</a:t>
                  </a:r>
                  <a:endParaRPr lang="zh-TW" altLang="en-US" sz="1200" b="1" dirty="0"/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accent4">
                          <a:lumMod val="10000"/>
                        </a:schemeClr>
                      </a:solidFill>
                    </a:rPr>
                    <a:t>3</a:t>
                  </a:r>
                  <a:endParaRPr lang="zh-TW" altLang="en-US" sz="1200" b="1" dirty="0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255" name="群組 254"/>
              <p:cNvGrpSpPr/>
              <p:nvPr/>
            </p:nvGrpSpPr>
            <p:grpSpPr>
              <a:xfrm>
                <a:off x="1469822" y="4867233"/>
                <a:ext cx="594968" cy="260829"/>
                <a:chOff x="592873" y="1660180"/>
                <a:chExt cx="291377" cy="228600"/>
              </a:xfrm>
            </p:grpSpPr>
            <p:sp>
              <p:nvSpPr>
                <p:cNvPr id="256" name="矩形 255"/>
                <p:cNvSpPr/>
                <p:nvPr/>
              </p:nvSpPr>
              <p:spPr>
                <a:xfrm>
                  <a:off x="592873" y="1660180"/>
                  <a:ext cx="111357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6</a:t>
                  </a:r>
                  <a:endParaRPr lang="zh-TW" altLang="en-US" sz="1200" b="1" dirty="0"/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accent4">
                          <a:lumMod val="10000"/>
                        </a:schemeClr>
                      </a:solidFill>
                    </a:rPr>
                    <a:t>9</a:t>
                  </a:r>
                  <a:endParaRPr lang="zh-TW" altLang="en-US" sz="1200" b="1" dirty="0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258" name="群組 257"/>
              <p:cNvGrpSpPr/>
              <p:nvPr/>
            </p:nvGrpSpPr>
            <p:grpSpPr>
              <a:xfrm>
                <a:off x="1469822" y="5266849"/>
                <a:ext cx="594968" cy="260829"/>
                <a:chOff x="592873" y="1660180"/>
                <a:chExt cx="291377" cy="228600"/>
              </a:xfrm>
            </p:grpSpPr>
            <p:sp>
              <p:nvSpPr>
                <p:cNvPr id="259" name="矩形 258"/>
                <p:cNvSpPr/>
                <p:nvPr/>
              </p:nvSpPr>
              <p:spPr>
                <a:xfrm>
                  <a:off x="592873" y="1660180"/>
                  <a:ext cx="111357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3</a:t>
                  </a:r>
                  <a:endParaRPr lang="zh-TW" altLang="en-US" sz="1200" b="1" dirty="0"/>
                </a:p>
              </p:txBody>
            </p:sp>
            <p:sp>
              <p:nvSpPr>
                <p:cNvPr id="260" name="矩形 259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accent4">
                          <a:lumMod val="10000"/>
                        </a:schemeClr>
                      </a:solidFill>
                    </a:rPr>
                    <a:t>3</a:t>
                  </a:r>
                  <a:endParaRPr lang="zh-TW" altLang="en-US" sz="1200" b="1" dirty="0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261" name="群組 260"/>
              <p:cNvGrpSpPr/>
              <p:nvPr/>
            </p:nvGrpSpPr>
            <p:grpSpPr>
              <a:xfrm>
                <a:off x="1469822" y="5666466"/>
                <a:ext cx="594968" cy="260829"/>
                <a:chOff x="592873" y="1660180"/>
                <a:chExt cx="291377" cy="228600"/>
              </a:xfrm>
            </p:grpSpPr>
            <p:sp>
              <p:nvSpPr>
                <p:cNvPr id="262" name="矩形 261"/>
                <p:cNvSpPr/>
                <p:nvPr/>
              </p:nvSpPr>
              <p:spPr>
                <a:xfrm>
                  <a:off x="592873" y="1660180"/>
                  <a:ext cx="111357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8</a:t>
                  </a:r>
                  <a:endParaRPr lang="zh-TW" altLang="en-US" sz="1200" b="1" dirty="0"/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accent4">
                          <a:lumMod val="10000"/>
                        </a:schemeClr>
                      </a:solidFill>
                    </a:rPr>
                    <a:t>4</a:t>
                  </a:r>
                  <a:endParaRPr lang="zh-TW" altLang="en-US" sz="1200" b="1" dirty="0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264" name="群組 263"/>
              <p:cNvGrpSpPr/>
              <p:nvPr/>
            </p:nvGrpSpPr>
            <p:grpSpPr>
              <a:xfrm>
                <a:off x="1469822" y="6066080"/>
                <a:ext cx="594968" cy="260829"/>
                <a:chOff x="592873" y="1660180"/>
                <a:chExt cx="291377" cy="228600"/>
              </a:xfrm>
            </p:grpSpPr>
            <p:sp>
              <p:nvSpPr>
                <p:cNvPr id="265" name="矩形 264"/>
                <p:cNvSpPr/>
                <p:nvPr/>
              </p:nvSpPr>
              <p:spPr>
                <a:xfrm>
                  <a:off x="592873" y="1660180"/>
                  <a:ext cx="111357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6</a:t>
                  </a:r>
                  <a:endParaRPr lang="zh-TW" altLang="en-US" sz="1200" b="1" dirty="0"/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accent4">
                          <a:lumMod val="10000"/>
                        </a:schemeClr>
                      </a:solidFill>
                    </a:rPr>
                    <a:t>5</a:t>
                  </a:r>
                  <a:endParaRPr lang="zh-TW" altLang="en-US" sz="1200" b="1" dirty="0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269" name="群組 268"/>
              <p:cNvGrpSpPr/>
              <p:nvPr/>
            </p:nvGrpSpPr>
            <p:grpSpPr>
              <a:xfrm>
                <a:off x="688843" y="3668385"/>
                <a:ext cx="594966" cy="260829"/>
                <a:chOff x="592874" y="1660180"/>
                <a:chExt cx="291376" cy="228600"/>
              </a:xfrm>
            </p:grpSpPr>
            <p:sp>
              <p:nvSpPr>
                <p:cNvPr id="270" name="矩形 269"/>
                <p:cNvSpPr/>
                <p:nvPr/>
              </p:nvSpPr>
              <p:spPr>
                <a:xfrm>
                  <a:off x="592874" y="1660180"/>
                  <a:ext cx="111356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2</a:t>
                  </a:r>
                  <a:endParaRPr lang="zh-TW" altLang="en-US" sz="1200" b="1" dirty="0"/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b="1" dirty="0"/>
                </a:p>
              </p:txBody>
            </p:sp>
          </p:grpSp>
          <p:grpSp>
            <p:nvGrpSpPr>
              <p:cNvPr id="272" name="群組 271"/>
              <p:cNvGrpSpPr/>
              <p:nvPr/>
            </p:nvGrpSpPr>
            <p:grpSpPr>
              <a:xfrm>
                <a:off x="688843" y="4068001"/>
                <a:ext cx="594966" cy="260829"/>
                <a:chOff x="592874" y="1660180"/>
                <a:chExt cx="291376" cy="228600"/>
              </a:xfrm>
            </p:grpSpPr>
            <p:sp>
              <p:nvSpPr>
                <p:cNvPr id="273" name="矩形 272"/>
                <p:cNvSpPr/>
                <p:nvPr/>
              </p:nvSpPr>
              <p:spPr>
                <a:xfrm>
                  <a:off x="592874" y="1660180"/>
                  <a:ext cx="111356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3</a:t>
                  </a:r>
                  <a:endParaRPr lang="zh-TW" altLang="en-US" sz="1200" b="1" dirty="0"/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b="1" dirty="0"/>
                </a:p>
              </p:txBody>
            </p:sp>
          </p:grpSp>
          <p:grpSp>
            <p:nvGrpSpPr>
              <p:cNvPr id="275" name="群組 274"/>
              <p:cNvGrpSpPr/>
              <p:nvPr/>
            </p:nvGrpSpPr>
            <p:grpSpPr>
              <a:xfrm>
                <a:off x="688843" y="4467616"/>
                <a:ext cx="594966" cy="260829"/>
                <a:chOff x="592874" y="1660180"/>
                <a:chExt cx="291376" cy="228600"/>
              </a:xfrm>
            </p:grpSpPr>
            <p:sp>
              <p:nvSpPr>
                <p:cNvPr id="276" name="矩形 275"/>
                <p:cNvSpPr/>
                <p:nvPr/>
              </p:nvSpPr>
              <p:spPr>
                <a:xfrm>
                  <a:off x="592874" y="1660180"/>
                  <a:ext cx="111356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4</a:t>
                  </a:r>
                  <a:endParaRPr lang="zh-TW" altLang="en-US" sz="1200" b="1" dirty="0"/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b="1" dirty="0"/>
                </a:p>
              </p:txBody>
            </p:sp>
          </p:grpSp>
          <p:grpSp>
            <p:nvGrpSpPr>
              <p:cNvPr id="278" name="群組 277"/>
              <p:cNvGrpSpPr/>
              <p:nvPr/>
            </p:nvGrpSpPr>
            <p:grpSpPr>
              <a:xfrm>
                <a:off x="688843" y="4867233"/>
                <a:ext cx="594966" cy="260829"/>
                <a:chOff x="592874" y="1660180"/>
                <a:chExt cx="291376" cy="228600"/>
              </a:xfrm>
            </p:grpSpPr>
            <p:sp>
              <p:nvSpPr>
                <p:cNvPr id="279" name="矩形 278"/>
                <p:cNvSpPr/>
                <p:nvPr/>
              </p:nvSpPr>
              <p:spPr>
                <a:xfrm>
                  <a:off x="592874" y="1660180"/>
                  <a:ext cx="111356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5</a:t>
                  </a:r>
                  <a:endParaRPr lang="zh-TW" altLang="en-US" sz="1200" b="1" dirty="0"/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b="1" dirty="0"/>
                </a:p>
              </p:txBody>
            </p:sp>
          </p:grpSp>
          <p:grpSp>
            <p:nvGrpSpPr>
              <p:cNvPr id="281" name="群組 280"/>
              <p:cNvGrpSpPr/>
              <p:nvPr/>
            </p:nvGrpSpPr>
            <p:grpSpPr>
              <a:xfrm>
                <a:off x="688843" y="5266849"/>
                <a:ext cx="594966" cy="260829"/>
                <a:chOff x="592874" y="1660180"/>
                <a:chExt cx="291376" cy="228600"/>
              </a:xfrm>
            </p:grpSpPr>
            <p:sp>
              <p:nvSpPr>
                <p:cNvPr id="282" name="矩形 281"/>
                <p:cNvSpPr/>
                <p:nvPr/>
              </p:nvSpPr>
              <p:spPr>
                <a:xfrm>
                  <a:off x="592874" y="1660180"/>
                  <a:ext cx="111356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6</a:t>
                  </a:r>
                  <a:endParaRPr lang="zh-TW" altLang="en-US" sz="1200" b="1" dirty="0"/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b="1" dirty="0"/>
                </a:p>
              </p:txBody>
            </p:sp>
          </p:grpSp>
          <p:grpSp>
            <p:nvGrpSpPr>
              <p:cNvPr id="284" name="群組 283"/>
              <p:cNvGrpSpPr/>
              <p:nvPr/>
            </p:nvGrpSpPr>
            <p:grpSpPr>
              <a:xfrm>
                <a:off x="688843" y="5666466"/>
                <a:ext cx="594966" cy="260829"/>
                <a:chOff x="592874" y="1660180"/>
                <a:chExt cx="291376" cy="228600"/>
              </a:xfrm>
            </p:grpSpPr>
            <p:sp>
              <p:nvSpPr>
                <p:cNvPr id="285" name="矩形 284"/>
                <p:cNvSpPr/>
                <p:nvPr/>
              </p:nvSpPr>
              <p:spPr>
                <a:xfrm>
                  <a:off x="592874" y="1660180"/>
                  <a:ext cx="111356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7</a:t>
                  </a:r>
                  <a:endParaRPr lang="zh-TW" altLang="en-US" sz="1200" b="1" dirty="0"/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b="1" dirty="0"/>
                </a:p>
              </p:txBody>
            </p:sp>
          </p:grpSp>
          <p:grpSp>
            <p:nvGrpSpPr>
              <p:cNvPr id="287" name="群組 286"/>
              <p:cNvGrpSpPr/>
              <p:nvPr/>
            </p:nvGrpSpPr>
            <p:grpSpPr>
              <a:xfrm>
                <a:off x="688843" y="6066080"/>
                <a:ext cx="594966" cy="260829"/>
                <a:chOff x="592874" y="1660180"/>
                <a:chExt cx="291376" cy="228600"/>
              </a:xfrm>
            </p:grpSpPr>
            <p:sp>
              <p:nvSpPr>
                <p:cNvPr id="288" name="矩形 287"/>
                <p:cNvSpPr/>
                <p:nvPr/>
              </p:nvSpPr>
              <p:spPr>
                <a:xfrm>
                  <a:off x="592874" y="1660180"/>
                  <a:ext cx="111356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8</a:t>
                  </a:r>
                  <a:endParaRPr lang="zh-TW" altLang="en-US" sz="1200" b="1" dirty="0"/>
                </a:p>
              </p:txBody>
            </p:sp>
            <p:sp>
              <p:nvSpPr>
                <p:cNvPr id="289" name="矩形 288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b="1" dirty="0"/>
                </a:p>
              </p:txBody>
            </p:sp>
          </p:grpSp>
          <p:grpSp>
            <p:nvGrpSpPr>
              <p:cNvPr id="290" name="群組 289"/>
              <p:cNvGrpSpPr/>
              <p:nvPr/>
            </p:nvGrpSpPr>
            <p:grpSpPr>
              <a:xfrm>
                <a:off x="2273018" y="3668385"/>
                <a:ext cx="594966" cy="260829"/>
                <a:chOff x="592874" y="1660180"/>
                <a:chExt cx="291376" cy="228600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592874" y="1660180"/>
                  <a:ext cx="111356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5</a:t>
                  </a:r>
                  <a:endParaRPr lang="zh-TW" altLang="en-US" sz="1200" b="1" dirty="0"/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accent4">
                          <a:lumMod val="10000"/>
                        </a:schemeClr>
                      </a:solidFill>
                    </a:rPr>
                    <a:t>2</a:t>
                  </a:r>
                  <a:endParaRPr lang="zh-TW" altLang="en-US" sz="1200" b="1" dirty="0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293" name="矩形 292"/>
              <p:cNvSpPr/>
              <p:nvPr/>
            </p:nvSpPr>
            <p:spPr>
              <a:xfrm>
                <a:off x="2273018" y="4068001"/>
                <a:ext cx="227380" cy="2608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2</a:t>
                </a:r>
                <a:endParaRPr lang="zh-TW" altLang="en-US" sz="1200" b="1" dirty="0"/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2500398" y="4068001"/>
                <a:ext cx="367586" cy="2608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7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295" name="群組 294"/>
              <p:cNvGrpSpPr/>
              <p:nvPr/>
            </p:nvGrpSpPr>
            <p:grpSpPr>
              <a:xfrm>
                <a:off x="2273018" y="4467616"/>
                <a:ext cx="594966" cy="260829"/>
                <a:chOff x="592874" y="1660180"/>
                <a:chExt cx="291376" cy="228600"/>
              </a:xfrm>
            </p:grpSpPr>
            <p:sp>
              <p:nvSpPr>
                <p:cNvPr id="296" name="矩形 295"/>
                <p:cNvSpPr/>
                <p:nvPr/>
              </p:nvSpPr>
              <p:spPr>
                <a:xfrm>
                  <a:off x="592874" y="1660180"/>
                  <a:ext cx="111356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7</a:t>
                  </a:r>
                  <a:endParaRPr lang="zh-TW" altLang="en-US" sz="1200" b="1" dirty="0"/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accent4">
                          <a:lumMod val="10000"/>
                        </a:schemeClr>
                      </a:solidFill>
                    </a:rPr>
                    <a:t>9</a:t>
                  </a:r>
                  <a:endParaRPr lang="zh-TW" altLang="en-US" sz="1200" b="1" dirty="0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298" name="群組 297"/>
              <p:cNvGrpSpPr/>
              <p:nvPr/>
            </p:nvGrpSpPr>
            <p:grpSpPr>
              <a:xfrm>
                <a:off x="2273018" y="4867233"/>
                <a:ext cx="594966" cy="260829"/>
                <a:chOff x="592874" y="1660180"/>
                <a:chExt cx="291376" cy="228600"/>
              </a:xfrm>
            </p:grpSpPr>
            <p:sp>
              <p:nvSpPr>
                <p:cNvPr id="299" name="矩形 298"/>
                <p:cNvSpPr/>
                <p:nvPr/>
              </p:nvSpPr>
              <p:spPr>
                <a:xfrm>
                  <a:off x="592874" y="1660180"/>
                  <a:ext cx="111356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8</a:t>
                  </a:r>
                  <a:endParaRPr lang="zh-TW" altLang="en-US" sz="1200" b="1" dirty="0"/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accent4">
                          <a:lumMod val="10000"/>
                        </a:schemeClr>
                      </a:solidFill>
                    </a:rPr>
                    <a:t>6</a:t>
                  </a:r>
                  <a:endParaRPr lang="zh-TW" altLang="en-US" sz="1200" b="1" dirty="0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301" name="群組 300"/>
              <p:cNvGrpSpPr/>
              <p:nvPr/>
            </p:nvGrpSpPr>
            <p:grpSpPr>
              <a:xfrm>
                <a:off x="2273018" y="5266849"/>
                <a:ext cx="594966" cy="260829"/>
                <a:chOff x="592874" y="1660180"/>
                <a:chExt cx="291376" cy="228600"/>
              </a:xfrm>
            </p:grpSpPr>
            <p:sp>
              <p:nvSpPr>
                <p:cNvPr id="302" name="矩形 301"/>
                <p:cNvSpPr/>
                <p:nvPr/>
              </p:nvSpPr>
              <p:spPr>
                <a:xfrm>
                  <a:off x="592874" y="1660180"/>
                  <a:ext cx="111356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7</a:t>
                  </a:r>
                  <a:endParaRPr lang="zh-TW" altLang="en-US" sz="1200" b="1" dirty="0"/>
                </a:p>
              </p:txBody>
            </p:sp>
            <p:sp>
              <p:nvSpPr>
                <p:cNvPr id="303" name="矩形 302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accent4">
                          <a:lumMod val="10000"/>
                        </a:schemeClr>
                      </a:solidFill>
                    </a:rPr>
                    <a:t>8</a:t>
                  </a:r>
                  <a:endParaRPr lang="zh-TW" altLang="en-US" sz="1200" b="1" dirty="0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304" name="群組 303"/>
              <p:cNvGrpSpPr/>
              <p:nvPr/>
            </p:nvGrpSpPr>
            <p:grpSpPr>
              <a:xfrm>
                <a:off x="3093374" y="4068001"/>
                <a:ext cx="594968" cy="260829"/>
                <a:chOff x="592873" y="1660180"/>
                <a:chExt cx="291377" cy="228600"/>
              </a:xfrm>
            </p:grpSpPr>
            <p:sp>
              <p:nvSpPr>
                <p:cNvPr id="305" name="矩形 304"/>
                <p:cNvSpPr/>
                <p:nvPr/>
              </p:nvSpPr>
              <p:spPr>
                <a:xfrm>
                  <a:off x="592873" y="1660180"/>
                  <a:ext cx="111357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/>
                    <a:t>5</a:t>
                  </a:r>
                  <a:endParaRPr lang="zh-TW" altLang="en-US" sz="1200" b="1" dirty="0"/>
                </a:p>
              </p:txBody>
            </p:sp>
            <p:sp>
              <p:nvSpPr>
                <p:cNvPr id="306" name="矩形 305"/>
                <p:cNvSpPr/>
                <p:nvPr/>
              </p:nvSpPr>
              <p:spPr>
                <a:xfrm>
                  <a:off x="704230" y="1660180"/>
                  <a:ext cx="18002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b="1" dirty="0">
                      <a:solidFill>
                        <a:schemeClr val="accent4">
                          <a:lumMod val="10000"/>
                        </a:schemeClr>
                      </a:solidFill>
                    </a:rPr>
                    <a:t>4</a:t>
                  </a:r>
                  <a:endParaRPr lang="zh-TW" altLang="en-US" sz="1200" b="1" dirty="0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</p:grpSp>
          <p:cxnSp>
            <p:nvCxnSpPr>
              <p:cNvPr id="307" name="直線接點 306"/>
              <p:cNvCxnSpPr>
                <a:stCxn id="268" idx="3"/>
                <a:endCxn id="245" idx="1"/>
              </p:cNvCxnSpPr>
              <p:nvPr/>
            </p:nvCxnSpPr>
            <p:spPr>
              <a:xfrm>
                <a:off x="1283809" y="3399182"/>
                <a:ext cx="18601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線接點 307"/>
              <p:cNvCxnSpPr>
                <a:stCxn id="271" idx="3"/>
                <a:endCxn id="248" idx="1"/>
              </p:cNvCxnSpPr>
              <p:nvPr/>
            </p:nvCxnSpPr>
            <p:spPr>
              <a:xfrm>
                <a:off x="1283809" y="3798799"/>
                <a:ext cx="18601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線接點 308"/>
              <p:cNvCxnSpPr>
                <a:stCxn id="274" idx="3"/>
                <a:endCxn id="250" idx="1"/>
              </p:cNvCxnSpPr>
              <p:nvPr/>
            </p:nvCxnSpPr>
            <p:spPr>
              <a:xfrm>
                <a:off x="1283809" y="4198415"/>
                <a:ext cx="18601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線接點 309"/>
              <p:cNvCxnSpPr>
                <a:stCxn id="277" idx="3"/>
                <a:endCxn id="253" idx="1"/>
              </p:cNvCxnSpPr>
              <p:nvPr/>
            </p:nvCxnSpPr>
            <p:spPr>
              <a:xfrm>
                <a:off x="1283809" y="4598031"/>
                <a:ext cx="18601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線接點 310"/>
              <p:cNvCxnSpPr>
                <a:stCxn id="280" idx="3"/>
                <a:endCxn id="256" idx="1"/>
              </p:cNvCxnSpPr>
              <p:nvPr/>
            </p:nvCxnSpPr>
            <p:spPr>
              <a:xfrm>
                <a:off x="1283809" y="4997647"/>
                <a:ext cx="18601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線接點 311"/>
              <p:cNvCxnSpPr>
                <a:stCxn id="283" idx="3"/>
                <a:endCxn id="259" idx="1"/>
              </p:cNvCxnSpPr>
              <p:nvPr/>
            </p:nvCxnSpPr>
            <p:spPr>
              <a:xfrm>
                <a:off x="1283809" y="5397264"/>
                <a:ext cx="18601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線接點 312"/>
              <p:cNvCxnSpPr>
                <a:stCxn id="286" idx="3"/>
                <a:endCxn id="262" idx="1"/>
              </p:cNvCxnSpPr>
              <p:nvPr/>
            </p:nvCxnSpPr>
            <p:spPr>
              <a:xfrm>
                <a:off x="1283809" y="5796880"/>
                <a:ext cx="18601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線接點 313"/>
              <p:cNvCxnSpPr>
                <a:stCxn id="289" idx="3"/>
                <a:endCxn id="265" idx="1"/>
              </p:cNvCxnSpPr>
              <p:nvPr/>
            </p:nvCxnSpPr>
            <p:spPr>
              <a:xfrm>
                <a:off x="1283809" y="6196495"/>
                <a:ext cx="18601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線接點 314"/>
              <p:cNvCxnSpPr>
                <a:stCxn id="260" idx="3"/>
                <a:endCxn id="302" idx="1"/>
              </p:cNvCxnSpPr>
              <p:nvPr/>
            </p:nvCxnSpPr>
            <p:spPr>
              <a:xfrm>
                <a:off x="2064790" y="5397264"/>
                <a:ext cx="2082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線接點 315"/>
              <p:cNvCxnSpPr>
                <a:stCxn id="257" idx="3"/>
                <a:endCxn id="299" idx="1"/>
              </p:cNvCxnSpPr>
              <p:nvPr/>
            </p:nvCxnSpPr>
            <p:spPr>
              <a:xfrm>
                <a:off x="2064790" y="4997647"/>
                <a:ext cx="2082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線接點 316"/>
              <p:cNvCxnSpPr>
                <a:stCxn id="254" idx="3"/>
                <a:endCxn id="296" idx="1"/>
              </p:cNvCxnSpPr>
              <p:nvPr/>
            </p:nvCxnSpPr>
            <p:spPr>
              <a:xfrm>
                <a:off x="2064790" y="4598031"/>
                <a:ext cx="2082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線接點 317"/>
              <p:cNvCxnSpPr>
                <a:stCxn id="251" idx="3"/>
                <a:endCxn id="293" idx="1"/>
              </p:cNvCxnSpPr>
              <p:nvPr/>
            </p:nvCxnSpPr>
            <p:spPr>
              <a:xfrm>
                <a:off x="2064790" y="4198415"/>
                <a:ext cx="2082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線接點 318"/>
              <p:cNvCxnSpPr>
                <a:stCxn id="249" idx="3"/>
                <a:endCxn id="291" idx="1"/>
              </p:cNvCxnSpPr>
              <p:nvPr/>
            </p:nvCxnSpPr>
            <p:spPr>
              <a:xfrm>
                <a:off x="2064790" y="3798799"/>
                <a:ext cx="2082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線接點 319"/>
              <p:cNvCxnSpPr>
                <a:stCxn id="294" idx="3"/>
                <a:endCxn id="305" idx="1"/>
              </p:cNvCxnSpPr>
              <p:nvPr/>
            </p:nvCxnSpPr>
            <p:spPr>
              <a:xfrm>
                <a:off x="2867984" y="4198415"/>
                <a:ext cx="22539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/>
          <p:cNvSpPr txBox="1"/>
          <p:nvPr/>
        </p:nvSpPr>
        <p:spPr>
          <a:xfrm>
            <a:off x="452908" y="2335955"/>
            <a:ext cx="264046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triple comparisons = 1</a:t>
            </a:r>
          </a:p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fill-ins = 0</a:t>
            </a:r>
          </a:p>
        </p:txBody>
      </p:sp>
      <p:sp>
        <p:nvSpPr>
          <p:cNvPr id="51" name="矩形 50"/>
          <p:cNvSpPr/>
          <p:nvPr/>
        </p:nvSpPr>
        <p:spPr>
          <a:xfrm>
            <a:off x="1469822" y="3268768"/>
            <a:ext cx="227381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52" name="矩形 51"/>
          <p:cNvSpPr/>
          <p:nvPr/>
        </p:nvSpPr>
        <p:spPr>
          <a:xfrm>
            <a:off x="1697204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1469822" y="3668385"/>
            <a:ext cx="594968" cy="260829"/>
            <a:chOff x="592873" y="1660180"/>
            <a:chExt cx="291377" cy="228600"/>
          </a:xfrm>
        </p:grpSpPr>
        <p:sp>
          <p:nvSpPr>
            <p:cNvPr id="49" name="矩形 4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469822" y="4068001"/>
            <a:ext cx="227381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48" name="矩形 47"/>
          <p:cNvSpPr/>
          <p:nvPr/>
        </p:nvSpPr>
        <p:spPr>
          <a:xfrm>
            <a:off x="1697204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469822" y="4467616"/>
            <a:ext cx="594968" cy="260829"/>
            <a:chOff x="592873" y="1660180"/>
            <a:chExt cx="291377" cy="228600"/>
          </a:xfrm>
        </p:grpSpPr>
        <p:sp>
          <p:nvSpPr>
            <p:cNvPr id="45" name="矩形 4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469822" y="4867233"/>
            <a:ext cx="594968" cy="260829"/>
            <a:chOff x="592873" y="1660180"/>
            <a:chExt cx="291377" cy="228600"/>
          </a:xfrm>
        </p:grpSpPr>
        <p:sp>
          <p:nvSpPr>
            <p:cNvPr id="43" name="矩形 4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1469822" y="5266849"/>
            <a:ext cx="594968" cy="260829"/>
            <a:chOff x="592873" y="1660180"/>
            <a:chExt cx="291377" cy="228600"/>
          </a:xfrm>
        </p:grpSpPr>
        <p:sp>
          <p:nvSpPr>
            <p:cNvPr id="41" name="矩形 4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1469822" y="5666466"/>
            <a:ext cx="594968" cy="260829"/>
            <a:chOff x="592873" y="1660180"/>
            <a:chExt cx="291377" cy="228600"/>
          </a:xfrm>
        </p:grpSpPr>
        <p:sp>
          <p:nvSpPr>
            <p:cNvPr id="39" name="矩形 3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1469822" y="6066080"/>
            <a:ext cx="594968" cy="260829"/>
            <a:chOff x="592873" y="1660180"/>
            <a:chExt cx="291377" cy="228600"/>
          </a:xfrm>
        </p:grpSpPr>
        <p:sp>
          <p:nvSpPr>
            <p:cNvPr id="37" name="矩形 3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688842" y="326876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77" name="矩形 76"/>
          <p:cNvSpPr/>
          <p:nvPr/>
        </p:nvSpPr>
        <p:spPr>
          <a:xfrm>
            <a:off x="916223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grpSp>
        <p:nvGrpSpPr>
          <p:cNvPr id="55" name="群組 54"/>
          <p:cNvGrpSpPr/>
          <p:nvPr/>
        </p:nvGrpSpPr>
        <p:grpSpPr>
          <a:xfrm>
            <a:off x="688843" y="3668385"/>
            <a:ext cx="594966" cy="260829"/>
            <a:chOff x="592874" y="1660180"/>
            <a:chExt cx="291376" cy="228600"/>
          </a:xfrm>
        </p:grpSpPr>
        <p:sp>
          <p:nvSpPr>
            <p:cNvPr id="74" name="矩形 73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88843" y="4068001"/>
            <a:ext cx="594966" cy="260829"/>
            <a:chOff x="592874" y="1660180"/>
            <a:chExt cx="291376" cy="228600"/>
          </a:xfrm>
        </p:grpSpPr>
        <p:sp>
          <p:nvSpPr>
            <p:cNvPr id="72" name="矩形 71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688843" y="4467616"/>
            <a:ext cx="594966" cy="260829"/>
            <a:chOff x="592874" y="1660180"/>
            <a:chExt cx="291376" cy="228600"/>
          </a:xfrm>
        </p:grpSpPr>
        <p:sp>
          <p:nvSpPr>
            <p:cNvPr id="70" name="矩形 69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688843" y="4867233"/>
            <a:ext cx="594966" cy="260829"/>
            <a:chOff x="592874" y="1660180"/>
            <a:chExt cx="291376" cy="228600"/>
          </a:xfrm>
        </p:grpSpPr>
        <p:sp>
          <p:nvSpPr>
            <p:cNvPr id="68" name="矩形 67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688843" y="5266849"/>
            <a:ext cx="594966" cy="260829"/>
            <a:chOff x="592874" y="1660180"/>
            <a:chExt cx="291376" cy="228600"/>
          </a:xfrm>
        </p:grpSpPr>
        <p:sp>
          <p:nvSpPr>
            <p:cNvPr id="66" name="矩形 65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688843" y="5666466"/>
            <a:ext cx="594966" cy="260829"/>
            <a:chOff x="592874" y="1660180"/>
            <a:chExt cx="291376" cy="228600"/>
          </a:xfrm>
        </p:grpSpPr>
        <p:sp>
          <p:nvSpPr>
            <p:cNvPr id="64" name="矩形 63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688843" y="6066080"/>
            <a:ext cx="594966" cy="260829"/>
            <a:chOff x="592874" y="1660180"/>
            <a:chExt cx="291376" cy="228600"/>
          </a:xfrm>
        </p:grpSpPr>
        <p:sp>
          <p:nvSpPr>
            <p:cNvPr id="62" name="矩形 61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2273018" y="3668385"/>
            <a:ext cx="594966" cy="260829"/>
            <a:chOff x="592874" y="1660180"/>
            <a:chExt cx="291376" cy="228600"/>
          </a:xfrm>
        </p:grpSpPr>
        <p:sp>
          <p:nvSpPr>
            <p:cNvPr id="79" name="矩形 7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2273018" y="406800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83" name="矩形 82"/>
          <p:cNvSpPr/>
          <p:nvPr/>
        </p:nvSpPr>
        <p:spPr>
          <a:xfrm>
            <a:off x="2500398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84" name="群組 83"/>
          <p:cNvGrpSpPr/>
          <p:nvPr/>
        </p:nvGrpSpPr>
        <p:grpSpPr>
          <a:xfrm>
            <a:off x="2273018" y="4467616"/>
            <a:ext cx="594966" cy="260829"/>
            <a:chOff x="592874" y="1660180"/>
            <a:chExt cx="291376" cy="228600"/>
          </a:xfrm>
        </p:grpSpPr>
        <p:sp>
          <p:nvSpPr>
            <p:cNvPr id="85" name="矩形 8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2273018" y="4867233"/>
            <a:ext cx="594966" cy="260829"/>
            <a:chOff x="592874" y="1660180"/>
            <a:chExt cx="291376" cy="228600"/>
          </a:xfrm>
        </p:grpSpPr>
        <p:sp>
          <p:nvSpPr>
            <p:cNvPr id="88" name="矩形 87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2273018" y="5266849"/>
            <a:ext cx="594966" cy="260829"/>
            <a:chOff x="592874" y="1660180"/>
            <a:chExt cx="291376" cy="228600"/>
          </a:xfrm>
        </p:grpSpPr>
        <p:sp>
          <p:nvSpPr>
            <p:cNvPr id="91" name="矩形 9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3093374" y="4068001"/>
            <a:ext cx="594968" cy="260829"/>
            <a:chOff x="592873" y="1660180"/>
            <a:chExt cx="291377" cy="228600"/>
          </a:xfrm>
        </p:grpSpPr>
        <p:sp>
          <p:nvSpPr>
            <p:cNvPr id="94" name="矩形 93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96" name="直線接點 95"/>
          <p:cNvCxnSpPr>
            <a:stCxn id="77" idx="3"/>
            <a:endCxn id="51" idx="1"/>
          </p:cNvCxnSpPr>
          <p:nvPr/>
        </p:nvCxnSpPr>
        <p:spPr>
          <a:xfrm>
            <a:off x="1283809" y="3399182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stCxn id="75" idx="3"/>
            <a:endCxn id="49" idx="1"/>
          </p:cNvCxnSpPr>
          <p:nvPr/>
        </p:nvCxnSpPr>
        <p:spPr>
          <a:xfrm>
            <a:off x="1283809" y="3798799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73" idx="3"/>
            <a:endCxn id="47" idx="1"/>
          </p:cNvCxnSpPr>
          <p:nvPr/>
        </p:nvCxnSpPr>
        <p:spPr>
          <a:xfrm>
            <a:off x="1283809" y="419841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71" idx="3"/>
            <a:endCxn id="45" idx="1"/>
          </p:cNvCxnSpPr>
          <p:nvPr/>
        </p:nvCxnSpPr>
        <p:spPr>
          <a:xfrm>
            <a:off x="1283809" y="4598031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69" idx="3"/>
            <a:endCxn id="43" idx="1"/>
          </p:cNvCxnSpPr>
          <p:nvPr/>
        </p:nvCxnSpPr>
        <p:spPr>
          <a:xfrm>
            <a:off x="1283809" y="4997647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67" idx="3"/>
            <a:endCxn id="41" idx="1"/>
          </p:cNvCxnSpPr>
          <p:nvPr/>
        </p:nvCxnSpPr>
        <p:spPr>
          <a:xfrm>
            <a:off x="1283809" y="5397264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65" idx="3"/>
            <a:endCxn id="39" idx="1"/>
          </p:cNvCxnSpPr>
          <p:nvPr/>
        </p:nvCxnSpPr>
        <p:spPr>
          <a:xfrm>
            <a:off x="1283809" y="5796880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63" idx="3"/>
            <a:endCxn id="37" idx="1"/>
          </p:cNvCxnSpPr>
          <p:nvPr/>
        </p:nvCxnSpPr>
        <p:spPr>
          <a:xfrm>
            <a:off x="1283809" y="619649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42" idx="3"/>
            <a:endCxn id="91" idx="1"/>
          </p:cNvCxnSpPr>
          <p:nvPr/>
        </p:nvCxnSpPr>
        <p:spPr>
          <a:xfrm>
            <a:off x="2064790" y="5397264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44" idx="3"/>
            <a:endCxn id="88" idx="1"/>
          </p:cNvCxnSpPr>
          <p:nvPr/>
        </p:nvCxnSpPr>
        <p:spPr>
          <a:xfrm>
            <a:off x="2064790" y="4997647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46" idx="3"/>
            <a:endCxn id="85" idx="1"/>
          </p:cNvCxnSpPr>
          <p:nvPr/>
        </p:nvCxnSpPr>
        <p:spPr>
          <a:xfrm>
            <a:off x="2064790" y="4598031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48" idx="3"/>
            <a:endCxn id="82" idx="1"/>
          </p:cNvCxnSpPr>
          <p:nvPr/>
        </p:nvCxnSpPr>
        <p:spPr>
          <a:xfrm>
            <a:off x="2064790" y="4198415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50" idx="3"/>
            <a:endCxn id="79" idx="1"/>
          </p:cNvCxnSpPr>
          <p:nvPr/>
        </p:nvCxnSpPr>
        <p:spPr>
          <a:xfrm>
            <a:off x="2064790" y="3798799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83" idx="3"/>
            <a:endCxn id="94" idx="1"/>
          </p:cNvCxnSpPr>
          <p:nvPr/>
        </p:nvCxnSpPr>
        <p:spPr>
          <a:xfrm>
            <a:off x="2867984" y="4198415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向右箭號 125"/>
          <p:cNvSpPr/>
          <p:nvPr/>
        </p:nvSpPr>
        <p:spPr>
          <a:xfrm>
            <a:off x="216682" y="4101262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27" name="文字方塊 126"/>
          <p:cNvSpPr txBox="1"/>
          <p:nvPr/>
        </p:nvSpPr>
        <p:spPr>
          <a:xfrm>
            <a:off x="241691" y="245839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k=1</a:t>
            </a:r>
            <a:endParaRPr lang="zh-TW" altLang="en-US" sz="24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2549378" y="407113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7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2549378" y="40450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1" name="橢圓 110"/>
          <p:cNvSpPr/>
          <p:nvPr/>
        </p:nvSpPr>
        <p:spPr>
          <a:xfrm>
            <a:off x="1310359" y="1027947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1</a:t>
            </a:r>
            <a:endParaRPr lang="zh-TW" altLang="en-US" sz="1800" dirty="0"/>
          </a:p>
        </p:txBody>
      </p:sp>
      <p:sp>
        <p:nvSpPr>
          <p:cNvPr id="112" name="橢圓 111"/>
          <p:cNvSpPr/>
          <p:nvPr/>
        </p:nvSpPr>
        <p:spPr>
          <a:xfrm>
            <a:off x="2205316" y="1027947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2</a:t>
            </a:r>
            <a:endParaRPr lang="zh-TW" altLang="en-US" sz="1800" dirty="0"/>
          </a:p>
        </p:txBody>
      </p:sp>
      <p:sp>
        <p:nvSpPr>
          <p:cNvPr id="113" name="橢圓 112"/>
          <p:cNvSpPr/>
          <p:nvPr/>
        </p:nvSpPr>
        <p:spPr>
          <a:xfrm>
            <a:off x="3100273" y="1027947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3</a:t>
            </a:r>
            <a:endParaRPr lang="zh-TW" altLang="en-US" sz="1800" dirty="0"/>
          </a:p>
        </p:txBody>
      </p:sp>
      <p:sp>
        <p:nvSpPr>
          <p:cNvPr id="114" name="橢圓 113"/>
          <p:cNvSpPr/>
          <p:nvPr/>
        </p:nvSpPr>
        <p:spPr>
          <a:xfrm>
            <a:off x="3995230" y="1027947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4</a:t>
            </a:r>
            <a:endParaRPr lang="zh-TW" altLang="en-US" sz="1800" dirty="0"/>
          </a:p>
        </p:txBody>
      </p:sp>
      <p:sp>
        <p:nvSpPr>
          <p:cNvPr id="115" name="橢圓 114"/>
          <p:cNvSpPr/>
          <p:nvPr/>
        </p:nvSpPr>
        <p:spPr>
          <a:xfrm>
            <a:off x="4890187" y="1027947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5</a:t>
            </a:r>
            <a:endParaRPr lang="zh-TW" altLang="en-US" sz="1800" dirty="0"/>
          </a:p>
        </p:txBody>
      </p:sp>
      <p:sp>
        <p:nvSpPr>
          <p:cNvPr id="116" name="橢圓 115"/>
          <p:cNvSpPr/>
          <p:nvPr/>
        </p:nvSpPr>
        <p:spPr>
          <a:xfrm>
            <a:off x="5785144" y="1027947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6</a:t>
            </a:r>
            <a:endParaRPr lang="zh-TW" altLang="en-US" sz="1800" dirty="0"/>
          </a:p>
        </p:txBody>
      </p:sp>
      <p:sp>
        <p:nvSpPr>
          <p:cNvPr id="117" name="橢圓 116"/>
          <p:cNvSpPr/>
          <p:nvPr/>
        </p:nvSpPr>
        <p:spPr>
          <a:xfrm>
            <a:off x="6680101" y="1027947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7</a:t>
            </a:r>
            <a:endParaRPr lang="zh-TW" altLang="en-US" sz="1800" dirty="0"/>
          </a:p>
        </p:txBody>
      </p:sp>
      <p:cxnSp>
        <p:nvCxnSpPr>
          <p:cNvPr id="118" name="直線單箭頭接點 117"/>
          <p:cNvCxnSpPr>
            <a:stCxn id="111" idx="6"/>
            <a:endCxn id="112" idx="2"/>
          </p:cNvCxnSpPr>
          <p:nvPr/>
        </p:nvCxnSpPr>
        <p:spPr>
          <a:xfrm>
            <a:off x="1568945" y="1171963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弧形 118"/>
          <p:cNvSpPr/>
          <p:nvPr/>
        </p:nvSpPr>
        <p:spPr>
          <a:xfrm>
            <a:off x="2380401" y="689611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7575055" y="1027947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8</a:t>
            </a:r>
            <a:endParaRPr lang="zh-TW" altLang="en-US" sz="1800" dirty="0"/>
          </a:p>
        </p:txBody>
      </p:sp>
      <p:sp>
        <p:nvSpPr>
          <p:cNvPr id="121" name="弧形 120"/>
          <p:cNvSpPr/>
          <p:nvPr/>
        </p:nvSpPr>
        <p:spPr>
          <a:xfrm>
            <a:off x="3240992" y="689611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弧形 121"/>
          <p:cNvSpPr/>
          <p:nvPr/>
        </p:nvSpPr>
        <p:spPr>
          <a:xfrm flipH="1" flipV="1">
            <a:off x="1462505" y="1002795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弧形 122"/>
          <p:cNvSpPr/>
          <p:nvPr/>
        </p:nvSpPr>
        <p:spPr>
          <a:xfrm flipH="1" flipV="1">
            <a:off x="5957213" y="1027947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單箭頭接點 123"/>
          <p:cNvCxnSpPr>
            <a:stCxn id="114" idx="6"/>
            <a:endCxn id="115" idx="2"/>
          </p:cNvCxnSpPr>
          <p:nvPr/>
        </p:nvCxnSpPr>
        <p:spPr>
          <a:xfrm>
            <a:off x="4253816" y="1171963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115" idx="6"/>
            <a:endCxn id="116" idx="2"/>
          </p:cNvCxnSpPr>
          <p:nvPr/>
        </p:nvCxnSpPr>
        <p:spPr>
          <a:xfrm>
            <a:off x="5148773" y="1171963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16" idx="6"/>
            <a:endCxn id="117" idx="2"/>
          </p:cNvCxnSpPr>
          <p:nvPr/>
        </p:nvCxnSpPr>
        <p:spPr>
          <a:xfrm>
            <a:off x="6043730" y="1171963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17" idx="6"/>
            <a:endCxn id="120" idx="2"/>
          </p:cNvCxnSpPr>
          <p:nvPr/>
        </p:nvCxnSpPr>
        <p:spPr>
          <a:xfrm>
            <a:off x="6938687" y="1171963"/>
            <a:ext cx="6363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弧形 130"/>
          <p:cNvSpPr/>
          <p:nvPr/>
        </p:nvSpPr>
        <p:spPr>
          <a:xfrm>
            <a:off x="2366448" y="433019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弧形 131"/>
          <p:cNvSpPr/>
          <p:nvPr/>
        </p:nvSpPr>
        <p:spPr>
          <a:xfrm>
            <a:off x="4147920" y="458171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弧形 132"/>
          <p:cNvSpPr/>
          <p:nvPr/>
        </p:nvSpPr>
        <p:spPr>
          <a:xfrm>
            <a:off x="5062800" y="442338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弧形 133"/>
          <p:cNvSpPr/>
          <p:nvPr/>
        </p:nvSpPr>
        <p:spPr>
          <a:xfrm flipH="1" flipV="1">
            <a:off x="3252963" y="771355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5" name="直線單箭頭接點 134"/>
          <p:cNvCxnSpPr>
            <a:stCxn id="113" idx="2"/>
            <a:endCxn id="112" idx="6"/>
          </p:cNvCxnSpPr>
          <p:nvPr/>
        </p:nvCxnSpPr>
        <p:spPr>
          <a:xfrm flipH="1">
            <a:off x="2463902" y="1171963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1737890" y="82829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801793" y="12346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23937" y="43301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2632847" y="114670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7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955336" y="43301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4422761" y="82829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5176081" y="11961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5316736" y="82829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6212675" y="82829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7107631" y="82829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6353330" y="11961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4434460" y="191090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2185369" y="16330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6691503" y="165431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2876298" y="121178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2665230" y="1211781"/>
            <a:ext cx="233713" cy="129350"/>
          </a:xfrm>
          <a:prstGeom prst="line">
            <a:avLst/>
          </a:prstGeom>
          <a:ln w="28575">
            <a:solidFill>
              <a:schemeClr val="accent4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93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69" grpId="0"/>
      <p:bldP spid="170" grpId="0"/>
      <p:bldP spid="1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/>
          <p:cNvSpPr txBox="1"/>
          <p:nvPr/>
        </p:nvSpPr>
        <p:spPr>
          <a:xfrm>
            <a:off x="504378" y="2335955"/>
            <a:ext cx="264046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triple comparisons = 4</a:t>
            </a:r>
          </a:p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fill-ins = 3</a:t>
            </a:r>
          </a:p>
        </p:txBody>
      </p:sp>
      <p:sp>
        <p:nvSpPr>
          <p:cNvPr id="51" name="矩形 50"/>
          <p:cNvSpPr/>
          <p:nvPr/>
        </p:nvSpPr>
        <p:spPr>
          <a:xfrm>
            <a:off x="1469822" y="3268768"/>
            <a:ext cx="227381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52" name="矩形 51"/>
          <p:cNvSpPr/>
          <p:nvPr/>
        </p:nvSpPr>
        <p:spPr>
          <a:xfrm>
            <a:off x="1697204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69822" y="3668385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50" name="矩形 49"/>
          <p:cNvSpPr/>
          <p:nvPr/>
        </p:nvSpPr>
        <p:spPr>
          <a:xfrm>
            <a:off x="1697204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8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69822" y="4068001"/>
            <a:ext cx="227381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48" name="矩形 47"/>
          <p:cNvSpPr/>
          <p:nvPr/>
        </p:nvSpPr>
        <p:spPr>
          <a:xfrm>
            <a:off x="1697204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469822" y="4467616"/>
            <a:ext cx="594968" cy="260829"/>
            <a:chOff x="592873" y="1660180"/>
            <a:chExt cx="291377" cy="228600"/>
          </a:xfrm>
        </p:grpSpPr>
        <p:sp>
          <p:nvSpPr>
            <p:cNvPr id="45" name="矩形 4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469822" y="4867233"/>
            <a:ext cx="594968" cy="260829"/>
            <a:chOff x="592873" y="1660180"/>
            <a:chExt cx="291377" cy="228600"/>
          </a:xfrm>
        </p:grpSpPr>
        <p:sp>
          <p:nvSpPr>
            <p:cNvPr id="43" name="矩形 4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1469822" y="5266849"/>
            <a:ext cx="594968" cy="260829"/>
            <a:chOff x="592873" y="1660180"/>
            <a:chExt cx="291377" cy="228600"/>
          </a:xfrm>
        </p:grpSpPr>
        <p:sp>
          <p:nvSpPr>
            <p:cNvPr id="41" name="矩形 4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1469822" y="5666466"/>
            <a:ext cx="594968" cy="260829"/>
            <a:chOff x="592873" y="1660180"/>
            <a:chExt cx="291377" cy="228600"/>
          </a:xfrm>
        </p:grpSpPr>
        <p:sp>
          <p:nvSpPr>
            <p:cNvPr id="39" name="矩形 3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1469822" y="6066080"/>
            <a:ext cx="594968" cy="260829"/>
            <a:chOff x="592873" y="1660180"/>
            <a:chExt cx="291377" cy="228600"/>
          </a:xfrm>
        </p:grpSpPr>
        <p:sp>
          <p:nvSpPr>
            <p:cNvPr id="37" name="矩形 3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688842" y="326876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77" name="矩形 76"/>
          <p:cNvSpPr/>
          <p:nvPr/>
        </p:nvSpPr>
        <p:spPr>
          <a:xfrm>
            <a:off x="916223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矩形 73"/>
          <p:cNvSpPr/>
          <p:nvPr/>
        </p:nvSpPr>
        <p:spPr>
          <a:xfrm>
            <a:off x="688843" y="3668385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75" name="矩形 74"/>
          <p:cNvSpPr/>
          <p:nvPr/>
        </p:nvSpPr>
        <p:spPr>
          <a:xfrm>
            <a:off x="916223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grpSp>
        <p:nvGrpSpPr>
          <p:cNvPr id="56" name="群組 55"/>
          <p:cNvGrpSpPr/>
          <p:nvPr/>
        </p:nvGrpSpPr>
        <p:grpSpPr>
          <a:xfrm>
            <a:off x="688843" y="4068001"/>
            <a:ext cx="594966" cy="260829"/>
            <a:chOff x="592874" y="1660180"/>
            <a:chExt cx="291376" cy="228600"/>
          </a:xfrm>
        </p:grpSpPr>
        <p:sp>
          <p:nvSpPr>
            <p:cNvPr id="72" name="矩形 71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688843" y="4467616"/>
            <a:ext cx="594966" cy="260829"/>
            <a:chOff x="592874" y="1660180"/>
            <a:chExt cx="291376" cy="228600"/>
          </a:xfrm>
        </p:grpSpPr>
        <p:sp>
          <p:nvSpPr>
            <p:cNvPr id="70" name="矩形 69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688843" y="4867233"/>
            <a:ext cx="594966" cy="260829"/>
            <a:chOff x="592874" y="1660180"/>
            <a:chExt cx="291376" cy="228600"/>
          </a:xfrm>
        </p:grpSpPr>
        <p:sp>
          <p:nvSpPr>
            <p:cNvPr id="68" name="矩形 67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688843" y="5266849"/>
            <a:ext cx="594966" cy="260829"/>
            <a:chOff x="592874" y="1660180"/>
            <a:chExt cx="291376" cy="228600"/>
          </a:xfrm>
        </p:grpSpPr>
        <p:sp>
          <p:nvSpPr>
            <p:cNvPr id="66" name="矩形 65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688843" y="5666466"/>
            <a:ext cx="594966" cy="260829"/>
            <a:chOff x="592874" y="1660180"/>
            <a:chExt cx="291376" cy="228600"/>
          </a:xfrm>
        </p:grpSpPr>
        <p:sp>
          <p:nvSpPr>
            <p:cNvPr id="64" name="矩形 63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688843" y="6066080"/>
            <a:ext cx="594966" cy="260829"/>
            <a:chOff x="592874" y="1660180"/>
            <a:chExt cx="291376" cy="228600"/>
          </a:xfrm>
        </p:grpSpPr>
        <p:sp>
          <p:nvSpPr>
            <p:cNvPr id="62" name="矩形 61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sp>
        <p:nvSpPr>
          <p:cNvPr id="79" name="矩形 78"/>
          <p:cNvSpPr/>
          <p:nvPr/>
        </p:nvSpPr>
        <p:spPr>
          <a:xfrm>
            <a:off x="2273018" y="3668385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80" name="矩形 79"/>
          <p:cNvSpPr/>
          <p:nvPr/>
        </p:nvSpPr>
        <p:spPr>
          <a:xfrm>
            <a:off x="2500398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73018" y="406800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83" name="矩形 82"/>
          <p:cNvSpPr/>
          <p:nvPr/>
        </p:nvSpPr>
        <p:spPr>
          <a:xfrm>
            <a:off x="2500398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84" name="群組 83"/>
          <p:cNvGrpSpPr/>
          <p:nvPr/>
        </p:nvGrpSpPr>
        <p:grpSpPr>
          <a:xfrm>
            <a:off x="2273018" y="4467616"/>
            <a:ext cx="594966" cy="260829"/>
            <a:chOff x="592874" y="1660180"/>
            <a:chExt cx="291376" cy="228600"/>
          </a:xfrm>
        </p:grpSpPr>
        <p:sp>
          <p:nvSpPr>
            <p:cNvPr id="85" name="矩形 8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2273018" y="4867233"/>
            <a:ext cx="594966" cy="260829"/>
            <a:chOff x="592874" y="1660180"/>
            <a:chExt cx="291376" cy="228600"/>
          </a:xfrm>
        </p:grpSpPr>
        <p:sp>
          <p:nvSpPr>
            <p:cNvPr id="88" name="矩形 87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2273018" y="5266849"/>
            <a:ext cx="594966" cy="260829"/>
            <a:chOff x="592874" y="1660180"/>
            <a:chExt cx="291376" cy="228600"/>
          </a:xfrm>
        </p:grpSpPr>
        <p:sp>
          <p:nvSpPr>
            <p:cNvPr id="91" name="矩形 9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3093374" y="4068001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95" name="矩形 94"/>
          <p:cNvSpPr/>
          <p:nvPr/>
        </p:nvSpPr>
        <p:spPr>
          <a:xfrm>
            <a:off x="3320756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96" name="直線接點 95"/>
          <p:cNvCxnSpPr>
            <a:stCxn id="77" idx="3"/>
            <a:endCxn id="51" idx="1"/>
          </p:cNvCxnSpPr>
          <p:nvPr/>
        </p:nvCxnSpPr>
        <p:spPr>
          <a:xfrm>
            <a:off x="1283809" y="3399182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stCxn id="75" idx="3"/>
            <a:endCxn id="49" idx="1"/>
          </p:cNvCxnSpPr>
          <p:nvPr/>
        </p:nvCxnSpPr>
        <p:spPr>
          <a:xfrm>
            <a:off x="1283809" y="3798799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73" idx="3"/>
            <a:endCxn id="47" idx="1"/>
          </p:cNvCxnSpPr>
          <p:nvPr/>
        </p:nvCxnSpPr>
        <p:spPr>
          <a:xfrm>
            <a:off x="1283809" y="419841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71" idx="3"/>
            <a:endCxn id="45" idx="1"/>
          </p:cNvCxnSpPr>
          <p:nvPr/>
        </p:nvCxnSpPr>
        <p:spPr>
          <a:xfrm>
            <a:off x="1283809" y="4598031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69" idx="3"/>
            <a:endCxn id="43" idx="1"/>
          </p:cNvCxnSpPr>
          <p:nvPr/>
        </p:nvCxnSpPr>
        <p:spPr>
          <a:xfrm>
            <a:off x="1283809" y="4997647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67" idx="3"/>
            <a:endCxn id="41" idx="1"/>
          </p:cNvCxnSpPr>
          <p:nvPr/>
        </p:nvCxnSpPr>
        <p:spPr>
          <a:xfrm>
            <a:off x="1283809" y="5397264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65" idx="3"/>
            <a:endCxn id="39" idx="1"/>
          </p:cNvCxnSpPr>
          <p:nvPr/>
        </p:nvCxnSpPr>
        <p:spPr>
          <a:xfrm>
            <a:off x="1283809" y="5796880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63" idx="3"/>
            <a:endCxn id="37" idx="1"/>
          </p:cNvCxnSpPr>
          <p:nvPr/>
        </p:nvCxnSpPr>
        <p:spPr>
          <a:xfrm>
            <a:off x="1283809" y="619649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42" idx="3"/>
            <a:endCxn id="91" idx="1"/>
          </p:cNvCxnSpPr>
          <p:nvPr/>
        </p:nvCxnSpPr>
        <p:spPr>
          <a:xfrm>
            <a:off x="2064790" y="5397264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44" idx="3"/>
            <a:endCxn id="88" idx="1"/>
          </p:cNvCxnSpPr>
          <p:nvPr/>
        </p:nvCxnSpPr>
        <p:spPr>
          <a:xfrm>
            <a:off x="2064790" y="4997647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46" idx="3"/>
            <a:endCxn id="85" idx="1"/>
          </p:cNvCxnSpPr>
          <p:nvPr/>
        </p:nvCxnSpPr>
        <p:spPr>
          <a:xfrm>
            <a:off x="2064790" y="4598031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48" idx="3"/>
            <a:endCxn id="82" idx="1"/>
          </p:cNvCxnSpPr>
          <p:nvPr/>
        </p:nvCxnSpPr>
        <p:spPr>
          <a:xfrm>
            <a:off x="2064790" y="4198415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50" idx="3"/>
            <a:endCxn id="79" idx="1"/>
          </p:cNvCxnSpPr>
          <p:nvPr/>
        </p:nvCxnSpPr>
        <p:spPr>
          <a:xfrm>
            <a:off x="2064790" y="3798799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83" idx="3"/>
            <a:endCxn id="94" idx="1"/>
          </p:cNvCxnSpPr>
          <p:nvPr/>
        </p:nvCxnSpPr>
        <p:spPr>
          <a:xfrm>
            <a:off x="2867984" y="4198416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向右箭號 125"/>
          <p:cNvSpPr/>
          <p:nvPr/>
        </p:nvSpPr>
        <p:spPr>
          <a:xfrm>
            <a:off x="236925" y="3294390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27" name="文字方塊 126"/>
          <p:cNvSpPr txBox="1"/>
          <p:nvPr/>
        </p:nvSpPr>
        <p:spPr>
          <a:xfrm>
            <a:off x="241691" y="245839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k=2</a:t>
            </a:r>
            <a:endParaRPr lang="zh-TW" altLang="en-US" sz="24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17" name="群組 116"/>
          <p:cNvGrpSpPr/>
          <p:nvPr/>
        </p:nvGrpSpPr>
        <p:grpSpPr>
          <a:xfrm>
            <a:off x="2273016" y="3268768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118" name="矩形 117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3093374" y="3268766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24" name="直線接點 123"/>
          <p:cNvCxnSpPr/>
          <p:nvPr/>
        </p:nvCxnSpPr>
        <p:spPr>
          <a:xfrm>
            <a:off x="2867984" y="4198415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19" idx="3"/>
            <a:endCxn id="121" idx="1"/>
          </p:cNvCxnSpPr>
          <p:nvPr/>
        </p:nvCxnSpPr>
        <p:spPr>
          <a:xfrm flipV="1">
            <a:off x="2867984" y="3399181"/>
            <a:ext cx="22539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18" idx="1"/>
            <a:endCxn id="52" idx="3"/>
          </p:cNvCxnSpPr>
          <p:nvPr/>
        </p:nvCxnSpPr>
        <p:spPr>
          <a:xfrm flipH="1">
            <a:off x="2064790" y="3399183"/>
            <a:ext cx="2082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向右箭號 130"/>
          <p:cNvSpPr/>
          <p:nvPr/>
        </p:nvSpPr>
        <p:spPr>
          <a:xfrm>
            <a:off x="236925" y="4093624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grpSp>
        <p:nvGrpSpPr>
          <p:cNvPr id="132" name="群組 131"/>
          <p:cNvGrpSpPr/>
          <p:nvPr/>
        </p:nvGrpSpPr>
        <p:grpSpPr>
          <a:xfrm>
            <a:off x="3908648" y="4068001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133" name="矩形 13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35" name="直線接點 134"/>
          <p:cNvCxnSpPr/>
          <p:nvPr/>
        </p:nvCxnSpPr>
        <p:spPr>
          <a:xfrm>
            <a:off x="3683258" y="4198415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橢圓 171"/>
          <p:cNvSpPr/>
          <p:nvPr/>
        </p:nvSpPr>
        <p:spPr>
          <a:xfrm>
            <a:off x="1310359" y="1027947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1</a:t>
            </a:r>
            <a:endParaRPr lang="zh-TW" altLang="en-US" sz="1800" dirty="0"/>
          </a:p>
        </p:txBody>
      </p:sp>
      <p:sp>
        <p:nvSpPr>
          <p:cNvPr id="173" name="橢圓 172"/>
          <p:cNvSpPr/>
          <p:nvPr/>
        </p:nvSpPr>
        <p:spPr>
          <a:xfrm>
            <a:off x="2205316" y="1027947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2</a:t>
            </a:r>
            <a:endParaRPr lang="zh-TW" altLang="en-US" sz="1800" dirty="0"/>
          </a:p>
        </p:txBody>
      </p:sp>
      <p:sp>
        <p:nvSpPr>
          <p:cNvPr id="174" name="橢圓 173"/>
          <p:cNvSpPr/>
          <p:nvPr/>
        </p:nvSpPr>
        <p:spPr>
          <a:xfrm>
            <a:off x="3100273" y="1027947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3</a:t>
            </a:r>
            <a:endParaRPr lang="zh-TW" altLang="en-US" sz="1800" dirty="0"/>
          </a:p>
        </p:txBody>
      </p:sp>
      <p:sp>
        <p:nvSpPr>
          <p:cNvPr id="175" name="橢圓 174"/>
          <p:cNvSpPr/>
          <p:nvPr/>
        </p:nvSpPr>
        <p:spPr>
          <a:xfrm>
            <a:off x="3995230" y="1027947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4</a:t>
            </a:r>
            <a:endParaRPr lang="zh-TW" altLang="en-US" sz="1800" dirty="0"/>
          </a:p>
        </p:txBody>
      </p:sp>
      <p:sp>
        <p:nvSpPr>
          <p:cNvPr id="176" name="橢圓 175"/>
          <p:cNvSpPr/>
          <p:nvPr/>
        </p:nvSpPr>
        <p:spPr>
          <a:xfrm>
            <a:off x="4890187" y="1027947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5</a:t>
            </a:r>
            <a:endParaRPr lang="zh-TW" altLang="en-US" sz="1800" dirty="0"/>
          </a:p>
        </p:txBody>
      </p:sp>
      <p:sp>
        <p:nvSpPr>
          <p:cNvPr id="177" name="橢圓 176"/>
          <p:cNvSpPr/>
          <p:nvPr/>
        </p:nvSpPr>
        <p:spPr>
          <a:xfrm>
            <a:off x="5785144" y="1027947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6</a:t>
            </a:r>
            <a:endParaRPr lang="zh-TW" altLang="en-US" sz="1800" dirty="0"/>
          </a:p>
        </p:txBody>
      </p:sp>
      <p:sp>
        <p:nvSpPr>
          <p:cNvPr id="178" name="橢圓 177"/>
          <p:cNvSpPr/>
          <p:nvPr/>
        </p:nvSpPr>
        <p:spPr>
          <a:xfrm>
            <a:off x="6680101" y="1027947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7</a:t>
            </a:r>
            <a:endParaRPr lang="zh-TW" altLang="en-US" sz="1800" dirty="0"/>
          </a:p>
        </p:txBody>
      </p:sp>
      <p:cxnSp>
        <p:nvCxnSpPr>
          <p:cNvPr id="179" name="直線單箭頭接點 178"/>
          <p:cNvCxnSpPr>
            <a:stCxn id="172" idx="6"/>
            <a:endCxn id="173" idx="2"/>
          </p:cNvCxnSpPr>
          <p:nvPr/>
        </p:nvCxnSpPr>
        <p:spPr>
          <a:xfrm>
            <a:off x="1568945" y="1171963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弧形 179"/>
          <p:cNvSpPr/>
          <p:nvPr/>
        </p:nvSpPr>
        <p:spPr>
          <a:xfrm>
            <a:off x="2380401" y="689611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/>
          <p:cNvSpPr/>
          <p:nvPr/>
        </p:nvSpPr>
        <p:spPr>
          <a:xfrm>
            <a:off x="7575055" y="1027947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8</a:t>
            </a:r>
            <a:endParaRPr lang="zh-TW" altLang="en-US" sz="1800" dirty="0"/>
          </a:p>
        </p:txBody>
      </p:sp>
      <p:sp>
        <p:nvSpPr>
          <p:cNvPr id="182" name="弧形 181"/>
          <p:cNvSpPr/>
          <p:nvPr/>
        </p:nvSpPr>
        <p:spPr>
          <a:xfrm>
            <a:off x="3240992" y="689611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弧形 182"/>
          <p:cNvSpPr/>
          <p:nvPr/>
        </p:nvSpPr>
        <p:spPr>
          <a:xfrm flipH="1" flipV="1">
            <a:off x="1462505" y="1002795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弧形 183"/>
          <p:cNvSpPr/>
          <p:nvPr/>
        </p:nvSpPr>
        <p:spPr>
          <a:xfrm flipH="1" flipV="1">
            <a:off x="5957213" y="1027947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5" name="直線單箭頭接點 184"/>
          <p:cNvCxnSpPr>
            <a:stCxn id="175" idx="6"/>
            <a:endCxn id="176" idx="2"/>
          </p:cNvCxnSpPr>
          <p:nvPr/>
        </p:nvCxnSpPr>
        <p:spPr>
          <a:xfrm>
            <a:off x="4253816" y="1171963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176" idx="6"/>
            <a:endCxn id="177" idx="2"/>
          </p:cNvCxnSpPr>
          <p:nvPr/>
        </p:nvCxnSpPr>
        <p:spPr>
          <a:xfrm>
            <a:off x="5148773" y="1171963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>
            <a:stCxn id="177" idx="6"/>
            <a:endCxn id="178" idx="2"/>
          </p:cNvCxnSpPr>
          <p:nvPr/>
        </p:nvCxnSpPr>
        <p:spPr>
          <a:xfrm>
            <a:off x="6043730" y="1171963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>
            <a:stCxn id="178" idx="6"/>
            <a:endCxn id="181" idx="2"/>
          </p:cNvCxnSpPr>
          <p:nvPr/>
        </p:nvCxnSpPr>
        <p:spPr>
          <a:xfrm>
            <a:off x="6938687" y="1171963"/>
            <a:ext cx="6363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弧形 188"/>
          <p:cNvSpPr/>
          <p:nvPr/>
        </p:nvSpPr>
        <p:spPr>
          <a:xfrm>
            <a:off x="2366448" y="433019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弧形 189"/>
          <p:cNvSpPr/>
          <p:nvPr/>
        </p:nvSpPr>
        <p:spPr>
          <a:xfrm>
            <a:off x="4147920" y="458171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弧形 190"/>
          <p:cNvSpPr/>
          <p:nvPr/>
        </p:nvSpPr>
        <p:spPr>
          <a:xfrm>
            <a:off x="5062800" y="442338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弧形 191"/>
          <p:cNvSpPr/>
          <p:nvPr/>
        </p:nvSpPr>
        <p:spPr>
          <a:xfrm flipH="1" flipV="1">
            <a:off x="3252963" y="771355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3" name="直線單箭頭接點 192"/>
          <p:cNvCxnSpPr>
            <a:stCxn id="174" idx="2"/>
            <a:endCxn id="173" idx="6"/>
          </p:cNvCxnSpPr>
          <p:nvPr/>
        </p:nvCxnSpPr>
        <p:spPr>
          <a:xfrm flipH="1">
            <a:off x="2463902" y="1171963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字方塊 193"/>
          <p:cNvSpPr txBox="1"/>
          <p:nvPr/>
        </p:nvSpPr>
        <p:spPr>
          <a:xfrm>
            <a:off x="1737890" y="82829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5" name="文字方塊 194"/>
          <p:cNvSpPr txBox="1"/>
          <p:nvPr/>
        </p:nvSpPr>
        <p:spPr>
          <a:xfrm>
            <a:off x="3574378" y="10378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3123937" y="43301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3955336" y="43301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4422761" y="82829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0" name="文字方塊 199"/>
          <p:cNvSpPr txBox="1"/>
          <p:nvPr/>
        </p:nvSpPr>
        <p:spPr>
          <a:xfrm>
            <a:off x="5176081" y="11961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1" name="文字方塊 200"/>
          <p:cNvSpPr txBox="1"/>
          <p:nvPr/>
        </p:nvSpPr>
        <p:spPr>
          <a:xfrm>
            <a:off x="5316736" y="82829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6212675" y="82829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3" name="文字方塊 202"/>
          <p:cNvSpPr txBox="1"/>
          <p:nvPr/>
        </p:nvSpPr>
        <p:spPr>
          <a:xfrm>
            <a:off x="7107631" y="82829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6353330" y="11961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5" name="文字方塊 204"/>
          <p:cNvSpPr txBox="1"/>
          <p:nvPr/>
        </p:nvSpPr>
        <p:spPr>
          <a:xfrm>
            <a:off x="2185369" y="16330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6" name="文字方塊 205"/>
          <p:cNvSpPr txBox="1"/>
          <p:nvPr/>
        </p:nvSpPr>
        <p:spPr>
          <a:xfrm>
            <a:off x="6691503" y="165431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7" name="文字方塊 206"/>
          <p:cNvSpPr txBox="1"/>
          <p:nvPr/>
        </p:nvSpPr>
        <p:spPr>
          <a:xfrm>
            <a:off x="2660361" y="116684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9" name="弧形 208"/>
          <p:cNvSpPr/>
          <p:nvPr/>
        </p:nvSpPr>
        <p:spPr>
          <a:xfrm>
            <a:off x="1446887" y="402308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弧形 209"/>
          <p:cNvSpPr/>
          <p:nvPr/>
        </p:nvSpPr>
        <p:spPr>
          <a:xfrm>
            <a:off x="1441582" y="245839"/>
            <a:ext cx="3575968" cy="1399739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1" name="直線單箭頭接點 210"/>
          <p:cNvCxnSpPr>
            <a:stCxn id="174" idx="6"/>
            <a:endCxn id="175" idx="2"/>
          </p:cNvCxnSpPr>
          <p:nvPr/>
        </p:nvCxnSpPr>
        <p:spPr>
          <a:xfrm>
            <a:off x="3358859" y="1171963"/>
            <a:ext cx="63637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字方塊 211"/>
          <p:cNvSpPr txBox="1"/>
          <p:nvPr/>
        </p:nvSpPr>
        <p:spPr>
          <a:xfrm>
            <a:off x="4434460" y="191090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79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C1FE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6" grpId="1" animBg="1"/>
      <p:bldP spid="131" grpId="0" animBg="1"/>
      <p:bldP spid="131" grpId="1" animBg="1"/>
      <p:bldP spid="209" grpId="0" animBg="1"/>
      <p:bldP spid="2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1469822" y="3268768"/>
            <a:ext cx="227381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52" name="矩形 51"/>
          <p:cNvSpPr/>
          <p:nvPr/>
        </p:nvSpPr>
        <p:spPr>
          <a:xfrm>
            <a:off x="1697204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69822" y="3668385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50" name="矩形 49"/>
          <p:cNvSpPr/>
          <p:nvPr/>
        </p:nvSpPr>
        <p:spPr>
          <a:xfrm>
            <a:off x="1697204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8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69822" y="4068001"/>
            <a:ext cx="227381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48" name="矩形 47"/>
          <p:cNvSpPr/>
          <p:nvPr/>
        </p:nvSpPr>
        <p:spPr>
          <a:xfrm>
            <a:off x="1697204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469822" y="4467616"/>
            <a:ext cx="594968" cy="260829"/>
            <a:chOff x="592873" y="1660180"/>
            <a:chExt cx="291377" cy="228600"/>
          </a:xfrm>
        </p:grpSpPr>
        <p:sp>
          <p:nvSpPr>
            <p:cNvPr id="45" name="矩形 4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469822" y="4867233"/>
            <a:ext cx="594968" cy="260829"/>
            <a:chOff x="592873" y="1660180"/>
            <a:chExt cx="291377" cy="228600"/>
          </a:xfrm>
        </p:grpSpPr>
        <p:sp>
          <p:nvSpPr>
            <p:cNvPr id="43" name="矩形 4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1469822" y="5266849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3</a:t>
            </a:r>
            <a:endParaRPr lang="zh-TW" altLang="en-US" sz="1200" b="1" dirty="0"/>
          </a:p>
        </p:txBody>
      </p:sp>
      <p:sp>
        <p:nvSpPr>
          <p:cNvPr id="42" name="矩形 41"/>
          <p:cNvSpPr/>
          <p:nvPr/>
        </p:nvSpPr>
        <p:spPr>
          <a:xfrm>
            <a:off x="1697204" y="5266849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3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1469822" y="5666466"/>
            <a:ext cx="594968" cy="260829"/>
            <a:chOff x="592873" y="1660180"/>
            <a:chExt cx="291377" cy="228600"/>
          </a:xfrm>
        </p:grpSpPr>
        <p:sp>
          <p:nvSpPr>
            <p:cNvPr id="39" name="矩形 3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1469822" y="6066080"/>
            <a:ext cx="594968" cy="260829"/>
            <a:chOff x="592873" y="1660180"/>
            <a:chExt cx="291377" cy="228600"/>
          </a:xfrm>
        </p:grpSpPr>
        <p:sp>
          <p:nvSpPr>
            <p:cNvPr id="37" name="矩形 3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688842" y="326876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77" name="矩形 76"/>
          <p:cNvSpPr/>
          <p:nvPr/>
        </p:nvSpPr>
        <p:spPr>
          <a:xfrm>
            <a:off x="916223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矩形 73"/>
          <p:cNvSpPr/>
          <p:nvPr/>
        </p:nvSpPr>
        <p:spPr>
          <a:xfrm>
            <a:off x="688843" y="3668385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75" name="矩形 74"/>
          <p:cNvSpPr/>
          <p:nvPr/>
        </p:nvSpPr>
        <p:spPr>
          <a:xfrm>
            <a:off x="916223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2" name="矩形 71"/>
          <p:cNvSpPr/>
          <p:nvPr/>
        </p:nvSpPr>
        <p:spPr>
          <a:xfrm>
            <a:off x="688843" y="406800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3</a:t>
            </a:r>
            <a:endParaRPr lang="zh-TW" altLang="en-US" sz="1200" b="1" dirty="0"/>
          </a:p>
        </p:txBody>
      </p:sp>
      <p:sp>
        <p:nvSpPr>
          <p:cNvPr id="73" name="矩形 72"/>
          <p:cNvSpPr/>
          <p:nvPr/>
        </p:nvSpPr>
        <p:spPr>
          <a:xfrm>
            <a:off x="916223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688843" y="4467616"/>
            <a:ext cx="594966" cy="260829"/>
            <a:chOff x="592874" y="1660180"/>
            <a:chExt cx="291376" cy="228600"/>
          </a:xfrm>
        </p:grpSpPr>
        <p:sp>
          <p:nvSpPr>
            <p:cNvPr id="70" name="矩形 69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688843" y="4867233"/>
            <a:ext cx="594966" cy="260829"/>
            <a:chOff x="592874" y="1660180"/>
            <a:chExt cx="291376" cy="228600"/>
          </a:xfrm>
        </p:grpSpPr>
        <p:sp>
          <p:nvSpPr>
            <p:cNvPr id="68" name="矩形 67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688843" y="5266849"/>
            <a:ext cx="594966" cy="260829"/>
            <a:chOff x="592874" y="1660180"/>
            <a:chExt cx="291376" cy="228600"/>
          </a:xfrm>
        </p:grpSpPr>
        <p:sp>
          <p:nvSpPr>
            <p:cNvPr id="66" name="矩形 65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688843" y="5666466"/>
            <a:ext cx="594966" cy="260829"/>
            <a:chOff x="592874" y="1660180"/>
            <a:chExt cx="291376" cy="228600"/>
          </a:xfrm>
        </p:grpSpPr>
        <p:sp>
          <p:nvSpPr>
            <p:cNvPr id="64" name="矩形 63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688843" y="6066080"/>
            <a:ext cx="594966" cy="260829"/>
            <a:chOff x="592874" y="1660180"/>
            <a:chExt cx="291376" cy="228600"/>
          </a:xfrm>
        </p:grpSpPr>
        <p:sp>
          <p:nvSpPr>
            <p:cNvPr id="62" name="矩形 61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sp>
        <p:nvSpPr>
          <p:cNvPr id="79" name="矩形 78"/>
          <p:cNvSpPr/>
          <p:nvPr/>
        </p:nvSpPr>
        <p:spPr>
          <a:xfrm>
            <a:off x="2273018" y="3668385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80" name="矩形 79"/>
          <p:cNvSpPr/>
          <p:nvPr/>
        </p:nvSpPr>
        <p:spPr>
          <a:xfrm>
            <a:off x="2500398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73018" y="406800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83" name="矩形 82"/>
          <p:cNvSpPr/>
          <p:nvPr/>
        </p:nvSpPr>
        <p:spPr>
          <a:xfrm>
            <a:off x="2500398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84" name="群組 83"/>
          <p:cNvGrpSpPr/>
          <p:nvPr/>
        </p:nvGrpSpPr>
        <p:grpSpPr>
          <a:xfrm>
            <a:off x="2273018" y="4467616"/>
            <a:ext cx="594966" cy="260829"/>
            <a:chOff x="592874" y="1660180"/>
            <a:chExt cx="291376" cy="228600"/>
          </a:xfrm>
        </p:grpSpPr>
        <p:sp>
          <p:nvSpPr>
            <p:cNvPr id="85" name="矩形 8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2273018" y="4867233"/>
            <a:ext cx="594966" cy="260829"/>
            <a:chOff x="592874" y="1660180"/>
            <a:chExt cx="291376" cy="228600"/>
          </a:xfrm>
        </p:grpSpPr>
        <p:sp>
          <p:nvSpPr>
            <p:cNvPr id="88" name="矩形 87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2273018" y="5266849"/>
            <a:ext cx="594966" cy="260829"/>
            <a:chOff x="592874" y="1660180"/>
            <a:chExt cx="291376" cy="228600"/>
          </a:xfrm>
        </p:grpSpPr>
        <p:sp>
          <p:nvSpPr>
            <p:cNvPr id="91" name="矩形 9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3093374" y="4068001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95" name="矩形 94"/>
          <p:cNvSpPr/>
          <p:nvPr/>
        </p:nvSpPr>
        <p:spPr>
          <a:xfrm>
            <a:off x="3320756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96" name="直線接點 95"/>
          <p:cNvCxnSpPr>
            <a:stCxn id="77" idx="3"/>
            <a:endCxn id="51" idx="1"/>
          </p:cNvCxnSpPr>
          <p:nvPr/>
        </p:nvCxnSpPr>
        <p:spPr>
          <a:xfrm>
            <a:off x="1283809" y="3399182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stCxn id="75" idx="3"/>
            <a:endCxn id="49" idx="1"/>
          </p:cNvCxnSpPr>
          <p:nvPr/>
        </p:nvCxnSpPr>
        <p:spPr>
          <a:xfrm>
            <a:off x="1283809" y="3798799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73" idx="3"/>
            <a:endCxn id="47" idx="1"/>
          </p:cNvCxnSpPr>
          <p:nvPr/>
        </p:nvCxnSpPr>
        <p:spPr>
          <a:xfrm>
            <a:off x="1283809" y="419841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71" idx="3"/>
            <a:endCxn id="45" idx="1"/>
          </p:cNvCxnSpPr>
          <p:nvPr/>
        </p:nvCxnSpPr>
        <p:spPr>
          <a:xfrm>
            <a:off x="1283809" y="4598031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69" idx="3"/>
            <a:endCxn id="43" idx="1"/>
          </p:cNvCxnSpPr>
          <p:nvPr/>
        </p:nvCxnSpPr>
        <p:spPr>
          <a:xfrm>
            <a:off x="1283809" y="4997647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67" idx="3"/>
            <a:endCxn id="41" idx="1"/>
          </p:cNvCxnSpPr>
          <p:nvPr/>
        </p:nvCxnSpPr>
        <p:spPr>
          <a:xfrm>
            <a:off x="1283809" y="5397264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65" idx="3"/>
            <a:endCxn id="39" idx="1"/>
          </p:cNvCxnSpPr>
          <p:nvPr/>
        </p:nvCxnSpPr>
        <p:spPr>
          <a:xfrm>
            <a:off x="1283809" y="5796880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63" idx="3"/>
            <a:endCxn id="37" idx="1"/>
          </p:cNvCxnSpPr>
          <p:nvPr/>
        </p:nvCxnSpPr>
        <p:spPr>
          <a:xfrm>
            <a:off x="1283809" y="619649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42" idx="3"/>
            <a:endCxn id="91" idx="1"/>
          </p:cNvCxnSpPr>
          <p:nvPr/>
        </p:nvCxnSpPr>
        <p:spPr>
          <a:xfrm>
            <a:off x="2064790" y="5397264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44" idx="3"/>
            <a:endCxn id="88" idx="1"/>
          </p:cNvCxnSpPr>
          <p:nvPr/>
        </p:nvCxnSpPr>
        <p:spPr>
          <a:xfrm>
            <a:off x="2064790" y="4997647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46" idx="3"/>
            <a:endCxn id="85" idx="1"/>
          </p:cNvCxnSpPr>
          <p:nvPr/>
        </p:nvCxnSpPr>
        <p:spPr>
          <a:xfrm>
            <a:off x="2064790" y="4598031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48" idx="3"/>
            <a:endCxn id="82" idx="1"/>
          </p:cNvCxnSpPr>
          <p:nvPr/>
        </p:nvCxnSpPr>
        <p:spPr>
          <a:xfrm>
            <a:off x="2064790" y="4198415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50" idx="3"/>
            <a:endCxn id="79" idx="1"/>
          </p:cNvCxnSpPr>
          <p:nvPr/>
        </p:nvCxnSpPr>
        <p:spPr>
          <a:xfrm>
            <a:off x="2064790" y="3798799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83" idx="3"/>
            <a:endCxn id="94" idx="1"/>
          </p:cNvCxnSpPr>
          <p:nvPr/>
        </p:nvCxnSpPr>
        <p:spPr>
          <a:xfrm>
            <a:off x="2867984" y="4198416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241691" y="245839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k=3</a:t>
            </a:r>
            <a:endParaRPr lang="zh-TW" altLang="en-US" sz="24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17" name="群組 116"/>
          <p:cNvGrpSpPr/>
          <p:nvPr/>
        </p:nvGrpSpPr>
        <p:grpSpPr>
          <a:xfrm>
            <a:off x="2273016" y="3268768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118" name="矩形 117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3093374" y="3268766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24" name="直線接點 123"/>
          <p:cNvCxnSpPr/>
          <p:nvPr/>
        </p:nvCxnSpPr>
        <p:spPr>
          <a:xfrm>
            <a:off x="2867984" y="4198415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19" idx="3"/>
            <a:endCxn id="121" idx="1"/>
          </p:cNvCxnSpPr>
          <p:nvPr/>
        </p:nvCxnSpPr>
        <p:spPr>
          <a:xfrm flipV="1">
            <a:off x="2867984" y="3399181"/>
            <a:ext cx="22539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18" idx="1"/>
            <a:endCxn id="52" idx="3"/>
          </p:cNvCxnSpPr>
          <p:nvPr/>
        </p:nvCxnSpPr>
        <p:spPr>
          <a:xfrm flipH="1">
            <a:off x="2064790" y="3399183"/>
            <a:ext cx="2082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向右箭號 130"/>
          <p:cNvSpPr/>
          <p:nvPr/>
        </p:nvSpPr>
        <p:spPr>
          <a:xfrm>
            <a:off x="216096" y="5292472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33" name="矩形 132"/>
          <p:cNvSpPr/>
          <p:nvPr/>
        </p:nvSpPr>
        <p:spPr>
          <a:xfrm>
            <a:off x="3908648" y="4068001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34" name="矩形 133"/>
          <p:cNvSpPr/>
          <p:nvPr/>
        </p:nvSpPr>
        <p:spPr>
          <a:xfrm>
            <a:off x="4136030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35" name="直線接點 134"/>
          <p:cNvCxnSpPr/>
          <p:nvPr/>
        </p:nvCxnSpPr>
        <p:spPr>
          <a:xfrm>
            <a:off x="3683258" y="4198415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3093376" y="5266848"/>
            <a:ext cx="227380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140" name="矩形 139"/>
          <p:cNvSpPr/>
          <p:nvPr/>
        </p:nvSpPr>
        <p:spPr>
          <a:xfrm>
            <a:off x="3320756" y="5266848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5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1" name="直線接點 140"/>
          <p:cNvCxnSpPr>
            <a:stCxn id="92" idx="3"/>
            <a:endCxn id="139" idx="1"/>
          </p:cNvCxnSpPr>
          <p:nvPr/>
        </p:nvCxnSpPr>
        <p:spPr>
          <a:xfrm flipV="1">
            <a:off x="2867984" y="5397263"/>
            <a:ext cx="22539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3888094" y="5266848"/>
            <a:ext cx="227380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144" name="矩形 143"/>
          <p:cNvSpPr/>
          <p:nvPr/>
        </p:nvSpPr>
        <p:spPr>
          <a:xfrm>
            <a:off x="4115474" y="5266848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5" name="直線接點 144"/>
          <p:cNvCxnSpPr>
            <a:endCxn id="143" idx="1"/>
          </p:cNvCxnSpPr>
          <p:nvPr/>
        </p:nvCxnSpPr>
        <p:spPr>
          <a:xfrm flipV="1">
            <a:off x="3662702" y="5397263"/>
            <a:ext cx="22539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717265" y="5266848"/>
            <a:ext cx="227380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48" name="矩形 147"/>
          <p:cNvSpPr/>
          <p:nvPr/>
        </p:nvSpPr>
        <p:spPr>
          <a:xfrm>
            <a:off x="4944645" y="5266848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17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9" name="直線接點 148"/>
          <p:cNvCxnSpPr>
            <a:endCxn id="147" idx="1"/>
          </p:cNvCxnSpPr>
          <p:nvPr/>
        </p:nvCxnSpPr>
        <p:spPr>
          <a:xfrm flipV="1">
            <a:off x="4491873" y="5397263"/>
            <a:ext cx="22539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5530858" y="5266848"/>
            <a:ext cx="227380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152" name="矩形 151"/>
          <p:cNvSpPr/>
          <p:nvPr/>
        </p:nvSpPr>
        <p:spPr>
          <a:xfrm>
            <a:off x="5758238" y="5266848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7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53" name="直線接點 152"/>
          <p:cNvCxnSpPr>
            <a:endCxn id="151" idx="1"/>
          </p:cNvCxnSpPr>
          <p:nvPr/>
        </p:nvCxnSpPr>
        <p:spPr>
          <a:xfrm flipV="1">
            <a:off x="5305466" y="5397263"/>
            <a:ext cx="22539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橢圓 131"/>
          <p:cNvSpPr/>
          <p:nvPr/>
        </p:nvSpPr>
        <p:spPr>
          <a:xfrm>
            <a:off x="1298660" y="119221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1</a:t>
            </a:r>
            <a:endParaRPr lang="zh-TW" altLang="en-US" sz="1800" dirty="0"/>
          </a:p>
        </p:txBody>
      </p:sp>
      <p:sp>
        <p:nvSpPr>
          <p:cNvPr id="138" name="橢圓 137"/>
          <p:cNvSpPr/>
          <p:nvPr/>
        </p:nvSpPr>
        <p:spPr>
          <a:xfrm>
            <a:off x="2193617" y="119221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2</a:t>
            </a:r>
            <a:endParaRPr lang="zh-TW" altLang="en-US" sz="1800" dirty="0"/>
          </a:p>
        </p:txBody>
      </p:sp>
      <p:sp>
        <p:nvSpPr>
          <p:cNvPr id="142" name="橢圓 141"/>
          <p:cNvSpPr/>
          <p:nvPr/>
        </p:nvSpPr>
        <p:spPr>
          <a:xfrm>
            <a:off x="3088574" y="119221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3</a:t>
            </a:r>
            <a:endParaRPr lang="zh-TW" altLang="en-US" sz="1800" dirty="0"/>
          </a:p>
        </p:txBody>
      </p:sp>
      <p:sp>
        <p:nvSpPr>
          <p:cNvPr id="146" name="橢圓 145"/>
          <p:cNvSpPr/>
          <p:nvPr/>
        </p:nvSpPr>
        <p:spPr>
          <a:xfrm>
            <a:off x="3983531" y="119221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4</a:t>
            </a:r>
            <a:endParaRPr lang="zh-TW" altLang="en-US" sz="1800" dirty="0"/>
          </a:p>
        </p:txBody>
      </p:sp>
      <p:sp>
        <p:nvSpPr>
          <p:cNvPr id="150" name="橢圓 149"/>
          <p:cNvSpPr/>
          <p:nvPr/>
        </p:nvSpPr>
        <p:spPr>
          <a:xfrm>
            <a:off x="4878488" y="119221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5</a:t>
            </a:r>
            <a:endParaRPr lang="zh-TW" altLang="en-US" sz="1800" dirty="0"/>
          </a:p>
        </p:txBody>
      </p:sp>
      <p:sp>
        <p:nvSpPr>
          <p:cNvPr id="154" name="橢圓 153"/>
          <p:cNvSpPr/>
          <p:nvPr/>
        </p:nvSpPr>
        <p:spPr>
          <a:xfrm>
            <a:off x="5773445" y="119221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6</a:t>
            </a:r>
            <a:endParaRPr lang="zh-TW" altLang="en-US" sz="1800" dirty="0"/>
          </a:p>
        </p:txBody>
      </p:sp>
      <p:sp>
        <p:nvSpPr>
          <p:cNvPr id="155" name="橢圓 154"/>
          <p:cNvSpPr/>
          <p:nvPr/>
        </p:nvSpPr>
        <p:spPr>
          <a:xfrm>
            <a:off x="6668402" y="119221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7</a:t>
            </a:r>
            <a:endParaRPr lang="zh-TW" altLang="en-US" sz="1800" dirty="0"/>
          </a:p>
        </p:txBody>
      </p:sp>
      <p:cxnSp>
        <p:nvCxnSpPr>
          <p:cNvPr id="156" name="直線單箭頭接點 155"/>
          <p:cNvCxnSpPr>
            <a:stCxn id="132" idx="6"/>
            <a:endCxn id="138" idx="2"/>
          </p:cNvCxnSpPr>
          <p:nvPr/>
        </p:nvCxnSpPr>
        <p:spPr>
          <a:xfrm>
            <a:off x="1557246" y="1336231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弧形 156"/>
          <p:cNvSpPr/>
          <p:nvPr/>
        </p:nvSpPr>
        <p:spPr>
          <a:xfrm>
            <a:off x="2368702" y="853879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7563356" y="119221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8</a:t>
            </a:r>
            <a:endParaRPr lang="zh-TW" altLang="en-US" sz="1800" dirty="0"/>
          </a:p>
        </p:txBody>
      </p:sp>
      <p:sp>
        <p:nvSpPr>
          <p:cNvPr id="159" name="弧形 158"/>
          <p:cNvSpPr/>
          <p:nvPr/>
        </p:nvSpPr>
        <p:spPr>
          <a:xfrm>
            <a:off x="3229293" y="853879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弧形 159"/>
          <p:cNvSpPr/>
          <p:nvPr/>
        </p:nvSpPr>
        <p:spPr>
          <a:xfrm flipH="1" flipV="1">
            <a:off x="1450806" y="1167063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弧形 160"/>
          <p:cNvSpPr/>
          <p:nvPr/>
        </p:nvSpPr>
        <p:spPr>
          <a:xfrm flipH="1" flipV="1">
            <a:off x="5945514" y="1192215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2" name="直線單箭頭接點 161"/>
          <p:cNvCxnSpPr>
            <a:stCxn id="146" idx="6"/>
            <a:endCxn id="150" idx="2"/>
          </p:cNvCxnSpPr>
          <p:nvPr/>
        </p:nvCxnSpPr>
        <p:spPr>
          <a:xfrm>
            <a:off x="4242117" y="1336231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150" idx="6"/>
            <a:endCxn id="154" idx="2"/>
          </p:cNvCxnSpPr>
          <p:nvPr/>
        </p:nvCxnSpPr>
        <p:spPr>
          <a:xfrm>
            <a:off x="5137074" y="1336231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stCxn id="154" idx="6"/>
            <a:endCxn id="155" idx="2"/>
          </p:cNvCxnSpPr>
          <p:nvPr/>
        </p:nvCxnSpPr>
        <p:spPr>
          <a:xfrm>
            <a:off x="6032031" y="1336231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>
            <a:stCxn id="155" idx="6"/>
            <a:endCxn id="158" idx="2"/>
          </p:cNvCxnSpPr>
          <p:nvPr/>
        </p:nvCxnSpPr>
        <p:spPr>
          <a:xfrm>
            <a:off x="6926988" y="1336231"/>
            <a:ext cx="6363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弧形 165"/>
          <p:cNvSpPr/>
          <p:nvPr/>
        </p:nvSpPr>
        <p:spPr>
          <a:xfrm>
            <a:off x="2354749" y="597287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弧形 166"/>
          <p:cNvSpPr/>
          <p:nvPr/>
        </p:nvSpPr>
        <p:spPr>
          <a:xfrm>
            <a:off x="4136221" y="622439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弧形 167"/>
          <p:cNvSpPr/>
          <p:nvPr/>
        </p:nvSpPr>
        <p:spPr>
          <a:xfrm>
            <a:off x="5051101" y="606606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弧形 168"/>
          <p:cNvSpPr/>
          <p:nvPr/>
        </p:nvSpPr>
        <p:spPr>
          <a:xfrm flipH="1" flipV="1">
            <a:off x="3241264" y="935623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0" name="直線單箭頭接點 169"/>
          <p:cNvCxnSpPr>
            <a:stCxn id="142" idx="2"/>
            <a:endCxn id="138" idx="6"/>
          </p:cNvCxnSpPr>
          <p:nvPr/>
        </p:nvCxnSpPr>
        <p:spPr>
          <a:xfrm flipH="1">
            <a:off x="2452203" y="1336231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字方塊 170"/>
          <p:cNvSpPr txBox="1"/>
          <p:nvPr/>
        </p:nvSpPr>
        <p:spPr>
          <a:xfrm>
            <a:off x="1726191" y="9925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3562679" y="26805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3112238" y="5972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3943637" y="5972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4411062" y="9925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5164382" y="28388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5305037" y="9925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6200976" y="9925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7095932" y="9925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6341631" y="28388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81" name="文字方塊 180"/>
          <p:cNvSpPr txBox="1"/>
          <p:nvPr/>
        </p:nvSpPr>
        <p:spPr>
          <a:xfrm>
            <a:off x="2173670" y="17972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6679804" y="181858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83" name="文字方塊 182"/>
          <p:cNvSpPr txBox="1"/>
          <p:nvPr/>
        </p:nvSpPr>
        <p:spPr>
          <a:xfrm>
            <a:off x="2648662" y="13311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84" name="弧形 183"/>
          <p:cNvSpPr/>
          <p:nvPr/>
        </p:nvSpPr>
        <p:spPr>
          <a:xfrm>
            <a:off x="1435188" y="566576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弧形 184"/>
          <p:cNvSpPr/>
          <p:nvPr/>
        </p:nvSpPr>
        <p:spPr>
          <a:xfrm>
            <a:off x="1429883" y="410107"/>
            <a:ext cx="3575968" cy="1399739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6" name="直線單箭頭接點 185"/>
          <p:cNvCxnSpPr>
            <a:stCxn id="142" idx="6"/>
            <a:endCxn id="146" idx="2"/>
          </p:cNvCxnSpPr>
          <p:nvPr/>
        </p:nvCxnSpPr>
        <p:spPr>
          <a:xfrm>
            <a:off x="3347160" y="1336231"/>
            <a:ext cx="636371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字方塊 186"/>
          <p:cNvSpPr txBox="1"/>
          <p:nvPr/>
        </p:nvSpPr>
        <p:spPr>
          <a:xfrm>
            <a:off x="4422761" y="20649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88" name="弧形 187"/>
          <p:cNvSpPr/>
          <p:nvPr/>
        </p:nvSpPr>
        <p:spPr>
          <a:xfrm flipH="1" flipV="1">
            <a:off x="1439460" y="493616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/>
          <p:cNvSpPr txBox="1"/>
          <p:nvPr/>
        </p:nvSpPr>
        <p:spPr>
          <a:xfrm>
            <a:off x="510074" y="2335955"/>
            <a:ext cx="264046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triple comparisons = 4</a:t>
            </a:r>
          </a:p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fill-ins = 4</a:t>
            </a:r>
          </a:p>
        </p:txBody>
      </p:sp>
      <p:sp>
        <p:nvSpPr>
          <p:cNvPr id="189" name="弧形 188"/>
          <p:cNvSpPr/>
          <p:nvPr/>
        </p:nvSpPr>
        <p:spPr>
          <a:xfrm flipH="1" flipV="1">
            <a:off x="2305797" y="574315"/>
            <a:ext cx="3574159" cy="1820938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弧形 189"/>
          <p:cNvSpPr/>
          <p:nvPr/>
        </p:nvSpPr>
        <p:spPr>
          <a:xfrm flipH="1" flipV="1">
            <a:off x="4178453" y="1171600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弧形 190"/>
          <p:cNvSpPr/>
          <p:nvPr/>
        </p:nvSpPr>
        <p:spPr>
          <a:xfrm flipH="1" flipV="1">
            <a:off x="5016223" y="1223419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13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9" grpId="0" animBg="1"/>
      <p:bldP spid="140" grpId="0" animBg="1"/>
      <p:bldP spid="143" grpId="0" animBg="1"/>
      <p:bldP spid="144" grpId="0" animBg="1"/>
      <p:bldP spid="147" grpId="0" animBg="1"/>
      <p:bldP spid="148" grpId="0" animBg="1"/>
      <p:bldP spid="151" grpId="0" animBg="1"/>
      <p:bldP spid="152" grpId="0" animBg="1"/>
      <p:bldP spid="188" grpId="0" animBg="1"/>
      <p:bldP spid="125" grpId="0" animBg="1"/>
      <p:bldP spid="189" grpId="0" animBg="1"/>
      <p:bldP spid="190" grpId="0" animBg="1"/>
      <p:bldP spid="1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/>
          <p:cNvSpPr txBox="1"/>
          <p:nvPr/>
        </p:nvSpPr>
        <p:spPr>
          <a:xfrm>
            <a:off x="325745" y="2415278"/>
            <a:ext cx="264046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triple comparisons = 8</a:t>
            </a:r>
          </a:p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fill-ins = 3</a:t>
            </a:r>
          </a:p>
        </p:txBody>
      </p:sp>
      <p:sp>
        <p:nvSpPr>
          <p:cNvPr id="51" name="矩形 50"/>
          <p:cNvSpPr/>
          <p:nvPr/>
        </p:nvSpPr>
        <p:spPr>
          <a:xfrm>
            <a:off x="1469822" y="3268768"/>
            <a:ext cx="227381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52" name="矩形 51"/>
          <p:cNvSpPr/>
          <p:nvPr/>
        </p:nvSpPr>
        <p:spPr>
          <a:xfrm>
            <a:off x="1697204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69822" y="3668385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50" name="矩形 49"/>
          <p:cNvSpPr/>
          <p:nvPr/>
        </p:nvSpPr>
        <p:spPr>
          <a:xfrm>
            <a:off x="1697204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8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69822" y="4068001"/>
            <a:ext cx="227381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48" name="矩形 47"/>
          <p:cNvSpPr/>
          <p:nvPr/>
        </p:nvSpPr>
        <p:spPr>
          <a:xfrm>
            <a:off x="1697204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469822" y="4467616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46" name="矩形 45"/>
          <p:cNvSpPr/>
          <p:nvPr/>
        </p:nvSpPr>
        <p:spPr>
          <a:xfrm>
            <a:off x="1697204" y="446761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3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69822" y="4867233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44" name="矩形 43"/>
          <p:cNvSpPr/>
          <p:nvPr/>
        </p:nvSpPr>
        <p:spPr>
          <a:xfrm>
            <a:off x="1697204" y="4867233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69822" y="5266849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3</a:t>
            </a:r>
            <a:endParaRPr lang="zh-TW" altLang="en-US" sz="1200" b="1" dirty="0"/>
          </a:p>
        </p:txBody>
      </p:sp>
      <p:sp>
        <p:nvSpPr>
          <p:cNvPr id="42" name="矩形 41"/>
          <p:cNvSpPr/>
          <p:nvPr/>
        </p:nvSpPr>
        <p:spPr>
          <a:xfrm>
            <a:off x="1697204" y="5266849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3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69822" y="5666466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8</a:t>
            </a:r>
            <a:endParaRPr lang="zh-TW" altLang="en-US" sz="1200" b="1" dirty="0"/>
          </a:p>
        </p:txBody>
      </p:sp>
      <p:sp>
        <p:nvSpPr>
          <p:cNvPr id="40" name="矩形 39"/>
          <p:cNvSpPr/>
          <p:nvPr/>
        </p:nvSpPr>
        <p:spPr>
          <a:xfrm>
            <a:off x="1697204" y="566646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1469822" y="6066080"/>
            <a:ext cx="594968" cy="260829"/>
            <a:chOff x="592873" y="1660180"/>
            <a:chExt cx="291377" cy="228600"/>
          </a:xfrm>
        </p:grpSpPr>
        <p:sp>
          <p:nvSpPr>
            <p:cNvPr id="37" name="矩形 3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688842" y="326876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77" name="矩形 76"/>
          <p:cNvSpPr/>
          <p:nvPr/>
        </p:nvSpPr>
        <p:spPr>
          <a:xfrm>
            <a:off x="916223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矩形 73"/>
          <p:cNvSpPr/>
          <p:nvPr/>
        </p:nvSpPr>
        <p:spPr>
          <a:xfrm>
            <a:off x="688843" y="3668385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75" name="矩形 74"/>
          <p:cNvSpPr/>
          <p:nvPr/>
        </p:nvSpPr>
        <p:spPr>
          <a:xfrm>
            <a:off x="916223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2" name="矩形 71"/>
          <p:cNvSpPr/>
          <p:nvPr/>
        </p:nvSpPr>
        <p:spPr>
          <a:xfrm>
            <a:off x="688843" y="406800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3</a:t>
            </a:r>
            <a:endParaRPr lang="zh-TW" altLang="en-US" sz="1200" b="1" dirty="0"/>
          </a:p>
        </p:txBody>
      </p:sp>
      <p:sp>
        <p:nvSpPr>
          <p:cNvPr id="73" name="矩形 72"/>
          <p:cNvSpPr/>
          <p:nvPr/>
        </p:nvSpPr>
        <p:spPr>
          <a:xfrm>
            <a:off x="916223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矩形 69"/>
          <p:cNvSpPr/>
          <p:nvPr/>
        </p:nvSpPr>
        <p:spPr>
          <a:xfrm>
            <a:off x="688843" y="4467616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71" name="矩形 70"/>
          <p:cNvSpPr/>
          <p:nvPr/>
        </p:nvSpPr>
        <p:spPr>
          <a:xfrm>
            <a:off x="916223" y="446761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688843" y="4867233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69" name="矩形 68"/>
          <p:cNvSpPr/>
          <p:nvPr/>
        </p:nvSpPr>
        <p:spPr>
          <a:xfrm>
            <a:off x="916223" y="4867233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688843" y="5266849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916223" y="5266849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4" name="矩形 63"/>
          <p:cNvSpPr/>
          <p:nvPr/>
        </p:nvSpPr>
        <p:spPr>
          <a:xfrm>
            <a:off x="688843" y="5666466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7</a:t>
            </a:r>
            <a:endParaRPr lang="zh-TW" altLang="en-US" sz="1200" b="1" dirty="0"/>
          </a:p>
        </p:txBody>
      </p:sp>
      <p:sp>
        <p:nvSpPr>
          <p:cNvPr id="65" name="矩形 64"/>
          <p:cNvSpPr/>
          <p:nvPr/>
        </p:nvSpPr>
        <p:spPr>
          <a:xfrm>
            <a:off x="916223" y="566646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grpSp>
        <p:nvGrpSpPr>
          <p:cNvPr id="61" name="群組 60"/>
          <p:cNvGrpSpPr/>
          <p:nvPr/>
        </p:nvGrpSpPr>
        <p:grpSpPr>
          <a:xfrm>
            <a:off x="688843" y="6066080"/>
            <a:ext cx="594966" cy="260829"/>
            <a:chOff x="592874" y="1660180"/>
            <a:chExt cx="291376" cy="228600"/>
          </a:xfrm>
        </p:grpSpPr>
        <p:sp>
          <p:nvSpPr>
            <p:cNvPr id="62" name="矩形 61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sp>
        <p:nvSpPr>
          <p:cNvPr id="79" name="矩形 78"/>
          <p:cNvSpPr/>
          <p:nvPr/>
        </p:nvSpPr>
        <p:spPr>
          <a:xfrm>
            <a:off x="2273018" y="3668385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80" name="矩形 79"/>
          <p:cNvSpPr/>
          <p:nvPr/>
        </p:nvSpPr>
        <p:spPr>
          <a:xfrm>
            <a:off x="2500398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73018" y="406800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83" name="矩形 82"/>
          <p:cNvSpPr/>
          <p:nvPr/>
        </p:nvSpPr>
        <p:spPr>
          <a:xfrm>
            <a:off x="2500398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273018" y="4467616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7</a:t>
            </a:r>
            <a:endParaRPr lang="zh-TW" altLang="en-US" sz="1200" b="1" dirty="0"/>
          </a:p>
        </p:txBody>
      </p:sp>
      <p:sp>
        <p:nvSpPr>
          <p:cNvPr id="86" name="矩形 85"/>
          <p:cNvSpPr/>
          <p:nvPr/>
        </p:nvSpPr>
        <p:spPr>
          <a:xfrm>
            <a:off x="2500398" y="446761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273018" y="4867233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8</a:t>
            </a:r>
            <a:endParaRPr lang="zh-TW" altLang="en-US" sz="1200" b="1" dirty="0"/>
          </a:p>
        </p:txBody>
      </p:sp>
      <p:sp>
        <p:nvSpPr>
          <p:cNvPr id="89" name="矩形 88"/>
          <p:cNvSpPr/>
          <p:nvPr/>
        </p:nvSpPr>
        <p:spPr>
          <a:xfrm>
            <a:off x="2500398" y="4867233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273018" y="5266849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7</a:t>
            </a:r>
            <a:endParaRPr lang="zh-TW" altLang="en-US" sz="1200" b="1" dirty="0"/>
          </a:p>
        </p:txBody>
      </p:sp>
      <p:sp>
        <p:nvSpPr>
          <p:cNvPr id="92" name="矩形 91"/>
          <p:cNvSpPr/>
          <p:nvPr/>
        </p:nvSpPr>
        <p:spPr>
          <a:xfrm>
            <a:off x="2500398" y="5266849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8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93374" y="4068001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95" name="矩形 94"/>
          <p:cNvSpPr/>
          <p:nvPr/>
        </p:nvSpPr>
        <p:spPr>
          <a:xfrm>
            <a:off x="3320756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96" name="直線接點 95"/>
          <p:cNvCxnSpPr>
            <a:stCxn id="77" idx="3"/>
            <a:endCxn id="51" idx="1"/>
          </p:cNvCxnSpPr>
          <p:nvPr/>
        </p:nvCxnSpPr>
        <p:spPr>
          <a:xfrm>
            <a:off x="1283809" y="3399182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stCxn id="75" idx="3"/>
            <a:endCxn id="49" idx="1"/>
          </p:cNvCxnSpPr>
          <p:nvPr/>
        </p:nvCxnSpPr>
        <p:spPr>
          <a:xfrm>
            <a:off x="1283809" y="3798799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73" idx="3"/>
            <a:endCxn id="47" idx="1"/>
          </p:cNvCxnSpPr>
          <p:nvPr/>
        </p:nvCxnSpPr>
        <p:spPr>
          <a:xfrm>
            <a:off x="1283809" y="419841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71" idx="3"/>
            <a:endCxn id="45" idx="1"/>
          </p:cNvCxnSpPr>
          <p:nvPr/>
        </p:nvCxnSpPr>
        <p:spPr>
          <a:xfrm>
            <a:off x="1283809" y="4598031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69" idx="3"/>
            <a:endCxn id="43" idx="1"/>
          </p:cNvCxnSpPr>
          <p:nvPr/>
        </p:nvCxnSpPr>
        <p:spPr>
          <a:xfrm>
            <a:off x="1283809" y="4997647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67" idx="3"/>
            <a:endCxn id="41" idx="1"/>
          </p:cNvCxnSpPr>
          <p:nvPr/>
        </p:nvCxnSpPr>
        <p:spPr>
          <a:xfrm>
            <a:off x="1283809" y="5397264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65" idx="3"/>
            <a:endCxn id="39" idx="1"/>
          </p:cNvCxnSpPr>
          <p:nvPr/>
        </p:nvCxnSpPr>
        <p:spPr>
          <a:xfrm>
            <a:off x="1283809" y="5796880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63" idx="3"/>
            <a:endCxn id="37" idx="1"/>
          </p:cNvCxnSpPr>
          <p:nvPr/>
        </p:nvCxnSpPr>
        <p:spPr>
          <a:xfrm>
            <a:off x="1283809" y="619649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42" idx="3"/>
            <a:endCxn id="91" idx="1"/>
          </p:cNvCxnSpPr>
          <p:nvPr/>
        </p:nvCxnSpPr>
        <p:spPr>
          <a:xfrm>
            <a:off x="2064790" y="5397264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44" idx="3"/>
            <a:endCxn id="88" idx="1"/>
          </p:cNvCxnSpPr>
          <p:nvPr/>
        </p:nvCxnSpPr>
        <p:spPr>
          <a:xfrm>
            <a:off x="2064790" y="4997647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46" idx="3"/>
            <a:endCxn id="85" idx="1"/>
          </p:cNvCxnSpPr>
          <p:nvPr/>
        </p:nvCxnSpPr>
        <p:spPr>
          <a:xfrm>
            <a:off x="2064790" y="4598031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48" idx="3"/>
            <a:endCxn id="82" idx="1"/>
          </p:cNvCxnSpPr>
          <p:nvPr/>
        </p:nvCxnSpPr>
        <p:spPr>
          <a:xfrm>
            <a:off x="2064790" y="4198415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50" idx="3"/>
            <a:endCxn id="79" idx="1"/>
          </p:cNvCxnSpPr>
          <p:nvPr/>
        </p:nvCxnSpPr>
        <p:spPr>
          <a:xfrm>
            <a:off x="2064790" y="3798799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83" idx="3"/>
            <a:endCxn id="94" idx="1"/>
          </p:cNvCxnSpPr>
          <p:nvPr/>
        </p:nvCxnSpPr>
        <p:spPr>
          <a:xfrm>
            <a:off x="2867984" y="4198416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241691" y="245839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k=4</a:t>
            </a:r>
            <a:endParaRPr lang="zh-TW" altLang="en-US" sz="24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273016" y="3268768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19" name="矩形 118"/>
          <p:cNvSpPr/>
          <p:nvPr/>
        </p:nvSpPr>
        <p:spPr>
          <a:xfrm>
            <a:off x="2500398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093374" y="3268766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122" name="矩形 121"/>
          <p:cNvSpPr/>
          <p:nvPr/>
        </p:nvSpPr>
        <p:spPr>
          <a:xfrm>
            <a:off x="3320756" y="326876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24" name="直線接點 123"/>
          <p:cNvCxnSpPr/>
          <p:nvPr/>
        </p:nvCxnSpPr>
        <p:spPr>
          <a:xfrm>
            <a:off x="2867984" y="4198415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19" idx="3"/>
            <a:endCxn id="121" idx="1"/>
          </p:cNvCxnSpPr>
          <p:nvPr/>
        </p:nvCxnSpPr>
        <p:spPr>
          <a:xfrm flipV="1">
            <a:off x="2867984" y="3399181"/>
            <a:ext cx="22539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18" idx="1"/>
            <a:endCxn id="52" idx="3"/>
          </p:cNvCxnSpPr>
          <p:nvPr/>
        </p:nvCxnSpPr>
        <p:spPr>
          <a:xfrm flipH="1">
            <a:off x="2064790" y="3399183"/>
            <a:ext cx="2082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向右箭號 130"/>
          <p:cNvSpPr/>
          <p:nvPr/>
        </p:nvSpPr>
        <p:spPr>
          <a:xfrm>
            <a:off x="216096" y="3301846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33" name="矩形 132"/>
          <p:cNvSpPr/>
          <p:nvPr/>
        </p:nvSpPr>
        <p:spPr>
          <a:xfrm>
            <a:off x="3908648" y="4068001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34" name="矩形 133"/>
          <p:cNvSpPr/>
          <p:nvPr/>
        </p:nvSpPr>
        <p:spPr>
          <a:xfrm>
            <a:off x="4136030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35" name="直線接點 134"/>
          <p:cNvCxnSpPr/>
          <p:nvPr/>
        </p:nvCxnSpPr>
        <p:spPr>
          <a:xfrm>
            <a:off x="3683258" y="4198415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3093376" y="526684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140" name="矩形 139"/>
          <p:cNvSpPr/>
          <p:nvPr/>
        </p:nvSpPr>
        <p:spPr>
          <a:xfrm>
            <a:off x="3320756" y="526684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5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1" name="直線接點 140"/>
          <p:cNvCxnSpPr>
            <a:stCxn id="92" idx="3"/>
            <a:endCxn id="139" idx="1"/>
          </p:cNvCxnSpPr>
          <p:nvPr/>
        </p:nvCxnSpPr>
        <p:spPr>
          <a:xfrm flipV="1">
            <a:off x="2867984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3" name="矩形 142"/>
          <p:cNvSpPr/>
          <p:nvPr/>
        </p:nvSpPr>
        <p:spPr>
          <a:xfrm>
            <a:off x="3888094" y="526684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144" name="矩形 143"/>
          <p:cNvSpPr/>
          <p:nvPr/>
        </p:nvSpPr>
        <p:spPr>
          <a:xfrm>
            <a:off x="4115474" y="526684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5" name="直線接點 144"/>
          <p:cNvCxnSpPr>
            <a:endCxn id="143" idx="1"/>
          </p:cNvCxnSpPr>
          <p:nvPr/>
        </p:nvCxnSpPr>
        <p:spPr>
          <a:xfrm flipV="1">
            <a:off x="3662702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7" name="矩形 146"/>
          <p:cNvSpPr/>
          <p:nvPr/>
        </p:nvSpPr>
        <p:spPr>
          <a:xfrm>
            <a:off x="4717265" y="526684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48" name="矩形 147"/>
          <p:cNvSpPr/>
          <p:nvPr/>
        </p:nvSpPr>
        <p:spPr>
          <a:xfrm>
            <a:off x="4944645" y="526684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17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9" name="直線接點 148"/>
          <p:cNvCxnSpPr>
            <a:endCxn id="147" idx="1"/>
          </p:cNvCxnSpPr>
          <p:nvPr/>
        </p:nvCxnSpPr>
        <p:spPr>
          <a:xfrm flipV="1">
            <a:off x="4491873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1" name="矩形 150"/>
          <p:cNvSpPr/>
          <p:nvPr/>
        </p:nvSpPr>
        <p:spPr>
          <a:xfrm>
            <a:off x="5530858" y="526684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152" name="矩形 151"/>
          <p:cNvSpPr/>
          <p:nvPr/>
        </p:nvSpPr>
        <p:spPr>
          <a:xfrm>
            <a:off x="5758238" y="526684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7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53" name="直線接點 152"/>
          <p:cNvCxnSpPr>
            <a:endCxn id="151" idx="1"/>
          </p:cNvCxnSpPr>
          <p:nvPr/>
        </p:nvCxnSpPr>
        <p:spPr>
          <a:xfrm flipV="1">
            <a:off x="5305466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6" name="群組 145"/>
          <p:cNvGrpSpPr/>
          <p:nvPr/>
        </p:nvGrpSpPr>
        <p:grpSpPr>
          <a:xfrm>
            <a:off x="3888092" y="3276222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150" name="矩形 149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55" name="直線接點 154"/>
          <p:cNvCxnSpPr>
            <a:endCxn id="150" idx="1"/>
          </p:cNvCxnSpPr>
          <p:nvPr/>
        </p:nvCxnSpPr>
        <p:spPr>
          <a:xfrm>
            <a:off x="3702079" y="3406637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群組 156"/>
          <p:cNvGrpSpPr/>
          <p:nvPr/>
        </p:nvGrpSpPr>
        <p:grpSpPr>
          <a:xfrm>
            <a:off x="3093374" y="3668385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158" name="矩形 157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60" name="直線接點 159"/>
          <p:cNvCxnSpPr>
            <a:stCxn id="80" idx="3"/>
            <a:endCxn id="158" idx="1"/>
          </p:cNvCxnSpPr>
          <p:nvPr/>
        </p:nvCxnSpPr>
        <p:spPr>
          <a:xfrm>
            <a:off x="2867984" y="3798800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群組 161"/>
          <p:cNvGrpSpPr/>
          <p:nvPr/>
        </p:nvGrpSpPr>
        <p:grpSpPr>
          <a:xfrm>
            <a:off x="4699886" y="4068001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163" name="矩形 16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65" name="直線接點 164"/>
          <p:cNvCxnSpPr>
            <a:endCxn id="163" idx="1"/>
          </p:cNvCxnSpPr>
          <p:nvPr/>
        </p:nvCxnSpPr>
        <p:spPr>
          <a:xfrm>
            <a:off x="4513873" y="4198416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向右箭號 166"/>
          <p:cNvSpPr/>
          <p:nvPr/>
        </p:nvSpPr>
        <p:spPr>
          <a:xfrm>
            <a:off x="243988" y="3694008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68" name="向右箭號 167"/>
          <p:cNvSpPr/>
          <p:nvPr/>
        </p:nvSpPr>
        <p:spPr>
          <a:xfrm>
            <a:off x="243988" y="4119247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70" name="向右箭號 169"/>
          <p:cNvSpPr/>
          <p:nvPr/>
        </p:nvSpPr>
        <p:spPr>
          <a:xfrm>
            <a:off x="169109" y="5292472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38" name="橢圓 137"/>
          <p:cNvSpPr/>
          <p:nvPr/>
        </p:nvSpPr>
        <p:spPr>
          <a:xfrm>
            <a:off x="1298660" y="119221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1</a:t>
            </a:r>
            <a:endParaRPr lang="zh-TW" altLang="en-US" sz="1800" dirty="0"/>
          </a:p>
        </p:txBody>
      </p:sp>
      <p:sp>
        <p:nvSpPr>
          <p:cNvPr id="142" name="橢圓 141"/>
          <p:cNvSpPr/>
          <p:nvPr/>
        </p:nvSpPr>
        <p:spPr>
          <a:xfrm>
            <a:off x="2193617" y="119221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2</a:t>
            </a:r>
            <a:endParaRPr lang="zh-TW" altLang="en-US" sz="1800" dirty="0"/>
          </a:p>
        </p:txBody>
      </p:sp>
      <p:sp>
        <p:nvSpPr>
          <p:cNvPr id="169" name="橢圓 168"/>
          <p:cNvSpPr/>
          <p:nvPr/>
        </p:nvSpPr>
        <p:spPr>
          <a:xfrm>
            <a:off x="3088574" y="119221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3</a:t>
            </a:r>
            <a:endParaRPr lang="zh-TW" altLang="en-US" sz="1800" dirty="0"/>
          </a:p>
        </p:txBody>
      </p:sp>
      <p:sp>
        <p:nvSpPr>
          <p:cNvPr id="171" name="橢圓 170"/>
          <p:cNvSpPr/>
          <p:nvPr/>
        </p:nvSpPr>
        <p:spPr>
          <a:xfrm>
            <a:off x="3983531" y="119221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4</a:t>
            </a:r>
            <a:endParaRPr lang="zh-TW" altLang="en-US" sz="1800" dirty="0"/>
          </a:p>
        </p:txBody>
      </p:sp>
      <p:sp>
        <p:nvSpPr>
          <p:cNvPr id="172" name="橢圓 171"/>
          <p:cNvSpPr/>
          <p:nvPr/>
        </p:nvSpPr>
        <p:spPr>
          <a:xfrm>
            <a:off x="4878488" y="119221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5</a:t>
            </a:r>
            <a:endParaRPr lang="zh-TW" altLang="en-US" sz="1800" dirty="0"/>
          </a:p>
        </p:txBody>
      </p:sp>
      <p:sp>
        <p:nvSpPr>
          <p:cNvPr id="173" name="橢圓 172"/>
          <p:cNvSpPr/>
          <p:nvPr/>
        </p:nvSpPr>
        <p:spPr>
          <a:xfrm>
            <a:off x="5773445" y="119221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6</a:t>
            </a:r>
            <a:endParaRPr lang="zh-TW" altLang="en-US" sz="1800" dirty="0"/>
          </a:p>
        </p:txBody>
      </p:sp>
      <p:sp>
        <p:nvSpPr>
          <p:cNvPr id="174" name="橢圓 173"/>
          <p:cNvSpPr/>
          <p:nvPr/>
        </p:nvSpPr>
        <p:spPr>
          <a:xfrm>
            <a:off x="6668402" y="119221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7</a:t>
            </a:r>
            <a:endParaRPr lang="zh-TW" altLang="en-US" sz="1800" dirty="0"/>
          </a:p>
        </p:txBody>
      </p:sp>
      <p:cxnSp>
        <p:nvCxnSpPr>
          <p:cNvPr id="175" name="直線單箭頭接點 174"/>
          <p:cNvCxnSpPr>
            <a:stCxn id="138" idx="6"/>
            <a:endCxn id="142" idx="2"/>
          </p:cNvCxnSpPr>
          <p:nvPr/>
        </p:nvCxnSpPr>
        <p:spPr>
          <a:xfrm>
            <a:off x="1557246" y="1336231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弧形 175"/>
          <p:cNvSpPr/>
          <p:nvPr/>
        </p:nvSpPr>
        <p:spPr>
          <a:xfrm>
            <a:off x="2368702" y="853879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橢圓 176"/>
          <p:cNvSpPr/>
          <p:nvPr/>
        </p:nvSpPr>
        <p:spPr>
          <a:xfrm>
            <a:off x="7563356" y="119221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8</a:t>
            </a:r>
            <a:endParaRPr lang="zh-TW" altLang="en-US" sz="1800" dirty="0"/>
          </a:p>
        </p:txBody>
      </p:sp>
      <p:sp>
        <p:nvSpPr>
          <p:cNvPr id="178" name="弧形 177"/>
          <p:cNvSpPr/>
          <p:nvPr/>
        </p:nvSpPr>
        <p:spPr>
          <a:xfrm>
            <a:off x="3229293" y="853879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弧形 178"/>
          <p:cNvSpPr/>
          <p:nvPr/>
        </p:nvSpPr>
        <p:spPr>
          <a:xfrm flipH="1" flipV="1">
            <a:off x="1450806" y="1167063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弧形 179"/>
          <p:cNvSpPr/>
          <p:nvPr/>
        </p:nvSpPr>
        <p:spPr>
          <a:xfrm flipH="1" flipV="1">
            <a:off x="5945514" y="1192215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1" name="直線單箭頭接點 180"/>
          <p:cNvCxnSpPr>
            <a:stCxn id="171" idx="6"/>
            <a:endCxn id="172" idx="2"/>
          </p:cNvCxnSpPr>
          <p:nvPr/>
        </p:nvCxnSpPr>
        <p:spPr>
          <a:xfrm>
            <a:off x="4242117" y="1336231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>
            <a:stCxn id="172" idx="6"/>
            <a:endCxn id="173" idx="2"/>
          </p:cNvCxnSpPr>
          <p:nvPr/>
        </p:nvCxnSpPr>
        <p:spPr>
          <a:xfrm>
            <a:off x="5137074" y="1336231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173" idx="6"/>
            <a:endCxn id="174" idx="2"/>
          </p:cNvCxnSpPr>
          <p:nvPr/>
        </p:nvCxnSpPr>
        <p:spPr>
          <a:xfrm>
            <a:off x="6032031" y="1336231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74" idx="6"/>
            <a:endCxn id="177" idx="2"/>
          </p:cNvCxnSpPr>
          <p:nvPr/>
        </p:nvCxnSpPr>
        <p:spPr>
          <a:xfrm>
            <a:off x="6926988" y="1336231"/>
            <a:ext cx="6363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弧形 184"/>
          <p:cNvSpPr/>
          <p:nvPr/>
        </p:nvSpPr>
        <p:spPr>
          <a:xfrm>
            <a:off x="2354749" y="597287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弧形 185"/>
          <p:cNvSpPr/>
          <p:nvPr/>
        </p:nvSpPr>
        <p:spPr>
          <a:xfrm>
            <a:off x="4136221" y="622439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弧形 186"/>
          <p:cNvSpPr/>
          <p:nvPr/>
        </p:nvSpPr>
        <p:spPr>
          <a:xfrm>
            <a:off x="5051101" y="606606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弧形 187"/>
          <p:cNvSpPr/>
          <p:nvPr/>
        </p:nvSpPr>
        <p:spPr>
          <a:xfrm flipH="1" flipV="1">
            <a:off x="3241264" y="935623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9" name="直線單箭頭接點 188"/>
          <p:cNvCxnSpPr>
            <a:stCxn id="169" idx="2"/>
            <a:endCxn id="142" idx="6"/>
          </p:cNvCxnSpPr>
          <p:nvPr/>
        </p:nvCxnSpPr>
        <p:spPr>
          <a:xfrm flipH="1">
            <a:off x="2452203" y="1336231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字方塊 189"/>
          <p:cNvSpPr txBox="1"/>
          <p:nvPr/>
        </p:nvSpPr>
        <p:spPr>
          <a:xfrm>
            <a:off x="1726191" y="9925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3562679" y="26805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2" name="文字方塊 191"/>
          <p:cNvSpPr txBox="1"/>
          <p:nvPr/>
        </p:nvSpPr>
        <p:spPr>
          <a:xfrm>
            <a:off x="3112238" y="5972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3" name="文字方塊 192"/>
          <p:cNvSpPr txBox="1"/>
          <p:nvPr/>
        </p:nvSpPr>
        <p:spPr>
          <a:xfrm>
            <a:off x="3943637" y="5972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4" name="文字方塊 193"/>
          <p:cNvSpPr txBox="1"/>
          <p:nvPr/>
        </p:nvSpPr>
        <p:spPr>
          <a:xfrm>
            <a:off x="4411062" y="9925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5" name="文字方塊 194"/>
          <p:cNvSpPr txBox="1"/>
          <p:nvPr/>
        </p:nvSpPr>
        <p:spPr>
          <a:xfrm>
            <a:off x="5164382" y="28388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5305037" y="9925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7" name="文字方塊 196"/>
          <p:cNvSpPr txBox="1"/>
          <p:nvPr/>
        </p:nvSpPr>
        <p:spPr>
          <a:xfrm>
            <a:off x="6200976" y="9925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7095932" y="9925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6341631" y="28388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0" name="文字方塊 199"/>
          <p:cNvSpPr txBox="1"/>
          <p:nvPr/>
        </p:nvSpPr>
        <p:spPr>
          <a:xfrm>
            <a:off x="2173670" y="17972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1" name="文字方塊 200"/>
          <p:cNvSpPr txBox="1"/>
          <p:nvPr/>
        </p:nvSpPr>
        <p:spPr>
          <a:xfrm>
            <a:off x="6679804" y="181858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2648662" y="13311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3" name="弧形 202"/>
          <p:cNvSpPr/>
          <p:nvPr/>
        </p:nvSpPr>
        <p:spPr>
          <a:xfrm>
            <a:off x="1435188" y="566576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弧形 203"/>
          <p:cNvSpPr/>
          <p:nvPr/>
        </p:nvSpPr>
        <p:spPr>
          <a:xfrm>
            <a:off x="1429883" y="410107"/>
            <a:ext cx="3575968" cy="1399739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5" name="直線單箭頭接點 204"/>
          <p:cNvCxnSpPr>
            <a:stCxn id="169" idx="6"/>
            <a:endCxn id="171" idx="2"/>
          </p:cNvCxnSpPr>
          <p:nvPr/>
        </p:nvCxnSpPr>
        <p:spPr>
          <a:xfrm>
            <a:off x="3347160" y="1336231"/>
            <a:ext cx="636371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字方塊 205"/>
          <p:cNvSpPr txBox="1"/>
          <p:nvPr/>
        </p:nvSpPr>
        <p:spPr>
          <a:xfrm>
            <a:off x="4422761" y="20649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7" name="弧形 206"/>
          <p:cNvSpPr/>
          <p:nvPr/>
        </p:nvSpPr>
        <p:spPr>
          <a:xfrm flipH="1" flipV="1">
            <a:off x="1439460" y="493616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弧形 207"/>
          <p:cNvSpPr/>
          <p:nvPr/>
        </p:nvSpPr>
        <p:spPr>
          <a:xfrm flipH="1" flipV="1">
            <a:off x="2305797" y="574315"/>
            <a:ext cx="3574159" cy="182093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弧形 208"/>
          <p:cNvSpPr/>
          <p:nvPr/>
        </p:nvSpPr>
        <p:spPr>
          <a:xfrm flipH="1" flipV="1">
            <a:off x="4178453" y="1171600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弧形 209"/>
          <p:cNvSpPr/>
          <p:nvPr/>
        </p:nvSpPr>
        <p:spPr>
          <a:xfrm flipH="1" flipV="1">
            <a:off x="5016223" y="1223419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弧形 210"/>
          <p:cNvSpPr/>
          <p:nvPr/>
        </p:nvSpPr>
        <p:spPr>
          <a:xfrm>
            <a:off x="1358444" y="87190"/>
            <a:ext cx="5429179" cy="2210050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弧形 212"/>
          <p:cNvSpPr/>
          <p:nvPr/>
        </p:nvSpPr>
        <p:spPr>
          <a:xfrm>
            <a:off x="2334336" y="220929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弧形 213"/>
          <p:cNvSpPr/>
          <p:nvPr/>
        </p:nvSpPr>
        <p:spPr>
          <a:xfrm>
            <a:off x="3225022" y="410107"/>
            <a:ext cx="3574159" cy="1665068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9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C1FE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C1FE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C1FE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C1FE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C1FE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31" grpId="0" animBg="1"/>
      <p:bldP spid="131" grpId="1" animBg="1"/>
      <p:bldP spid="167" grpId="0" animBg="1"/>
      <p:bldP spid="167" grpId="1" animBg="1"/>
      <p:bldP spid="168" grpId="0" animBg="1"/>
      <p:bldP spid="168" grpId="1" animBg="1"/>
      <p:bldP spid="170" grpId="0" animBg="1"/>
      <p:bldP spid="170" grpId="1" animBg="1"/>
      <p:bldP spid="211" grpId="0" animBg="1"/>
      <p:bldP spid="213" grpId="0" animBg="1"/>
      <p:bldP spid="2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1469822" y="3268768"/>
            <a:ext cx="227381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52" name="矩形 51"/>
          <p:cNvSpPr/>
          <p:nvPr/>
        </p:nvSpPr>
        <p:spPr>
          <a:xfrm>
            <a:off x="1697204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69822" y="3668385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50" name="矩形 49"/>
          <p:cNvSpPr/>
          <p:nvPr/>
        </p:nvSpPr>
        <p:spPr>
          <a:xfrm>
            <a:off x="1697204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8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69822" y="4068001"/>
            <a:ext cx="227381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48" name="矩形 47"/>
          <p:cNvSpPr/>
          <p:nvPr/>
        </p:nvSpPr>
        <p:spPr>
          <a:xfrm>
            <a:off x="1697204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469822" y="4467616"/>
            <a:ext cx="227382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46" name="矩形 45"/>
          <p:cNvSpPr/>
          <p:nvPr/>
        </p:nvSpPr>
        <p:spPr>
          <a:xfrm>
            <a:off x="1697204" y="4467616"/>
            <a:ext cx="367586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3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69822" y="4867233"/>
            <a:ext cx="227382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44" name="矩形 43"/>
          <p:cNvSpPr/>
          <p:nvPr/>
        </p:nvSpPr>
        <p:spPr>
          <a:xfrm>
            <a:off x="1697204" y="4867233"/>
            <a:ext cx="367586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69822" y="5266849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3</a:t>
            </a:r>
            <a:endParaRPr lang="zh-TW" altLang="en-US" sz="1200" b="1" dirty="0"/>
          </a:p>
        </p:txBody>
      </p:sp>
      <p:sp>
        <p:nvSpPr>
          <p:cNvPr id="42" name="矩形 41"/>
          <p:cNvSpPr/>
          <p:nvPr/>
        </p:nvSpPr>
        <p:spPr>
          <a:xfrm>
            <a:off x="1697204" y="5266849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3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69822" y="5666466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8</a:t>
            </a:r>
            <a:endParaRPr lang="zh-TW" altLang="en-US" sz="1200" b="1" dirty="0"/>
          </a:p>
        </p:txBody>
      </p:sp>
      <p:sp>
        <p:nvSpPr>
          <p:cNvPr id="40" name="矩形 39"/>
          <p:cNvSpPr/>
          <p:nvPr/>
        </p:nvSpPr>
        <p:spPr>
          <a:xfrm>
            <a:off x="1697204" y="566646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1469822" y="6066080"/>
            <a:ext cx="594968" cy="260829"/>
            <a:chOff x="592873" y="1660180"/>
            <a:chExt cx="291377" cy="228600"/>
          </a:xfrm>
        </p:grpSpPr>
        <p:sp>
          <p:nvSpPr>
            <p:cNvPr id="37" name="矩形 3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688842" y="326876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77" name="矩形 76"/>
          <p:cNvSpPr/>
          <p:nvPr/>
        </p:nvSpPr>
        <p:spPr>
          <a:xfrm>
            <a:off x="916223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矩形 73"/>
          <p:cNvSpPr/>
          <p:nvPr/>
        </p:nvSpPr>
        <p:spPr>
          <a:xfrm>
            <a:off x="688843" y="3668385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75" name="矩形 74"/>
          <p:cNvSpPr/>
          <p:nvPr/>
        </p:nvSpPr>
        <p:spPr>
          <a:xfrm>
            <a:off x="916223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2" name="矩形 71"/>
          <p:cNvSpPr/>
          <p:nvPr/>
        </p:nvSpPr>
        <p:spPr>
          <a:xfrm>
            <a:off x="688843" y="406800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3</a:t>
            </a:r>
            <a:endParaRPr lang="zh-TW" altLang="en-US" sz="1200" b="1" dirty="0"/>
          </a:p>
        </p:txBody>
      </p:sp>
      <p:sp>
        <p:nvSpPr>
          <p:cNvPr id="73" name="矩形 72"/>
          <p:cNvSpPr/>
          <p:nvPr/>
        </p:nvSpPr>
        <p:spPr>
          <a:xfrm>
            <a:off x="916223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矩形 69"/>
          <p:cNvSpPr/>
          <p:nvPr/>
        </p:nvSpPr>
        <p:spPr>
          <a:xfrm>
            <a:off x="688843" y="4467616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71" name="矩形 70"/>
          <p:cNvSpPr/>
          <p:nvPr/>
        </p:nvSpPr>
        <p:spPr>
          <a:xfrm>
            <a:off x="916223" y="446761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688843" y="4867233"/>
            <a:ext cx="227380" cy="260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69" name="矩形 68"/>
          <p:cNvSpPr/>
          <p:nvPr/>
        </p:nvSpPr>
        <p:spPr>
          <a:xfrm>
            <a:off x="916223" y="4867233"/>
            <a:ext cx="367586" cy="260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688843" y="5266849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916223" y="5266849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4" name="矩形 63"/>
          <p:cNvSpPr/>
          <p:nvPr/>
        </p:nvSpPr>
        <p:spPr>
          <a:xfrm>
            <a:off x="688843" y="5666466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7</a:t>
            </a:r>
            <a:endParaRPr lang="zh-TW" altLang="en-US" sz="1200" b="1" dirty="0"/>
          </a:p>
        </p:txBody>
      </p:sp>
      <p:sp>
        <p:nvSpPr>
          <p:cNvPr id="65" name="矩形 64"/>
          <p:cNvSpPr/>
          <p:nvPr/>
        </p:nvSpPr>
        <p:spPr>
          <a:xfrm>
            <a:off x="916223" y="566646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grpSp>
        <p:nvGrpSpPr>
          <p:cNvPr id="61" name="群組 60"/>
          <p:cNvGrpSpPr/>
          <p:nvPr/>
        </p:nvGrpSpPr>
        <p:grpSpPr>
          <a:xfrm>
            <a:off x="688843" y="6066080"/>
            <a:ext cx="594966" cy="260829"/>
            <a:chOff x="592874" y="1660180"/>
            <a:chExt cx="291376" cy="228600"/>
          </a:xfrm>
        </p:grpSpPr>
        <p:sp>
          <p:nvSpPr>
            <p:cNvPr id="62" name="矩形 61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sp>
        <p:nvSpPr>
          <p:cNvPr id="79" name="矩形 78"/>
          <p:cNvSpPr/>
          <p:nvPr/>
        </p:nvSpPr>
        <p:spPr>
          <a:xfrm>
            <a:off x="2273018" y="3668385"/>
            <a:ext cx="227380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80" name="矩形 79"/>
          <p:cNvSpPr/>
          <p:nvPr/>
        </p:nvSpPr>
        <p:spPr>
          <a:xfrm>
            <a:off x="2500398" y="3668385"/>
            <a:ext cx="367586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73018" y="406800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83" name="矩形 82"/>
          <p:cNvSpPr/>
          <p:nvPr/>
        </p:nvSpPr>
        <p:spPr>
          <a:xfrm>
            <a:off x="2500398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273018" y="4467616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7</a:t>
            </a:r>
            <a:endParaRPr lang="zh-TW" altLang="en-US" sz="1200" b="1" dirty="0"/>
          </a:p>
        </p:txBody>
      </p:sp>
      <p:sp>
        <p:nvSpPr>
          <p:cNvPr id="86" name="矩形 85"/>
          <p:cNvSpPr/>
          <p:nvPr/>
        </p:nvSpPr>
        <p:spPr>
          <a:xfrm>
            <a:off x="2500398" y="446761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273018" y="4867233"/>
            <a:ext cx="227380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8</a:t>
            </a:r>
            <a:endParaRPr lang="zh-TW" altLang="en-US" sz="1200" b="1" dirty="0"/>
          </a:p>
        </p:txBody>
      </p:sp>
      <p:sp>
        <p:nvSpPr>
          <p:cNvPr id="89" name="矩形 88"/>
          <p:cNvSpPr/>
          <p:nvPr/>
        </p:nvSpPr>
        <p:spPr>
          <a:xfrm>
            <a:off x="2500398" y="4867233"/>
            <a:ext cx="367586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273018" y="5266849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7</a:t>
            </a:r>
            <a:endParaRPr lang="zh-TW" altLang="en-US" sz="1200" b="1" dirty="0"/>
          </a:p>
        </p:txBody>
      </p:sp>
      <p:sp>
        <p:nvSpPr>
          <p:cNvPr id="92" name="矩形 91"/>
          <p:cNvSpPr/>
          <p:nvPr/>
        </p:nvSpPr>
        <p:spPr>
          <a:xfrm>
            <a:off x="2500398" y="5266849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8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93374" y="4068001"/>
            <a:ext cx="227382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95" name="矩形 94"/>
          <p:cNvSpPr/>
          <p:nvPr/>
        </p:nvSpPr>
        <p:spPr>
          <a:xfrm>
            <a:off x="3320756" y="4068001"/>
            <a:ext cx="367586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96" name="直線接點 95"/>
          <p:cNvCxnSpPr>
            <a:stCxn id="77" idx="3"/>
            <a:endCxn id="51" idx="1"/>
          </p:cNvCxnSpPr>
          <p:nvPr/>
        </p:nvCxnSpPr>
        <p:spPr>
          <a:xfrm>
            <a:off x="1283809" y="3399182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stCxn id="75" idx="3"/>
            <a:endCxn id="49" idx="1"/>
          </p:cNvCxnSpPr>
          <p:nvPr/>
        </p:nvCxnSpPr>
        <p:spPr>
          <a:xfrm>
            <a:off x="1283809" y="3798799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73" idx="3"/>
            <a:endCxn id="47" idx="1"/>
          </p:cNvCxnSpPr>
          <p:nvPr/>
        </p:nvCxnSpPr>
        <p:spPr>
          <a:xfrm>
            <a:off x="1283809" y="419841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71" idx="3"/>
            <a:endCxn id="45" idx="1"/>
          </p:cNvCxnSpPr>
          <p:nvPr/>
        </p:nvCxnSpPr>
        <p:spPr>
          <a:xfrm>
            <a:off x="1283809" y="4598031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>
            <a:stCxn id="69" idx="3"/>
            <a:endCxn id="43" idx="1"/>
          </p:cNvCxnSpPr>
          <p:nvPr/>
        </p:nvCxnSpPr>
        <p:spPr>
          <a:xfrm>
            <a:off x="1283809" y="4997647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67" idx="3"/>
            <a:endCxn id="41" idx="1"/>
          </p:cNvCxnSpPr>
          <p:nvPr/>
        </p:nvCxnSpPr>
        <p:spPr>
          <a:xfrm>
            <a:off x="1283809" y="5397264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65" idx="3"/>
            <a:endCxn id="39" idx="1"/>
          </p:cNvCxnSpPr>
          <p:nvPr/>
        </p:nvCxnSpPr>
        <p:spPr>
          <a:xfrm>
            <a:off x="1283809" y="5796880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63" idx="3"/>
            <a:endCxn id="37" idx="1"/>
          </p:cNvCxnSpPr>
          <p:nvPr/>
        </p:nvCxnSpPr>
        <p:spPr>
          <a:xfrm>
            <a:off x="1283809" y="619649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42" idx="3"/>
            <a:endCxn id="91" idx="1"/>
          </p:cNvCxnSpPr>
          <p:nvPr/>
        </p:nvCxnSpPr>
        <p:spPr>
          <a:xfrm>
            <a:off x="2064790" y="5397264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44" idx="3"/>
            <a:endCxn id="88" idx="1"/>
          </p:cNvCxnSpPr>
          <p:nvPr/>
        </p:nvCxnSpPr>
        <p:spPr>
          <a:xfrm>
            <a:off x="2064790" y="4997647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46" idx="3"/>
            <a:endCxn id="85" idx="1"/>
          </p:cNvCxnSpPr>
          <p:nvPr/>
        </p:nvCxnSpPr>
        <p:spPr>
          <a:xfrm>
            <a:off x="2064790" y="4598031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48" idx="3"/>
            <a:endCxn id="82" idx="1"/>
          </p:cNvCxnSpPr>
          <p:nvPr/>
        </p:nvCxnSpPr>
        <p:spPr>
          <a:xfrm>
            <a:off x="2064790" y="4198415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50" idx="3"/>
            <a:endCxn id="79" idx="1"/>
          </p:cNvCxnSpPr>
          <p:nvPr/>
        </p:nvCxnSpPr>
        <p:spPr>
          <a:xfrm>
            <a:off x="2064790" y="3798799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83" idx="3"/>
            <a:endCxn id="94" idx="1"/>
          </p:cNvCxnSpPr>
          <p:nvPr/>
        </p:nvCxnSpPr>
        <p:spPr>
          <a:xfrm>
            <a:off x="2867984" y="4198416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241691" y="245839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k=5</a:t>
            </a:r>
            <a:endParaRPr lang="zh-TW" altLang="en-US" sz="24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273016" y="3268768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19" name="矩形 118"/>
          <p:cNvSpPr/>
          <p:nvPr/>
        </p:nvSpPr>
        <p:spPr>
          <a:xfrm>
            <a:off x="2500398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093374" y="3268766"/>
            <a:ext cx="227382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122" name="矩形 121"/>
          <p:cNvSpPr/>
          <p:nvPr/>
        </p:nvSpPr>
        <p:spPr>
          <a:xfrm>
            <a:off x="3320756" y="3268766"/>
            <a:ext cx="367586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24" name="直線接點 123"/>
          <p:cNvCxnSpPr/>
          <p:nvPr/>
        </p:nvCxnSpPr>
        <p:spPr>
          <a:xfrm>
            <a:off x="2867984" y="4198415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119" idx="3"/>
            <a:endCxn id="121" idx="1"/>
          </p:cNvCxnSpPr>
          <p:nvPr/>
        </p:nvCxnSpPr>
        <p:spPr>
          <a:xfrm flipV="1">
            <a:off x="2867984" y="3399181"/>
            <a:ext cx="22539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>
            <a:stCxn id="118" idx="1"/>
            <a:endCxn id="52" idx="3"/>
          </p:cNvCxnSpPr>
          <p:nvPr/>
        </p:nvCxnSpPr>
        <p:spPr>
          <a:xfrm flipH="1">
            <a:off x="2064790" y="3399183"/>
            <a:ext cx="2082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3908648" y="4068001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34" name="矩形 133"/>
          <p:cNvSpPr/>
          <p:nvPr/>
        </p:nvSpPr>
        <p:spPr>
          <a:xfrm>
            <a:off x="4136030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35" name="直線接點 134"/>
          <p:cNvCxnSpPr/>
          <p:nvPr/>
        </p:nvCxnSpPr>
        <p:spPr>
          <a:xfrm>
            <a:off x="3683258" y="4198415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3093376" y="526684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140" name="矩形 139"/>
          <p:cNvSpPr/>
          <p:nvPr/>
        </p:nvSpPr>
        <p:spPr>
          <a:xfrm>
            <a:off x="3320756" y="526684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5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1" name="直線接點 140"/>
          <p:cNvCxnSpPr>
            <a:stCxn id="92" idx="3"/>
            <a:endCxn id="139" idx="1"/>
          </p:cNvCxnSpPr>
          <p:nvPr/>
        </p:nvCxnSpPr>
        <p:spPr>
          <a:xfrm flipV="1">
            <a:off x="2867984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3" name="矩形 142"/>
          <p:cNvSpPr/>
          <p:nvPr/>
        </p:nvSpPr>
        <p:spPr>
          <a:xfrm>
            <a:off x="3888094" y="526684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144" name="矩形 143"/>
          <p:cNvSpPr/>
          <p:nvPr/>
        </p:nvSpPr>
        <p:spPr>
          <a:xfrm>
            <a:off x="4115474" y="526684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5" name="直線接點 144"/>
          <p:cNvCxnSpPr>
            <a:endCxn id="143" idx="1"/>
          </p:cNvCxnSpPr>
          <p:nvPr/>
        </p:nvCxnSpPr>
        <p:spPr>
          <a:xfrm flipV="1">
            <a:off x="3662702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7" name="矩形 146"/>
          <p:cNvSpPr/>
          <p:nvPr/>
        </p:nvSpPr>
        <p:spPr>
          <a:xfrm>
            <a:off x="4717265" y="526684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48" name="矩形 147"/>
          <p:cNvSpPr/>
          <p:nvPr/>
        </p:nvSpPr>
        <p:spPr>
          <a:xfrm>
            <a:off x="4944645" y="526684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17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9" name="直線接點 148"/>
          <p:cNvCxnSpPr>
            <a:endCxn id="147" idx="1"/>
          </p:cNvCxnSpPr>
          <p:nvPr/>
        </p:nvCxnSpPr>
        <p:spPr>
          <a:xfrm flipV="1">
            <a:off x="4491873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1" name="矩形 150"/>
          <p:cNvSpPr/>
          <p:nvPr/>
        </p:nvSpPr>
        <p:spPr>
          <a:xfrm>
            <a:off x="5530858" y="5266848"/>
            <a:ext cx="227380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152" name="矩形 151"/>
          <p:cNvSpPr/>
          <p:nvPr/>
        </p:nvSpPr>
        <p:spPr>
          <a:xfrm>
            <a:off x="5758238" y="5266848"/>
            <a:ext cx="367586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7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53" name="直線接點 152"/>
          <p:cNvCxnSpPr>
            <a:endCxn id="151" idx="1"/>
          </p:cNvCxnSpPr>
          <p:nvPr/>
        </p:nvCxnSpPr>
        <p:spPr>
          <a:xfrm flipV="1">
            <a:off x="5305466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6" name="群組 145"/>
          <p:cNvGrpSpPr/>
          <p:nvPr/>
        </p:nvGrpSpPr>
        <p:grpSpPr>
          <a:xfrm>
            <a:off x="3888092" y="3276222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150" name="矩形 149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55" name="直線接點 154"/>
          <p:cNvCxnSpPr>
            <a:endCxn id="150" idx="1"/>
          </p:cNvCxnSpPr>
          <p:nvPr/>
        </p:nvCxnSpPr>
        <p:spPr>
          <a:xfrm>
            <a:off x="3702079" y="3406637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群組 156"/>
          <p:cNvGrpSpPr/>
          <p:nvPr/>
        </p:nvGrpSpPr>
        <p:grpSpPr>
          <a:xfrm>
            <a:off x="3093374" y="3668385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158" name="矩形 157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60" name="直線接點 159"/>
          <p:cNvCxnSpPr>
            <a:stCxn id="80" idx="3"/>
            <a:endCxn id="158" idx="1"/>
          </p:cNvCxnSpPr>
          <p:nvPr/>
        </p:nvCxnSpPr>
        <p:spPr>
          <a:xfrm>
            <a:off x="2867984" y="3798800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群組 161"/>
          <p:cNvGrpSpPr/>
          <p:nvPr/>
        </p:nvGrpSpPr>
        <p:grpSpPr>
          <a:xfrm>
            <a:off x="4699886" y="4068001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163" name="矩形 16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65" name="直線接點 164"/>
          <p:cNvCxnSpPr>
            <a:endCxn id="163" idx="1"/>
          </p:cNvCxnSpPr>
          <p:nvPr/>
        </p:nvCxnSpPr>
        <p:spPr>
          <a:xfrm>
            <a:off x="4513873" y="4198416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/>
          <p:cNvSpPr/>
          <p:nvPr/>
        </p:nvSpPr>
        <p:spPr>
          <a:xfrm>
            <a:off x="4709025" y="3276222"/>
            <a:ext cx="227382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332" name="矩形 331"/>
          <p:cNvSpPr/>
          <p:nvPr/>
        </p:nvSpPr>
        <p:spPr>
          <a:xfrm>
            <a:off x="4936407" y="3276222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15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333" name="直線接點 332"/>
          <p:cNvCxnSpPr/>
          <p:nvPr/>
        </p:nvCxnSpPr>
        <p:spPr>
          <a:xfrm>
            <a:off x="4483635" y="3406636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群組 333"/>
          <p:cNvGrpSpPr/>
          <p:nvPr/>
        </p:nvGrpSpPr>
        <p:grpSpPr>
          <a:xfrm>
            <a:off x="5500263" y="3276222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35" name="矩形 33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37" name="直線接點 336"/>
          <p:cNvCxnSpPr>
            <a:endCxn id="335" idx="1"/>
          </p:cNvCxnSpPr>
          <p:nvPr/>
        </p:nvCxnSpPr>
        <p:spPr>
          <a:xfrm>
            <a:off x="5314250" y="3406637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矩形 337"/>
          <p:cNvSpPr/>
          <p:nvPr/>
        </p:nvSpPr>
        <p:spPr>
          <a:xfrm>
            <a:off x="3899705" y="3668385"/>
            <a:ext cx="227382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339" name="矩形 338"/>
          <p:cNvSpPr/>
          <p:nvPr/>
        </p:nvSpPr>
        <p:spPr>
          <a:xfrm>
            <a:off x="4127087" y="3668385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11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340" name="直線接點 339"/>
          <p:cNvCxnSpPr/>
          <p:nvPr/>
        </p:nvCxnSpPr>
        <p:spPr>
          <a:xfrm>
            <a:off x="3674315" y="3798799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1" name="群組 340"/>
          <p:cNvGrpSpPr/>
          <p:nvPr/>
        </p:nvGrpSpPr>
        <p:grpSpPr>
          <a:xfrm>
            <a:off x="4690943" y="3668385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42" name="矩形 341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44" name="直線接點 343"/>
          <p:cNvCxnSpPr>
            <a:endCxn id="342" idx="1"/>
          </p:cNvCxnSpPr>
          <p:nvPr/>
        </p:nvCxnSpPr>
        <p:spPr>
          <a:xfrm>
            <a:off x="4504930" y="3798800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5511733" y="4068000"/>
            <a:ext cx="227382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346" name="矩形 345"/>
          <p:cNvSpPr/>
          <p:nvPr/>
        </p:nvSpPr>
        <p:spPr>
          <a:xfrm>
            <a:off x="5739115" y="4068000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13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347" name="直線接點 346"/>
          <p:cNvCxnSpPr/>
          <p:nvPr/>
        </p:nvCxnSpPr>
        <p:spPr>
          <a:xfrm>
            <a:off x="5286343" y="4198414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群組 347"/>
          <p:cNvGrpSpPr/>
          <p:nvPr/>
        </p:nvGrpSpPr>
        <p:grpSpPr>
          <a:xfrm>
            <a:off x="6302971" y="4068000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49" name="矩形 34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51" name="直線接點 350"/>
          <p:cNvCxnSpPr>
            <a:endCxn id="349" idx="1"/>
          </p:cNvCxnSpPr>
          <p:nvPr/>
        </p:nvCxnSpPr>
        <p:spPr>
          <a:xfrm>
            <a:off x="6116958" y="419841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 351"/>
          <p:cNvSpPr/>
          <p:nvPr/>
        </p:nvSpPr>
        <p:spPr>
          <a:xfrm>
            <a:off x="3096536" y="4469115"/>
            <a:ext cx="227382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353" name="矩形 352"/>
          <p:cNvSpPr/>
          <p:nvPr/>
        </p:nvSpPr>
        <p:spPr>
          <a:xfrm>
            <a:off x="3323918" y="4469115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354" name="直線接點 353"/>
          <p:cNvCxnSpPr/>
          <p:nvPr/>
        </p:nvCxnSpPr>
        <p:spPr>
          <a:xfrm>
            <a:off x="2871146" y="4599529"/>
            <a:ext cx="225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5" name="群組 354"/>
          <p:cNvGrpSpPr/>
          <p:nvPr/>
        </p:nvGrpSpPr>
        <p:grpSpPr>
          <a:xfrm>
            <a:off x="3887774" y="4469115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56" name="矩形 355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58" name="直線接點 357"/>
          <p:cNvCxnSpPr>
            <a:endCxn id="356" idx="1"/>
          </p:cNvCxnSpPr>
          <p:nvPr/>
        </p:nvCxnSpPr>
        <p:spPr>
          <a:xfrm>
            <a:off x="3701761" y="4599530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2" name="群組 361"/>
          <p:cNvGrpSpPr/>
          <p:nvPr/>
        </p:nvGrpSpPr>
        <p:grpSpPr>
          <a:xfrm>
            <a:off x="6311609" y="5255648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63" name="矩形 36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65" name="直線接點 364"/>
          <p:cNvCxnSpPr>
            <a:endCxn id="363" idx="1"/>
          </p:cNvCxnSpPr>
          <p:nvPr/>
        </p:nvCxnSpPr>
        <p:spPr>
          <a:xfrm>
            <a:off x="6125596" y="5386063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橢圓 172"/>
          <p:cNvSpPr/>
          <p:nvPr/>
        </p:nvSpPr>
        <p:spPr>
          <a:xfrm>
            <a:off x="1318414" y="134668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1</a:t>
            </a:r>
            <a:endParaRPr lang="zh-TW" altLang="en-US" sz="1800" dirty="0"/>
          </a:p>
        </p:txBody>
      </p:sp>
      <p:sp>
        <p:nvSpPr>
          <p:cNvPr id="174" name="橢圓 173"/>
          <p:cNvSpPr/>
          <p:nvPr/>
        </p:nvSpPr>
        <p:spPr>
          <a:xfrm>
            <a:off x="2213371" y="134668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2</a:t>
            </a:r>
            <a:endParaRPr lang="zh-TW" altLang="en-US" sz="1800" dirty="0"/>
          </a:p>
        </p:txBody>
      </p:sp>
      <p:sp>
        <p:nvSpPr>
          <p:cNvPr id="175" name="橢圓 174"/>
          <p:cNvSpPr/>
          <p:nvPr/>
        </p:nvSpPr>
        <p:spPr>
          <a:xfrm>
            <a:off x="3108328" y="134668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3</a:t>
            </a:r>
            <a:endParaRPr lang="zh-TW" altLang="en-US" sz="1800" dirty="0"/>
          </a:p>
        </p:txBody>
      </p:sp>
      <p:sp>
        <p:nvSpPr>
          <p:cNvPr id="176" name="橢圓 175"/>
          <p:cNvSpPr/>
          <p:nvPr/>
        </p:nvSpPr>
        <p:spPr>
          <a:xfrm>
            <a:off x="4003285" y="134668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4</a:t>
            </a:r>
            <a:endParaRPr lang="zh-TW" altLang="en-US" sz="1800" dirty="0"/>
          </a:p>
        </p:txBody>
      </p:sp>
      <p:sp>
        <p:nvSpPr>
          <p:cNvPr id="177" name="橢圓 176"/>
          <p:cNvSpPr/>
          <p:nvPr/>
        </p:nvSpPr>
        <p:spPr>
          <a:xfrm>
            <a:off x="4898242" y="134668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5</a:t>
            </a:r>
            <a:endParaRPr lang="zh-TW" altLang="en-US" sz="1800" dirty="0"/>
          </a:p>
        </p:txBody>
      </p:sp>
      <p:sp>
        <p:nvSpPr>
          <p:cNvPr id="178" name="橢圓 177"/>
          <p:cNvSpPr/>
          <p:nvPr/>
        </p:nvSpPr>
        <p:spPr>
          <a:xfrm>
            <a:off x="5793199" y="134668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6</a:t>
            </a:r>
            <a:endParaRPr lang="zh-TW" altLang="en-US" sz="1800" dirty="0"/>
          </a:p>
        </p:txBody>
      </p:sp>
      <p:sp>
        <p:nvSpPr>
          <p:cNvPr id="179" name="橢圓 178"/>
          <p:cNvSpPr/>
          <p:nvPr/>
        </p:nvSpPr>
        <p:spPr>
          <a:xfrm>
            <a:off x="6688156" y="134668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7</a:t>
            </a:r>
            <a:endParaRPr lang="zh-TW" altLang="en-US" sz="1800" dirty="0"/>
          </a:p>
        </p:txBody>
      </p:sp>
      <p:cxnSp>
        <p:nvCxnSpPr>
          <p:cNvPr id="180" name="直線單箭頭接點 179"/>
          <p:cNvCxnSpPr>
            <a:stCxn id="173" idx="6"/>
            <a:endCxn id="174" idx="2"/>
          </p:cNvCxnSpPr>
          <p:nvPr/>
        </p:nvCxnSpPr>
        <p:spPr>
          <a:xfrm>
            <a:off x="1577000" y="1490701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弧形 180"/>
          <p:cNvSpPr/>
          <p:nvPr/>
        </p:nvSpPr>
        <p:spPr>
          <a:xfrm>
            <a:off x="2388456" y="1008349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/>
          <p:cNvSpPr/>
          <p:nvPr/>
        </p:nvSpPr>
        <p:spPr>
          <a:xfrm>
            <a:off x="7583110" y="1346685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8</a:t>
            </a:r>
            <a:endParaRPr lang="zh-TW" altLang="en-US" sz="1800" dirty="0"/>
          </a:p>
        </p:txBody>
      </p:sp>
      <p:sp>
        <p:nvSpPr>
          <p:cNvPr id="183" name="弧形 182"/>
          <p:cNvSpPr/>
          <p:nvPr/>
        </p:nvSpPr>
        <p:spPr>
          <a:xfrm>
            <a:off x="3249047" y="1008349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弧形 183"/>
          <p:cNvSpPr/>
          <p:nvPr/>
        </p:nvSpPr>
        <p:spPr>
          <a:xfrm flipH="1" flipV="1">
            <a:off x="1470560" y="1321533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弧形 184"/>
          <p:cNvSpPr/>
          <p:nvPr/>
        </p:nvSpPr>
        <p:spPr>
          <a:xfrm flipH="1" flipV="1">
            <a:off x="5965268" y="1346685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6" name="直線單箭頭接點 185"/>
          <p:cNvCxnSpPr>
            <a:stCxn id="176" idx="6"/>
            <a:endCxn id="177" idx="2"/>
          </p:cNvCxnSpPr>
          <p:nvPr/>
        </p:nvCxnSpPr>
        <p:spPr>
          <a:xfrm>
            <a:off x="4261871" y="1490701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>
            <a:stCxn id="177" idx="6"/>
            <a:endCxn id="178" idx="2"/>
          </p:cNvCxnSpPr>
          <p:nvPr/>
        </p:nvCxnSpPr>
        <p:spPr>
          <a:xfrm>
            <a:off x="5156828" y="1490701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>
            <a:stCxn id="178" idx="6"/>
            <a:endCxn id="179" idx="2"/>
          </p:cNvCxnSpPr>
          <p:nvPr/>
        </p:nvCxnSpPr>
        <p:spPr>
          <a:xfrm>
            <a:off x="6051785" y="1490701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179" idx="6"/>
            <a:endCxn id="182" idx="2"/>
          </p:cNvCxnSpPr>
          <p:nvPr/>
        </p:nvCxnSpPr>
        <p:spPr>
          <a:xfrm>
            <a:off x="6946742" y="1490701"/>
            <a:ext cx="6363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弧形 189"/>
          <p:cNvSpPr/>
          <p:nvPr/>
        </p:nvSpPr>
        <p:spPr>
          <a:xfrm>
            <a:off x="2374503" y="751757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弧形 190"/>
          <p:cNvSpPr/>
          <p:nvPr/>
        </p:nvSpPr>
        <p:spPr>
          <a:xfrm>
            <a:off x="4155975" y="776909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弧形 191"/>
          <p:cNvSpPr/>
          <p:nvPr/>
        </p:nvSpPr>
        <p:spPr>
          <a:xfrm>
            <a:off x="5070855" y="761076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弧形 192"/>
          <p:cNvSpPr/>
          <p:nvPr/>
        </p:nvSpPr>
        <p:spPr>
          <a:xfrm flipH="1" flipV="1">
            <a:off x="3261018" y="1090093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4" name="直線單箭頭接點 193"/>
          <p:cNvCxnSpPr>
            <a:stCxn id="175" idx="2"/>
            <a:endCxn id="174" idx="6"/>
          </p:cNvCxnSpPr>
          <p:nvPr/>
        </p:nvCxnSpPr>
        <p:spPr>
          <a:xfrm flipH="1">
            <a:off x="2471957" y="1490701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/>
          <p:cNvSpPr txBox="1"/>
          <p:nvPr/>
        </p:nvSpPr>
        <p:spPr>
          <a:xfrm>
            <a:off x="1745945" y="114702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3582433" y="4225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7" name="文字方塊 196"/>
          <p:cNvSpPr txBox="1"/>
          <p:nvPr/>
        </p:nvSpPr>
        <p:spPr>
          <a:xfrm>
            <a:off x="3131992" y="75175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3963391" y="75175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4430816" y="114702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0" name="文字方塊 199"/>
          <p:cNvSpPr txBox="1"/>
          <p:nvPr/>
        </p:nvSpPr>
        <p:spPr>
          <a:xfrm>
            <a:off x="5184136" y="43835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1" name="文字方塊 200"/>
          <p:cNvSpPr txBox="1"/>
          <p:nvPr/>
        </p:nvSpPr>
        <p:spPr>
          <a:xfrm>
            <a:off x="5324791" y="114702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6220730" y="114702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3" name="文字方塊 202"/>
          <p:cNvSpPr txBox="1"/>
          <p:nvPr/>
        </p:nvSpPr>
        <p:spPr>
          <a:xfrm>
            <a:off x="7115686" y="114702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6361385" y="43835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5" name="文字方塊 204"/>
          <p:cNvSpPr txBox="1"/>
          <p:nvPr/>
        </p:nvSpPr>
        <p:spPr>
          <a:xfrm>
            <a:off x="2193424" y="195174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6" name="文字方塊 205"/>
          <p:cNvSpPr txBox="1"/>
          <p:nvPr/>
        </p:nvSpPr>
        <p:spPr>
          <a:xfrm>
            <a:off x="6699558" y="197305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7" name="文字方塊 206"/>
          <p:cNvSpPr txBox="1"/>
          <p:nvPr/>
        </p:nvSpPr>
        <p:spPr>
          <a:xfrm>
            <a:off x="2668416" y="148558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8" name="弧形 207"/>
          <p:cNvSpPr/>
          <p:nvPr/>
        </p:nvSpPr>
        <p:spPr>
          <a:xfrm>
            <a:off x="1454942" y="721046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弧形 208"/>
          <p:cNvSpPr/>
          <p:nvPr/>
        </p:nvSpPr>
        <p:spPr>
          <a:xfrm>
            <a:off x="1449637" y="564577"/>
            <a:ext cx="3575968" cy="1399739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0" name="直線單箭頭接點 209"/>
          <p:cNvCxnSpPr>
            <a:stCxn id="175" idx="6"/>
            <a:endCxn id="176" idx="2"/>
          </p:cNvCxnSpPr>
          <p:nvPr/>
        </p:nvCxnSpPr>
        <p:spPr>
          <a:xfrm>
            <a:off x="3366914" y="1490701"/>
            <a:ext cx="636371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字方塊 210"/>
          <p:cNvSpPr txBox="1"/>
          <p:nvPr/>
        </p:nvSpPr>
        <p:spPr>
          <a:xfrm>
            <a:off x="4442515" y="221938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12" name="弧形 211"/>
          <p:cNvSpPr/>
          <p:nvPr/>
        </p:nvSpPr>
        <p:spPr>
          <a:xfrm flipH="1" flipV="1">
            <a:off x="1459214" y="648086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弧形 212"/>
          <p:cNvSpPr/>
          <p:nvPr/>
        </p:nvSpPr>
        <p:spPr>
          <a:xfrm flipH="1" flipV="1">
            <a:off x="2325551" y="728785"/>
            <a:ext cx="3574159" cy="182093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弧形 213"/>
          <p:cNvSpPr/>
          <p:nvPr/>
        </p:nvSpPr>
        <p:spPr>
          <a:xfrm flipH="1" flipV="1">
            <a:off x="4198207" y="1326070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弧形 214"/>
          <p:cNvSpPr/>
          <p:nvPr/>
        </p:nvSpPr>
        <p:spPr>
          <a:xfrm flipH="1" flipV="1">
            <a:off x="5035977" y="1377889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弧形 215"/>
          <p:cNvSpPr/>
          <p:nvPr/>
        </p:nvSpPr>
        <p:spPr>
          <a:xfrm>
            <a:off x="1378198" y="241660"/>
            <a:ext cx="5429179" cy="2210050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" name="弧形 216"/>
          <p:cNvSpPr/>
          <p:nvPr/>
        </p:nvSpPr>
        <p:spPr>
          <a:xfrm>
            <a:off x="2354090" y="375399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弧形 217"/>
          <p:cNvSpPr/>
          <p:nvPr/>
        </p:nvSpPr>
        <p:spPr>
          <a:xfrm>
            <a:off x="3244776" y="564577"/>
            <a:ext cx="3574159" cy="16650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弧形 218"/>
          <p:cNvSpPr/>
          <p:nvPr/>
        </p:nvSpPr>
        <p:spPr>
          <a:xfrm>
            <a:off x="1428289" y="358912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弧形 219"/>
          <p:cNvSpPr/>
          <p:nvPr/>
        </p:nvSpPr>
        <p:spPr>
          <a:xfrm>
            <a:off x="1411082" y="116631"/>
            <a:ext cx="6321248" cy="2272027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弧形 220"/>
          <p:cNvSpPr/>
          <p:nvPr/>
        </p:nvSpPr>
        <p:spPr>
          <a:xfrm>
            <a:off x="2384308" y="225827"/>
            <a:ext cx="5429179" cy="2210050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弧形 221"/>
          <p:cNvSpPr/>
          <p:nvPr/>
        </p:nvSpPr>
        <p:spPr>
          <a:xfrm>
            <a:off x="2367872" y="564576"/>
            <a:ext cx="3574159" cy="1558779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弧形 222"/>
          <p:cNvSpPr/>
          <p:nvPr/>
        </p:nvSpPr>
        <p:spPr>
          <a:xfrm>
            <a:off x="3250864" y="775767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弧形 223"/>
          <p:cNvSpPr/>
          <p:nvPr/>
        </p:nvSpPr>
        <p:spPr>
          <a:xfrm>
            <a:off x="3254237" y="304191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弧形 224"/>
          <p:cNvSpPr/>
          <p:nvPr/>
        </p:nvSpPr>
        <p:spPr>
          <a:xfrm>
            <a:off x="4169186" y="1002698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弧形 225"/>
          <p:cNvSpPr/>
          <p:nvPr/>
        </p:nvSpPr>
        <p:spPr>
          <a:xfrm>
            <a:off x="4163281" y="598998"/>
            <a:ext cx="3575968" cy="1399739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弧形 226"/>
          <p:cNvSpPr/>
          <p:nvPr/>
        </p:nvSpPr>
        <p:spPr>
          <a:xfrm>
            <a:off x="5965269" y="994460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/>
          <p:cNvSpPr txBox="1"/>
          <p:nvPr/>
        </p:nvSpPr>
        <p:spPr>
          <a:xfrm>
            <a:off x="425712" y="2348661"/>
            <a:ext cx="264046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triple comparisons = 9</a:t>
            </a:r>
          </a:p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fill-ins = 9</a:t>
            </a:r>
          </a:p>
        </p:txBody>
      </p:sp>
    </p:spTree>
    <p:extLst>
      <p:ext uri="{BB962C8B-B14F-4D97-AF65-F5344CB8AC3E}">
        <p14:creationId xmlns:p14="http://schemas.microsoft.com/office/powerpoint/2010/main" val="233923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1469822" y="3268768"/>
            <a:ext cx="227381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52" name="矩形 51"/>
          <p:cNvSpPr/>
          <p:nvPr/>
        </p:nvSpPr>
        <p:spPr>
          <a:xfrm>
            <a:off x="1697204" y="3268768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69822" y="3668385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50" name="矩形 49"/>
          <p:cNvSpPr/>
          <p:nvPr/>
        </p:nvSpPr>
        <p:spPr>
          <a:xfrm>
            <a:off x="1697204" y="3668385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8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69822" y="4068001"/>
            <a:ext cx="227381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48" name="矩形 47"/>
          <p:cNvSpPr/>
          <p:nvPr/>
        </p:nvSpPr>
        <p:spPr>
          <a:xfrm>
            <a:off x="1697204" y="4068001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469822" y="4467616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46" name="矩形 45"/>
          <p:cNvSpPr/>
          <p:nvPr/>
        </p:nvSpPr>
        <p:spPr>
          <a:xfrm>
            <a:off x="1697204" y="4467616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3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69822" y="4867233"/>
            <a:ext cx="227382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44" name="矩形 43"/>
          <p:cNvSpPr/>
          <p:nvPr/>
        </p:nvSpPr>
        <p:spPr>
          <a:xfrm>
            <a:off x="1697204" y="4867233"/>
            <a:ext cx="367586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69822" y="5266849"/>
            <a:ext cx="227382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3</a:t>
            </a:r>
            <a:endParaRPr lang="zh-TW" altLang="en-US" sz="1200" b="1" dirty="0"/>
          </a:p>
        </p:txBody>
      </p:sp>
      <p:sp>
        <p:nvSpPr>
          <p:cNvPr id="42" name="矩形 41"/>
          <p:cNvSpPr/>
          <p:nvPr/>
        </p:nvSpPr>
        <p:spPr>
          <a:xfrm>
            <a:off x="1697204" y="5266849"/>
            <a:ext cx="367586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3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69822" y="5666466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8</a:t>
            </a:r>
            <a:endParaRPr lang="zh-TW" altLang="en-US" sz="1200" b="1" dirty="0"/>
          </a:p>
        </p:txBody>
      </p:sp>
      <p:sp>
        <p:nvSpPr>
          <p:cNvPr id="40" name="矩形 39"/>
          <p:cNvSpPr/>
          <p:nvPr/>
        </p:nvSpPr>
        <p:spPr>
          <a:xfrm>
            <a:off x="1697204" y="566646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1469822" y="6066080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37" name="矩形 3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688842" y="326876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77" name="矩形 76"/>
          <p:cNvSpPr/>
          <p:nvPr/>
        </p:nvSpPr>
        <p:spPr>
          <a:xfrm>
            <a:off x="916223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矩形 73"/>
          <p:cNvSpPr/>
          <p:nvPr/>
        </p:nvSpPr>
        <p:spPr>
          <a:xfrm>
            <a:off x="688843" y="3668385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75" name="矩形 74"/>
          <p:cNvSpPr/>
          <p:nvPr/>
        </p:nvSpPr>
        <p:spPr>
          <a:xfrm>
            <a:off x="916223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2" name="矩形 71"/>
          <p:cNvSpPr/>
          <p:nvPr/>
        </p:nvSpPr>
        <p:spPr>
          <a:xfrm>
            <a:off x="688843" y="406800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3</a:t>
            </a:r>
            <a:endParaRPr lang="zh-TW" altLang="en-US" sz="1200" b="1" dirty="0"/>
          </a:p>
        </p:txBody>
      </p:sp>
      <p:sp>
        <p:nvSpPr>
          <p:cNvPr id="73" name="矩形 72"/>
          <p:cNvSpPr/>
          <p:nvPr/>
        </p:nvSpPr>
        <p:spPr>
          <a:xfrm>
            <a:off x="916223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矩形 69"/>
          <p:cNvSpPr/>
          <p:nvPr/>
        </p:nvSpPr>
        <p:spPr>
          <a:xfrm>
            <a:off x="688843" y="4467616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71" name="矩形 70"/>
          <p:cNvSpPr/>
          <p:nvPr/>
        </p:nvSpPr>
        <p:spPr>
          <a:xfrm>
            <a:off x="916223" y="446761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688843" y="4867233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69" name="矩形 68"/>
          <p:cNvSpPr/>
          <p:nvPr/>
        </p:nvSpPr>
        <p:spPr>
          <a:xfrm>
            <a:off x="916223" y="4867233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688843" y="5266849"/>
            <a:ext cx="227380" cy="260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916223" y="5266849"/>
            <a:ext cx="367586" cy="260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4" name="矩形 63"/>
          <p:cNvSpPr/>
          <p:nvPr/>
        </p:nvSpPr>
        <p:spPr>
          <a:xfrm>
            <a:off x="688843" y="5666466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7</a:t>
            </a:r>
            <a:endParaRPr lang="zh-TW" altLang="en-US" sz="1200" b="1" dirty="0"/>
          </a:p>
        </p:txBody>
      </p:sp>
      <p:sp>
        <p:nvSpPr>
          <p:cNvPr id="65" name="矩形 64"/>
          <p:cNvSpPr/>
          <p:nvPr/>
        </p:nvSpPr>
        <p:spPr>
          <a:xfrm>
            <a:off x="916223" y="566646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grpSp>
        <p:nvGrpSpPr>
          <p:cNvPr id="61" name="群組 60"/>
          <p:cNvGrpSpPr/>
          <p:nvPr/>
        </p:nvGrpSpPr>
        <p:grpSpPr>
          <a:xfrm>
            <a:off x="688843" y="6066080"/>
            <a:ext cx="594966" cy="260829"/>
            <a:chOff x="592874" y="1660180"/>
            <a:chExt cx="291376" cy="228600"/>
          </a:xfrm>
        </p:grpSpPr>
        <p:sp>
          <p:nvSpPr>
            <p:cNvPr id="62" name="矩形 61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sp>
        <p:nvSpPr>
          <p:cNvPr id="79" name="矩形 78"/>
          <p:cNvSpPr/>
          <p:nvPr/>
        </p:nvSpPr>
        <p:spPr>
          <a:xfrm>
            <a:off x="2273018" y="3668385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80" name="矩形 79"/>
          <p:cNvSpPr/>
          <p:nvPr/>
        </p:nvSpPr>
        <p:spPr>
          <a:xfrm>
            <a:off x="2500398" y="3668385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73018" y="406800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83" name="矩形 82"/>
          <p:cNvSpPr/>
          <p:nvPr/>
        </p:nvSpPr>
        <p:spPr>
          <a:xfrm>
            <a:off x="2500398" y="4068001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273018" y="4467616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7</a:t>
            </a:r>
            <a:endParaRPr lang="zh-TW" altLang="en-US" sz="1200" b="1" dirty="0"/>
          </a:p>
        </p:txBody>
      </p:sp>
      <p:sp>
        <p:nvSpPr>
          <p:cNvPr id="86" name="矩形 85"/>
          <p:cNvSpPr/>
          <p:nvPr/>
        </p:nvSpPr>
        <p:spPr>
          <a:xfrm>
            <a:off x="2500398" y="4467616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273018" y="4867233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8</a:t>
            </a:r>
            <a:endParaRPr lang="zh-TW" altLang="en-US" sz="1200" b="1" dirty="0"/>
          </a:p>
        </p:txBody>
      </p:sp>
      <p:sp>
        <p:nvSpPr>
          <p:cNvPr id="89" name="矩形 88"/>
          <p:cNvSpPr/>
          <p:nvPr/>
        </p:nvSpPr>
        <p:spPr>
          <a:xfrm>
            <a:off x="2500398" y="4867233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273018" y="5266849"/>
            <a:ext cx="227380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7</a:t>
            </a:r>
            <a:endParaRPr lang="zh-TW" altLang="en-US" sz="1200" b="1" dirty="0"/>
          </a:p>
        </p:txBody>
      </p:sp>
      <p:sp>
        <p:nvSpPr>
          <p:cNvPr id="92" name="矩形 91"/>
          <p:cNvSpPr/>
          <p:nvPr/>
        </p:nvSpPr>
        <p:spPr>
          <a:xfrm>
            <a:off x="2500398" y="5266849"/>
            <a:ext cx="367586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8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93374" y="4068001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95" name="矩形 94"/>
          <p:cNvSpPr/>
          <p:nvPr/>
        </p:nvSpPr>
        <p:spPr>
          <a:xfrm>
            <a:off x="3320756" y="4068001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96" name="直線接點 95"/>
          <p:cNvCxnSpPr>
            <a:stCxn id="77" idx="3"/>
            <a:endCxn id="51" idx="1"/>
          </p:cNvCxnSpPr>
          <p:nvPr/>
        </p:nvCxnSpPr>
        <p:spPr>
          <a:xfrm>
            <a:off x="1283809" y="3399182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直線接點 96"/>
          <p:cNvCxnSpPr>
            <a:stCxn id="75" idx="3"/>
            <a:endCxn id="49" idx="1"/>
          </p:cNvCxnSpPr>
          <p:nvPr/>
        </p:nvCxnSpPr>
        <p:spPr>
          <a:xfrm>
            <a:off x="1283809" y="3798799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直線接點 97"/>
          <p:cNvCxnSpPr>
            <a:stCxn id="73" idx="3"/>
            <a:endCxn id="47" idx="1"/>
          </p:cNvCxnSpPr>
          <p:nvPr/>
        </p:nvCxnSpPr>
        <p:spPr>
          <a:xfrm>
            <a:off x="1283809" y="4198415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直線接點 98"/>
          <p:cNvCxnSpPr>
            <a:stCxn id="71" idx="3"/>
            <a:endCxn id="45" idx="1"/>
          </p:cNvCxnSpPr>
          <p:nvPr/>
        </p:nvCxnSpPr>
        <p:spPr>
          <a:xfrm>
            <a:off x="1283809" y="4598031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>
            <a:stCxn id="69" idx="3"/>
            <a:endCxn id="43" idx="1"/>
          </p:cNvCxnSpPr>
          <p:nvPr/>
        </p:nvCxnSpPr>
        <p:spPr>
          <a:xfrm>
            <a:off x="1283809" y="4997647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>
            <a:stCxn id="67" idx="3"/>
            <a:endCxn id="41" idx="1"/>
          </p:cNvCxnSpPr>
          <p:nvPr/>
        </p:nvCxnSpPr>
        <p:spPr>
          <a:xfrm>
            <a:off x="1283809" y="5397264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>
            <a:stCxn id="65" idx="3"/>
            <a:endCxn id="39" idx="1"/>
          </p:cNvCxnSpPr>
          <p:nvPr/>
        </p:nvCxnSpPr>
        <p:spPr>
          <a:xfrm>
            <a:off x="1283809" y="5796880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線接點 102"/>
          <p:cNvCxnSpPr>
            <a:stCxn id="63" idx="3"/>
            <a:endCxn id="37" idx="1"/>
          </p:cNvCxnSpPr>
          <p:nvPr/>
        </p:nvCxnSpPr>
        <p:spPr>
          <a:xfrm>
            <a:off x="1283809" y="6196495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線接點 103"/>
          <p:cNvCxnSpPr>
            <a:stCxn id="42" idx="3"/>
            <a:endCxn id="91" idx="1"/>
          </p:cNvCxnSpPr>
          <p:nvPr/>
        </p:nvCxnSpPr>
        <p:spPr>
          <a:xfrm>
            <a:off x="2064790" y="5397264"/>
            <a:ext cx="208228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直線接點 104"/>
          <p:cNvCxnSpPr>
            <a:stCxn id="44" idx="3"/>
            <a:endCxn id="88" idx="1"/>
          </p:cNvCxnSpPr>
          <p:nvPr/>
        </p:nvCxnSpPr>
        <p:spPr>
          <a:xfrm>
            <a:off x="2064790" y="4997647"/>
            <a:ext cx="208228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直線接點 105"/>
          <p:cNvCxnSpPr>
            <a:stCxn id="46" idx="3"/>
            <a:endCxn id="85" idx="1"/>
          </p:cNvCxnSpPr>
          <p:nvPr/>
        </p:nvCxnSpPr>
        <p:spPr>
          <a:xfrm>
            <a:off x="2064790" y="4598031"/>
            <a:ext cx="208228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直線接點 106"/>
          <p:cNvCxnSpPr>
            <a:stCxn id="48" idx="3"/>
            <a:endCxn id="82" idx="1"/>
          </p:cNvCxnSpPr>
          <p:nvPr/>
        </p:nvCxnSpPr>
        <p:spPr>
          <a:xfrm>
            <a:off x="2064790" y="4198415"/>
            <a:ext cx="208228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線接點 107"/>
          <p:cNvCxnSpPr>
            <a:stCxn id="50" idx="3"/>
            <a:endCxn id="79" idx="1"/>
          </p:cNvCxnSpPr>
          <p:nvPr/>
        </p:nvCxnSpPr>
        <p:spPr>
          <a:xfrm>
            <a:off x="2064790" y="3798799"/>
            <a:ext cx="208228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線接點 108"/>
          <p:cNvCxnSpPr>
            <a:stCxn id="83" idx="3"/>
            <a:endCxn id="94" idx="1"/>
          </p:cNvCxnSpPr>
          <p:nvPr/>
        </p:nvCxnSpPr>
        <p:spPr>
          <a:xfrm>
            <a:off x="2867984" y="4198416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241691" y="245839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k=6</a:t>
            </a:r>
            <a:endParaRPr lang="zh-TW" altLang="en-US" sz="24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273016" y="3268768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19" name="矩形 118"/>
          <p:cNvSpPr/>
          <p:nvPr/>
        </p:nvSpPr>
        <p:spPr>
          <a:xfrm>
            <a:off x="2500398" y="3268768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093374" y="3268766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122" name="矩形 121"/>
          <p:cNvSpPr/>
          <p:nvPr/>
        </p:nvSpPr>
        <p:spPr>
          <a:xfrm>
            <a:off x="3320756" y="3268766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24" name="直線接點 123"/>
          <p:cNvCxnSpPr/>
          <p:nvPr/>
        </p:nvCxnSpPr>
        <p:spPr>
          <a:xfrm>
            <a:off x="2867984" y="4198415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直線接點 127"/>
          <p:cNvCxnSpPr>
            <a:stCxn id="119" idx="3"/>
            <a:endCxn id="121" idx="1"/>
          </p:cNvCxnSpPr>
          <p:nvPr/>
        </p:nvCxnSpPr>
        <p:spPr>
          <a:xfrm flipV="1">
            <a:off x="2867984" y="3399181"/>
            <a:ext cx="225390" cy="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線接點 128"/>
          <p:cNvCxnSpPr>
            <a:stCxn id="118" idx="1"/>
            <a:endCxn id="52" idx="3"/>
          </p:cNvCxnSpPr>
          <p:nvPr/>
        </p:nvCxnSpPr>
        <p:spPr>
          <a:xfrm flipH="1">
            <a:off x="2064790" y="3399183"/>
            <a:ext cx="208226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3" name="矩形 132"/>
          <p:cNvSpPr/>
          <p:nvPr/>
        </p:nvSpPr>
        <p:spPr>
          <a:xfrm>
            <a:off x="3908648" y="4068001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34" name="矩形 133"/>
          <p:cNvSpPr/>
          <p:nvPr/>
        </p:nvSpPr>
        <p:spPr>
          <a:xfrm>
            <a:off x="4136030" y="4068001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35" name="直線接點 134"/>
          <p:cNvCxnSpPr/>
          <p:nvPr/>
        </p:nvCxnSpPr>
        <p:spPr>
          <a:xfrm>
            <a:off x="3683258" y="4198415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9" name="矩形 138"/>
          <p:cNvSpPr/>
          <p:nvPr/>
        </p:nvSpPr>
        <p:spPr>
          <a:xfrm>
            <a:off x="3093376" y="5266848"/>
            <a:ext cx="227380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140" name="矩形 139"/>
          <p:cNvSpPr/>
          <p:nvPr/>
        </p:nvSpPr>
        <p:spPr>
          <a:xfrm>
            <a:off x="3320756" y="5266848"/>
            <a:ext cx="367586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5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1" name="直線接點 140"/>
          <p:cNvCxnSpPr>
            <a:stCxn id="92" idx="3"/>
            <a:endCxn id="139" idx="1"/>
          </p:cNvCxnSpPr>
          <p:nvPr/>
        </p:nvCxnSpPr>
        <p:spPr>
          <a:xfrm flipV="1">
            <a:off x="2867984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3" name="矩形 142"/>
          <p:cNvSpPr/>
          <p:nvPr/>
        </p:nvSpPr>
        <p:spPr>
          <a:xfrm>
            <a:off x="3888094" y="5266848"/>
            <a:ext cx="227380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144" name="矩形 143"/>
          <p:cNvSpPr/>
          <p:nvPr/>
        </p:nvSpPr>
        <p:spPr>
          <a:xfrm>
            <a:off x="4115474" y="5266848"/>
            <a:ext cx="367586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5" name="直線接點 144"/>
          <p:cNvCxnSpPr>
            <a:endCxn id="143" idx="1"/>
          </p:cNvCxnSpPr>
          <p:nvPr/>
        </p:nvCxnSpPr>
        <p:spPr>
          <a:xfrm flipV="1">
            <a:off x="3662702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7" name="矩形 146"/>
          <p:cNvSpPr/>
          <p:nvPr/>
        </p:nvSpPr>
        <p:spPr>
          <a:xfrm>
            <a:off x="4717265" y="5266848"/>
            <a:ext cx="227380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48" name="矩形 147"/>
          <p:cNvSpPr/>
          <p:nvPr/>
        </p:nvSpPr>
        <p:spPr>
          <a:xfrm>
            <a:off x="4944645" y="5266848"/>
            <a:ext cx="367586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17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9" name="直線接點 148"/>
          <p:cNvCxnSpPr>
            <a:endCxn id="147" idx="1"/>
          </p:cNvCxnSpPr>
          <p:nvPr/>
        </p:nvCxnSpPr>
        <p:spPr>
          <a:xfrm flipV="1">
            <a:off x="4491873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1" name="矩形 150"/>
          <p:cNvSpPr/>
          <p:nvPr/>
        </p:nvSpPr>
        <p:spPr>
          <a:xfrm>
            <a:off x="5530858" y="5266848"/>
            <a:ext cx="227380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152" name="矩形 151"/>
          <p:cNvSpPr/>
          <p:nvPr/>
        </p:nvSpPr>
        <p:spPr>
          <a:xfrm>
            <a:off x="5758238" y="5266848"/>
            <a:ext cx="367586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7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53" name="直線接點 152"/>
          <p:cNvCxnSpPr>
            <a:endCxn id="151" idx="1"/>
          </p:cNvCxnSpPr>
          <p:nvPr/>
        </p:nvCxnSpPr>
        <p:spPr>
          <a:xfrm flipV="1">
            <a:off x="5305466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6" name="群組 145"/>
          <p:cNvGrpSpPr/>
          <p:nvPr/>
        </p:nvGrpSpPr>
        <p:grpSpPr>
          <a:xfrm>
            <a:off x="3888092" y="3276222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150" name="矩形 149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55" name="直線接點 154"/>
          <p:cNvCxnSpPr>
            <a:endCxn id="150" idx="1"/>
          </p:cNvCxnSpPr>
          <p:nvPr/>
        </p:nvCxnSpPr>
        <p:spPr>
          <a:xfrm>
            <a:off x="3702079" y="3406637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7" name="群組 156"/>
          <p:cNvGrpSpPr/>
          <p:nvPr/>
        </p:nvGrpSpPr>
        <p:grpSpPr>
          <a:xfrm>
            <a:off x="3093374" y="3668385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158" name="矩形 157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60" name="直線接點 159"/>
          <p:cNvCxnSpPr>
            <a:stCxn id="80" idx="3"/>
            <a:endCxn id="158" idx="1"/>
          </p:cNvCxnSpPr>
          <p:nvPr/>
        </p:nvCxnSpPr>
        <p:spPr>
          <a:xfrm>
            <a:off x="2867984" y="3798800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2" name="群組 161"/>
          <p:cNvGrpSpPr/>
          <p:nvPr/>
        </p:nvGrpSpPr>
        <p:grpSpPr>
          <a:xfrm>
            <a:off x="4699886" y="4068001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163" name="矩形 16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65" name="直線接點 164"/>
          <p:cNvCxnSpPr>
            <a:endCxn id="163" idx="1"/>
          </p:cNvCxnSpPr>
          <p:nvPr/>
        </p:nvCxnSpPr>
        <p:spPr>
          <a:xfrm>
            <a:off x="4513873" y="4198416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1" name="矩形 330"/>
          <p:cNvSpPr/>
          <p:nvPr/>
        </p:nvSpPr>
        <p:spPr>
          <a:xfrm>
            <a:off x="4709025" y="3276222"/>
            <a:ext cx="227382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332" name="矩形 331"/>
          <p:cNvSpPr/>
          <p:nvPr/>
        </p:nvSpPr>
        <p:spPr>
          <a:xfrm>
            <a:off x="4936407" y="3276222"/>
            <a:ext cx="367586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15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333" name="直線接點 332"/>
          <p:cNvCxnSpPr/>
          <p:nvPr/>
        </p:nvCxnSpPr>
        <p:spPr>
          <a:xfrm>
            <a:off x="4483635" y="3406636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34" name="群組 333"/>
          <p:cNvGrpSpPr/>
          <p:nvPr/>
        </p:nvGrpSpPr>
        <p:grpSpPr>
          <a:xfrm>
            <a:off x="5500263" y="3276222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35" name="矩形 33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37" name="直線接點 336"/>
          <p:cNvCxnSpPr>
            <a:endCxn id="335" idx="1"/>
          </p:cNvCxnSpPr>
          <p:nvPr/>
        </p:nvCxnSpPr>
        <p:spPr>
          <a:xfrm>
            <a:off x="5314250" y="3406637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8" name="矩形 337"/>
          <p:cNvSpPr/>
          <p:nvPr/>
        </p:nvSpPr>
        <p:spPr>
          <a:xfrm>
            <a:off x="3899705" y="3668385"/>
            <a:ext cx="227382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339" name="矩形 338"/>
          <p:cNvSpPr/>
          <p:nvPr/>
        </p:nvSpPr>
        <p:spPr>
          <a:xfrm>
            <a:off x="4127087" y="3668385"/>
            <a:ext cx="367586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11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340" name="直線接點 339"/>
          <p:cNvCxnSpPr/>
          <p:nvPr/>
        </p:nvCxnSpPr>
        <p:spPr>
          <a:xfrm>
            <a:off x="3674315" y="3798799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1" name="群組 340"/>
          <p:cNvGrpSpPr/>
          <p:nvPr/>
        </p:nvGrpSpPr>
        <p:grpSpPr>
          <a:xfrm>
            <a:off x="4690943" y="3668385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342" name="矩形 341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44" name="直線接點 343"/>
          <p:cNvCxnSpPr>
            <a:endCxn id="342" idx="1"/>
          </p:cNvCxnSpPr>
          <p:nvPr/>
        </p:nvCxnSpPr>
        <p:spPr>
          <a:xfrm>
            <a:off x="4504930" y="3798800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5" name="矩形 344"/>
          <p:cNvSpPr/>
          <p:nvPr/>
        </p:nvSpPr>
        <p:spPr>
          <a:xfrm>
            <a:off x="5511733" y="4068000"/>
            <a:ext cx="227382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346" name="矩形 345"/>
          <p:cNvSpPr/>
          <p:nvPr/>
        </p:nvSpPr>
        <p:spPr>
          <a:xfrm>
            <a:off x="5739115" y="4068000"/>
            <a:ext cx="367586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13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347" name="直線接點 346"/>
          <p:cNvCxnSpPr/>
          <p:nvPr/>
        </p:nvCxnSpPr>
        <p:spPr>
          <a:xfrm>
            <a:off x="5286343" y="4198414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8" name="群組 347"/>
          <p:cNvGrpSpPr/>
          <p:nvPr/>
        </p:nvGrpSpPr>
        <p:grpSpPr>
          <a:xfrm>
            <a:off x="6302971" y="4068000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49" name="矩形 34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51" name="直線接點 350"/>
          <p:cNvCxnSpPr>
            <a:endCxn id="349" idx="1"/>
          </p:cNvCxnSpPr>
          <p:nvPr/>
        </p:nvCxnSpPr>
        <p:spPr>
          <a:xfrm>
            <a:off x="6116958" y="4198415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2" name="矩形 351"/>
          <p:cNvSpPr/>
          <p:nvPr/>
        </p:nvSpPr>
        <p:spPr>
          <a:xfrm>
            <a:off x="3096536" y="4469115"/>
            <a:ext cx="227382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353" name="矩形 352"/>
          <p:cNvSpPr/>
          <p:nvPr/>
        </p:nvSpPr>
        <p:spPr>
          <a:xfrm>
            <a:off x="3323918" y="4469115"/>
            <a:ext cx="367586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354" name="直線接點 353"/>
          <p:cNvCxnSpPr/>
          <p:nvPr/>
        </p:nvCxnSpPr>
        <p:spPr>
          <a:xfrm>
            <a:off x="2871146" y="4599529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5" name="群組 354"/>
          <p:cNvGrpSpPr/>
          <p:nvPr/>
        </p:nvGrpSpPr>
        <p:grpSpPr>
          <a:xfrm>
            <a:off x="3887774" y="4469115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56" name="矩形 355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58" name="直線接點 357"/>
          <p:cNvCxnSpPr>
            <a:endCxn id="356" idx="1"/>
          </p:cNvCxnSpPr>
          <p:nvPr/>
        </p:nvCxnSpPr>
        <p:spPr>
          <a:xfrm>
            <a:off x="3701761" y="4599530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62" name="群組 361"/>
          <p:cNvGrpSpPr/>
          <p:nvPr/>
        </p:nvGrpSpPr>
        <p:grpSpPr>
          <a:xfrm>
            <a:off x="6311609" y="5255648"/>
            <a:ext cx="594968" cy="260829"/>
            <a:chOff x="592873" y="1660180"/>
            <a:chExt cx="291377" cy="228600"/>
          </a:xfrm>
          <a:solidFill>
            <a:srgbClr val="00B050"/>
          </a:solidFill>
        </p:grpSpPr>
        <p:sp>
          <p:nvSpPr>
            <p:cNvPr id="363" name="矩形 36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65" name="直線接點 364"/>
          <p:cNvCxnSpPr>
            <a:endCxn id="363" idx="1"/>
          </p:cNvCxnSpPr>
          <p:nvPr/>
        </p:nvCxnSpPr>
        <p:spPr>
          <a:xfrm>
            <a:off x="6125596" y="5386063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40" name="群組 439"/>
          <p:cNvGrpSpPr/>
          <p:nvPr/>
        </p:nvGrpSpPr>
        <p:grpSpPr>
          <a:xfrm>
            <a:off x="6302971" y="3268765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41" name="矩形 44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42" name="矩形 44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43" name="直線接點 442"/>
          <p:cNvCxnSpPr>
            <a:endCxn id="441" idx="1"/>
          </p:cNvCxnSpPr>
          <p:nvPr/>
        </p:nvCxnSpPr>
        <p:spPr>
          <a:xfrm>
            <a:off x="6116958" y="3399180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44" name="群組 443"/>
          <p:cNvGrpSpPr/>
          <p:nvPr/>
        </p:nvGrpSpPr>
        <p:grpSpPr>
          <a:xfrm>
            <a:off x="5500263" y="3668384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45" name="矩形 44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446" name="矩形 44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47" name="直線接點 446"/>
          <p:cNvCxnSpPr>
            <a:stCxn id="343" idx="3"/>
            <a:endCxn id="445" idx="1"/>
          </p:cNvCxnSpPr>
          <p:nvPr/>
        </p:nvCxnSpPr>
        <p:spPr>
          <a:xfrm flipV="1">
            <a:off x="5285911" y="3798799"/>
            <a:ext cx="21435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48" name="群組 447"/>
          <p:cNvGrpSpPr/>
          <p:nvPr/>
        </p:nvGrpSpPr>
        <p:grpSpPr>
          <a:xfrm>
            <a:off x="6302971" y="3668383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49" name="矩形 44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50" name="矩形 44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1" name="直線接點 450"/>
          <p:cNvCxnSpPr>
            <a:stCxn id="446" idx="3"/>
            <a:endCxn id="449" idx="1"/>
          </p:cNvCxnSpPr>
          <p:nvPr/>
        </p:nvCxnSpPr>
        <p:spPr>
          <a:xfrm flipV="1">
            <a:off x="6095231" y="3798798"/>
            <a:ext cx="207740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52" name="群組 451"/>
          <p:cNvGrpSpPr/>
          <p:nvPr/>
        </p:nvGrpSpPr>
        <p:grpSpPr>
          <a:xfrm>
            <a:off x="6302971" y="4467613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53" name="矩形 45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54" name="矩形 45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5" name="直線接點 454"/>
          <p:cNvCxnSpPr>
            <a:endCxn id="453" idx="1"/>
          </p:cNvCxnSpPr>
          <p:nvPr/>
        </p:nvCxnSpPr>
        <p:spPr>
          <a:xfrm>
            <a:off x="6116958" y="4598028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56" name="群組 455"/>
          <p:cNvGrpSpPr/>
          <p:nvPr/>
        </p:nvGrpSpPr>
        <p:grpSpPr>
          <a:xfrm>
            <a:off x="5511733" y="4467614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57" name="矩形 45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458" name="矩形 45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9" name="直線接點 458"/>
          <p:cNvCxnSpPr>
            <a:endCxn id="457" idx="1"/>
          </p:cNvCxnSpPr>
          <p:nvPr/>
        </p:nvCxnSpPr>
        <p:spPr>
          <a:xfrm>
            <a:off x="5325720" y="4598029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60" name="群組 459"/>
          <p:cNvGrpSpPr/>
          <p:nvPr/>
        </p:nvGrpSpPr>
        <p:grpSpPr>
          <a:xfrm>
            <a:off x="4709025" y="4467615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61" name="矩形 46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462" name="矩形 46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63" name="直線接點 462"/>
          <p:cNvCxnSpPr>
            <a:endCxn id="461" idx="1"/>
          </p:cNvCxnSpPr>
          <p:nvPr/>
        </p:nvCxnSpPr>
        <p:spPr>
          <a:xfrm>
            <a:off x="4523012" y="4598030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64" name="群組 463"/>
          <p:cNvGrpSpPr/>
          <p:nvPr/>
        </p:nvGrpSpPr>
        <p:grpSpPr>
          <a:xfrm>
            <a:off x="4685756" y="4867230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65" name="矩形 46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66" name="矩形 46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67" name="直線接點 466"/>
          <p:cNvCxnSpPr>
            <a:endCxn id="465" idx="1"/>
          </p:cNvCxnSpPr>
          <p:nvPr/>
        </p:nvCxnSpPr>
        <p:spPr>
          <a:xfrm>
            <a:off x="4499743" y="4997645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68" name="群組 467"/>
          <p:cNvGrpSpPr/>
          <p:nvPr/>
        </p:nvGrpSpPr>
        <p:grpSpPr>
          <a:xfrm>
            <a:off x="3894518" y="4867231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69" name="矩形 46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470" name="矩形 46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71" name="直線接點 470"/>
          <p:cNvCxnSpPr>
            <a:endCxn id="469" idx="1"/>
          </p:cNvCxnSpPr>
          <p:nvPr/>
        </p:nvCxnSpPr>
        <p:spPr>
          <a:xfrm>
            <a:off x="3708505" y="4997646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72" name="群組 471"/>
          <p:cNvGrpSpPr/>
          <p:nvPr/>
        </p:nvGrpSpPr>
        <p:grpSpPr>
          <a:xfrm>
            <a:off x="3091810" y="4867232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73" name="矩形 47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474" name="矩形 47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75" name="直線接點 474"/>
          <p:cNvCxnSpPr>
            <a:endCxn id="473" idx="1"/>
          </p:cNvCxnSpPr>
          <p:nvPr/>
        </p:nvCxnSpPr>
        <p:spPr>
          <a:xfrm>
            <a:off x="2905797" y="4997647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76" name="群組 475"/>
          <p:cNvGrpSpPr/>
          <p:nvPr/>
        </p:nvGrpSpPr>
        <p:grpSpPr>
          <a:xfrm>
            <a:off x="5480481" y="4867229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77" name="矩形 47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478" name="矩形 47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79" name="直線接點 478"/>
          <p:cNvCxnSpPr>
            <a:endCxn id="477" idx="1"/>
          </p:cNvCxnSpPr>
          <p:nvPr/>
        </p:nvCxnSpPr>
        <p:spPr>
          <a:xfrm>
            <a:off x="5294468" y="4997644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4" name="群組 483"/>
          <p:cNvGrpSpPr/>
          <p:nvPr/>
        </p:nvGrpSpPr>
        <p:grpSpPr>
          <a:xfrm>
            <a:off x="3851655" y="6066078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85" name="矩形 48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86" name="矩形 48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87" name="直線接點 486"/>
          <p:cNvCxnSpPr>
            <a:endCxn id="485" idx="1"/>
          </p:cNvCxnSpPr>
          <p:nvPr/>
        </p:nvCxnSpPr>
        <p:spPr>
          <a:xfrm>
            <a:off x="3665642" y="6196493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8" name="群組 487"/>
          <p:cNvGrpSpPr/>
          <p:nvPr/>
        </p:nvGrpSpPr>
        <p:grpSpPr>
          <a:xfrm>
            <a:off x="3060417" y="6066079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89" name="矩形 48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490" name="矩形 48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91" name="直線接點 490"/>
          <p:cNvCxnSpPr>
            <a:endCxn id="489" idx="1"/>
          </p:cNvCxnSpPr>
          <p:nvPr/>
        </p:nvCxnSpPr>
        <p:spPr>
          <a:xfrm>
            <a:off x="2874404" y="6196494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2" name="群組 491"/>
          <p:cNvGrpSpPr/>
          <p:nvPr/>
        </p:nvGrpSpPr>
        <p:grpSpPr>
          <a:xfrm>
            <a:off x="2257709" y="6066080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93" name="矩形 49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494" name="矩形 49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95" name="直線接點 494"/>
          <p:cNvCxnSpPr>
            <a:endCxn id="493" idx="1"/>
          </p:cNvCxnSpPr>
          <p:nvPr/>
        </p:nvCxnSpPr>
        <p:spPr>
          <a:xfrm>
            <a:off x="2071696" y="6196495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6" name="群組 495"/>
          <p:cNvGrpSpPr/>
          <p:nvPr/>
        </p:nvGrpSpPr>
        <p:grpSpPr>
          <a:xfrm>
            <a:off x="4646380" y="6066077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97" name="矩形 49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498" name="矩形 49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99" name="直線接點 498"/>
          <p:cNvCxnSpPr>
            <a:endCxn id="497" idx="1"/>
          </p:cNvCxnSpPr>
          <p:nvPr/>
        </p:nvCxnSpPr>
        <p:spPr>
          <a:xfrm>
            <a:off x="4460367" y="6196492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04" name="群組 503"/>
          <p:cNvGrpSpPr/>
          <p:nvPr/>
        </p:nvGrpSpPr>
        <p:grpSpPr>
          <a:xfrm>
            <a:off x="6225311" y="6066081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505" name="矩形 50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506" name="矩形 50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507" name="直線接點 506"/>
          <p:cNvCxnSpPr>
            <a:endCxn id="505" idx="1"/>
          </p:cNvCxnSpPr>
          <p:nvPr/>
        </p:nvCxnSpPr>
        <p:spPr>
          <a:xfrm>
            <a:off x="6039298" y="6196496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08" name="群組 507"/>
          <p:cNvGrpSpPr/>
          <p:nvPr/>
        </p:nvGrpSpPr>
        <p:grpSpPr>
          <a:xfrm>
            <a:off x="5422603" y="6066082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509" name="矩形 50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510" name="矩形 50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511" name="直線接點 510"/>
          <p:cNvCxnSpPr>
            <a:endCxn id="509" idx="1"/>
          </p:cNvCxnSpPr>
          <p:nvPr/>
        </p:nvCxnSpPr>
        <p:spPr>
          <a:xfrm>
            <a:off x="5236590" y="6196497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71" name="群組 670"/>
          <p:cNvGrpSpPr/>
          <p:nvPr/>
        </p:nvGrpSpPr>
        <p:grpSpPr>
          <a:xfrm>
            <a:off x="6302126" y="4867233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672" name="矩形 671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673" name="矩形 67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674" name="直線接點 673"/>
          <p:cNvCxnSpPr>
            <a:stCxn id="478" idx="3"/>
            <a:endCxn id="672" idx="1"/>
          </p:cNvCxnSpPr>
          <p:nvPr/>
        </p:nvCxnSpPr>
        <p:spPr>
          <a:xfrm>
            <a:off x="6075449" y="4997644"/>
            <a:ext cx="226677" cy="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9" name="橢圓 258"/>
          <p:cNvSpPr/>
          <p:nvPr/>
        </p:nvSpPr>
        <p:spPr>
          <a:xfrm>
            <a:off x="1318414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1</a:t>
            </a:r>
            <a:endParaRPr lang="zh-TW" altLang="en-US" sz="1800" dirty="0"/>
          </a:p>
        </p:txBody>
      </p:sp>
      <p:sp>
        <p:nvSpPr>
          <p:cNvPr id="260" name="橢圓 259"/>
          <p:cNvSpPr/>
          <p:nvPr/>
        </p:nvSpPr>
        <p:spPr>
          <a:xfrm>
            <a:off x="2213371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2</a:t>
            </a:r>
            <a:endParaRPr lang="zh-TW" altLang="en-US" sz="1800" dirty="0"/>
          </a:p>
        </p:txBody>
      </p:sp>
      <p:sp>
        <p:nvSpPr>
          <p:cNvPr id="261" name="橢圓 260"/>
          <p:cNvSpPr/>
          <p:nvPr/>
        </p:nvSpPr>
        <p:spPr>
          <a:xfrm>
            <a:off x="3108328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3</a:t>
            </a:r>
            <a:endParaRPr lang="zh-TW" altLang="en-US" sz="1800" dirty="0"/>
          </a:p>
        </p:txBody>
      </p:sp>
      <p:sp>
        <p:nvSpPr>
          <p:cNvPr id="262" name="橢圓 261"/>
          <p:cNvSpPr/>
          <p:nvPr/>
        </p:nvSpPr>
        <p:spPr>
          <a:xfrm>
            <a:off x="4003285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4</a:t>
            </a:r>
            <a:endParaRPr lang="zh-TW" altLang="en-US" sz="1800" dirty="0"/>
          </a:p>
        </p:txBody>
      </p:sp>
      <p:sp>
        <p:nvSpPr>
          <p:cNvPr id="263" name="橢圓 262"/>
          <p:cNvSpPr/>
          <p:nvPr/>
        </p:nvSpPr>
        <p:spPr>
          <a:xfrm>
            <a:off x="4898242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5</a:t>
            </a:r>
            <a:endParaRPr lang="zh-TW" altLang="en-US" sz="1800" dirty="0"/>
          </a:p>
        </p:txBody>
      </p:sp>
      <p:sp>
        <p:nvSpPr>
          <p:cNvPr id="264" name="橢圓 263"/>
          <p:cNvSpPr/>
          <p:nvPr/>
        </p:nvSpPr>
        <p:spPr>
          <a:xfrm>
            <a:off x="5793199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6</a:t>
            </a:r>
            <a:endParaRPr lang="zh-TW" altLang="en-US" sz="1800" dirty="0"/>
          </a:p>
        </p:txBody>
      </p:sp>
      <p:sp>
        <p:nvSpPr>
          <p:cNvPr id="265" name="橢圓 264"/>
          <p:cNvSpPr/>
          <p:nvPr/>
        </p:nvSpPr>
        <p:spPr>
          <a:xfrm>
            <a:off x="6688156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7</a:t>
            </a:r>
            <a:endParaRPr lang="zh-TW" altLang="en-US" sz="1800" dirty="0"/>
          </a:p>
        </p:txBody>
      </p:sp>
      <p:cxnSp>
        <p:nvCxnSpPr>
          <p:cNvPr id="266" name="直線單箭頭接點 265"/>
          <p:cNvCxnSpPr>
            <a:stCxn id="259" idx="6"/>
            <a:endCxn id="260" idx="2"/>
          </p:cNvCxnSpPr>
          <p:nvPr/>
        </p:nvCxnSpPr>
        <p:spPr>
          <a:xfrm>
            <a:off x="1577000" y="1661644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弧形 266"/>
          <p:cNvSpPr/>
          <p:nvPr/>
        </p:nvSpPr>
        <p:spPr>
          <a:xfrm>
            <a:off x="2388456" y="1179292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橢圓 267"/>
          <p:cNvSpPr/>
          <p:nvPr/>
        </p:nvSpPr>
        <p:spPr>
          <a:xfrm>
            <a:off x="7583110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8</a:t>
            </a:r>
            <a:endParaRPr lang="zh-TW" altLang="en-US" sz="1800" dirty="0"/>
          </a:p>
        </p:txBody>
      </p:sp>
      <p:sp>
        <p:nvSpPr>
          <p:cNvPr id="269" name="弧形 268"/>
          <p:cNvSpPr/>
          <p:nvPr/>
        </p:nvSpPr>
        <p:spPr>
          <a:xfrm>
            <a:off x="3249047" y="1179292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" name="弧形 269"/>
          <p:cNvSpPr/>
          <p:nvPr/>
        </p:nvSpPr>
        <p:spPr>
          <a:xfrm flipH="1" flipV="1">
            <a:off x="1470560" y="1492476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弧形 270"/>
          <p:cNvSpPr/>
          <p:nvPr/>
        </p:nvSpPr>
        <p:spPr>
          <a:xfrm flipH="1" flipV="1">
            <a:off x="5965268" y="1517628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2" name="直線單箭頭接點 271"/>
          <p:cNvCxnSpPr>
            <a:stCxn id="262" idx="6"/>
            <a:endCxn id="263" idx="2"/>
          </p:cNvCxnSpPr>
          <p:nvPr/>
        </p:nvCxnSpPr>
        <p:spPr>
          <a:xfrm>
            <a:off x="4261871" y="1661644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/>
          <p:cNvCxnSpPr>
            <a:stCxn id="263" idx="6"/>
            <a:endCxn id="264" idx="2"/>
          </p:cNvCxnSpPr>
          <p:nvPr/>
        </p:nvCxnSpPr>
        <p:spPr>
          <a:xfrm>
            <a:off x="5156828" y="1661644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單箭頭接點 273"/>
          <p:cNvCxnSpPr>
            <a:stCxn id="264" idx="6"/>
            <a:endCxn id="265" idx="2"/>
          </p:cNvCxnSpPr>
          <p:nvPr/>
        </p:nvCxnSpPr>
        <p:spPr>
          <a:xfrm>
            <a:off x="6051785" y="1661644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/>
          <p:cNvCxnSpPr>
            <a:stCxn id="265" idx="6"/>
            <a:endCxn id="268" idx="2"/>
          </p:cNvCxnSpPr>
          <p:nvPr/>
        </p:nvCxnSpPr>
        <p:spPr>
          <a:xfrm>
            <a:off x="6946742" y="1661644"/>
            <a:ext cx="6363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弧形 275"/>
          <p:cNvSpPr/>
          <p:nvPr/>
        </p:nvSpPr>
        <p:spPr>
          <a:xfrm>
            <a:off x="2374503" y="922700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" name="弧形 276"/>
          <p:cNvSpPr/>
          <p:nvPr/>
        </p:nvSpPr>
        <p:spPr>
          <a:xfrm>
            <a:off x="4155975" y="947852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弧形 277"/>
          <p:cNvSpPr/>
          <p:nvPr/>
        </p:nvSpPr>
        <p:spPr>
          <a:xfrm>
            <a:off x="5070855" y="932019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" name="弧形 278"/>
          <p:cNvSpPr/>
          <p:nvPr/>
        </p:nvSpPr>
        <p:spPr>
          <a:xfrm flipH="1" flipV="1">
            <a:off x="3261018" y="1261036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0" name="直線單箭頭接點 279"/>
          <p:cNvCxnSpPr>
            <a:stCxn id="261" idx="2"/>
            <a:endCxn id="260" idx="6"/>
          </p:cNvCxnSpPr>
          <p:nvPr/>
        </p:nvCxnSpPr>
        <p:spPr>
          <a:xfrm flipH="1">
            <a:off x="2471957" y="1661644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文字方塊 280"/>
          <p:cNvSpPr txBox="1"/>
          <p:nvPr/>
        </p:nvSpPr>
        <p:spPr>
          <a:xfrm>
            <a:off x="1745945" y="13179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82" name="文字方塊 281"/>
          <p:cNvSpPr txBox="1"/>
          <p:nvPr/>
        </p:nvSpPr>
        <p:spPr>
          <a:xfrm>
            <a:off x="3582433" y="59346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83" name="文字方塊 282"/>
          <p:cNvSpPr txBox="1"/>
          <p:nvPr/>
        </p:nvSpPr>
        <p:spPr>
          <a:xfrm>
            <a:off x="3131992" y="9227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84" name="文字方塊 283"/>
          <p:cNvSpPr txBox="1"/>
          <p:nvPr/>
        </p:nvSpPr>
        <p:spPr>
          <a:xfrm>
            <a:off x="3963391" y="9227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85" name="文字方塊 284"/>
          <p:cNvSpPr txBox="1"/>
          <p:nvPr/>
        </p:nvSpPr>
        <p:spPr>
          <a:xfrm>
            <a:off x="4430816" y="13179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86" name="文字方塊 285"/>
          <p:cNvSpPr txBox="1"/>
          <p:nvPr/>
        </p:nvSpPr>
        <p:spPr>
          <a:xfrm>
            <a:off x="5184136" y="6092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87" name="文字方塊 286"/>
          <p:cNvSpPr txBox="1"/>
          <p:nvPr/>
        </p:nvSpPr>
        <p:spPr>
          <a:xfrm>
            <a:off x="5324791" y="13179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88" name="文字方塊 287"/>
          <p:cNvSpPr txBox="1"/>
          <p:nvPr/>
        </p:nvSpPr>
        <p:spPr>
          <a:xfrm>
            <a:off x="6220730" y="13179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89" name="文字方塊 288"/>
          <p:cNvSpPr txBox="1"/>
          <p:nvPr/>
        </p:nvSpPr>
        <p:spPr>
          <a:xfrm>
            <a:off x="7115686" y="13179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0" name="文字方塊 289"/>
          <p:cNvSpPr txBox="1"/>
          <p:nvPr/>
        </p:nvSpPr>
        <p:spPr>
          <a:xfrm>
            <a:off x="6361385" y="6092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1" name="文字方塊 290"/>
          <p:cNvSpPr txBox="1"/>
          <p:nvPr/>
        </p:nvSpPr>
        <p:spPr>
          <a:xfrm>
            <a:off x="2193424" y="212269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2" name="文字方塊 291"/>
          <p:cNvSpPr txBox="1"/>
          <p:nvPr/>
        </p:nvSpPr>
        <p:spPr>
          <a:xfrm>
            <a:off x="6699558" y="214399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3" name="文字方塊 292"/>
          <p:cNvSpPr txBox="1"/>
          <p:nvPr/>
        </p:nvSpPr>
        <p:spPr>
          <a:xfrm>
            <a:off x="2668416" y="165652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4" name="弧形 293"/>
          <p:cNvSpPr/>
          <p:nvPr/>
        </p:nvSpPr>
        <p:spPr>
          <a:xfrm>
            <a:off x="1454942" y="891989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5" name="弧形 294"/>
          <p:cNvSpPr/>
          <p:nvPr/>
        </p:nvSpPr>
        <p:spPr>
          <a:xfrm>
            <a:off x="1449637" y="735520"/>
            <a:ext cx="3575968" cy="1399739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6" name="直線單箭頭接點 295"/>
          <p:cNvCxnSpPr>
            <a:stCxn id="261" idx="6"/>
            <a:endCxn id="262" idx="2"/>
          </p:cNvCxnSpPr>
          <p:nvPr/>
        </p:nvCxnSpPr>
        <p:spPr>
          <a:xfrm>
            <a:off x="3366914" y="1661644"/>
            <a:ext cx="636371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文字方塊 296"/>
          <p:cNvSpPr txBox="1"/>
          <p:nvPr/>
        </p:nvSpPr>
        <p:spPr>
          <a:xfrm>
            <a:off x="4442515" y="239032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8" name="弧形 297"/>
          <p:cNvSpPr/>
          <p:nvPr/>
        </p:nvSpPr>
        <p:spPr>
          <a:xfrm flipH="1" flipV="1">
            <a:off x="1459214" y="819029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9" name="弧形 298"/>
          <p:cNvSpPr/>
          <p:nvPr/>
        </p:nvSpPr>
        <p:spPr>
          <a:xfrm flipH="1" flipV="1">
            <a:off x="2325551" y="899728"/>
            <a:ext cx="3574159" cy="182093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0" name="弧形 299"/>
          <p:cNvSpPr/>
          <p:nvPr/>
        </p:nvSpPr>
        <p:spPr>
          <a:xfrm flipH="1" flipV="1">
            <a:off x="4198207" y="1497013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弧形 300"/>
          <p:cNvSpPr/>
          <p:nvPr/>
        </p:nvSpPr>
        <p:spPr>
          <a:xfrm flipH="1" flipV="1">
            <a:off x="5035977" y="1548832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2" name="弧形 301"/>
          <p:cNvSpPr/>
          <p:nvPr/>
        </p:nvSpPr>
        <p:spPr>
          <a:xfrm>
            <a:off x="1378198" y="412603"/>
            <a:ext cx="5429179" cy="2210050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3" name="弧形 302"/>
          <p:cNvSpPr/>
          <p:nvPr/>
        </p:nvSpPr>
        <p:spPr>
          <a:xfrm>
            <a:off x="2354090" y="546342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4" name="弧形 303"/>
          <p:cNvSpPr/>
          <p:nvPr/>
        </p:nvSpPr>
        <p:spPr>
          <a:xfrm>
            <a:off x="3244776" y="735520"/>
            <a:ext cx="3574159" cy="16650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5" name="弧形 304"/>
          <p:cNvSpPr/>
          <p:nvPr/>
        </p:nvSpPr>
        <p:spPr>
          <a:xfrm>
            <a:off x="1428289" y="529855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6" name="弧形 305"/>
          <p:cNvSpPr/>
          <p:nvPr/>
        </p:nvSpPr>
        <p:spPr>
          <a:xfrm>
            <a:off x="1411082" y="287574"/>
            <a:ext cx="6321248" cy="227202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7" name="弧形 306"/>
          <p:cNvSpPr/>
          <p:nvPr/>
        </p:nvSpPr>
        <p:spPr>
          <a:xfrm>
            <a:off x="2384308" y="396770"/>
            <a:ext cx="5429179" cy="2210050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8" name="弧形 307"/>
          <p:cNvSpPr/>
          <p:nvPr/>
        </p:nvSpPr>
        <p:spPr>
          <a:xfrm>
            <a:off x="2367872" y="735519"/>
            <a:ext cx="3574159" cy="1558779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9" name="弧形 308"/>
          <p:cNvSpPr/>
          <p:nvPr/>
        </p:nvSpPr>
        <p:spPr>
          <a:xfrm>
            <a:off x="3250864" y="946710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0" name="弧形 309"/>
          <p:cNvSpPr/>
          <p:nvPr/>
        </p:nvSpPr>
        <p:spPr>
          <a:xfrm>
            <a:off x="3254237" y="475134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1" name="弧形 310"/>
          <p:cNvSpPr/>
          <p:nvPr/>
        </p:nvSpPr>
        <p:spPr>
          <a:xfrm>
            <a:off x="4169186" y="1173641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2" name="弧形 311"/>
          <p:cNvSpPr/>
          <p:nvPr/>
        </p:nvSpPr>
        <p:spPr>
          <a:xfrm>
            <a:off x="4163281" y="769941"/>
            <a:ext cx="3575968" cy="1399739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3" name="弧形 312"/>
          <p:cNvSpPr/>
          <p:nvPr/>
        </p:nvSpPr>
        <p:spPr>
          <a:xfrm>
            <a:off x="5965269" y="1165403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4" name="弧形 313"/>
          <p:cNvSpPr/>
          <p:nvPr/>
        </p:nvSpPr>
        <p:spPr>
          <a:xfrm>
            <a:off x="1481986" y="1163968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5" name="弧形 314"/>
          <p:cNvSpPr/>
          <p:nvPr/>
        </p:nvSpPr>
        <p:spPr>
          <a:xfrm flipH="1" flipV="1">
            <a:off x="6869234" y="1568647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6" name="弧形 315"/>
          <p:cNvSpPr/>
          <p:nvPr/>
        </p:nvSpPr>
        <p:spPr>
          <a:xfrm>
            <a:off x="2411079" y="1321219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7" name="弧形 316"/>
          <p:cNvSpPr/>
          <p:nvPr/>
        </p:nvSpPr>
        <p:spPr>
          <a:xfrm flipH="1" flipV="1">
            <a:off x="1480005" y="1261036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8" name="弧形 317"/>
          <p:cNvSpPr/>
          <p:nvPr/>
        </p:nvSpPr>
        <p:spPr>
          <a:xfrm flipH="1" flipV="1">
            <a:off x="2390987" y="1518803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9" name="弧形 318"/>
          <p:cNvSpPr/>
          <p:nvPr/>
        </p:nvSpPr>
        <p:spPr>
          <a:xfrm flipH="1" flipV="1">
            <a:off x="3317428" y="1582536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0" name="弧形 319"/>
          <p:cNvSpPr/>
          <p:nvPr/>
        </p:nvSpPr>
        <p:spPr>
          <a:xfrm flipH="1" flipV="1">
            <a:off x="2384265" y="1262211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1" name="弧形 320"/>
          <p:cNvSpPr/>
          <p:nvPr/>
        </p:nvSpPr>
        <p:spPr>
          <a:xfrm flipH="1" flipV="1">
            <a:off x="3361377" y="1477152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2" name="弧形 321"/>
          <p:cNvSpPr/>
          <p:nvPr/>
        </p:nvSpPr>
        <p:spPr>
          <a:xfrm flipH="1" flipV="1">
            <a:off x="4222981" y="1535712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3" name="弧形 322"/>
          <p:cNvSpPr/>
          <p:nvPr/>
        </p:nvSpPr>
        <p:spPr>
          <a:xfrm flipH="1" flipV="1">
            <a:off x="1428289" y="1030807"/>
            <a:ext cx="3574159" cy="1558779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5" name="弧形 324"/>
          <p:cNvSpPr/>
          <p:nvPr/>
        </p:nvSpPr>
        <p:spPr>
          <a:xfrm>
            <a:off x="5070855" y="1163968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6" name="弧形 325"/>
          <p:cNvSpPr/>
          <p:nvPr/>
        </p:nvSpPr>
        <p:spPr>
          <a:xfrm flipH="1" flipV="1">
            <a:off x="1432125" y="663995"/>
            <a:ext cx="6321248" cy="2272027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" name="弧形 326"/>
          <p:cNvSpPr/>
          <p:nvPr/>
        </p:nvSpPr>
        <p:spPr>
          <a:xfrm flipH="1" flipV="1">
            <a:off x="2363895" y="685311"/>
            <a:ext cx="5429179" cy="2210050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弧形 327"/>
          <p:cNvSpPr/>
          <p:nvPr/>
        </p:nvSpPr>
        <p:spPr>
          <a:xfrm flipH="1" flipV="1">
            <a:off x="3237621" y="834938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9" name="弧形 328"/>
          <p:cNvSpPr/>
          <p:nvPr/>
        </p:nvSpPr>
        <p:spPr>
          <a:xfrm flipH="1" flipV="1">
            <a:off x="4131260" y="1125933"/>
            <a:ext cx="3575968" cy="1399739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9" name="弧形 358"/>
          <p:cNvSpPr/>
          <p:nvPr/>
        </p:nvSpPr>
        <p:spPr>
          <a:xfrm flipH="1" flipV="1">
            <a:off x="5102118" y="1197690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1" name="弧形 360"/>
          <p:cNvSpPr/>
          <p:nvPr/>
        </p:nvSpPr>
        <p:spPr>
          <a:xfrm flipH="1" flipV="1">
            <a:off x="1663276" y="1701232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/>
          <p:cNvSpPr txBox="1"/>
          <p:nvPr/>
        </p:nvSpPr>
        <p:spPr>
          <a:xfrm>
            <a:off x="167027" y="2461245"/>
            <a:ext cx="2768707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triple comparisons = 33</a:t>
            </a:r>
          </a:p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fill-ins = 17</a:t>
            </a:r>
          </a:p>
        </p:txBody>
      </p:sp>
    </p:spTree>
    <p:extLst>
      <p:ext uri="{BB962C8B-B14F-4D97-AF65-F5344CB8AC3E}">
        <p14:creationId xmlns:p14="http://schemas.microsoft.com/office/powerpoint/2010/main" val="158072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1469822" y="3268768"/>
            <a:ext cx="227381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52" name="矩形 51"/>
          <p:cNvSpPr/>
          <p:nvPr/>
        </p:nvSpPr>
        <p:spPr>
          <a:xfrm>
            <a:off x="1697204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69822" y="3668385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50" name="矩形 49"/>
          <p:cNvSpPr/>
          <p:nvPr/>
        </p:nvSpPr>
        <p:spPr>
          <a:xfrm>
            <a:off x="1697204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8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69822" y="4068001"/>
            <a:ext cx="227381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48" name="矩形 47"/>
          <p:cNvSpPr/>
          <p:nvPr/>
        </p:nvSpPr>
        <p:spPr>
          <a:xfrm>
            <a:off x="1697204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469822" y="4467616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46" name="矩形 45"/>
          <p:cNvSpPr/>
          <p:nvPr/>
        </p:nvSpPr>
        <p:spPr>
          <a:xfrm>
            <a:off x="1697204" y="446761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3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69822" y="4867233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44" name="矩形 43"/>
          <p:cNvSpPr/>
          <p:nvPr/>
        </p:nvSpPr>
        <p:spPr>
          <a:xfrm>
            <a:off x="1697204" y="4867233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69822" y="5266849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3</a:t>
            </a:r>
            <a:endParaRPr lang="zh-TW" altLang="en-US" sz="1200" b="1" dirty="0"/>
          </a:p>
        </p:txBody>
      </p:sp>
      <p:sp>
        <p:nvSpPr>
          <p:cNvPr id="42" name="矩形 41"/>
          <p:cNvSpPr/>
          <p:nvPr/>
        </p:nvSpPr>
        <p:spPr>
          <a:xfrm>
            <a:off x="1697204" y="5266849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3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69822" y="5666466"/>
            <a:ext cx="227382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8</a:t>
            </a:r>
            <a:endParaRPr lang="zh-TW" altLang="en-US" sz="1200" b="1" dirty="0"/>
          </a:p>
        </p:txBody>
      </p:sp>
      <p:sp>
        <p:nvSpPr>
          <p:cNvPr id="40" name="矩形 39"/>
          <p:cNvSpPr/>
          <p:nvPr/>
        </p:nvSpPr>
        <p:spPr>
          <a:xfrm>
            <a:off x="1697204" y="5666466"/>
            <a:ext cx="367586" cy="260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1469822" y="6066080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37" name="矩形 3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688842" y="326876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77" name="矩形 76"/>
          <p:cNvSpPr/>
          <p:nvPr/>
        </p:nvSpPr>
        <p:spPr>
          <a:xfrm>
            <a:off x="916223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矩形 73"/>
          <p:cNvSpPr/>
          <p:nvPr/>
        </p:nvSpPr>
        <p:spPr>
          <a:xfrm>
            <a:off x="688843" y="3668385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75" name="矩形 74"/>
          <p:cNvSpPr/>
          <p:nvPr/>
        </p:nvSpPr>
        <p:spPr>
          <a:xfrm>
            <a:off x="916223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2" name="矩形 71"/>
          <p:cNvSpPr/>
          <p:nvPr/>
        </p:nvSpPr>
        <p:spPr>
          <a:xfrm>
            <a:off x="688843" y="406800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3</a:t>
            </a:r>
            <a:endParaRPr lang="zh-TW" altLang="en-US" sz="1200" b="1" dirty="0"/>
          </a:p>
        </p:txBody>
      </p:sp>
      <p:sp>
        <p:nvSpPr>
          <p:cNvPr id="73" name="矩形 72"/>
          <p:cNvSpPr/>
          <p:nvPr/>
        </p:nvSpPr>
        <p:spPr>
          <a:xfrm>
            <a:off x="916223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矩形 69"/>
          <p:cNvSpPr/>
          <p:nvPr/>
        </p:nvSpPr>
        <p:spPr>
          <a:xfrm>
            <a:off x="688843" y="4467616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71" name="矩形 70"/>
          <p:cNvSpPr/>
          <p:nvPr/>
        </p:nvSpPr>
        <p:spPr>
          <a:xfrm>
            <a:off x="916223" y="446761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688843" y="4867233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69" name="矩形 68"/>
          <p:cNvSpPr/>
          <p:nvPr/>
        </p:nvSpPr>
        <p:spPr>
          <a:xfrm>
            <a:off x="916223" y="4867233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688843" y="5266849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916223" y="5266849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4" name="矩形 63"/>
          <p:cNvSpPr/>
          <p:nvPr/>
        </p:nvSpPr>
        <p:spPr>
          <a:xfrm>
            <a:off x="688843" y="5666466"/>
            <a:ext cx="227380" cy="260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7</a:t>
            </a:r>
            <a:endParaRPr lang="zh-TW" altLang="en-US" sz="1200" b="1" dirty="0"/>
          </a:p>
        </p:txBody>
      </p:sp>
      <p:sp>
        <p:nvSpPr>
          <p:cNvPr id="65" name="矩形 64"/>
          <p:cNvSpPr/>
          <p:nvPr/>
        </p:nvSpPr>
        <p:spPr>
          <a:xfrm>
            <a:off x="916223" y="5666466"/>
            <a:ext cx="367586" cy="260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grpSp>
        <p:nvGrpSpPr>
          <p:cNvPr id="61" name="群組 60"/>
          <p:cNvGrpSpPr/>
          <p:nvPr/>
        </p:nvGrpSpPr>
        <p:grpSpPr>
          <a:xfrm>
            <a:off x="688843" y="6066080"/>
            <a:ext cx="594966" cy="260829"/>
            <a:chOff x="592874" y="1660180"/>
            <a:chExt cx="291376" cy="228600"/>
          </a:xfrm>
        </p:grpSpPr>
        <p:sp>
          <p:nvSpPr>
            <p:cNvPr id="62" name="矩形 61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sp>
        <p:nvSpPr>
          <p:cNvPr id="79" name="矩形 78"/>
          <p:cNvSpPr/>
          <p:nvPr/>
        </p:nvSpPr>
        <p:spPr>
          <a:xfrm>
            <a:off x="2273018" y="3668385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80" name="矩形 79"/>
          <p:cNvSpPr/>
          <p:nvPr/>
        </p:nvSpPr>
        <p:spPr>
          <a:xfrm>
            <a:off x="2500398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73018" y="406800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83" name="矩形 82"/>
          <p:cNvSpPr/>
          <p:nvPr/>
        </p:nvSpPr>
        <p:spPr>
          <a:xfrm>
            <a:off x="2500398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273018" y="4467616"/>
            <a:ext cx="227380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7</a:t>
            </a:r>
            <a:endParaRPr lang="zh-TW" altLang="en-US" sz="1200" b="1" dirty="0"/>
          </a:p>
        </p:txBody>
      </p:sp>
      <p:sp>
        <p:nvSpPr>
          <p:cNvPr id="86" name="矩形 85"/>
          <p:cNvSpPr/>
          <p:nvPr/>
        </p:nvSpPr>
        <p:spPr>
          <a:xfrm>
            <a:off x="2500398" y="4467616"/>
            <a:ext cx="367586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273018" y="4867233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8</a:t>
            </a:r>
            <a:endParaRPr lang="zh-TW" altLang="en-US" sz="1200" b="1" dirty="0"/>
          </a:p>
        </p:txBody>
      </p:sp>
      <p:sp>
        <p:nvSpPr>
          <p:cNvPr id="89" name="矩形 88"/>
          <p:cNvSpPr/>
          <p:nvPr/>
        </p:nvSpPr>
        <p:spPr>
          <a:xfrm>
            <a:off x="2500398" y="4867233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273018" y="5266849"/>
            <a:ext cx="227380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7</a:t>
            </a:r>
            <a:endParaRPr lang="zh-TW" altLang="en-US" sz="1200" b="1" dirty="0"/>
          </a:p>
        </p:txBody>
      </p:sp>
      <p:sp>
        <p:nvSpPr>
          <p:cNvPr id="92" name="矩形 91"/>
          <p:cNvSpPr/>
          <p:nvPr/>
        </p:nvSpPr>
        <p:spPr>
          <a:xfrm>
            <a:off x="2500398" y="5266849"/>
            <a:ext cx="367586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8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93374" y="4068001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95" name="矩形 94"/>
          <p:cNvSpPr/>
          <p:nvPr/>
        </p:nvSpPr>
        <p:spPr>
          <a:xfrm>
            <a:off x="3320756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96" name="直線接點 95"/>
          <p:cNvCxnSpPr>
            <a:stCxn id="77" idx="3"/>
            <a:endCxn id="51" idx="1"/>
          </p:cNvCxnSpPr>
          <p:nvPr/>
        </p:nvCxnSpPr>
        <p:spPr>
          <a:xfrm>
            <a:off x="1283809" y="3399182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直線接點 96"/>
          <p:cNvCxnSpPr>
            <a:stCxn id="75" idx="3"/>
            <a:endCxn id="49" idx="1"/>
          </p:cNvCxnSpPr>
          <p:nvPr/>
        </p:nvCxnSpPr>
        <p:spPr>
          <a:xfrm>
            <a:off x="1283809" y="3798799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直線接點 97"/>
          <p:cNvCxnSpPr>
            <a:stCxn id="73" idx="3"/>
            <a:endCxn id="47" idx="1"/>
          </p:cNvCxnSpPr>
          <p:nvPr/>
        </p:nvCxnSpPr>
        <p:spPr>
          <a:xfrm>
            <a:off x="1283809" y="4198415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直線接點 98"/>
          <p:cNvCxnSpPr>
            <a:stCxn id="71" idx="3"/>
            <a:endCxn id="45" idx="1"/>
          </p:cNvCxnSpPr>
          <p:nvPr/>
        </p:nvCxnSpPr>
        <p:spPr>
          <a:xfrm>
            <a:off x="1283809" y="4598031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>
            <a:stCxn id="69" idx="3"/>
            <a:endCxn id="43" idx="1"/>
          </p:cNvCxnSpPr>
          <p:nvPr/>
        </p:nvCxnSpPr>
        <p:spPr>
          <a:xfrm>
            <a:off x="1283809" y="4997647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>
            <a:stCxn id="67" idx="3"/>
            <a:endCxn id="41" idx="1"/>
          </p:cNvCxnSpPr>
          <p:nvPr/>
        </p:nvCxnSpPr>
        <p:spPr>
          <a:xfrm>
            <a:off x="1283809" y="5397264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>
            <a:stCxn id="65" idx="3"/>
            <a:endCxn id="39" idx="1"/>
          </p:cNvCxnSpPr>
          <p:nvPr/>
        </p:nvCxnSpPr>
        <p:spPr>
          <a:xfrm>
            <a:off x="1283809" y="5796880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線接點 102"/>
          <p:cNvCxnSpPr>
            <a:stCxn id="63" idx="3"/>
            <a:endCxn id="37" idx="1"/>
          </p:cNvCxnSpPr>
          <p:nvPr/>
        </p:nvCxnSpPr>
        <p:spPr>
          <a:xfrm>
            <a:off x="1283809" y="6196495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線接點 103"/>
          <p:cNvCxnSpPr>
            <a:stCxn id="42" idx="3"/>
            <a:endCxn id="91" idx="1"/>
          </p:cNvCxnSpPr>
          <p:nvPr/>
        </p:nvCxnSpPr>
        <p:spPr>
          <a:xfrm>
            <a:off x="2064790" y="5397264"/>
            <a:ext cx="208228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直線接點 104"/>
          <p:cNvCxnSpPr>
            <a:stCxn id="44" idx="3"/>
            <a:endCxn id="88" idx="1"/>
          </p:cNvCxnSpPr>
          <p:nvPr/>
        </p:nvCxnSpPr>
        <p:spPr>
          <a:xfrm>
            <a:off x="2064790" y="4997647"/>
            <a:ext cx="208228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直線接點 105"/>
          <p:cNvCxnSpPr>
            <a:stCxn id="46" idx="3"/>
            <a:endCxn id="85" idx="1"/>
          </p:cNvCxnSpPr>
          <p:nvPr/>
        </p:nvCxnSpPr>
        <p:spPr>
          <a:xfrm>
            <a:off x="2064790" y="4598031"/>
            <a:ext cx="208228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直線接點 106"/>
          <p:cNvCxnSpPr>
            <a:stCxn id="48" idx="3"/>
            <a:endCxn id="82" idx="1"/>
          </p:cNvCxnSpPr>
          <p:nvPr/>
        </p:nvCxnSpPr>
        <p:spPr>
          <a:xfrm>
            <a:off x="2064790" y="4198415"/>
            <a:ext cx="208228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線接點 107"/>
          <p:cNvCxnSpPr>
            <a:stCxn id="50" idx="3"/>
            <a:endCxn id="79" idx="1"/>
          </p:cNvCxnSpPr>
          <p:nvPr/>
        </p:nvCxnSpPr>
        <p:spPr>
          <a:xfrm>
            <a:off x="2064790" y="3798799"/>
            <a:ext cx="208228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線接點 108"/>
          <p:cNvCxnSpPr>
            <a:stCxn id="83" idx="3"/>
            <a:endCxn id="94" idx="1"/>
          </p:cNvCxnSpPr>
          <p:nvPr/>
        </p:nvCxnSpPr>
        <p:spPr>
          <a:xfrm>
            <a:off x="2867984" y="4198416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241691" y="245839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k=7</a:t>
            </a:r>
            <a:endParaRPr lang="zh-TW" altLang="en-US" sz="24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273016" y="3268768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19" name="矩形 118"/>
          <p:cNvSpPr/>
          <p:nvPr/>
        </p:nvSpPr>
        <p:spPr>
          <a:xfrm>
            <a:off x="2500398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093374" y="3268766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122" name="矩形 121"/>
          <p:cNvSpPr/>
          <p:nvPr/>
        </p:nvSpPr>
        <p:spPr>
          <a:xfrm>
            <a:off x="3320756" y="326876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24" name="直線接點 123"/>
          <p:cNvCxnSpPr/>
          <p:nvPr/>
        </p:nvCxnSpPr>
        <p:spPr>
          <a:xfrm>
            <a:off x="2867984" y="4198415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直線接點 127"/>
          <p:cNvCxnSpPr>
            <a:stCxn id="119" idx="3"/>
            <a:endCxn id="121" idx="1"/>
          </p:cNvCxnSpPr>
          <p:nvPr/>
        </p:nvCxnSpPr>
        <p:spPr>
          <a:xfrm flipV="1">
            <a:off x="2867984" y="3399181"/>
            <a:ext cx="225390" cy="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線接點 128"/>
          <p:cNvCxnSpPr>
            <a:stCxn id="118" idx="1"/>
            <a:endCxn id="52" idx="3"/>
          </p:cNvCxnSpPr>
          <p:nvPr/>
        </p:nvCxnSpPr>
        <p:spPr>
          <a:xfrm flipH="1">
            <a:off x="2064790" y="3399183"/>
            <a:ext cx="208226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3" name="矩形 132"/>
          <p:cNvSpPr/>
          <p:nvPr/>
        </p:nvSpPr>
        <p:spPr>
          <a:xfrm>
            <a:off x="3908648" y="4068001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34" name="矩形 133"/>
          <p:cNvSpPr/>
          <p:nvPr/>
        </p:nvSpPr>
        <p:spPr>
          <a:xfrm>
            <a:off x="4136030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35" name="直線接點 134"/>
          <p:cNvCxnSpPr/>
          <p:nvPr/>
        </p:nvCxnSpPr>
        <p:spPr>
          <a:xfrm>
            <a:off x="3683258" y="4198415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9" name="矩形 138"/>
          <p:cNvSpPr/>
          <p:nvPr/>
        </p:nvSpPr>
        <p:spPr>
          <a:xfrm>
            <a:off x="3093376" y="526684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140" name="矩形 139"/>
          <p:cNvSpPr/>
          <p:nvPr/>
        </p:nvSpPr>
        <p:spPr>
          <a:xfrm>
            <a:off x="3320756" y="526684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5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1" name="直線接點 140"/>
          <p:cNvCxnSpPr>
            <a:stCxn id="92" idx="3"/>
            <a:endCxn id="139" idx="1"/>
          </p:cNvCxnSpPr>
          <p:nvPr/>
        </p:nvCxnSpPr>
        <p:spPr>
          <a:xfrm flipV="1">
            <a:off x="2867984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3" name="矩形 142"/>
          <p:cNvSpPr/>
          <p:nvPr/>
        </p:nvSpPr>
        <p:spPr>
          <a:xfrm>
            <a:off x="3888094" y="526684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144" name="矩形 143"/>
          <p:cNvSpPr/>
          <p:nvPr/>
        </p:nvSpPr>
        <p:spPr>
          <a:xfrm>
            <a:off x="4115474" y="526684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5" name="直線接點 144"/>
          <p:cNvCxnSpPr>
            <a:endCxn id="143" idx="1"/>
          </p:cNvCxnSpPr>
          <p:nvPr/>
        </p:nvCxnSpPr>
        <p:spPr>
          <a:xfrm flipV="1">
            <a:off x="3662702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7" name="矩形 146"/>
          <p:cNvSpPr/>
          <p:nvPr/>
        </p:nvSpPr>
        <p:spPr>
          <a:xfrm>
            <a:off x="4717265" y="526684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48" name="矩形 147"/>
          <p:cNvSpPr/>
          <p:nvPr/>
        </p:nvSpPr>
        <p:spPr>
          <a:xfrm>
            <a:off x="4944645" y="526684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17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9" name="直線接點 148"/>
          <p:cNvCxnSpPr>
            <a:endCxn id="147" idx="1"/>
          </p:cNvCxnSpPr>
          <p:nvPr/>
        </p:nvCxnSpPr>
        <p:spPr>
          <a:xfrm flipV="1">
            <a:off x="4491873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1" name="矩形 150"/>
          <p:cNvSpPr/>
          <p:nvPr/>
        </p:nvSpPr>
        <p:spPr>
          <a:xfrm>
            <a:off x="5530858" y="526684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152" name="矩形 151"/>
          <p:cNvSpPr/>
          <p:nvPr/>
        </p:nvSpPr>
        <p:spPr>
          <a:xfrm>
            <a:off x="5758238" y="526684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7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53" name="直線接點 152"/>
          <p:cNvCxnSpPr>
            <a:endCxn id="151" idx="1"/>
          </p:cNvCxnSpPr>
          <p:nvPr/>
        </p:nvCxnSpPr>
        <p:spPr>
          <a:xfrm flipV="1">
            <a:off x="5305466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6" name="群組 145"/>
          <p:cNvGrpSpPr/>
          <p:nvPr/>
        </p:nvGrpSpPr>
        <p:grpSpPr>
          <a:xfrm>
            <a:off x="3888092" y="3276222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150" name="矩形 149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55" name="直線接點 154"/>
          <p:cNvCxnSpPr>
            <a:endCxn id="150" idx="1"/>
          </p:cNvCxnSpPr>
          <p:nvPr/>
        </p:nvCxnSpPr>
        <p:spPr>
          <a:xfrm>
            <a:off x="3702079" y="3406637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7" name="群組 156"/>
          <p:cNvGrpSpPr/>
          <p:nvPr/>
        </p:nvGrpSpPr>
        <p:grpSpPr>
          <a:xfrm>
            <a:off x="3093374" y="3668385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158" name="矩形 157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60" name="直線接點 159"/>
          <p:cNvCxnSpPr>
            <a:stCxn id="80" idx="3"/>
            <a:endCxn id="158" idx="1"/>
          </p:cNvCxnSpPr>
          <p:nvPr/>
        </p:nvCxnSpPr>
        <p:spPr>
          <a:xfrm>
            <a:off x="2867984" y="3798800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2" name="群組 161"/>
          <p:cNvGrpSpPr/>
          <p:nvPr/>
        </p:nvGrpSpPr>
        <p:grpSpPr>
          <a:xfrm>
            <a:off x="4699886" y="4068001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163" name="矩形 16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65" name="直線接點 164"/>
          <p:cNvCxnSpPr>
            <a:endCxn id="163" idx="1"/>
          </p:cNvCxnSpPr>
          <p:nvPr/>
        </p:nvCxnSpPr>
        <p:spPr>
          <a:xfrm>
            <a:off x="4513873" y="4198416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1" name="矩形 330"/>
          <p:cNvSpPr/>
          <p:nvPr/>
        </p:nvSpPr>
        <p:spPr>
          <a:xfrm>
            <a:off x="4709025" y="3276222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332" name="矩形 331"/>
          <p:cNvSpPr/>
          <p:nvPr/>
        </p:nvSpPr>
        <p:spPr>
          <a:xfrm>
            <a:off x="4936407" y="3276222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15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333" name="直線接點 332"/>
          <p:cNvCxnSpPr/>
          <p:nvPr/>
        </p:nvCxnSpPr>
        <p:spPr>
          <a:xfrm>
            <a:off x="4483635" y="3406636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34" name="群組 333"/>
          <p:cNvGrpSpPr/>
          <p:nvPr/>
        </p:nvGrpSpPr>
        <p:grpSpPr>
          <a:xfrm>
            <a:off x="5500263" y="3276222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35" name="矩形 33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37" name="直線接點 336"/>
          <p:cNvCxnSpPr>
            <a:endCxn id="335" idx="1"/>
          </p:cNvCxnSpPr>
          <p:nvPr/>
        </p:nvCxnSpPr>
        <p:spPr>
          <a:xfrm>
            <a:off x="5314250" y="3406637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8" name="矩形 337"/>
          <p:cNvSpPr/>
          <p:nvPr/>
        </p:nvSpPr>
        <p:spPr>
          <a:xfrm>
            <a:off x="3899705" y="3668385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339" name="矩形 338"/>
          <p:cNvSpPr/>
          <p:nvPr/>
        </p:nvSpPr>
        <p:spPr>
          <a:xfrm>
            <a:off x="4127087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11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340" name="直線接點 339"/>
          <p:cNvCxnSpPr/>
          <p:nvPr/>
        </p:nvCxnSpPr>
        <p:spPr>
          <a:xfrm>
            <a:off x="3674315" y="3798799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1" name="群組 340"/>
          <p:cNvGrpSpPr/>
          <p:nvPr/>
        </p:nvGrpSpPr>
        <p:grpSpPr>
          <a:xfrm>
            <a:off x="4690943" y="3668385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342" name="矩形 341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44" name="直線接點 343"/>
          <p:cNvCxnSpPr>
            <a:endCxn id="342" idx="1"/>
          </p:cNvCxnSpPr>
          <p:nvPr/>
        </p:nvCxnSpPr>
        <p:spPr>
          <a:xfrm>
            <a:off x="4504930" y="3798800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5" name="矩形 344"/>
          <p:cNvSpPr/>
          <p:nvPr/>
        </p:nvSpPr>
        <p:spPr>
          <a:xfrm>
            <a:off x="5511733" y="4068000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346" name="矩形 345"/>
          <p:cNvSpPr/>
          <p:nvPr/>
        </p:nvSpPr>
        <p:spPr>
          <a:xfrm>
            <a:off x="5739115" y="4068000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13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347" name="直線接點 346"/>
          <p:cNvCxnSpPr/>
          <p:nvPr/>
        </p:nvCxnSpPr>
        <p:spPr>
          <a:xfrm>
            <a:off x="5286343" y="4198414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8" name="群組 347"/>
          <p:cNvGrpSpPr/>
          <p:nvPr/>
        </p:nvGrpSpPr>
        <p:grpSpPr>
          <a:xfrm>
            <a:off x="6302971" y="4068000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49" name="矩形 34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51" name="直線接點 350"/>
          <p:cNvCxnSpPr>
            <a:endCxn id="349" idx="1"/>
          </p:cNvCxnSpPr>
          <p:nvPr/>
        </p:nvCxnSpPr>
        <p:spPr>
          <a:xfrm>
            <a:off x="6116958" y="4198415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2" name="矩形 351"/>
          <p:cNvSpPr/>
          <p:nvPr/>
        </p:nvSpPr>
        <p:spPr>
          <a:xfrm>
            <a:off x="3096536" y="4469115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353" name="矩形 352"/>
          <p:cNvSpPr/>
          <p:nvPr/>
        </p:nvSpPr>
        <p:spPr>
          <a:xfrm>
            <a:off x="3323918" y="446911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354" name="直線接點 353"/>
          <p:cNvCxnSpPr/>
          <p:nvPr/>
        </p:nvCxnSpPr>
        <p:spPr>
          <a:xfrm>
            <a:off x="2871146" y="4599529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5" name="群組 354"/>
          <p:cNvGrpSpPr/>
          <p:nvPr/>
        </p:nvGrpSpPr>
        <p:grpSpPr>
          <a:xfrm>
            <a:off x="3887774" y="4469115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56" name="矩形 355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58" name="直線接點 357"/>
          <p:cNvCxnSpPr>
            <a:endCxn id="356" idx="1"/>
          </p:cNvCxnSpPr>
          <p:nvPr/>
        </p:nvCxnSpPr>
        <p:spPr>
          <a:xfrm>
            <a:off x="3701761" y="4599530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62" name="群組 361"/>
          <p:cNvGrpSpPr/>
          <p:nvPr/>
        </p:nvGrpSpPr>
        <p:grpSpPr>
          <a:xfrm>
            <a:off x="6311609" y="5255648"/>
            <a:ext cx="594968" cy="260829"/>
            <a:chOff x="592873" y="1660180"/>
            <a:chExt cx="291377" cy="228600"/>
          </a:xfrm>
          <a:solidFill>
            <a:srgbClr val="00B050"/>
          </a:solidFill>
        </p:grpSpPr>
        <p:sp>
          <p:nvSpPr>
            <p:cNvPr id="363" name="矩形 36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65" name="直線接點 364"/>
          <p:cNvCxnSpPr>
            <a:endCxn id="363" idx="1"/>
          </p:cNvCxnSpPr>
          <p:nvPr/>
        </p:nvCxnSpPr>
        <p:spPr>
          <a:xfrm>
            <a:off x="6125596" y="5386063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40" name="群組 439"/>
          <p:cNvGrpSpPr/>
          <p:nvPr/>
        </p:nvGrpSpPr>
        <p:grpSpPr>
          <a:xfrm>
            <a:off x="6302971" y="3268765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41" name="矩形 44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42" name="矩形 44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43" name="直線接點 442"/>
          <p:cNvCxnSpPr>
            <a:endCxn id="441" idx="1"/>
          </p:cNvCxnSpPr>
          <p:nvPr/>
        </p:nvCxnSpPr>
        <p:spPr>
          <a:xfrm>
            <a:off x="6116958" y="3399180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44" name="群組 443"/>
          <p:cNvGrpSpPr/>
          <p:nvPr/>
        </p:nvGrpSpPr>
        <p:grpSpPr>
          <a:xfrm>
            <a:off x="5500263" y="3668384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45" name="矩形 44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446" name="矩形 44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47" name="直線接點 446"/>
          <p:cNvCxnSpPr>
            <a:stCxn id="343" idx="3"/>
            <a:endCxn id="445" idx="1"/>
          </p:cNvCxnSpPr>
          <p:nvPr/>
        </p:nvCxnSpPr>
        <p:spPr>
          <a:xfrm flipV="1">
            <a:off x="5285911" y="3798799"/>
            <a:ext cx="21435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48" name="群組 447"/>
          <p:cNvGrpSpPr/>
          <p:nvPr/>
        </p:nvGrpSpPr>
        <p:grpSpPr>
          <a:xfrm>
            <a:off x="6302971" y="3668383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49" name="矩形 44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50" name="矩形 44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1" name="直線接點 450"/>
          <p:cNvCxnSpPr>
            <a:stCxn id="446" idx="3"/>
            <a:endCxn id="449" idx="1"/>
          </p:cNvCxnSpPr>
          <p:nvPr/>
        </p:nvCxnSpPr>
        <p:spPr>
          <a:xfrm flipV="1">
            <a:off x="6095231" y="3798798"/>
            <a:ext cx="207740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52" name="群組 451"/>
          <p:cNvGrpSpPr/>
          <p:nvPr/>
        </p:nvGrpSpPr>
        <p:grpSpPr>
          <a:xfrm>
            <a:off x="6302971" y="4467613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53" name="矩形 45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54" name="矩形 45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5" name="直線接點 454"/>
          <p:cNvCxnSpPr>
            <a:endCxn id="453" idx="1"/>
          </p:cNvCxnSpPr>
          <p:nvPr/>
        </p:nvCxnSpPr>
        <p:spPr>
          <a:xfrm>
            <a:off x="6116958" y="4598028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56" name="群組 455"/>
          <p:cNvGrpSpPr/>
          <p:nvPr/>
        </p:nvGrpSpPr>
        <p:grpSpPr>
          <a:xfrm>
            <a:off x="5511733" y="4467614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57" name="矩形 45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458" name="矩形 45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9" name="直線接點 458"/>
          <p:cNvCxnSpPr>
            <a:endCxn id="457" idx="1"/>
          </p:cNvCxnSpPr>
          <p:nvPr/>
        </p:nvCxnSpPr>
        <p:spPr>
          <a:xfrm>
            <a:off x="5325720" y="4598029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60" name="群組 459"/>
          <p:cNvGrpSpPr/>
          <p:nvPr/>
        </p:nvGrpSpPr>
        <p:grpSpPr>
          <a:xfrm>
            <a:off x="4709025" y="4467615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61" name="矩形 46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462" name="矩形 46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63" name="直線接點 462"/>
          <p:cNvCxnSpPr>
            <a:endCxn id="461" idx="1"/>
          </p:cNvCxnSpPr>
          <p:nvPr/>
        </p:nvCxnSpPr>
        <p:spPr>
          <a:xfrm>
            <a:off x="4523012" y="4598030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64" name="群組 463"/>
          <p:cNvGrpSpPr/>
          <p:nvPr/>
        </p:nvGrpSpPr>
        <p:grpSpPr>
          <a:xfrm>
            <a:off x="4685756" y="4867230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65" name="矩形 46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66" name="矩形 46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67" name="直線接點 466"/>
          <p:cNvCxnSpPr>
            <a:endCxn id="465" idx="1"/>
          </p:cNvCxnSpPr>
          <p:nvPr/>
        </p:nvCxnSpPr>
        <p:spPr>
          <a:xfrm>
            <a:off x="4499743" y="4997645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68" name="群組 467"/>
          <p:cNvGrpSpPr/>
          <p:nvPr/>
        </p:nvGrpSpPr>
        <p:grpSpPr>
          <a:xfrm>
            <a:off x="3894518" y="4867231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69" name="矩形 46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470" name="矩形 46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71" name="直線接點 470"/>
          <p:cNvCxnSpPr>
            <a:endCxn id="469" idx="1"/>
          </p:cNvCxnSpPr>
          <p:nvPr/>
        </p:nvCxnSpPr>
        <p:spPr>
          <a:xfrm>
            <a:off x="3708505" y="4997646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72" name="群組 471"/>
          <p:cNvGrpSpPr/>
          <p:nvPr/>
        </p:nvGrpSpPr>
        <p:grpSpPr>
          <a:xfrm>
            <a:off x="3091810" y="4867232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73" name="矩形 47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474" name="矩形 47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75" name="直線接點 474"/>
          <p:cNvCxnSpPr>
            <a:endCxn id="473" idx="1"/>
          </p:cNvCxnSpPr>
          <p:nvPr/>
        </p:nvCxnSpPr>
        <p:spPr>
          <a:xfrm>
            <a:off x="2905797" y="4997647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76" name="群組 475"/>
          <p:cNvGrpSpPr/>
          <p:nvPr/>
        </p:nvGrpSpPr>
        <p:grpSpPr>
          <a:xfrm>
            <a:off x="5480481" y="4867229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77" name="矩形 47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478" name="矩形 47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79" name="直線接點 478"/>
          <p:cNvCxnSpPr>
            <a:endCxn id="477" idx="1"/>
          </p:cNvCxnSpPr>
          <p:nvPr/>
        </p:nvCxnSpPr>
        <p:spPr>
          <a:xfrm>
            <a:off x="5294468" y="4997644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4" name="群組 483"/>
          <p:cNvGrpSpPr/>
          <p:nvPr/>
        </p:nvGrpSpPr>
        <p:grpSpPr>
          <a:xfrm>
            <a:off x="3851655" y="6066078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85" name="矩形 48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86" name="矩形 48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87" name="直線接點 486"/>
          <p:cNvCxnSpPr>
            <a:endCxn id="485" idx="1"/>
          </p:cNvCxnSpPr>
          <p:nvPr/>
        </p:nvCxnSpPr>
        <p:spPr>
          <a:xfrm>
            <a:off x="3665642" y="6196493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8" name="群組 487"/>
          <p:cNvGrpSpPr/>
          <p:nvPr/>
        </p:nvGrpSpPr>
        <p:grpSpPr>
          <a:xfrm>
            <a:off x="3060417" y="6066079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89" name="矩形 48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490" name="矩形 48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91" name="直線接點 490"/>
          <p:cNvCxnSpPr>
            <a:endCxn id="489" idx="1"/>
          </p:cNvCxnSpPr>
          <p:nvPr/>
        </p:nvCxnSpPr>
        <p:spPr>
          <a:xfrm>
            <a:off x="2874404" y="6196494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2" name="群組 491"/>
          <p:cNvGrpSpPr/>
          <p:nvPr/>
        </p:nvGrpSpPr>
        <p:grpSpPr>
          <a:xfrm>
            <a:off x="2257709" y="6066080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93" name="矩形 49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494" name="矩形 49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95" name="直線接點 494"/>
          <p:cNvCxnSpPr>
            <a:endCxn id="493" idx="1"/>
          </p:cNvCxnSpPr>
          <p:nvPr/>
        </p:nvCxnSpPr>
        <p:spPr>
          <a:xfrm>
            <a:off x="2071696" y="6196495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6" name="群組 495"/>
          <p:cNvGrpSpPr/>
          <p:nvPr/>
        </p:nvGrpSpPr>
        <p:grpSpPr>
          <a:xfrm>
            <a:off x="4646380" y="6066077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97" name="矩形 49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498" name="矩形 49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99" name="直線接點 498"/>
          <p:cNvCxnSpPr>
            <a:endCxn id="497" idx="1"/>
          </p:cNvCxnSpPr>
          <p:nvPr/>
        </p:nvCxnSpPr>
        <p:spPr>
          <a:xfrm>
            <a:off x="4460367" y="6196492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04" name="群組 503"/>
          <p:cNvGrpSpPr/>
          <p:nvPr/>
        </p:nvGrpSpPr>
        <p:grpSpPr>
          <a:xfrm>
            <a:off x="6225311" y="6066081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505" name="矩形 50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506" name="矩形 50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507" name="直線接點 506"/>
          <p:cNvCxnSpPr>
            <a:endCxn id="505" idx="1"/>
          </p:cNvCxnSpPr>
          <p:nvPr/>
        </p:nvCxnSpPr>
        <p:spPr>
          <a:xfrm>
            <a:off x="6039298" y="6196496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08" name="群組 507"/>
          <p:cNvGrpSpPr/>
          <p:nvPr/>
        </p:nvGrpSpPr>
        <p:grpSpPr>
          <a:xfrm>
            <a:off x="5422603" y="6066082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509" name="矩形 50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510" name="矩形 50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511" name="直線接點 510"/>
          <p:cNvCxnSpPr>
            <a:endCxn id="509" idx="1"/>
          </p:cNvCxnSpPr>
          <p:nvPr/>
        </p:nvCxnSpPr>
        <p:spPr>
          <a:xfrm>
            <a:off x="5236590" y="6196497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71" name="群組 670"/>
          <p:cNvGrpSpPr/>
          <p:nvPr/>
        </p:nvGrpSpPr>
        <p:grpSpPr>
          <a:xfrm>
            <a:off x="6302126" y="4867233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672" name="矩形 671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673" name="矩形 67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674" name="直線接點 673"/>
          <p:cNvCxnSpPr>
            <a:stCxn id="478" idx="3"/>
            <a:endCxn id="672" idx="1"/>
          </p:cNvCxnSpPr>
          <p:nvPr/>
        </p:nvCxnSpPr>
        <p:spPr>
          <a:xfrm>
            <a:off x="6075449" y="4997644"/>
            <a:ext cx="226677" cy="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7" name="橢圓 316"/>
          <p:cNvSpPr/>
          <p:nvPr/>
        </p:nvSpPr>
        <p:spPr>
          <a:xfrm>
            <a:off x="1318414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1</a:t>
            </a:r>
            <a:endParaRPr lang="zh-TW" altLang="en-US" sz="1800" dirty="0"/>
          </a:p>
        </p:txBody>
      </p:sp>
      <p:sp>
        <p:nvSpPr>
          <p:cNvPr id="318" name="橢圓 317"/>
          <p:cNvSpPr/>
          <p:nvPr/>
        </p:nvSpPr>
        <p:spPr>
          <a:xfrm>
            <a:off x="2213371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2</a:t>
            </a:r>
            <a:endParaRPr lang="zh-TW" altLang="en-US" sz="1800" dirty="0"/>
          </a:p>
        </p:txBody>
      </p:sp>
      <p:sp>
        <p:nvSpPr>
          <p:cNvPr id="319" name="橢圓 318"/>
          <p:cNvSpPr/>
          <p:nvPr/>
        </p:nvSpPr>
        <p:spPr>
          <a:xfrm>
            <a:off x="3108328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3</a:t>
            </a:r>
            <a:endParaRPr lang="zh-TW" altLang="en-US" sz="1800" dirty="0"/>
          </a:p>
        </p:txBody>
      </p:sp>
      <p:sp>
        <p:nvSpPr>
          <p:cNvPr id="320" name="橢圓 319"/>
          <p:cNvSpPr/>
          <p:nvPr/>
        </p:nvSpPr>
        <p:spPr>
          <a:xfrm>
            <a:off x="4003285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4</a:t>
            </a:r>
            <a:endParaRPr lang="zh-TW" altLang="en-US" sz="1800" dirty="0"/>
          </a:p>
        </p:txBody>
      </p:sp>
      <p:sp>
        <p:nvSpPr>
          <p:cNvPr id="321" name="橢圓 320"/>
          <p:cNvSpPr/>
          <p:nvPr/>
        </p:nvSpPr>
        <p:spPr>
          <a:xfrm>
            <a:off x="4898242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5</a:t>
            </a:r>
            <a:endParaRPr lang="zh-TW" altLang="en-US" sz="1800" dirty="0"/>
          </a:p>
        </p:txBody>
      </p:sp>
      <p:sp>
        <p:nvSpPr>
          <p:cNvPr id="322" name="橢圓 321"/>
          <p:cNvSpPr/>
          <p:nvPr/>
        </p:nvSpPr>
        <p:spPr>
          <a:xfrm>
            <a:off x="5793199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6</a:t>
            </a:r>
            <a:endParaRPr lang="zh-TW" altLang="en-US" sz="1800" dirty="0"/>
          </a:p>
        </p:txBody>
      </p:sp>
      <p:sp>
        <p:nvSpPr>
          <p:cNvPr id="323" name="橢圓 322"/>
          <p:cNvSpPr/>
          <p:nvPr/>
        </p:nvSpPr>
        <p:spPr>
          <a:xfrm>
            <a:off x="6688156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7</a:t>
            </a:r>
            <a:endParaRPr lang="zh-TW" altLang="en-US" sz="1800" dirty="0"/>
          </a:p>
        </p:txBody>
      </p:sp>
      <p:cxnSp>
        <p:nvCxnSpPr>
          <p:cNvPr id="324" name="直線單箭頭接點 323"/>
          <p:cNvCxnSpPr>
            <a:stCxn id="317" idx="6"/>
            <a:endCxn id="318" idx="2"/>
          </p:cNvCxnSpPr>
          <p:nvPr/>
        </p:nvCxnSpPr>
        <p:spPr>
          <a:xfrm>
            <a:off x="1577000" y="1661644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弧形 324"/>
          <p:cNvSpPr/>
          <p:nvPr/>
        </p:nvSpPr>
        <p:spPr>
          <a:xfrm>
            <a:off x="2388456" y="1179292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6" name="橢圓 325"/>
          <p:cNvSpPr/>
          <p:nvPr/>
        </p:nvSpPr>
        <p:spPr>
          <a:xfrm>
            <a:off x="7583110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8</a:t>
            </a:r>
            <a:endParaRPr lang="zh-TW" altLang="en-US" sz="1800" dirty="0"/>
          </a:p>
        </p:txBody>
      </p:sp>
      <p:sp>
        <p:nvSpPr>
          <p:cNvPr id="327" name="弧形 326"/>
          <p:cNvSpPr/>
          <p:nvPr/>
        </p:nvSpPr>
        <p:spPr>
          <a:xfrm>
            <a:off x="3249047" y="1179292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弧形 327"/>
          <p:cNvSpPr/>
          <p:nvPr/>
        </p:nvSpPr>
        <p:spPr>
          <a:xfrm flipH="1" flipV="1">
            <a:off x="1470560" y="1492476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9" name="弧形 328"/>
          <p:cNvSpPr/>
          <p:nvPr/>
        </p:nvSpPr>
        <p:spPr>
          <a:xfrm flipH="1" flipV="1">
            <a:off x="5965268" y="1517628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0" name="直線單箭頭接點 329"/>
          <p:cNvCxnSpPr>
            <a:stCxn id="320" idx="6"/>
            <a:endCxn id="321" idx="2"/>
          </p:cNvCxnSpPr>
          <p:nvPr/>
        </p:nvCxnSpPr>
        <p:spPr>
          <a:xfrm>
            <a:off x="4261871" y="1661644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單箭頭接點 358"/>
          <p:cNvCxnSpPr>
            <a:stCxn id="321" idx="6"/>
            <a:endCxn id="322" idx="2"/>
          </p:cNvCxnSpPr>
          <p:nvPr/>
        </p:nvCxnSpPr>
        <p:spPr>
          <a:xfrm>
            <a:off x="5156828" y="1661644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單箭頭接點 359"/>
          <p:cNvCxnSpPr>
            <a:stCxn id="322" idx="6"/>
            <a:endCxn id="323" idx="2"/>
          </p:cNvCxnSpPr>
          <p:nvPr/>
        </p:nvCxnSpPr>
        <p:spPr>
          <a:xfrm>
            <a:off x="6051785" y="1661644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單箭頭接點 360"/>
          <p:cNvCxnSpPr>
            <a:stCxn id="323" idx="6"/>
            <a:endCxn id="326" idx="2"/>
          </p:cNvCxnSpPr>
          <p:nvPr/>
        </p:nvCxnSpPr>
        <p:spPr>
          <a:xfrm>
            <a:off x="6946742" y="1661644"/>
            <a:ext cx="6363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弧形 365"/>
          <p:cNvSpPr/>
          <p:nvPr/>
        </p:nvSpPr>
        <p:spPr>
          <a:xfrm>
            <a:off x="2374503" y="922700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7" name="弧形 366"/>
          <p:cNvSpPr/>
          <p:nvPr/>
        </p:nvSpPr>
        <p:spPr>
          <a:xfrm>
            <a:off x="4155975" y="947852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8" name="弧形 367"/>
          <p:cNvSpPr/>
          <p:nvPr/>
        </p:nvSpPr>
        <p:spPr>
          <a:xfrm>
            <a:off x="5070855" y="932019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9" name="弧形 368"/>
          <p:cNvSpPr/>
          <p:nvPr/>
        </p:nvSpPr>
        <p:spPr>
          <a:xfrm flipH="1" flipV="1">
            <a:off x="3261018" y="1261036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0" name="直線單箭頭接點 369"/>
          <p:cNvCxnSpPr>
            <a:stCxn id="319" idx="2"/>
            <a:endCxn id="318" idx="6"/>
          </p:cNvCxnSpPr>
          <p:nvPr/>
        </p:nvCxnSpPr>
        <p:spPr>
          <a:xfrm flipH="1">
            <a:off x="2471957" y="1661644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文字方塊 370"/>
          <p:cNvSpPr txBox="1"/>
          <p:nvPr/>
        </p:nvSpPr>
        <p:spPr>
          <a:xfrm>
            <a:off x="1745945" y="13179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2" name="文字方塊 371"/>
          <p:cNvSpPr txBox="1"/>
          <p:nvPr/>
        </p:nvSpPr>
        <p:spPr>
          <a:xfrm>
            <a:off x="3582433" y="59346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3" name="文字方塊 372"/>
          <p:cNvSpPr txBox="1"/>
          <p:nvPr/>
        </p:nvSpPr>
        <p:spPr>
          <a:xfrm>
            <a:off x="3131992" y="9227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4" name="文字方塊 373"/>
          <p:cNvSpPr txBox="1"/>
          <p:nvPr/>
        </p:nvSpPr>
        <p:spPr>
          <a:xfrm>
            <a:off x="3963391" y="9227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5" name="文字方塊 374"/>
          <p:cNvSpPr txBox="1"/>
          <p:nvPr/>
        </p:nvSpPr>
        <p:spPr>
          <a:xfrm>
            <a:off x="4430816" y="13179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6" name="文字方塊 375"/>
          <p:cNvSpPr txBox="1"/>
          <p:nvPr/>
        </p:nvSpPr>
        <p:spPr>
          <a:xfrm>
            <a:off x="5184136" y="6092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7" name="文字方塊 376"/>
          <p:cNvSpPr txBox="1"/>
          <p:nvPr/>
        </p:nvSpPr>
        <p:spPr>
          <a:xfrm>
            <a:off x="5324791" y="13179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8" name="文字方塊 377"/>
          <p:cNvSpPr txBox="1"/>
          <p:nvPr/>
        </p:nvSpPr>
        <p:spPr>
          <a:xfrm>
            <a:off x="6220730" y="13179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9" name="文字方塊 378"/>
          <p:cNvSpPr txBox="1"/>
          <p:nvPr/>
        </p:nvSpPr>
        <p:spPr>
          <a:xfrm>
            <a:off x="7115686" y="13179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80" name="文字方塊 379"/>
          <p:cNvSpPr txBox="1"/>
          <p:nvPr/>
        </p:nvSpPr>
        <p:spPr>
          <a:xfrm>
            <a:off x="6361385" y="6092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81" name="文字方塊 380"/>
          <p:cNvSpPr txBox="1"/>
          <p:nvPr/>
        </p:nvSpPr>
        <p:spPr>
          <a:xfrm>
            <a:off x="2193424" y="212269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82" name="文字方塊 381"/>
          <p:cNvSpPr txBox="1"/>
          <p:nvPr/>
        </p:nvSpPr>
        <p:spPr>
          <a:xfrm>
            <a:off x="6699558" y="214399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83" name="文字方塊 382"/>
          <p:cNvSpPr txBox="1"/>
          <p:nvPr/>
        </p:nvSpPr>
        <p:spPr>
          <a:xfrm>
            <a:off x="2668416" y="165652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84" name="弧形 383"/>
          <p:cNvSpPr/>
          <p:nvPr/>
        </p:nvSpPr>
        <p:spPr>
          <a:xfrm>
            <a:off x="1454942" y="891989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5" name="弧形 384"/>
          <p:cNvSpPr/>
          <p:nvPr/>
        </p:nvSpPr>
        <p:spPr>
          <a:xfrm>
            <a:off x="1449637" y="735520"/>
            <a:ext cx="3575968" cy="1399739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6" name="直線單箭頭接點 385"/>
          <p:cNvCxnSpPr>
            <a:stCxn id="319" idx="6"/>
            <a:endCxn id="320" idx="2"/>
          </p:cNvCxnSpPr>
          <p:nvPr/>
        </p:nvCxnSpPr>
        <p:spPr>
          <a:xfrm>
            <a:off x="3366914" y="1661644"/>
            <a:ext cx="636371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文字方塊 386"/>
          <p:cNvSpPr txBox="1"/>
          <p:nvPr/>
        </p:nvSpPr>
        <p:spPr>
          <a:xfrm>
            <a:off x="4442515" y="239032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88" name="弧形 387"/>
          <p:cNvSpPr/>
          <p:nvPr/>
        </p:nvSpPr>
        <p:spPr>
          <a:xfrm flipH="1" flipV="1">
            <a:off x="1459214" y="819029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9" name="弧形 388"/>
          <p:cNvSpPr/>
          <p:nvPr/>
        </p:nvSpPr>
        <p:spPr>
          <a:xfrm flipH="1" flipV="1">
            <a:off x="2325551" y="899728"/>
            <a:ext cx="3574159" cy="182093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0" name="弧形 389"/>
          <p:cNvSpPr/>
          <p:nvPr/>
        </p:nvSpPr>
        <p:spPr>
          <a:xfrm flipH="1" flipV="1">
            <a:off x="4198207" y="1497013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1" name="弧形 390"/>
          <p:cNvSpPr/>
          <p:nvPr/>
        </p:nvSpPr>
        <p:spPr>
          <a:xfrm flipH="1" flipV="1">
            <a:off x="5035977" y="1548832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2" name="弧形 391"/>
          <p:cNvSpPr/>
          <p:nvPr/>
        </p:nvSpPr>
        <p:spPr>
          <a:xfrm>
            <a:off x="1378198" y="412603"/>
            <a:ext cx="5429179" cy="2210050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3" name="弧形 392"/>
          <p:cNvSpPr/>
          <p:nvPr/>
        </p:nvSpPr>
        <p:spPr>
          <a:xfrm>
            <a:off x="2354090" y="546342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4" name="弧形 393"/>
          <p:cNvSpPr/>
          <p:nvPr/>
        </p:nvSpPr>
        <p:spPr>
          <a:xfrm>
            <a:off x="3244776" y="735520"/>
            <a:ext cx="3574159" cy="16650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5" name="弧形 394"/>
          <p:cNvSpPr/>
          <p:nvPr/>
        </p:nvSpPr>
        <p:spPr>
          <a:xfrm>
            <a:off x="1428289" y="529855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6" name="弧形 395"/>
          <p:cNvSpPr/>
          <p:nvPr/>
        </p:nvSpPr>
        <p:spPr>
          <a:xfrm>
            <a:off x="1411082" y="287574"/>
            <a:ext cx="6321248" cy="227202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7" name="弧形 396"/>
          <p:cNvSpPr/>
          <p:nvPr/>
        </p:nvSpPr>
        <p:spPr>
          <a:xfrm>
            <a:off x="2384308" y="396770"/>
            <a:ext cx="5429179" cy="2210050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8" name="弧形 397"/>
          <p:cNvSpPr/>
          <p:nvPr/>
        </p:nvSpPr>
        <p:spPr>
          <a:xfrm>
            <a:off x="2367872" y="735519"/>
            <a:ext cx="3574159" cy="1558779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9" name="弧形 398"/>
          <p:cNvSpPr/>
          <p:nvPr/>
        </p:nvSpPr>
        <p:spPr>
          <a:xfrm>
            <a:off x="3250864" y="946710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0" name="弧形 399"/>
          <p:cNvSpPr/>
          <p:nvPr/>
        </p:nvSpPr>
        <p:spPr>
          <a:xfrm>
            <a:off x="3254237" y="475134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1" name="弧形 400"/>
          <p:cNvSpPr/>
          <p:nvPr/>
        </p:nvSpPr>
        <p:spPr>
          <a:xfrm>
            <a:off x="4169186" y="1173641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2" name="弧形 401"/>
          <p:cNvSpPr/>
          <p:nvPr/>
        </p:nvSpPr>
        <p:spPr>
          <a:xfrm>
            <a:off x="4163281" y="769941"/>
            <a:ext cx="3575968" cy="1399739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3" name="弧形 402"/>
          <p:cNvSpPr/>
          <p:nvPr/>
        </p:nvSpPr>
        <p:spPr>
          <a:xfrm>
            <a:off x="5965269" y="1165403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4" name="弧形 403"/>
          <p:cNvSpPr/>
          <p:nvPr/>
        </p:nvSpPr>
        <p:spPr>
          <a:xfrm>
            <a:off x="1481986" y="1163968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5" name="弧形 404"/>
          <p:cNvSpPr/>
          <p:nvPr/>
        </p:nvSpPr>
        <p:spPr>
          <a:xfrm flipH="1" flipV="1">
            <a:off x="6869234" y="1568647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6" name="弧形 405"/>
          <p:cNvSpPr/>
          <p:nvPr/>
        </p:nvSpPr>
        <p:spPr>
          <a:xfrm>
            <a:off x="2411079" y="1321219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7" name="弧形 406"/>
          <p:cNvSpPr/>
          <p:nvPr/>
        </p:nvSpPr>
        <p:spPr>
          <a:xfrm flipH="1" flipV="1">
            <a:off x="1480005" y="1261036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8" name="弧形 407"/>
          <p:cNvSpPr/>
          <p:nvPr/>
        </p:nvSpPr>
        <p:spPr>
          <a:xfrm flipH="1" flipV="1">
            <a:off x="2390987" y="1518803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9" name="弧形 408"/>
          <p:cNvSpPr/>
          <p:nvPr/>
        </p:nvSpPr>
        <p:spPr>
          <a:xfrm flipH="1" flipV="1">
            <a:off x="3317428" y="1582536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0" name="弧形 409"/>
          <p:cNvSpPr/>
          <p:nvPr/>
        </p:nvSpPr>
        <p:spPr>
          <a:xfrm flipH="1" flipV="1">
            <a:off x="2384265" y="1262211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1" name="弧形 410"/>
          <p:cNvSpPr/>
          <p:nvPr/>
        </p:nvSpPr>
        <p:spPr>
          <a:xfrm flipH="1" flipV="1">
            <a:off x="3361377" y="1477152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2" name="弧形 411"/>
          <p:cNvSpPr/>
          <p:nvPr/>
        </p:nvSpPr>
        <p:spPr>
          <a:xfrm flipH="1" flipV="1">
            <a:off x="4222981" y="1535712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3" name="弧形 412"/>
          <p:cNvSpPr/>
          <p:nvPr/>
        </p:nvSpPr>
        <p:spPr>
          <a:xfrm flipH="1" flipV="1">
            <a:off x="1428289" y="1030807"/>
            <a:ext cx="3574159" cy="1558779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4" name="弧形 413"/>
          <p:cNvSpPr/>
          <p:nvPr/>
        </p:nvSpPr>
        <p:spPr>
          <a:xfrm>
            <a:off x="5070855" y="1163968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5" name="弧形 414"/>
          <p:cNvSpPr/>
          <p:nvPr/>
        </p:nvSpPr>
        <p:spPr>
          <a:xfrm flipH="1" flipV="1">
            <a:off x="1432125" y="663995"/>
            <a:ext cx="6321248" cy="227202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6" name="弧形 415"/>
          <p:cNvSpPr/>
          <p:nvPr/>
        </p:nvSpPr>
        <p:spPr>
          <a:xfrm flipH="1" flipV="1">
            <a:off x="2363895" y="685311"/>
            <a:ext cx="5429179" cy="2210050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7" name="弧形 416"/>
          <p:cNvSpPr/>
          <p:nvPr/>
        </p:nvSpPr>
        <p:spPr>
          <a:xfrm flipH="1" flipV="1">
            <a:off x="3237621" y="834938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8" name="弧形 417"/>
          <p:cNvSpPr/>
          <p:nvPr/>
        </p:nvSpPr>
        <p:spPr>
          <a:xfrm flipH="1" flipV="1">
            <a:off x="4131260" y="1125933"/>
            <a:ext cx="3575968" cy="1399739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9" name="弧形 418"/>
          <p:cNvSpPr/>
          <p:nvPr/>
        </p:nvSpPr>
        <p:spPr>
          <a:xfrm flipH="1" flipV="1">
            <a:off x="5102118" y="1197690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0" name="弧形 419"/>
          <p:cNvSpPr/>
          <p:nvPr/>
        </p:nvSpPr>
        <p:spPr>
          <a:xfrm flipH="1" flipV="1">
            <a:off x="1566036" y="1632339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/>
          <p:cNvSpPr txBox="1"/>
          <p:nvPr/>
        </p:nvSpPr>
        <p:spPr>
          <a:xfrm>
            <a:off x="192089" y="2448396"/>
            <a:ext cx="264046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triple comparisons = 6</a:t>
            </a:r>
          </a:p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fill-ins = 0</a:t>
            </a:r>
          </a:p>
        </p:txBody>
      </p:sp>
    </p:spTree>
    <p:extLst>
      <p:ext uri="{BB962C8B-B14F-4D97-AF65-F5344CB8AC3E}">
        <p14:creationId xmlns:p14="http://schemas.microsoft.com/office/powerpoint/2010/main" val="84055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199"/>
              </p:ext>
            </p:extLst>
          </p:nvPr>
        </p:nvGraphicFramePr>
        <p:xfrm>
          <a:off x="1123174" y="147683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98059"/>
              </p:ext>
            </p:extLst>
          </p:nvPr>
        </p:nvGraphicFramePr>
        <p:xfrm>
          <a:off x="429077" y="3439967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146366" y="3059193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36639" y="3059193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13612" y="2256916"/>
            <a:ext cx="1715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0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87761" y="2628244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45613"/>
              </p:ext>
            </p:extLst>
          </p:nvPr>
        </p:nvGraphicFramePr>
        <p:xfrm>
          <a:off x="4387761" y="3440509"/>
          <a:ext cx="2880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4312644" y="624713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3,2)=min{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,2+4}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113612" y="2628244"/>
            <a:ext cx="175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t.c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387761" y="2304680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0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85614" y="14460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298625" y="58274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K=1</a:t>
            </a:r>
          </a:p>
        </p:txBody>
      </p:sp>
    </p:spTree>
    <p:extLst>
      <p:ext uri="{BB962C8B-B14F-4D97-AF65-F5344CB8AC3E}">
        <p14:creationId xmlns:p14="http://schemas.microsoft.com/office/powerpoint/2010/main" val="1428242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1469822" y="3268768"/>
            <a:ext cx="227381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52" name="矩形 51"/>
          <p:cNvSpPr/>
          <p:nvPr/>
        </p:nvSpPr>
        <p:spPr>
          <a:xfrm>
            <a:off x="1697204" y="3268768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69822" y="3668385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50" name="矩形 49"/>
          <p:cNvSpPr/>
          <p:nvPr/>
        </p:nvSpPr>
        <p:spPr>
          <a:xfrm>
            <a:off x="1697204" y="3668385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8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69822" y="4068001"/>
            <a:ext cx="227381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48" name="矩形 47"/>
          <p:cNvSpPr/>
          <p:nvPr/>
        </p:nvSpPr>
        <p:spPr>
          <a:xfrm>
            <a:off x="1697204" y="4068001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469822" y="4467616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46" name="矩形 45"/>
          <p:cNvSpPr/>
          <p:nvPr/>
        </p:nvSpPr>
        <p:spPr>
          <a:xfrm>
            <a:off x="1697204" y="4467616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3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69822" y="4867233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44" name="矩形 43"/>
          <p:cNvSpPr/>
          <p:nvPr/>
        </p:nvSpPr>
        <p:spPr>
          <a:xfrm>
            <a:off x="1697204" y="4867233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69822" y="5266849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3</a:t>
            </a:r>
            <a:endParaRPr lang="zh-TW" altLang="en-US" sz="1200" b="1" dirty="0"/>
          </a:p>
        </p:txBody>
      </p:sp>
      <p:sp>
        <p:nvSpPr>
          <p:cNvPr id="42" name="矩形 41"/>
          <p:cNvSpPr/>
          <p:nvPr/>
        </p:nvSpPr>
        <p:spPr>
          <a:xfrm>
            <a:off x="1697204" y="5266849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3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69822" y="5666466"/>
            <a:ext cx="227382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8</a:t>
            </a:r>
            <a:endParaRPr lang="zh-TW" altLang="en-US" sz="1200" b="1" dirty="0"/>
          </a:p>
        </p:txBody>
      </p:sp>
      <p:sp>
        <p:nvSpPr>
          <p:cNvPr id="40" name="矩形 39"/>
          <p:cNvSpPr/>
          <p:nvPr/>
        </p:nvSpPr>
        <p:spPr>
          <a:xfrm>
            <a:off x="1697204" y="5666466"/>
            <a:ext cx="367586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1469822" y="6066080"/>
            <a:ext cx="594968" cy="260829"/>
            <a:chOff x="592873" y="1660180"/>
            <a:chExt cx="291377" cy="228600"/>
          </a:xfrm>
          <a:solidFill>
            <a:srgbClr val="00B050"/>
          </a:solidFill>
        </p:grpSpPr>
        <p:sp>
          <p:nvSpPr>
            <p:cNvPr id="37" name="矩形 3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688842" y="326876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77" name="矩形 76"/>
          <p:cNvSpPr/>
          <p:nvPr/>
        </p:nvSpPr>
        <p:spPr>
          <a:xfrm>
            <a:off x="916223" y="3268768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矩形 73"/>
          <p:cNvSpPr/>
          <p:nvPr/>
        </p:nvSpPr>
        <p:spPr>
          <a:xfrm>
            <a:off x="688843" y="3668385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75" name="矩形 74"/>
          <p:cNvSpPr/>
          <p:nvPr/>
        </p:nvSpPr>
        <p:spPr>
          <a:xfrm>
            <a:off x="916223" y="3668385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2" name="矩形 71"/>
          <p:cNvSpPr/>
          <p:nvPr/>
        </p:nvSpPr>
        <p:spPr>
          <a:xfrm>
            <a:off x="688843" y="406800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3</a:t>
            </a:r>
            <a:endParaRPr lang="zh-TW" altLang="en-US" sz="1200" b="1" dirty="0"/>
          </a:p>
        </p:txBody>
      </p:sp>
      <p:sp>
        <p:nvSpPr>
          <p:cNvPr id="73" name="矩形 72"/>
          <p:cNvSpPr/>
          <p:nvPr/>
        </p:nvSpPr>
        <p:spPr>
          <a:xfrm>
            <a:off x="916223" y="406800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矩形 69"/>
          <p:cNvSpPr/>
          <p:nvPr/>
        </p:nvSpPr>
        <p:spPr>
          <a:xfrm>
            <a:off x="688843" y="4467616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71" name="矩形 70"/>
          <p:cNvSpPr/>
          <p:nvPr/>
        </p:nvSpPr>
        <p:spPr>
          <a:xfrm>
            <a:off x="916223" y="446761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8" name="矩形 67"/>
          <p:cNvSpPr/>
          <p:nvPr/>
        </p:nvSpPr>
        <p:spPr>
          <a:xfrm>
            <a:off x="688843" y="4867233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69" name="矩形 68"/>
          <p:cNvSpPr/>
          <p:nvPr/>
        </p:nvSpPr>
        <p:spPr>
          <a:xfrm>
            <a:off x="916223" y="4867233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6" name="矩形 65"/>
          <p:cNvSpPr/>
          <p:nvPr/>
        </p:nvSpPr>
        <p:spPr>
          <a:xfrm>
            <a:off x="688843" y="5266849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67" name="矩形 66"/>
          <p:cNvSpPr/>
          <p:nvPr/>
        </p:nvSpPr>
        <p:spPr>
          <a:xfrm>
            <a:off x="916223" y="5266849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4" name="矩形 63"/>
          <p:cNvSpPr/>
          <p:nvPr/>
        </p:nvSpPr>
        <p:spPr>
          <a:xfrm>
            <a:off x="688843" y="5666466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7</a:t>
            </a:r>
            <a:endParaRPr lang="zh-TW" altLang="en-US" sz="1200" b="1" dirty="0"/>
          </a:p>
        </p:txBody>
      </p:sp>
      <p:sp>
        <p:nvSpPr>
          <p:cNvPr id="65" name="矩形 64"/>
          <p:cNvSpPr/>
          <p:nvPr/>
        </p:nvSpPr>
        <p:spPr>
          <a:xfrm>
            <a:off x="916223" y="5666466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grpSp>
        <p:nvGrpSpPr>
          <p:cNvPr id="61" name="群組 60"/>
          <p:cNvGrpSpPr/>
          <p:nvPr/>
        </p:nvGrpSpPr>
        <p:grpSpPr>
          <a:xfrm>
            <a:off x="688843" y="6066080"/>
            <a:ext cx="594966" cy="260829"/>
            <a:chOff x="592874" y="1660180"/>
            <a:chExt cx="291376" cy="228600"/>
          </a:xfrm>
        </p:grpSpPr>
        <p:sp>
          <p:nvSpPr>
            <p:cNvPr id="62" name="矩形 61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sp>
        <p:nvSpPr>
          <p:cNvPr id="79" name="矩形 78"/>
          <p:cNvSpPr/>
          <p:nvPr/>
        </p:nvSpPr>
        <p:spPr>
          <a:xfrm>
            <a:off x="2273018" y="3668385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80" name="矩形 79"/>
          <p:cNvSpPr/>
          <p:nvPr/>
        </p:nvSpPr>
        <p:spPr>
          <a:xfrm>
            <a:off x="2500398" y="3668385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73018" y="406800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83" name="矩形 82"/>
          <p:cNvSpPr/>
          <p:nvPr/>
        </p:nvSpPr>
        <p:spPr>
          <a:xfrm>
            <a:off x="2500398" y="4068001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273018" y="4467616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7</a:t>
            </a:r>
            <a:endParaRPr lang="zh-TW" altLang="en-US" sz="1200" b="1" dirty="0"/>
          </a:p>
        </p:txBody>
      </p:sp>
      <p:sp>
        <p:nvSpPr>
          <p:cNvPr id="86" name="矩形 85"/>
          <p:cNvSpPr/>
          <p:nvPr/>
        </p:nvSpPr>
        <p:spPr>
          <a:xfrm>
            <a:off x="2500398" y="4467616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273018" y="4867233"/>
            <a:ext cx="227380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8</a:t>
            </a:r>
            <a:endParaRPr lang="zh-TW" altLang="en-US" sz="1200" b="1" dirty="0"/>
          </a:p>
        </p:txBody>
      </p:sp>
      <p:sp>
        <p:nvSpPr>
          <p:cNvPr id="89" name="矩形 88"/>
          <p:cNvSpPr/>
          <p:nvPr/>
        </p:nvSpPr>
        <p:spPr>
          <a:xfrm>
            <a:off x="2500398" y="4867233"/>
            <a:ext cx="367586" cy="260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273018" y="5266849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7</a:t>
            </a:r>
            <a:endParaRPr lang="zh-TW" altLang="en-US" sz="1200" b="1" dirty="0"/>
          </a:p>
        </p:txBody>
      </p:sp>
      <p:sp>
        <p:nvSpPr>
          <p:cNvPr id="92" name="矩形 91"/>
          <p:cNvSpPr/>
          <p:nvPr/>
        </p:nvSpPr>
        <p:spPr>
          <a:xfrm>
            <a:off x="2500398" y="5266849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8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93374" y="4068001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95" name="矩形 94"/>
          <p:cNvSpPr/>
          <p:nvPr/>
        </p:nvSpPr>
        <p:spPr>
          <a:xfrm>
            <a:off x="3320756" y="4068001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96" name="直線接點 95"/>
          <p:cNvCxnSpPr>
            <a:stCxn id="77" idx="3"/>
            <a:endCxn id="51" idx="1"/>
          </p:cNvCxnSpPr>
          <p:nvPr/>
        </p:nvCxnSpPr>
        <p:spPr>
          <a:xfrm>
            <a:off x="1283809" y="3399182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直線接點 96"/>
          <p:cNvCxnSpPr>
            <a:stCxn id="75" idx="3"/>
            <a:endCxn id="49" idx="1"/>
          </p:cNvCxnSpPr>
          <p:nvPr/>
        </p:nvCxnSpPr>
        <p:spPr>
          <a:xfrm>
            <a:off x="1283809" y="3798799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直線接點 97"/>
          <p:cNvCxnSpPr>
            <a:stCxn id="73" idx="3"/>
            <a:endCxn id="47" idx="1"/>
          </p:cNvCxnSpPr>
          <p:nvPr/>
        </p:nvCxnSpPr>
        <p:spPr>
          <a:xfrm>
            <a:off x="1283809" y="4198415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直線接點 98"/>
          <p:cNvCxnSpPr>
            <a:stCxn id="71" idx="3"/>
            <a:endCxn id="45" idx="1"/>
          </p:cNvCxnSpPr>
          <p:nvPr/>
        </p:nvCxnSpPr>
        <p:spPr>
          <a:xfrm>
            <a:off x="1283809" y="4598031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>
            <a:stCxn id="69" idx="3"/>
            <a:endCxn id="43" idx="1"/>
          </p:cNvCxnSpPr>
          <p:nvPr/>
        </p:nvCxnSpPr>
        <p:spPr>
          <a:xfrm>
            <a:off x="1283809" y="4997647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>
            <a:stCxn id="67" idx="3"/>
            <a:endCxn id="41" idx="1"/>
          </p:cNvCxnSpPr>
          <p:nvPr/>
        </p:nvCxnSpPr>
        <p:spPr>
          <a:xfrm>
            <a:off x="1283809" y="5397264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>
            <a:stCxn id="65" idx="3"/>
            <a:endCxn id="39" idx="1"/>
          </p:cNvCxnSpPr>
          <p:nvPr/>
        </p:nvCxnSpPr>
        <p:spPr>
          <a:xfrm>
            <a:off x="1283809" y="5796880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線接點 102"/>
          <p:cNvCxnSpPr>
            <a:stCxn id="63" idx="3"/>
            <a:endCxn id="37" idx="1"/>
          </p:cNvCxnSpPr>
          <p:nvPr/>
        </p:nvCxnSpPr>
        <p:spPr>
          <a:xfrm>
            <a:off x="1283809" y="6196495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線接點 103"/>
          <p:cNvCxnSpPr>
            <a:stCxn id="42" idx="3"/>
            <a:endCxn id="91" idx="1"/>
          </p:cNvCxnSpPr>
          <p:nvPr/>
        </p:nvCxnSpPr>
        <p:spPr>
          <a:xfrm>
            <a:off x="2064790" y="5397264"/>
            <a:ext cx="208228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直線接點 104"/>
          <p:cNvCxnSpPr>
            <a:stCxn id="44" idx="3"/>
            <a:endCxn id="88" idx="1"/>
          </p:cNvCxnSpPr>
          <p:nvPr/>
        </p:nvCxnSpPr>
        <p:spPr>
          <a:xfrm>
            <a:off x="2064790" y="4997647"/>
            <a:ext cx="208228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直線接點 105"/>
          <p:cNvCxnSpPr>
            <a:stCxn id="46" idx="3"/>
            <a:endCxn id="85" idx="1"/>
          </p:cNvCxnSpPr>
          <p:nvPr/>
        </p:nvCxnSpPr>
        <p:spPr>
          <a:xfrm>
            <a:off x="2064790" y="4598031"/>
            <a:ext cx="208228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直線接點 106"/>
          <p:cNvCxnSpPr>
            <a:stCxn id="48" idx="3"/>
            <a:endCxn id="82" idx="1"/>
          </p:cNvCxnSpPr>
          <p:nvPr/>
        </p:nvCxnSpPr>
        <p:spPr>
          <a:xfrm>
            <a:off x="2064790" y="4198415"/>
            <a:ext cx="208228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線接點 107"/>
          <p:cNvCxnSpPr>
            <a:stCxn id="50" idx="3"/>
            <a:endCxn id="79" idx="1"/>
          </p:cNvCxnSpPr>
          <p:nvPr/>
        </p:nvCxnSpPr>
        <p:spPr>
          <a:xfrm>
            <a:off x="2064790" y="3798799"/>
            <a:ext cx="208228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線接點 108"/>
          <p:cNvCxnSpPr>
            <a:stCxn id="83" idx="3"/>
            <a:endCxn id="94" idx="1"/>
          </p:cNvCxnSpPr>
          <p:nvPr/>
        </p:nvCxnSpPr>
        <p:spPr>
          <a:xfrm>
            <a:off x="2867984" y="4198416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241691" y="245839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k=8</a:t>
            </a:r>
            <a:endParaRPr lang="zh-TW" altLang="en-US" sz="24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273016" y="3268768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19" name="矩形 118"/>
          <p:cNvSpPr/>
          <p:nvPr/>
        </p:nvSpPr>
        <p:spPr>
          <a:xfrm>
            <a:off x="2500398" y="3268768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093374" y="3268766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122" name="矩形 121"/>
          <p:cNvSpPr/>
          <p:nvPr/>
        </p:nvSpPr>
        <p:spPr>
          <a:xfrm>
            <a:off x="3320756" y="3268766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6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24" name="直線接點 123"/>
          <p:cNvCxnSpPr/>
          <p:nvPr/>
        </p:nvCxnSpPr>
        <p:spPr>
          <a:xfrm>
            <a:off x="2867984" y="4198415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直線接點 127"/>
          <p:cNvCxnSpPr>
            <a:stCxn id="119" idx="3"/>
            <a:endCxn id="121" idx="1"/>
          </p:cNvCxnSpPr>
          <p:nvPr/>
        </p:nvCxnSpPr>
        <p:spPr>
          <a:xfrm flipV="1">
            <a:off x="2867984" y="3399181"/>
            <a:ext cx="225390" cy="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線接點 128"/>
          <p:cNvCxnSpPr>
            <a:stCxn id="118" idx="1"/>
            <a:endCxn id="52" idx="3"/>
          </p:cNvCxnSpPr>
          <p:nvPr/>
        </p:nvCxnSpPr>
        <p:spPr>
          <a:xfrm flipH="1">
            <a:off x="2064790" y="3399183"/>
            <a:ext cx="208226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3" name="矩形 132"/>
          <p:cNvSpPr/>
          <p:nvPr/>
        </p:nvSpPr>
        <p:spPr>
          <a:xfrm>
            <a:off x="3908648" y="4068001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34" name="矩形 133"/>
          <p:cNvSpPr/>
          <p:nvPr/>
        </p:nvSpPr>
        <p:spPr>
          <a:xfrm>
            <a:off x="4136030" y="4068001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14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35" name="直線接點 134"/>
          <p:cNvCxnSpPr/>
          <p:nvPr/>
        </p:nvCxnSpPr>
        <p:spPr>
          <a:xfrm>
            <a:off x="3683258" y="4198415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9" name="矩形 138"/>
          <p:cNvSpPr/>
          <p:nvPr/>
        </p:nvSpPr>
        <p:spPr>
          <a:xfrm>
            <a:off x="3093376" y="526684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140" name="矩形 139"/>
          <p:cNvSpPr/>
          <p:nvPr/>
        </p:nvSpPr>
        <p:spPr>
          <a:xfrm>
            <a:off x="3320756" y="5266848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5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1" name="直線接點 140"/>
          <p:cNvCxnSpPr>
            <a:stCxn id="92" idx="3"/>
            <a:endCxn id="139" idx="1"/>
          </p:cNvCxnSpPr>
          <p:nvPr/>
        </p:nvCxnSpPr>
        <p:spPr>
          <a:xfrm flipV="1">
            <a:off x="2867984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3" name="矩形 142"/>
          <p:cNvSpPr/>
          <p:nvPr/>
        </p:nvSpPr>
        <p:spPr>
          <a:xfrm>
            <a:off x="3888094" y="526684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2</a:t>
            </a:r>
            <a:endParaRPr lang="zh-TW" altLang="en-US" sz="1200" b="1" dirty="0"/>
          </a:p>
        </p:txBody>
      </p:sp>
      <p:sp>
        <p:nvSpPr>
          <p:cNvPr id="144" name="矩形 143"/>
          <p:cNvSpPr/>
          <p:nvPr/>
        </p:nvSpPr>
        <p:spPr>
          <a:xfrm>
            <a:off x="4115474" y="5266848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9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5" name="直線接點 144"/>
          <p:cNvCxnSpPr>
            <a:endCxn id="143" idx="1"/>
          </p:cNvCxnSpPr>
          <p:nvPr/>
        </p:nvCxnSpPr>
        <p:spPr>
          <a:xfrm flipV="1">
            <a:off x="3662702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7" name="矩形 146"/>
          <p:cNvSpPr/>
          <p:nvPr/>
        </p:nvSpPr>
        <p:spPr>
          <a:xfrm>
            <a:off x="4717265" y="526684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4</a:t>
            </a:r>
            <a:endParaRPr lang="zh-TW" altLang="en-US" sz="1200" b="1" dirty="0"/>
          </a:p>
        </p:txBody>
      </p:sp>
      <p:sp>
        <p:nvSpPr>
          <p:cNvPr id="148" name="矩形 147"/>
          <p:cNvSpPr/>
          <p:nvPr/>
        </p:nvSpPr>
        <p:spPr>
          <a:xfrm>
            <a:off x="4944645" y="5266848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17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49" name="直線接點 148"/>
          <p:cNvCxnSpPr>
            <a:endCxn id="147" idx="1"/>
          </p:cNvCxnSpPr>
          <p:nvPr/>
        </p:nvCxnSpPr>
        <p:spPr>
          <a:xfrm flipV="1">
            <a:off x="4491873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1" name="矩形 150"/>
          <p:cNvSpPr/>
          <p:nvPr/>
        </p:nvSpPr>
        <p:spPr>
          <a:xfrm>
            <a:off x="5530858" y="5266848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5</a:t>
            </a:r>
            <a:endParaRPr lang="zh-TW" altLang="en-US" sz="1200" b="1" dirty="0"/>
          </a:p>
        </p:txBody>
      </p:sp>
      <p:sp>
        <p:nvSpPr>
          <p:cNvPr id="152" name="矩形 151"/>
          <p:cNvSpPr/>
          <p:nvPr/>
        </p:nvSpPr>
        <p:spPr>
          <a:xfrm>
            <a:off x="5758238" y="5266848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7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53" name="直線接點 152"/>
          <p:cNvCxnSpPr>
            <a:endCxn id="151" idx="1"/>
          </p:cNvCxnSpPr>
          <p:nvPr/>
        </p:nvCxnSpPr>
        <p:spPr>
          <a:xfrm flipV="1">
            <a:off x="5305466" y="5397263"/>
            <a:ext cx="22539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6" name="群組 145"/>
          <p:cNvGrpSpPr/>
          <p:nvPr/>
        </p:nvGrpSpPr>
        <p:grpSpPr>
          <a:xfrm>
            <a:off x="3888092" y="3276222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150" name="矩形 149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55" name="直線接點 154"/>
          <p:cNvCxnSpPr>
            <a:endCxn id="150" idx="1"/>
          </p:cNvCxnSpPr>
          <p:nvPr/>
        </p:nvCxnSpPr>
        <p:spPr>
          <a:xfrm>
            <a:off x="3702079" y="3406637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7" name="群組 156"/>
          <p:cNvGrpSpPr/>
          <p:nvPr/>
        </p:nvGrpSpPr>
        <p:grpSpPr>
          <a:xfrm>
            <a:off x="3093374" y="3668385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158" name="矩形 157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60" name="直線接點 159"/>
          <p:cNvCxnSpPr>
            <a:stCxn id="80" idx="3"/>
            <a:endCxn id="158" idx="1"/>
          </p:cNvCxnSpPr>
          <p:nvPr/>
        </p:nvCxnSpPr>
        <p:spPr>
          <a:xfrm>
            <a:off x="2867984" y="3798800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2" name="群組 161"/>
          <p:cNvGrpSpPr/>
          <p:nvPr/>
        </p:nvGrpSpPr>
        <p:grpSpPr>
          <a:xfrm>
            <a:off x="4699886" y="4068001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163" name="矩形 16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165" name="直線接點 164"/>
          <p:cNvCxnSpPr>
            <a:endCxn id="163" idx="1"/>
          </p:cNvCxnSpPr>
          <p:nvPr/>
        </p:nvCxnSpPr>
        <p:spPr>
          <a:xfrm>
            <a:off x="4513873" y="4198416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1" name="矩形 330"/>
          <p:cNvSpPr/>
          <p:nvPr/>
        </p:nvSpPr>
        <p:spPr>
          <a:xfrm>
            <a:off x="4709025" y="3276222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332" name="矩形 331"/>
          <p:cNvSpPr/>
          <p:nvPr/>
        </p:nvSpPr>
        <p:spPr>
          <a:xfrm>
            <a:off x="4936407" y="3276222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15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333" name="直線接點 332"/>
          <p:cNvCxnSpPr/>
          <p:nvPr/>
        </p:nvCxnSpPr>
        <p:spPr>
          <a:xfrm>
            <a:off x="4483635" y="3406636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34" name="群組 333"/>
          <p:cNvGrpSpPr/>
          <p:nvPr/>
        </p:nvGrpSpPr>
        <p:grpSpPr>
          <a:xfrm>
            <a:off x="5500263" y="3276222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335" name="矩形 33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37" name="直線接點 336"/>
          <p:cNvCxnSpPr>
            <a:endCxn id="335" idx="1"/>
          </p:cNvCxnSpPr>
          <p:nvPr/>
        </p:nvCxnSpPr>
        <p:spPr>
          <a:xfrm>
            <a:off x="5314250" y="3406637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8" name="矩形 337"/>
          <p:cNvSpPr/>
          <p:nvPr/>
        </p:nvSpPr>
        <p:spPr>
          <a:xfrm>
            <a:off x="3899705" y="3668385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339" name="矩形 338"/>
          <p:cNvSpPr/>
          <p:nvPr/>
        </p:nvSpPr>
        <p:spPr>
          <a:xfrm>
            <a:off x="4127087" y="3668385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11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340" name="直線接點 339"/>
          <p:cNvCxnSpPr/>
          <p:nvPr/>
        </p:nvCxnSpPr>
        <p:spPr>
          <a:xfrm>
            <a:off x="3674315" y="3798799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1" name="群組 340"/>
          <p:cNvGrpSpPr/>
          <p:nvPr/>
        </p:nvGrpSpPr>
        <p:grpSpPr>
          <a:xfrm>
            <a:off x="4690943" y="3668385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342" name="矩形 341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44" name="直線接點 343"/>
          <p:cNvCxnSpPr>
            <a:endCxn id="342" idx="1"/>
          </p:cNvCxnSpPr>
          <p:nvPr/>
        </p:nvCxnSpPr>
        <p:spPr>
          <a:xfrm>
            <a:off x="4504930" y="3798800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5" name="矩形 344"/>
          <p:cNvSpPr/>
          <p:nvPr/>
        </p:nvSpPr>
        <p:spPr>
          <a:xfrm>
            <a:off x="5511733" y="4068000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346" name="矩形 345"/>
          <p:cNvSpPr/>
          <p:nvPr/>
        </p:nvSpPr>
        <p:spPr>
          <a:xfrm>
            <a:off x="5739115" y="4068000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13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347" name="直線接點 346"/>
          <p:cNvCxnSpPr/>
          <p:nvPr/>
        </p:nvCxnSpPr>
        <p:spPr>
          <a:xfrm>
            <a:off x="5286343" y="4198414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8" name="群組 347"/>
          <p:cNvGrpSpPr/>
          <p:nvPr/>
        </p:nvGrpSpPr>
        <p:grpSpPr>
          <a:xfrm>
            <a:off x="6302971" y="4068000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349" name="矩形 34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51" name="直線接點 350"/>
          <p:cNvCxnSpPr>
            <a:endCxn id="349" idx="1"/>
          </p:cNvCxnSpPr>
          <p:nvPr/>
        </p:nvCxnSpPr>
        <p:spPr>
          <a:xfrm>
            <a:off x="6116958" y="4198415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2" name="矩形 351"/>
          <p:cNvSpPr/>
          <p:nvPr/>
        </p:nvSpPr>
        <p:spPr>
          <a:xfrm>
            <a:off x="3096536" y="4469115"/>
            <a:ext cx="227382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6</a:t>
            </a:r>
            <a:endParaRPr lang="zh-TW" altLang="en-US" sz="1200" b="1" dirty="0"/>
          </a:p>
        </p:txBody>
      </p:sp>
      <p:sp>
        <p:nvSpPr>
          <p:cNvPr id="353" name="矩形 352"/>
          <p:cNvSpPr/>
          <p:nvPr/>
        </p:nvSpPr>
        <p:spPr>
          <a:xfrm>
            <a:off x="3323918" y="4469115"/>
            <a:ext cx="367586" cy="260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4">
                    <a:lumMod val="10000"/>
                  </a:schemeClr>
                </a:solidFill>
              </a:rPr>
              <a:t>12</a:t>
            </a:r>
            <a:endParaRPr lang="zh-TW" altLang="en-US" sz="1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354" name="直線接點 353"/>
          <p:cNvCxnSpPr/>
          <p:nvPr/>
        </p:nvCxnSpPr>
        <p:spPr>
          <a:xfrm>
            <a:off x="2871146" y="4599529"/>
            <a:ext cx="225390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5" name="群組 354"/>
          <p:cNvGrpSpPr/>
          <p:nvPr/>
        </p:nvGrpSpPr>
        <p:grpSpPr>
          <a:xfrm>
            <a:off x="3887774" y="4469115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356" name="矩形 355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58" name="直線接點 357"/>
          <p:cNvCxnSpPr>
            <a:endCxn id="356" idx="1"/>
          </p:cNvCxnSpPr>
          <p:nvPr/>
        </p:nvCxnSpPr>
        <p:spPr>
          <a:xfrm>
            <a:off x="3701761" y="4599530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62" name="群組 361"/>
          <p:cNvGrpSpPr/>
          <p:nvPr/>
        </p:nvGrpSpPr>
        <p:grpSpPr>
          <a:xfrm>
            <a:off x="6311609" y="5255648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363" name="矩形 36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65" name="直線接點 364"/>
          <p:cNvCxnSpPr>
            <a:endCxn id="363" idx="1"/>
          </p:cNvCxnSpPr>
          <p:nvPr/>
        </p:nvCxnSpPr>
        <p:spPr>
          <a:xfrm>
            <a:off x="6125596" y="5386063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40" name="群組 439"/>
          <p:cNvGrpSpPr/>
          <p:nvPr/>
        </p:nvGrpSpPr>
        <p:grpSpPr>
          <a:xfrm>
            <a:off x="6302971" y="3268765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41" name="矩形 44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42" name="矩形 44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43" name="直線接點 442"/>
          <p:cNvCxnSpPr>
            <a:endCxn id="441" idx="1"/>
          </p:cNvCxnSpPr>
          <p:nvPr/>
        </p:nvCxnSpPr>
        <p:spPr>
          <a:xfrm>
            <a:off x="6116958" y="3399180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44" name="群組 443"/>
          <p:cNvGrpSpPr/>
          <p:nvPr/>
        </p:nvGrpSpPr>
        <p:grpSpPr>
          <a:xfrm>
            <a:off x="5500263" y="3668384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45" name="矩形 44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446" name="矩形 44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47" name="直線接點 446"/>
          <p:cNvCxnSpPr>
            <a:stCxn id="343" idx="3"/>
            <a:endCxn id="445" idx="1"/>
          </p:cNvCxnSpPr>
          <p:nvPr/>
        </p:nvCxnSpPr>
        <p:spPr>
          <a:xfrm flipV="1">
            <a:off x="5285911" y="3798799"/>
            <a:ext cx="214352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48" name="群組 447"/>
          <p:cNvGrpSpPr/>
          <p:nvPr/>
        </p:nvGrpSpPr>
        <p:grpSpPr>
          <a:xfrm>
            <a:off x="6302971" y="3668383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49" name="矩形 44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50" name="矩形 44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1" name="直線接點 450"/>
          <p:cNvCxnSpPr>
            <a:stCxn id="446" idx="3"/>
            <a:endCxn id="449" idx="1"/>
          </p:cNvCxnSpPr>
          <p:nvPr/>
        </p:nvCxnSpPr>
        <p:spPr>
          <a:xfrm flipV="1">
            <a:off x="6095231" y="3798798"/>
            <a:ext cx="207740" cy="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52" name="群組 451"/>
          <p:cNvGrpSpPr/>
          <p:nvPr/>
        </p:nvGrpSpPr>
        <p:grpSpPr>
          <a:xfrm>
            <a:off x="6302971" y="4467613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53" name="矩形 45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54" name="矩形 45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5" name="直線接點 454"/>
          <p:cNvCxnSpPr>
            <a:endCxn id="453" idx="1"/>
          </p:cNvCxnSpPr>
          <p:nvPr/>
        </p:nvCxnSpPr>
        <p:spPr>
          <a:xfrm>
            <a:off x="6116958" y="4598028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56" name="群組 455"/>
          <p:cNvGrpSpPr/>
          <p:nvPr/>
        </p:nvGrpSpPr>
        <p:grpSpPr>
          <a:xfrm>
            <a:off x="5511733" y="4467614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57" name="矩形 45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458" name="矩形 45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9" name="直線接點 458"/>
          <p:cNvCxnSpPr>
            <a:endCxn id="457" idx="1"/>
          </p:cNvCxnSpPr>
          <p:nvPr/>
        </p:nvCxnSpPr>
        <p:spPr>
          <a:xfrm>
            <a:off x="5325720" y="4598029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60" name="群組 459"/>
          <p:cNvGrpSpPr/>
          <p:nvPr/>
        </p:nvGrpSpPr>
        <p:grpSpPr>
          <a:xfrm>
            <a:off x="4709025" y="4467615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61" name="矩形 46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462" name="矩形 46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63" name="直線接點 462"/>
          <p:cNvCxnSpPr>
            <a:endCxn id="461" idx="1"/>
          </p:cNvCxnSpPr>
          <p:nvPr/>
        </p:nvCxnSpPr>
        <p:spPr>
          <a:xfrm>
            <a:off x="4523012" y="4598030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64" name="群組 463"/>
          <p:cNvGrpSpPr/>
          <p:nvPr/>
        </p:nvGrpSpPr>
        <p:grpSpPr>
          <a:xfrm>
            <a:off x="4685756" y="4867230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65" name="矩形 46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66" name="矩形 46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67" name="直線接點 466"/>
          <p:cNvCxnSpPr>
            <a:endCxn id="465" idx="1"/>
          </p:cNvCxnSpPr>
          <p:nvPr/>
        </p:nvCxnSpPr>
        <p:spPr>
          <a:xfrm>
            <a:off x="4499743" y="4997645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68" name="群組 467"/>
          <p:cNvGrpSpPr/>
          <p:nvPr/>
        </p:nvGrpSpPr>
        <p:grpSpPr>
          <a:xfrm>
            <a:off x="3894518" y="4867231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69" name="矩形 46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470" name="矩形 46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71" name="直線接點 470"/>
          <p:cNvCxnSpPr>
            <a:endCxn id="469" idx="1"/>
          </p:cNvCxnSpPr>
          <p:nvPr/>
        </p:nvCxnSpPr>
        <p:spPr>
          <a:xfrm>
            <a:off x="3708505" y="4997646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72" name="群組 471"/>
          <p:cNvGrpSpPr/>
          <p:nvPr/>
        </p:nvGrpSpPr>
        <p:grpSpPr>
          <a:xfrm>
            <a:off x="3091810" y="4867232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73" name="矩形 47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474" name="矩形 47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75" name="直線接點 474"/>
          <p:cNvCxnSpPr>
            <a:endCxn id="473" idx="1"/>
          </p:cNvCxnSpPr>
          <p:nvPr/>
        </p:nvCxnSpPr>
        <p:spPr>
          <a:xfrm>
            <a:off x="2905797" y="4997647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76" name="群組 475"/>
          <p:cNvGrpSpPr/>
          <p:nvPr/>
        </p:nvGrpSpPr>
        <p:grpSpPr>
          <a:xfrm>
            <a:off x="5480481" y="4867229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477" name="矩形 47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478" name="矩形 47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79" name="直線接點 478"/>
          <p:cNvCxnSpPr>
            <a:endCxn id="477" idx="1"/>
          </p:cNvCxnSpPr>
          <p:nvPr/>
        </p:nvCxnSpPr>
        <p:spPr>
          <a:xfrm>
            <a:off x="5294468" y="4997644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4" name="群組 483"/>
          <p:cNvGrpSpPr/>
          <p:nvPr/>
        </p:nvGrpSpPr>
        <p:grpSpPr>
          <a:xfrm>
            <a:off x="3851655" y="6066078"/>
            <a:ext cx="594968" cy="260829"/>
            <a:chOff x="592873" y="1660180"/>
            <a:chExt cx="291377" cy="228600"/>
          </a:xfrm>
          <a:solidFill>
            <a:srgbClr val="00B050"/>
          </a:solidFill>
        </p:grpSpPr>
        <p:sp>
          <p:nvSpPr>
            <p:cNvPr id="485" name="矩形 48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486" name="矩形 48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87" name="直線接點 486"/>
          <p:cNvCxnSpPr>
            <a:endCxn id="485" idx="1"/>
          </p:cNvCxnSpPr>
          <p:nvPr/>
        </p:nvCxnSpPr>
        <p:spPr>
          <a:xfrm>
            <a:off x="3665642" y="6196493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8" name="群組 487"/>
          <p:cNvGrpSpPr/>
          <p:nvPr/>
        </p:nvGrpSpPr>
        <p:grpSpPr>
          <a:xfrm>
            <a:off x="3060417" y="6066079"/>
            <a:ext cx="594968" cy="260829"/>
            <a:chOff x="592873" y="1660180"/>
            <a:chExt cx="291377" cy="228600"/>
          </a:xfrm>
          <a:solidFill>
            <a:srgbClr val="00B050"/>
          </a:solidFill>
        </p:grpSpPr>
        <p:sp>
          <p:nvSpPr>
            <p:cNvPr id="489" name="矩形 48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490" name="矩形 48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91" name="直線接點 490"/>
          <p:cNvCxnSpPr>
            <a:endCxn id="489" idx="1"/>
          </p:cNvCxnSpPr>
          <p:nvPr/>
        </p:nvCxnSpPr>
        <p:spPr>
          <a:xfrm>
            <a:off x="2874404" y="6196494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2" name="群組 491"/>
          <p:cNvGrpSpPr/>
          <p:nvPr/>
        </p:nvGrpSpPr>
        <p:grpSpPr>
          <a:xfrm>
            <a:off x="2257709" y="6066080"/>
            <a:ext cx="594968" cy="260829"/>
            <a:chOff x="592873" y="1660180"/>
            <a:chExt cx="291377" cy="228600"/>
          </a:xfrm>
          <a:solidFill>
            <a:srgbClr val="00B050"/>
          </a:solidFill>
        </p:grpSpPr>
        <p:sp>
          <p:nvSpPr>
            <p:cNvPr id="493" name="矩形 49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494" name="矩形 49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95" name="直線接點 494"/>
          <p:cNvCxnSpPr>
            <a:endCxn id="493" idx="1"/>
          </p:cNvCxnSpPr>
          <p:nvPr/>
        </p:nvCxnSpPr>
        <p:spPr>
          <a:xfrm>
            <a:off x="2071696" y="6196495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6" name="群組 495"/>
          <p:cNvGrpSpPr/>
          <p:nvPr/>
        </p:nvGrpSpPr>
        <p:grpSpPr>
          <a:xfrm>
            <a:off x="4646380" y="6066077"/>
            <a:ext cx="594968" cy="260829"/>
            <a:chOff x="592873" y="1660180"/>
            <a:chExt cx="291377" cy="228600"/>
          </a:xfrm>
          <a:solidFill>
            <a:srgbClr val="00B050"/>
          </a:solidFill>
        </p:grpSpPr>
        <p:sp>
          <p:nvSpPr>
            <p:cNvPr id="497" name="矩形 49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498" name="矩形 49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99" name="直線接點 498"/>
          <p:cNvCxnSpPr>
            <a:endCxn id="497" idx="1"/>
          </p:cNvCxnSpPr>
          <p:nvPr/>
        </p:nvCxnSpPr>
        <p:spPr>
          <a:xfrm>
            <a:off x="4460367" y="6196492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04" name="群組 503"/>
          <p:cNvGrpSpPr/>
          <p:nvPr/>
        </p:nvGrpSpPr>
        <p:grpSpPr>
          <a:xfrm>
            <a:off x="6225311" y="6066081"/>
            <a:ext cx="594968" cy="260829"/>
            <a:chOff x="592873" y="1660180"/>
            <a:chExt cx="291377" cy="228600"/>
          </a:xfrm>
          <a:solidFill>
            <a:srgbClr val="00B050"/>
          </a:solidFill>
        </p:grpSpPr>
        <p:sp>
          <p:nvSpPr>
            <p:cNvPr id="505" name="矩形 50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506" name="矩形 50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507" name="直線接點 506"/>
          <p:cNvCxnSpPr>
            <a:endCxn id="505" idx="1"/>
          </p:cNvCxnSpPr>
          <p:nvPr/>
        </p:nvCxnSpPr>
        <p:spPr>
          <a:xfrm>
            <a:off x="6039298" y="6196496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08" name="群組 507"/>
          <p:cNvGrpSpPr/>
          <p:nvPr/>
        </p:nvGrpSpPr>
        <p:grpSpPr>
          <a:xfrm>
            <a:off x="5422603" y="6066082"/>
            <a:ext cx="594968" cy="260829"/>
            <a:chOff x="592873" y="1660180"/>
            <a:chExt cx="291377" cy="228600"/>
          </a:xfrm>
          <a:solidFill>
            <a:srgbClr val="00B050"/>
          </a:solidFill>
        </p:grpSpPr>
        <p:sp>
          <p:nvSpPr>
            <p:cNvPr id="509" name="矩形 50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510" name="矩形 50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511" name="直線接點 510"/>
          <p:cNvCxnSpPr>
            <a:endCxn id="509" idx="1"/>
          </p:cNvCxnSpPr>
          <p:nvPr/>
        </p:nvCxnSpPr>
        <p:spPr>
          <a:xfrm>
            <a:off x="5236590" y="6196497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71" name="群組 670"/>
          <p:cNvGrpSpPr/>
          <p:nvPr/>
        </p:nvGrpSpPr>
        <p:grpSpPr>
          <a:xfrm>
            <a:off x="6302126" y="4867233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672" name="矩形 671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673" name="矩形 67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674" name="直線接點 673"/>
          <p:cNvCxnSpPr>
            <a:stCxn id="478" idx="3"/>
            <a:endCxn id="672" idx="1"/>
          </p:cNvCxnSpPr>
          <p:nvPr/>
        </p:nvCxnSpPr>
        <p:spPr>
          <a:xfrm>
            <a:off x="6075449" y="4997644"/>
            <a:ext cx="226677" cy="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3" name="群組 372"/>
          <p:cNvGrpSpPr/>
          <p:nvPr/>
        </p:nvGrpSpPr>
        <p:grpSpPr>
          <a:xfrm>
            <a:off x="3860176" y="5666463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74" name="矩形 373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76" name="直線接點 375"/>
          <p:cNvCxnSpPr>
            <a:endCxn id="374" idx="1"/>
          </p:cNvCxnSpPr>
          <p:nvPr/>
        </p:nvCxnSpPr>
        <p:spPr>
          <a:xfrm>
            <a:off x="3674163" y="5796878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7" name="群組 376"/>
          <p:cNvGrpSpPr/>
          <p:nvPr/>
        </p:nvGrpSpPr>
        <p:grpSpPr>
          <a:xfrm>
            <a:off x="3068938" y="5666464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78" name="矩形 377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80" name="直線接點 379"/>
          <p:cNvCxnSpPr>
            <a:endCxn id="378" idx="1"/>
          </p:cNvCxnSpPr>
          <p:nvPr/>
        </p:nvCxnSpPr>
        <p:spPr>
          <a:xfrm>
            <a:off x="2882925" y="5796879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1" name="群組 380"/>
          <p:cNvGrpSpPr/>
          <p:nvPr/>
        </p:nvGrpSpPr>
        <p:grpSpPr>
          <a:xfrm>
            <a:off x="2266230" y="5666465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82" name="矩形 381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84" name="直線接點 383"/>
          <p:cNvCxnSpPr>
            <a:endCxn id="382" idx="1"/>
          </p:cNvCxnSpPr>
          <p:nvPr/>
        </p:nvCxnSpPr>
        <p:spPr>
          <a:xfrm>
            <a:off x="2080217" y="5796880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5" name="群組 384"/>
          <p:cNvGrpSpPr/>
          <p:nvPr/>
        </p:nvGrpSpPr>
        <p:grpSpPr>
          <a:xfrm>
            <a:off x="4654901" y="5666462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86" name="矩形 385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88" name="直線接點 387"/>
          <p:cNvCxnSpPr>
            <a:endCxn id="386" idx="1"/>
          </p:cNvCxnSpPr>
          <p:nvPr/>
        </p:nvCxnSpPr>
        <p:spPr>
          <a:xfrm>
            <a:off x="4468888" y="5796877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9" name="群組 388"/>
          <p:cNvGrpSpPr/>
          <p:nvPr/>
        </p:nvGrpSpPr>
        <p:grpSpPr>
          <a:xfrm>
            <a:off x="6233832" y="5666466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90" name="矩形 389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91" name="矩形 390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92" name="直線接點 391"/>
          <p:cNvCxnSpPr>
            <a:endCxn id="390" idx="1"/>
          </p:cNvCxnSpPr>
          <p:nvPr/>
        </p:nvCxnSpPr>
        <p:spPr>
          <a:xfrm>
            <a:off x="6047819" y="5796881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93" name="群組 392"/>
          <p:cNvGrpSpPr/>
          <p:nvPr/>
        </p:nvGrpSpPr>
        <p:grpSpPr>
          <a:xfrm>
            <a:off x="5431124" y="5666467"/>
            <a:ext cx="594968" cy="260829"/>
            <a:chOff x="592873" y="1660180"/>
            <a:chExt cx="291377" cy="228600"/>
          </a:xfrm>
          <a:solidFill>
            <a:schemeClr val="accent2">
              <a:lumMod val="75000"/>
            </a:schemeClr>
          </a:solidFill>
        </p:grpSpPr>
        <p:sp>
          <p:nvSpPr>
            <p:cNvPr id="394" name="矩形 393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95" name="矩形 394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96" name="直線接點 395"/>
          <p:cNvCxnSpPr>
            <a:endCxn id="394" idx="1"/>
          </p:cNvCxnSpPr>
          <p:nvPr/>
        </p:nvCxnSpPr>
        <p:spPr>
          <a:xfrm>
            <a:off x="5245111" y="5796882"/>
            <a:ext cx="186013" cy="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6" name="橢圓 545"/>
          <p:cNvSpPr/>
          <p:nvPr/>
        </p:nvSpPr>
        <p:spPr>
          <a:xfrm>
            <a:off x="1318414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1</a:t>
            </a:r>
            <a:endParaRPr lang="zh-TW" altLang="en-US" sz="1800" dirty="0"/>
          </a:p>
        </p:txBody>
      </p:sp>
      <p:sp>
        <p:nvSpPr>
          <p:cNvPr id="547" name="橢圓 546"/>
          <p:cNvSpPr/>
          <p:nvPr/>
        </p:nvSpPr>
        <p:spPr>
          <a:xfrm>
            <a:off x="2213371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2</a:t>
            </a:r>
            <a:endParaRPr lang="zh-TW" altLang="en-US" sz="1800" dirty="0"/>
          </a:p>
        </p:txBody>
      </p:sp>
      <p:sp>
        <p:nvSpPr>
          <p:cNvPr id="548" name="橢圓 547"/>
          <p:cNvSpPr/>
          <p:nvPr/>
        </p:nvSpPr>
        <p:spPr>
          <a:xfrm>
            <a:off x="3108328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3</a:t>
            </a:r>
            <a:endParaRPr lang="zh-TW" altLang="en-US" sz="1800" dirty="0"/>
          </a:p>
        </p:txBody>
      </p:sp>
      <p:sp>
        <p:nvSpPr>
          <p:cNvPr id="549" name="橢圓 548"/>
          <p:cNvSpPr/>
          <p:nvPr/>
        </p:nvSpPr>
        <p:spPr>
          <a:xfrm>
            <a:off x="4003285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4</a:t>
            </a:r>
            <a:endParaRPr lang="zh-TW" altLang="en-US" sz="1800" dirty="0"/>
          </a:p>
        </p:txBody>
      </p:sp>
      <p:sp>
        <p:nvSpPr>
          <p:cNvPr id="550" name="橢圓 549"/>
          <p:cNvSpPr/>
          <p:nvPr/>
        </p:nvSpPr>
        <p:spPr>
          <a:xfrm>
            <a:off x="4898242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5</a:t>
            </a:r>
            <a:endParaRPr lang="zh-TW" altLang="en-US" sz="1800" dirty="0"/>
          </a:p>
        </p:txBody>
      </p:sp>
      <p:sp>
        <p:nvSpPr>
          <p:cNvPr id="551" name="橢圓 550"/>
          <p:cNvSpPr/>
          <p:nvPr/>
        </p:nvSpPr>
        <p:spPr>
          <a:xfrm>
            <a:off x="5793199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6</a:t>
            </a:r>
            <a:endParaRPr lang="zh-TW" altLang="en-US" sz="1800" dirty="0"/>
          </a:p>
        </p:txBody>
      </p:sp>
      <p:sp>
        <p:nvSpPr>
          <p:cNvPr id="552" name="橢圓 551"/>
          <p:cNvSpPr/>
          <p:nvPr/>
        </p:nvSpPr>
        <p:spPr>
          <a:xfrm>
            <a:off x="6688156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7</a:t>
            </a:r>
            <a:endParaRPr lang="zh-TW" altLang="en-US" sz="1800" dirty="0"/>
          </a:p>
        </p:txBody>
      </p:sp>
      <p:cxnSp>
        <p:nvCxnSpPr>
          <p:cNvPr id="553" name="直線單箭頭接點 552"/>
          <p:cNvCxnSpPr>
            <a:stCxn id="546" idx="6"/>
            <a:endCxn id="547" idx="2"/>
          </p:cNvCxnSpPr>
          <p:nvPr/>
        </p:nvCxnSpPr>
        <p:spPr>
          <a:xfrm>
            <a:off x="1577000" y="1661644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弧形 553"/>
          <p:cNvSpPr/>
          <p:nvPr/>
        </p:nvSpPr>
        <p:spPr>
          <a:xfrm>
            <a:off x="2388456" y="1179292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5" name="橢圓 554"/>
          <p:cNvSpPr/>
          <p:nvPr/>
        </p:nvSpPr>
        <p:spPr>
          <a:xfrm>
            <a:off x="7583110" y="1517628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8</a:t>
            </a:r>
            <a:endParaRPr lang="zh-TW" altLang="en-US" sz="1800" dirty="0"/>
          </a:p>
        </p:txBody>
      </p:sp>
      <p:sp>
        <p:nvSpPr>
          <p:cNvPr id="556" name="弧形 555"/>
          <p:cNvSpPr/>
          <p:nvPr/>
        </p:nvSpPr>
        <p:spPr>
          <a:xfrm>
            <a:off x="3249047" y="1179292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7" name="弧形 556"/>
          <p:cNvSpPr/>
          <p:nvPr/>
        </p:nvSpPr>
        <p:spPr>
          <a:xfrm flipH="1" flipV="1">
            <a:off x="1470560" y="1492476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8" name="弧形 557"/>
          <p:cNvSpPr/>
          <p:nvPr/>
        </p:nvSpPr>
        <p:spPr>
          <a:xfrm flipH="1" flipV="1">
            <a:off x="5965268" y="1517628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9" name="直線單箭頭接點 558"/>
          <p:cNvCxnSpPr>
            <a:stCxn id="549" idx="6"/>
            <a:endCxn id="550" idx="2"/>
          </p:cNvCxnSpPr>
          <p:nvPr/>
        </p:nvCxnSpPr>
        <p:spPr>
          <a:xfrm>
            <a:off x="4261871" y="1661644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單箭頭接點 559"/>
          <p:cNvCxnSpPr>
            <a:stCxn id="550" idx="6"/>
            <a:endCxn id="551" idx="2"/>
          </p:cNvCxnSpPr>
          <p:nvPr/>
        </p:nvCxnSpPr>
        <p:spPr>
          <a:xfrm>
            <a:off x="5156828" y="1661644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單箭頭接點 560"/>
          <p:cNvCxnSpPr>
            <a:stCxn id="551" idx="6"/>
            <a:endCxn id="552" idx="2"/>
          </p:cNvCxnSpPr>
          <p:nvPr/>
        </p:nvCxnSpPr>
        <p:spPr>
          <a:xfrm>
            <a:off x="6051785" y="1661644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單箭頭接點 561"/>
          <p:cNvCxnSpPr>
            <a:stCxn id="552" idx="6"/>
            <a:endCxn id="555" idx="2"/>
          </p:cNvCxnSpPr>
          <p:nvPr/>
        </p:nvCxnSpPr>
        <p:spPr>
          <a:xfrm>
            <a:off x="6946742" y="1661644"/>
            <a:ext cx="6363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弧形 562"/>
          <p:cNvSpPr/>
          <p:nvPr/>
        </p:nvSpPr>
        <p:spPr>
          <a:xfrm>
            <a:off x="2374503" y="922700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4" name="弧形 563"/>
          <p:cNvSpPr/>
          <p:nvPr/>
        </p:nvSpPr>
        <p:spPr>
          <a:xfrm>
            <a:off x="4155975" y="947852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5" name="弧形 564"/>
          <p:cNvSpPr/>
          <p:nvPr/>
        </p:nvSpPr>
        <p:spPr>
          <a:xfrm>
            <a:off x="5070855" y="932019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6" name="弧形 565"/>
          <p:cNvSpPr/>
          <p:nvPr/>
        </p:nvSpPr>
        <p:spPr>
          <a:xfrm flipH="1" flipV="1">
            <a:off x="3261018" y="1261036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7" name="直線單箭頭接點 566"/>
          <p:cNvCxnSpPr>
            <a:stCxn id="548" idx="2"/>
            <a:endCxn id="547" idx="6"/>
          </p:cNvCxnSpPr>
          <p:nvPr/>
        </p:nvCxnSpPr>
        <p:spPr>
          <a:xfrm flipH="1">
            <a:off x="2471957" y="1661644"/>
            <a:ext cx="636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文字方塊 567"/>
          <p:cNvSpPr txBox="1"/>
          <p:nvPr/>
        </p:nvSpPr>
        <p:spPr>
          <a:xfrm>
            <a:off x="1745945" y="13179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69" name="文字方塊 568"/>
          <p:cNvSpPr txBox="1"/>
          <p:nvPr/>
        </p:nvSpPr>
        <p:spPr>
          <a:xfrm>
            <a:off x="3582433" y="59346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70" name="文字方塊 569"/>
          <p:cNvSpPr txBox="1"/>
          <p:nvPr/>
        </p:nvSpPr>
        <p:spPr>
          <a:xfrm>
            <a:off x="3131992" y="9227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71" name="文字方塊 570"/>
          <p:cNvSpPr txBox="1"/>
          <p:nvPr/>
        </p:nvSpPr>
        <p:spPr>
          <a:xfrm>
            <a:off x="3963391" y="9227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72" name="文字方塊 571"/>
          <p:cNvSpPr txBox="1"/>
          <p:nvPr/>
        </p:nvSpPr>
        <p:spPr>
          <a:xfrm>
            <a:off x="4430816" y="13179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73" name="文字方塊 572"/>
          <p:cNvSpPr txBox="1"/>
          <p:nvPr/>
        </p:nvSpPr>
        <p:spPr>
          <a:xfrm>
            <a:off x="5184136" y="6092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74" name="文字方塊 573"/>
          <p:cNvSpPr txBox="1"/>
          <p:nvPr/>
        </p:nvSpPr>
        <p:spPr>
          <a:xfrm>
            <a:off x="5324791" y="13179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75" name="文字方塊 574"/>
          <p:cNvSpPr txBox="1"/>
          <p:nvPr/>
        </p:nvSpPr>
        <p:spPr>
          <a:xfrm>
            <a:off x="6220730" y="13179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76" name="文字方塊 575"/>
          <p:cNvSpPr txBox="1"/>
          <p:nvPr/>
        </p:nvSpPr>
        <p:spPr>
          <a:xfrm>
            <a:off x="7115686" y="131797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77" name="文字方塊 576"/>
          <p:cNvSpPr txBox="1"/>
          <p:nvPr/>
        </p:nvSpPr>
        <p:spPr>
          <a:xfrm>
            <a:off x="6361385" y="6092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78" name="文字方塊 577"/>
          <p:cNvSpPr txBox="1"/>
          <p:nvPr/>
        </p:nvSpPr>
        <p:spPr>
          <a:xfrm>
            <a:off x="2193424" y="212269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79" name="文字方塊 578"/>
          <p:cNvSpPr txBox="1"/>
          <p:nvPr/>
        </p:nvSpPr>
        <p:spPr>
          <a:xfrm>
            <a:off x="6699558" y="214399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80" name="文字方塊 579"/>
          <p:cNvSpPr txBox="1"/>
          <p:nvPr/>
        </p:nvSpPr>
        <p:spPr>
          <a:xfrm>
            <a:off x="2668416" y="165652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81" name="弧形 580"/>
          <p:cNvSpPr/>
          <p:nvPr/>
        </p:nvSpPr>
        <p:spPr>
          <a:xfrm>
            <a:off x="1454942" y="891989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2" name="弧形 581"/>
          <p:cNvSpPr/>
          <p:nvPr/>
        </p:nvSpPr>
        <p:spPr>
          <a:xfrm>
            <a:off x="1449637" y="735520"/>
            <a:ext cx="3575968" cy="1399739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3" name="直線單箭頭接點 582"/>
          <p:cNvCxnSpPr>
            <a:stCxn id="548" idx="6"/>
            <a:endCxn id="549" idx="2"/>
          </p:cNvCxnSpPr>
          <p:nvPr/>
        </p:nvCxnSpPr>
        <p:spPr>
          <a:xfrm>
            <a:off x="3366914" y="1661644"/>
            <a:ext cx="636371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文字方塊 583"/>
          <p:cNvSpPr txBox="1"/>
          <p:nvPr/>
        </p:nvSpPr>
        <p:spPr>
          <a:xfrm>
            <a:off x="4442515" y="239032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85" name="弧形 584"/>
          <p:cNvSpPr/>
          <p:nvPr/>
        </p:nvSpPr>
        <p:spPr>
          <a:xfrm flipH="1" flipV="1">
            <a:off x="1459214" y="819029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6" name="弧形 585"/>
          <p:cNvSpPr/>
          <p:nvPr/>
        </p:nvSpPr>
        <p:spPr>
          <a:xfrm flipH="1" flipV="1">
            <a:off x="2325551" y="899728"/>
            <a:ext cx="3574159" cy="182093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7" name="弧形 586"/>
          <p:cNvSpPr/>
          <p:nvPr/>
        </p:nvSpPr>
        <p:spPr>
          <a:xfrm flipH="1" flipV="1">
            <a:off x="4198207" y="1497013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8" name="弧形 587"/>
          <p:cNvSpPr/>
          <p:nvPr/>
        </p:nvSpPr>
        <p:spPr>
          <a:xfrm flipH="1" flipV="1">
            <a:off x="5035977" y="1548832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9" name="弧形 588"/>
          <p:cNvSpPr/>
          <p:nvPr/>
        </p:nvSpPr>
        <p:spPr>
          <a:xfrm>
            <a:off x="1378198" y="412603"/>
            <a:ext cx="5429179" cy="2210050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0" name="弧形 589"/>
          <p:cNvSpPr/>
          <p:nvPr/>
        </p:nvSpPr>
        <p:spPr>
          <a:xfrm>
            <a:off x="2354090" y="546342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1" name="弧形 590"/>
          <p:cNvSpPr/>
          <p:nvPr/>
        </p:nvSpPr>
        <p:spPr>
          <a:xfrm>
            <a:off x="3244776" y="735520"/>
            <a:ext cx="3574159" cy="16650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2" name="弧形 591"/>
          <p:cNvSpPr/>
          <p:nvPr/>
        </p:nvSpPr>
        <p:spPr>
          <a:xfrm>
            <a:off x="1428289" y="529855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3" name="弧形 592"/>
          <p:cNvSpPr/>
          <p:nvPr/>
        </p:nvSpPr>
        <p:spPr>
          <a:xfrm>
            <a:off x="1411082" y="287574"/>
            <a:ext cx="6321248" cy="227202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4" name="弧形 593"/>
          <p:cNvSpPr/>
          <p:nvPr/>
        </p:nvSpPr>
        <p:spPr>
          <a:xfrm>
            <a:off x="2384308" y="396770"/>
            <a:ext cx="5429179" cy="2210050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5" name="弧形 594"/>
          <p:cNvSpPr/>
          <p:nvPr/>
        </p:nvSpPr>
        <p:spPr>
          <a:xfrm>
            <a:off x="2367872" y="735519"/>
            <a:ext cx="3574159" cy="1558779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6" name="弧形 595"/>
          <p:cNvSpPr/>
          <p:nvPr/>
        </p:nvSpPr>
        <p:spPr>
          <a:xfrm>
            <a:off x="3250864" y="946710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7" name="弧形 596"/>
          <p:cNvSpPr/>
          <p:nvPr/>
        </p:nvSpPr>
        <p:spPr>
          <a:xfrm>
            <a:off x="3254237" y="475134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8" name="弧形 597"/>
          <p:cNvSpPr/>
          <p:nvPr/>
        </p:nvSpPr>
        <p:spPr>
          <a:xfrm>
            <a:off x="4169186" y="1173641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9" name="弧形 598"/>
          <p:cNvSpPr/>
          <p:nvPr/>
        </p:nvSpPr>
        <p:spPr>
          <a:xfrm>
            <a:off x="4163281" y="769941"/>
            <a:ext cx="3575968" cy="1399739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0" name="弧形 599"/>
          <p:cNvSpPr/>
          <p:nvPr/>
        </p:nvSpPr>
        <p:spPr>
          <a:xfrm>
            <a:off x="5965269" y="1165403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1" name="弧形 600"/>
          <p:cNvSpPr/>
          <p:nvPr/>
        </p:nvSpPr>
        <p:spPr>
          <a:xfrm>
            <a:off x="1481986" y="1163968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2" name="弧形 601"/>
          <p:cNvSpPr/>
          <p:nvPr/>
        </p:nvSpPr>
        <p:spPr>
          <a:xfrm flipH="1" flipV="1">
            <a:off x="6869234" y="1568647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3" name="弧形 602"/>
          <p:cNvSpPr/>
          <p:nvPr/>
        </p:nvSpPr>
        <p:spPr>
          <a:xfrm>
            <a:off x="2411079" y="1321219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4" name="弧形 603"/>
          <p:cNvSpPr/>
          <p:nvPr/>
        </p:nvSpPr>
        <p:spPr>
          <a:xfrm flipH="1" flipV="1">
            <a:off x="1480005" y="1261036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5" name="弧形 604"/>
          <p:cNvSpPr/>
          <p:nvPr/>
        </p:nvSpPr>
        <p:spPr>
          <a:xfrm flipH="1" flipV="1">
            <a:off x="2390987" y="1518803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6" name="弧形 605"/>
          <p:cNvSpPr/>
          <p:nvPr/>
        </p:nvSpPr>
        <p:spPr>
          <a:xfrm flipH="1" flipV="1">
            <a:off x="3317428" y="1582536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7" name="弧形 606"/>
          <p:cNvSpPr/>
          <p:nvPr/>
        </p:nvSpPr>
        <p:spPr>
          <a:xfrm flipH="1" flipV="1">
            <a:off x="2384265" y="1262211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8" name="弧形 607"/>
          <p:cNvSpPr/>
          <p:nvPr/>
        </p:nvSpPr>
        <p:spPr>
          <a:xfrm flipH="1" flipV="1">
            <a:off x="3361377" y="1477152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9" name="弧形 608"/>
          <p:cNvSpPr/>
          <p:nvPr/>
        </p:nvSpPr>
        <p:spPr>
          <a:xfrm flipH="1" flipV="1">
            <a:off x="4222981" y="1535712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0" name="弧形 609"/>
          <p:cNvSpPr/>
          <p:nvPr/>
        </p:nvSpPr>
        <p:spPr>
          <a:xfrm flipH="1" flipV="1">
            <a:off x="1428289" y="1030807"/>
            <a:ext cx="3574159" cy="1558779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1" name="弧形 610"/>
          <p:cNvSpPr/>
          <p:nvPr/>
        </p:nvSpPr>
        <p:spPr>
          <a:xfrm>
            <a:off x="5070855" y="1163968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2" name="弧形 611"/>
          <p:cNvSpPr/>
          <p:nvPr/>
        </p:nvSpPr>
        <p:spPr>
          <a:xfrm flipH="1" flipV="1">
            <a:off x="1432125" y="663995"/>
            <a:ext cx="6321248" cy="227202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3" name="弧形 612"/>
          <p:cNvSpPr/>
          <p:nvPr/>
        </p:nvSpPr>
        <p:spPr>
          <a:xfrm flipH="1" flipV="1">
            <a:off x="2363895" y="685311"/>
            <a:ext cx="5429179" cy="2210050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4" name="弧形 613"/>
          <p:cNvSpPr/>
          <p:nvPr/>
        </p:nvSpPr>
        <p:spPr>
          <a:xfrm flipH="1" flipV="1">
            <a:off x="3237621" y="834938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5" name="弧形 614"/>
          <p:cNvSpPr/>
          <p:nvPr/>
        </p:nvSpPr>
        <p:spPr>
          <a:xfrm flipH="1" flipV="1">
            <a:off x="4131260" y="1125933"/>
            <a:ext cx="3575968" cy="1399739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6" name="弧形 615"/>
          <p:cNvSpPr/>
          <p:nvPr/>
        </p:nvSpPr>
        <p:spPr>
          <a:xfrm flipH="1" flipV="1">
            <a:off x="5102118" y="1197690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7" name="弧形 616"/>
          <p:cNvSpPr/>
          <p:nvPr/>
        </p:nvSpPr>
        <p:spPr>
          <a:xfrm flipH="1" flipV="1">
            <a:off x="1566036" y="1632339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8" name="弧形 617"/>
          <p:cNvSpPr/>
          <p:nvPr/>
        </p:nvSpPr>
        <p:spPr>
          <a:xfrm flipH="1" flipV="1">
            <a:off x="1398040" y="663995"/>
            <a:ext cx="5429179" cy="2210050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9" name="弧形 618"/>
          <p:cNvSpPr/>
          <p:nvPr/>
        </p:nvSpPr>
        <p:spPr>
          <a:xfrm flipH="1" flipV="1">
            <a:off x="3250864" y="889539"/>
            <a:ext cx="3574159" cy="1820938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0" name="弧形 619"/>
          <p:cNvSpPr/>
          <p:nvPr/>
        </p:nvSpPr>
        <p:spPr>
          <a:xfrm flipH="1" flipV="1">
            <a:off x="2296096" y="803705"/>
            <a:ext cx="4492051" cy="1973262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1" name="弧形 620"/>
          <p:cNvSpPr/>
          <p:nvPr/>
        </p:nvSpPr>
        <p:spPr>
          <a:xfrm flipH="1" flipV="1">
            <a:off x="4235180" y="1240421"/>
            <a:ext cx="2661474" cy="1139552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2" name="弧形 621"/>
          <p:cNvSpPr/>
          <p:nvPr/>
        </p:nvSpPr>
        <p:spPr>
          <a:xfrm flipH="1" flipV="1">
            <a:off x="5120200" y="1531329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3" name="弧形 622"/>
          <p:cNvSpPr/>
          <p:nvPr/>
        </p:nvSpPr>
        <p:spPr>
          <a:xfrm flipH="1" flipV="1">
            <a:off x="6015496" y="1555848"/>
            <a:ext cx="822420" cy="446247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/>
          <p:cNvSpPr txBox="1"/>
          <p:nvPr/>
        </p:nvSpPr>
        <p:spPr>
          <a:xfrm>
            <a:off x="165285" y="2376252"/>
            <a:ext cx="2768707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triple comparisons = 42</a:t>
            </a:r>
          </a:p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fill-ins = 6</a:t>
            </a:r>
          </a:p>
        </p:txBody>
      </p:sp>
    </p:spTree>
    <p:extLst>
      <p:ext uri="{BB962C8B-B14F-4D97-AF65-F5344CB8AC3E}">
        <p14:creationId xmlns:p14="http://schemas.microsoft.com/office/powerpoint/2010/main" val="123242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字方塊 82"/>
          <p:cNvSpPr txBox="1"/>
          <p:nvPr/>
        </p:nvSpPr>
        <p:spPr>
          <a:xfrm>
            <a:off x="323528" y="123389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 of nodes = 8</a:t>
            </a:r>
            <a:endParaRPr lang="zh-TW" altLang="en-US" sz="20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23528" y="1668936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 of arcs = 13</a:t>
            </a:r>
            <a:endParaRPr lang="zh-TW" altLang="en-US" sz="20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47246" y="2863957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u="sng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Adjacency List</a:t>
            </a:r>
            <a:endParaRPr lang="zh-TW" altLang="en-US" sz="1600" u="sng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332652" y="3274561"/>
            <a:ext cx="2962921" cy="3058142"/>
            <a:chOff x="332652" y="3274561"/>
            <a:chExt cx="2962921" cy="3058142"/>
          </a:xfrm>
        </p:grpSpPr>
        <p:sp>
          <p:nvSpPr>
            <p:cNvPr id="101" name="矩形 100"/>
            <p:cNvSpPr/>
            <p:nvPr/>
          </p:nvSpPr>
          <p:spPr>
            <a:xfrm>
              <a:off x="1113632" y="3274562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41014" y="3274562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32652" y="3274562"/>
              <a:ext cx="227380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560033" y="3274562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  <p:grpSp>
          <p:nvGrpSpPr>
            <p:cNvPr id="106" name="群組 105"/>
            <p:cNvGrpSpPr/>
            <p:nvPr/>
          </p:nvGrpSpPr>
          <p:grpSpPr>
            <a:xfrm>
              <a:off x="1113632" y="3674179"/>
              <a:ext cx="594968" cy="260829"/>
              <a:chOff x="592873" y="1660180"/>
              <a:chExt cx="291377" cy="228600"/>
            </a:xfrm>
          </p:grpSpPr>
          <p:sp>
            <p:nvSpPr>
              <p:cNvPr id="200" name="矩形 199"/>
              <p:cNvSpPr/>
              <p:nvPr/>
            </p:nvSpPr>
            <p:spPr>
              <a:xfrm>
                <a:off x="592873" y="1660180"/>
                <a:ext cx="111357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5</a:t>
                </a:r>
                <a:endParaRPr lang="zh-TW" altLang="en-US" sz="1200" b="1" dirty="0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3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1113632" y="4073795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1341014" y="4073795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grpSp>
          <p:nvGrpSpPr>
            <p:cNvPr id="113" name="群組 112"/>
            <p:cNvGrpSpPr/>
            <p:nvPr/>
          </p:nvGrpSpPr>
          <p:grpSpPr>
            <a:xfrm>
              <a:off x="1113632" y="4473410"/>
              <a:ext cx="594968" cy="260829"/>
              <a:chOff x="592873" y="1660180"/>
              <a:chExt cx="291377" cy="228600"/>
            </a:xfrm>
          </p:grpSpPr>
          <p:sp>
            <p:nvSpPr>
              <p:cNvPr id="198" name="矩形 197"/>
              <p:cNvSpPr/>
              <p:nvPr/>
            </p:nvSpPr>
            <p:spPr>
              <a:xfrm>
                <a:off x="592873" y="1660180"/>
                <a:ext cx="111357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2</a:t>
                </a:r>
                <a:endParaRPr lang="zh-TW" altLang="en-US" sz="1200" b="1" dirty="0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6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114" name="群組 113"/>
            <p:cNvGrpSpPr/>
            <p:nvPr/>
          </p:nvGrpSpPr>
          <p:grpSpPr>
            <a:xfrm>
              <a:off x="1113632" y="4873027"/>
              <a:ext cx="594968" cy="260829"/>
              <a:chOff x="592873" y="1660180"/>
              <a:chExt cx="291377" cy="228600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592873" y="1660180"/>
                <a:ext cx="111357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6</a:t>
                </a:r>
                <a:endParaRPr lang="zh-TW" altLang="en-US" sz="1200" b="1" dirty="0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1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115" name="群組 114"/>
            <p:cNvGrpSpPr/>
            <p:nvPr/>
          </p:nvGrpSpPr>
          <p:grpSpPr>
            <a:xfrm>
              <a:off x="1113632" y="5272643"/>
              <a:ext cx="594968" cy="260829"/>
              <a:chOff x="592873" y="1660180"/>
              <a:chExt cx="291377" cy="228600"/>
            </a:xfrm>
          </p:grpSpPr>
          <p:sp>
            <p:nvSpPr>
              <p:cNvPr id="194" name="矩形 193"/>
              <p:cNvSpPr/>
              <p:nvPr/>
            </p:nvSpPr>
            <p:spPr>
              <a:xfrm>
                <a:off x="592873" y="1660180"/>
                <a:ext cx="111357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7</a:t>
                </a:r>
                <a:endParaRPr lang="zh-TW" altLang="en-US" sz="1200" b="1" dirty="0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6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>
              <a:off x="1113632" y="5672260"/>
              <a:ext cx="594968" cy="260829"/>
              <a:chOff x="592873" y="1660180"/>
              <a:chExt cx="291377" cy="228600"/>
            </a:xfrm>
          </p:grpSpPr>
          <p:sp>
            <p:nvSpPr>
              <p:cNvPr id="192" name="矩形 191"/>
              <p:cNvSpPr/>
              <p:nvPr/>
            </p:nvSpPr>
            <p:spPr>
              <a:xfrm>
                <a:off x="592873" y="1660180"/>
                <a:ext cx="111357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3</a:t>
                </a:r>
                <a:endParaRPr lang="zh-TW" altLang="en-US" sz="1200" b="1" dirty="0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3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117" name="群組 116"/>
            <p:cNvGrpSpPr/>
            <p:nvPr/>
          </p:nvGrpSpPr>
          <p:grpSpPr>
            <a:xfrm>
              <a:off x="1113632" y="6071874"/>
              <a:ext cx="594968" cy="260829"/>
              <a:chOff x="592873" y="1660180"/>
              <a:chExt cx="291377" cy="228600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592873" y="1660180"/>
                <a:ext cx="111357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5</a:t>
                </a:r>
                <a:endParaRPr lang="zh-TW" altLang="en-US" sz="1200" b="1" dirty="0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8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>
              <a:off x="332653" y="3674179"/>
              <a:ext cx="594966" cy="260829"/>
              <a:chOff x="592874" y="1660180"/>
              <a:chExt cx="291376" cy="228600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592874" y="1660180"/>
                <a:ext cx="111356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2</a:t>
                </a:r>
                <a:endParaRPr lang="zh-TW" altLang="en-US" sz="1200" b="1" dirty="0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/>
              </a:p>
            </p:txBody>
          </p:sp>
        </p:grpSp>
        <p:grpSp>
          <p:nvGrpSpPr>
            <p:cNvPr id="119" name="群組 118"/>
            <p:cNvGrpSpPr/>
            <p:nvPr/>
          </p:nvGrpSpPr>
          <p:grpSpPr>
            <a:xfrm>
              <a:off x="332653" y="4073795"/>
              <a:ext cx="594966" cy="260829"/>
              <a:chOff x="592874" y="1660180"/>
              <a:chExt cx="291376" cy="228600"/>
            </a:xfrm>
          </p:grpSpPr>
          <p:sp>
            <p:nvSpPr>
              <p:cNvPr id="186" name="矩形 185"/>
              <p:cNvSpPr/>
              <p:nvPr/>
            </p:nvSpPr>
            <p:spPr>
              <a:xfrm>
                <a:off x="592874" y="1660180"/>
                <a:ext cx="111356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3</a:t>
                </a:r>
                <a:endParaRPr lang="zh-TW" altLang="en-US" sz="1200" b="1" dirty="0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/>
              </a:p>
            </p:txBody>
          </p:sp>
        </p:grpSp>
        <p:grpSp>
          <p:nvGrpSpPr>
            <p:cNvPr id="120" name="群組 119"/>
            <p:cNvGrpSpPr/>
            <p:nvPr/>
          </p:nvGrpSpPr>
          <p:grpSpPr>
            <a:xfrm>
              <a:off x="332653" y="4473410"/>
              <a:ext cx="594966" cy="260829"/>
              <a:chOff x="592874" y="1660180"/>
              <a:chExt cx="291376" cy="228600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592874" y="1660180"/>
                <a:ext cx="111356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4</a:t>
                </a:r>
                <a:endParaRPr lang="zh-TW" altLang="en-US" sz="1200" b="1" dirty="0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/>
              </a:p>
            </p:txBody>
          </p:sp>
        </p:grpSp>
        <p:grpSp>
          <p:nvGrpSpPr>
            <p:cNvPr id="121" name="群組 120"/>
            <p:cNvGrpSpPr/>
            <p:nvPr/>
          </p:nvGrpSpPr>
          <p:grpSpPr>
            <a:xfrm>
              <a:off x="332653" y="4873027"/>
              <a:ext cx="594966" cy="260829"/>
              <a:chOff x="592874" y="1660180"/>
              <a:chExt cx="291376" cy="228600"/>
            </a:xfrm>
          </p:grpSpPr>
          <p:sp>
            <p:nvSpPr>
              <p:cNvPr id="182" name="矩形 181"/>
              <p:cNvSpPr/>
              <p:nvPr/>
            </p:nvSpPr>
            <p:spPr>
              <a:xfrm>
                <a:off x="592874" y="1660180"/>
                <a:ext cx="111356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5</a:t>
                </a:r>
                <a:endParaRPr lang="zh-TW" altLang="en-US" sz="1200" b="1" dirty="0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/>
              </a:p>
            </p:txBody>
          </p:sp>
        </p:grpSp>
        <p:grpSp>
          <p:nvGrpSpPr>
            <p:cNvPr id="122" name="群組 121"/>
            <p:cNvGrpSpPr/>
            <p:nvPr/>
          </p:nvGrpSpPr>
          <p:grpSpPr>
            <a:xfrm>
              <a:off x="332653" y="5272643"/>
              <a:ext cx="594966" cy="260829"/>
              <a:chOff x="592874" y="1660180"/>
              <a:chExt cx="291376" cy="228600"/>
            </a:xfrm>
          </p:grpSpPr>
          <p:sp>
            <p:nvSpPr>
              <p:cNvPr id="180" name="矩形 179"/>
              <p:cNvSpPr/>
              <p:nvPr/>
            </p:nvSpPr>
            <p:spPr>
              <a:xfrm>
                <a:off x="592874" y="1660180"/>
                <a:ext cx="111356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6</a:t>
                </a:r>
                <a:endParaRPr lang="zh-TW" altLang="en-US" sz="1200" b="1" dirty="0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/>
              </a:p>
            </p:txBody>
          </p:sp>
        </p:grpSp>
        <p:grpSp>
          <p:nvGrpSpPr>
            <p:cNvPr id="123" name="群組 122"/>
            <p:cNvGrpSpPr/>
            <p:nvPr/>
          </p:nvGrpSpPr>
          <p:grpSpPr>
            <a:xfrm>
              <a:off x="332653" y="5672260"/>
              <a:ext cx="594966" cy="260829"/>
              <a:chOff x="592874" y="1660180"/>
              <a:chExt cx="291376" cy="228600"/>
            </a:xfrm>
          </p:grpSpPr>
          <p:sp>
            <p:nvSpPr>
              <p:cNvPr id="178" name="矩形 177"/>
              <p:cNvSpPr/>
              <p:nvPr/>
            </p:nvSpPr>
            <p:spPr>
              <a:xfrm>
                <a:off x="592874" y="1660180"/>
                <a:ext cx="111356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7</a:t>
                </a:r>
                <a:endParaRPr lang="zh-TW" altLang="en-US" sz="1200" b="1" dirty="0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/>
              </a:p>
            </p:txBody>
          </p:sp>
        </p:grpSp>
        <p:grpSp>
          <p:nvGrpSpPr>
            <p:cNvPr id="124" name="群組 123"/>
            <p:cNvGrpSpPr/>
            <p:nvPr/>
          </p:nvGrpSpPr>
          <p:grpSpPr>
            <a:xfrm>
              <a:off x="332653" y="6071874"/>
              <a:ext cx="594966" cy="260829"/>
              <a:chOff x="592874" y="1660180"/>
              <a:chExt cx="291376" cy="228600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592874" y="1660180"/>
                <a:ext cx="111356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8</a:t>
                </a:r>
                <a:endParaRPr lang="zh-TW" altLang="en-US" sz="1200" b="1" dirty="0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/>
              </a:p>
            </p:txBody>
          </p:sp>
        </p:grpSp>
        <p:grpSp>
          <p:nvGrpSpPr>
            <p:cNvPr id="125" name="群組 124"/>
            <p:cNvGrpSpPr/>
            <p:nvPr/>
          </p:nvGrpSpPr>
          <p:grpSpPr>
            <a:xfrm>
              <a:off x="2700607" y="4473409"/>
              <a:ext cx="594966" cy="260829"/>
              <a:chOff x="592874" y="1660180"/>
              <a:chExt cx="291376" cy="228600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592874" y="1660180"/>
                <a:ext cx="111356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6</a:t>
                </a:r>
                <a:endParaRPr lang="zh-TW" altLang="en-US" sz="1200" b="1" dirty="0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7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128" name="群組 127"/>
            <p:cNvGrpSpPr/>
            <p:nvPr/>
          </p:nvGrpSpPr>
          <p:grpSpPr>
            <a:xfrm>
              <a:off x="1916828" y="4473410"/>
              <a:ext cx="594966" cy="260829"/>
              <a:chOff x="592874" y="1660180"/>
              <a:chExt cx="291376" cy="228600"/>
            </a:xfrm>
          </p:grpSpPr>
          <p:sp>
            <p:nvSpPr>
              <p:cNvPr id="172" name="矩形 171"/>
              <p:cNvSpPr/>
              <p:nvPr/>
            </p:nvSpPr>
            <p:spPr>
              <a:xfrm>
                <a:off x="592874" y="1660180"/>
                <a:ext cx="111356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3</a:t>
                </a:r>
                <a:endParaRPr lang="zh-TW" altLang="en-US" sz="1200" b="1" dirty="0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1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129" name="群組 128"/>
            <p:cNvGrpSpPr/>
            <p:nvPr/>
          </p:nvGrpSpPr>
          <p:grpSpPr>
            <a:xfrm>
              <a:off x="1916826" y="6071873"/>
              <a:ext cx="594966" cy="260829"/>
              <a:chOff x="592874" y="1660180"/>
              <a:chExt cx="291376" cy="228600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592874" y="1660180"/>
                <a:ext cx="111356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7</a:t>
                </a:r>
                <a:endParaRPr lang="zh-TW" altLang="en-US" sz="1200" b="1" dirty="0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5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130" name="群組 129"/>
            <p:cNvGrpSpPr/>
            <p:nvPr/>
          </p:nvGrpSpPr>
          <p:grpSpPr>
            <a:xfrm>
              <a:off x="1916828" y="5272643"/>
              <a:ext cx="594966" cy="260829"/>
              <a:chOff x="592874" y="1660180"/>
              <a:chExt cx="291376" cy="228600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592874" y="1660180"/>
                <a:ext cx="111356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8</a:t>
                </a:r>
                <a:endParaRPr lang="zh-TW" altLang="en-US" sz="1200" b="1" dirty="0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2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cxnSp>
          <p:nvCxnSpPr>
            <p:cNvPr id="132" name="直線接點 131"/>
            <p:cNvCxnSpPr>
              <a:stCxn id="104" idx="3"/>
              <a:endCxn id="101" idx="1"/>
            </p:cNvCxnSpPr>
            <p:nvPr/>
          </p:nvCxnSpPr>
          <p:spPr>
            <a:xfrm>
              <a:off x="927619" y="3404976"/>
              <a:ext cx="1860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>
              <a:stCxn id="189" idx="3"/>
              <a:endCxn id="200" idx="1"/>
            </p:cNvCxnSpPr>
            <p:nvPr/>
          </p:nvCxnSpPr>
          <p:spPr>
            <a:xfrm>
              <a:off x="927619" y="3804593"/>
              <a:ext cx="1860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187" idx="3"/>
              <a:endCxn id="111" idx="1"/>
            </p:cNvCxnSpPr>
            <p:nvPr/>
          </p:nvCxnSpPr>
          <p:spPr>
            <a:xfrm>
              <a:off x="927619" y="4204209"/>
              <a:ext cx="1860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>
              <a:stCxn id="185" idx="3"/>
              <a:endCxn id="198" idx="1"/>
            </p:cNvCxnSpPr>
            <p:nvPr/>
          </p:nvCxnSpPr>
          <p:spPr>
            <a:xfrm>
              <a:off x="927619" y="4603825"/>
              <a:ext cx="1860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183" idx="3"/>
              <a:endCxn id="196" idx="1"/>
            </p:cNvCxnSpPr>
            <p:nvPr/>
          </p:nvCxnSpPr>
          <p:spPr>
            <a:xfrm>
              <a:off x="927619" y="5003441"/>
              <a:ext cx="1860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stCxn id="181" idx="3"/>
              <a:endCxn id="194" idx="1"/>
            </p:cNvCxnSpPr>
            <p:nvPr/>
          </p:nvCxnSpPr>
          <p:spPr>
            <a:xfrm>
              <a:off x="927619" y="5403058"/>
              <a:ext cx="1860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179" idx="3"/>
              <a:endCxn id="192" idx="1"/>
            </p:cNvCxnSpPr>
            <p:nvPr/>
          </p:nvCxnSpPr>
          <p:spPr>
            <a:xfrm>
              <a:off x="927619" y="5802674"/>
              <a:ext cx="1860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>
              <a:stCxn id="177" idx="3"/>
              <a:endCxn id="190" idx="1"/>
            </p:cNvCxnSpPr>
            <p:nvPr/>
          </p:nvCxnSpPr>
          <p:spPr>
            <a:xfrm>
              <a:off x="927619" y="6202289"/>
              <a:ext cx="1860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195" idx="3"/>
              <a:endCxn id="168" idx="1"/>
            </p:cNvCxnSpPr>
            <p:nvPr/>
          </p:nvCxnSpPr>
          <p:spPr>
            <a:xfrm>
              <a:off x="1708600" y="5403058"/>
              <a:ext cx="2082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>
              <a:endCxn id="170" idx="1"/>
            </p:cNvCxnSpPr>
            <p:nvPr/>
          </p:nvCxnSpPr>
          <p:spPr>
            <a:xfrm>
              <a:off x="1708598" y="6202287"/>
              <a:ext cx="2082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199" idx="3"/>
              <a:endCxn id="172" idx="1"/>
            </p:cNvCxnSpPr>
            <p:nvPr/>
          </p:nvCxnSpPr>
          <p:spPr>
            <a:xfrm>
              <a:off x="1708600" y="4603825"/>
              <a:ext cx="2082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>
              <a:endCxn id="174" idx="1"/>
            </p:cNvCxnSpPr>
            <p:nvPr/>
          </p:nvCxnSpPr>
          <p:spPr>
            <a:xfrm>
              <a:off x="2492379" y="4603824"/>
              <a:ext cx="2082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群組 16"/>
            <p:cNvGrpSpPr/>
            <p:nvPr/>
          </p:nvGrpSpPr>
          <p:grpSpPr>
            <a:xfrm>
              <a:off x="1916826" y="3274561"/>
              <a:ext cx="594968" cy="260829"/>
              <a:chOff x="1909463" y="3274561"/>
              <a:chExt cx="594968" cy="260829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1909463" y="3274561"/>
                <a:ext cx="227381" cy="2608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4</a:t>
                </a:r>
                <a:endParaRPr lang="zh-TW" altLang="en-US" sz="1200" b="1" dirty="0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2136845" y="3274561"/>
                <a:ext cx="367586" cy="2608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2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cxnSp>
          <p:nvCxnSpPr>
            <p:cNvPr id="204" name="直線接點 203"/>
            <p:cNvCxnSpPr>
              <a:endCxn id="202" idx="1"/>
            </p:cNvCxnSpPr>
            <p:nvPr/>
          </p:nvCxnSpPr>
          <p:spPr>
            <a:xfrm>
              <a:off x="1723450" y="3404975"/>
              <a:ext cx="19337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2208726" y="1259972"/>
            <a:ext cx="6523282" cy="2043455"/>
            <a:chOff x="2208726" y="1259972"/>
            <a:chExt cx="6523282" cy="2043455"/>
          </a:xfrm>
        </p:grpSpPr>
        <p:grpSp>
          <p:nvGrpSpPr>
            <p:cNvPr id="16" name="群組 15"/>
            <p:cNvGrpSpPr/>
            <p:nvPr/>
          </p:nvGrpSpPr>
          <p:grpSpPr>
            <a:xfrm>
              <a:off x="2208726" y="1259972"/>
              <a:ext cx="6523282" cy="2043455"/>
              <a:chOff x="1115616" y="2836694"/>
              <a:chExt cx="6523282" cy="2043455"/>
            </a:xfrm>
          </p:grpSpPr>
          <p:sp>
            <p:nvSpPr>
              <p:cNvPr id="43" name="橢圓 42"/>
              <p:cNvSpPr/>
              <p:nvPr/>
            </p:nvSpPr>
            <p:spPr>
              <a:xfrm>
                <a:off x="1115616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1</a:t>
                </a:r>
                <a:endParaRPr lang="zh-TW" altLang="en-US" sz="1800" dirty="0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2010573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2</a:t>
                </a:r>
                <a:endParaRPr lang="zh-TW" altLang="en-US" sz="1800" dirty="0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2905530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3</a:t>
                </a:r>
                <a:endParaRPr lang="zh-TW" altLang="en-US" sz="1800" dirty="0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3800487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4</a:t>
                </a:r>
                <a:endParaRPr lang="zh-TW" altLang="en-US" sz="1800" dirty="0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4695444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5</a:t>
                </a:r>
                <a:endParaRPr lang="zh-TW" altLang="en-US" sz="1800" dirty="0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5590401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6</a:t>
                </a:r>
                <a:endParaRPr lang="zh-TW" altLang="en-US" sz="1800" dirty="0"/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6485358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7</a:t>
                </a:r>
                <a:endParaRPr lang="zh-TW" altLang="en-US" sz="1800" dirty="0"/>
              </a:p>
            </p:txBody>
          </p:sp>
          <p:cxnSp>
            <p:nvCxnSpPr>
              <p:cNvPr id="50" name="直線單箭頭接點 49"/>
              <p:cNvCxnSpPr>
                <a:stCxn id="43" idx="6"/>
                <a:endCxn id="44" idx="2"/>
              </p:cNvCxnSpPr>
              <p:nvPr/>
            </p:nvCxnSpPr>
            <p:spPr>
              <a:xfrm>
                <a:off x="1374202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橢圓 51"/>
              <p:cNvSpPr/>
              <p:nvPr/>
            </p:nvSpPr>
            <p:spPr>
              <a:xfrm>
                <a:off x="7380312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8</a:t>
                </a:r>
                <a:endParaRPr lang="zh-TW" altLang="en-US" sz="1800" dirty="0"/>
              </a:p>
            </p:txBody>
          </p:sp>
          <p:sp>
            <p:nvSpPr>
              <p:cNvPr id="53" name="弧形 52"/>
              <p:cNvSpPr/>
              <p:nvPr/>
            </p:nvSpPr>
            <p:spPr>
              <a:xfrm>
                <a:off x="2145056" y="3175248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弧形 53"/>
              <p:cNvSpPr/>
              <p:nvPr/>
            </p:nvSpPr>
            <p:spPr>
              <a:xfrm>
                <a:off x="3952633" y="3306107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弧形 54"/>
              <p:cNvSpPr/>
              <p:nvPr/>
            </p:nvSpPr>
            <p:spPr>
              <a:xfrm>
                <a:off x="5742544" y="330668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6" name="直線單箭頭接點 55"/>
              <p:cNvCxnSpPr>
                <a:stCxn id="47" idx="6"/>
                <a:endCxn id="48" idx="2"/>
              </p:cNvCxnSpPr>
              <p:nvPr/>
            </p:nvCxnSpPr>
            <p:spPr>
              <a:xfrm>
                <a:off x="4954030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/>
              <p:cNvCxnSpPr>
                <a:stCxn id="48" idx="6"/>
                <a:endCxn id="49" idx="2"/>
              </p:cNvCxnSpPr>
              <p:nvPr/>
            </p:nvCxnSpPr>
            <p:spPr>
              <a:xfrm>
                <a:off x="5848987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>
                <a:stCxn id="52" idx="2"/>
                <a:endCxn id="49" idx="6"/>
              </p:cNvCxnSpPr>
              <p:nvPr/>
            </p:nvCxnSpPr>
            <p:spPr>
              <a:xfrm flipH="1">
                <a:off x="6743944" y="3789040"/>
                <a:ext cx="63636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弧形 66"/>
              <p:cNvSpPr/>
              <p:nvPr/>
            </p:nvSpPr>
            <p:spPr>
              <a:xfrm flipH="1" flipV="1">
                <a:off x="4868383" y="3488432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弧形 67"/>
              <p:cNvSpPr/>
              <p:nvPr/>
            </p:nvSpPr>
            <p:spPr>
              <a:xfrm flipH="1" flipV="1">
                <a:off x="2167737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弧形 68"/>
              <p:cNvSpPr/>
              <p:nvPr/>
            </p:nvSpPr>
            <p:spPr>
              <a:xfrm flipH="1" flipV="1">
                <a:off x="1267762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弧形 69"/>
              <p:cNvSpPr/>
              <p:nvPr/>
            </p:nvSpPr>
            <p:spPr>
              <a:xfrm flipH="1" flipV="1">
                <a:off x="3030368" y="3376309"/>
                <a:ext cx="3588738" cy="1165286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1" name="直線單箭頭接點 70"/>
              <p:cNvCxnSpPr>
                <a:stCxn id="46" idx="2"/>
                <a:endCxn id="45" idx="6"/>
              </p:cNvCxnSpPr>
              <p:nvPr/>
            </p:nvCxnSpPr>
            <p:spPr>
              <a:xfrm flipH="1">
                <a:off x="3164116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/>
              <p:cNvSpPr txBox="1"/>
              <p:nvPr/>
            </p:nvSpPr>
            <p:spPr>
              <a:xfrm>
                <a:off x="1437365" y="301092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1543147" y="348843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4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2846516" y="283669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4686923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7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6465411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2002052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846516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4686923" y="4541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6912888" y="429413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8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95" name="文字方塊 94"/>
              <p:cNvSpPr txBox="1"/>
              <p:nvPr/>
            </p:nvSpPr>
            <p:spPr>
              <a:xfrm>
                <a:off x="5122975" y="3450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6017932" y="344756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6912888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3333061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205" name="弧形 204"/>
            <p:cNvSpPr/>
            <p:nvPr/>
          </p:nvSpPr>
          <p:spPr>
            <a:xfrm>
              <a:off x="2360872" y="1624422"/>
              <a:ext cx="2661474" cy="88924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6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 sz="2800" dirty="0"/>
              <a:t>Graphical Floyd-</a:t>
            </a:r>
            <a:r>
              <a:rPr lang="en-US" altLang="zh-TW" sz="2800" dirty="0" err="1"/>
              <a:t>Warshall</a:t>
            </a:r>
            <a:r>
              <a:rPr lang="en-US" altLang="zh-TW" sz="2800" dirty="0"/>
              <a:t> </a:t>
            </a:r>
            <a:r>
              <a:rPr lang="en-US" altLang="zh-TW" sz="2800" dirty="0" err="1"/>
              <a:t>algortihm</a:t>
            </a:r>
            <a:r>
              <a:rPr lang="en-US" altLang="zh-TW" sz="2800" dirty="0"/>
              <a:t> </a:t>
            </a:r>
            <a:br>
              <a:rPr lang="en-US" altLang="zh-TW" sz="2800" dirty="0"/>
            </a:br>
            <a:r>
              <a:rPr lang="en-US" altLang="zh-TW" sz="2800" dirty="0"/>
              <a:t>Case2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4369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/>
          <p:cNvSpPr txBox="1"/>
          <p:nvPr/>
        </p:nvSpPr>
        <p:spPr>
          <a:xfrm>
            <a:off x="452908" y="2335955"/>
            <a:ext cx="264046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triple comparisons = 2</a:t>
            </a:r>
          </a:p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fill-ins = 2</a:t>
            </a:r>
          </a:p>
        </p:txBody>
      </p:sp>
      <p:grpSp>
        <p:nvGrpSpPr>
          <p:cNvPr id="151" name="群組 150"/>
          <p:cNvGrpSpPr/>
          <p:nvPr/>
        </p:nvGrpSpPr>
        <p:grpSpPr>
          <a:xfrm>
            <a:off x="1619672" y="44624"/>
            <a:ext cx="6523282" cy="2043455"/>
            <a:chOff x="2208726" y="1259972"/>
            <a:chExt cx="6523282" cy="2043455"/>
          </a:xfrm>
        </p:grpSpPr>
        <p:grpSp>
          <p:nvGrpSpPr>
            <p:cNvPr id="152" name="群組 151"/>
            <p:cNvGrpSpPr/>
            <p:nvPr/>
          </p:nvGrpSpPr>
          <p:grpSpPr>
            <a:xfrm>
              <a:off x="2208726" y="1259972"/>
              <a:ext cx="6523282" cy="2043455"/>
              <a:chOff x="1115616" y="2836694"/>
              <a:chExt cx="6523282" cy="2043455"/>
            </a:xfrm>
          </p:grpSpPr>
          <p:sp>
            <p:nvSpPr>
              <p:cNvPr id="154" name="橢圓 153"/>
              <p:cNvSpPr/>
              <p:nvPr/>
            </p:nvSpPr>
            <p:spPr>
              <a:xfrm>
                <a:off x="1115616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1</a:t>
                </a:r>
                <a:endParaRPr lang="zh-TW" altLang="en-US" sz="1800" dirty="0"/>
              </a:p>
            </p:txBody>
          </p:sp>
          <p:sp>
            <p:nvSpPr>
              <p:cNvPr id="155" name="橢圓 154"/>
              <p:cNvSpPr/>
              <p:nvPr/>
            </p:nvSpPr>
            <p:spPr>
              <a:xfrm>
                <a:off x="2010573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2</a:t>
                </a:r>
                <a:endParaRPr lang="zh-TW" altLang="en-US" sz="1800" dirty="0"/>
              </a:p>
            </p:txBody>
          </p:sp>
          <p:sp>
            <p:nvSpPr>
              <p:cNvPr id="156" name="橢圓 155"/>
              <p:cNvSpPr/>
              <p:nvPr/>
            </p:nvSpPr>
            <p:spPr>
              <a:xfrm>
                <a:off x="2905530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3</a:t>
                </a:r>
                <a:endParaRPr lang="zh-TW" altLang="en-US" sz="1800" dirty="0"/>
              </a:p>
            </p:txBody>
          </p:sp>
          <p:sp>
            <p:nvSpPr>
              <p:cNvPr id="157" name="橢圓 156"/>
              <p:cNvSpPr/>
              <p:nvPr/>
            </p:nvSpPr>
            <p:spPr>
              <a:xfrm>
                <a:off x="3800487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4</a:t>
                </a:r>
                <a:endParaRPr lang="zh-TW" altLang="en-US" sz="1800" dirty="0"/>
              </a:p>
            </p:txBody>
          </p:sp>
          <p:sp>
            <p:nvSpPr>
              <p:cNvPr id="158" name="橢圓 157"/>
              <p:cNvSpPr/>
              <p:nvPr/>
            </p:nvSpPr>
            <p:spPr>
              <a:xfrm>
                <a:off x="4695444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5</a:t>
                </a:r>
                <a:endParaRPr lang="zh-TW" altLang="en-US" sz="1800" dirty="0"/>
              </a:p>
            </p:txBody>
          </p:sp>
          <p:sp>
            <p:nvSpPr>
              <p:cNvPr id="159" name="橢圓 158"/>
              <p:cNvSpPr/>
              <p:nvPr/>
            </p:nvSpPr>
            <p:spPr>
              <a:xfrm>
                <a:off x="5590401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6</a:t>
                </a:r>
                <a:endParaRPr lang="zh-TW" altLang="en-US" sz="1800" dirty="0"/>
              </a:p>
            </p:txBody>
          </p:sp>
          <p:sp>
            <p:nvSpPr>
              <p:cNvPr id="160" name="橢圓 159"/>
              <p:cNvSpPr/>
              <p:nvPr/>
            </p:nvSpPr>
            <p:spPr>
              <a:xfrm>
                <a:off x="6485358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7</a:t>
                </a:r>
                <a:endParaRPr lang="zh-TW" altLang="en-US" sz="1800" dirty="0"/>
              </a:p>
            </p:txBody>
          </p:sp>
          <p:cxnSp>
            <p:nvCxnSpPr>
              <p:cNvPr id="161" name="直線單箭頭接點 160"/>
              <p:cNvCxnSpPr>
                <a:stCxn id="154" idx="6"/>
                <a:endCxn id="155" idx="2"/>
              </p:cNvCxnSpPr>
              <p:nvPr/>
            </p:nvCxnSpPr>
            <p:spPr>
              <a:xfrm>
                <a:off x="1374202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橢圓 161"/>
              <p:cNvSpPr/>
              <p:nvPr/>
            </p:nvSpPr>
            <p:spPr>
              <a:xfrm>
                <a:off x="7380312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8</a:t>
                </a:r>
                <a:endParaRPr lang="zh-TW" altLang="en-US" sz="1800" dirty="0"/>
              </a:p>
            </p:txBody>
          </p:sp>
          <p:sp>
            <p:nvSpPr>
              <p:cNvPr id="163" name="弧形 162"/>
              <p:cNvSpPr/>
              <p:nvPr/>
            </p:nvSpPr>
            <p:spPr>
              <a:xfrm>
                <a:off x="2145056" y="3175248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弧形 163"/>
              <p:cNvSpPr/>
              <p:nvPr/>
            </p:nvSpPr>
            <p:spPr>
              <a:xfrm>
                <a:off x="3952633" y="3306107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弧形 164"/>
              <p:cNvSpPr/>
              <p:nvPr/>
            </p:nvSpPr>
            <p:spPr>
              <a:xfrm>
                <a:off x="5742544" y="330668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單箭頭接點 165"/>
              <p:cNvCxnSpPr>
                <a:stCxn id="158" idx="6"/>
                <a:endCxn id="159" idx="2"/>
              </p:cNvCxnSpPr>
              <p:nvPr/>
            </p:nvCxnSpPr>
            <p:spPr>
              <a:xfrm>
                <a:off x="4954030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單箭頭接點 166"/>
              <p:cNvCxnSpPr>
                <a:stCxn id="159" idx="6"/>
                <a:endCxn id="160" idx="2"/>
              </p:cNvCxnSpPr>
              <p:nvPr/>
            </p:nvCxnSpPr>
            <p:spPr>
              <a:xfrm>
                <a:off x="5848987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單箭頭接點 167"/>
              <p:cNvCxnSpPr>
                <a:stCxn id="162" idx="2"/>
                <a:endCxn id="160" idx="6"/>
              </p:cNvCxnSpPr>
              <p:nvPr/>
            </p:nvCxnSpPr>
            <p:spPr>
              <a:xfrm flipH="1">
                <a:off x="6743944" y="3789040"/>
                <a:ext cx="63636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弧形 170"/>
              <p:cNvSpPr/>
              <p:nvPr/>
            </p:nvSpPr>
            <p:spPr>
              <a:xfrm flipH="1" flipV="1">
                <a:off x="4868383" y="3488432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弧形 171"/>
              <p:cNvSpPr/>
              <p:nvPr/>
            </p:nvSpPr>
            <p:spPr>
              <a:xfrm flipH="1" flipV="1">
                <a:off x="2167737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弧形 172"/>
              <p:cNvSpPr/>
              <p:nvPr/>
            </p:nvSpPr>
            <p:spPr>
              <a:xfrm flipH="1" flipV="1">
                <a:off x="1267762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弧形 173"/>
              <p:cNvSpPr/>
              <p:nvPr/>
            </p:nvSpPr>
            <p:spPr>
              <a:xfrm flipH="1" flipV="1">
                <a:off x="3030368" y="3376309"/>
                <a:ext cx="3588738" cy="1165286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5" name="直線單箭頭接點 174"/>
              <p:cNvCxnSpPr>
                <a:stCxn id="157" idx="2"/>
                <a:endCxn id="156" idx="6"/>
              </p:cNvCxnSpPr>
              <p:nvPr/>
            </p:nvCxnSpPr>
            <p:spPr>
              <a:xfrm flipH="1">
                <a:off x="3164116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文字方塊 175"/>
              <p:cNvSpPr txBox="1"/>
              <p:nvPr/>
            </p:nvSpPr>
            <p:spPr>
              <a:xfrm>
                <a:off x="1437365" y="301092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7" name="文字方塊 176"/>
              <p:cNvSpPr txBox="1"/>
              <p:nvPr/>
            </p:nvSpPr>
            <p:spPr>
              <a:xfrm>
                <a:off x="1543147" y="348843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4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8" name="文字方塊 177"/>
              <p:cNvSpPr txBox="1"/>
              <p:nvPr/>
            </p:nvSpPr>
            <p:spPr>
              <a:xfrm>
                <a:off x="2846516" y="283669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9" name="文字方塊 178"/>
              <p:cNvSpPr txBox="1"/>
              <p:nvPr/>
            </p:nvSpPr>
            <p:spPr>
              <a:xfrm>
                <a:off x="4686923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7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0" name="文字方塊 179"/>
              <p:cNvSpPr txBox="1"/>
              <p:nvPr/>
            </p:nvSpPr>
            <p:spPr>
              <a:xfrm>
                <a:off x="6465411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1" name="文字方塊 180"/>
              <p:cNvSpPr txBox="1"/>
              <p:nvPr/>
            </p:nvSpPr>
            <p:spPr>
              <a:xfrm>
                <a:off x="2002052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2" name="文字方塊 181"/>
              <p:cNvSpPr txBox="1"/>
              <p:nvPr/>
            </p:nvSpPr>
            <p:spPr>
              <a:xfrm>
                <a:off x="2846516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3" name="文字方塊 182"/>
              <p:cNvSpPr txBox="1"/>
              <p:nvPr/>
            </p:nvSpPr>
            <p:spPr>
              <a:xfrm>
                <a:off x="4686923" y="4541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4" name="文字方塊 183"/>
              <p:cNvSpPr txBox="1"/>
              <p:nvPr/>
            </p:nvSpPr>
            <p:spPr>
              <a:xfrm>
                <a:off x="6912888" y="429413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8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5" name="文字方塊 184"/>
              <p:cNvSpPr txBox="1"/>
              <p:nvPr/>
            </p:nvSpPr>
            <p:spPr>
              <a:xfrm>
                <a:off x="5122975" y="3450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6" name="文字方塊 185"/>
              <p:cNvSpPr txBox="1"/>
              <p:nvPr/>
            </p:nvSpPr>
            <p:spPr>
              <a:xfrm>
                <a:off x="6017932" y="344756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6912888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8" name="文字方塊 187"/>
              <p:cNvSpPr txBox="1"/>
              <p:nvPr/>
            </p:nvSpPr>
            <p:spPr>
              <a:xfrm>
                <a:off x="3333061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53" name="弧形 152"/>
            <p:cNvSpPr/>
            <p:nvPr/>
          </p:nvSpPr>
          <p:spPr>
            <a:xfrm>
              <a:off x="2360872" y="1624422"/>
              <a:ext cx="2661474" cy="88924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237931" y="3179171"/>
            <a:ext cx="594968" cy="260829"/>
            <a:chOff x="1237931" y="3179171"/>
            <a:chExt cx="594968" cy="260829"/>
          </a:xfrm>
        </p:grpSpPr>
        <p:sp>
          <p:nvSpPr>
            <p:cNvPr id="190" name="矩形 189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192" name="矩形 191"/>
          <p:cNvSpPr/>
          <p:nvPr/>
        </p:nvSpPr>
        <p:spPr>
          <a:xfrm>
            <a:off x="456951" y="317917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193" name="矩形 192"/>
          <p:cNvSpPr/>
          <p:nvPr/>
        </p:nvSpPr>
        <p:spPr>
          <a:xfrm>
            <a:off x="684332" y="317917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grpSp>
        <p:nvGrpSpPr>
          <p:cNvPr id="194" name="群組 193"/>
          <p:cNvGrpSpPr/>
          <p:nvPr/>
        </p:nvGrpSpPr>
        <p:grpSpPr>
          <a:xfrm>
            <a:off x="1237931" y="3578788"/>
            <a:ext cx="594968" cy="260829"/>
            <a:chOff x="592873" y="1660180"/>
            <a:chExt cx="291377" cy="228600"/>
          </a:xfrm>
        </p:grpSpPr>
        <p:sp>
          <p:nvSpPr>
            <p:cNvPr id="261" name="矩形 26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237931" y="3978404"/>
            <a:ext cx="594968" cy="260829"/>
            <a:chOff x="1237931" y="3978404"/>
            <a:chExt cx="594968" cy="260829"/>
          </a:xfrm>
        </p:grpSpPr>
        <p:sp>
          <p:nvSpPr>
            <p:cNvPr id="195" name="矩形 194"/>
            <p:cNvSpPr/>
            <p:nvPr/>
          </p:nvSpPr>
          <p:spPr>
            <a:xfrm>
              <a:off x="1237931" y="3978404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65313" y="3978404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1237931" y="4378019"/>
            <a:ext cx="594968" cy="260829"/>
            <a:chOff x="592873" y="1660180"/>
            <a:chExt cx="291377" cy="228600"/>
          </a:xfrm>
        </p:grpSpPr>
        <p:sp>
          <p:nvSpPr>
            <p:cNvPr id="259" name="矩形 25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8" name="群組 197"/>
          <p:cNvGrpSpPr/>
          <p:nvPr/>
        </p:nvGrpSpPr>
        <p:grpSpPr>
          <a:xfrm>
            <a:off x="1237931" y="4777636"/>
            <a:ext cx="594968" cy="260829"/>
            <a:chOff x="592873" y="1660180"/>
            <a:chExt cx="291377" cy="228600"/>
          </a:xfrm>
        </p:grpSpPr>
        <p:sp>
          <p:nvSpPr>
            <p:cNvPr id="257" name="矩形 25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9" name="群組 198"/>
          <p:cNvGrpSpPr/>
          <p:nvPr/>
        </p:nvGrpSpPr>
        <p:grpSpPr>
          <a:xfrm>
            <a:off x="1237931" y="5177252"/>
            <a:ext cx="594968" cy="260829"/>
            <a:chOff x="592873" y="1660180"/>
            <a:chExt cx="291377" cy="228600"/>
          </a:xfrm>
        </p:grpSpPr>
        <p:sp>
          <p:nvSpPr>
            <p:cNvPr id="255" name="矩形 25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0" name="群組 199"/>
          <p:cNvGrpSpPr/>
          <p:nvPr/>
        </p:nvGrpSpPr>
        <p:grpSpPr>
          <a:xfrm>
            <a:off x="1237931" y="5576869"/>
            <a:ext cx="594968" cy="260829"/>
            <a:chOff x="592873" y="1660180"/>
            <a:chExt cx="291377" cy="228600"/>
          </a:xfrm>
        </p:grpSpPr>
        <p:sp>
          <p:nvSpPr>
            <p:cNvPr id="253" name="矩形 25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1" name="群組 200"/>
          <p:cNvGrpSpPr/>
          <p:nvPr/>
        </p:nvGrpSpPr>
        <p:grpSpPr>
          <a:xfrm>
            <a:off x="1237931" y="5976483"/>
            <a:ext cx="594968" cy="260829"/>
            <a:chOff x="592873" y="1660180"/>
            <a:chExt cx="291377" cy="228600"/>
          </a:xfrm>
        </p:grpSpPr>
        <p:sp>
          <p:nvSpPr>
            <p:cNvPr id="251" name="矩形 25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2" name="群組 201"/>
          <p:cNvGrpSpPr/>
          <p:nvPr/>
        </p:nvGrpSpPr>
        <p:grpSpPr>
          <a:xfrm>
            <a:off x="456952" y="3578788"/>
            <a:ext cx="594966" cy="260829"/>
            <a:chOff x="592874" y="1660180"/>
            <a:chExt cx="291376" cy="228600"/>
          </a:xfrm>
        </p:grpSpPr>
        <p:sp>
          <p:nvSpPr>
            <p:cNvPr id="249" name="矩形 24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3" name="群組 202"/>
          <p:cNvGrpSpPr/>
          <p:nvPr/>
        </p:nvGrpSpPr>
        <p:grpSpPr>
          <a:xfrm>
            <a:off x="456952" y="3978404"/>
            <a:ext cx="594966" cy="260829"/>
            <a:chOff x="592874" y="1660180"/>
            <a:chExt cx="291376" cy="228600"/>
          </a:xfrm>
        </p:grpSpPr>
        <p:sp>
          <p:nvSpPr>
            <p:cNvPr id="247" name="矩形 24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4" name="群組 203"/>
          <p:cNvGrpSpPr/>
          <p:nvPr/>
        </p:nvGrpSpPr>
        <p:grpSpPr>
          <a:xfrm>
            <a:off x="456952" y="4378019"/>
            <a:ext cx="594966" cy="260829"/>
            <a:chOff x="592874" y="1660180"/>
            <a:chExt cx="291376" cy="228600"/>
          </a:xfrm>
        </p:grpSpPr>
        <p:sp>
          <p:nvSpPr>
            <p:cNvPr id="245" name="矩形 24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5" name="群組 204"/>
          <p:cNvGrpSpPr/>
          <p:nvPr/>
        </p:nvGrpSpPr>
        <p:grpSpPr>
          <a:xfrm>
            <a:off x="456952" y="4777636"/>
            <a:ext cx="594966" cy="260829"/>
            <a:chOff x="592874" y="1660180"/>
            <a:chExt cx="291376" cy="228600"/>
          </a:xfrm>
        </p:grpSpPr>
        <p:sp>
          <p:nvSpPr>
            <p:cNvPr id="243" name="矩形 242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456952" y="5177252"/>
            <a:ext cx="594966" cy="260829"/>
            <a:chOff x="592874" y="1660180"/>
            <a:chExt cx="291376" cy="228600"/>
          </a:xfrm>
        </p:grpSpPr>
        <p:sp>
          <p:nvSpPr>
            <p:cNvPr id="241" name="矩形 24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7" name="群組 206"/>
          <p:cNvGrpSpPr/>
          <p:nvPr/>
        </p:nvGrpSpPr>
        <p:grpSpPr>
          <a:xfrm>
            <a:off x="456952" y="5576869"/>
            <a:ext cx="594966" cy="260829"/>
            <a:chOff x="592874" y="1660180"/>
            <a:chExt cx="291376" cy="228600"/>
          </a:xfrm>
        </p:grpSpPr>
        <p:sp>
          <p:nvSpPr>
            <p:cNvPr id="239" name="矩形 23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8" name="群組 207"/>
          <p:cNvGrpSpPr/>
          <p:nvPr/>
        </p:nvGrpSpPr>
        <p:grpSpPr>
          <a:xfrm>
            <a:off x="456952" y="5976483"/>
            <a:ext cx="594966" cy="260829"/>
            <a:chOff x="592874" y="1660180"/>
            <a:chExt cx="291376" cy="228600"/>
          </a:xfrm>
        </p:grpSpPr>
        <p:sp>
          <p:nvSpPr>
            <p:cNvPr id="237" name="矩形 23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2041127" y="4378019"/>
            <a:ext cx="594966" cy="260829"/>
            <a:chOff x="592874" y="1660180"/>
            <a:chExt cx="291376" cy="228600"/>
          </a:xfrm>
        </p:grpSpPr>
        <p:sp>
          <p:nvSpPr>
            <p:cNvPr id="233" name="矩形 232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11" name="群組 210"/>
          <p:cNvGrpSpPr/>
          <p:nvPr/>
        </p:nvGrpSpPr>
        <p:grpSpPr>
          <a:xfrm>
            <a:off x="2041125" y="5976482"/>
            <a:ext cx="594966" cy="260829"/>
            <a:chOff x="592874" y="1660180"/>
            <a:chExt cx="291376" cy="228600"/>
          </a:xfrm>
        </p:grpSpPr>
        <p:sp>
          <p:nvSpPr>
            <p:cNvPr id="231" name="矩形 23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12" name="群組 211"/>
          <p:cNvGrpSpPr/>
          <p:nvPr/>
        </p:nvGrpSpPr>
        <p:grpSpPr>
          <a:xfrm>
            <a:off x="2041127" y="5177252"/>
            <a:ext cx="594966" cy="260829"/>
            <a:chOff x="592874" y="1660180"/>
            <a:chExt cx="291376" cy="228600"/>
          </a:xfrm>
        </p:grpSpPr>
        <p:sp>
          <p:nvSpPr>
            <p:cNvPr id="229" name="矩形 22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13" name="直線接點 212"/>
          <p:cNvCxnSpPr>
            <a:stCxn id="193" idx="3"/>
            <a:endCxn id="190" idx="1"/>
          </p:cNvCxnSpPr>
          <p:nvPr/>
        </p:nvCxnSpPr>
        <p:spPr>
          <a:xfrm>
            <a:off x="1051918" y="330958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>
            <a:stCxn id="250" idx="3"/>
            <a:endCxn id="261" idx="1"/>
          </p:cNvCxnSpPr>
          <p:nvPr/>
        </p:nvCxnSpPr>
        <p:spPr>
          <a:xfrm>
            <a:off x="1051918" y="3709202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>
            <a:stCxn id="248" idx="3"/>
            <a:endCxn id="195" idx="1"/>
          </p:cNvCxnSpPr>
          <p:nvPr/>
        </p:nvCxnSpPr>
        <p:spPr>
          <a:xfrm>
            <a:off x="1051918" y="4108818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>
            <a:stCxn id="246" idx="3"/>
            <a:endCxn id="259" idx="1"/>
          </p:cNvCxnSpPr>
          <p:nvPr/>
        </p:nvCxnSpPr>
        <p:spPr>
          <a:xfrm>
            <a:off x="1051918" y="4508434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44" idx="3"/>
            <a:endCxn id="257" idx="1"/>
          </p:cNvCxnSpPr>
          <p:nvPr/>
        </p:nvCxnSpPr>
        <p:spPr>
          <a:xfrm>
            <a:off x="1051918" y="4908050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>
            <a:stCxn id="242" idx="3"/>
            <a:endCxn id="255" idx="1"/>
          </p:cNvCxnSpPr>
          <p:nvPr/>
        </p:nvCxnSpPr>
        <p:spPr>
          <a:xfrm>
            <a:off x="1051918" y="5307667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>
            <a:stCxn id="240" idx="3"/>
            <a:endCxn id="253" idx="1"/>
          </p:cNvCxnSpPr>
          <p:nvPr/>
        </p:nvCxnSpPr>
        <p:spPr>
          <a:xfrm>
            <a:off x="1051918" y="5707283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>
            <a:stCxn id="238" idx="3"/>
            <a:endCxn id="251" idx="1"/>
          </p:cNvCxnSpPr>
          <p:nvPr/>
        </p:nvCxnSpPr>
        <p:spPr>
          <a:xfrm>
            <a:off x="1051918" y="6106898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>
            <a:stCxn id="256" idx="3"/>
            <a:endCxn id="229" idx="1"/>
          </p:cNvCxnSpPr>
          <p:nvPr/>
        </p:nvCxnSpPr>
        <p:spPr>
          <a:xfrm>
            <a:off x="1832899" y="5307667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>
            <a:endCxn id="231" idx="1"/>
          </p:cNvCxnSpPr>
          <p:nvPr/>
        </p:nvCxnSpPr>
        <p:spPr>
          <a:xfrm>
            <a:off x="1832897" y="6106896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>
            <a:stCxn id="260" idx="3"/>
            <a:endCxn id="233" idx="1"/>
          </p:cNvCxnSpPr>
          <p:nvPr/>
        </p:nvCxnSpPr>
        <p:spPr>
          <a:xfrm>
            <a:off x="1832899" y="4508434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616678" y="4378018"/>
            <a:ext cx="803194" cy="260829"/>
            <a:chOff x="2616678" y="4378018"/>
            <a:chExt cx="803194" cy="260829"/>
          </a:xfrm>
        </p:grpSpPr>
        <p:grpSp>
          <p:nvGrpSpPr>
            <p:cNvPr id="209" name="群組 208"/>
            <p:cNvGrpSpPr/>
            <p:nvPr/>
          </p:nvGrpSpPr>
          <p:grpSpPr>
            <a:xfrm>
              <a:off x="2824906" y="4378018"/>
              <a:ext cx="594966" cy="260829"/>
              <a:chOff x="592874" y="1660180"/>
              <a:chExt cx="291376" cy="228600"/>
            </a:xfrm>
          </p:grpSpPr>
          <p:sp>
            <p:nvSpPr>
              <p:cNvPr id="235" name="矩形 234"/>
              <p:cNvSpPr/>
              <p:nvPr/>
            </p:nvSpPr>
            <p:spPr>
              <a:xfrm>
                <a:off x="592874" y="1660180"/>
                <a:ext cx="111356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6</a:t>
                </a:r>
                <a:endParaRPr lang="zh-TW" altLang="en-US" sz="1200" b="1" dirty="0"/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7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cxnSp>
          <p:nvCxnSpPr>
            <p:cNvPr id="224" name="直線接點 223"/>
            <p:cNvCxnSpPr>
              <a:endCxn id="235" idx="1"/>
            </p:cNvCxnSpPr>
            <p:nvPr/>
          </p:nvCxnSpPr>
          <p:spPr>
            <a:xfrm>
              <a:off x="2616678" y="4508433"/>
              <a:ext cx="2082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群組 224"/>
          <p:cNvGrpSpPr/>
          <p:nvPr/>
        </p:nvGrpSpPr>
        <p:grpSpPr>
          <a:xfrm>
            <a:off x="2041125" y="3179170"/>
            <a:ext cx="594968" cy="260829"/>
            <a:chOff x="1909463" y="3274561"/>
            <a:chExt cx="594968" cy="260829"/>
          </a:xfrm>
        </p:grpSpPr>
        <p:sp>
          <p:nvSpPr>
            <p:cNvPr id="227" name="矩形 226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26" name="直線接點 225"/>
          <p:cNvCxnSpPr>
            <a:endCxn id="227" idx="1"/>
          </p:cNvCxnSpPr>
          <p:nvPr/>
        </p:nvCxnSpPr>
        <p:spPr>
          <a:xfrm>
            <a:off x="1847749" y="3309584"/>
            <a:ext cx="193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stCxn id="156" idx="2"/>
            <a:endCxn id="155" idx="6"/>
          </p:cNvCxnSpPr>
          <p:nvPr/>
        </p:nvCxnSpPr>
        <p:spPr>
          <a:xfrm flipH="1">
            <a:off x="2773215" y="996970"/>
            <a:ext cx="63637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弧形 263"/>
          <p:cNvSpPr/>
          <p:nvPr/>
        </p:nvSpPr>
        <p:spPr>
          <a:xfrm rot="10800000" flipH="1" flipV="1">
            <a:off x="3491880" y="678497"/>
            <a:ext cx="822420" cy="446247"/>
          </a:xfrm>
          <a:prstGeom prst="arc">
            <a:avLst>
              <a:gd name="adj1" fmla="val 11311844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5" name="群組 264"/>
          <p:cNvGrpSpPr/>
          <p:nvPr/>
        </p:nvGrpSpPr>
        <p:grpSpPr>
          <a:xfrm>
            <a:off x="456951" y="3179171"/>
            <a:ext cx="594967" cy="260829"/>
            <a:chOff x="456951" y="3179171"/>
            <a:chExt cx="594967" cy="260829"/>
          </a:xfrm>
        </p:grpSpPr>
        <p:sp>
          <p:nvSpPr>
            <p:cNvPr id="266" name="矩形 265"/>
            <p:cNvSpPr/>
            <p:nvPr/>
          </p:nvSpPr>
          <p:spPr>
            <a:xfrm>
              <a:off x="456951" y="3179171"/>
              <a:ext cx="227380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684332" y="317917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sp>
        <p:nvSpPr>
          <p:cNvPr id="268" name="橢圓 267"/>
          <p:cNvSpPr/>
          <p:nvPr/>
        </p:nvSpPr>
        <p:spPr>
          <a:xfrm>
            <a:off x="1619672" y="853063"/>
            <a:ext cx="25858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1</a:t>
            </a:r>
            <a:endParaRPr lang="zh-TW" altLang="en-US" sz="1800" dirty="0"/>
          </a:p>
        </p:txBody>
      </p:sp>
      <p:sp>
        <p:nvSpPr>
          <p:cNvPr id="269" name="向右箭號 268"/>
          <p:cNvSpPr/>
          <p:nvPr/>
        </p:nvSpPr>
        <p:spPr>
          <a:xfrm>
            <a:off x="81862" y="4005064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grpSp>
        <p:nvGrpSpPr>
          <p:cNvPr id="15" name="群組 14"/>
          <p:cNvGrpSpPr/>
          <p:nvPr/>
        </p:nvGrpSpPr>
        <p:grpSpPr>
          <a:xfrm>
            <a:off x="1237929" y="3979440"/>
            <a:ext cx="594968" cy="260829"/>
            <a:chOff x="2423308" y="3953818"/>
            <a:chExt cx="594968" cy="260829"/>
          </a:xfrm>
        </p:grpSpPr>
        <p:sp>
          <p:nvSpPr>
            <p:cNvPr id="277" name="矩形 276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279" name="弧形 278"/>
          <p:cNvSpPr/>
          <p:nvPr/>
        </p:nvSpPr>
        <p:spPr>
          <a:xfrm flipH="1" flipV="1">
            <a:off x="1771817" y="852954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280" name="群組 279"/>
          <p:cNvGrpSpPr/>
          <p:nvPr/>
        </p:nvGrpSpPr>
        <p:grpSpPr>
          <a:xfrm>
            <a:off x="1231622" y="3179169"/>
            <a:ext cx="594968" cy="260829"/>
            <a:chOff x="1237931" y="3179171"/>
            <a:chExt cx="594968" cy="260829"/>
          </a:xfrm>
        </p:grpSpPr>
        <p:sp>
          <p:nvSpPr>
            <p:cNvPr id="281" name="矩形 280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3" name="群組 282"/>
          <p:cNvGrpSpPr/>
          <p:nvPr/>
        </p:nvGrpSpPr>
        <p:grpSpPr>
          <a:xfrm>
            <a:off x="2041127" y="3179168"/>
            <a:ext cx="594968" cy="260829"/>
            <a:chOff x="1909463" y="3274561"/>
            <a:chExt cx="594968" cy="260829"/>
          </a:xfrm>
        </p:grpSpPr>
        <p:sp>
          <p:nvSpPr>
            <p:cNvPr id="284" name="矩形 283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86" name="直線單箭頭接點 285"/>
          <p:cNvCxnSpPr/>
          <p:nvPr/>
        </p:nvCxnSpPr>
        <p:spPr>
          <a:xfrm>
            <a:off x="1896789" y="999293"/>
            <a:ext cx="63637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弧形 286"/>
          <p:cNvSpPr/>
          <p:nvPr/>
        </p:nvSpPr>
        <p:spPr>
          <a:xfrm>
            <a:off x="1777380" y="405550"/>
            <a:ext cx="2661474" cy="889248"/>
          </a:xfrm>
          <a:prstGeom prst="arc">
            <a:avLst>
              <a:gd name="adj1" fmla="val 10840120"/>
              <a:gd name="adj2" fmla="val 0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8" name="群組 287"/>
          <p:cNvGrpSpPr/>
          <p:nvPr/>
        </p:nvGrpSpPr>
        <p:grpSpPr>
          <a:xfrm>
            <a:off x="1832897" y="3979440"/>
            <a:ext cx="820358" cy="260829"/>
            <a:chOff x="4483635" y="3276222"/>
            <a:chExt cx="820358" cy="260829"/>
          </a:xfrm>
        </p:grpSpPr>
        <p:sp>
          <p:nvSpPr>
            <p:cNvPr id="289" name="矩形 28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1" name="直線接點 29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/>
          <p:cNvGrpSpPr/>
          <p:nvPr/>
        </p:nvGrpSpPr>
        <p:grpSpPr>
          <a:xfrm>
            <a:off x="2655348" y="3978403"/>
            <a:ext cx="820358" cy="260829"/>
            <a:chOff x="4483635" y="3276222"/>
            <a:chExt cx="820358" cy="260829"/>
          </a:xfrm>
        </p:grpSpPr>
        <p:sp>
          <p:nvSpPr>
            <p:cNvPr id="293" name="矩形 292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5" name="直線接點 294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文字方塊 144"/>
          <p:cNvSpPr txBox="1"/>
          <p:nvPr/>
        </p:nvSpPr>
        <p:spPr>
          <a:xfrm>
            <a:off x="113453" y="141910"/>
            <a:ext cx="1075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k=1</a:t>
            </a:r>
            <a:endParaRPr lang="zh-TW" altLang="en-US" sz="24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19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264" grpId="0" animBg="1"/>
      <p:bldP spid="268" grpId="0" animBg="1"/>
      <p:bldP spid="269" grpId="0" animBg="1"/>
      <p:bldP spid="269" grpId="1" animBg="1"/>
      <p:bldP spid="279" grpId="0" animBg="1"/>
      <p:bldP spid="28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/>
          <p:cNvSpPr txBox="1"/>
          <p:nvPr/>
        </p:nvSpPr>
        <p:spPr>
          <a:xfrm>
            <a:off x="439805" y="2132856"/>
            <a:ext cx="264046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triple comparisons = 3</a:t>
            </a:r>
          </a:p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fill-ins = 3</a:t>
            </a:r>
          </a:p>
        </p:txBody>
      </p:sp>
      <p:sp>
        <p:nvSpPr>
          <p:cNvPr id="127" name="文字方塊 126"/>
          <p:cNvSpPr txBox="1"/>
          <p:nvPr/>
        </p:nvSpPr>
        <p:spPr>
          <a:xfrm>
            <a:off x="113453" y="141910"/>
            <a:ext cx="1075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k=2</a:t>
            </a:r>
            <a:endParaRPr lang="zh-TW" altLang="en-US" sz="24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51" name="群組 150"/>
          <p:cNvGrpSpPr/>
          <p:nvPr/>
        </p:nvGrpSpPr>
        <p:grpSpPr>
          <a:xfrm>
            <a:off x="1619672" y="44624"/>
            <a:ext cx="6523282" cy="2043455"/>
            <a:chOff x="2208726" y="1259972"/>
            <a:chExt cx="6523282" cy="2043455"/>
          </a:xfrm>
        </p:grpSpPr>
        <p:grpSp>
          <p:nvGrpSpPr>
            <p:cNvPr id="152" name="群組 151"/>
            <p:cNvGrpSpPr/>
            <p:nvPr/>
          </p:nvGrpSpPr>
          <p:grpSpPr>
            <a:xfrm>
              <a:off x="2208726" y="1259972"/>
              <a:ext cx="6523282" cy="2043455"/>
              <a:chOff x="1115616" y="2836694"/>
              <a:chExt cx="6523282" cy="2043455"/>
            </a:xfrm>
          </p:grpSpPr>
          <p:sp>
            <p:nvSpPr>
              <p:cNvPr id="154" name="橢圓 153"/>
              <p:cNvSpPr/>
              <p:nvPr/>
            </p:nvSpPr>
            <p:spPr>
              <a:xfrm>
                <a:off x="1115616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1</a:t>
                </a:r>
                <a:endParaRPr lang="zh-TW" altLang="en-US" sz="1800" dirty="0"/>
              </a:p>
            </p:txBody>
          </p:sp>
          <p:sp>
            <p:nvSpPr>
              <p:cNvPr id="155" name="橢圓 154"/>
              <p:cNvSpPr/>
              <p:nvPr/>
            </p:nvSpPr>
            <p:spPr>
              <a:xfrm>
                <a:off x="2010573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2</a:t>
                </a:r>
                <a:endParaRPr lang="zh-TW" altLang="en-US" sz="1800" dirty="0"/>
              </a:p>
            </p:txBody>
          </p:sp>
          <p:sp>
            <p:nvSpPr>
              <p:cNvPr id="156" name="橢圓 155"/>
              <p:cNvSpPr/>
              <p:nvPr/>
            </p:nvSpPr>
            <p:spPr>
              <a:xfrm>
                <a:off x="2905530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3</a:t>
                </a:r>
                <a:endParaRPr lang="zh-TW" altLang="en-US" sz="1800" dirty="0"/>
              </a:p>
            </p:txBody>
          </p:sp>
          <p:sp>
            <p:nvSpPr>
              <p:cNvPr id="157" name="橢圓 156"/>
              <p:cNvSpPr/>
              <p:nvPr/>
            </p:nvSpPr>
            <p:spPr>
              <a:xfrm>
                <a:off x="3800487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4</a:t>
                </a:r>
                <a:endParaRPr lang="zh-TW" altLang="en-US" sz="1800" dirty="0"/>
              </a:p>
            </p:txBody>
          </p:sp>
          <p:sp>
            <p:nvSpPr>
              <p:cNvPr id="158" name="橢圓 157"/>
              <p:cNvSpPr/>
              <p:nvPr/>
            </p:nvSpPr>
            <p:spPr>
              <a:xfrm>
                <a:off x="4695444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5</a:t>
                </a:r>
                <a:endParaRPr lang="zh-TW" altLang="en-US" sz="1800" dirty="0"/>
              </a:p>
            </p:txBody>
          </p:sp>
          <p:sp>
            <p:nvSpPr>
              <p:cNvPr id="159" name="橢圓 158"/>
              <p:cNvSpPr/>
              <p:nvPr/>
            </p:nvSpPr>
            <p:spPr>
              <a:xfrm>
                <a:off x="5590401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6</a:t>
                </a:r>
                <a:endParaRPr lang="zh-TW" altLang="en-US" sz="1800" dirty="0"/>
              </a:p>
            </p:txBody>
          </p:sp>
          <p:sp>
            <p:nvSpPr>
              <p:cNvPr id="160" name="橢圓 159"/>
              <p:cNvSpPr/>
              <p:nvPr/>
            </p:nvSpPr>
            <p:spPr>
              <a:xfrm>
                <a:off x="6485358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7</a:t>
                </a:r>
                <a:endParaRPr lang="zh-TW" altLang="en-US" sz="1800" dirty="0"/>
              </a:p>
            </p:txBody>
          </p:sp>
          <p:cxnSp>
            <p:nvCxnSpPr>
              <p:cNvPr id="161" name="直線單箭頭接點 160"/>
              <p:cNvCxnSpPr>
                <a:stCxn id="154" idx="6"/>
                <a:endCxn id="155" idx="2"/>
              </p:cNvCxnSpPr>
              <p:nvPr/>
            </p:nvCxnSpPr>
            <p:spPr>
              <a:xfrm>
                <a:off x="1374202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橢圓 161"/>
              <p:cNvSpPr/>
              <p:nvPr/>
            </p:nvSpPr>
            <p:spPr>
              <a:xfrm>
                <a:off x="7380312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8</a:t>
                </a:r>
                <a:endParaRPr lang="zh-TW" altLang="en-US" sz="1800" dirty="0"/>
              </a:p>
            </p:txBody>
          </p:sp>
          <p:sp>
            <p:nvSpPr>
              <p:cNvPr id="163" name="弧形 162"/>
              <p:cNvSpPr/>
              <p:nvPr/>
            </p:nvSpPr>
            <p:spPr>
              <a:xfrm>
                <a:off x="2145056" y="3175248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弧形 163"/>
              <p:cNvSpPr/>
              <p:nvPr/>
            </p:nvSpPr>
            <p:spPr>
              <a:xfrm>
                <a:off x="3952633" y="3306107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弧形 164"/>
              <p:cNvSpPr/>
              <p:nvPr/>
            </p:nvSpPr>
            <p:spPr>
              <a:xfrm>
                <a:off x="5742544" y="330668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單箭頭接點 165"/>
              <p:cNvCxnSpPr>
                <a:stCxn id="158" idx="6"/>
                <a:endCxn id="159" idx="2"/>
              </p:cNvCxnSpPr>
              <p:nvPr/>
            </p:nvCxnSpPr>
            <p:spPr>
              <a:xfrm>
                <a:off x="4954030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單箭頭接點 166"/>
              <p:cNvCxnSpPr>
                <a:stCxn id="159" idx="6"/>
                <a:endCxn id="160" idx="2"/>
              </p:cNvCxnSpPr>
              <p:nvPr/>
            </p:nvCxnSpPr>
            <p:spPr>
              <a:xfrm>
                <a:off x="5848987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單箭頭接點 167"/>
              <p:cNvCxnSpPr>
                <a:stCxn id="162" idx="2"/>
                <a:endCxn id="160" idx="6"/>
              </p:cNvCxnSpPr>
              <p:nvPr/>
            </p:nvCxnSpPr>
            <p:spPr>
              <a:xfrm flipH="1">
                <a:off x="6743944" y="3789040"/>
                <a:ext cx="63636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弧形 170"/>
              <p:cNvSpPr/>
              <p:nvPr/>
            </p:nvSpPr>
            <p:spPr>
              <a:xfrm flipH="1" flipV="1">
                <a:off x="4868383" y="3488432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弧形 171"/>
              <p:cNvSpPr/>
              <p:nvPr/>
            </p:nvSpPr>
            <p:spPr>
              <a:xfrm flipH="1" flipV="1">
                <a:off x="2167737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弧形 172"/>
              <p:cNvSpPr/>
              <p:nvPr/>
            </p:nvSpPr>
            <p:spPr>
              <a:xfrm flipH="1" flipV="1">
                <a:off x="1267762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弧形 173"/>
              <p:cNvSpPr/>
              <p:nvPr/>
            </p:nvSpPr>
            <p:spPr>
              <a:xfrm flipH="1" flipV="1">
                <a:off x="3030368" y="3376309"/>
                <a:ext cx="3588738" cy="1165286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5" name="直線單箭頭接點 174"/>
              <p:cNvCxnSpPr>
                <a:stCxn id="157" idx="2"/>
                <a:endCxn id="156" idx="6"/>
              </p:cNvCxnSpPr>
              <p:nvPr/>
            </p:nvCxnSpPr>
            <p:spPr>
              <a:xfrm flipH="1">
                <a:off x="3164116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文字方塊 175"/>
              <p:cNvSpPr txBox="1"/>
              <p:nvPr/>
            </p:nvSpPr>
            <p:spPr>
              <a:xfrm>
                <a:off x="1437365" y="301092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7" name="文字方塊 176"/>
              <p:cNvSpPr txBox="1"/>
              <p:nvPr/>
            </p:nvSpPr>
            <p:spPr>
              <a:xfrm>
                <a:off x="1543147" y="348843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4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8" name="文字方塊 177"/>
              <p:cNvSpPr txBox="1"/>
              <p:nvPr/>
            </p:nvSpPr>
            <p:spPr>
              <a:xfrm>
                <a:off x="2846516" y="283669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9" name="文字方塊 178"/>
              <p:cNvSpPr txBox="1"/>
              <p:nvPr/>
            </p:nvSpPr>
            <p:spPr>
              <a:xfrm>
                <a:off x="4686923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7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0" name="文字方塊 179"/>
              <p:cNvSpPr txBox="1"/>
              <p:nvPr/>
            </p:nvSpPr>
            <p:spPr>
              <a:xfrm>
                <a:off x="6465411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1" name="文字方塊 180"/>
              <p:cNvSpPr txBox="1"/>
              <p:nvPr/>
            </p:nvSpPr>
            <p:spPr>
              <a:xfrm>
                <a:off x="2002052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2" name="文字方塊 181"/>
              <p:cNvSpPr txBox="1"/>
              <p:nvPr/>
            </p:nvSpPr>
            <p:spPr>
              <a:xfrm>
                <a:off x="2846516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3" name="文字方塊 182"/>
              <p:cNvSpPr txBox="1"/>
              <p:nvPr/>
            </p:nvSpPr>
            <p:spPr>
              <a:xfrm>
                <a:off x="4686923" y="4541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4" name="文字方塊 183"/>
              <p:cNvSpPr txBox="1"/>
              <p:nvPr/>
            </p:nvSpPr>
            <p:spPr>
              <a:xfrm>
                <a:off x="6912888" y="429413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8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5" name="文字方塊 184"/>
              <p:cNvSpPr txBox="1"/>
              <p:nvPr/>
            </p:nvSpPr>
            <p:spPr>
              <a:xfrm>
                <a:off x="5122975" y="3450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6" name="文字方塊 185"/>
              <p:cNvSpPr txBox="1"/>
              <p:nvPr/>
            </p:nvSpPr>
            <p:spPr>
              <a:xfrm>
                <a:off x="6017932" y="344756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6912888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8" name="文字方塊 187"/>
              <p:cNvSpPr txBox="1"/>
              <p:nvPr/>
            </p:nvSpPr>
            <p:spPr>
              <a:xfrm>
                <a:off x="3333061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53" name="弧形 152"/>
            <p:cNvSpPr/>
            <p:nvPr/>
          </p:nvSpPr>
          <p:spPr>
            <a:xfrm>
              <a:off x="2360872" y="1624422"/>
              <a:ext cx="2661474" cy="88924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237931" y="3179171"/>
            <a:ext cx="594968" cy="260829"/>
            <a:chOff x="1237931" y="3179171"/>
            <a:chExt cx="594968" cy="260829"/>
          </a:xfrm>
        </p:grpSpPr>
        <p:sp>
          <p:nvSpPr>
            <p:cNvPr id="190" name="矩形 189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192" name="矩形 191"/>
          <p:cNvSpPr/>
          <p:nvPr/>
        </p:nvSpPr>
        <p:spPr>
          <a:xfrm>
            <a:off x="456951" y="317917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193" name="矩形 192"/>
          <p:cNvSpPr/>
          <p:nvPr/>
        </p:nvSpPr>
        <p:spPr>
          <a:xfrm>
            <a:off x="684332" y="317917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grpSp>
        <p:nvGrpSpPr>
          <p:cNvPr id="194" name="群組 193"/>
          <p:cNvGrpSpPr/>
          <p:nvPr/>
        </p:nvGrpSpPr>
        <p:grpSpPr>
          <a:xfrm>
            <a:off x="1237931" y="3578788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61" name="矩形 26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237931" y="3978404"/>
            <a:ext cx="594968" cy="260829"/>
            <a:chOff x="1237931" y="3978404"/>
            <a:chExt cx="594968" cy="260829"/>
          </a:xfrm>
        </p:grpSpPr>
        <p:sp>
          <p:nvSpPr>
            <p:cNvPr id="195" name="矩形 194"/>
            <p:cNvSpPr/>
            <p:nvPr/>
          </p:nvSpPr>
          <p:spPr>
            <a:xfrm>
              <a:off x="1237931" y="3978404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65313" y="3978404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1237931" y="4378019"/>
            <a:ext cx="594968" cy="260829"/>
            <a:chOff x="592873" y="1660180"/>
            <a:chExt cx="291377" cy="228600"/>
          </a:xfrm>
        </p:grpSpPr>
        <p:sp>
          <p:nvSpPr>
            <p:cNvPr id="259" name="矩形 25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8" name="群組 197"/>
          <p:cNvGrpSpPr/>
          <p:nvPr/>
        </p:nvGrpSpPr>
        <p:grpSpPr>
          <a:xfrm>
            <a:off x="1237931" y="4777636"/>
            <a:ext cx="594968" cy="260829"/>
            <a:chOff x="592873" y="1660180"/>
            <a:chExt cx="291377" cy="228600"/>
          </a:xfrm>
        </p:grpSpPr>
        <p:sp>
          <p:nvSpPr>
            <p:cNvPr id="257" name="矩形 25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9" name="群組 198"/>
          <p:cNvGrpSpPr/>
          <p:nvPr/>
        </p:nvGrpSpPr>
        <p:grpSpPr>
          <a:xfrm>
            <a:off x="1237931" y="5177252"/>
            <a:ext cx="594968" cy="260829"/>
            <a:chOff x="592873" y="1660180"/>
            <a:chExt cx="291377" cy="228600"/>
          </a:xfrm>
        </p:grpSpPr>
        <p:sp>
          <p:nvSpPr>
            <p:cNvPr id="255" name="矩形 25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0" name="群組 199"/>
          <p:cNvGrpSpPr/>
          <p:nvPr/>
        </p:nvGrpSpPr>
        <p:grpSpPr>
          <a:xfrm>
            <a:off x="1237931" y="5576869"/>
            <a:ext cx="594968" cy="260829"/>
            <a:chOff x="592873" y="1660180"/>
            <a:chExt cx="291377" cy="228600"/>
          </a:xfrm>
        </p:grpSpPr>
        <p:sp>
          <p:nvSpPr>
            <p:cNvPr id="253" name="矩形 25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1" name="群組 200"/>
          <p:cNvGrpSpPr/>
          <p:nvPr/>
        </p:nvGrpSpPr>
        <p:grpSpPr>
          <a:xfrm>
            <a:off x="1237931" y="5976483"/>
            <a:ext cx="594968" cy="260829"/>
            <a:chOff x="592873" y="1660180"/>
            <a:chExt cx="291377" cy="228600"/>
          </a:xfrm>
        </p:grpSpPr>
        <p:sp>
          <p:nvSpPr>
            <p:cNvPr id="251" name="矩形 25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2" name="群組 201"/>
          <p:cNvGrpSpPr/>
          <p:nvPr/>
        </p:nvGrpSpPr>
        <p:grpSpPr>
          <a:xfrm>
            <a:off x="456952" y="3578788"/>
            <a:ext cx="594966" cy="260829"/>
            <a:chOff x="592874" y="1660180"/>
            <a:chExt cx="291376" cy="228600"/>
          </a:xfrm>
        </p:grpSpPr>
        <p:sp>
          <p:nvSpPr>
            <p:cNvPr id="249" name="矩形 24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3" name="群組 202"/>
          <p:cNvGrpSpPr/>
          <p:nvPr/>
        </p:nvGrpSpPr>
        <p:grpSpPr>
          <a:xfrm>
            <a:off x="456952" y="3978404"/>
            <a:ext cx="594966" cy="260829"/>
            <a:chOff x="592874" y="1660180"/>
            <a:chExt cx="291376" cy="228600"/>
          </a:xfrm>
        </p:grpSpPr>
        <p:sp>
          <p:nvSpPr>
            <p:cNvPr id="247" name="矩形 24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4" name="群組 203"/>
          <p:cNvGrpSpPr/>
          <p:nvPr/>
        </p:nvGrpSpPr>
        <p:grpSpPr>
          <a:xfrm>
            <a:off x="456952" y="4378019"/>
            <a:ext cx="594966" cy="260829"/>
            <a:chOff x="592874" y="1660180"/>
            <a:chExt cx="291376" cy="228600"/>
          </a:xfrm>
        </p:grpSpPr>
        <p:sp>
          <p:nvSpPr>
            <p:cNvPr id="245" name="矩形 24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5" name="群組 204"/>
          <p:cNvGrpSpPr/>
          <p:nvPr/>
        </p:nvGrpSpPr>
        <p:grpSpPr>
          <a:xfrm>
            <a:off x="456952" y="4777636"/>
            <a:ext cx="594966" cy="260829"/>
            <a:chOff x="592874" y="1660180"/>
            <a:chExt cx="291376" cy="228600"/>
          </a:xfrm>
        </p:grpSpPr>
        <p:sp>
          <p:nvSpPr>
            <p:cNvPr id="243" name="矩形 242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456952" y="5177252"/>
            <a:ext cx="594966" cy="260829"/>
            <a:chOff x="592874" y="1660180"/>
            <a:chExt cx="291376" cy="228600"/>
          </a:xfrm>
        </p:grpSpPr>
        <p:sp>
          <p:nvSpPr>
            <p:cNvPr id="241" name="矩形 24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7" name="群組 206"/>
          <p:cNvGrpSpPr/>
          <p:nvPr/>
        </p:nvGrpSpPr>
        <p:grpSpPr>
          <a:xfrm>
            <a:off x="456952" y="5576869"/>
            <a:ext cx="594966" cy="260829"/>
            <a:chOff x="592874" y="1660180"/>
            <a:chExt cx="291376" cy="228600"/>
          </a:xfrm>
        </p:grpSpPr>
        <p:sp>
          <p:nvSpPr>
            <p:cNvPr id="239" name="矩形 23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8" name="群組 207"/>
          <p:cNvGrpSpPr/>
          <p:nvPr/>
        </p:nvGrpSpPr>
        <p:grpSpPr>
          <a:xfrm>
            <a:off x="456952" y="5976483"/>
            <a:ext cx="594966" cy="260829"/>
            <a:chOff x="592874" y="1660180"/>
            <a:chExt cx="291376" cy="228600"/>
          </a:xfrm>
        </p:grpSpPr>
        <p:sp>
          <p:nvSpPr>
            <p:cNvPr id="237" name="矩形 23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2041127" y="4378019"/>
            <a:ext cx="594966" cy="260829"/>
            <a:chOff x="592874" y="1660180"/>
            <a:chExt cx="291376" cy="228600"/>
          </a:xfrm>
        </p:grpSpPr>
        <p:sp>
          <p:nvSpPr>
            <p:cNvPr id="233" name="矩形 232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11" name="群組 210"/>
          <p:cNvGrpSpPr/>
          <p:nvPr/>
        </p:nvGrpSpPr>
        <p:grpSpPr>
          <a:xfrm>
            <a:off x="2041125" y="5976482"/>
            <a:ext cx="594966" cy="260829"/>
            <a:chOff x="592874" y="1660180"/>
            <a:chExt cx="291376" cy="228600"/>
          </a:xfrm>
        </p:grpSpPr>
        <p:sp>
          <p:nvSpPr>
            <p:cNvPr id="231" name="矩形 23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12" name="群組 211"/>
          <p:cNvGrpSpPr/>
          <p:nvPr/>
        </p:nvGrpSpPr>
        <p:grpSpPr>
          <a:xfrm>
            <a:off x="2041127" y="5177252"/>
            <a:ext cx="594966" cy="260829"/>
            <a:chOff x="592874" y="1660180"/>
            <a:chExt cx="291376" cy="228600"/>
          </a:xfrm>
        </p:grpSpPr>
        <p:sp>
          <p:nvSpPr>
            <p:cNvPr id="229" name="矩形 22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13" name="直線接點 212"/>
          <p:cNvCxnSpPr>
            <a:stCxn id="193" idx="3"/>
            <a:endCxn id="190" idx="1"/>
          </p:cNvCxnSpPr>
          <p:nvPr/>
        </p:nvCxnSpPr>
        <p:spPr>
          <a:xfrm>
            <a:off x="1051918" y="330958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>
            <a:stCxn id="250" idx="3"/>
            <a:endCxn id="261" idx="1"/>
          </p:cNvCxnSpPr>
          <p:nvPr/>
        </p:nvCxnSpPr>
        <p:spPr>
          <a:xfrm>
            <a:off x="1051918" y="3709202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>
            <a:stCxn id="248" idx="3"/>
            <a:endCxn id="195" idx="1"/>
          </p:cNvCxnSpPr>
          <p:nvPr/>
        </p:nvCxnSpPr>
        <p:spPr>
          <a:xfrm>
            <a:off x="1051918" y="4108818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>
            <a:stCxn id="246" idx="3"/>
            <a:endCxn id="259" idx="1"/>
          </p:cNvCxnSpPr>
          <p:nvPr/>
        </p:nvCxnSpPr>
        <p:spPr>
          <a:xfrm>
            <a:off x="1051918" y="4508434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44" idx="3"/>
            <a:endCxn id="257" idx="1"/>
          </p:cNvCxnSpPr>
          <p:nvPr/>
        </p:nvCxnSpPr>
        <p:spPr>
          <a:xfrm>
            <a:off x="1051918" y="4908050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>
            <a:stCxn id="242" idx="3"/>
            <a:endCxn id="255" idx="1"/>
          </p:cNvCxnSpPr>
          <p:nvPr/>
        </p:nvCxnSpPr>
        <p:spPr>
          <a:xfrm>
            <a:off x="1051918" y="5307667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>
            <a:stCxn id="240" idx="3"/>
            <a:endCxn id="253" idx="1"/>
          </p:cNvCxnSpPr>
          <p:nvPr/>
        </p:nvCxnSpPr>
        <p:spPr>
          <a:xfrm>
            <a:off x="1051918" y="5707283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>
            <a:stCxn id="238" idx="3"/>
            <a:endCxn id="251" idx="1"/>
          </p:cNvCxnSpPr>
          <p:nvPr/>
        </p:nvCxnSpPr>
        <p:spPr>
          <a:xfrm>
            <a:off x="1051918" y="6106898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>
            <a:stCxn id="256" idx="3"/>
            <a:endCxn id="229" idx="1"/>
          </p:cNvCxnSpPr>
          <p:nvPr/>
        </p:nvCxnSpPr>
        <p:spPr>
          <a:xfrm>
            <a:off x="1832899" y="5307667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>
            <a:endCxn id="231" idx="1"/>
          </p:cNvCxnSpPr>
          <p:nvPr/>
        </p:nvCxnSpPr>
        <p:spPr>
          <a:xfrm>
            <a:off x="1832897" y="6106896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>
            <a:stCxn id="260" idx="3"/>
            <a:endCxn id="233" idx="1"/>
          </p:cNvCxnSpPr>
          <p:nvPr/>
        </p:nvCxnSpPr>
        <p:spPr>
          <a:xfrm>
            <a:off x="1832899" y="4508434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616678" y="4378018"/>
            <a:ext cx="803194" cy="260829"/>
            <a:chOff x="2616678" y="4378018"/>
            <a:chExt cx="803194" cy="260829"/>
          </a:xfrm>
        </p:grpSpPr>
        <p:grpSp>
          <p:nvGrpSpPr>
            <p:cNvPr id="209" name="群組 208"/>
            <p:cNvGrpSpPr/>
            <p:nvPr/>
          </p:nvGrpSpPr>
          <p:grpSpPr>
            <a:xfrm>
              <a:off x="2824906" y="4378018"/>
              <a:ext cx="594966" cy="260829"/>
              <a:chOff x="592874" y="1660180"/>
              <a:chExt cx="291376" cy="228600"/>
            </a:xfrm>
          </p:grpSpPr>
          <p:sp>
            <p:nvSpPr>
              <p:cNvPr id="235" name="矩形 234"/>
              <p:cNvSpPr/>
              <p:nvPr/>
            </p:nvSpPr>
            <p:spPr>
              <a:xfrm>
                <a:off x="592874" y="1660180"/>
                <a:ext cx="111356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6</a:t>
                </a:r>
                <a:endParaRPr lang="zh-TW" altLang="en-US" sz="1200" b="1" dirty="0"/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7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cxnSp>
          <p:nvCxnSpPr>
            <p:cNvPr id="224" name="直線接點 223"/>
            <p:cNvCxnSpPr>
              <a:endCxn id="235" idx="1"/>
            </p:cNvCxnSpPr>
            <p:nvPr/>
          </p:nvCxnSpPr>
          <p:spPr>
            <a:xfrm>
              <a:off x="2616678" y="4508433"/>
              <a:ext cx="2082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群組 224"/>
          <p:cNvGrpSpPr/>
          <p:nvPr/>
        </p:nvGrpSpPr>
        <p:grpSpPr>
          <a:xfrm>
            <a:off x="2041125" y="3179170"/>
            <a:ext cx="594968" cy="260829"/>
            <a:chOff x="1909463" y="3274561"/>
            <a:chExt cx="594968" cy="260829"/>
          </a:xfrm>
        </p:grpSpPr>
        <p:sp>
          <p:nvSpPr>
            <p:cNvPr id="227" name="矩形 226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26" name="直線接點 225"/>
          <p:cNvCxnSpPr>
            <a:endCxn id="227" idx="1"/>
          </p:cNvCxnSpPr>
          <p:nvPr/>
        </p:nvCxnSpPr>
        <p:spPr>
          <a:xfrm>
            <a:off x="1847749" y="3309584"/>
            <a:ext cx="193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stCxn id="156" idx="2"/>
            <a:endCxn id="155" idx="6"/>
          </p:cNvCxnSpPr>
          <p:nvPr/>
        </p:nvCxnSpPr>
        <p:spPr>
          <a:xfrm flipH="1">
            <a:off x="2773215" y="996970"/>
            <a:ext cx="6363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弧形 263"/>
          <p:cNvSpPr/>
          <p:nvPr/>
        </p:nvSpPr>
        <p:spPr>
          <a:xfrm rot="10800000" flipH="1" flipV="1">
            <a:off x="3491880" y="678497"/>
            <a:ext cx="822420" cy="446247"/>
          </a:xfrm>
          <a:prstGeom prst="arc">
            <a:avLst>
              <a:gd name="adj1" fmla="val 11311844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5" name="群組 264"/>
          <p:cNvGrpSpPr/>
          <p:nvPr/>
        </p:nvGrpSpPr>
        <p:grpSpPr>
          <a:xfrm>
            <a:off x="456951" y="3179171"/>
            <a:ext cx="594967" cy="260829"/>
            <a:chOff x="456951" y="3179171"/>
            <a:chExt cx="594967" cy="260829"/>
          </a:xfrm>
          <a:solidFill>
            <a:schemeClr val="accent1"/>
          </a:solidFill>
        </p:grpSpPr>
        <p:sp>
          <p:nvSpPr>
            <p:cNvPr id="266" name="矩形 265"/>
            <p:cNvSpPr/>
            <p:nvPr/>
          </p:nvSpPr>
          <p:spPr>
            <a:xfrm>
              <a:off x="456951" y="3179171"/>
              <a:ext cx="227380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684332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237929" y="3979440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277" name="矩形 276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0" name="群組 279"/>
          <p:cNvGrpSpPr/>
          <p:nvPr/>
        </p:nvGrpSpPr>
        <p:grpSpPr>
          <a:xfrm>
            <a:off x="1231622" y="3179169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281" name="矩形 280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3" name="群組 282"/>
          <p:cNvGrpSpPr/>
          <p:nvPr/>
        </p:nvGrpSpPr>
        <p:grpSpPr>
          <a:xfrm>
            <a:off x="2041127" y="3179168"/>
            <a:ext cx="594968" cy="260829"/>
            <a:chOff x="1909463" y="3274561"/>
            <a:chExt cx="594968" cy="260829"/>
          </a:xfrm>
          <a:solidFill>
            <a:schemeClr val="accent1"/>
          </a:solidFill>
        </p:grpSpPr>
        <p:sp>
          <p:nvSpPr>
            <p:cNvPr id="284" name="矩形 283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8" name="群組 287"/>
          <p:cNvGrpSpPr/>
          <p:nvPr/>
        </p:nvGrpSpPr>
        <p:grpSpPr>
          <a:xfrm>
            <a:off x="1832897" y="397944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89" name="矩形 28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1" name="直線接點 29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/>
          <p:cNvGrpSpPr/>
          <p:nvPr/>
        </p:nvGrpSpPr>
        <p:grpSpPr>
          <a:xfrm>
            <a:off x="2655348" y="3978403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93" name="矩形 292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5" name="直線接點 294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群組 144"/>
          <p:cNvGrpSpPr/>
          <p:nvPr/>
        </p:nvGrpSpPr>
        <p:grpSpPr>
          <a:xfrm>
            <a:off x="463813" y="3583285"/>
            <a:ext cx="594966" cy="260829"/>
            <a:chOff x="592874" y="1660180"/>
            <a:chExt cx="291376" cy="228600"/>
          </a:xfrm>
        </p:grpSpPr>
        <p:sp>
          <p:nvSpPr>
            <p:cNvPr id="146" name="矩形 145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sp>
        <p:nvSpPr>
          <p:cNvPr id="148" name="橢圓 147"/>
          <p:cNvSpPr/>
          <p:nvPr/>
        </p:nvSpPr>
        <p:spPr>
          <a:xfrm>
            <a:off x="2506108" y="853698"/>
            <a:ext cx="258586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2</a:t>
            </a:r>
            <a:endParaRPr lang="zh-TW" altLang="en-US" sz="1800" dirty="0"/>
          </a:p>
        </p:txBody>
      </p:sp>
      <p:grpSp>
        <p:nvGrpSpPr>
          <p:cNvPr id="149" name="群組 148"/>
          <p:cNvGrpSpPr/>
          <p:nvPr/>
        </p:nvGrpSpPr>
        <p:grpSpPr>
          <a:xfrm>
            <a:off x="1231622" y="3179166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150" name="矩形 149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170" name="弧形 169"/>
          <p:cNvSpPr/>
          <p:nvPr/>
        </p:nvSpPr>
        <p:spPr>
          <a:xfrm>
            <a:off x="2653255" y="377180"/>
            <a:ext cx="2661474" cy="889248"/>
          </a:xfrm>
          <a:prstGeom prst="arc">
            <a:avLst>
              <a:gd name="adj1" fmla="val 10689140"/>
              <a:gd name="adj2" fmla="val 0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" name="弧形 269"/>
          <p:cNvSpPr/>
          <p:nvPr/>
        </p:nvSpPr>
        <p:spPr>
          <a:xfrm rot="10800000" flipH="1" flipV="1">
            <a:off x="1692208" y="175483"/>
            <a:ext cx="3618377" cy="1165503"/>
          </a:xfrm>
          <a:prstGeom prst="arc">
            <a:avLst>
              <a:gd name="adj1" fmla="val 10598941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1" name="直線單箭頭接點 270"/>
          <p:cNvCxnSpPr/>
          <p:nvPr/>
        </p:nvCxnSpPr>
        <p:spPr>
          <a:xfrm>
            <a:off x="1878257" y="987440"/>
            <a:ext cx="63637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群組 271"/>
          <p:cNvGrpSpPr/>
          <p:nvPr/>
        </p:nvGrpSpPr>
        <p:grpSpPr>
          <a:xfrm>
            <a:off x="1231622" y="3578787"/>
            <a:ext cx="594968" cy="260829"/>
            <a:chOff x="592873" y="1660180"/>
            <a:chExt cx="291377" cy="228600"/>
          </a:xfrm>
          <a:solidFill>
            <a:srgbClr val="00B050"/>
          </a:solidFill>
        </p:grpSpPr>
        <p:sp>
          <p:nvSpPr>
            <p:cNvPr id="273" name="矩形 27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75" name="群組 274"/>
          <p:cNvGrpSpPr/>
          <p:nvPr/>
        </p:nvGrpSpPr>
        <p:grpSpPr>
          <a:xfrm>
            <a:off x="2615394" y="3179165"/>
            <a:ext cx="820358" cy="260829"/>
            <a:chOff x="4483635" y="3276222"/>
            <a:chExt cx="820358" cy="260829"/>
          </a:xfrm>
          <a:solidFill>
            <a:srgbClr val="00B0F0"/>
          </a:solidFill>
        </p:grpSpPr>
        <p:sp>
          <p:nvSpPr>
            <p:cNvPr id="276" name="矩形 27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7" name="直線接點 296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00" name="向右箭號 299"/>
          <p:cNvSpPr/>
          <p:nvPr/>
        </p:nvSpPr>
        <p:spPr>
          <a:xfrm>
            <a:off x="81862" y="3230411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301" name="向右箭號 300"/>
          <p:cNvSpPr/>
          <p:nvPr/>
        </p:nvSpPr>
        <p:spPr>
          <a:xfrm>
            <a:off x="75101" y="4429265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grpSp>
        <p:nvGrpSpPr>
          <p:cNvPr id="302" name="群組 301"/>
          <p:cNvGrpSpPr/>
          <p:nvPr/>
        </p:nvGrpSpPr>
        <p:grpSpPr>
          <a:xfrm>
            <a:off x="1231622" y="4378019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03" name="矩形 302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05" name="弧形 304"/>
          <p:cNvSpPr/>
          <p:nvPr/>
        </p:nvSpPr>
        <p:spPr>
          <a:xfrm flipH="1" flipV="1">
            <a:off x="2674296" y="847813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6" name="直線單箭頭接點 305"/>
          <p:cNvCxnSpPr>
            <a:stCxn id="157" idx="6"/>
            <a:endCxn id="158" idx="2"/>
          </p:cNvCxnSpPr>
          <p:nvPr/>
        </p:nvCxnSpPr>
        <p:spPr>
          <a:xfrm>
            <a:off x="4563129" y="996970"/>
            <a:ext cx="63637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群組 306"/>
          <p:cNvGrpSpPr/>
          <p:nvPr/>
        </p:nvGrpSpPr>
        <p:grpSpPr>
          <a:xfrm>
            <a:off x="3419872" y="4378019"/>
            <a:ext cx="820358" cy="260829"/>
            <a:chOff x="4483635" y="3276222"/>
            <a:chExt cx="820358" cy="260829"/>
          </a:xfrm>
          <a:solidFill>
            <a:srgbClr val="00B0F0"/>
          </a:solidFill>
        </p:grpSpPr>
        <p:sp>
          <p:nvSpPr>
            <p:cNvPr id="308" name="矩形 307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10" name="直線接點 309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11" name="向右箭號 310"/>
          <p:cNvSpPr/>
          <p:nvPr/>
        </p:nvSpPr>
        <p:spPr>
          <a:xfrm>
            <a:off x="89506" y="4029649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grpSp>
        <p:nvGrpSpPr>
          <p:cNvPr id="312" name="群組 311"/>
          <p:cNvGrpSpPr/>
          <p:nvPr/>
        </p:nvGrpSpPr>
        <p:grpSpPr>
          <a:xfrm>
            <a:off x="2057111" y="3979440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13" name="矩形 312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17" name="直線單箭頭接點 316"/>
          <p:cNvCxnSpPr/>
          <p:nvPr/>
        </p:nvCxnSpPr>
        <p:spPr>
          <a:xfrm flipH="1">
            <a:off x="2783501" y="998153"/>
            <a:ext cx="636371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群組 317"/>
          <p:cNvGrpSpPr/>
          <p:nvPr/>
        </p:nvGrpSpPr>
        <p:grpSpPr>
          <a:xfrm>
            <a:off x="3475706" y="3979440"/>
            <a:ext cx="820358" cy="260829"/>
            <a:chOff x="4483635" y="3276222"/>
            <a:chExt cx="820358" cy="260829"/>
          </a:xfrm>
          <a:solidFill>
            <a:srgbClr val="00B0F0"/>
          </a:solidFill>
        </p:grpSpPr>
        <p:sp>
          <p:nvSpPr>
            <p:cNvPr id="319" name="矩形 31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1" name="直線接點 32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22" name="弧形 321"/>
          <p:cNvSpPr/>
          <p:nvPr/>
        </p:nvSpPr>
        <p:spPr>
          <a:xfrm flipH="1">
            <a:off x="3517165" y="843208"/>
            <a:ext cx="1793420" cy="742401"/>
          </a:xfrm>
          <a:prstGeom prst="arc">
            <a:avLst>
              <a:gd name="adj1" fmla="val 66722"/>
              <a:gd name="adj2" fmla="val 11131944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16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48" grpId="0" animBg="1"/>
      <p:bldP spid="170" grpId="0" animBg="1"/>
      <p:bldP spid="270" grpId="0" animBg="1"/>
      <p:bldP spid="300" grpId="0" animBg="1"/>
      <p:bldP spid="300" grpId="1" animBg="1"/>
      <p:bldP spid="301" grpId="0" animBg="1"/>
      <p:bldP spid="301" grpId="1" animBg="1"/>
      <p:bldP spid="305" grpId="0" animBg="1"/>
      <p:bldP spid="311" grpId="0" animBg="1"/>
      <p:bldP spid="311" grpId="1" animBg="1"/>
      <p:bldP spid="3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/>
          <p:cNvSpPr txBox="1"/>
          <p:nvPr/>
        </p:nvSpPr>
        <p:spPr>
          <a:xfrm>
            <a:off x="439805" y="2132856"/>
            <a:ext cx="264046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triple comparisons = 7</a:t>
            </a:r>
          </a:p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fill-ins = 5</a:t>
            </a:r>
          </a:p>
        </p:txBody>
      </p:sp>
      <p:grpSp>
        <p:nvGrpSpPr>
          <p:cNvPr id="151" name="群組 150"/>
          <p:cNvGrpSpPr/>
          <p:nvPr/>
        </p:nvGrpSpPr>
        <p:grpSpPr>
          <a:xfrm>
            <a:off x="1619672" y="44624"/>
            <a:ext cx="6523282" cy="2043455"/>
            <a:chOff x="2208726" y="1259972"/>
            <a:chExt cx="6523282" cy="2043455"/>
          </a:xfrm>
        </p:grpSpPr>
        <p:grpSp>
          <p:nvGrpSpPr>
            <p:cNvPr id="152" name="群組 151"/>
            <p:cNvGrpSpPr/>
            <p:nvPr/>
          </p:nvGrpSpPr>
          <p:grpSpPr>
            <a:xfrm>
              <a:off x="2208726" y="1259972"/>
              <a:ext cx="6523282" cy="2043455"/>
              <a:chOff x="1115616" y="2836694"/>
              <a:chExt cx="6523282" cy="2043455"/>
            </a:xfrm>
          </p:grpSpPr>
          <p:sp>
            <p:nvSpPr>
              <p:cNvPr id="154" name="橢圓 153"/>
              <p:cNvSpPr/>
              <p:nvPr/>
            </p:nvSpPr>
            <p:spPr>
              <a:xfrm>
                <a:off x="1115616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1</a:t>
                </a:r>
                <a:endParaRPr lang="zh-TW" altLang="en-US" sz="1800" dirty="0"/>
              </a:p>
            </p:txBody>
          </p:sp>
          <p:sp>
            <p:nvSpPr>
              <p:cNvPr id="155" name="橢圓 154"/>
              <p:cNvSpPr/>
              <p:nvPr/>
            </p:nvSpPr>
            <p:spPr>
              <a:xfrm>
                <a:off x="2010573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2</a:t>
                </a:r>
                <a:endParaRPr lang="zh-TW" altLang="en-US" sz="1800" dirty="0"/>
              </a:p>
            </p:txBody>
          </p:sp>
          <p:sp>
            <p:nvSpPr>
              <p:cNvPr id="156" name="橢圓 155"/>
              <p:cNvSpPr/>
              <p:nvPr/>
            </p:nvSpPr>
            <p:spPr>
              <a:xfrm>
                <a:off x="2905530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3</a:t>
                </a:r>
                <a:endParaRPr lang="zh-TW" altLang="en-US" sz="1800" dirty="0"/>
              </a:p>
            </p:txBody>
          </p:sp>
          <p:sp>
            <p:nvSpPr>
              <p:cNvPr id="157" name="橢圓 156"/>
              <p:cNvSpPr/>
              <p:nvPr/>
            </p:nvSpPr>
            <p:spPr>
              <a:xfrm>
                <a:off x="3800487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4</a:t>
                </a:r>
                <a:endParaRPr lang="zh-TW" altLang="en-US" sz="1800" dirty="0"/>
              </a:p>
            </p:txBody>
          </p:sp>
          <p:sp>
            <p:nvSpPr>
              <p:cNvPr id="158" name="橢圓 157"/>
              <p:cNvSpPr/>
              <p:nvPr/>
            </p:nvSpPr>
            <p:spPr>
              <a:xfrm>
                <a:off x="4695444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5</a:t>
                </a:r>
                <a:endParaRPr lang="zh-TW" altLang="en-US" sz="1800" dirty="0"/>
              </a:p>
            </p:txBody>
          </p:sp>
          <p:sp>
            <p:nvSpPr>
              <p:cNvPr id="159" name="橢圓 158"/>
              <p:cNvSpPr/>
              <p:nvPr/>
            </p:nvSpPr>
            <p:spPr>
              <a:xfrm>
                <a:off x="5590401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6</a:t>
                </a:r>
                <a:endParaRPr lang="zh-TW" altLang="en-US" sz="1800" dirty="0"/>
              </a:p>
            </p:txBody>
          </p:sp>
          <p:sp>
            <p:nvSpPr>
              <p:cNvPr id="160" name="橢圓 159"/>
              <p:cNvSpPr/>
              <p:nvPr/>
            </p:nvSpPr>
            <p:spPr>
              <a:xfrm>
                <a:off x="6485358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7</a:t>
                </a:r>
                <a:endParaRPr lang="zh-TW" altLang="en-US" sz="1800" dirty="0"/>
              </a:p>
            </p:txBody>
          </p:sp>
          <p:cxnSp>
            <p:nvCxnSpPr>
              <p:cNvPr id="161" name="直線單箭頭接點 160"/>
              <p:cNvCxnSpPr>
                <a:stCxn id="154" idx="6"/>
                <a:endCxn id="155" idx="2"/>
              </p:cNvCxnSpPr>
              <p:nvPr/>
            </p:nvCxnSpPr>
            <p:spPr>
              <a:xfrm>
                <a:off x="1374202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橢圓 161"/>
              <p:cNvSpPr/>
              <p:nvPr/>
            </p:nvSpPr>
            <p:spPr>
              <a:xfrm>
                <a:off x="7380312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8</a:t>
                </a:r>
                <a:endParaRPr lang="zh-TW" altLang="en-US" sz="1800" dirty="0"/>
              </a:p>
            </p:txBody>
          </p:sp>
          <p:sp>
            <p:nvSpPr>
              <p:cNvPr id="163" name="弧形 162"/>
              <p:cNvSpPr/>
              <p:nvPr/>
            </p:nvSpPr>
            <p:spPr>
              <a:xfrm>
                <a:off x="2145056" y="3175248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弧形 163"/>
              <p:cNvSpPr/>
              <p:nvPr/>
            </p:nvSpPr>
            <p:spPr>
              <a:xfrm>
                <a:off x="3952633" y="3306107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弧形 164"/>
              <p:cNvSpPr/>
              <p:nvPr/>
            </p:nvSpPr>
            <p:spPr>
              <a:xfrm>
                <a:off x="5742544" y="330668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單箭頭接點 165"/>
              <p:cNvCxnSpPr>
                <a:stCxn id="158" idx="6"/>
                <a:endCxn id="159" idx="2"/>
              </p:cNvCxnSpPr>
              <p:nvPr/>
            </p:nvCxnSpPr>
            <p:spPr>
              <a:xfrm>
                <a:off x="4954030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單箭頭接點 166"/>
              <p:cNvCxnSpPr>
                <a:stCxn id="159" idx="6"/>
                <a:endCxn id="160" idx="2"/>
              </p:cNvCxnSpPr>
              <p:nvPr/>
            </p:nvCxnSpPr>
            <p:spPr>
              <a:xfrm>
                <a:off x="5848987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單箭頭接點 167"/>
              <p:cNvCxnSpPr>
                <a:stCxn id="162" idx="2"/>
                <a:endCxn id="160" idx="6"/>
              </p:cNvCxnSpPr>
              <p:nvPr/>
            </p:nvCxnSpPr>
            <p:spPr>
              <a:xfrm flipH="1">
                <a:off x="6743944" y="3789040"/>
                <a:ext cx="63636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弧形 170"/>
              <p:cNvSpPr/>
              <p:nvPr/>
            </p:nvSpPr>
            <p:spPr>
              <a:xfrm flipH="1" flipV="1">
                <a:off x="4868383" y="3488432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弧形 171"/>
              <p:cNvSpPr/>
              <p:nvPr/>
            </p:nvSpPr>
            <p:spPr>
              <a:xfrm flipH="1" flipV="1">
                <a:off x="2167737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弧形 172"/>
              <p:cNvSpPr/>
              <p:nvPr/>
            </p:nvSpPr>
            <p:spPr>
              <a:xfrm flipH="1" flipV="1">
                <a:off x="1267762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弧形 173"/>
              <p:cNvSpPr/>
              <p:nvPr/>
            </p:nvSpPr>
            <p:spPr>
              <a:xfrm flipH="1" flipV="1">
                <a:off x="3030368" y="3376309"/>
                <a:ext cx="3588738" cy="1165286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5" name="直線單箭頭接點 174"/>
              <p:cNvCxnSpPr>
                <a:stCxn id="157" idx="2"/>
                <a:endCxn id="156" idx="6"/>
              </p:cNvCxnSpPr>
              <p:nvPr/>
            </p:nvCxnSpPr>
            <p:spPr>
              <a:xfrm flipH="1">
                <a:off x="3164116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文字方塊 175"/>
              <p:cNvSpPr txBox="1"/>
              <p:nvPr/>
            </p:nvSpPr>
            <p:spPr>
              <a:xfrm>
                <a:off x="1437365" y="301092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7" name="文字方塊 176"/>
              <p:cNvSpPr txBox="1"/>
              <p:nvPr/>
            </p:nvSpPr>
            <p:spPr>
              <a:xfrm>
                <a:off x="1543147" y="348843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4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8" name="文字方塊 177"/>
              <p:cNvSpPr txBox="1"/>
              <p:nvPr/>
            </p:nvSpPr>
            <p:spPr>
              <a:xfrm>
                <a:off x="2846516" y="283669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9" name="文字方塊 178"/>
              <p:cNvSpPr txBox="1"/>
              <p:nvPr/>
            </p:nvSpPr>
            <p:spPr>
              <a:xfrm>
                <a:off x="4686923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7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0" name="文字方塊 179"/>
              <p:cNvSpPr txBox="1"/>
              <p:nvPr/>
            </p:nvSpPr>
            <p:spPr>
              <a:xfrm>
                <a:off x="6465411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1" name="文字方塊 180"/>
              <p:cNvSpPr txBox="1"/>
              <p:nvPr/>
            </p:nvSpPr>
            <p:spPr>
              <a:xfrm>
                <a:off x="2002052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2" name="文字方塊 181"/>
              <p:cNvSpPr txBox="1"/>
              <p:nvPr/>
            </p:nvSpPr>
            <p:spPr>
              <a:xfrm>
                <a:off x="2846516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3" name="文字方塊 182"/>
              <p:cNvSpPr txBox="1"/>
              <p:nvPr/>
            </p:nvSpPr>
            <p:spPr>
              <a:xfrm>
                <a:off x="4686923" y="4541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4" name="文字方塊 183"/>
              <p:cNvSpPr txBox="1"/>
              <p:nvPr/>
            </p:nvSpPr>
            <p:spPr>
              <a:xfrm>
                <a:off x="6912888" y="429413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8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5" name="文字方塊 184"/>
              <p:cNvSpPr txBox="1"/>
              <p:nvPr/>
            </p:nvSpPr>
            <p:spPr>
              <a:xfrm>
                <a:off x="5122975" y="3450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6" name="文字方塊 185"/>
              <p:cNvSpPr txBox="1"/>
              <p:nvPr/>
            </p:nvSpPr>
            <p:spPr>
              <a:xfrm>
                <a:off x="6017932" y="344756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6912888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8" name="文字方塊 187"/>
              <p:cNvSpPr txBox="1"/>
              <p:nvPr/>
            </p:nvSpPr>
            <p:spPr>
              <a:xfrm>
                <a:off x="3333061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53" name="弧形 152"/>
            <p:cNvSpPr/>
            <p:nvPr/>
          </p:nvSpPr>
          <p:spPr>
            <a:xfrm>
              <a:off x="2360872" y="1624422"/>
              <a:ext cx="2661474" cy="88924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237931" y="3179171"/>
            <a:ext cx="594968" cy="260829"/>
            <a:chOff x="1237931" y="3179171"/>
            <a:chExt cx="594968" cy="260829"/>
          </a:xfrm>
        </p:grpSpPr>
        <p:sp>
          <p:nvSpPr>
            <p:cNvPr id="190" name="矩形 189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192" name="矩形 191"/>
          <p:cNvSpPr/>
          <p:nvPr/>
        </p:nvSpPr>
        <p:spPr>
          <a:xfrm>
            <a:off x="456951" y="317917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193" name="矩形 192"/>
          <p:cNvSpPr/>
          <p:nvPr/>
        </p:nvSpPr>
        <p:spPr>
          <a:xfrm>
            <a:off x="684332" y="317917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grpSp>
        <p:nvGrpSpPr>
          <p:cNvPr id="194" name="群組 193"/>
          <p:cNvGrpSpPr/>
          <p:nvPr/>
        </p:nvGrpSpPr>
        <p:grpSpPr>
          <a:xfrm>
            <a:off x="1237931" y="3578788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61" name="矩形 26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237931" y="3978404"/>
            <a:ext cx="594968" cy="260829"/>
            <a:chOff x="1237931" y="3978404"/>
            <a:chExt cx="594968" cy="260829"/>
          </a:xfrm>
        </p:grpSpPr>
        <p:sp>
          <p:nvSpPr>
            <p:cNvPr id="195" name="矩形 194"/>
            <p:cNvSpPr/>
            <p:nvPr/>
          </p:nvSpPr>
          <p:spPr>
            <a:xfrm>
              <a:off x="1237931" y="3978404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65313" y="3978404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1237931" y="4378019"/>
            <a:ext cx="594968" cy="260829"/>
            <a:chOff x="592873" y="1660180"/>
            <a:chExt cx="291377" cy="228600"/>
          </a:xfrm>
        </p:grpSpPr>
        <p:sp>
          <p:nvSpPr>
            <p:cNvPr id="259" name="矩形 25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8" name="群組 197"/>
          <p:cNvGrpSpPr/>
          <p:nvPr/>
        </p:nvGrpSpPr>
        <p:grpSpPr>
          <a:xfrm>
            <a:off x="1237931" y="4777636"/>
            <a:ext cx="594968" cy="260829"/>
            <a:chOff x="592873" y="1660180"/>
            <a:chExt cx="291377" cy="228600"/>
          </a:xfrm>
        </p:grpSpPr>
        <p:sp>
          <p:nvSpPr>
            <p:cNvPr id="257" name="矩形 25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9" name="群組 198"/>
          <p:cNvGrpSpPr/>
          <p:nvPr/>
        </p:nvGrpSpPr>
        <p:grpSpPr>
          <a:xfrm>
            <a:off x="1237931" y="5177252"/>
            <a:ext cx="594968" cy="260829"/>
            <a:chOff x="592873" y="1660180"/>
            <a:chExt cx="291377" cy="228600"/>
          </a:xfrm>
        </p:grpSpPr>
        <p:sp>
          <p:nvSpPr>
            <p:cNvPr id="255" name="矩形 25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0" name="群組 199"/>
          <p:cNvGrpSpPr/>
          <p:nvPr/>
        </p:nvGrpSpPr>
        <p:grpSpPr>
          <a:xfrm>
            <a:off x="1237931" y="5576869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53" name="矩形 25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1" name="群組 200"/>
          <p:cNvGrpSpPr/>
          <p:nvPr/>
        </p:nvGrpSpPr>
        <p:grpSpPr>
          <a:xfrm>
            <a:off x="1237931" y="5976483"/>
            <a:ext cx="594968" cy="260829"/>
            <a:chOff x="592873" y="1660180"/>
            <a:chExt cx="291377" cy="228600"/>
          </a:xfrm>
        </p:grpSpPr>
        <p:sp>
          <p:nvSpPr>
            <p:cNvPr id="251" name="矩形 25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2" name="群組 201"/>
          <p:cNvGrpSpPr/>
          <p:nvPr/>
        </p:nvGrpSpPr>
        <p:grpSpPr>
          <a:xfrm>
            <a:off x="456952" y="3578788"/>
            <a:ext cx="594966" cy="260829"/>
            <a:chOff x="592874" y="1660180"/>
            <a:chExt cx="291376" cy="228600"/>
          </a:xfrm>
        </p:grpSpPr>
        <p:sp>
          <p:nvSpPr>
            <p:cNvPr id="249" name="矩形 24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3" name="群組 202"/>
          <p:cNvGrpSpPr/>
          <p:nvPr/>
        </p:nvGrpSpPr>
        <p:grpSpPr>
          <a:xfrm>
            <a:off x="456952" y="3978404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47" name="矩形 24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4" name="群組 203"/>
          <p:cNvGrpSpPr/>
          <p:nvPr/>
        </p:nvGrpSpPr>
        <p:grpSpPr>
          <a:xfrm>
            <a:off x="456952" y="4378019"/>
            <a:ext cx="594966" cy="260829"/>
            <a:chOff x="592874" y="1660180"/>
            <a:chExt cx="291376" cy="228600"/>
          </a:xfrm>
        </p:grpSpPr>
        <p:sp>
          <p:nvSpPr>
            <p:cNvPr id="245" name="矩形 24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5" name="群組 204"/>
          <p:cNvGrpSpPr/>
          <p:nvPr/>
        </p:nvGrpSpPr>
        <p:grpSpPr>
          <a:xfrm>
            <a:off x="456952" y="4777636"/>
            <a:ext cx="594966" cy="260829"/>
            <a:chOff x="592874" y="1660180"/>
            <a:chExt cx="291376" cy="228600"/>
          </a:xfrm>
        </p:grpSpPr>
        <p:sp>
          <p:nvSpPr>
            <p:cNvPr id="243" name="矩形 242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456952" y="5177252"/>
            <a:ext cx="594966" cy="260829"/>
            <a:chOff x="592874" y="1660180"/>
            <a:chExt cx="291376" cy="228600"/>
          </a:xfrm>
        </p:grpSpPr>
        <p:sp>
          <p:nvSpPr>
            <p:cNvPr id="241" name="矩形 24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7" name="群組 206"/>
          <p:cNvGrpSpPr/>
          <p:nvPr/>
        </p:nvGrpSpPr>
        <p:grpSpPr>
          <a:xfrm>
            <a:off x="456952" y="5576869"/>
            <a:ext cx="594966" cy="260829"/>
            <a:chOff x="592874" y="1660180"/>
            <a:chExt cx="291376" cy="228600"/>
          </a:xfrm>
        </p:grpSpPr>
        <p:sp>
          <p:nvSpPr>
            <p:cNvPr id="239" name="矩形 23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8" name="群組 207"/>
          <p:cNvGrpSpPr/>
          <p:nvPr/>
        </p:nvGrpSpPr>
        <p:grpSpPr>
          <a:xfrm>
            <a:off x="456952" y="5976483"/>
            <a:ext cx="594966" cy="260829"/>
            <a:chOff x="592874" y="1660180"/>
            <a:chExt cx="291376" cy="228600"/>
          </a:xfrm>
        </p:grpSpPr>
        <p:sp>
          <p:nvSpPr>
            <p:cNvPr id="237" name="矩形 23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2041127" y="4378019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33" name="矩形 232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11" name="群組 210"/>
          <p:cNvGrpSpPr/>
          <p:nvPr/>
        </p:nvGrpSpPr>
        <p:grpSpPr>
          <a:xfrm>
            <a:off x="2041125" y="5976482"/>
            <a:ext cx="594966" cy="260829"/>
            <a:chOff x="592874" y="1660180"/>
            <a:chExt cx="291376" cy="228600"/>
          </a:xfrm>
        </p:grpSpPr>
        <p:sp>
          <p:nvSpPr>
            <p:cNvPr id="231" name="矩形 23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12" name="群組 211"/>
          <p:cNvGrpSpPr/>
          <p:nvPr/>
        </p:nvGrpSpPr>
        <p:grpSpPr>
          <a:xfrm>
            <a:off x="2041127" y="5177252"/>
            <a:ext cx="594966" cy="260829"/>
            <a:chOff x="592874" y="1660180"/>
            <a:chExt cx="291376" cy="228600"/>
          </a:xfrm>
        </p:grpSpPr>
        <p:sp>
          <p:nvSpPr>
            <p:cNvPr id="229" name="矩形 22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13" name="直線接點 212"/>
          <p:cNvCxnSpPr>
            <a:stCxn id="193" idx="3"/>
            <a:endCxn id="190" idx="1"/>
          </p:cNvCxnSpPr>
          <p:nvPr/>
        </p:nvCxnSpPr>
        <p:spPr>
          <a:xfrm>
            <a:off x="1051918" y="330958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>
            <a:stCxn id="250" idx="3"/>
            <a:endCxn id="261" idx="1"/>
          </p:cNvCxnSpPr>
          <p:nvPr/>
        </p:nvCxnSpPr>
        <p:spPr>
          <a:xfrm>
            <a:off x="1051918" y="3709202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>
            <a:stCxn id="248" idx="3"/>
            <a:endCxn id="195" idx="1"/>
          </p:cNvCxnSpPr>
          <p:nvPr/>
        </p:nvCxnSpPr>
        <p:spPr>
          <a:xfrm>
            <a:off x="1051918" y="4108818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>
            <a:stCxn id="246" idx="3"/>
            <a:endCxn id="259" idx="1"/>
          </p:cNvCxnSpPr>
          <p:nvPr/>
        </p:nvCxnSpPr>
        <p:spPr>
          <a:xfrm>
            <a:off x="1051918" y="4508434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44" idx="3"/>
            <a:endCxn id="257" idx="1"/>
          </p:cNvCxnSpPr>
          <p:nvPr/>
        </p:nvCxnSpPr>
        <p:spPr>
          <a:xfrm>
            <a:off x="1051918" y="4908050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>
            <a:stCxn id="242" idx="3"/>
            <a:endCxn id="255" idx="1"/>
          </p:cNvCxnSpPr>
          <p:nvPr/>
        </p:nvCxnSpPr>
        <p:spPr>
          <a:xfrm>
            <a:off x="1051918" y="5307667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>
            <a:stCxn id="240" idx="3"/>
            <a:endCxn id="253" idx="1"/>
          </p:cNvCxnSpPr>
          <p:nvPr/>
        </p:nvCxnSpPr>
        <p:spPr>
          <a:xfrm>
            <a:off x="1051918" y="5707283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>
            <a:stCxn id="238" idx="3"/>
            <a:endCxn id="251" idx="1"/>
          </p:cNvCxnSpPr>
          <p:nvPr/>
        </p:nvCxnSpPr>
        <p:spPr>
          <a:xfrm>
            <a:off x="1051918" y="6106898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>
            <a:stCxn id="256" idx="3"/>
            <a:endCxn id="229" idx="1"/>
          </p:cNvCxnSpPr>
          <p:nvPr/>
        </p:nvCxnSpPr>
        <p:spPr>
          <a:xfrm>
            <a:off x="1832899" y="5307667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>
            <a:endCxn id="231" idx="1"/>
          </p:cNvCxnSpPr>
          <p:nvPr/>
        </p:nvCxnSpPr>
        <p:spPr>
          <a:xfrm>
            <a:off x="1832897" y="6106896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>
            <a:stCxn id="260" idx="3"/>
            <a:endCxn id="233" idx="1"/>
          </p:cNvCxnSpPr>
          <p:nvPr/>
        </p:nvCxnSpPr>
        <p:spPr>
          <a:xfrm>
            <a:off x="1832899" y="4508434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616678" y="4378018"/>
            <a:ext cx="803194" cy="260829"/>
            <a:chOff x="2616678" y="4378018"/>
            <a:chExt cx="803194" cy="260829"/>
          </a:xfrm>
        </p:grpSpPr>
        <p:grpSp>
          <p:nvGrpSpPr>
            <p:cNvPr id="209" name="群組 208"/>
            <p:cNvGrpSpPr/>
            <p:nvPr/>
          </p:nvGrpSpPr>
          <p:grpSpPr>
            <a:xfrm>
              <a:off x="2824906" y="4378018"/>
              <a:ext cx="594966" cy="260829"/>
              <a:chOff x="592874" y="1660180"/>
              <a:chExt cx="291376" cy="228600"/>
            </a:xfrm>
          </p:grpSpPr>
          <p:sp>
            <p:nvSpPr>
              <p:cNvPr id="235" name="矩形 234"/>
              <p:cNvSpPr/>
              <p:nvPr/>
            </p:nvSpPr>
            <p:spPr>
              <a:xfrm>
                <a:off x="592874" y="1660180"/>
                <a:ext cx="111356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6</a:t>
                </a:r>
                <a:endParaRPr lang="zh-TW" altLang="en-US" sz="1200" b="1" dirty="0"/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704230" y="1660180"/>
                <a:ext cx="18002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7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cxnSp>
          <p:nvCxnSpPr>
            <p:cNvPr id="224" name="直線接點 223"/>
            <p:cNvCxnSpPr>
              <a:endCxn id="235" idx="1"/>
            </p:cNvCxnSpPr>
            <p:nvPr/>
          </p:nvCxnSpPr>
          <p:spPr>
            <a:xfrm>
              <a:off x="2616678" y="4508433"/>
              <a:ext cx="2082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群組 224"/>
          <p:cNvGrpSpPr/>
          <p:nvPr/>
        </p:nvGrpSpPr>
        <p:grpSpPr>
          <a:xfrm>
            <a:off x="2041125" y="3179170"/>
            <a:ext cx="594968" cy="260829"/>
            <a:chOff x="1909463" y="3274561"/>
            <a:chExt cx="594968" cy="260829"/>
          </a:xfrm>
        </p:grpSpPr>
        <p:sp>
          <p:nvSpPr>
            <p:cNvPr id="227" name="矩形 226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26" name="直線接點 225"/>
          <p:cNvCxnSpPr>
            <a:endCxn id="227" idx="1"/>
          </p:cNvCxnSpPr>
          <p:nvPr/>
        </p:nvCxnSpPr>
        <p:spPr>
          <a:xfrm>
            <a:off x="1847749" y="3309584"/>
            <a:ext cx="193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stCxn id="156" idx="2"/>
            <a:endCxn id="155" idx="6"/>
          </p:cNvCxnSpPr>
          <p:nvPr/>
        </p:nvCxnSpPr>
        <p:spPr>
          <a:xfrm flipH="1">
            <a:off x="2773215" y="996970"/>
            <a:ext cx="6363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弧形 263"/>
          <p:cNvSpPr/>
          <p:nvPr/>
        </p:nvSpPr>
        <p:spPr>
          <a:xfrm rot="10800000" flipH="1" flipV="1">
            <a:off x="3491880" y="678497"/>
            <a:ext cx="822420" cy="446247"/>
          </a:xfrm>
          <a:prstGeom prst="arc">
            <a:avLst>
              <a:gd name="adj1" fmla="val 11311844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5" name="群組 264"/>
          <p:cNvGrpSpPr/>
          <p:nvPr/>
        </p:nvGrpSpPr>
        <p:grpSpPr>
          <a:xfrm>
            <a:off x="456951" y="3179171"/>
            <a:ext cx="594967" cy="260829"/>
            <a:chOff x="456951" y="3179171"/>
            <a:chExt cx="594967" cy="260829"/>
          </a:xfrm>
          <a:solidFill>
            <a:schemeClr val="accent1"/>
          </a:solidFill>
        </p:grpSpPr>
        <p:sp>
          <p:nvSpPr>
            <p:cNvPr id="266" name="矩形 265"/>
            <p:cNvSpPr/>
            <p:nvPr/>
          </p:nvSpPr>
          <p:spPr>
            <a:xfrm>
              <a:off x="456951" y="3179171"/>
              <a:ext cx="227380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684332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237929" y="3979440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277" name="矩形 276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0" name="群組 279"/>
          <p:cNvGrpSpPr/>
          <p:nvPr/>
        </p:nvGrpSpPr>
        <p:grpSpPr>
          <a:xfrm>
            <a:off x="1231622" y="3179169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281" name="矩形 280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3" name="群組 282"/>
          <p:cNvGrpSpPr/>
          <p:nvPr/>
        </p:nvGrpSpPr>
        <p:grpSpPr>
          <a:xfrm>
            <a:off x="2041127" y="3179168"/>
            <a:ext cx="594968" cy="260829"/>
            <a:chOff x="1909463" y="3274561"/>
            <a:chExt cx="594968" cy="260829"/>
          </a:xfrm>
          <a:solidFill>
            <a:schemeClr val="accent1"/>
          </a:solidFill>
        </p:grpSpPr>
        <p:sp>
          <p:nvSpPr>
            <p:cNvPr id="284" name="矩形 283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8" name="群組 287"/>
          <p:cNvGrpSpPr/>
          <p:nvPr/>
        </p:nvGrpSpPr>
        <p:grpSpPr>
          <a:xfrm>
            <a:off x="1832897" y="397944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89" name="矩形 28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1" name="直線接點 29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/>
          <p:cNvGrpSpPr/>
          <p:nvPr/>
        </p:nvGrpSpPr>
        <p:grpSpPr>
          <a:xfrm>
            <a:off x="2655348" y="3978403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93" name="矩形 292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5" name="直線接點 294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群組 144"/>
          <p:cNvGrpSpPr/>
          <p:nvPr/>
        </p:nvGrpSpPr>
        <p:grpSpPr>
          <a:xfrm>
            <a:off x="463813" y="3583285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146" name="矩形 145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sp>
        <p:nvSpPr>
          <p:cNvPr id="148" name="橢圓 147"/>
          <p:cNvSpPr/>
          <p:nvPr/>
        </p:nvSpPr>
        <p:spPr>
          <a:xfrm>
            <a:off x="3400676" y="837039"/>
            <a:ext cx="258586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3</a:t>
            </a:r>
            <a:endParaRPr lang="zh-TW" altLang="en-US" sz="1800" dirty="0"/>
          </a:p>
        </p:txBody>
      </p:sp>
      <p:grpSp>
        <p:nvGrpSpPr>
          <p:cNvPr id="149" name="群組 148"/>
          <p:cNvGrpSpPr/>
          <p:nvPr/>
        </p:nvGrpSpPr>
        <p:grpSpPr>
          <a:xfrm>
            <a:off x="1231622" y="3179166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150" name="矩形 149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270" name="弧形 269"/>
          <p:cNvSpPr/>
          <p:nvPr/>
        </p:nvSpPr>
        <p:spPr>
          <a:xfrm rot="10800000" flipH="1" flipV="1">
            <a:off x="1692208" y="175483"/>
            <a:ext cx="3618377" cy="1165503"/>
          </a:xfrm>
          <a:prstGeom prst="arc">
            <a:avLst>
              <a:gd name="adj1" fmla="val 10598941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2" name="群組 271"/>
          <p:cNvGrpSpPr/>
          <p:nvPr/>
        </p:nvGrpSpPr>
        <p:grpSpPr>
          <a:xfrm>
            <a:off x="1231622" y="3578787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73" name="矩形 27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75" name="群組 274"/>
          <p:cNvGrpSpPr/>
          <p:nvPr/>
        </p:nvGrpSpPr>
        <p:grpSpPr>
          <a:xfrm>
            <a:off x="2615394" y="3179165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76" name="矩形 27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7" name="直線接點 296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/>
          <p:cNvGrpSpPr/>
          <p:nvPr/>
        </p:nvGrpSpPr>
        <p:grpSpPr>
          <a:xfrm>
            <a:off x="1231622" y="4378019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03" name="矩形 302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06" name="直線單箭頭接點 305"/>
          <p:cNvCxnSpPr>
            <a:stCxn id="157" idx="6"/>
            <a:endCxn id="158" idx="2"/>
          </p:cNvCxnSpPr>
          <p:nvPr/>
        </p:nvCxnSpPr>
        <p:spPr>
          <a:xfrm>
            <a:off x="4563129" y="996970"/>
            <a:ext cx="6363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群組 306"/>
          <p:cNvGrpSpPr/>
          <p:nvPr/>
        </p:nvGrpSpPr>
        <p:grpSpPr>
          <a:xfrm>
            <a:off x="3419872" y="4378019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08" name="矩形 307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10" name="直線接點 309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群組 311"/>
          <p:cNvGrpSpPr/>
          <p:nvPr/>
        </p:nvGrpSpPr>
        <p:grpSpPr>
          <a:xfrm>
            <a:off x="2057111" y="3979440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13" name="矩形 312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18" name="群組 317"/>
          <p:cNvGrpSpPr/>
          <p:nvPr/>
        </p:nvGrpSpPr>
        <p:grpSpPr>
          <a:xfrm>
            <a:off x="3475706" y="397944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19" name="矩形 31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1" name="直線接點 32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弧形 321"/>
          <p:cNvSpPr/>
          <p:nvPr/>
        </p:nvSpPr>
        <p:spPr>
          <a:xfrm flipH="1">
            <a:off x="3517165" y="843208"/>
            <a:ext cx="1793420" cy="742401"/>
          </a:xfrm>
          <a:prstGeom prst="arc">
            <a:avLst>
              <a:gd name="adj1" fmla="val 66722"/>
              <a:gd name="adj2" fmla="val 11131944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向右箭號 188"/>
          <p:cNvSpPr/>
          <p:nvPr/>
        </p:nvSpPr>
        <p:spPr>
          <a:xfrm>
            <a:off x="63916" y="5628115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268" name="弧形 267"/>
          <p:cNvSpPr/>
          <p:nvPr/>
        </p:nvSpPr>
        <p:spPr>
          <a:xfrm flipH="1" flipV="1">
            <a:off x="3529969" y="589066"/>
            <a:ext cx="3588738" cy="1165286"/>
          </a:xfrm>
          <a:prstGeom prst="arc">
            <a:avLst>
              <a:gd name="adj1" fmla="val 1068914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9" name="群組 268"/>
          <p:cNvGrpSpPr/>
          <p:nvPr/>
        </p:nvGrpSpPr>
        <p:grpSpPr>
          <a:xfrm>
            <a:off x="1238490" y="3978402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279" name="矩形 278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7" name="群組 286"/>
          <p:cNvGrpSpPr/>
          <p:nvPr/>
        </p:nvGrpSpPr>
        <p:grpSpPr>
          <a:xfrm>
            <a:off x="2063607" y="3979440"/>
            <a:ext cx="594968" cy="260829"/>
            <a:chOff x="1237931" y="3179171"/>
            <a:chExt cx="594968" cy="260829"/>
          </a:xfrm>
          <a:solidFill>
            <a:srgbClr val="00B050"/>
          </a:solidFill>
        </p:grpSpPr>
        <p:sp>
          <p:nvSpPr>
            <p:cNvPr id="298" name="矩形 297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15" name="群組 314"/>
          <p:cNvGrpSpPr/>
          <p:nvPr/>
        </p:nvGrpSpPr>
        <p:grpSpPr>
          <a:xfrm>
            <a:off x="2648283" y="3978401"/>
            <a:ext cx="820358" cy="260829"/>
            <a:chOff x="4483635" y="3276222"/>
            <a:chExt cx="820358" cy="260829"/>
          </a:xfrm>
          <a:solidFill>
            <a:srgbClr val="00B050"/>
          </a:solidFill>
        </p:grpSpPr>
        <p:sp>
          <p:nvSpPr>
            <p:cNvPr id="316" name="矩形 31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4" name="直線接點 323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/>
          <p:cNvGrpSpPr/>
          <p:nvPr/>
        </p:nvGrpSpPr>
        <p:grpSpPr>
          <a:xfrm>
            <a:off x="3484185" y="3978400"/>
            <a:ext cx="820358" cy="260829"/>
            <a:chOff x="4483635" y="3276222"/>
            <a:chExt cx="820358" cy="260829"/>
          </a:xfrm>
          <a:solidFill>
            <a:srgbClr val="00B050"/>
          </a:solidFill>
        </p:grpSpPr>
        <p:sp>
          <p:nvSpPr>
            <p:cNvPr id="326" name="矩形 32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8" name="直線接點 327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弧形 328"/>
          <p:cNvSpPr/>
          <p:nvPr/>
        </p:nvSpPr>
        <p:spPr>
          <a:xfrm flipH="1" flipV="1">
            <a:off x="1765581" y="847813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0" name="直線單箭頭接點 329"/>
          <p:cNvCxnSpPr/>
          <p:nvPr/>
        </p:nvCxnSpPr>
        <p:spPr>
          <a:xfrm flipH="1">
            <a:off x="2784369" y="1000793"/>
            <a:ext cx="636371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弧形 330"/>
          <p:cNvSpPr/>
          <p:nvPr/>
        </p:nvSpPr>
        <p:spPr>
          <a:xfrm rot="10800000" flipH="1" flipV="1">
            <a:off x="3491880" y="693911"/>
            <a:ext cx="822420" cy="446247"/>
          </a:xfrm>
          <a:prstGeom prst="arc">
            <a:avLst>
              <a:gd name="adj1" fmla="val 11311844"/>
              <a:gd name="adj2" fmla="val 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2" name="弧形 331"/>
          <p:cNvSpPr/>
          <p:nvPr/>
        </p:nvSpPr>
        <p:spPr>
          <a:xfrm flipH="1">
            <a:off x="3497920" y="843209"/>
            <a:ext cx="1793420" cy="742401"/>
          </a:xfrm>
          <a:prstGeom prst="arc">
            <a:avLst>
              <a:gd name="adj1" fmla="val 66722"/>
              <a:gd name="adj2" fmla="val 11131944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3" name="弧形 332"/>
          <p:cNvSpPr/>
          <p:nvPr/>
        </p:nvSpPr>
        <p:spPr>
          <a:xfrm flipH="1" flipV="1">
            <a:off x="1670007" y="717423"/>
            <a:ext cx="5615670" cy="1161797"/>
          </a:xfrm>
          <a:prstGeom prst="arc">
            <a:avLst>
              <a:gd name="adj1" fmla="val 10598941"/>
              <a:gd name="adj2" fmla="val 219946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4" name="弧形 333"/>
          <p:cNvSpPr/>
          <p:nvPr/>
        </p:nvSpPr>
        <p:spPr>
          <a:xfrm flipH="1" flipV="1">
            <a:off x="2483768" y="476672"/>
            <a:ext cx="4706402" cy="1499014"/>
          </a:xfrm>
          <a:prstGeom prst="arc">
            <a:avLst>
              <a:gd name="adj1" fmla="val 10598941"/>
              <a:gd name="adj2" fmla="val 233609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6" name="弧形 335"/>
          <p:cNvSpPr/>
          <p:nvPr/>
        </p:nvSpPr>
        <p:spPr>
          <a:xfrm rot="10800000" flipH="1">
            <a:off x="4413875" y="175483"/>
            <a:ext cx="2754524" cy="1229906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7" name="弧形 336"/>
          <p:cNvSpPr/>
          <p:nvPr/>
        </p:nvSpPr>
        <p:spPr>
          <a:xfrm rot="10800000" flipH="1">
            <a:off x="5297408" y="238001"/>
            <a:ext cx="1797974" cy="1229906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1826590" y="5601971"/>
            <a:ext cx="3275703" cy="261869"/>
            <a:chOff x="2917094" y="4968193"/>
            <a:chExt cx="3275703" cy="261869"/>
          </a:xfrm>
          <a:solidFill>
            <a:schemeClr val="accent2">
              <a:lumMod val="90000"/>
            </a:schemeClr>
          </a:solidFill>
        </p:grpSpPr>
        <p:grpSp>
          <p:nvGrpSpPr>
            <p:cNvPr id="338" name="群組 337"/>
            <p:cNvGrpSpPr/>
            <p:nvPr/>
          </p:nvGrpSpPr>
          <p:grpSpPr>
            <a:xfrm>
              <a:off x="3126744" y="4968195"/>
              <a:ext cx="594968" cy="260829"/>
              <a:chOff x="2423308" y="3953818"/>
              <a:chExt cx="594968" cy="260829"/>
            </a:xfrm>
            <a:grpFill/>
          </p:grpSpPr>
          <p:sp>
            <p:nvSpPr>
              <p:cNvPr id="339" name="矩形 338"/>
              <p:cNvSpPr/>
              <p:nvPr/>
            </p:nvSpPr>
            <p:spPr>
              <a:xfrm>
                <a:off x="2423308" y="3953818"/>
                <a:ext cx="227381" cy="2608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1</a:t>
                </a:r>
                <a:endParaRPr lang="zh-TW" altLang="en-US" sz="1200" b="1" dirty="0"/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2650690" y="3953818"/>
                <a:ext cx="367586" cy="2608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8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341" name="群組 340"/>
            <p:cNvGrpSpPr/>
            <p:nvPr/>
          </p:nvGrpSpPr>
          <p:grpSpPr>
            <a:xfrm>
              <a:off x="3951861" y="4969233"/>
              <a:ext cx="594968" cy="260829"/>
              <a:chOff x="1237931" y="3179171"/>
              <a:chExt cx="594968" cy="260829"/>
            </a:xfrm>
            <a:grpFill/>
          </p:grpSpPr>
          <p:sp>
            <p:nvSpPr>
              <p:cNvPr id="342" name="矩形 341"/>
              <p:cNvSpPr/>
              <p:nvPr/>
            </p:nvSpPr>
            <p:spPr>
              <a:xfrm>
                <a:off x="1237931" y="3179171"/>
                <a:ext cx="227381" cy="2608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2</a:t>
                </a:r>
                <a:endParaRPr lang="zh-TW" altLang="en-US" sz="1200" b="1" dirty="0"/>
              </a:p>
            </p:txBody>
          </p:sp>
          <p:sp>
            <p:nvSpPr>
              <p:cNvPr id="343" name="矩形 342"/>
              <p:cNvSpPr/>
              <p:nvPr/>
            </p:nvSpPr>
            <p:spPr>
              <a:xfrm>
                <a:off x="1465313" y="3179171"/>
                <a:ext cx="367586" cy="2608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12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344" name="群組 343"/>
            <p:cNvGrpSpPr/>
            <p:nvPr/>
          </p:nvGrpSpPr>
          <p:grpSpPr>
            <a:xfrm>
              <a:off x="4536537" y="4968194"/>
              <a:ext cx="820358" cy="260829"/>
              <a:chOff x="4483635" y="3276222"/>
              <a:chExt cx="820358" cy="260829"/>
            </a:xfrm>
            <a:grpFill/>
          </p:grpSpPr>
          <p:sp>
            <p:nvSpPr>
              <p:cNvPr id="345" name="矩形 344"/>
              <p:cNvSpPr/>
              <p:nvPr/>
            </p:nvSpPr>
            <p:spPr>
              <a:xfrm>
                <a:off x="4709025" y="3276222"/>
                <a:ext cx="227382" cy="2608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4</a:t>
                </a:r>
                <a:endParaRPr lang="zh-TW" altLang="en-US" sz="1200" b="1" dirty="0"/>
              </a:p>
            </p:txBody>
          </p:sp>
          <p:sp>
            <p:nvSpPr>
              <p:cNvPr id="346" name="矩形 345"/>
              <p:cNvSpPr/>
              <p:nvPr/>
            </p:nvSpPr>
            <p:spPr>
              <a:xfrm>
                <a:off x="4936407" y="3276222"/>
                <a:ext cx="367586" cy="2608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10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347" name="直線接點 346"/>
              <p:cNvCxnSpPr/>
              <p:nvPr/>
            </p:nvCxnSpPr>
            <p:spPr>
              <a:xfrm>
                <a:off x="4483635" y="3406636"/>
                <a:ext cx="225390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群組 347"/>
            <p:cNvGrpSpPr/>
            <p:nvPr/>
          </p:nvGrpSpPr>
          <p:grpSpPr>
            <a:xfrm>
              <a:off x="5372439" y="4968193"/>
              <a:ext cx="820358" cy="260829"/>
              <a:chOff x="4483635" y="3276222"/>
              <a:chExt cx="820358" cy="260829"/>
            </a:xfrm>
            <a:grpFill/>
          </p:grpSpPr>
          <p:sp>
            <p:nvSpPr>
              <p:cNvPr id="349" name="矩形 348"/>
              <p:cNvSpPr/>
              <p:nvPr/>
            </p:nvSpPr>
            <p:spPr>
              <a:xfrm>
                <a:off x="4709025" y="3276222"/>
                <a:ext cx="227382" cy="2608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/>
                  <a:t>5</a:t>
                </a:r>
                <a:endParaRPr lang="zh-TW" altLang="en-US" sz="1200" b="1" dirty="0"/>
              </a:p>
            </p:txBody>
          </p:sp>
          <p:sp>
            <p:nvSpPr>
              <p:cNvPr id="350" name="矩形 349"/>
              <p:cNvSpPr/>
              <p:nvPr/>
            </p:nvSpPr>
            <p:spPr>
              <a:xfrm>
                <a:off x="4936407" y="3276222"/>
                <a:ext cx="367586" cy="2608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accent4">
                        <a:lumMod val="10000"/>
                      </a:schemeClr>
                    </a:solidFill>
                  </a:rPr>
                  <a:t>15</a:t>
                </a:r>
                <a:endParaRPr lang="zh-TW" altLang="en-US" sz="1200" b="1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351" name="直線接點 350"/>
              <p:cNvCxnSpPr/>
              <p:nvPr/>
            </p:nvCxnSpPr>
            <p:spPr>
              <a:xfrm>
                <a:off x="4483635" y="3406636"/>
                <a:ext cx="225390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2" name="直線接點 351"/>
            <p:cNvCxnSpPr/>
            <p:nvPr/>
          </p:nvCxnSpPr>
          <p:spPr>
            <a:xfrm>
              <a:off x="3733003" y="5099647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/>
            <p:cNvCxnSpPr/>
            <p:nvPr/>
          </p:nvCxnSpPr>
          <p:spPr>
            <a:xfrm>
              <a:off x="2917094" y="5088728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群組 353"/>
          <p:cNvGrpSpPr/>
          <p:nvPr/>
        </p:nvGrpSpPr>
        <p:grpSpPr>
          <a:xfrm>
            <a:off x="463813" y="3979440"/>
            <a:ext cx="594966" cy="260829"/>
            <a:chOff x="592874" y="1660180"/>
            <a:chExt cx="291376" cy="228600"/>
          </a:xfrm>
          <a:solidFill>
            <a:schemeClr val="bg1"/>
          </a:solidFill>
        </p:grpSpPr>
        <p:sp>
          <p:nvSpPr>
            <p:cNvPr id="355" name="矩形 35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357" name="群組 356"/>
          <p:cNvGrpSpPr/>
          <p:nvPr/>
        </p:nvGrpSpPr>
        <p:grpSpPr>
          <a:xfrm>
            <a:off x="1231622" y="5573467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358" name="矩形 357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60" name="向右箭號 359"/>
          <p:cNvSpPr/>
          <p:nvPr/>
        </p:nvSpPr>
        <p:spPr>
          <a:xfrm>
            <a:off x="56385" y="4403642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361" name="直線單箭頭接點 360"/>
          <p:cNvCxnSpPr/>
          <p:nvPr/>
        </p:nvCxnSpPr>
        <p:spPr>
          <a:xfrm flipH="1">
            <a:off x="3677929" y="994048"/>
            <a:ext cx="6363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4240135" y="4378019"/>
            <a:ext cx="804618" cy="260829"/>
            <a:chOff x="1978990" y="5754373"/>
            <a:chExt cx="804618" cy="260829"/>
          </a:xfrm>
        </p:grpSpPr>
        <p:sp>
          <p:nvSpPr>
            <p:cNvPr id="362" name="矩形 36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64" name="直線接點 36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5" name="弧形 364"/>
          <p:cNvSpPr/>
          <p:nvPr/>
        </p:nvSpPr>
        <p:spPr>
          <a:xfrm rot="10800000" flipH="1">
            <a:off x="1619672" y="44624"/>
            <a:ext cx="2870331" cy="1522090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1" name="群組 270"/>
          <p:cNvGrpSpPr/>
          <p:nvPr/>
        </p:nvGrpSpPr>
        <p:grpSpPr>
          <a:xfrm>
            <a:off x="2041129" y="4378017"/>
            <a:ext cx="594966" cy="260829"/>
            <a:chOff x="592874" y="1660180"/>
            <a:chExt cx="291376" cy="228600"/>
          </a:xfrm>
          <a:solidFill>
            <a:srgbClr val="FF0000"/>
          </a:solidFill>
        </p:grpSpPr>
        <p:sp>
          <p:nvSpPr>
            <p:cNvPr id="300" name="矩形 299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05" name="文字方塊 304"/>
          <p:cNvSpPr txBox="1"/>
          <p:nvPr/>
        </p:nvSpPr>
        <p:spPr>
          <a:xfrm>
            <a:off x="113453" y="141910"/>
            <a:ext cx="1075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k=3</a:t>
            </a:r>
            <a:endParaRPr lang="zh-TW" altLang="en-US" sz="24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15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48" grpId="0" animBg="1"/>
      <p:bldP spid="322" grpId="0" animBg="1"/>
      <p:bldP spid="189" grpId="0" animBg="1"/>
      <p:bldP spid="189" grpId="1" animBg="1"/>
      <p:bldP spid="268" grpId="0" animBg="1"/>
      <p:bldP spid="329" grpId="0" animBg="1"/>
      <p:bldP spid="331" grpId="0" animBg="1"/>
      <p:bldP spid="332" grpId="0" animBg="1"/>
      <p:bldP spid="333" grpId="0" animBg="1"/>
      <p:bldP spid="334" grpId="0" animBg="1"/>
      <p:bldP spid="336" grpId="0" animBg="1"/>
      <p:bldP spid="337" grpId="0" animBg="1"/>
      <p:bldP spid="360" grpId="0" animBg="1"/>
      <p:bldP spid="360" grpId="1" animBg="1"/>
      <p:bldP spid="36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2162" y="471568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/>
          <p:cNvSpPr txBox="1"/>
          <p:nvPr/>
        </p:nvSpPr>
        <p:spPr>
          <a:xfrm>
            <a:off x="439805" y="2132856"/>
            <a:ext cx="2768707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triple comparisons = 13</a:t>
            </a:r>
          </a:p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fill-ins = 4</a:t>
            </a:r>
          </a:p>
        </p:txBody>
      </p:sp>
      <p:grpSp>
        <p:nvGrpSpPr>
          <p:cNvPr id="151" name="群組 150"/>
          <p:cNvGrpSpPr/>
          <p:nvPr/>
        </p:nvGrpSpPr>
        <p:grpSpPr>
          <a:xfrm>
            <a:off x="1619672" y="44624"/>
            <a:ext cx="6523282" cy="2043455"/>
            <a:chOff x="2208726" y="1259972"/>
            <a:chExt cx="6523282" cy="2043455"/>
          </a:xfrm>
        </p:grpSpPr>
        <p:grpSp>
          <p:nvGrpSpPr>
            <p:cNvPr id="152" name="群組 151"/>
            <p:cNvGrpSpPr/>
            <p:nvPr/>
          </p:nvGrpSpPr>
          <p:grpSpPr>
            <a:xfrm>
              <a:off x="2208726" y="1259972"/>
              <a:ext cx="6523282" cy="2043455"/>
              <a:chOff x="1115616" y="2836694"/>
              <a:chExt cx="6523282" cy="2043455"/>
            </a:xfrm>
          </p:grpSpPr>
          <p:sp>
            <p:nvSpPr>
              <p:cNvPr id="154" name="橢圓 153"/>
              <p:cNvSpPr/>
              <p:nvPr/>
            </p:nvSpPr>
            <p:spPr>
              <a:xfrm>
                <a:off x="1115616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1</a:t>
                </a:r>
                <a:endParaRPr lang="zh-TW" altLang="en-US" sz="1800" dirty="0"/>
              </a:p>
            </p:txBody>
          </p:sp>
          <p:sp>
            <p:nvSpPr>
              <p:cNvPr id="155" name="橢圓 154"/>
              <p:cNvSpPr/>
              <p:nvPr/>
            </p:nvSpPr>
            <p:spPr>
              <a:xfrm>
                <a:off x="2010573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2</a:t>
                </a:r>
                <a:endParaRPr lang="zh-TW" altLang="en-US" sz="1800" dirty="0"/>
              </a:p>
            </p:txBody>
          </p:sp>
          <p:sp>
            <p:nvSpPr>
              <p:cNvPr id="156" name="橢圓 155"/>
              <p:cNvSpPr/>
              <p:nvPr/>
            </p:nvSpPr>
            <p:spPr>
              <a:xfrm>
                <a:off x="2905530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3</a:t>
                </a:r>
                <a:endParaRPr lang="zh-TW" altLang="en-US" sz="1800" dirty="0"/>
              </a:p>
            </p:txBody>
          </p:sp>
          <p:sp>
            <p:nvSpPr>
              <p:cNvPr id="157" name="橢圓 156"/>
              <p:cNvSpPr/>
              <p:nvPr/>
            </p:nvSpPr>
            <p:spPr>
              <a:xfrm>
                <a:off x="3800487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4</a:t>
                </a:r>
                <a:endParaRPr lang="zh-TW" altLang="en-US" sz="1800" dirty="0"/>
              </a:p>
            </p:txBody>
          </p:sp>
          <p:sp>
            <p:nvSpPr>
              <p:cNvPr id="158" name="橢圓 157"/>
              <p:cNvSpPr/>
              <p:nvPr/>
            </p:nvSpPr>
            <p:spPr>
              <a:xfrm>
                <a:off x="4695444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5</a:t>
                </a:r>
                <a:endParaRPr lang="zh-TW" altLang="en-US" sz="1800" dirty="0"/>
              </a:p>
            </p:txBody>
          </p:sp>
          <p:sp>
            <p:nvSpPr>
              <p:cNvPr id="159" name="橢圓 158"/>
              <p:cNvSpPr/>
              <p:nvPr/>
            </p:nvSpPr>
            <p:spPr>
              <a:xfrm>
                <a:off x="5590401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6</a:t>
                </a:r>
                <a:endParaRPr lang="zh-TW" altLang="en-US" sz="1800" dirty="0"/>
              </a:p>
            </p:txBody>
          </p:sp>
          <p:sp>
            <p:nvSpPr>
              <p:cNvPr id="160" name="橢圓 159"/>
              <p:cNvSpPr/>
              <p:nvPr/>
            </p:nvSpPr>
            <p:spPr>
              <a:xfrm>
                <a:off x="6485358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7</a:t>
                </a:r>
                <a:endParaRPr lang="zh-TW" altLang="en-US" sz="1800" dirty="0"/>
              </a:p>
            </p:txBody>
          </p:sp>
          <p:cxnSp>
            <p:nvCxnSpPr>
              <p:cNvPr id="161" name="直線單箭頭接點 160"/>
              <p:cNvCxnSpPr>
                <a:stCxn id="154" idx="6"/>
                <a:endCxn id="155" idx="2"/>
              </p:cNvCxnSpPr>
              <p:nvPr/>
            </p:nvCxnSpPr>
            <p:spPr>
              <a:xfrm>
                <a:off x="1374202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橢圓 161"/>
              <p:cNvSpPr/>
              <p:nvPr/>
            </p:nvSpPr>
            <p:spPr>
              <a:xfrm>
                <a:off x="7380312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8</a:t>
                </a:r>
                <a:endParaRPr lang="zh-TW" altLang="en-US" sz="1800" dirty="0"/>
              </a:p>
            </p:txBody>
          </p:sp>
          <p:sp>
            <p:nvSpPr>
              <p:cNvPr id="163" name="弧形 162"/>
              <p:cNvSpPr/>
              <p:nvPr/>
            </p:nvSpPr>
            <p:spPr>
              <a:xfrm>
                <a:off x="2145056" y="3175248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弧形 163"/>
              <p:cNvSpPr/>
              <p:nvPr/>
            </p:nvSpPr>
            <p:spPr>
              <a:xfrm>
                <a:off x="3952633" y="3306107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弧形 164"/>
              <p:cNvSpPr/>
              <p:nvPr/>
            </p:nvSpPr>
            <p:spPr>
              <a:xfrm>
                <a:off x="5742544" y="330668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單箭頭接點 165"/>
              <p:cNvCxnSpPr>
                <a:stCxn id="158" idx="6"/>
                <a:endCxn id="159" idx="2"/>
              </p:cNvCxnSpPr>
              <p:nvPr/>
            </p:nvCxnSpPr>
            <p:spPr>
              <a:xfrm>
                <a:off x="4954030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單箭頭接點 166"/>
              <p:cNvCxnSpPr>
                <a:stCxn id="159" idx="6"/>
                <a:endCxn id="160" idx="2"/>
              </p:cNvCxnSpPr>
              <p:nvPr/>
            </p:nvCxnSpPr>
            <p:spPr>
              <a:xfrm>
                <a:off x="5848987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單箭頭接點 167"/>
              <p:cNvCxnSpPr>
                <a:stCxn id="162" idx="2"/>
                <a:endCxn id="160" idx="6"/>
              </p:cNvCxnSpPr>
              <p:nvPr/>
            </p:nvCxnSpPr>
            <p:spPr>
              <a:xfrm flipH="1">
                <a:off x="6743944" y="3789040"/>
                <a:ext cx="63636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弧形 170"/>
              <p:cNvSpPr/>
              <p:nvPr/>
            </p:nvSpPr>
            <p:spPr>
              <a:xfrm flipH="1" flipV="1">
                <a:off x="4868383" y="3488432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弧形 171"/>
              <p:cNvSpPr/>
              <p:nvPr/>
            </p:nvSpPr>
            <p:spPr>
              <a:xfrm flipH="1" flipV="1">
                <a:off x="2167737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弧形 172"/>
              <p:cNvSpPr/>
              <p:nvPr/>
            </p:nvSpPr>
            <p:spPr>
              <a:xfrm flipH="1" flipV="1">
                <a:off x="1267762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弧形 173"/>
              <p:cNvSpPr/>
              <p:nvPr/>
            </p:nvSpPr>
            <p:spPr>
              <a:xfrm flipH="1" flipV="1">
                <a:off x="3030368" y="3376309"/>
                <a:ext cx="3588738" cy="1165286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5" name="直線單箭頭接點 174"/>
              <p:cNvCxnSpPr>
                <a:stCxn id="157" idx="2"/>
                <a:endCxn id="156" idx="6"/>
              </p:cNvCxnSpPr>
              <p:nvPr/>
            </p:nvCxnSpPr>
            <p:spPr>
              <a:xfrm flipH="1">
                <a:off x="3164116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文字方塊 175"/>
              <p:cNvSpPr txBox="1"/>
              <p:nvPr/>
            </p:nvSpPr>
            <p:spPr>
              <a:xfrm>
                <a:off x="1437365" y="301092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7" name="文字方塊 176"/>
              <p:cNvSpPr txBox="1"/>
              <p:nvPr/>
            </p:nvSpPr>
            <p:spPr>
              <a:xfrm>
                <a:off x="1543147" y="348843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4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8" name="文字方塊 177"/>
              <p:cNvSpPr txBox="1"/>
              <p:nvPr/>
            </p:nvSpPr>
            <p:spPr>
              <a:xfrm>
                <a:off x="2846516" y="283669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9" name="文字方塊 178"/>
              <p:cNvSpPr txBox="1"/>
              <p:nvPr/>
            </p:nvSpPr>
            <p:spPr>
              <a:xfrm>
                <a:off x="4686923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7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0" name="文字方塊 179"/>
              <p:cNvSpPr txBox="1"/>
              <p:nvPr/>
            </p:nvSpPr>
            <p:spPr>
              <a:xfrm>
                <a:off x="6465411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1" name="文字方塊 180"/>
              <p:cNvSpPr txBox="1"/>
              <p:nvPr/>
            </p:nvSpPr>
            <p:spPr>
              <a:xfrm>
                <a:off x="2002052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2" name="文字方塊 181"/>
              <p:cNvSpPr txBox="1"/>
              <p:nvPr/>
            </p:nvSpPr>
            <p:spPr>
              <a:xfrm>
                <a:off x="2846516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3" name="文字方塊 182"/>
              <p:cNvSpPr txBox="1"/>
              <p:nvPr/>
            </p:nvSpPr>
            <p:spPr>
              <a:xfrm>
                <a:off x="4686923" y="4541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4" name="文字方塊 183"/>
              <p:cNvSpPr txBox="1"/>
              <p:nvPr/>
            </p:nvSpPr>
            <p:spPr>
              <a:xfrm>
                <a:off x="6912888" y="429413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8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5" name="文字方塊 184"/>
              <p:cNvSpPr txBox="1"/>
              <p:nvPr/>
            </p:nvSpPr>
            <p:spPr>
              <a:xfrm>
                <a:off x="5122975" y="3450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6" name="文字方塊 185"/>
              <p:cNvSpPr txBox="1"/>
              <p:nvPr/>
            </p:nvSpPr>
            <p:spPr>
              <a:xfrm>
                <a:off x="6017932" y="344756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6912888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8" name="文字方塊 187"/>
              <p:cNvSpPr txBox="1"/>
              <p:nvPr/>
            </p:nvSpPr>
            <p:spPr>
              <a:xfrm>
                <a:off x="3333061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53" name="弧形 152"/>
            <p:cNvSpPr/>
            <p:nvPr/>
          </p:nvSpPr>
          <p:spPr>
            <a:xfrm>
              <a:off x="2360872" y="1624422"/>
              <a:ext cx="2661474" cy="88924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237931" y="3179171"/>
            <a:ext cx="594968" cy="260829"/>
            <a:chOff x="1237931" y="3179171"/>
            <a:chExt cx="594968" cy="260829"/>
          </a:xfrm>
        </p:grpSpPr>
        <p:sp>
          <p:nvSpPr>
            <p:cNvPr id="190" name="矩形 189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192" name="矩形 191"/>
          <p:cNvSpPr/>
          <p:nvPr/>
        </p:nvSpPr>
        <p:spPr>
          <a:xfrm>
            <a:off x="456951" y="317917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193" name="矩形 192"/>
          <p:cNvSpPr/>
          <p:nvPr/>
        </p:nvSpPr>
        <p:spPr>
          <a:xfrm>
            <a:off x="684332" y="317917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grpSp>
        <p:nvGrpSpPr>
          <p:cNvPr id="194" name="群組 193"/>
          <p:cNvGrpSpPr/>
          <p:nvPr/>
        </p:nvGrpSpPr>
        <p:grpSpPr>
          <a:xfrm>
            <a:off x="1237931" y="3578788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61" name="矩形 26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237931" y="3978404"/>
            <a:ext cx="594968" cy="260829"/>
            <a:chOff x="1237931" y="3978404"/>
            <a:chExt cx="594968" cy="260829"/>
          </a:xfrm>
        </p:grpSpPr>
        <p:sp>
          <p:nvSpPr>
            <p:cNvPr id="195" name="矩形 194"/>
            <p:cNvSpPr/>
            <p:nvPr/>
          </p:nvSpPr>
          <p:spPr>
            <a:xfrm>
              <a:off x="1237931" y="3978404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65313" y="3978404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1237931" y="4378019"/>
            <a:ext cx="594968" cy="260829"/>
            <a:chOff x="592873" y="1660180"/>
            <a:chExt cx="291377" cy="228600"/>
          </a:xfrm>
        </p:grpSpPr>
        <p:sp>
          <p:nvSpPr>
            <p:cNvPr id="259" name="矩形 25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8" name="群組 197"/>
          <p:cNvGrpSpPr/>
          <p:nvPr/>
        </p:nvGrpSpPr>
        <p:grpSpPr>
          <a:xfrm>
            <a:off x="1237931" y="4777636"/>
            <a:ext cx="594968" cy="260829"/>
            <a:chOff x="592873" y="1660180"/>
            <a:chExt cx="291377" cy="228600"/>
          </a:xfrm>
        </p:grpSpPr>
        <p:sp>
          <p:nvSpPr>
            <p:cNvPr id="257" name="矩形 25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9" name="群組 198"/>
          <p:cNvGrpSpPr/>
          <p:nvPr/>
        </p:nvGrpSpPr>
        <p:grpSpPr>
          <a:xfrm>
            <a:off x="1237931" y="5177252"/>
            <a:ext cx="594968" cy="260829"/>
            <a:chOff x="592873" y="1660180"/>
            <a:chExt cx="291377" cy="228600"/>
          </a:xfrm>
        </p:grpSpPr>
        <p:sp>
          <p:nvSpPr>
            <p:cNvPr id="255" name="矩形 25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0" name="群組 199"/>
          <p:cNvGrpSpPr/>
          <p:nvPr/>
        </p:nvGrpSpPr>
        <p:grpSpPr>
          <a:xfrm>
            <a:off x="1237931" y="5576869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53" name="矩形 25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1" name="群組 200"/>
          <p:cNvGrpSpPr/>
          <p:nvPr/>
        </p:nvGrpSpPr>
        <p:grpSpPr>
          <a:xfrm>
            <a:off x="1237931" y="5976483"/>
            <a:ext cx="594968" cy="260829"/>
            <a:chOff x="592873" y="1660180"/>
            <a:chExt cx="291377" cy="228600"/>
          </a:xfrm>
        </p:grpSpPr>
        <p:sp>
          <p:nvSpPr>
            <p:cNvPr id="251" name="矩形 25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2" name="群組 201"/>
          <p:cNvGrpSpPr/>
          <p:nvPr/>
        </p:nvGrpSpPr>
        <p:grpSpPr>
          <a:xfrm>
            <a:off x="456952" y="3578788"/>
            <a:ext cx="594966" cy="260829"/>
            <a:chOff x="592874" y="1660180"/>
            <a:chExt cx="291376" cy="228600"/>
          </a:xfrm>
        </p:grpSpPr>
        <p:sp>
          <p:nvSpPr>
            <p:cNvPr id="249" name="矩形 24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3" name="群組 202"/>
          <p:cNvGrpSpPr/>
          <p:nvPr/>
        </p:nvGrpSpPr>
        <p:grpSpPr>
          <a:xfrm>
            <a:off x="456952" y="3978404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47" name="矩形 24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4" name="群組 203"/>
          <p:cNvGrpSpPr/>
          <p:nvPr/>
        </p:nvGrpSpPr>
        <p:grpSpPr>
          <a:xfrm>
            <a:off x="456952" y="4378019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45" name="矩形 24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5" name="群組 204"/>
          <p:cNvGrpSpPr/>
          <p:nvPr/>
        </p:nvGrpSpPr>
        <p:grpSpPr>
          <a:xfrm>
            <a:off x="456952" y="4777636"/>
            <a:ext cx="594966" cy="260829"/>
            <a:chOff x="592874" y="1660180"/>
            <a:chExt cx="291376" cy="228600"/>
          </a:xfrm>
        </p:grpSpPr>
        <p:sp>
          <p:nvSpPr>
            <p:cNvPr id="243" name="矩形 242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456952" y="5177252"/>
            <a:ext cx="594966" cy="260829"/>
            <a:chOff x="592874" y="1660180"/>
            <a:chExt cx="291376" cy="228600"/>
          </a:xfrm>
        </p:grpSpPr>
        <p:sp>
          <p:nvSpPr>
            <p:cNvPr id="241" name="矩形 24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7" name="群組 206"/>
          <p:cNvGrpSpPr/>
          <p:nvPr/>
        </p:nvGrpSpPr>
        <p:grpSpPr>
          <a:xfrm>
            <a:off x="456952" y="5576869"/>
            <a:ext cx="594966" cy="260829"/>
            <a:chOff x="592874" y="1660180"/>
            <a:chExt cx="291376" cy="228600"/>
          </a:xfrm>
        </p:grpSpPr>
        <p:sp>
          <p:nvSpPr>
            <p:cNvPr id="239" name="矩形 23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8" name="群組 207"/>
          <p:cNvGrpSpPr/>
          <p:nvPr/>
        </p:nvGrpSpPr>
        <p:grpSpPr>
          <a:xfrm>
            <a:off x="456952" y="5976483"/>
            <a:ext cx="594966" cy="260829"/>
            <a:chOff x="592874" y="1660180"/>
            <a:chExt cx="291376" cy="228600"/>
          </a:xfrm>
        </p:grpSpPr>
        <p:sp>
          <p:nvSpPr>
            <p:cNvPr id="237" name="矩形 23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2041127" y="4378019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33" name="矩形 232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11" name="群組 210"/>
          <p:cNvGrpSpPr/>
          <p:nvPr/>
        </p:nvGrpSpPr>
        <p:grpSpPr>
          <a:xfrm>
            <a:off x="2041125" y="5976482"/>
            <a:ext cx="594966" cy="260829"/>
            <a:chOff x="592874" y="1660180"/>
            <a:chExt cx="291376" cy="228600"/>
          </a:xfrm>
        </p:grpSpPr>
        <p:sp>
          <p:nvSpPr>
            <p:cNvPr id="231" name="矩形 23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12" name="群組 211"/>
          <p:cNvGrpSpPr/>
          <p:nvPr/>
        </p:nvGrpSpPr>
        <p:grpSpPr>
          <a:xfrm>
            <a:off x="2041127" y="5177252"/>
            <a:ext cx="594966" cy="260829"/>
            <a:chOff x="592874" y="1660180"/>
            <a:chExt cx="291376" cy="228600"/>
          </a:xfrm>
        </p:grpSpPr>
        <p:sp>
          <p:nvSpPr>
            <p:cNvPr id="229" name="矩形 22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13" name="直線接點 212"/>
          <p:cNvCxnSpPr>
            <a:stCxn id="193" idx="3"/>
            <a:endCxn id="190" idx="1"/>
          </p:cNvCxnSpPr>
          <p:nvPr/>
        </p:nvCxnSpPr>
        <p:spPr>
          <a:xfrm>
            <a:off x="1051918" y="330958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>
            <a:stCxn id="250" idx="3"/>
            <a:endCxn id="261" idx="1"/>
          </p:cNvCxnSpPr>
          <p:nvPr/>
        </p:nvCxnSpPr>
        <p:spPr>
          <a:xfrm>
            <a:off x="1051918" y="3709202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>
            <a:stCxn id="248" idx="3"/>
            <a:endCxn id="195" idx="1"/>
          </p:cNvCxnSpPr>
          <p:nvPr/>
        </p:nvCxnSpPr>
        <p:spPr>
          <a:xfrm>
            <a:off x="1051918" y="4108818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>
            <a:stCxn id="246" idx="3"/>
            <a:endCxn id="259" idx="1"/>
          </p:cNvCxnSpPr>
          <p:nvPr/>
        </p:nvCxnSpPr>
        <p:spPr>
          <a:xfrm>
            <a:off x="1051918" y="4508434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44" idx="3"/>
            <a:endCxn id="257" idx="1"/>
          </p:cNvCxnSpPr>
          <p:nvPr/>
        </p:nvCxnSpPr>
        <p:spPr>
          <a:xfrm>
            <a:off x="1051918" y="4908050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>
            <a:stCxn id="242" idx="3"/>
            <a:endCxn id="255" idx="1"/>
          </p:cNvCxnSpPr>
          <p:nvPr/>
        </p:nvCxnSpPr>
        <p:spPr>
          <a:xfrm>
            <a:off x="1051918" y="5307667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>
            <a:stCxn id="240" idx="3"/>
            <a:endCxn id="253" idx="1"/>
          </p:cNvCxnSpPr>
          <p:nvPr/>
        </p:nvCxnSpPr>
        <p:spPr>
          <a:xfrm>
            <a:off x="1051918" y="5707283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>
            <a:stCxn id="238" idx="3"/>
            <a:endCxn id="251" idx="1"/>
          </p:cNvCxnSpPr>
          <p:nvPr/>
        </p:nvCxnSpPr>
        <p:spPr>
          <a:xfrm>
            <a:off x="1051918" y="6106898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>
            <a:stCxn id="256" idx="3"/>
            <a:endCxn id="229" idx="1"/>
          </p:cNvCxnSpPr>
          <p:nvPr/>
        </p:nvCxnSpPr>
        <p:spPr>
          <a:xfrm>
            <a:off x="1832899" y="5307667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>
            <a:endCxn id="231" idx="1"/>
          </p:cNvCxnSpPr>
          <p:nvPr/>
        </p:nvCxnSpPr>
        <p:spPr>
          <a:xfrm>
            <a:off x="1832897" y="6106896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>
            <a:stCxn id="260" idx="3"/>
            <a:endCxn id="233" idx="1"/>
          </p:cNvCxnSpPr>
          <p:nvPr/>
        </p:nvCxnSpPr>
        <p:spPr>
          <a:xfrm>
            <a:off x="1832899" y="4508434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群組 208"/>
          <p:cNvGrpSpPr/>
          <p:nvPr/>
        </p:nvGrpSpPr>
        <p:grpSpPr>
          <a:xfrm>
            <a:off x="2824906" y="4378018"/>
            <a:ext cx="594966" cy="260829"/>
            <a:chOff x="592874" y="1660180"/>
            <a:chExt cx="291376" cy="228600"/>
          </a:xfrm>
        </p:grpSpPr>
        <p:sp>
          <p:nvSpPr>
            <p:cNvPr id="235" name="矩形 23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24" name="直線接點 223"/>
          <p:cNvCxnSpPr>
            <a:endCxn id="235" idx="1"/>
          </p:cNvCxnSpPr>
          <p:nvPr/>
        </p:nvCxnSpPr>
        <p:spPr>
          <a:xfrm>
            <a:off x="2616678" y="4508433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群組 224"/>
          <p:cNvGrpSpPr/>
          <p:nvPr/>
        </p:nvGrpSpPr>
        <p:grpSpPr>
          <a:xfrm>
            <a:off x="2041125" y="3179170"/>
            <a:ext cx="594968" cy="260829"/>
            <a:chOff x="1909463" y="3274561"/>
            <a:chExt cx="594968" cy="260829"/>
          </a:xfrm>
        </p:grpSpPr>
        <p:sp>
          <p:nvSpPr>
            <p:cNvPr id="227" name="矩形 226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26" name="直線接點 225"/>
          <p:cNvCxnSpPr>
            <a:endCxn id="227" idx="1"/>
          </p:cNvCxnSpPr>
          <p:nvPr/>
        </p:nvCxnSpPr>
        <p:spPr>
          <a:xfrm>
            <a:off x="1847749" y="3309584"/>
            <a:ext cx="193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stCxn id="156" idx="2"/>
            <a:endCxn id="155" idx="6"/>
          </p:cNvCxnSpPr>
          <p:nvPr/>
        </p:nvCxnSpPr>
        <p:spPr>
          <a:xfrm flipH="1">
            <a:off x="2773215" y="996970"/>
            <a:ext cx="6363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弧形 263"/>
          <p:cNvSpPr/>
          <p:nvPr/>
        </p:nvSpPr>
        <p:spPr>
          <a:xfrm rot="10800000" flipH="1" flipV="1">
            <a:off x="3491880" y="678497"/>
            <a:ext cx="822420" cy="446247"/>
          </a:xfrm>
          <a:prstGeom prst="arc">
            <a:avLst>
              <a:gd name="adj1" fmla="val 11311844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5" name="群組 264"/>
          <p:cNvGrpSpPr/>
          <p:nvPr/>
        </p:nvGrpSpPr>
        <p:grpSpPr>
          <a:xfrm>
            <a:off x="456951" y="3179171"/>
            <a:ext cx="594967" cy="260829"/>
            <a:chOff x="456951" y="3179171"/>
            <a:chExt cx="594967" cy="260829"/>
          </a:xfrm>
          <a:solidFill>
            <a:schemeClr val="accent1"/>
          </a:solidFill>
        </p:grpSpPr>
        <p:sp>
          <p:nvSpPr>
            <p:cNvPr id="266" name="矩形 265"/>
            <p:cNvSpPr/>
            <p:nvPr/>
          </p:nvSpPr>
          <p:spPr>
            <a:xfrm>
              <a:off x="456951" y="3179171"/>
              <a:ext cx="227380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684332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237929" y="3979440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277" name="矩形 276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0" name="群組 279"/>
          <p:cNvGrpSpPr/>
          <p:nvPr/>
        </p:nvGrpSpPr>
        <p:grpSpPr>
          <a:xfrm>
            <a:off x="1231622" y="3179169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281" name="矩形 280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3" name="群組 282"/>
          <p:cNvGrpSpPr/>
          <p:nvPr/>
        </p:nvGrpSpPr>
        <p:grpSpPr>
          <a:xfrm>
            <a:off x="2041127" y="3179168"/>
            <a:ext cx="594968" cy="260829"/>
            <a:chOff x="1909463" y="3274561"/>
            <a:chExt cx="594968" cy="260829"/>
          </a:xfrm>
          <a:solidFill>
            <a:schemeClr val="accent1"/>
          </a:solidFill>
        </p:grpSpPr>
        <p:sp>
          <p:nvSpPr>
            <p:cNvPr id="284" name="矩形 283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8" name="群組 287"/>
          <p:cNvGrpSpPr/>
          <p:nvPr/>
        </p:nvGrpSpPr>
        <p:grpSpPr>
          <a:xfrm>
            <a:off x="1832897" y="397944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89" name="矩形 28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1" name="直線接點 29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/>
          <p:cNvGrpSpPr/>
          <p:nvPr/>
        </p:nvGrpSpPr>
        <p:grpSpPr>
          <a:xfrm>
            <a:off x="2655348" y="3978403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93" name="矩形 292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5" name="直線接點 294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群組 144"/>
          <p:cNvGrpSpPr/>
          <p:nvPr/>
        </p:nvGrpSpPr>
        <p:grpSpPr>
          <a:xfrm>
            <a:off x="463813" y="3583285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146" name="矩形 145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1231622" y="3179166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150" name="矩形 149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270" name="弧形 269"/>
          <p:cNvSpPr/>
          <p:nvPr/>
        </p:nvSpPr>
        <p:spPr>
          <a:xfrm rot="10800000" flipH="1" flipV="1">
            <a:off x="1692208" y="175483"/>
            <a:ext cx="3618377" cy="1165503"/>
          </a:xfrm>
          <a:prstGeom prst="arc">
            <a:avLst>
              <a:gd name="adj1" fmla="val 10598941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2" name="群組 271"/>
          <p:cNvGrpSpPr/>
          <p:nvPr/>
        </p:nvGrpSpPr>
        <p:grpSpPr>
          <a:xfrm>
            <a:off x="1231622" y="3578787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73" name="矩形 27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75" name="群組 274"/>
          <p:cNvGrpSpPr/>
          <p:nvPr/>
        </p:nvGrpSpPr>
        <p:grpSpPr>
          <a:xfrm>
            <a:off x="2615394" y="3179165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76" name="矩形 27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7" name="直線接點 296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/>
          <p:cNvGrpSpPr/>
          <p:nvPr/>
        </p:nvGrpSpPr>
        <p:grpSpPr>
          <a:xfrm>
            <a:off x="1231622" y="4378019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03" name="矩形 302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06" name="直線單箭頭接點 305"/>
          <p:cNvCxnSpPr>
            <a:stCxn id="157" idx="6"/>
            <a:endCxn id="158" idx="2"/>
          </p:cNvCxnSpPr>
          <p:nvPr/>
        </p:nvCxnSpPr>
        <p:spPr>
          <a:xfrm>
            <a:off x="4563129" y="996970"/>
            <a:ext cx="6363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群組 306"/>
          <p:cNvGrpSpPr/>
          <p:nvPr/>
        </p:nvGrpSpPr>
        <p:grpSpPr>
          <a:xfrm>
            <a:off x="3419872" y="4378019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08" name="矩形 307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10" name="直線接點 309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群組 311"/>
          <p:cNvGrpSpPr/>
          <p:nvPr/>
        </p:nvGrpSpPr>
        <p:grpSpPr>
          <a:xfrm>
            <a:off x="2057111" y="3979440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13" name="矩形 312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18" name="群組 317"/>
          <p:cNvGrpSpPr/>
          <p:nvPr/>
        </p:nvGrpSpPr>
        <p:grpSpPr>
          <a:xfrm>
            <a:off x="3475706" y="397944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19" name="矩形 31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1" name="直線接點 32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弧形 321"/>
          <p:cNvSpPr/>
          <p:nvPr/>
        </p:nvSpPr>
        <p:spPr>
          <a:xfrm flipH="1">
            <a:off x="3517165" y="843208"/>
            <a:ext cx="1793420" cy="742401"/>
          </a:xfrm>
          <a:prstGeom prst="arc">
            <a:avLst>
              <a:gd name="adj1" fmla="val 66722"/>
              <a:gd name="adj2" fmla="val 11131944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9" name="群組 268"/>
          <p:cNvGrpSpPr/>
          <p:nvPr/>
        </p:nvGrpSpPr>
        <p:grpSpPr>
          <a:xfrm>
            <a:off x="1238490" y="3978402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279" name="矩形 278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7" name="群組 286"/>
          <p:cNvGrpSpPr/>
          <p:nvPr/>
        </p:nvGrpSpPr>
        <p:grpSpPr>
          <a:xfrm>
            <a:off x="2063607" y="3979440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298" name="矩形 297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15" name="群組 314"/>
          <p:cNvGrpSpPr/>
          <p:nvPr/>
        </p:nvGrpSpPr>
        <p:grpSpPr>
          <a:xfrm>
            <a:off x="2648283" y="3978401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16" name="矩形 31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4" name="直線接點 323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/>
          <p:cNvGrpSpPr/>
          <p:nvPr/>
        </p:nvGrpSpPr>
        <p:grpSpPr>
          <a:xfrm>
            <a:off x="3484185" y="397840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26" name="矩形 32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8" name="直線接點 327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弧形 332"/>
          <p:cNvSpPr/>
          <p:nvPr/>
        </p:nvSpPr>
        <p:spPr>
          <a:xfrm flipH="1" flipV="1">
            <a:off x="1670007" y="717423"/>
            <a:ext cx="5615670" cy="1161797"/>
          </a:xfrm>
          <a:prstGeom prst="arc">
            <a:avLst>
              <a:gd name="adj1" fmla="val 10598941"/>
              <a:gd name="adj2" fmla="val 219946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4" name="弧形 333"/>
          <p:cNvSpPr/>
          <p:nvPr/>
        </p:nvSpPr>
        <p:spPr>
          <a:xfrm flipH="1" flipV="1">
            <a:off x="2483768" y="476672"/>
            <a:ext cx="4706402" cy="1499014"/>
          </a:xfrm>
          <a:prstGeom prst="arc">
            <a:avLst>
              <a:gd name="adj1" fmla="val 10598941"/>
              <a:gd name="adj2" fmla="val 233609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6" name="弧形 335"/>
          <p:cNvSpPr/>
          <p:nvPr/>
        </p:nvSpPr>
        <p:spPr>
          <a:xfrm rot="10800000" flipH="1">
            <a:off x="4413875" y="175483"/>
            <a:ext cx="2754524" cy="1229906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7" name="弧形 336"/>
          <p:cNvSpPr/>
          <p:nvPr/>
        </p:nvSpPr>
        <p:spPr>
          <a:xfrm rot="10800000" flipH="1">
            <a:off x="5297408" y="238001"/>
            <a:ext cx="1797974" cy="1229906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8" name="群組 337"/>
          <p:cNvGrpSpPr/>
          <p:nvPr/>
        </p:nvGrpSpPr>
        <p:grpSpPr>
          <a:xfrm>
            <a:off x="2036240" y="5601973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339" name="矩形 338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41" name="群組 340"/>
          <p:cNvGrpSpPr/>
          <p:nvPr/>
        </p:nvGrpSpPr>
        <p:grpSpPr>
          <a:xfrm>
            <a:off x="2861357" y="5603011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42" name="矩形 341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671423" y="5601972"/>
            <a:ext cx="594968" cy="260829"/>
            <a:chOff x="3671423" y="5601972"/>
            <a:chExt cx="594968" cy="260829"/>
          </a:xfrm>
        </p:grpSpPr>
        <p:sp>
          <p:nvSpPr>
            <p:cNvPr id="345" name="矩形 344"/>
            <p:cNvSpPr/>
            <p:nvPr/>
          </p:nvSpPr>
          <p:spPr>
            <a:xfrm>
              <a:off x="3671423" y="5601972"/>
              <a:ext cx="227382" cy="2608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3898805" y="5601972"/>
              <a:ext cx="367586" cy="2608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47" name="直線接點 346"/>
          <p:cNvCxnSpPr/>
          <p:nvPr/>
        </p:nvCxnSpPr>
        <p:spPr>
          <a:xfrm>
            <a:off x="3446033" y="5732386"/>
            <a:ext cx="225390" cy="0"/>
          </a:xfrm>
          <a:prstGeom prst="line">
            <a:avLst/>
          </a:prstGeom>
          <a:solidFill>
            <a:schemeClr val="accent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群組 347"/>
          <p:cNvGrpSpPr/>
          <p:nvPr/>
        </p:nvGrpSpPr>
        <p:grpSpPr>
          <a:xfrm>
            <a:off x="4281935" y="5601971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49" name="矩形 34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51" name="直線接點 35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2" name="直線接點 351"/>
          <p:cNvCxnSpPr/>
          <p:nvPr/>
        </p:nvCxnSpPr>
        <p:spPr>
          <a:xfrm>
            <a:off x="2642499" y="5733425"/>
            <a:ext cx="208228" cy="0"/>
          </a:xfrm>
          <a:prstGeom prst="line">
            <a:avLst/>
          </a:prstGeom>
          <a:solidFill>
            <a:schemeClr val="accent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>
            <a:off x="1826590" y="5722506"/>
            <a:ext cx="208228" cy="0"/>
          </a:xfrm>
          <a:prstGeom prst="line">
            <a:avLst/>
          </a:prstGeom>
          <a:solidFill>
            <a:schemeClr val="accent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群組 353"/>
          <p:cNvGrpSpPr/>
          <p:nvPr/>
        </p:nvGrpSpPr>
        <p:grpSpPr>
          <a:xfrm>
            <a:off x="463813" y="3979440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355" name="矩形 35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357" name="群組 356"/>
          <p:cNvGrpSpPr/>
          <p:nvPr/>
        </p:nvGrpSpPr>
        <p:grpSpPr>
          <a:xfrm>
            <a:off x="1231622" y="5573467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358" name="矩形 357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4240135" y="4378019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62" name="矩形 36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64" name="直線接點 36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5" name="弧形 364"/>
          <p:cNvSpPr/>
          <p:nvPr/>
        </p:nvSpPr>
        <p:spPr>
          <a:xfrm rot="10800000" flipH="1">
            <a:off x="1619672" y="44624"/>
            <a:ext cx="2870331" cy="1522090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橢圓 270"/>
          <p:cNvSpPr/>
          <p:nvPr/>
        </p:nvSpPr>
        <p:spPr>
          <a:xfrm>
            <a:off x="4296064" y="850032"/>
            <a:ext cx="258586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4</a:t>
            </a:r>
            <a:endParaRPr lang="zh-TW" altLang="en-US" sz="1800" dirty="0"/>
          </a:p>
        </p:txBody>
      </p:sp>
      <p:sp>
        <p:nvSpPr>
          <p:cNvPr id="301" name="向右箭號 300"/>
          <p:cNvSpPr/>
          <p:nvPr/>
        </p:nvSpPr>
        <p:spPr>
          <a:xfrm>
            <a:off x="82530" y="3230411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grpSp>
        <p:nvGrpSpPr>
          <p:cNvPr id="305" name="群組 304"/>
          <p:cNvGrpSpPr/>
          <p:nvPr/>
        </p:nvGrpSpPr>
        <p:grpSpPr>
          <a:xfrm>
            <a:off x="2053315" y="3179164"/>
            <a:ext cx="594968" cy="260829"/>
            <a:chOff x="1909463" y="3274561"/>
            <a:chExt cx="594968" cy="260829"/>
          </a:xfrm>
          <a:solidFill>
            <a:srgbClr val="FF0000"/>
          </a:solidFill>
        </p:grpSpPr>
        <p:sp>
          <p:nvSpPr>
            <p:cNvPr id="311" name="矩形 310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35" name="弧形 334"/>
          <p:cNvSpPr/>
          <p:nvPr/>
        </p:nvSpPr>
        <p:spPr>
          <a:xfrm>
            <a:off x="1763883" y="405408"/>
            <a:ext cx="2661474" cy="889248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6" name="群組 365"/>
          <p:cNvGrpSpPr/>
          <p:nvPr/>
        </p:nvGrpSpPr>
        <p:grpSpPr>
          <a:xfrm>
            <a:off x="2047203" y="4378019"/>
            <a:ext cx="594966" cy="260829"/>
            <a:chOff x="592874" y="1660180"/>
            <a:chExt cx="291376" cy="228600"/>
          </a:xfrm>
          <a:solidFill>
            <a:srgbClr val="00B050"/>
          </a:solidFill>
        </p:grpSpPr>
        <p:sp>
          <p:nvSpPr>
            <p:cNvPr id="367" name="矩形 36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69" name="群組 368"/>
          <p:cNvGrpSpPr/>
          <p:nvPr/>
        </p:nvGrpSpPr>
        <p:grpSpPr>
          <a:xfrm>
            <a:off x="2824906" y="4378017"/>
            <a:ext cx="594966" cy="260829"/>
            <a:chOff x="592874" y="1660180"/>
            <a:chExt cx="291376" cy="228600"/>
          </a:xfrm>
          <a:solidFill>
            <a:srgbClr val="00B050"/>
          </a:solidFill>
        </p:grpSpPr>
        <p:sp>
          <p:nvSpPr>
            <p:cNvPr id="370" name="矩形 369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71" name="矩形 370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72" name="直線單箭頭接點 371"/>
          <p:cNvCxnSpPr/>
          <p:nvPr/>
        </p:nvCxnSpPr>
        <p:spPr>
          <a:xfrm flipH="1">
            <a:off x="3662456" y="997079"/>
            <a:ext cx="63637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弧形 372"/>
          <p:cNvSpPr/>
          <p:nvPr/>
        </p:nvSpPr>
        <p:spPr>
          <a:xfrm>
            <a:off x="4456977" y="515904"/>
            <a:ext cx="1767061" cy="626368"/>
          </a:xfrm>
          <a:prstGeom prst="arc">
            <a:avLst>
              <a:gd name="adj1" fmla="val 10689140"/>
              <a:gd name="adj2" fmla="val 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5" name="弧形 374"/>
          <p:cNvSpPr/>
          <p:nvPr/>
        </p:nvSpPr>
        <p:spPr>
          <a:xfrm rot="10800000" flipH="1" flipV="1">
            <a:off x="1755795" y="584240"/>
            <a:ext cx="1728390" cy="569512"/>
          </a:xfrm>
          <a:prstGeom prst="arc">
            <a:avLst>
              <a:gd name="adj1" fmla="val 11311844"/>
              <a:gd name="adj2" fmla="val 0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6" name="弧形 375"/>
          <p:cNvSpPr/>
          <p:nvPr/>
        </p:nvSpPr>
        <p:spPr>
          <a:xfrm rot="10800000" flipH="1">
            <a:off x="1755795" y="175482"/>
            <a:ext cx="4452220" cy="1957374"/>
          </a:xfrm>
          <a:prstGeom prst="arc">
            <a:avLst>
              <a:gd name="adj1" fmla="val 10876077"/>
              <a:gd name="adj2" fmla="val 21567834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7" name="群組 376"/>
          <p:cNvGrpSpPr/>
          <p:nvPr/>
        </p:nvGrpSpPr>
        <p:grpSpPr>
          <a:xfrm>
            <a:off x="3412478" y="3179163"/>
            <a:ext cx="804618" cy="260829"/>
            <a:chOff x="1978990" y="5754373"/>
            <a:chExt cx="804618" cy="260829"/>
          </a:xfrm>
        </p:grpSpPr>
        <p:sp>
          <p:nvSpPr>
            <p:cNvPr id="378" name="矩形 377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80" name="直線接點 379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群組 380"/>
          <p:cNvGrpSpPr/>
          <p:nvPr/>
        </p:nvGrpSpPr>
        <p:grpSpPr>
          <a:xfrm>
            <a:off x="4198417" y="3179171"/>
            <a:ext cx="804618" cy="260829"/>
            <a:chOff x="1978990" y="5754373"/>
            <a:chExt cx="804618" cy="260829"/>
          </a:xfrm>
        </p:grpSpPr>
        <p:sp>
          <p:nvSpPr>
            <p:cNvPr id="382" name="矩形 38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84" name="直線接點 38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向右箭號 384"/>
          <p:cNvSpPr/>
          <p:nvPr/>
        </p:nvSpPr>
        <p:spPr>
          <a:xfrm>
            <a:off x="75769" y="4004022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grpSp>
        <p:nvGrpSpPr>
          <p:cNvPr id="386" name="群組 385"/>
          <p:cNvGrpSpPr/>
          <p:nvPr/>
        </p:nvGrpSpPr>
        <p:grpSpPr>
          <a:xfrm>
            <a:off x="2873673" y="3978398"/>
            <a:ext cx="594968" cy="260829"/>
            <a:chOff x="1909463" y="3274561"/>
            <a:chExt cx="594968" cy="260829"/>
          </a:xfrm>
          <a:solidFill>
            <a:srgbClr val="FF0000"/>
          </a:solidFill>
        </p:grpSpPr>
        <p:sp>
          <p:nvSpPr>
            <p:cNvPr id="387" name="矩形 386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89" name="弧形 388"/>
          <p:cNvSpPr/>
          <p:nvPr/>
        </p:nvSpPr>
        <p:spPr>
          <a:xfrm rot="10800000" flipH="1" flipV="1">
            <a:off x="3487595" y="678497"/>
            <a:ext cx="822420" cy="446247"/>
          </a:xfrm>
          <a:prstGeom prst="arc">
            <a:avLst>
              <a:gd name="adj1" fmla="val 11311844"/>
              <a:gd name="adj2" fmla="val 0"/>
            </a:avLst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0" name="弧形 389"/>
          <p:cNvSpPr/>
          <p:nvPr/>
        </p:nvSpPr>
        <p:spPr>
          <a:xfrm rot="10800000" flipH="1">
            <a:off x="3481114" y="416457"/>
            <a:ext cx="2778005" cy="1946304"/>
          </a:xfrm>
          <a:prstGeom prst="arc">
            <a:avLst>
              <a:gd name="adj1" fmla="val 10205208"/>
              <a:gd name="adj2" fmla="val 516133"/>
            </a:avLst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91" name="群組 390"/>
          <p:cNvGrpSpPr/>
          <p:nvPr/>
        </p:nvGrpSpPr>
        <p:grpSpPr>
          <a:xfrm>
            <a:off x="4320627" y="3987752"/>
            <a:ext cx="804618" cy="260829"/>
            <a:chOff x="1978990" y="5754373"/>
            <a:chExt cx="804618" cy="260829"/>
          </a:xfrm>
        </p:grpSpPr>
        <p:sp>
          <p:nvSpPr>
            <p:cNvPr id="392" name="矩形 39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93" name="矩形 39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94" name="直線接點 39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5" name="向右箭號 394"/>
          <p:cNvSpPr/>
          <p:nvPr/>
        </p:nvSpPr>
        <p:spPr>
          <a:xfrm>
            <a:off x="65757" y="5617714"/>
            <a:ext cx="318322" cy="2095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grpSp>
        <p:nvGrpSpPr>
          <p:cNvPr id="396" name="群組 395"/>
          <p:cNvGrpSpPr/>
          <p:nvPr/>
        </p:nvGrpSpPr>
        <p:grpSpPr>
          <a:xfrm>
            <a:off x="3671423" y="5591037"/>
            <a:ext cx="594968" cy="260829"/>
            <a:chOff x="3671423" y="5601972"/>
            <a:chExt cx="594968" cy="260829"/>
          </a:xfrm>
          <a:solidFill>
            <a:srgbClr val="FF0000"/>
          </a:solidFill>
        </p:grpSpPr>
        <p:sp>
          <p:nvSpPr>
            <p:cNvPr id="397" name="矩形 396"/>
            <p:cNvSpPr/>
            <p:nvPr/>
          </p:nvSpPr>
          <p:spPr>
            <a:xfrm>
              <a:off x="3671423" y="560197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98" name="矩形 397"/>
            <p:cNvSpPr/>
            <p:nvPr/>
          </p:nvSpPr>
          <p:spPr>
            <a:xfrm>
              <a:off x="3898805" y="560197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99" name="弧形 398"/>
          <p:cNvSpPr/>
          <p:nvPr/>
        </p:nvSpPr>
        <p:spPr>
          <a:xfrm rot="10800000" flipH="1">
            <a:off x="4417786" y="175484"/>
            <a:ext cx="2754524" cy="1229906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0" name="直線單箭頭接點 399"/>
          <p:cNvCxnSpPr>
            <a:stCxn id="160" idx="3"/>
            <a:endCxn id="159" idx="5"/>
          </p:cNvCxnSpPr>
          <p:nvPr/>
        </p:nvCxnSpPr>
        <p:spPr>
          <a:xfrm flipH="1">
            <a:off x="6315174" y="1098805"/>
            <a:ext cx="712109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1" name="群組 400"/>
          <p:cNvGrpSpPr/>
          <p:nvPr/>
        </p:nvGrpSpPr>
        <p:grpSpPr>
          <a:xfrm>
            <a:off x="5055777" y="5603174"/>
            <a:ext cx="804618" cy="260829"/>
            <a:chOff x="1978990" y="5754373"/>
            <a:chExt cx="804618" cy="260829"/>
          </a:xfrm>
        </p:grpSpPr>
        <p:sp>
          <p:nvSpPr>
            <p:cNvPr id="402" name="矩形 40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403" name="矩形 40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04" name="直線接點 40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群組 267"/>
          <p:cNvGrpSpPr/>
          <p:nvPr/>
        </p:nvGrpSpPr>
        <p:grpSpPr>
          <a:xfrm>
            <a:off x="463813" y="4375227"/>
            <a:ext cx="594966" cy="260829"/>
            <a:chOff x="592874" y="1660180"/>
            <a:chExt cx="291376" cy="228600"/>
          </a:xfrm>
          <a:solidFill>
            <a:schemeClr val="bg1"/>
          </a:solidFill>
        </p:grpSpPr>
        <p:sp>
          <p:nvSpPr>
            <p:cNvPr id="300" name="矩形 299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sp>
        <p:nvSpPr>
          <p:cNvPr id="330" name="文字方塊 329"/>
          <p:cNvSpPr txBox="1"/>
          <p:nvPr/>
        </p:nvSpPr>
        <p:spPr>
          <a:xfrm>
            <a:off x="113453" y="141910"/>
            <a:ext cx="1075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k=4</a:t>
            </a:r>
            <a:endParaRPr lang="zh-TW" altLang="en-US" sz="24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567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animBg="1"/>
      <p:bldP spid="301" grpId="0" animBg="1"/>
      <p:bldP spid="301" grpId="1" animBg="1"/>
      <p:bldP spid="335" grpId="0" animBg="1"/>
      <p:bldP spid="373" grpId="0" animBg="1"/>
      <p:bldP spid="375" grpId="0" animBg="1"/>
      <p:bldP spid="376" grpId="0" animBg="1"/>
      <p:bldP spid="385" grpId="0" animBg="1"/>
      <p:bldP spid="385" grpId="1" animBg="1"/>
      <p:bldP spid="389" grpId="0" animBg="1"/>
      <p:bldP spid="390" grpId="0" animBg="1"/>
      <p:bldP spid="395" grpId="0" animBg="1"/>
      <p:bldP spid="395" grpId="1" animBg="1"/>
      <p:bldP spid="39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2162" y="471568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/>
          <p:cNvSpPr txBox="1"/>
          <p:nvPr/>
        </p:nvSpPr>
        <p:spPr>
          <a:xfrm>
            <a:off x="439805" y="2132856"/>
            <a:ext cx="264046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triple comparisons = 6</a:t>
            </a:r>
          </a:p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fill-ins = 2</a:t>
            </a:r>
          </a:p>
        </p:txBody>
      </p:sp>
      <p:grpSp>
        <p:nvGrpSpPr>
          <p:cNvPr id="151" name="群組 150"/>
          <p:cNvGrpSpPr/>
          <p:nvPr/>
        </p:nvGrpSpPr>
        <p:grpSpPr>
          <a:xfrm>
            <a:off x="1619672" y="44624"/>
            <a:ext cx="6523282" cy="2043455"/>
            <a:chOff x="2208726" y="1259972"/>
            <a:chExt cx="6523282" cy="2043455"/>
          </a:xfrm>
        </p:grpSpPr>
        <p:grpSp>
          <p:nvGrpSpPr>
            <p:cNvPr id="152" name="群組 151"/>
            <p:cNvGrpSpPr/>
            <p:nvPr/>
          </p:nvGrpSpPr>
          <p:grpSpPr>
            <a:xfrm>
              <a:off x="2208726" y="1259972"/>
              <a:ext cx="6523282" cy="2043455"/>
              <a:chOff x="1115616" y="2836694"/>
              <a:chExt cx="6523282" cy="2043455"/>
            </a:xfrm>
          </p:grpSpPr>
          <p:sp>
            <p:nvSpPr>
              <p:cNvPr id="154" name="橢圓 153"/>
              <p:cNvSpPr/>
              <p:nvPr/>
            </p:nvSpPr>
            <p:spPr>
              <a:xfrm>
                <a:off x="1115616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1</a:t>
                </a:r>
                <a:endParaRPr lang="zh-TW" altLang="en-US" sz="1800" dirty="0"/>
              </a:p>
            </p:txBody>
          </p:sp>
          <p:sp>
            <p:nvSpPr>
              <p:cNvPr id="155" name="橢圓 154"/>
              <p:cNvSpPr/>
              <p:nvPr/>
            </p:nvSpPr>
            <p:spPr>
              <a:xfrm>
                <a:off x="2010573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2</a:t>
                </a:r>
                <a:endParaRPr lang="zh-TW" altLang="en-US" sz="1800" dirty="0"/>
              </a:p>
            </p:txBody>
          </p:sp>
          <p:sp>
            <p:nvSpPr>
              <p:cNvPr id="156" name="橢圓 155"/>
              <p:cNvSpPr/>
              <p:nvPr/>
            </p:nvSpPr>
            <p:spPr>
              <a:xfrm>
                <a:off x="2905530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3</a:t>
                </a:r>
                <a:endParaRPr lang="zh-TW" altLang="en-US" sz="1800" dirty="0"/>
              </a:p>
            </p:txBody>
          </p:sp>
          <p:sp>
            <p:nvSpPr>
              <p:cNvPr id="157" name="橢圓 156"/>
              <p:cNvSpPr/>
              <p:nvPr/>
            </p:nvSpPr>
            <p:spPr>
              <a:xfrm>
                <a:off x="3800487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4</a:t>
                </a:r>
                <a:endParaRPr lang="zh-TW" altLang="en-US" sz="1800" dirty="0"/>
              </a:p>
            </p:txBody>
          </p:sp>
          <p:sp>
            <p:nvSpPr>
              <p:cNvPr id="158" name="橢圓 157"/>
              <p:cNvSpPr/>
              <p:nvPr/>
            </p:nvSpPr>
            <p:spPr>
              <a:xfrm>
                <a:off x="4695444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5</a:t>
                </a:r>
                <a:endParaRPr lang="zh-TW" altLang="en-US" sz="1800" dirty="0"/>
              </a:p>
            </p:txBody>
          </p:sp>
          <p:sp>
            <p:nvSpPr>
              <p:cNvPr id="159" name="橢圓 158"/>
              <p:cNvSpPr/>
              <p:nvPr/>
            </p:nvSpPr>
            <p:spPr>
              <a:xfrm>
                <a:off x="5590401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6</a:t>
                </a:r>
                <a:endParaRPr lang="zh-TW" altLang="en-US" sz="1800" dirty="0"/>
              </a:p>
            </p:txBody>
          </p:sp>
          <p:sp>
            <p:nvSpPr>
              <p:cNvPr id="160" name="橢圓 159"/>
              <p:cNvSpPr/>
              <p:nvPr/>
            </p:nvSpPr>
            <p:spPr>
              <a:xfrm>
                <a:off x="6485358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7</a:t>
                </a:r>
                <a:endParaRPr lang="zh-TW" altLang="en-US" sz="1800" dirty="0"/>
              </a:p>
            </p:txBody>
          </p:sp>
          <p:cxnSp>
            <p:nvCxnSpPr>
              <p:cNvPr id="161" name="直線單箭頭接點 160"/>
              <p:cNvCxnSpPr>
                <a:stCxn id="154" idx="6"/>
                <a:endCxn id="155" idx="2"/>
              </p:cNvCxnSpPr>
              <p:nvPr/>
            </p:nvCxnSpPr>
            <p:spPr>
              <a:xfrm>
                <a:off x="1374202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橢圓 161"/>
              <p:cNvSpPr/>
              <p:nvPr/>
            </p:nvSpPr>
            <p:spPr>
              <a:xfrm>
                <a:off x="7380312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8</a:t>
                </a:r>
                <a:endParaRPr lang="zh-TW" altLang="en-US" sz="1800" dirty="0"/>
              </a:p>
            </p:txBody>
          </p:sp>
          <p:sp>
            <p:nvSpPr>
              <p:cNvPr id="163" name="弧形 162"/>
              <p:cNvSpPr/>
              <p:nvPr/>
            </p:nvSpPr>
            <p:spPr>
              <a:xfrm>
                <a:off x="2145056" y="3175248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弧形 163"/>
              <p:cNvSpPr/>
              <p:nvPr/>
            </p:nvSpPr>
            <p:spPr>
              <a:xfrm>
                <a:off x="3952633" y="3306107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弧形 164"/>
              <p:cNvSpPr/>
              <p:nvPr/>
            </p:nvSpPr>
            <p:spPr>
              <a:xfrm>
                <a:off x="5742544" y="330668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單箭頭接點 165"/>
              <p:cNvCxnSpPr>
                <a:stCxn id="158" idx="6"/>
                <a:endCxn id="159" idx="2"/>
              </p:cNvCxnSpPr>
              <p:nvPr/>
            </p:nvCxnSpPr>
            <p:spPr>
              <a:xfrm>
                <a:off x="4954030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單箭頭接點 166"/>
              <p:cNvCxnSpPr>
                <a:stCxn id="159" idx="6"/>
                <a:endCxn id="160" idx="2"/>
              </p:cNvCxnSpPr>
              <p:nvPr/>
            </p:nvCxnSpPr>
            <p:spPr>
              <a:xfrm>
                <a:off x="5848987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單箭頭接點 167"/>
              <p:cNvCxnSpPr>
                <a:stCxn id="162" idx="2"/>
                <a:endCxn id="160" idx="6"/>
              </p:cNvCxnSpPr>
              <p:nvPr/>
            </p:nvCxnSpPr>
            <p:spPr>
              <a:xfrm flipH="1">
                <a:off x="6743944" y="3789040"/>
                <a:ext cx="63636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弧形 170"/>
              <p:cNvSpPr/>
              <p:nvPr/>
            </p:nvSpPr>
            <p:spPr>
              <a:xfrm flipH="1" flipV="1">
                <a:off x="4868383" y="3488432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弧形 171"/>
              <p:cNvSpPr/>
              <p:nvPr/>
            </p:nvSpPr>
            <p:spPr>
              <a:xfrm flipH="1" flipV="1">
                <a:off x="2167737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弧形 172"/>
              <p:cNvSpPr/>
              <p:nvPr/>
            </p:nvSpPr>
            <p:spPr>
              <a:xfrm flipH="1" flipV="1">
                <a:off x="1267762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弧形 173"/>
              <p:cNvSpPr/>
              <p:nvPr/>
            </p:nvSpPr>
            <p:spPr>
              <a:xfrm flipH="1" flipV="1">
                <a:off x="3030368" y="3376309"/>
                <a:ext cx="3588738" cy="1165286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5" name="直線單箭頭接點 174"/>
              <p:cNvCxnSpPr>
                <a:stCxn id="157" idx="2"/>
                <a:endCxn id="156" idx="6"/>
              </p:cNvCxnSpPr>
              <p:nvPr/>
            </p:nvCxnSpPr>
            <p:spPr>
              <a:xfrm flipH="1">
                <a:off x="3164116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文字方塊 175"/>
              <p:cNvSpPr txBox="1"/>
              <p:nvPr/>
            </p:nvSpPr>
            <p:spPr>
              <a:xfrm>
                <a:off x="1437365" y="301092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7" name="文字方塊 176"/>
              <p:cNvSpPr txBox="1"/>
              <p:nvPr/>
            </p:nvSpPr>
            <p:spPr>
              <a:xfrm>
                <a:off x="1543147" y="348843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4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8" name="文字方塊 177"/>
              <p:cNvSpPr txBox="1"/>
              <p:nvPr/>
            </p:nvSpPr>
            <p:spPr>
              <a:xfrm>
                <a:off x="2846516" y="283669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9" name="文字方塊 178"/>
              <p:cNvSpPr txBox="1"/>
              <p:nvPr/>
            </p:nvSpPr>
            <p:spPr>
              <a:xfrm>
                <a:off x="4686923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7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0" name="文字方塊 179"/>
              <p:cNvSpPr txBox="1"/>
              <p:nvPr/>
            </p:nvSpPr>
            <p:spPr>
              <a:xfrm>
                <a:off x="6465411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1" name="文字方塊 180"/>
              <p:cNvSpPr txBox="1"/>
              <p:nvPr/>
            </p:nvSpPr>
            <p:spPr>
              <a:xfrm>
                <a:off x="2002052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2" name="文字方塊 181"/>
              <p:cNvSpPr txBox="1"/>
              <p:nvPr/>
            </p:nvSpPr>
            <p:spPr>
              <a:xfrm>
                <a:off x="2846516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3" name="文字方塊 182"/>
              <p:cNvSpPr txBox="1"/>
              <p:nvPr/>
            </p:nvSpPr>
            <p:spPr>
              <a:xfrm>
                <a:off x="4686923" y="4541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4" name="文字方塊 183"/>
              <p:cNvSpPr txBox="1"/>
              <p:nvPr/>
            </p:nvSpPr>
            <p:spPr>
              <a:xfrm>
                <a:off x="6912888" y="429413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8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5" name="文字方塊 184"/>
              <p:cNvSpPr txBox="1"/>
              <p:nvPr/>
            </p:nvSpPr>
            <p:spPr>
              <a:xfrm>
                <a:off x="5122975" y="3450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6" name="文字方塊 185"/>
              <p:cNvSpPr txBox="1"/>
              <p:nvPr/>
            </p:nvSpPr>
            <p:spPr>
              <a:xfrm>
                <a:off x="6017932" y="344756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6912888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8" name="文字方塊 187"/>
              <p:cNvSpPr txBox="1"/>
              <p:nvPr/>
            </p:nvSpPr>
            <p:spPr>
              <a:xfrm>
                <a:off x="3333061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53" name="弧形 152"/>
            <p:cNvSpPr/>
            <p:nvPr/>
          </p:nvSpPr>
          <p:spPr>
            <a:xfrm>
              <a:off x="2360872" y="1624422"/>
              <a:ext cx="2661474" cy="88924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237931" y="3179171"/>
            <a:ext cx="594968" cy="260829"/>
            <a:chOff x="1237931" y="3179171"/>
            <a:chExt cx="594968" cy="260829"/>
          </a:xfrm>
        </p:grpSpPr>
        <p:sp>
          <p:nvSpPr>
            <p:cNvPr id="190" name="矩形 189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192" name="矩形 191"/>
          <p:cNvSpPr/>
          <p:nvPr/>
        </p:nvSpPr>
        <p:spPr>
          <a:xfrm>
            <a:off x="456951" y="317917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193" name="矩形 192"/>
          <p:cNvSpPr/>
          <p:nvPr/>
        </p:nvSpPr>
        <p:spPr>
          <a:xfrm>
            <a:off x="684332" y="317917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grpSp>
        <p:nvGrpSpPr>
          <p:cNvPr id="194" name="群組 193"/>
          <p:cNvGrpSpPr/>
          <p:nvPr/>
        </p:nvGrpSpPr>
        <p:grpSpPr>
          <a:xfrm>
            <a:off x="1237931" y="3578788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61" name="矩形 26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237931" y="3978404"/>
            <a:ext cx="594968" cy="260829"/>
            <a:chOff x="1237931" y="3978404"/>
            <a:chExt cx="594968" cy="260829"/>
          </a:xfrm>
        </p:grpSpPr>
        <p:sp>
          <p:nvSpPr>
            <p:cNvPr id="195" name="矩形 194"/>
            <p:cNvSpPr/>
            <p:nvPr/>
          </p:nvSpPr>
          <p:spPr>
            <a:xfrm>
              <a:off x="1237931" y="3978404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65313" y="3978404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1237931" y="4378019"/>
            <a:ext cx="594968" cy="260829"/>
            <a:chOff x="592873" y="1660180"/>
            <a:chExt cx="291377" cy="228600"/>
          </a:xfrm>
        </p:grpSpPr>
        <p:sp>
          <p:nvSpPr>
            <p:cNvPr id="259" name="矩形 25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8" name="群組 197"/>
          <p:cNvGrpSpPr/>
          <p:nvPr/>
        </p:nvGrpSpPr>
        <p:grpSpPr>
          <a:xfrm>
            <a:off x="1237931" y="4777636"/>
            <a:ext cx="594968" cy="260829"/>
            <a:chOff x="592873" y="1660180"/>
            <a:chExt cx="291377" cy="228600"/>
          </a:xfrm>
          <a:solidFill>
            <a:srgbClr val="00B050"/>
          </a:solidFill>
        </p:grpSpPr>
        <p:sp>
          <p:nvSpPr>
            <p:cNvPr id="257" name="矩形 25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9" name="群組 198"/>
          <p:cNvGrpSpPr/>
          <p:nvPr/>
        </p:nvGrpSpPr>
        <p:grpSpPr>
          <a:xfrm>
            <a:off x="1237931" y="5177252"/>
            <a:ext cx="594968" cy="260829"/>
            <a:chOff x="592873" y="1660180"/>
            <a:chExt cx="291377" cy="228600"/>
          </a:xfrm>
        </p:grpSpPr>
        <p:sp>
          <p:nvSpPr>
            <p:cNvPr id="255" name="矩形 25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0" name="群組 199"/>
          <p:cNvGrpSpPr/>
          <p:nvPr/>
        </p:nvGrpSpPr>
        <p:grpSpPr>
          <a:xfrm>
            <a:off x="1237931" y="5576869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53" name="矩形 25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1" name="群組 200"/>
          <p:cNvGrpSpPr/>
          <p:nvPr/>
        </p:nvGrpSpPr>
        <p:grpSpPr>
          <a:xfrm>
            <a:off x="1237931" y="5976483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251" name="矩形 25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2" name="群組 201"/>
          <p:cNvGrpSpPr/>
          <p:nvPr/>
        </p:nvGrpSpPr>
        <p:grpSpPr>
          <a:xfrm>
            <a:off x="456952" y="3578788"/>
            <a:ext cx="594966" cy="260829"/>
            <a:chOff x="592874" y="1660180"/>
            <a:chExt cx="291376" cy="228600"/>
          </a:xfrm>
        </p:grpSpPr>
        <p:sp>
          <p:nvSpPr>
            <p:cNvPr id="249" name="矩形 24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3" name="群組 202"/>
          <p:cNvGrpSpPr/>
          <p:nvPr/>
        </p:nvGrpSpPr>
        <p:grpSpPr>
          <a:xfrm>
            <a:off x="456952" y="3978404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47" name="矩形 24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4" name="群組 203"/>
          <p:cNvGrpSpPr/>
          <p:nvPr/>
        </p:nvGrpSpPr>
        <p:grpSpPr>
          <a:xfrm>
            <a:off x="456952" y="4378019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45" name="矩形 24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5" name="群組 204"/>
          <p:cNvGrpSpPr/>
          <p:nvPr/>
        </p:nvGrpSpPr>
        <p:grpSpPr>
          <a:xfrm>
            <a:off x="456952" y="4777636"/>
            <a:ext cx="594966" cy="260829"/>
            <a:chOff x="592874" y="1660180"/>
            <a:chExt cx="291376" cy="228600"/>
          </a:xfrm>
          <a:solidFill>
            <a:schemeClr val="bg1"/>
          </a:solidFill>
        </p:grpSpPr>
        <p:sp>
          <p:nvSpPr>
            <p:cNvPr id="243" name="矩形 242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456952" y="5177252"/>
            <a:ext cx="594966" cy="260829"/>
            <a:chOff x="592874" y="1660180"/>
            <a:chExt cx="291376" cy="228600"/>
          </a:xfrm>
        </p:grpSpPr>
        <p:sp>
          <p:nvSpPr>
            <p:cNvPr id="241" name="矩形 24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7" name="群組 206"/>
          <p:cNvGrpSpPr/>
          <p:nvPr/>
        </p:nvGrpSpPr>
        <p:grpSpPr>
          <a:xfrm>
            <a:off x="456952" y="5576869"/>
            <a:ext cx="594966" cy="260829"/>
            <a:chOff x="592874" y="1660180"/>
            <a:chExt cx="291376" cy="228600"/>
          </a:xfrm>
        </p:grpSpPr>
        <p:sp>
          <p:nvSpPr>
            <p:cNvPr id="239" name="矩形 23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8" name="群組 207"/>
          <p:cNvGrpSpPr/>
          <p:nvPr/>
        </p:nvGrpSpPr>
        <p:grpSpPr>
          <a:xfrm>
            <a:off x="456952" y="5976483"/>
            <a:ext cx="594966" cy="260829"/>
            <a:chOff x="592874" y="1660180"/>
            <a:chExt cx="291376" cy="228600"/>
          </a:xfrm>
        </p:grpSpPr>
        <p:sp>
          <p:nvSpPr>
            <p:cNvPr id="237" name="矩形 23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2041127" y="4378019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33" name="矩形 232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11" name="群組 210"/>
          <p:cNvGrpSpPr/>
          <p:nvPr/>
        </p:nvGrpSpPr>
        <p:grpSpPr>
          <a:xfrm>
            <a:off x="2041125" y="5976482"/>
            <a:ext cx="594966" cy="260829"/>
            <a:chOff x="592874" y="1660180"/>
            <a:chExt cx="291376" cy="228600"/>
          </a:xfrm>
        </p:grpSpPr>
        <p:sp>
          <p:nvSpPr>
            <p:cNvPr id="231" name="矩形 23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12" name="群組 211"/>
          <p:cNvGrpSpPr/>
          <p:nvPr/>
        </p:nvGrpSpPr>
        <p:grpSpPr>
          <a:xfrm>
            <a:off x="2041127" y="5177252"/>
            <a:ext cx="594966" cy="260829"/>
            <a:chOff x="592874" y="1660180"/>
            <a:chExt cx="291376" cy="228600"/>
          </a:xfrm>
        </p:grpSpPr>
        <p:sp>
          <p:nvSpPr>
            <p:cNvPr id="229" name="矩形 22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13" name="直線接點 212"/>
          <p:cNvCxnSpPr>
            <a:stCxn id="193" idx="3"/>
            <a:endCxn id="190" idx="1"/>
          </p:cNvCxnSpPr>
          <p:nvPr/>
        </p:nvCxnSpPr>
        <p:spPr>
          <a:xfrm>
            <a:off x="1051918" y="330958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>
            <a:stCxn id="250" idx="3"/>
            <a:endCxn id="261" idx="1"/>
          </p:cNvCxnSpPr>
          <p:nvPr/>
        </p:nvCxnSpPr>
        <p:spPr>
          <a:xfrm>
            <a:off x="1051918" y="3709202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>
            <a:stCxn id="248" idx="3"/>
            <a:endCxn id="195" idx="1"/>
          </p:cNvCxnSpPr>
          <p:nvPr/>
        </p:nvCxnSpPr>
        <p:spPr>
          <a:xfrm>
            <a:off x="1051918" y="4108818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>
            <a:stCxn id="246" idx="3"/>
            <a:endCxn id="259" idx="1"/>
          </p:cNvCxnSpPr>
          <p:nvPr/>
        </p:nvCxnSpPr>
        <p:spPr>
          <a:xfrm>
            <a:off x="1051918" y="4508434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44" idx="3"/>
            <a:endCxn id="257" idx="1"/>
          </p:cNvCxnSpPr>
          <p:nvPr/>
        </p:nvCxnSpPr>
        <p:spPr>
          <a:xfrm>
            <a:off x="1051918" y="4908050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>
            <a:stCxn id="242" idx="3"/>
            <a:endCxn id="255" idx="1"/>
          </p:cNvCxnSpPr>
          <p:nvPr/>
        </p:nvCxnSpPr>
        <p:spPr>
          <a:xfrm>
            <a:off x="1051918" y="5307667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>
            <a:stCxn id="240" idx="3"/>
            <a:endCxn id="253" idx="1"/>
          </p:cNvCxnSpPr>
          <p:nvPr/>
        </p:nvCxnSpPr>
        <p:spPr>
          <a:xfrm>
            <a:off x="1051918" y="5707283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>
            <a:stCxn id="238" idx="3"/>
            <a:endCxn id="251" idx="1"/>
          </p:cNvCxnSpPr>
          <p:nvPr/>
        </p:nvCxnSpPr>
        <p:spPr>
          <a:xfrm>
            <a:off x="1051918" y="6106898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>
            <a:stCxn id="256" idx="3"/>
            <a:endCxn id="229" idx="1"/>
          </p:cNvCxnSpPr>
          <p:nvPr/>
        </p:nvCxnSpPr>
        <p:spPr>
          <a:xfrm>
            <a:off x="1832899" y="5307667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>
            <a:endCxn id="231" idx="1"/>
          </p:cNvCxnSpPr>
          <p:nvPr/>
        </p:nvCxnSpPr>
        <p:spPr>
          <a:xfrm>
            <a:off x="1832897" y="6106896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>
            <a:stCxn id="260" idx="3"/>
            <a:endCxn id="233" idx="1"/>
          </p:cNvCxnSpPr>
          <p:nvPr/>
        </p:nvCxnSpPr>
        <p:spPr>
          <a:xfrm>
            <a:off x="1832899" y="4508434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群組 208"/>
          <p:cNvGrpSpPr/>
          <p:nvPr/>
        </p:nvGrpSpPr>
        <p:grpSpPr>
          <a:xfrm>
            <a:off x="2824906" y="4378018"/>
            <a:ext cx="594966" cy="260829"/>
            <a:chOff x="592874" y="1660180"/>
            <a:chExt cx="291376" cy="228600"/>
          </a:xfrm>
        </p:grpSpPr>
        <p:sp>
          <p:nvSpPr>
            <p:cNvPr id="235" name="矩形 23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24" name="直線接點 223"/>
          <p:cNvCxnSpPr>
            <a:endCxn id="235" idx="1"/>
          </p:cNvCxnSpPr>
          <p:nvPr/>
        </p:nvCxnSpPr>
        <p:spPr>
          <a:xfrm>
            <a:off x="2616678" y="4508433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群組 224"/>
          <p:cNvGrpSpPr/>
          <p:nvPr/>
        </p:nvGrpSpPr>
        <p:grpSpPr>
          <a:xfrm>
            <a:off x="2041125" y="3179170"/>
            <a:ext cx="594968" cy="260829"/>
            <a:chOff x="1909463" y="3274561"/>
            <a:chExt cx="594968" cy="260829"/>
          </a:xfrm>
        </p:grpSpPr>
        <p:sp>
          <p:nvSpPr>
            <p:cNvPr id="227" name="矩形 226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26" name="直線接點 225"/>
          <p:cNvCxnSpPr>
            <a:endCxn id="227" idx="1"/>
          </p:cNvCxnSpPr>
          <p:nvPr/>
        </p:nvCxnSpPr>
        <p:spPr>
          <a:xfrm>
            <a:off x="1847749" y="3309584"/>
            <a:ext cx="193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stCxn id="156" idx="2"/>
            <a:endCxn id="155" idx="6"/>
          </p:cNvCxnSpPr>
          <p:nvPr/>
        </p:nvCxnSpPr>
        <p:spPr>
          <a:xfrm flipH="1">
            <a:off x="2773215" y="996970"/>
            <a:ext cx="6363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弧形 263"/>
          <p:cNvSpPr/>
          <p:nvPr/>
        </p:nvSpPr>
        <p:spPr>
          <a:xfrm rot="10800000" flipH="1" flipV="1">
            <a:off x="3491880" y="678497"/>
            <a:ext cx="822420" cy="446247"/>
          </a:xfrm>
          <a:prstGeom prst="arc">
            <a:avLst>
              <a:gd name="adj1" fmla="val 11311844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5" name="群組 264"/>
          <p:cNvGrpSpPr/>
          <p:nvPr/>
        </p:nvGrpSpPr>
        <p:grpSpPr>
          <a:xfrm>
            <a:off x="456951" y="3179171"/>
            <a:ext cx="594967" cy="260829"/>
            <a:chOff x="456951" y="3179171"/>
            <a:chExt cx="594967" cy="260829"/>
          </a:xfrm>
          <a:solidFill>
            <a:schemeClr val="accent1"/>
          </a:solidFill>
        </p:grpSpPr>
        <p:sp>
          <p:nvSpPr>
            <p:cNvPr id="266" name="矩形 265"/>
            <p:cNvSpPr/>
            <p:nvPr/>
          </p:nvSpPr>
          <p:spPr>
            <a:xfrm>
              <a:off x="456951" y="3179171"/>
              <a:ext cx="227380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684332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237929" y="3979440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277" name="矩形 276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0" name="群組 279"/>
          <p:cNvGrpSpPr/>
          <p:nvPr/>
        </p:nvGrpSpPr>
        <p:grpSpPr>
          <a:xfrm>
            <a:off x="1231622" y="3179169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281" name="矩形 280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3" name="群組 282"/>
          <p:cNvGrpSpPr/>
          <p:nvPr/>
        </p:nvGrpSpPr>
        <p:grpSpPr>
          <a:xfrm>
            <a:off x="2041127" y="3179168"/>
            <a:ext cx="594968" cy="260829"/>
            <a:chOff x="1909463" y="3274561"/>
            <a:chExt cx="594968" cy="260829"/>
          </a:xfrm>
          <a:solidFill>
            <a:schemeClr val="accent1"/>
          </a:solidFill>
        </p:grpSpPr>
        <p:sp>
          <p:nvSpPr>
            <p:cNvPr id="284" name="矩形 283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8" name="群組 287"/>
          <p:cNvGrpSpPr/>
          <p:nvPr/>
        </p:nvGrpSpPr>
        <p:grpSpPr>
          <a:xfrm>
            <a:off x="1832897" y="397944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89" name="矩形 28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1" name="直線接點 29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/>
          <p:cNvGrpSpPr/>
          <p:nvPr/>
        </p:nvGrpSpPr>
        <p:grpSpPr>
          <a:xfrm>
            <a:off x="2655348" y="3978403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93" name="矩形 292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5" name="直線接點 294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群組 144"/>
          <p:cNvGrpSpPr/>
          <p:nvPr/>
        </p:nvGrpSpPr>
        <p:grpSpPr>
          <a:xfrm>
            <a:off x="463813" y="3583285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146" name="矩形 145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1231622" y="3179166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150" name="矩形 149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270" name="弧形 269"/>
          <p:cNvSpPr/>
          <p:nvPr/>
        </p:nvSpPr>
        <p:spPr>
          <a:xfrm rot="10800000" flipH="1" flipV="1">
            <a:off x="1692208" y="175483"/>
            <a:ext cx="3618377" cy="1165503"/>
          </a:xfrm>
          <a:prstGeom prst="arc">
            <a:avLst>
              <a:gd name="adj1" fmla="val 10598941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2" name="群組 271"/>
          <p:cNvGrpSpPr/>
          <p:nvPr/>
        </p:nvGrpSpPr>
        <p:grpSpPr>
          <a:xfrm>
            <a:off x="1231622" y="3578787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273" name="矩形 27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75" name="群組 274"/>
          <p:cNvGrpSpPr/>
          <p:nvPr/>
        </p:nvGrpSpPr>
        <p:grpSpPr>
          <a:xfrm>
            <a:off x="2615394" y="3179165"/>
            <a:ext cx="820358" cy="260829"/>
            <a:chOff x="4483635" y="3276222"/>
            <a:chExt cx="820358" cy="260829"/>
          </a:xfrm>
          <a:solidFill>
            <a:srgbClr val="FF0000"/>
          </a:solidFill>
        </p:grpSpPr>
        <p:sp>
          <p:nvSpPr>
            <p:cNvPr id="276" name="矩形 27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7" name="直線接點 296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/>
          <p:cNvGrpSpPr/>
          <p:nvPr/>
        </p:nvGrpSpPr>
        <p:grpSpPr>
          <a:xfrm>
            <a:off x="1231622" y="4378019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03" name="矩形 302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06" name="直線單箭頭接點 305"/>
          <p:cNvCxnSpPr>
            <a:stCxn id="157" idx="6"/>
            <a:endCxn id="158" idx="2"/>
          </p:cNvCxnSpPr>
          <p:nvPr/>
        </p:nvCxnSpPr>
        <p:spPr>
          <a:xfrm>
            <a:off x="4563129" y="996970"/>
            <a:ext cx="6363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群組 306"/>
          <p:cNvGrpSpPr/>
          <p:nvPr/>
        </p:nvGrpSpPr>
        <p:grpSpPr>
          <a:xfrm>
            <a:off x="3419872" y="4378019"/>
            <a:ext cx="820358" cy="260829"/>
            <a:chOff x="4483635" y="3276222"/>
            <a:chExt cx="820358" cy="260829"/>
          </a:xfrm>
          <a:solidFill>
            <a:srgbClr val="FF0000"/>
          </a:solidFill>
        </p:grpSpPr>
        <p:sp>
          <p:nvSpPr>
            <p:cNvPr id="308" name="矩形 307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10" name="直線接點 309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群組 311"/>
          <p:cNvGrpSpPr/>
          <p:nvPr/>
        </p:nvGrpSpPr>
        <p:grpSpPr>
          <a:xfrm>
            <a:off x="2057111" y="3979440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13" name="矩形 312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18" name="群組 317"/>
          <p:cNvGrpSpPr/>
          <p:nvPr/>
        </p:nvGrpSpPr>
        <p:grpSpPr>
          <a:xfrm>
            <a:off x="3475706" y="397944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19" name="矩形 31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1" name="直線接點 32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弧形 321"/>
          <p:cNvSpPr/>
          <p:nvPr/>
        </p:nvSpPr>
        <p:spPr>
          <a:xfrm flipH="1">
            <a:off x="3517165" y="843208"/>
            <a:ext cx="1793420" cy="742401"/>
          </a:xfrm>
          <a:prstGeom prst="arc">
            <a:avLst>
              <a:gd name="adj1" fmla="val 66722"/>
              <a:gd name="adj2" fmla="val 11131944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9" name="群組 268"/>
          <p:cNvGrpSpPr/>
          <p:nvPr/>
        </p:nvGrpSpPr>
        <p:grpSpPr>
          <a:xfrm>
            <a:off x="1238490" y="3978402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279" name="矩形 278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7" name="群組 286"/>
          <p:cNvGrpSpPr/>
          <p:nvPr/>
        </p:nvGrpSpPr>
        <p:grpSpPr>
          <a:xfrm>
            <a:off x="2063607" y="3979440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298" name="矩形 297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15" name="群組 314"/>
          <p:cNvGrpSpPr/>
          <p:nvPr/>
        </p:nvGrpSpPr>
        <p:grpSpPr>
          <a:xfrm>
            <a:off x="2648283" y="3978401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16" name="矩形 31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4" name="直線接點 323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/>
          <p:cNvGrpSpPr/>
          <p:nvPr/>
        </p:nvGrpSpPr>
        <p:grpSpPr>
          <a:xfrm>
            <a:off x="3484185" y="3978400"/>
            <a:ext cx="820358" cy="260829"/>
            <a:chOff x="4483635" y="3276222"/>
            <a:chExt cx="820358" cy="260829"/>
          </a:xfrm>
          <a:solidFill>
            <a:srgbClr val="FF0000"/>
          </a:solidFill>
        </p:grpSpPr>
        <p:sp>
          <p:nvSpPr>
            <p:cNvPr id="326" name="矩形 32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8" name="直線接點 327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弧形 332"/>
          <p:cNvSpPr/>
          <p:nvPr/>
        </p:nvSpPr>
        <p:spPr>
          <a:xfrm flipH="1" flipV="1">
            <a:off x="1670007" y="717423"/>
            <a:ext cx="5615670" cy="1161797"/>
          </a:xfrm>
          <a:prstGeom prst="arc">
            <a:avLst>
              <a:gd name="adj1" fmla="val 10598941"/>
              <a:gd name="adj2" fmla="val 219946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4" name="弧形 333"/>
          <p:cNvSpPr/>
          <p:nvPr/>
        </p:nvSpPr>
        <p:spPr>
          <a:xfrm flipH="1" flipV="1">
            <a:off x="2483768" y="476672"/>
            <a:ext cx="4706402" cy="1499014"/>
          </a:xfrm>
          <a:prstGeom prst="arc">
            <a:avLst>
              <a:gd name="adj1" fmla="val 10598941"/>
              <a:gd name="adj2" fmla="val 233609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6" name="弧形 335"/>
          <p:cNvSpPr/>
          <p:nvPr/>
        </p:nvSpPr>
        <p:spPr>
          <a:xfrm rot="10800000" flipH="1">
            <a:off x="4413875" y="175483"/>
            <a:ext cx="2754524" cy="1229906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7" name="弧形 336"/>
          <p:cNvSpPr/>
          <p:nvPr/>
        </p:nvSpPr>
        <p:spPr>
          <a:xfrm rot="10800000" flipH="1">
            <a:off x="5297408" y="238001"/>
            <a:ext cx="1797974" cy="1229906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8" name="群組 337"/>
          <p:cNvGrpSpPr/>
          <p:nvPr/>
        </p:nvGrpSpPr>
        <p:grpSpPr>
          <a:xfrm>
            <a:off x="2036240" y="5601973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339" name="矩形 338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41" name="群組 340"/>
          <p:cNvGrpSpPr/>
          <p:nvPr/>
        </p:nvGrpSpPr>
        <p:grpSpPr>
          <a:xfrm>
            <a:off x="2861357" y="5603011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42" name="矩形 341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671423" y="5601972"/>
            <a:ext cx="594968" cy="260829"/>
            <a:chOff x="3671423" y="5601972"/>
            <a:chExt cx="594968" cy="260829"/>
          </a:xfrm>
        </p:grpSpPr>
        <p:sp>
          <p:nvSpPr>
            <p:cNvPr id="345" name="矩形 344"/>
            <p:cNvSpPr/>
            <p:nvPr/>
          </p:nvSpPr>
          <p:spPr>
            <a:xfrm>
              <a:off x="3671423" y="5601972"/>
              <a:ext cx="227382" cy="2608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3898805" y="5601972"/>
              <a:ext cx="367586" cy="2608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47" name="直線接點 346"/>
          <p:cNvCxnSpPr/>
          <p:nvPr/>
        </p:nvCxnSpPr>
        <p:spPr>
          <a:xfrm>
            <a:off x="3446033" y="5732386"/>
            <a:ext cx="225390" cy="0"/>
          </a:xfrm>
          <a:prstGeom prst="line">
            <a:avLst/>
          </a:prstGeom>
          <a:solidFill>
            <a:schemeClr val="accent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群組 347"/>
          <p:cNvGrpSpPr/>
          <p:nvPr/>
        </p:nvGrpSpPr>
        <p:grpSpPr>
          <a:xfrm>
            <a:off x="4281935" y="5601971"/>
            <a:ext cx="820358" cy="260829"/>
            <a:chOff x="4483635" y="3276222"/>
            <a:chExt cx="820358" cy="260829"/>
          </a:xfrm>
          <a:solidFill>
            <a:srgbClr val="FF0000"/>
          </a:solidFill>
        </p:grpSpPr>
        <p:sp>
          <p:nvSpPr>
            <p:cNvPr id="349" name="矩形 34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51" name="直線接點 35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2" name="直線接點 351"/>
          <p:cNvCxnSpPr/>
          <p:nvPr/>
        </p:nvCxnSpPr>
        <p:spPr>
          <a:xfrm>
            <a:off x="2642499" y="5733425"/>
            <a:ext cx="208228" cy="0"/>
          </a:xfrm>
          <a:prstGeom prst="line">
            <a:avLst/>
          </a:prstGeom>
          <a:solidFill>
            <a:schemeClr val="accent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>
            <a:off x="1826590" y="5722506"/>
            <a:ext cx="208228" cy="0"/>
          </a:xfrm>
          <a:prstGeom prst="line">
            <a:avLst/>
          </a:prstGeom>
          <a:solidFill>
            <a:schemeClr val="accent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群組 353"/>
          <p:cNvGrpSpPr/>
          <p:nvPr/>
        </p:nvGrpSpPr>
        <p:grpSpPr>
          <a:xfrm>
            <a:off x="463813" y="3979440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355" name="矩形 35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357" name="群組 356"/>
          <p:cNvGrpSpPr/>
          <p:nvPr/>
        </p:nvGrpSpPr>
        <p:grpSpPr>
          <a:xfrm>
            <a:off x="1231622" y="5573467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358" name="矩形 357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4240135" y="4378019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62" name="矩形 36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64" name="直線接點 36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5" name="弧形 364"/>
          <p:cNvSpPr/>
          <p:nvPr/>
        </p:nvSpPr>
        <p:spPr>
          <a:xfrm rot="10800000" flipH="1">
            <a:off x="1619672" y="44624"/>
            <a:ext cx="2870331" cy="1522090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橢圓 270"/>
          <p:cNvSpPr/>
          <p:nvPr/>
        </p:nvSpPr>
        <p:spPr>
          <a:xfrm>
            <a:off x="4296064" y="850032"/>
            <a:ext cx="258586" cy="288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4</a:t>
            </a:r>
            <a:endParaRPr lang="zh-TW" altLang="en-US" sz="1800" dirty="0"/>
          </a:p>
        </p:txBody>
      </p:sp>
      <p:grpSp>
        <p:nvGrpSpPr>
          <p:cNvPr id="305" name="群組 304"/>
          <p:cNvGrpSpPr/>
          <p:nvPr/>
        </p:nvGrpSpPr>
        <p:grpSpPr>
          <a:xfrm>
            <a:off x="2053315" y="3179164"/>
            <a:ext cx="594968" cy="260829"/>
            <a:chOff x="1909463" y="3274561"/>
            <a:chExt cx="594968" cy="260829"/>
          </a:xfrm>
          <a:solidFill>
            <a:schemeClr val="accent1"/>
          </a:solidFill>
        </p:grpSpPr>
        <p:sp>
          <p:nvSpPr>
            <p:cNvPr id="311" name="矩形 310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66" name="群組 365"/>
          <p:cNvGrpSpPr/>
          <p:nvPr/>
        </p:nvGrpSpPr>
        <p:grpSpPr>
          <a:xfrm>
            <a:off x="2047203" y="4378019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367" name="矩形 36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69" name="群組 368"/>
          <p:cNvGrpSpPr/>
          <p:nvPr/>
        </p:nvGrpSpPr>
        <p:grpSpPr>
          <a:xfrm>
            <a:off x="2824906" y="4378017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370" name="矩形 369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71" name="矩形 370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75" name="弧形 374"/>
          <p:cNvSpPr/>
          <p:nvPr/>
        </p:nvSpPr>
        <p:spPr>
          <a:xfrm rot="10800000" flipH="1" flipV="1">
            <a:off x="1755795" y="584240"/>
            <a:ext cx="1728390" cy="569512"/>
          </a:xfrm>
          <a:prstGeom prst="arc">
            <a:avLst>
              <a:gd name="adj1" fmla="val 11311844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6" name="弧形 375"/>
          <p:cNvSpPr/>
          <p:nvPr/>
        </p:nvSpPr>
        <p:spPr>
          <a:xfrm rot="10800000" flipH="1">
            <a:off x="1755795" y="175482"/>
            <a:ext cx="4452220" cy="1957374"/>
          </a:xfrm>
          <a:prstGeom prst="arc">
            <a:avLst>
              <a:gd name="adj1" fmla="val 10876077"/>
              <a:gd name="adj2" fmla="val 21567834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7" name="群組 376"/>
          <p:cNvGrpSpPr/>
          <p:nvPr/>
        </p:nvGrpSpPr>
        <p:grpSpPr>
          <a:xfrm>
            <a:off x="3412478" y="3179163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78" name="矩形 377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80" name="直線接點 379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群組 380"/>
          <p:cNvGrpSpPr/>
          <p:nvPr/>
        </p:nvGrpSpPr>
        <p:grpSpPr>
          <a:xfrm>
            <a:off x="4198417" y="3179171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82" name="矩形 38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6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3" name="矩形 38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84" name="直線接點 38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6" name="群組 385"/>
          <p:cNvGrpSpPr/>
          <p:nvPr/>
        </p:nvGrpSpPr>
        <p:grpSpPr>
          <a:xfrm>
            <a:off x="2873673" y="3978398"/>
            <a:ext cx="594968" cy="260829"/>
            <a:chOff x="1909463" y="3274561"/>
            <a:chExt cx="594968" cy="260829"/>
          </a:xfrm>
          <a:solidFill>
            <a:schemeClr val="accent1"/>
          </a:solidFill>
        </p:grpSpPr>
        <p:sp>
          <p:nvSpPr>
            <p:cNvPr id="387" name="矩形 386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90" name="弧形 389"/>
          <p:cNvSpPr/>
          <p:nvPr/>
        </p:nvSpPr>
        <p:spPr>
          <a:xfrm rot="10800000" flipH="1">
            <a:off x="3481114" y="416457"/>
            <a:ext cx="2778005" cy="1946304"/>
          </a:xfrm>
          <a:prstGeom prst="arc">
            <a:avLst>
              <a:gd name="adj1" fmla="val 10205208"/>
              <a:gd name="adj2" fmla="val 516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91" name="群組 390"/>
          <p:cNvGrpSpPr/>
          <p:nvPr/>
        </p:nvGrpSpPr>
        <p:grpSpPr>
          <a:xfrm>
            <a:off x="4320627" y="3987752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92" name="矩形 39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93" name="矩形 39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94" name="直線接點 39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群組 395"/>
          <p:cNvGrpSpPr/>
          <p:nvPr/>
        </p:nvGrpSpPr>
        <p:grpSpPr>
          <a:xfrm>
            <a:off x="3671423" y="5591037"/>
            <a:ext cx="594968" cy="260829"/>
            <a:chOff x="3671423" y="5601972"/>
            <a:chExt cx="594968" cy="260829"/>
          </a:xfrm>
          <a:solidFill>
            <a:schemeClr val="accent1"/>
          </a:solidFill>
        </p:grpSpPr>
        <p:sp>
          <p:nvSpPr>
            <p:cNvPr id="397" name="矩形 396"/>
            <p:cNvSpPr/>
            <p:nvPr/>
          </p:nvSpPr>
          <p:spPr>
            <a:xfrm>
              <a:off x="3671423" y="560197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98" name="矩形 397"/>
            <p:cNvSpPr/>
            <p:nvPr/>
          </p:nvSpPr>
          <p:spPr>
            <a:xfrm>
              <a:off x="3898805" y="560197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00" name="直線單箭頭接點 399"/>
          <p:cNvCxnSpPr>
            <a:stCxn id="160" idx="3"/>
            <a:endCxn id="159" idx="5"/>
          </p:cNvCxnSpPr>
          <p:nvPr/>
        </p:nvCxnSpPr>
        <p:spPr>
          <a:xfrm flipH="1">
            <a:off x="6315174" y="1098805"/>
            <a:ext cx="71210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1" name="群組 400"/>
          <p:cNvGrpSpPr/>
          <p:nvPr/>
        </p:nvGrpSpPr>
        <p:grpSpPr>
          <a:xfrm>
            <a:off x="5055777" y="5603174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02" name="矩形 40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403" name="矩形 40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04" name="直線接點 40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群組 267"/>
          <p:cNvGrpSpPr/>
          <p:nvPr/>
        </p:nvGrpSpPr>
        <p:grpSpPr>
          <a:xfrm>
            <a:off x="463813" y="4375227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300" name="矩形 299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330" name="群組 329"/>
          <p:cNvGrpSpPr/>
          <p:nvPr/>
        </p:nvGrpSpPr>
        <p:grpSpPr>
          <a:xfrm>
            <a:off x="1848637" y="3578786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31" name="矩形 330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6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2" name="矩形 331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44" name="直線接點 34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0" name="群組 409"/>
          <p:cNvGrpSpPr/>
          <p:nvPr/>
        </p:nvGrpSpPr>
        <p:grpSpPr>
          <a:xfrm>
            <a:off x="2647117" y="5990150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11" name="矩形 410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6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2" name="矩形 411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13" name="直線接點 412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弧形接點 9"/>
          <p:cNvCxnSpPr>
            <a:stCxn id="155" idx="5"/>
            <a:endCxn id="159" idx="3"/>
          </p:cNvCxnSpPr>
          <p:nvPr/>
        </p:nvCxnSpPr>
        <p:spPr>
          <a:xfrm rot="16200000" flipH="1">
            <a:off x="4433836" y="-599685"/>
            <a:ext cx="12700" cy="3396980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弧形接點 12"/>
          <p:cNvCxnSpPr>
            <a:stCxn id="156" idx="5"/>
            <a:endCxn id="159" idx="3"/>
          </p:cNvCxnSpPr>
          <p:nvPr/>
        </p:nvCxnSpPr>
        <p:spPr>
          <a:xfrm rot="16200000" flipH="1">
            <a:off x="4881314" y="-152207"/>
            <a:ext cx="12700" cy="2502023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162" idx="1"/>
            <a:endCxn id="159" idx="7"/>
          </p:cNvCxnSpPr>
          <p:nvPr/>
        </p:nvCxnSpPr>
        <p:spPr>
          <a:xfrm rot="16200000" flipV="1">
            <a:off x="7118706" y="91603"/>
            <a:ext cx="12700" cy="1607063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文字方塊 300"/>
          <p:cNvSpPr txBox="1"/>
          <p:nvPr/>
        </p:nvSpPr>
        <p:spPr>
          <a:xfrm>
            <a:off x="113453" y="141910"/>
            <a:ext cx="1075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k=5</a:t>
            </a:r>
            <a:endParaRPr lang="zh-TW" altLang="en-US" sz="24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3446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2162" y="471568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/>
          <p:cNvSpPr txBox="1"/>
          <p:nvPr/>
        </p:nvSpPr>
        <p:spPr>
          <a:xfrm>
            <a:off x="439805" y="2132856"/>
            <a:ext cx="2768707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triple comparisons = 12</a:t>
            </a:r>
          </a:p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fill-ins = 11</a:t>
            </a:r>
          </a:p>
        </p:txBody>
      </p:sp>
      <p:grpSp>
        <p:nvGrpSpPr>
          <p:cNvPr id="151" name="群組 150"/>
          <p:cNvGrpSpPr/>
          <p:nvPr/>
        </p:nvGrpSpPr>
        <p:grpSpPr>
          <a:xfrm>
            <a:off x="1619672" y="44624"/>
            <a:ext cx="6523282" cy="2043455"/>
            <a:chOff x="2208726" y="1259972"/>
            <a:chExt cx="6523282" cy="2043455"/>
          </a:xfrm>
        </p:grpSpPr>
        <p:grpSp>
          <p:nvGrpSpPr>
            <p:cNvPr id="152" name="群組 151"/>
            <p:cNvGrpSpPr/>
            <p:nvPr/>
          </p:nvGrpSpPr>
          <p:grpSpPr>
            <a:xfrm>
              <a:off x="2208726" y="1259972"/>
              <a:ext cx="6523282" cy="2043455"/>
              <a:chOff x="1115616" y="2836694"/>
              <a:chExt cx="6523282" cy="2043455"/>
            </a:xfrm>
          </p:grpSpPr>
          <p:sp>
            <p:nvSpPr>
              <p:cNvPr id="154" name="橢圓 153"/>
              <p:cNvSpPr/>
              <p:nvPr/>
            </p:nvSpPr>
            <p:spPr>
              <a:xfrm>
                <a:off x="1115616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1</a:t>
                </a:r>
                <a:endParaRPr lang="zh-TW" altLang="en-US" sz="1800" dirty="0"/>
              </a:p>
            </p:txBody>
          </p:sp>
          <p:sp>
            <p:nvSpPr>
              <p:cNvPr id="155" name="橢圓 154"/>
              <p:cNvSpPr/>
              <p:nvPr/>
            </p:nvSpPr>
            <p:spPr>
              <a:xfrm>
                <a:off x="2010573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2</a:t>
                </a:r>
                <a:endParaRPr lang="zh-TW" altLang="en-US" sz="1800" dirty="0"/>
              </a:p>
            </p:txBody>
          </p:sp>
          <p:sp>
            <p:nvSpPr>
              <p:cNvPr id="156" name="橢圓 155"/>
              <p:cNvSpPr/>
              <p:nvPr/>
            </p:nvSpPr>
            <p:spPr>
              <a:xfrm>
                <a:off x="2905530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3</a:t>
                </a:r>
                <a:endParaRPr lang="zh-TW" altLang="en-US" sz="1800" dirty="0"/>
              </a:p>
            </p:txBody>
          </p:sp>
          <p:sp>
            <p:nvSpPr>
              <p:cNvPr id="157" name="橢圓 156"/>
              <p:cNvSpPr/>
              <p:nvPr/>
            </p:nvSpPr>
            <p:spPr>
              <a:xfrm>
                <a:off x="3800487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4</a:t>
                </a:r>
                <a:endParaRPr lang="zh-TW" altLang="en-US" sz="1800" dirty="0"/>
              </a:p>
            </p:txBody>
          </p:sp>
          <p:sp>
            <p:nvSpPr>
              <p:cNvPr id="158" name="橢圓 157"/>
              <p:cNvSpPr/>
              <p:nvPr/>
            </p:nvSpPr>
            <p:spPr>
              <a:xfrm>
                <a:off x="4695444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5</a:t>
                </a:r>
                <a:endParaRPr lang="zh-TW" altLang="en-US" sz="1800" dirty="0"/>
              </a:p>
            </p:txBody>
          </p:sp>
          <p:sp>
            <p:nvSpPr>
              <p:cNvPr id="159" name="橢圓 158"/>
              <p:cNvSpPr/>
              <p:nvPr/>
            </p:nvSpPr>
            <p:spPr>
              <a:xfrm>
                <a:off x="5590401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6</a:t>
                </a:r>
                <a:endParaRPr lang="zh-TW" altLang="en-US" sz="1800" dirty="0"/>
              </a:p>
            </p:txBody>
          </p:sp>
          <p:sp>
            <p:nvSpPr>
              <p:cNvPr id="160" name="橢圓 159"/>
              <p:cNvSpPr/>
              <p:nvPr/>
            </p:nvSpPr>
            <p:spPr>
              <a:xfrm>
                <a:off x="6485358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7</a:t>
                </a:r>
                <a:endParaRPr lang="zh-TW" altLang="en-US" sz="1800" dirty="0"/>
              </a:p>
            </p:txBody>
          </p:sp>
          <p:cxnSp>
            <p:nvCxnSpPr>
              <p:cNvPr id="161" name="直線單箭頭接點 160"/>
              <p:cNvCxnSpPr>
                <a:stCxn id="154" idx="6"/>
                <a:endCxn id="155" idx="2"/>
              </p:cNvCxnSpPr>
              <p:nvPr/>
            </p:nvCxnSpPr>
            <p:spPr>
              <a:xfrm>
                <a:off x="1374202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橢圓 161"/>
              <p:cNvSpPr/>
              <p:nvPr/>
            </p:nvSpPr>
            <p:spPr>
              <a:xfrm>
                <a:off x="7380312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8</a:t>
                </a:r>
                <a:endParaRPr lang="zh-TW" altLang="en-US" sz="1800" dirty="0"/>
              </a:p>
            </p:txBody>
          </p:sp>
          <p:sp>
            <p:nvSpPr>
              <p:cNvPr id="163" name="弧形 162"/>
              <p:cNvSpPr/>
              <p:nvPr/>
            </p:nvSpPr>
            <p:spPr>
              <a:xfrm>
                <a:off x="2145056" y="3175248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弧形 163"/>
              <p:cNvSpPr/>
              <p:nvPr/>
            </p:nvSpPr>
            <p:spPr>
              <a:xfrm>
                <a:off x="3952633" y="3306107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弧形 164"/>
              <p:cNvSpPr/>
              <p:nvPr/>
            </p:nvSpPr>
            <p:spPr>
              <a:xfrm>
                <a:off x="5742544" y="330668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單箭頭接點 165"/>
              <p:cNvCxnSpPr>
                <a:stCxn id="158" idx="6"/>
                <a:endCxn id="159" idx="2"/>
              </p:cNvCxnSpPr>
              <p:nvPr/>
            </p:nvCxnSpPr>
            <p:spPr>
              <a:xfrm>
                <a:off x="4954030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單箭頭接點 166"/>
              <p:cNvCxnSpPr>
                <a:stCxn id="159" idx="6"/>
                <a:endCxn id="160" idx="2"/>
              </p:cNvCxnSpPr>
              <p:nvPr/>
            </p:nvCxnSpPr>
            <p:spPr>
              <a:xfrm>
                <a:off x="5848987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單箭頭接點 167"/>
              <p:cNvCxnSpPr>
                <a:stCxn id="162" idx="2"/>
                <a:endCxn id="160" idx="6"/>
              </p:cNvCxnSpPr>
              <p:nvPr/>
            </p:nvCxnSpPr>
            <p:spPr>
              <a:xfrm flipH="1">
                <a:off x="6743944" y="3789040"/>
                <a:ext cx="63636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弧形 170"/>
              <p:cNvSpPr/>
              <p:nvPr/>
            </p:nvSpPr>
            <p:spPr>
              <a:xfrm flipH="1" flipV="1">
                <a:off x="4868383" y="3488432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弧形 171"/>
              <p:cNvSpPr/>
              <p:nvPr/>
            </p:nvSpPr>
            <p:spPr>
              <a:xfrm flipH="1" flipV="1">
                <a:off x="2167737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弧形 172"/>
              <p:cNvSpPr/>
              <p:nvPr/>
            </p:nvSpPr>
            <p:spPr>
              <a:xfrm flipH="1" flipV="1">
                <a:off x="1267762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弧形 173"/>
              <p:cNvSpPr/>
              <p:nvPr/>
            </p:nvSpPr>
            <p:spPr>
              <a:xfrm flipH="1" flipV="1">
                <a:off x="3030368" y="3376309"/>
                <a:ext cx="3588738" cy="1165286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5" name="直線單箭頭接點 174"/>
              <p:cNvCxnSpPr>
                <a:stCxn id="157" idx="2"/>
                <a:endCxn id="156" idx="6"/>
              </p:cNvCxnSpPr>
              <p:nvPr/>
            </p:nvCxnSpPr>
            <p:spPr>
              <a:xfrm flipH="1">
                <a:off x="3164116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文字方塊 175"/>
              <p:cNvSpPr txBox="1"/>
              <p:nvPr/>
            </p:nvSpPr>
            <p:spPr>
              <a:xfrm>
                <a:off x="1437365" y="301092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7" name="文字方塊 176"/>
              <p:cNvSpPr txBox="1"/>
              <p:nvPr/>
            </p:nvSpPr>
            <p:spPr>
              <a:xfrm>
                <a:off x="1543147" y="348843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4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8" name="文字方塊 177"/>
              <p:cNvSpPr txBox="1"/>
              <p:nvPr/>
            </p:nvSpPr>
            <p:spPr>
              <a:xfrm>
                <a:off x="2846516" y="283669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9" name="文字方塊 178"/>
              <p:cNvSpPr txBox="1"/>
              <p:nvPr/>
            </p:nvSpPr>
            <p:spPr>
              <a:xfrm>
                <a:off x="4686923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7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0" name="文字方塊 179"/>
              <p:cNvSpPr txBox="1"/>
              <p:nvPr/>
            </p:nvSpPr>
            <p:spPr>
              <a:xfrm>
                <a:off x="6465411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1" name="文字方塊 180"/>
              <p:cNvSpPr txBox="1"/>
              <p:nvPr/>
            </p:nvSpPr>
            <p:spPr>
              <a:xfrm>
                <a:off x="2002052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2" name="文字方塊 181"/>
              <p:cNvSpPr txBox="1"/>
              <p:nvPr/>
            </p:nvSpPr>
            <p:spPr>
              <a:xfrm>
                <a:off x="2846516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3" name="文字方塊 182"/>
              <p:cNvSpPr txBox="1"/>
              <p:nvPr/>
            </p:nvSpPr>
            <p:spPr>
              <a:xfrm>
                <a:off x="4686923" y="4541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4" name="文字方塊 183"/>
              <p:cNvSpPr txBox="1"/>
              <p:nvPr/>
            </p:nvSpPr>
            <p:spPr>
              <a:xfrm>
                <a:off x="6912888" y="429413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8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5" name="文字方塊 184"/>
              <p:cNvSpPr txBox="1"/>
              <p:nvPr/>
            </p:nvSpPr>
            <p:spPr>
              <a:xfrm>
                <a:off x="5122975" y="3450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6" name="文字方塊 185"/>
              <p:cNvSpPr txBox="1"/>
              <p:nvPr/>
            </p:nvSpPr>
            <p:spPr>
              <a:xfrm>
                <a:off x="6017932" y="344756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6912888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8" name="文字方塊 187"/>
              <p:cNvSpPr txBox="1"/>
              <p:nvPr/>
            </p:nvSpPr>
            <p:spPr>
              <a:xfrm>
                <a:off x="3333061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53" name="弧形 152"/>
            <p:cNvSpPr/>
            <p:nvPr/>
          </p:nvSpPr>
          <p:spPr>
            <a:xfrm>
              <a:off x="2360872" y="1624422"/>
              <a:ext cx="2661474" cy="88924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237931" y="3179171"/>
            <a:ext cx="594968" cy="260829"/>
            <a:chOff x="1237931" y="3179171"/>
            <a:chExt cx="594968" cy="260829"/>
          </a:xfrm>
        </p:grpSpPr>
        <p:sp>
          <p:nvSpPr>
            <p:cNvPr id="190" name="矩形 189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192" name="矩形 191"/>
          <p:cNvSpPr/>
          <p:nvPr/>
        </p:nvSpPr>
        <p:spPr>
          <a:xfrm>
            <a:off x="456951" y="317917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193" name="矩形 192"/>
          <p:cNvSpPr/>
          <p:nvPr/>
        </p:nvSpPr>
        <p:spPr>
          <a:xfrm>
            <a:off x="684332" y="317917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grpSp>
        <p:nvGrpSpPr>
          <p:cNvPr id="194" name="群組 193"/>
          <p:cNvGrpSpPr/>
          <p:nvPr/>
        </p:nvGrpSpPr>
        <p:grpSpPr>
          <a:xfrm>
            <a:off x="1237931" y="3578788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61" name="矩形 26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237931" y="3978404"/>
            <a:ext cx="594968" cy="260829"/>
            <a:chOff x="1237931" y="3978404"/>
            <a:chExt cx="594968" cy="260829"/>
          </a:xfrm>
        </p:grpSpPr>
        <p:sp>
          <p:nvSpPr>
            <p:cNvPr id="195" name="矩形 194"/>
            <p:cNvSpPr/>
            <p:nvPr/>
          </p:nvSpPr>
          <p:spPr>
            <a:xfrm>
              <a:off x="1237931" y="3978404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65313" y="3978404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1237931" y="4378019"/>
            <a:ext cx="594968" cy="260829"/>
            <a:chOff x="592873" y="1660180"/>
            <a:chExt cx="291377" cy="228600"/>
          </a:xfrm>
        </p:grpSpPr>
        <p:sp>
          <p:nvSpPr>
            <p:cNvPr id="259" name="矩形 25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8" name="群組 197"/>
          <p:cNvGrpSpPr/>
          <p:nvPr/>
        </p:nvGrpSpPr>
        <p:grpSpPr>
          <a:xfrm>
            <a:off x="1237931" y="4777636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257" name="矩形 25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9" name="群組 198"/>
          <p:cNvGrpSpPr/>
          <p:nvPr/>
        </p:nvGrpSpPr>
        <p:grpSpPr>
          <a:xfrm>
            <a:off x="1237931" y="5177252"/>
            <a:ext cx="594968" cy="260829"/>
            <a:chOff x="592873" y="1660180"/>
            <a:chExt cx="291377" cy="228600"/>
          </a:xfrm>
          <a:solidFill>
            <a:srgbClr val="00B050"/>
          </a:solidFill>
        </p:grpSpPr>
        <p:sp>
          <p:nvSpPr>
            <p:cNvPr id="255" name="矩形 25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0" name="群組 199"/>
          <p:cNvGrpSpPr/>
          <p:nvPr/>
        </p:nvGrpSpPr>
        <p:grpSpPr>
          <a:xfrm>
            <a:off x="1237931" y="5576869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53" name="矩形 25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1" name="群組 200"/>
          <p:cNvGrpSpPr/>
          <p:nvPr/>
        </p:nvGrpSpPr>
        <p:grpSpPr>
          <a:xfrm>
            <a:off x="1237931" y="5976483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51" name="矩形 25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2" name="群組 201"/>
          <p:cNvGrpSpPr/>
          <p:nvPr/>
        </p:nvGrpSpPr>
        <p:grpSpPr>
          <a:xfrm>
            <a:off x="456952" y="3578788"/>
            <a:ext cx="594966" cy="260829"/>
            <a:chOff x="592874" y="1660180"/>
            <a:chExt cx="291376" cy="228600"/>
          </a:xfrm>
        </p:grpSpPr>
        <p:sp>
          <p:nvSpPr>
            <p:cNvPr id="249" name="矩形 24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3" name="群組 202"/>
          <p:cNvGrpSpPr/>
          <p:nvPr/>
        </p:nvGrpSpPr>
        <p:grpSpPr>
          <a:xfrm>
            <a:off x="456952" y="3978404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47" name="矩形 24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4" name="群組 203"/>
          <p:cNvGrpSpPr/>
          <p:nvPr/>
        </p:nvGrpSpPr>
        <p:grpSpPr>
          <a:xfrm>
            <a:off x="456952" y="4378019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45" name="矩形 24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5" name="群組 204"/>
          <p:cNvGrpSpPr/>
          <p:nvPr/>
        </p:nvGrpSpPr>
        <p:grpSpPr>
          <a:xfrm>
            <a:off x="456952" y="4777636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43" name="矩形 242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456952" y="5177252"/>
            <a:ext cx="594966" cy="260829"/>
            <a:chOff x="592874" y="1660180"/>
            <a:chExt cx="291376" cy="228600"/>
          </a:xfrm>
          <a:solidFill>
            <a:schemeClr val="bg1"/>
          </a:solidFill>
        </p:grpSpPr>
        <p:sp>
          <p:nvSpPr>
            <p:cNvPr id="241" name="矩形 24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7" name="群組 206"/>
          <p:cNvGrpSpPr/>
          <p:nvPr/>
        </p:nvGrpSpPr>
        <p:grpSpPr>
          <a:xfrm>
            <a:off x="456952" y="5576869"/>
            <a:ext cx="594966" cy="260829"/>
            <a:chOff x="592874" y="1660180"/>
            <a:chExt cx="291376" cy="228600"/>
          </a:xfrm>
        </p:grpSpPr>
        <p:sp>
          <p:nvSpPr>
            <p:cNvPr id="239" name="矩形 23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8" name="群組 207"/>
          <p:cNvGrpSpPr/>
          <p:nvPr/>
        </p:nvGrpSpPr>
        <p:grpSpPr>
          <a:xfrm>
            <a:off x="456952" y="5976483"/>
            <a:ext cx="594966" cy="260829"/>
            <a:chOff x="592874" y="1660180"/>
            <a:chExt cx="291376" cy="228600"/>
          </a:xfrm>
        </p:grpSpPr>
        <p:sp>
          <p:nvSpPr>
            <p:cNvPr id="237" name="矩形 23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2041127" y="4378019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33" name="矩形 232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11" name="群組 210"/>
          <p:cNvGrpSpPr/>
          <p:nvPr/>
        </p:nvGrpSpPr>
        <p:grpSpPr>
          <a:xfrm>
            <a:off x="2041125" y="5976482"/>
            <a:ext cx="594966" cy="260829"/>
            <a:chOff x="592874" y="1660180"/>
            <a:chExt cx="291376" cy="228600"/>
          </a:xfrm>
        </p:grpSpPr>
        <p:sp>
          <p:nvSpPr>
            <p:cNvPr id="231" name="矩形 23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12" name="群組 211"/>
          <p:cNvGrpSpPr/>
          <p:nvPr/>
        </p:nvGrpSpPr>
        <p:grpSpPr>
          <a:xfrm>
            <a:off x="2041127" y="5177252"/>
            <a:ext cx="594966" cy="260829"/>
            <a:chOff x="592874" y="1660180"/>
            <a:chExt cx="291376" cy="228600"/>
          </a:xfrm>
          <a:solidFill>
            <a:srgbClr val="00B050"/>
          </a:solidFill>
        </p:grpSpPr>
        <p:sp>
          <p:nvSpPr>
            <p:cNvPr id="229" name="矩形 22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13" name="直線接點 212"/>
          <p:cNvCxnSpPr>
            <a:stCxn id="193" idx="3"/>
            <a:endCxn id="190" idx="1"/>
          </p:cNvCxnSpPr>
          <p:nvPr/>
        </p:nvCxnSpPr>
        <p:spPr>
          <a:xfrm>
            <a:off x="1051918" y="330958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>
            <a:stCxn id="250" idx="3"/>
            <a:endCxn id="261" idx="1"/>
          </p:cNvCxnSpPr>
          <p:nvPr/>
        </p:nvCxnSpPr>
        <p:spPr>
          <a:xfrm>
            <a:off x="1051918" y="3709202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>
            <a:stCxn id="248" idx="3"/>
            <a:endCxn id="195" idx="1"/>
          </p:cNvCxnSpPr>
          <p:nvPr/>
        </p:nvCxnSpPr>
        <p:spPr>
          <a:xfrm>
            <a:off x="1051918" y="4108818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>
            <a:stCxn id="246" idx="3"/>
            <a:endCxn id="259" idx="1"/>
          </p:cNvCxnSpPr>
          <p:nvPr/>
        </p:nvCxnSpPr>
        <p:spPr>
          <a:xfrm>
            <a:off x="1051918" y="4508434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44" idx="3"/>
            <a:endCxn id="257" idx="1"/>
          </p:cNvCxnSpPr>
          <p:nvPr/>
        </p:nvCxnSpPr>
        <p:spPr>
          <a:xfrm>
            <a:off x="1051918" y="4908050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>
            <a:stCxn id="242" idx="3"/>
            <a:endCxn id="255" idx="1"/>
          </p:cNvCxnSpPr>
          <p:nvPr/>
        </p:nvCxnSpPr>
        <p:spPr>
          <a:xfrm>
            <a:off x="1051918" y="5307667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>
            <a:stCxn id="240" idx="3"/>
            <a:endCxn id="253" idx="1"/>
          </p:cNvCxnSpPr>
          <p:nvPr/>
        </p:nvCxnSpPr>
        <p:spPr>
          <a:xfrm>
            <a:off x="1051918" y="5707283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>
            <a:stCxn id="238" idx="3"/>
            <a:endCxn id="251" idx="1"/>
          </p:cNvCxnSpPr>
          <p:nvPr/>
        </p:nvCxnSpPr>
        <p:spPr>
          <a:xfrm>
            <a:off x="1051918" y="6106898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>
            <a:stCxn id="256" idx="3"/>
            <a:endCxn id="229" idx="1"/>
          </p:cNvCxnSpPr>
          <p:nvPr/>
        </p:nvCxnSpPr>
        <p:spPr>
          <a:xfrm>
            <a:off x="1832899" y="5307667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>
            <a:endCxn id="231" idx="1"/>
          </p:cNvCxnSpPr>
          <p:nvPr/>
        </p:nvCxnSpPr>
        <p:spPr>
          <a:xfrm>
            <a:off x="1832897" y="6106896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>
            <a:stCxn id="260" idx="3"/>
            <a:endCxn id="233" idx="1"/>
          </p:cNvCxnSpPr>
          <p:nvPr/>
        </p:nvCxnSpPr>
        <p:spPr>
          <a:xfrm>
            <a:off x="1832899" y="4508434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群組 208"/>
          <p:cNvGrpSpPr/>
          <p:nvPr/>
        </p:nvGrpSpPr>
        <p:grpSpPr>
          <a:xfrm>
            <a:off x="2824906" y="4378018"/>
            <a:ext cx="594966" cy="260829"/>
            <a:chOff x="592874" y="1660180"/>
            <a:chExt cx="291376" cy="228600"/>
          </a:xfrm>
        </p:grpSpPr>
        <p:sp>
          <p:nvSpPr>
            <p:cNvPr id="235" name="矩形 23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24" name="直線接點 223"/>
          <p:cNvCxnSpPr>
            <a:endCxn id="235" idx="1"/>
          </p:cNvCxnSpPr>
          <p:nvPr/>
        </p:nvCxnSpPr>
        <p:spPr>
          <a:xfrm>
            <a:off x="2616678" y="4508433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群組 224"/>
          <p:cNvGrpSpPr/>
          <p:nvPr/>
        </p:nvGrpSpPr>
        <p:grpSpPr>
          <a:xfrm>
            <a:off x="2041125" y="3179170"/>
            <a:ext cx="594968" cy="260829"/>
            <a:chOff x="1909463" y="3274561"/>
            <a:chExt cx="594968" cy="260829"/>
          </a:xfrm>
        </p:grpSpPr>
        <p:sp>
          <p:nvSpPr>
            <p:cNvPr id="227" name="矩形 226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26" name="直線接點 225"/>
          <p:cNvCxnSpPr>
            <a:endCxn id="227" idx="1"/>
          </p:cNvCxnSpPr>
          <p:nvPr/>
        </p:nvCxnSpPr>
        <p:spPr>
          <a:xfrm>
            <a:off x="1847749" y="3309584"/>
            <a:ext cx="193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stCxn id="156" idx="2"/>
            <a:endCxn id="155" idx="6"/>
          </p:cNvCxnSpPr>
          <p:nvPr/>
        </p:nvCxnSpPr>
        <p:spPr>
          <a:xfrm flipH="1">
            <a:off x="2773215" y="996970"/>
            <a:ext cx="6363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弧形 263"/>
          <p:cNvSpPr/>
          <p:nvPr/>
        </p:nvSpPr>
        <p:spPr>
          <a:xfrm rot="10800000" flipH="1" flipV="1">
            <a:off x="3491880" y="678497"/>
            <a:ext cx="822420" cy="446247"/>
          </a:xfrm>
          <a:prstGeom prst="arc">
            <a:avLst>
              <a:gd name="adj1" fmla="val 11311844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5" name="群組 264"/>
          <p:cNvGrpSpPr/>
          <p:nvPr/>
        </p:nvGrpSpPr>
        <p:grpSpPr>
          <a:xfrm>
            <a:off x="456951" y="3179171"/>
            <a:ext cx="594967" cy="260829"/>
            <a:chOff x="456951" y="3179171"/>
            <a:chExt cx="594967" cy="260829"/>
          </a:xfrm>
          <a:solidFill>
            <a:schemeClr val="accent1"/>
          </a:solidFill>
        </p:grpSpPr>
        <p:sp>
          <p:nvSpPr>
            <p:cNvPr id="266" name="矩形 265"/>
            <p:cNvSpPr/>
            <p:nvPr/>
          </p:nvSpPr>
          <p:spPr>
            <a:xfrm>
              <a:off x="456951" y="3179171"/>
              <a:ext cx="227380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684332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237929" y="3979440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277" name="矩形 276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0" name="群組 279"/>
          <p:cNvGrpSpPr/>
          <p:nvPr/>
        </p:nvGrpSpPr>
        <p:grpSpPr>
          <a:xfrm>
            <a:off x="1231622" y="3179169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281" name="矩形 280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3" name="群組 282"/>
          <p:cNvGrpSpPr/>
          <p:nvPr/>
        </p:nvGrpSpPr>
        <p:grpSpPr>
          <a:xfrm>
            <a:off x="2041127" y="3179168"/>
            <a:ext cx="594968" cy="260829"/>
            <a:chOff x="1909463" y="3274561"/>
            <a:chExt cx="594968" cy="260829"/>
          </a:xfrm>
          <a:solidFill>
            <a:schemeClr val="accent1"/>
          </a:solidFill>
        </p:grpSpPr>
        <p:sp>
          <p:nvSpPr>
            <p:cNvPr id="284" name="矩形 283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8" name="群組 287"/>
          <p:cNvGrpSpPr/>
          <p:nvPr/>
        </p:nvGrpSpPr>
        <p:grpSpPr>
          <a:xfrm>
            <a:off x="1832897" y="397944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89" name="矩形 28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1" name="直線接點 29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/>
          <p:cNvGrpSpPr/>
          <p:nvPr/>
        </p:nvGrpSpPr>
        <p:grpSpPr>
          <a:xfrm>
            <a:off x="2655348" y="3978403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93" name="矩形 292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5" name="直線接點 294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群組 144"/>
          <p:cNvGrpSpPr/>
          <p:nvPr/>
        </p:nvGrpSpPr>
        <p:grpSpPr>
          <a:xfrm>
            <a:off x="463813" y="3583285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146" name="矩形 145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1231622" y="3179166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150" name="矩形 149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270" name="弧形 269"/>
          <p:cNvSpPr/>
          <p:nvPr/>
        </p:nvSpPr>
        <p:spPr>
          <a:xfrm rot="10800000" flipH="1" flipV="1">
            <a:off x="1692208" y="175483"/>
            <a:ext cx="3618377" cy="1165503"/>
          </a:xfrm>
          <a:prstGeom prst="arc">
            <a:avLst>
              <a:gd name="adj1" fmla="val 10598941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2" name="群組 271"/>
          <p:cNvGrpSpPr/>
          <p:nvPr/>
        </p:nvGrpSpPr>
        <p:grpSpPr>
          <a:xfrm>
            <a:off x="1231622" y="3578787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73" name="矩形 27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75" name="群組 274"/>
          <p:cNvGrpSpPr/>
          <p:nvPr/>
        </p:nvGrpSpPr>
        <p:grpSpPr>
          <a:xfrm>
            <a:off x="2615394" y="3179165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76" name="矩形 27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7" name="直線接點 296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/>
          <p:cNvGrpSpPr/>
          <p:nvPr/>
        </p:nvGrpSpPr>
        <p:grpSpPr>
          <a:xfrm>
            <a:off x="1231622" y="4378019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03" name="矩形 302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06" name="直線單箭頭接點 305"/>
          <p:cNvCxnSpPr>
            <a:stCxn id="157" idx="6"/>
            <a:endCxn id="158" idx="2"/>
          </p:cNvCxnSpPr>
          <p:nvPr/>
        </p:nvCxnSpPr>
        <p:spPr>
          <a:xfrm>
            <a:off x="4563129" y="996970"/>
            <a:ext cx="6363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群組 306"/>
          <p:cNvGrpSpPr/>
          <p:nvPr/>
        </p:nvGrpSpPr>
        <p:grpSpPr>
          <a:xfrm>
            <a:off x="3419872" y="4378019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08" name="矩形 307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10" name="直線接點 309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群組 311"/>
          <p:cNvGrpSpPr/>
          <p:nvPr/>
        </p:nvGrpSpPr>
        <p:grpSpPr>
          <a:xfrm>
            <a:off x="2057111" y="3979440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13" name="矩形 312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18" name="群組 317"/>
          <p:cNvGrpSpPr/>
          <p:nvPr/>
        </p:nvGrpSpPr>
        <p:grpSpPr>
          <a:xfrm>
            <a:off x="3475706" y="397944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19" name="矩形 31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1" name="直線接點 32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弧形 321"/>
          <p:cNvSpPr/>
          <p:nvPr/>
        </p:nvSpPr>
        <p:spPr>
          <a:xfrm flipH="1">
            <a:off x="3517165" y="843208"/>
            <a:ext cx="1793420" cy="742401"/>
          </a:xfrm>
          <a:prstGeom prst="arc">
            <a:avLst>
              <a:gd name="adj1" fmla="val 66722"/>
              <a:gd name="adj2" fmla="val 11131944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9" name="群組 268"/>
          <p:cNvGrpSpPr/>
          <p:nvPr/>
        </p:nvGrpSpPr>
        <p:grpSpPr>
          <a:xfrm>
            <a:off x="1238490" y="3978402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279" name="矩形 278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7" name="群組 286"/>
          <p:cNvGrpSpPr/>
          <p:nvPr/>
        </p:nvGrpSpPr>
        <p:grpSpPr>
          <a:xfrm>
            <a:off x="2063607" y="3979440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298" name="矩形 297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15" name="群組 314"/>
          <p:cNvGrpSpPr/>
          <p:nvPr/>
        </p:nvGrpSpPr>
        <p:grpSpPr>
          <a:xfrm>
            <a:off x="2648283" y="3978401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16" name="矩形 31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4" name="直線接點 323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/>
          <p:cNvGrpSpPr/>
          <p:nvPr/>
        </p:nvGrpSpPr>
        <p:grpSpPr>
          <a:xfrm>
            <a:off x="3484185" y="397840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26" name="矩形 32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8" name="直線接點 327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弧形 332"/>
          <p:cNvSpPr/>
          <p:nvPr/>
        </p:nvSpPr>
        <p:spPr>
          <a:xfrm flipH="1" flipV="1">
            <a:off x="1670007" y="717423"/>
            <a:ext cx="5615670" cy="1161797"/>
          </a:xfrm>
          <a:prstGeom prst="arc">
            <a:avLst>
              <a:gd name="adj1" fmla="val 10598941"/>
              <a:gd name="adj2" fmla="val 219946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4" name="弧形 333"/>
          <p:cNvSpPr/>
          <p:nvPr/>
        </p:nvSpPr>
        <p:spPr>
          <a:xfrm flipH="1" flipV="1">
            <a:off x="2483768" y="476672"/>
            <a:ext cx="4706402" cy="1499014"/>
          </a:xfrm>
          <a:prstGeom prst="arc">
            <a:avLst>
              <a:gd name="adj1" fmla="val 10598941"/>
              <a:gd name="adj2" fmla="val 233609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6" name="弧形 335"/>
          <p:cNvSpPr/>
          <p:nvPr/>
        </p:nvSpPr>
        <p:spPr>
          <a:xfrm rot="10800000" flipH="1">
            <a:off x="4413875" y="175483"/>
            <a:ext cx="2754524" cy="1229906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7" name="弧形 336"/>
          <p:cNvSpPr/>
          <p:nvPr/>
        </p:nvSpPr>
        <p:spPr>
          <a:xfrm rot="10800000" flipH="1">
            <a:off x="5297408" y="238001"/>
            <a:ext cx="1797974" cy="1229906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8" name="群組 337"/>
          <p:cNvGrpSpPr/>
          <p:nvPr/>
        </p:nvGrpSpPr>
        <p:grpSpPr>
          <a:xfrm>
            <a:off x="2036240" y="5601973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339" name="矩形 338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41" name="群組 340"/>
          <p:cNvGrpSpPr/>
          <p:nvPr/>
        </p:nvGrpSpPr>
        <p:grpSpPr>
          <a:xfrm>
            <a:off x="2861357" y="5603011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42" name="矩形 341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671423" y="5601972"/>
            <a:ext cx="594968" cy="260829"/>
            <a:chOff x="3671423" y="5601972"/>
            <a:chExt cx="594968" cy="260829"/>
          </a:xfrm>
        </p:grpSpPr>
        <p:sp>
          <p:nvSpPr>
            <p:cNvPr id="345" name="矩形 344"/>
            <p:cNvSpPr/>
            <p:nvPr/>
          </p:nvSpPr>
          <p:spPr>
            <a:xfrm>
              <a:off x="3671423" y="5601972"/>
              <a:ext cx="227382" cy="2608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3898805" y="5601972"/>
              <a:ext cx="367586" cy="2608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47" name="直線接點 346"/>
          <p:cNvCxnSpPr/>
          <p:nvPr/>
        </p:nvCxnSpPr>
        <p:spPr>
          <a:xfrm>
            <a:off x="3446033" y="5732386"/>
            <a:ext cx="225390" cy="0"/>
          </a:xfrm>
          <a:prstGeom prst="line">
            <a:avLst/>
          </a:prstGeom>
          <a:solidFill>
            <a:schemeClr val="accent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群組 347"/>
          <p:cNvGrpSpPr/>
          <p:nvPr/>
        </p:nvGrpSpPr>
        <p:grpSpPr>
          <a:xfrm>
            <a:off x="4281935" y="5601971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49" name="矩形 34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51" name="直線接點 35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2" name="直線接點 351"/>
          <p:cNvCxnSpPr/>
          <p:nvPr/>
        </p:nvCxnSpPr>
        <p:spPr>
          <a:xfrm>
            <a:off x="2642499" y="5733425"/>
            <a:ext cx="208228" cy="0"/>
          </a:xfrm>
          <a:prstGeom prst="line">
            <a:avLst/>
          </a:prstGeom>
          <a:solidFill>
            <a:schemeClr val="accent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>
            <a:off x="1826590" y="5722506"/>
            <a:ext cx="208228" cy="0"/>
          </a:xfrm>
          <a:prstGeom prst="line">
            <a:avLst/>
          </a:prstGeom>
          <a:solidFill>
            <a:schemeClr val="accent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群組 353"/>
          <p:cNvGrpSpPr/>
          <p:nvPr/>
        </p:nvGrpSpPr>
        <p:grpSpPr>
          <a:xfrm>
            <a:off x="463813" y="3979440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355" name="矩形 35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357" name="群組 356"/>
          <p:cNvGrpSpPr/>
          <p:nvPr/>
        </p:nvGrpSpPr>
        <p:grpSpPr>
          <a:xfrm>
            <a:off x="1231622" y="5573467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358" name="矩形 357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4240135" y="4378019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62" name="矩形 36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64" name="直線接點 36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5" name="弧形 364"/>
          <p:cNvSpPr/>
          <p:nvPr/>
        </p:nvSpPr>
        <p:spPr>
          <a:xfrm rot="10800000" flipH="1">
            <a:off x="1619672" y="44624"/>
            <a:ext cx="2870331" cy="1522090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橢圓 270"/>
          <p:cNvSpPr/>
          <p:nvPr/>
        </p:nvSpPr>
        <p:spPr>
          <a:xfrm>
            <a:off x="4296064" y="850032"/>
            <a:ext cx="258586" cy="288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4</a:t>
            </a:r>
            <a:endParaRPr lang="zh-TW" altLang="en-US" sz="1800" dirty="0"/>
          </a:p>
        </p:txBody>
      </p:sp>
      <p:grpSp>
        <p:nvGrpSpPr>
          <p:cNvPr id="305" name="群組 304"/>
          <p:cNvGrpSpPr/>
          <p:nvPr/>
        </p:nvGrpSpPr>
        <p:grpSpPr>
          <a:xfrm>
            <a:off x="2053315" y="3179164"/>
            <a:ext cx="594968" cy="260829"/>
            <a:chOff x="1909463" y="3274561"/>
            <a:chExt cx="594968" cy="260829"/>
          </a:xfrm>
          <a:solidFill>
            <a:schemeClr val="accent1"/>
          </a:solidFill>
        </p:grpSpPr>
        <p:sp>
          <p:nvSpPr>
            <p:cNvPr id="311" name="矩形 310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66" name="群組 365"/>
          <p:cNvGrpSpPr/>
          <p:nvPr/>
        </p:nvGrpSpPr>
        <p:grpSpPr>
          <a:xfrm>
            <a:off x="2047203" y="4378019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367" name="矩形 36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69" name="群組 368"/>
          <p:cNvGrpSpPr/>
          <p:nvPr/>
        </p:nvGrpSpPr>
        <p:grpSpPr>
          <a:xfrm>
            <a:off x="2824906" y="4378017"/>
            <a:ext cx="594966" cy="260829"/>
            <a:chOff x="592874" y="1660180"/>
            <a:chExt cx="291376" cy="228600"/>
          </a:xfrm>
          <a:solidFill>
            <a:srgbClr val="FF0000"/>
          </a:solidFill>
        </p:grpSpPr>
        <p:sp>
          <p:nvSpPr>
            <p:cNvPr id="370" name="矩形 369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71" name="矩形 370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75" name="弧形 374"/>
          <p:cNvSpPr/>
          <p:nvPr/>
        </p:nvSpPr>
        <p:spPr>
          <a:xfrm rot="10800000" flipH="1" flipV="1">
            <a:off x="1755795" y="584240"/>
            <a:ext cx="1728390" cy="569512"/>
          </a:xfrm>
          <a:prstGeom prst="arc">
            <a:avLst>
              <a:gd name="adj1" fmla="val 11311844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6" name="弧形 375"/>
          <p:cNvSpPr/>
          <p:nvPr/>
        </p:nvSpPr>
        <p:spPr>
          <a:xfrm rot="10800000" flipH="1">
            <a:off x="1755795" y="175482"/>
            <a:ext cx="4452220" cy="1957374"/>
          </a:xfrm>
          <a:prstGeom prst="arc">
            <a:avLst>
              <a:gd name="adj1" fmla="val 10876077"/>
              <a:gd name="adj2" fmla="val 21567834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7" name="群組 376"/>
          <p:cNvGrpSpPr/>
          <p:nvPr/>
        </p:nvGrpSpPr>
        <p:grpSpPr>
          <a:xfrm>
            <a:off x="3412478" y="3179163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78" name="矩形 377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80" name="直線接點 379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群組 380"/>
          <p:cNvGrpSpPr/>
          <p:nvPr/>
        </p:nvGrpSpPr>
        <p:grpSpPr>
          <a:xfrm>
            <a:off x="4198417" y="3179171"/>
            <a:ext cx="804618" cy="260829"/>
            <a:chOff x="1978990" y="5754373"/>
            <a:chExt cx="804618" cy="260829"/>
          </a:xfrm>
          <a:solidFill>
            <a:srgbClr val="FF0000"/>
          </a:solidFill>
        </p:grpSpPr>
        <p:sp>
          <p:nvSpPr>
            <p:cNvPr id="382" name="矩形 38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6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3" name="矩形 38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84" name="直線接點 38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6" name="群組 385"/>
          <p:cNvGrpSpPr/>
          <p:nvPr/>
        </p:nvGrpSpPr>
        <p:grpSpPr>
          <a:xfrm>
            <a:off x="2873673" y="3978398"/>
            <a:ext cx="594968" cy="260829"/>
            <a:chOff x="1909463" y="3274561"/>
            <a:chExt cx="594968" cy="260829"/>
          </a:xfrm>
          <a:solidFill>
            <a:schemeClr val="accent1"/>
          </a:solidFill>
        </p:grpSpPr>
        <p:sp>
          <p:nvSpPr>
            <p:cNvPr id="387" name="矩形 386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90" name="弧形 389"/>
          <p:cNvSpPr/>
          <p:nvPr/>
        </p:nvSpPr>
        <p:spPr>
          <a:xfrm rot="10800000" flipH="1">
            <a:off x="3481114" y="416457"/>
            <a:ext cx="2778005" cy="1946304"/>
          </a:xfrm>
          <a:prstGeom prst="arc">
            <a:avLst>
              <a:gd name="adj1" fmla="val 10205208"/>
              <a:gd name="adj2" fmla="val 516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91" name="群組 390"/>
          <p:cNvGrpSpPr/>
          <p:nvPr/>
        </p:nvGrpSpPr>
        <p:grpSpPr>
          <a:xfrm>
            <a:off x="4320627" y="3987752"/>
            <a:ext cx="804618" cy="260829"/>
            <a:chOff x="1978990" y="5754373"/>
            <a:chExt cx="804618" cy="260829"/>
          </a:xfrm>
          <a:solidFill>
            <a:srgbClr val="FF0000"/>
          </a:solidFill>
        </p:grpSpPr>
        <p:sp>
          <p:nvSpPr>
            <p:cNvPr id="392" name="矩形 39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93" name="矩形 39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94" name="直線接點 39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群組 395"/>
          <p:cNvGrpSpPr/>
          <p:nvPr/>
        </p:nvGrpSpPr>
        <p:grpSpPr>
          <a:xfrm>
            <a:off x="3671423" y="5591037"/>
            <a:ext cx="594968" cy="260829"/>
            <a:chOff x="3671423" y="5601972"/>
            <a:chExt cx="594968" cy="260829"/>
          </a:xfrm>
          <a:solidFill>
            <a:schemeClr val="accent1"/>
          </a:solidFill>
        </p:grpSpPr>
        <p:sp>
          <p:nvSpPr>
            <p:cNvPr id="397" name="矩形 396"/>
            <p:cNvSpPr/>
            <p:nvPr/>
          </p:nvSpPr>
          <p:spPr>
            <a:xfrm>
              <a:off x="3671423" y="560197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98" name="矩形 397"/>
            <p:cNvSpPr/>
            <p:nvPr/>
          </p:nvSpPr>
          <p:spPr>
            <a:xfrm>
              <a:off x="3898805" y="560197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00" name="直線單箭頭接點 399"/>
          <p:cNvCxnSpPr>
            <a:stCxn id="160" idx="3"/>
            <a:endCxn id="159" idx="5"/>
          </p:cNvCxnSpPr>
          <p:nvPr/>
        </p:nvCxnSpPr>
        <p:spPr>
          <a:xfrm flipH="1">
            <a:off x="6315174" y="1098805"/>
            <a:ext cx="71210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1" name="群組 400"/>
          <p:cNvGrpSpPr/>
          <p:nvPr/>
        </p:nvGrpSpPr>
        <p:grpSpPr>
          <a:xfrm>
            <a:off x="5055777" y="5603174"/>
            <a:ext cx="804618" cy="260829"/>
            <a:chOff x="1978990" y="5754373"/>
            <a:chExt cx="804618" cy="260829"/>
          </a:xfrm>
          <a:solidFill>
            <a:srgbClr val="FF0000"/>
          </a:solidFill>
        </p:grpSpPr>
        <p:sp>
          <p:nvSpPr>
            <p:cNvPr id="402" name="矩形 40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403" name="矩形 40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04" name="直線接點 40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群組 267"/>
          <p:cNvGrpSpPr/>
          <p:nvPr/>
        </p:nvGrpSpPr>
        <p:grpSpPr>
          <a:xfrm>
            <a:off x="463813" y="4375227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300" name="矩形 299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330" name="群組 329"/>
          <p:cNvGrpSpPr/>
          <p:nvPr/>
        </p:nvGrpSpPr>
        <p:grpSpPr>
          <a:xfrm>
            <a:off x="1848637" y="3578786"/>
            <a:ext cx="804618" cy="260829"/>
            <a:chOff x="1978990" y="5754373"/>
            <a:chExt cx="804618" cy="260829"/>
          </a:xfrm>
          <a:solidFill>
            <a:srgbClr val="FF0000"/>
          </a:solidFill>
        </p:grpSpPr>
        <p:sp>
          <p:nvSpPr>
            <p:cNvPr id="331" name="矩形 330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6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2" name="矩形 331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44" name="直線接點 34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0" name="群組 409"/>
          <p:cNvGrpSpPr/>
          <p:nvPr/>
        </p:nvGrpSpPr>
        <p:grpSpPr>
          <a:xfrm>
            <a:off x="2647117" y="5990150"/>
            <a:ext cx="804618" cy="260829"/>
            <a:chOff x="1978990" y="5754373"/>
            <a:chExt cx="804618" cy="260829"/>
          </a:xfrm>
          <a:solidFill>
            <a:srgbClr val="FF0000"/>
          </a:solidFill>
        </p:grpSpPr>
        <p:sp>
          <p:nvSpPr>
            <p:cNvPr id="411" name="矩形 410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6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2" name="矩形 411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13" name="直線接點 412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弧形接點 9"/>
          <p:cNvCxnSpPr>
            <a:stCxn id="155" idx="5"/>
            <a:endCxn id="159" idx="3"/>
          </p:cNvCxnSpPr>
          <p:nvPr/>
        </p:nvCxnSpPr>
        <p:spPr>
          <a:xfrm rot="16200000" flipH="1">
            <a:off x="4433836" y="-599685"/>
            <a:ext cx="12700" cy="3396980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弧形接點 12"/>
          <p:cNvCxnSpPr>
            <a:stCxn id="156" idx="5"/>
            <a:endCxn id="159" idx="3"/>
          </p:cNvCxnSpPr>
          <p:nvPr/>
        </p:nvCxnSpPr>
        <p:spPr>
          <a:xfrm rot="16200000" flipH="1">
            <a:off x="4881314" y="-152207"/>
            <a:ext cx="12700" cy="2502023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162" idx="1"/>
            <a:endCxn id="159" idx="7"/>
          </p:cNvCxnSpPr>
          <p:nvPr/>
        </p:nvCxnSpPr>
        <p:spPr>
          <a:xfrm rot="16200000" flipV="1">
            <a:off x="7118706" y="91603"/>
            <a:ext cx="12700" cy="1607063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群組 300"/>
          <p:cNvGrpSpPr/>
          <p:nvPr/>
        </p:nvGrpSpPr>
        <p:grpSpPr>
          <a:xfrm>
            <a:off x="5004967" y="3169281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35" name="矩形 334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73" name="直線接點 372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5" name="群組 384"/>
          <p:cNvGrpSpPr/>
          <p:nvPr/>
        </p:nvGrpSpPr>
        <p:grpSpPr>
          <a:xfrm>
            <a:off x="5821441" y="3159399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89" name="矩形 388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5" name="矩形 394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99" name="直線接點 398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6" name="群組 405"/>
          <p:cNvGrpSpPr/>
          <p:nvPr/>
        </p:nvGrpSpPr>
        <p:grpSpPr>
          <a:xfrm>
            <a:off x="2653603" y="3573403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07" name="矩形 406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8" name="矩形 407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09" name="直線接點 408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4" name="群組 413"/>
          <p:cNvGrpSpPr/>
          <p:nvPr/>
        </p:nvGrpSpPr>
        <p:grpSpPr>
          <a:xfrm>
            <a:off x="3446033" y="3583285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15" name="矩形 414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6" name="矩形 415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17" name="直線接點 416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8" name="群組 417"/>
          <p:cNvGrpSpPr/>
          <p:nvPr/>
        </p:nvGrpSpPr>
        <p:grpSpPr>
          <a:xfrm>
            <a:off x="5125245" y="402408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19" name="矩形 418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0" name="矩形 419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21" name="直線接點 420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2" name="群組 421"/>
          <p:cNvGrpSpPr/>
          <p:nvPr/>
        </p:nvGrpSpPr>
        <p:grpSpPr>
          <a:xfrm>
            <a:off x="5930710" y="4014206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23" name="矩形 422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4" name="矩形 423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6" name="群組 425"/>
          <p:cNvGrpSpPr/>
          <p:nvPr/>
        </p:nvGrpSpPr>
        <p:grpSpPr>
          <a:xfrm>
            <a:off x="1818448" y="4787315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27" name="矩形 426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8" name="矩形 427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29" name="直線接點 428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0" name="群組 429"/>
          <p:cNvGrpSpPr/>
          <p:nvPr/>
        </p:nvGrpSpPr>
        <p:grpSpPr>
          <a:xfrm>
            <a:off x="2633498" y="478745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31" name="矩形 430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2" name="矩形 431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33" name="直線接點 432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4" name="群組 433"/>
          <p:cNvGrpSpPr/>
          <p:nvPr/>
        </p:nvGrpSpPr>
        <p:grpSpPr>
          <a:xfrm>
            <a:off x="5866610" y="5603174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35" name="矩形 434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6" name="矩形 435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37" name="直線接點 436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8" name="群組 437"/>
          <p:cNvGrpSpPr/>
          <p:nvPr/>
        </p:nvGrpSpPr>
        <p:grpSpPr>
          <a:xfrm>
            <a:off x="5039689" y="4378162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39" name="矩形 438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0" name="矩形 439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41" name="直線接點 440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42" name="群組 441"/>
          <p:cNvGrpSpPr/>
          <p:nvPr/>
        </p:nvGrpSpPr>
        <p:grpSpPr>
          <a:xfrm>
            <a:off x="5832102" y="4379529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43" name="矩形 442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4" name="矩形 443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45" name="直線接點 444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弧形接點 5"/>
          <p:cNvCxnSpPr>
            <a:stCxn id="154" idx="5"/>
            <a:endCxn id="160" idx="3"/>
          </p:cNvCxnSpPr>
          <p:nvPr/>
        </p:nvCxnSpPr>
        <p:spPr>
          <a:xfrm rot="16200000" flipH="1">
            <a:off x="4433836" y="-1494642"/>
            <a:ext cx="12700" cy="5186894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154" idx="3"/>
            <a:endCxn id="162" idx="3"/>
          </p:cNvCxnSpPr>
          <p:nvPr/>
        </p:nvCxnSpPr>
        <p:spPr>
          <a:xfrm rot="16200000" flipH="1">
            <a:off x="4789889" y="-2033543"/>
            <a:ext cx="12700" cy="6264696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弧形接點 17"/>
          <p:cNvCxnSpPr>
            <a:stCxn id="155" idx="7"/>
            <a:endCxn id="160" idx="0"/>
          </p:cNvCxnSpPr>
          <p:nvPr/>
        </p:nvCxnSpPr>
        <p:spPr>
          <a:xfrm rot="5400000" flipH="1" flipV="1">
            <a:off x="4905936" y="-1317635"/>
            <a:ext cx="42181" cy="4383361"/>
          </a:xfrm>
          <a:prstGeom prst="curvedConnector3">
            <a:avLst>
              <a:gd name="adj1" fmla="val 641950"/>
            </a:avLst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弧形接點 445"/>
          <p:cNvCxnSpPr>
            <a:endCxn id="162" idx="0"/>
          </p:cNvCxnSpPr>
          <p:nvPr/>
        </p:nvCxnSpPr>
        <p:spPr>
          <a:xfrm flipV="1">
            <a:off x="2689633" y="852954"/>
            <a:ext cx="5324028" cy="19656"/>
          </a:xfrm>
          <a:prstGeom prst="curvedConnector4">
            <a:avLst>
              <a:gd name="adj1" fmla="val 48786"/>
              <a:gd name="adj2" fmla="val 1263004"/>
            </a:avLst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弧形接點 22"/>
          <p:cNvCxnSpPr>
            <a:stCxn id="156" idx="4"/>
            <a:endCxn id="160" idx="4"/>
          </p:cNvCxnSpPr>
          <p:nvPr/>
        </p:nvCxnSpPr>
        <p:spPr>
          <a:xfrm rot="16200000" flipH="1">
            <a:off x="5328793" y="-648928"/>
            <a:ext cx="12700" cy="3579828"/>
          </a:xfrm>
          <a:prstGeom prst="curvedConnector3">
            <a:avLst>
              <a:gd name="adj1" fmla="val 3894543"/>
            </a:avLst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156" idx="3"/>
            <a:endCxn id="162" idx="4"/>
          </p:cNvCxnSpPr>
          <p:nvPr/>
        </p:nvCxnSpPr>
        <p:spPr>
          <a:xfrm rot="16200000" flipH="1">
            <a:off x="5709468" y="-1163208"/>
            <a:ext cx="42181" cy="4566206"/>
          </a:xfrm>
          <a:prstGeom prst="curvedConnector3">
            <a:avLst>
              <a:gd name="adj1" fmla="val 2632389"/>
            </a:avLst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271" idx="4"/>
            <a:endCxn id="160" idx="3"/>
          </p:cNvCxnSpPr>
          <p:nvPr/>
        </p:nvCxnSpPr>
        <p:spPr>
          <a:xfrm rot="5400000" flipH="1" flipV="1">
            <a:off x="5706690" y="-182528"/>
            <a:ext cx="39259" cy="2601926"/>
          </a:xfrm>
          <a:prstGeom prst="curvedConnector3">
            <a:avLst>
              <a:gd name="adj1" fmla="val -949693"/>
            </a:avLst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弧形接點 37"/>
          <p:cNvCxnSpPr>
            <a:stCxn id="271" idx="7"/>
            <a:endCxn id="162" idx="7"/>
          </p:cNvCxnSpPr>
          <p:nvPr/>
        </p:nvCxnSpPr>
        <p:spPr>
          <a:xfrm rot="16200000" flipH="1">
            <a:off x="6309472" y="-900478"/>
            <a:ext cx="2922" cy="3588304"/>
          </a:xfrm>
          <a:prstGeom prst="curvedConnector3">
            <a:avLst>
              <a:gd name="adj1" fmla="val -18086071"/>
            </a:avLst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弧形接點 41"/>
          <p:cNvCxnSpPr>
            <a:stCxn id="158" idx="7"/>
            <a:endCxn id="160" idx="1"/>
          </p:cNvCxnSpPr>
          <p:nvPr/>
        </p:nvCxnSpPr>
        <p:spPr>
          <a:xfrm rot="5400000" flipH="1" flipV="1">
            <a:off x="6223750" y="91602"/>
            <a:ext cx="12700" cy="1607066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弧形接點 44"/>
          <p:cNvCxnSpPr>
            <a:stCxn id="158" idx="5"/>
            <a:endCxn id="171" idx="0"/>
          </p:cNvCxnSpPr>
          <p:nvPr/>
        </p:nvCxnSpPr>
        <p:spPr>
          <a:xfrm rot="5400000" flipH="1" flipV="1">
            <a:off x="6723710" y="-205238"/>
            <a:ext cx="549" cy="2607537"/>
          </a:xfrm>
          <a:prstGeom prst="curvedConnector5">
            <a:avLst>
              <a:gd name="adj1" fmla="val -173371038"/>
              <a:gd name="adj2" fmla="val 109003"/>
              <a:gd name="adj3" fmla="val 41739344"/>
            </a:avLst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60" idx="7"/>
            <a:endCxn id="162" idx="1"/>
          </p:cNvCxnSpPr>
          <p:nvPr/>
        </p:nvCxnSpPr>
        <p:spPr>
          <a:xfrm>
            <a:off x="7210131" y="895135"/>
            <a:ext cx="712106" cy="0"/>
          </a:xfrm>
          <a:prstGeom prst="straightConnector1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文字方塊 359"/>
          <p:cNvSpPr txBox="1"/>
          <p:nvPr/>
        </p:nvSpPr>
        <p:spPr>
          <a:xfrm>
            <a:off x="113453" y="141910"/>
            <a:ext cx="1075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k=6</a:t>
            </a:r>
            <a:endParaRPr lang="zh-TW" altLang="en-US" sz="24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7811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2162" y="471568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/>
          <p:cNvSpPr txBox="1"/>
          <p:nvPr/>
        </p:nvSpPr>
        <p:spPr>
          <a:xfrm>
            <a:off x="439805" y="2132856"/>
            <a:ext cx="2768707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triple comparisons = 42</a:t>
            </a:r>
          </a:p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# fill-ins = 16</a:t>
            </a:r>
          </a:p>
        </p:txBody>
      </p:sp>
      <p:grpSp>
        <p:nvGrpSpPr>
          <p:cNvPr id="151" name="群組 150"/>
          <p:cNvGrpSpPr/>
          <p:nvPr/>
        </p:nvGrpSpPr>
        <p:grpSpPr>
          <a:xfrm>
            <a:off x="1619672" y="44624"/>
            <a:ext cx="6523282" cy="2043455"/>
            <a:chOff x="2208726" y="1259972"/>
            <a:chExt cx="6523282" cy="2043455"/>
          </a:xfrm>
        </p:grpSpPr>
        <p:grpSp>
          <p:nvGrpSpPr>
            <p:cNvPr id="152" name="群組 151"/>
            <p:cNvGrpSpPr/>
            <p:nvPr/>
          </p:nvGrpSpPr>
          <p:grpSpPr>
            <a:xfrm>
              <a:off x="2208726" y="1259972"/>
              <a:ext cx="6523282" cy="2043455"/>
              <a:chOff x="1115616" y="2836694"/>
              <a:chExt cx="6523282" cy="2043455"/>
            </a:xfrm>
          </p:grpSpPr>
          <p:sp>
            <p:nvSpPr>
              <p:cNvPr id="154" name="橢圓 153"/>
              <p:cNvSpPr/>
              <p:nvPr/>
            </p:nvSpPr>
            <p:spPr>
              <a:xfrm>
                <a:off x="1115616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1</a:t>
                </a:r>
                <a:endParaRPr lang="zh-TW" altLang="en-US" sz="1800" dirty="0"/>
              </a:p>
            </p:txBody>
          </p:sp>
          <p:sp>
            <p:nvSpPr>
              <p:cNvPr id="155" name="橢圓 154"/>
              <p:cNvSpPr/>
              <p:nvPr/>
            </p:nvSpPr>
            <p:spPr>
              <a:xfrm>
                <a:off x="2010573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2</a:t>
                </a:r>
                <a:endParaRPr lang="zh-TW" altLang="en-US" sz="1800" dirty="0"/>
              </a:p>
            </p:txBody>
          </p:sp>
          <p:sp>
            <p:nvSpPr>
              <p:cNvPr id="156" name="橢圓 155"/>
              <p:cNvSpPr/>
              <p:nvPr/>
            </p:nvSpPr>
            <p:spPr>
              <a:xfrm>
                <a:off x="2905530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3</a:t>
                </a:r>
                <a:endParaRPr lang="zh-TW" altLang="en-US" sz="1800" dirty="0"/>
              </a:p>
            </p:txBody>
          </p:sp>
          <p:sp>
            <p:nvSpPr>
              <p:cNvPr id="157" name="橢圓 156"/>
              <p:cNvSpPr/>
              <p:nvPr/>
            </p:nvSpPr>
            <p:spPr>
              <a:xfrm>
                <a:off x="3800487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4</a:t>
                </a:r>
                <a:endParaRPr lang="zh-TW" altLang="en-US" sz="1800" dirty="0"/>
              </a:p>
            </p:txBody>
          </p:sp>
          <p:sp>
            <p:nvSpPr>
              <p:cNvPr id="158" name="橢圓 157"/>
              <p:cNvSpPr/>
              <p:nvPr/>
            </p:nvSpPr>
            <p:spPr>
              <a:xfrm>
                <a:off x="4695444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5</a:t>
                </a:r>
                <a:endParaRPr lang="zh-TW" altLang="en-US" sz="1800" dirty="0"/>
              </a:p>
            </p:txBody>
          </p:sp>
          <p:sp>
            <p:nvSpPr>
              <p:cNvPr id="159" name="橢圓 158"/>
              <p:cNvSpPr/>
              <p:nvPr/>
            </p:nvSpPr>
            <p:spPr>
              <a:xfrm>
                <a:off x="5590401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6</a:t>
                </a:r>
                <a:endParaRPr lang="zh-TW" altLang="en-US" sz="1800" dirty="0"/>
              </a:p>
            </p:txBody>
          </p:sp>
          <p:sp>
            <p:nvSpPr>
              <p:cNvPr id="160" name="橢圓 159"/>
              <p:cNvSpPr/>
              <p:nvPr/>
            </p:nvSpPr>
            <p:spPr>
              <a:xfrm>
                <a:off x="6485358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7</a:t>
                </a:r>
                <a:endParaRPr lang="zh-TW" altLang="en-US" sz="1800" dirty="0"/>
              </a:p>
            </p:txBody>
          </p:sp>
          <p:cxnSp>
            <p:nvCxnSpPr>
              <p:cNvPr id="161" name="直線單箭頭接點 160"/>
              <p:cNvCxnSpPr>
                <a:stCxn id="154" idx="6"/>
                <a:endCxn id="155" idx="2"/>
              </p:cNvCxnSpPr>
              <p:nvPr/>
            </p:nvCxnSpPr>
            <p:spPr>
              <a:xfrm>
                <a:off x="1374202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橢圓 161"/>
              <p:cNvSpPr/>
              <p:nvPr/>
            </p:nvSpPr>
            <p:spPr>
              <a:xfrm>
                <a:off x="7380312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8</a:t>
                </a:r>
                <a:endParaRPr lang="zh-TW" altLang="en-US" sz="1800" dirty="0"/>
              </a:p>
            </p:txBody>
          </p:sp>
          <p:sp>
            <p:nvSpPr>
              <p:cNvPr id="163" name="弧形 162"/>
              <p:cNvSpPr/>
              <p:nvPr/>
            </p:nvSpPr>
            <p:spPr>
              <a:xfrm>
                <a:off x="2145056" y="3175248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弧形 163"/>
              <p:cNvSpPr/>
              <p:nvPr/>
            </p:nvSpPr>
            <p:spPr>
              <a:xfrm>
                <a:off x="3952633" y="3306107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弧形 164"/>
              <p:cNvSpPr/>
              <p:nvPr/>
            </p:nvSpPr>
            <p:spPr>
              <a:xfrm>
                <a:off x="5742544" y="330668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單箭頭接點 165"/>
              <p:cNvCxnSpPr>
                <a:stCxn id="158" idx="6"/>
                <a:endCxn id="159" idx="2"/>
              </p:cNvCxnSpPr>
              <p:nvPr/>
            </p:nvCxnSpPr>
            <p:spPr>
              <a:xfrm>
                <a:off x="4954030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單箭頭接點 166"/>
              <p:cNvCxnSpPr>
                <a:stCxn id="159" idx="6"/>
                <a:endCxn id="160" idx="2"/>
              </p:cNvCxnSpPr>
              <p:nvPr/>
            </p:nvCxnSpPr>
            <p:spPr>
              <a:xfrm>
                <a:off x="5848987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單箭頭接點 167"/>
              <p:cNvCxnSpPr>
                <a:stCxn id="162" idx="2"/>
                <a:endCxn id="160" idx="6"/>
              </p:cNvCxnSpPr>
              <p:nvPr/>
            </p:nvCxnSpPr>
            <p:spPr>
              <a:xfrm flipH="1">
                <a:off x="6743944" y="3789040"/>
                <a:ext cx="63636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弧形 170"/>
              <p:cNvSpPr/>
              <p:nvPr/>
            </p:nvSpPr>
            <p:spPr>
              <a:xfrm flipH="1" flipV="1">
                <a:off x="4868383" y="3488432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弧形 171"/>
              <p:cNvSpPr/>
              <p:nvPr/>
            </p:nvSpPr>
            <p:spPr>
              <a:xfrm flipH="1" flipV="1">
                <a:off x="2167737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弧形 172"/>
              <p:cNvSpPr/>
              <p:nvPr/>
            </p:nvSpPr>
            <p:spPr>
              <a:xfrm flipH="1" flipV="1">
                <a:off x="1267762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弧形 173"/>
              <p:cNvSpPr/>
              <p:nvPr/>
            </p:nvSpPr>
            <p:spPr>
              <a:xfrm flipH="1" flipV="1">
                <a:off x="3030368" y="3376309"/>
                <a:ext cx="3588738" cy="1165286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5" name="直線單箭頭接點 174"/>
              <p:cNvCxnSpPr>
                <a:stCxn id="157" idx="2"/>
                <a:endCxn id="156" idx="6"/>
              </p:cNvCxnSpPr>
              <p:nvPr/>
            </p:nvCxnSpPr>
            <p:spPr>
              <a:xfrm flipH="1">
                <a:off x="3164116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文字方塊 175"/>
              <p:cNvSpPr txBox="1"/>
              <p:nvPr/>
            </p:nvSpPr>
            <p:spPr>
              <a:xfrm>
                <a:off x="1437365" y="301092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7" name="文字方塊 176"/>
              <p:cNvSpPr txBox="1"/>
              <p:nvPr/>
            </p:nvSpPr>
            <p:spPr>
              <a:xfrm>
                <a:off x="1543147" y="348843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4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8" name="文字方塊 177"/>
              <p:cNvSpPr txBox="1"/>
              <p:nvPr/>
            </p:nvSpPr>
            <p:spPr>
              <a:xfrm>
                <a:off x="2846516" y="283669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9" name="文字方塊 178"/>
              <p:cNvSpPr txBox="1"/>
              <p:nvPr/>
            </p:nvSpPr>
            <p:spPr>
              <a:xfrm>
                <a:off x="4686923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7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0" name="文字方塊 179"/>
              <p:cNvSpPr txBox="1"/>
              <p:nvPr/>
            </p:nvSpPr>
            <p:spPr>
              <a:xfrm>
                <a:off x="6465411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1" name="文字方塊 180"/>
              <p:cNvSpPr txBox="1"/>
              <p:nvPr/>
            </p:nvSpPr>
            <p:spPr>
              <a:xfrm>
                <a:off x="2002052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2" name="文字方塊 181"/>
              <p:cNvSpPr txBox="1"/>
              <p:nvPr/>
            </p:nvSpPr>
            <p:spPr>
              <a:xfrm>
                <a:off x="2846516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3" name="文字方塊 182"/>
              <p:cNvSpPr txBox="1"/>
              <p:nvPr/>
            </p:nvSpPr>
            <p:spPr>
              <a:xfrm>
                <a:off x="4686923" y="4541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4" name="文字方塊 183"/>
              <p:cNvSpPr txBox="1"/>
              <p:nvPr/>
            </p:nvSpPr>
            <p:spPr>
              <a:xfrm>
                <a:off x="6912888" y="429413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8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5" name="文字方塊 184"/>
              <p:cNvSpPr txBox="1"/>
              <p:nvPr/>
            </p:nvSpPr>
            <p:spPr>
              <a:xfrm>
                <a:off x="5122975" y="3450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6" name="文字方塊 185"/>
              <p:cNvSpPr txBox="1"/>
              <p:nvPr/>
            </p:nvSpPr>
            <p:spPr>
              <a:xfrm>
                <a:off x="6017932" y="344756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6912888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8" name="文字方塊 187"/>
              <p:cNvSpPr txBox="1"/>
              <p:nvPr/>
            </p:nvSpPr>
            <p:spPr>
              <a:xfrm>
                <a:off x="3333061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53" name="弧形 152"/>
            <p:cNvSpPr/>
            <p:nvPr/>
          </p:nvSpPr>
          <p:spPr>
            <a:xfrm>
              <a:off x="2360872" y="1624422"/>
              <a:ext cx="2661474" cy="88924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237931" y="3179171"/>
            <a:ext cx="594968" cy="260829"/>
            <a:chOff x="1237931" y="3179171"/>
            <a:chExt cx="594968" cy="260829"/>
          </a:xfrm>
        </p:grpSpPr>
        <p:sp>
          <p:nvSpPr>
            <p:cNvPr id="190" name="矩形 189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192" name="矩形 191"/>
          <p:cNvSpPr/>
          <p:nvPr/>
        </p:nvSpPr>
        <p:spPr>
          <a:xfrm>
            <a:off x="456951" y="317917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193" name="矩形 192"/>
          <p:cNvSpPr/>
          <p:nvPr/>
        </p:nvSpPr>
        <p:spPr>
          <a:xfrm>
            <a:off x="684332" y="317917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grpSp>
        <p:nvGrpSpPr>
          <p:cNvPr id="194" name="群組 193"/>
          <p:cNvGrpSpPr/>
          <p:nvPr/>
        </p:nvGrpSpPr>
        <p:grpSpPr>
          <a:xfrm>
            <a:off x="1237931" y="3578788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61" name="矩形 26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237931" y="3978404"/>
            <a:ext cx="594968" cy="260829"/>
            <a:chOff x="1237931" y="3978404"/>
            <a:chExt cx="594968" cy="260829"/>
          </a:xfrm>
        </p:grpSpPr>
        <p:sp>
          <p:nvSpPr>
            <p:cNvPr id="195" name="矩形 194"/>
            <p:cNvSpPr/>
            <p:nvPr/>
          </p:nvSpPr>
          <p:spPr>
            <a:xfrm>
              <a:off x="1237931" y="3978404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65313" y="3978404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1237931" y="4378019"/>
            <a:ext cx="594968" cy="260829"/>
            <a:chOff x="592873" y="1660180"/>
            <a:chExt cx="291377" cy="228600"/>
          </a:xfrm>
        </p:grpSpPr>
        <p:sp>
          <p:nvSpPr>
            <p:cNvPr id="259" name="矩形 25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8" name="群組 197"/>
          <p:cNvGrpSpPr/>
          <p:nvPr/>
        </p:nvGrpSpPr>
        <p:grpSpPr>
          <a:xfrm>
            <a:off x="1237931" y="4777636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57" name="矩形 25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9" name="群組 198"/>
          <p:cNvGrpSpPr/>
          <p:nvPr/>
        </p:nvGrpSpPr>
        <p:grpSpPr>
          <a:xfrm>
            <a:off x="1237931" y="5177252"/>
            <a:ext cx="594968" cy="260829"/>
            <a:chOff x="592873" y="1660180"/>
            <a:chExt cx="291377" cy="228600"/>
          </a:xfrm>
          <a:solidFill>
            <a:srgbClr val="FF0000"/>
          </a:solidFill>
        </p:grpSpPr>
        <p:sp>
          <p:nvSpPr>
            <p:cNvPr id="255" name="矩形 25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0" name="群組 199"/>
          <p:cNvGrpSpPr/>
          <p:nvPr/>
        </p:nvGrpSpPr>
        <p:grpSpPr>
          <a:xfrm>
            <a:off x="1237931" y="5576869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53" name="矩形 25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1" name="群組 200"/>
          <p:cNvGrpSpPr/>
          <p:nvPr/>
        </p:nvGrpSpPr>
        <p:grpSpPr>
          <a:xfrm>
            <a:off x="1237931" y="5976483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51" name="矩形 25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2" name="群組 201"/>
          <p:cNvGrpSpPr/>
          <p:nvPr/>
        </p:nvGrpSpPr>
        <p:grpSpPr>
          <a:xfrm>
            <a:off x="456952" y="3578788"/>
            <a:ext cx="594966" cy="260829"/>
            <a:chOff x="592874" y="1660180"/>
            <a:chExt cx="291376" cy="228600"/>
          </a:xfrm>
        </p:grpSpPr>
        <p:sp>
          <p:nvSpPr>
            <p:cNvPr id="249" name="矩形 24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3" name="群組 202"/>
          <p:cNvGrpSpPr/>
          <p:nvPr/>
        </p:nvGrpSpPr>
        <p:grpSpPr>
          <a:xfrm>
            <a:off x="456952" y="3978404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47" name="矩形 24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4" name="群組 203"/>
          <p:cNvGrpSpPr/>
          <p:nvPr/>
        </p:nvGrpSpPr>
        <p:grpSpPr>
          <a:xfrm>
            <a:off x="456952" y="4378019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45" name="矩形 24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5" name="群組 204"/>
          <p:cNvGrpSpPr/>
          <p:nvPr/>
        </p:nvGrpSpPr>
        <p:grpSpPr>
          <a:xfrm>
            <a:off x="456952" y="4777636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43" name="矩形 242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456952" y="5177252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41" name="矩形 24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7" name="群組 206"/>
          <p:cNvGrpSpPr/>
          <p:nvPr/>
        </p:nvGrpSpPr>
        <p:grpSpPr>
          <a:xfrm>
            <a:off x="456952" y="5576869"/>
            <a:ext cx="594966" cy="260829"/>
            <a:chOff x="592874" y="1660180"/>
            <a:chExt cx="291376" cy="228600"/>
          </a:xfrm>
          <a:solidFill>
            <a:schemeClr val="bg1"/>
          </a:solidFill>
        </p:grpSpPr>
        <p:sp>
          <p:nvSpPr>
            <p:cNvPr id="239" name="矩形 23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8" name="群組 207"/>
          <p:cNvGrpSpPr/>
          <p:nvPr/>
        </p:nvGrpSpPr>
        <p:grpSpPr>
          <a:xfrm>
            <a:off x="456952" y="5976483"/>
            <a:ext cx="594966" cy="260829"/>
            <a:chOff x="592874" y="1660180"/>
            <a:chExt cx="291376" cy="228600"/>
          </a:xfrm>
        </p:grpSpPr>
        <p:sp>
          <p:nvSpPr>
            <p:cNvPr id="237" name="矩形 23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2041127" y="4378019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33" name="矩形 232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11" name="群組 210"/>
          <p:cNvGrpSpPr/>
          <p:nvPr/>
        </p:nvGrpSpPr>
        <p:grpSpPr>
          <a:xfrm>
            <a:off x="2041125" y="5976482"/>
            <a:ext cx="594966" cy="260829"/>
            <a:chOff x="592874" y="1660180"/>
            <a:chExt cx="291376" cy="228600"/>
          </a:xfrm>
          <a:solidFill>
            <a:srgbClr val="FF0000"/>
          </a:solidFill>
        </p:grpSpPr>
        <p:sp>
          <p:nvSpPr>
            <p:cNvPr id="231" name="矩形 23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12" name="群組 211"/>
          <p:cNvGrpSpPr/>
          <p:nvPr/>
        </p:nvGrpSpPr>
        <p:grpSpPr>
          <a:xfrm>
            <a:off x="2041127" y="5177252"/>
            <a:ext cx="594966" cy="260829"/>
            <a:chOff x="592874" y="1660180"/>
            <a:chExt cx="291376" cy="228600"/>
          </a:xfrm>
        </p:grpSpPr>
        <p:sp>
          <p:nvSpPr>
            <p:cNvPr id="229" name="矩形 22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13" name="直線接點 212"/>
          <p:cNvCxnSpPr>
            <a:stCxn id="193" idx="3"/>
            <a:endCxn id="190" idx="1"/>
          </p:cNvCxnSpPr>
          <p:nvPr/>
        </p:nvCxnSpPr>
        <p:spPr>
          <a:xfrm>
            <a:off x="1051918" y="330958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>
            <a:stCxn id="250" idx="3"/>
            <a:endCxn id="261" idx="1"/>
          </p:cNvCxnSpPr>
          <p:nvPr/>
        </p:nvCxnSpPr>
        <p:spPr>
          <a:xfrm>
            <a:off x="1051918" y="3709202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>
            <a:stCxn id="248" idx="3"/>
            <a:endCxn id="195" idx="1"/>
          </p:cNvCxnSpPr>
          <p:nvPr/>
        </p:nvCxnSpPr>
        <p:spPr>
          <a:xfrm>
            <a:off x="1051918" y="4108818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>
            <a:stCxn id="246" idx="3"/>
            <a:endCxn id="259" idx="1"/>
          </p:cNvCxnSpPr>
          <p:nvPr/>
        </p:nvCxnSpPr>
        <p:spPr>
          <a:xfrm>
            <a:off x="1051918" y="4508434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44" idx="3"/>
            <a:endCxn id="257" idx="1"/>
          </p:cNvCxnSpPr>
          <p:nvPr/>
        </p:nvCxnSpPr>
        <p:spPr>
          <a:xfrm>
            <a:off x="1051918" y="4908050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>
            <a:stCxn id="242" idx="3"/>
            <a:endCxn id="255" idx="1"/>
          </p:cNvCxnSpPr>
          <p:nvPr/>
        </p:nvCxnSpPr>
        <p:spPr>
          <a:xfrm>
            <a:off x="1051918" y="5307667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>
            <a:stCxn id="240" idx="3"/>
            <a:endCxn id="253" idx="1"/>
          </p:cNvCxnSpPr>
          <p:nvPr/>
        </p:nvCxnSpPr>
        <p:spPr>
          <a:xfrm>
            <a:off x="1051918" y="5707283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>
            <a:stCxn id="238" idx="3"/>
            <a:endCxn id="251" idx="1"/>
          </p:cNvCxnSpPr>
          <p:nvPr/>
        </p:nvCxnSpPr>
        <p:spPr>
          <a:xfrm>
            <a:off x="1051918" y="6106898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>
            <a:stCxn id="256" idx="3"/>
            <a:endCxn id="229" idx="1"/>
          </p:cNvCxnSpPr>
          <p:nvPr/>
        </p:nvCxnSpPr>
        <p:spPr>
          <a:xfrm>
            <a:off x="1832899" y="5307667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>
            <a:endCxn id="231" idx="1"/>
          </p:cNvCxnSpPr>
          <p:nvPr/>
        </p:nvCxnSpPr>
        <p:spPr>
          <a:xfrm>
            <a:off x="1832897" y="6106896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>
            <a:stCxn id="260" idx="3"/>
            <a:endCxn id="233" idx="1"/>
          </p:cNvCxnSpPr>
          <p:nvPr/>
        </p:nvCxnSpPr>
        <p:spPr>
          <a:xfrm>
            <a:off x="1832899" y="4508434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群組 208"/>
          <p:cNvGrpSpPr/>
          <p:nvPr/>
        </p:nvGrpSpPr>
        <p:grpSpPr>
          <a:xfrm>
            <a:off x="2824906" y="4378018"/>
            <a:ext cx="594966" cy="260829"/>
            <a:chOff x="592874" y="1660180"/>
            <a:chExt cx="291376" cy="228600"/>
          </a:xfrm>
        </p:grpSpPr>
        <p:sp>
          <p:nvSpPr>
            <p:cNvPr id="235" name="矩形 23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24" name="直線接點 223"/>
          <p:cNvCxnSpPr>
            <a:endCxn id="235" idx="1"/>
          </p:cNvCxnSpPr>
          <p:nvPr/>
        </p:nvCxnSpPr>
        <p:spPr>
          <a:xfrm>
            <a:off x="2616678" y="4508433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群組 224"/>
          <p:cNvGrpSpPr/>
          <p:nvPr/>
        </p:nvGrpSpPr>
        <p:grpSpPr>
          <a:xfrm>
            <a:off x="2041125" y="3179170"/>
            <a:ext cx="594968" cy="260829"/>
            <a:chOff x="1909463" y="3274561"/>
            <a:chExt cx="594968" cy="260829"/>
          </a:xfrm>
        </p:grpSpPr>
        <p:sp>
          <p:nvSpPr>
            <p:cNvPr id="227" name="矩形 226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26" name="直線接點 225"/>
          <p:cNvCxnSpPr>
            <a:endCxn id="227" idx="1"/>
          </p:cNvCxnSpPr>
          <p:nvPr/>
        </p:nvCxnSpPr>
        <p:spPr>
          <a:xfrm>
            <a:off x="1847749" y="3309584"/>
            <a:ext cx="193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stCxn id="156" idx="2"/>
            <a:endCxn id="155" idx="6"/>
          </p:cNvCxnSpPr>
          <p:nvPr/>
        </p:nvCxnSpPr>
        <p:spPr>
          <a:xfrm flipH="1">
            <a:off x="2773215" y="996970"/>
            <a:ext cx="6363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弧形 263"/>
          <p:cNvSpPr/>
          <p:nvPr/>
        </p:nvSpPr>
        <p:spPr>
          <a:xfrm rot="10800000" flipH="1" flipV="1">
            <a:off x="3491880" y="678497"/>
            <a:ext cx="822420" cy="446247"/>
          </a:xfrm>
          <a:prstGeom prst="arc">
            <a:avLst>
              <a:gd name="adj1" fmla="val 11311844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5" name="群組 264"/>
          <p:cNvGrpSpPr/>
          <p:nvPr/>
        </p:nvGrpSpPr>
        <p:grpSpPr>
          <a:xfrm>
            <a:off x="456951" y="3179171"/>
            <a:ext cx="594967" cy="260829"/>
            <a:chOff x="456951" y="3179171"/>
            <a:chExt cx="594967" cy="260829"/>
          </a:xfrm>
          <a:solidFill>
            <a:schemeClr val="accent1"/>
          </a:solidFill>
        </p:grpSpPr>
        <p:sp>
          <p:nvSpPr>
            <p:cNvPr id="266" name="矩形 265"/>
            <p:cNvSpPr/>
            <p:nvPr/>
          </p:nvSpPr>
          <p:spPr>
            <a:xfrm>
              <a:off x="456951" y="3179171"/>
              <a:ext cx="227380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684332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237929" y="3979440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277" name="矩形 276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0" name="群組 279"/>
          <p:cNvGrpSpPr/>
          <p:nvPr/>
        </p:nvGrpSpPr>
        <p:grpSpPr>
          <a:xfrm>
            <a:off x="1231622" y="3179169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281" name="矩形 280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3" name="群組 282"/>
          <p:cNvGrpSpPr/>
          <p:nvPr/>
        </p:nvGrpSpPr>
        <p:grpSpPr>
          <a:xfrm>
            <a:off x="2041127" y="3179168"/>
            <a:ext cx="594968" cy="260829"/>
            <a:chOff x="1909463" y="3274561"/>
            <a:chExt cx="594968" cy="260829"/>
          </a:xfrm>
          <a:solidFill>
            <a:schemeClr val="accent1"/>
          </a:solidFill>
        </p:grpSpPr>
        <p:sp>
          <p:nvSpPr>
            <p:cNvPr id="284" name="矩形 283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8" name="群組 287"/>
          <p:cNvGrpSpPr/>
          <p:nvPr/>
        </p:nvGrpSpPr>
        <p:grpSpPr>
          <a:xfrm>
            <a:off x="1832897" y="397944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89" name="矩形 28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1" name="直線接點 29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/>
          <p:cNvGrpSpPr/>
          <p:nvPr/>
        </p:nvGrpSpPr>
        <p:grpSpPr>
          <a:xfrm>
            <a:off x="2655348" y="3978403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93" name="矩形 292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5" name="直線接點 294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群組 144"/>
          <p:cNvGrpSpPr/>
          <p:nvPr/>
        </p:nvGrpSpPr>
        <p:grpSpPr>
          <a:xfrm>
            <a:off x="463813" y="3583285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146" name="矩形 145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1231622" y="3179166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150" name="矩形 149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270" name="弧形 269"/>
          <p:cNvSpPr/>
          <p:nvPr/>
        </p:nvSpPr>
        <p:spPr>
          <a:xfrm rot="10800000" flipH="1" flipV="1">
            <a:off x="1692208" y="175483"/>
            <a:ext cx="3618377" cy="1165503"/>
          </a:xfrm>
          <a:prstGeom prst="arc">
            <a:avLst>
              <a:gd name="adj1" fmla="val 10598941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2" name="群組 271"/>
          <p:cNvGrpSpPr/>
          <p:nvPr/>
        </p:nvGrpSpPr>
        <p:grpSpPr>
          <a:xfrm>
            <a:off x="1231622" y="3578787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73" name="矩形 27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75" name="群組 274"/>
          <p:cNvGrpSpPr/>
          <p:nvPr/>
        </p:nvGrpSpPr>
        <p:grpSpPr>
          <a:xfrm>
            <a:off x="2615394" y="3179165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76" name="矩形 27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7" name="直線接點 296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/>
          <p:cNvGrpSpPr/>
          <p:nvPr/>
        </p:nvGrpSpPr>
        <p:grpSpPr>
          <a:xfrm>
            <a:off x="1231622" y="4378019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03" name="矩形 302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06" name="直線單箭頭接點 305"/>
          <p:cNvCxnSpPr>
            <a:stCxn id="157" idx="6"/>
            <a:endCxn id="158" idx="2"/>
          </p:cNvCxnSpPr>
          <p:nvPr/>
        </p:nvCxnSpPr>
        <p:spPr>
          <a:xfrm>
            <a:off x="4563129" y="996970"/>
            <a:ext cx="6363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群組 306"/>
          <p:cNvGrpSpPr/>
          <p:nvPr/>
        </p:nvGrpSpPr>
        <p:grpSpPr>
          <a:xfrm>
            <a:off x="3419872" y="4378019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08" name="矩形 307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10" name="直線接點 309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群組 311"/>
          <p:cNvGrpSpPr/>
          <p:nvPr/>
        </p:nvGrpSpPr>
        <p:grpSpPr>
          <a:xfrm>
            <a:off x="2057111" y="3979440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13" name="矩形 312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18" name="群組 317"/>
          <p:cNvGrpSpPr/>
          <p:nvPr/>
        </p:nvGrpSpPr>
        <p:grpSpPr>
          <a:xfrm>
            <a:off x="3475706" y="397944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19" name="矩形 31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1" name="直線接點 32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弧形 321"/>
          <p:cNvSpPr/>
          <p:nvPr/>
        </p:nvSpPr>
        <p:spPr>
          <a:xfrm flipH="1">
            <a:off x="3517165" y="843208"/>
            <a:ext cx="1793420" cy="742401"/>
          </a:xfrm>
          <a:prstGeom prst="arc">
            <a:avLst>
              <a:gd name="adj1" fmla="val 66722"/>
              <a:gd name="adj2" fmla="val 11131944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9" name="群組 268"/>
          <p:cNvGrpSpPr/>
          <p:nvPr/>
        </p:nvGrpSpPr>
        <p:grpSpPr>
          <a:xfrm>
            <a:off x="1238490" y="3978402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279" name="矩形 278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7" name="群組 286"/>
          <p:cNvGrpSpPr/>
          <p:nvPr/>
        </p:nvGrpSpPr>
        <p:grpSpPr>
          <a:xfrm>
            <a:off x="2063607" y="3979440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298" name="矩形 297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15" name="群組 314"/>
          <p:cNvGrpSpPr/>
          <p:nvPr/>
        </p:nvGrpSpPr>
        <p:grpSpPr>
          <a:xfrm>
            <a:off x="2648283" y="3978401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16" name="矩形 31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4" name="直線接點 323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/>
          <p:cNvGrpSpPr/>
          <p:nvPr/>
        </p:nvGrpSpPr>
        <p:grpSpPr>
          <a:xfrm>
            <a:off x="3484185" y="397840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26" name="矩形 32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8" name="直線接點 327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弧形 332"/>
          <p:cNvSpPr/>
          <p:nvPr/>
        </p:nvSpPr>
        <p:spPr>
          <a:xfrm flipH="1" flipV="1">
            <a:off x="1670007" y="717423"/>
            <a:ext cx="5615670" cy="1161797"/>
          </a:xfrm>
          <a:prstGeom prst="arc">
            <a:avLst>
              <a:gd name="adj1" fmla="val 10598941"/>
              <a:gd name="adj2" fmla="val 219946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4" name="弧形 333"/>
          <p:cNvSpPr/>
          <p:nvPr/>
        </p:nvSpPr>
        <p:spPr>
          <a:xfrm flipH="1" flipV="1">
            <a:off x="2483768" y="476672"/>
            <a:ext cx="4706402" cy="1499014"/>
          </a:xfrm>
          <a:prstGeom prst="arc">
            <a:avLst>
              <a:gd name="adj1" fmla="val 10598941"/>
              <a:gd name="adj2" fmla="val 233609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6" name="弧形 335"/>
          <p:cNvSpPr/>
          <p:nvPr/>
        </p:nvSpPr>
        <p:spPr>
          <a:xfrm rot="10800000" flipH="1">
            <a:off x="4413875" y="175483"/>
            <a:ext cx="2754524" cy="1229906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7" name="弧形 336"/>
          <p:cNvSpPr/>
          <p:nvPr/>
        </p:nvSpPr>
        <p:spPr>
          <a:xfrm rot="10800000" flipH="1">
            <a:off x="5297408" y="238001"/>
            <a:ext cx="1797974" cy="1229906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8" name="群組 337"/>
          <p:cNvGrpSpPr/>
          <p:nvPr/>
        </p:nvGrpSpPr>
        <p:grpSpPr>
          <a:xfrm>
            <a:off x="2036240" y="5601973"/>
            <a:ext cx="594968" cy="260829"/>
            <a:chOff x="2423308" y="3953818"/>
            <a:chExt cx="594968" cy="260829"/>
          </a:xfrm>
          <a:solidFill>
            <a:srgbClr val="00B050"/>
          </a:solidFill>
        </p:grpSpPr>
        <p:sp>
          <p:nvSpPr>
            <p:cNvPr id="339" name="矩形 338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41" name="群組 340"/>
          <p:cNvGrpSpPr/>
          <p:nvPr/>
        </p:nvGrpSpPr>
        <p:grpSpPr>
          <a:xfrm>
            <a:off x="2861357" y="5603011"/>
            <a:ext cx="594968" cy="260829"/>
            <a:chOff x="1237931" y="3179171"/>
            <a:chExt cx="594968" cy="260829"/>
          </a:xfrm>
          <a:solidFill>
            <a:srgbClr val="00B050"/>
          </a:solidFill>
        </p:grpSpPr>
        <p:sp>
          <p:nvSpPr>
            <p:cNvPr id="342" name="矩形 341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671423" y="5601972"/>
            <a:ext cx="594968" cy="260829"/>
            <a:chOff x="3671423" y="5601972"/>
            <a:chExt cx="594968" cy="260829"/>
          </a:xfrm>
        </p:grpSpPr>
        <p:sp>
          <p:nvSpPr>
            <p:cNvPr id="345" name="矩形 344"/>
            <p:cNvSpPr/>
            <p:nvPr/>
          </p:nvSpPr>
          <p:spPr>
            <a:xfrm>
              <a:off x="3671423" y="5601972"/>
              <a:ext cx="227382" cy="2608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3898805" y="5601972"/>
              <a:ext cx="367586" cy="2608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47" name="直線接點 346"/>
          <p:cNvCxnSpPr/>
          <p:nvPr/>
        </p:nvCxnSpPr>
        <p:spPr>
          <a:xfrm>
            <a:off x="3446033" y="5732386"/>
            <a:ext cx="225390" cy="0"/>
          </a:xfrm>
          <a:prstGeom prst="line">
            <a:avLst/>
          </a:prstGeom>
          <a:solidFill>
            <a:schemeClr val="accent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群組 347"/>
          <p:cNvGrpSpPr/>
          <p:nvPr/>
        </p:nvGrpSpPr>
        <p:grpSpPr>
          <a:xfrm>
            <a:off x="4281935" y="5601971"/>
            <a:ext cx="820358" cy="260829"/>
            <a:chOff x="4483635" y="3276222"/>
            <a:chExt cx="820358" cy="260829"/>
          </a:xfrm>
          <a:solidFill>
            <a:srgbClr val="00B050"/>
          </a:solidFill>
        </p:grpSpPr>
        <p:sp>
          <p:nvSpPr>
            <p:cNvPr id="349" name="矩形 34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51" name="直線接點 35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2" name="直線接點 351"/>
          <p:cNvCxnSpPr/>
          <p:nvPr/>
        </p:nvCxnSpPr>
        <p:spPr>
          <a:xfrm>
            <a:off x="2642499" y="5733425"/>
            <a:ext cx="208228" cy="0"/>
          </a:xfrm>
          <a:prstGeom prst="line">
            <a:avLst/>
          </a:prstGeom>
          <a:solidFill>
            <a:schemeClr val="accent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>
            <a:off x="1826590" y="5722506"/>
            <a:ext cx="208228" cy="0"/>
          </a:xfrm>
          <a:prstGeom prst="line">
            <a:avLst/>
          </a:prstGeom>
          <a:solidFill>
            <a:schemeClr val="accent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群組 353"/>
          <p:cNvGrpSpPr/>
          <p:nvPr/>
        </p:nvGrpSpPr>
        <p:grpSpPr>
          <a:xfrm>
            <a:off x="463813" y="3979440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355" name="矩形 35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357" name="群組 356"/>
          <p:cNvGrpSpPr/>
          <p:nvPr/>
        </p:nvGrpSpPr>
        <p:grpSpPr>
          <a:xfrm>
            <a:off x="1231622" y="5573467"/>
            <a:ext cx="594968" cy="260829"/>
            <a:chOff x="592873" y="1660180"/>
            <a:chExt cx="291377" cy="228600"/>
          </a:xfrm>
          <a:solidFill>
            <a:srgbClr val="00B050"/>
          </a:solidFill>
        </p:grpSpPr>
        <p:sp>
          <p:nvSpPr>
            <p:cNvPr id="358" name="矩形 357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4240135" y="4378019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62" name="矩形 36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64" name="直線接點 36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5" name="弧形 364"/>
          <p:cNvSpPr/>
          <p:nvPr/>
        </p:nvSpPr>
        <p:spPr>
          <a:xfrm rot="10800000" flipH="1">
            <a:off x="1619672" y="44624"/>
            <a:ext cx="2870331" cy="1522090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橢圓 270"/>
          <p:cNvSpPr/>
          <p:nvPr/>
        </p:nvSpPr>
        <p:spPr>
          <a:xfrm>
            <a:off x="4296064" y="850032"/>
            <a:ext cx="258586" cy="2880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4</a:t>
            </a:r>
            <a:endParaRPr lang="zh-TW" altLang="en-US" sz="1800" dirty="0"/>
          </a:p>
        </p:txBody>
      </p:sp>
      <p:grpSp>
        <p:nvGrpSpPr>
          <p:cNvPr id="305" name="群組 304"/>
          <p:cNvGrpSpPr/>
          <p:nvPr/>
        </p:nvGrpSpPr>
        <p:grpSpPr>
          <a:xfrm>
            <a:off x="2053315" y="3179164"/>
            <a:ext cx="594968" cy="260829"/>
            <a:chOff x="1909463" y="3274561"/>
            <a:chExt cx="594968" cy="260829"/>
          </a:xfrm>
          <a:solidFill>
            <a:schemeClr val="accent1"/>
          </a:solidFill>
        </p:grpSpPr>
        <p:sp>
          <p:nvSpPr>
            <p:cNvPr id="311" name="矩形 310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66" name="群組 365"/>
          <p:cNvGrpSpPr/>
          <p:nvPr/>
        </p:nvGrpSpPr>
        <p:grpSpPr>
          <a:xfrm>
            <a:off x="2047203" y="4378019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367" name="矩形 36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69" name="群組 368"/>
          <p:cNvGrpSpPr/>
          <p:nvPr/>
        </p:nvGrpSpPr>
        <p:grpSpPr>
          <a:xfrm>
            <a:off x="2824906" y="4378017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370" name="矩形 369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71" name="矩形 370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75" name="弧形 374"/>
          <p:cNvSpPr/>
          <p:nvPr/>
        </p:nvSpPr>
        <p:spPr>
          <a:xfrm rot="10800000" flipH="1" flipV="1">
            <a:off x="1755795" y="584240"/>
            <a:ext cx="1728390" cy="569512"/>
          </a:xfrm>
          <a:prstGeom prst="arc">
            <a:avLst>
              <a:gd name="adj1" fmla="val 11311844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6" name="弧形 375"/>
          <p:cNvSpPr/>
          <p:nvPr/>
        </p:nvSpPr>
        <p:spPr>
          <a:xfrm rot="10800000" flipH="1">
            <a:off x="1755795" y="175482"/>
            <a:ext cx="4452220" cy="1957374"/>
          </a:xfrm>
          <a:prstGeom prst="arc">
            <a:avLst>
              <a:gd name="adj1" fmla="val 10876077"/>
              <a:gd name="adj2" fmla="val 21567834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7" name="群組 376"/>
          <p:cNvGrpSpPr/>
          <p:nvPr/>
        </p:nvGrpSpPr>
        <p:grpSpPr>
          <a:xfrm>
            <a:off x="3412478" y="3179163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78" name="矩形 377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80" name="直線接點 379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群組 380"/>
          <p:cNvGrpSpPr/>
          <p:nvPr/>
        </p:nvGrpSpPr>
        <p:grpSpPr>
          <a:xfrm>
            <a:off x="4198417" y="3179171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82" name="矩形 38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6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3" name="矩形 38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84" name="直線接點 38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6" name="群組 385"/>
          <p:cNvGrpSpPr/>
          <p:nvPr/>
        </p:nvGrpSpPr>
        <p:grpSpPr>
          <a:xfrm>
            <a:off x="2873673" y="3978398"/>
            <a:ext cx="594968" cy="260829"/>
            <a:chOff x="1909463" y="3274561"/>
            <a:chExt cx="594968" cy="260829"/>
          </a:xfrm>
          <a:solidFill>
            <a:schemeClr val="accent1"/>
          </a:solidFill>
        </p:grpSpPr>
        <p:sp>
          <p:nvSpPr>
            <p:cNvPr id="387" name="矩形 386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90" name="弧形 389"/>
          <p:cNvSpPr/>
          <p:nvPr/>
        </p:nvSpPr>
        <p:spPr>
          <a:xfrm rot="10800000" flipH="1">
            <a:off x="3481114" y="416457"/>
            <a:ext cx="2778005" cy="1946304"/>
          </a:xfrm>
          <a:prstGeom prst="arc">
            <a:avLst>
              <a:gd name="adj1" fmla="val 10205208"/>
              <a:gd name="adj2" fmla="val 516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91" name="群組 390"/>
          <p:cNvGrpSpPr/>
          <p:nvPr/>
        </p:nvGrpSpPr>
        <p:grpSpPr>
          <a:xfrm>
            <a:off x="4320627" y="3987752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92" name="矩形 39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93" name="矩形 39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94" name="直線接點 39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群組 395"/>
          <p:cNvGrpSpPr/>
          <p:nvPr/>
        </p:nvGrpSpPr>
        <p:grpSpPr>
          <a:xfrm>
            <a:off x="3671423" y="5591037"/>
            <a:ext cx="594968" cy="260829"/>
            <a:chOff x="3671423" y="5601972"/>
            <a:chExt cx="594968" cy="260829"/>
          </a:xfrm>
          <a:solidFill>
            <a:srgbClr val="00B050"/>
          </a:solidFill>
        </p:grpSpPr>
        <p:sp>
          <p:nvSpPr>
            <p:cNvPr id="397" name="矩形 396"/>
            <p:cNvSpPr/>
            <p:nvPr/>
          </p:nvSpPr>
          <p:spPr>
            <a:xfrm>
              <a:off x="3671423" y="560197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98" name="矩形 397"/>
            <p:cNvSpPr/>
            <p:nvPr/>
          </p:nvSpPr>
          <p:spPr>
            <a:xfrm>
              <a:off x="3898805" y="560197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00" name="直線單箭頭接點 399"/>
          <p:cNvCxnSpPr>
            <a:stCxn id="160" idx="3"/>
            <a:endCxn id="159" idx="5"/>
          </p:cNvCxnSpPr>
          <p:nvPr/>
        </p:nvCxnSpPr>
        <p:spPr>
          <a:xfrm flipH="1">
            <a:off x="6315174" y="1098805"/>
            <a:ext cx="71210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1" name="群組 400"/>
          <p:cNvGrpSpPr/>
          <p:nvPr/>
        </p:nvGrpSpPr>
        <p:grpSpPr>
          <a:xfrm>
            <a:off x="5055777" y="5603174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02" name="矩形 40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403" name="矩形 40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04" name="直線接點 40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群組 267"/>
          <p:cNvGrpSpPr/>
          <p:nvPr/>
        </p:nvGrpSpPr>
        <p:grpSpPr>
          <a:xfrm>
            <a:off x="463813" y="4375227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300" name="矩形 299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330" name="群組 329"/>
          <p:cNvGrpSpPr/>
          <p:nvPr/>
        </p:nvGrpSpPr>
        <p:grpSpPr>
          <a:xfrm>
            <a:off x="1848637" y="3578786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31" name="矩形 330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6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2" name="矩形 331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44" name="直線接點 34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0" name="群組 409"/>
          <p:cNvGrpSpPr/>
          <p:nvPr/>
        </p:nvGrpSpPr>
        <p:grpSpPr>
          <a:xfrm>
            <a:off x="2647117" y="5990150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11" name="矩形 410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6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2" name="矩形 411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13" name="直線接點 412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弧形接點 9"/>
          <p:cNvCxnSpPr>
            <a:stCxn id="155" idx="5"/>
            <a:endCxn id="159" idx="3"/>
          </p:cNvCxnSpPr>
          <p:nvPr/>
        </p:nvCxnSpPr>
        <p:spPr>
          <a:xfrm rot="16200000" flipH="1">
            <a:off x="4433836" y="-599685"/>
            <a:ext cx="12700" cy="3396980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弧形接點 12"/>
          <p:cNvCxnSpPr>
            <a:stCxn id="156" idx="5"/>
            <a:endCxn id="159" idx="3"/>
          </p:cNvCxnSpPr>
          <p:nvPr/>
        </p:nvCxnSpPr>
        <p:spPr>
          <a:xfrm rot="16200000" flipH="1">
            <a:off x="4881314" y="-152207"/>
            <a:ext cx="12700" cy="2502023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162" idx="1"/>
            <a:endCxn id="159" idx="7"/>
          </p:cNvCxnSpPr>
          <p:nvPr/>
        </p:nvCxnSpPr>
        <p:spPr>
          <a:xfrm rot="16200000" flipV="1">
            <a:off x="7118706" y="91603"/>
            <a:ext cx="12700" cy="1607063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群組 300"/>
          <p:cNvGrpSpPr/>
          <p:nvPr/>
        </p:nvGrpSpPr>
        <p:grpSpPr>
          <a:xfrm>
            <a:off x="5004967" y="3169281"/>
            <a:ext cx="804618" cy="260829"/>
            <a:chOff x="1978990" y="5754373"/>
            <a:chExt cx="804618" cy="260829"/>
          </a:xfrm>
          <a:solidFill>
            <a:srgbClr val="FF0000"/>
          </a:solidFill>
        </p:grpSpPr>
        <p:sp>
          <p:nvSpPr>
            <p:cNvPr id="335" name="矩形 334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73" name="直線接點 372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5" name="群組 384"/>
          <p:cNvGrpSpPr/>
          <p:nvPr/>
        </p:nvGrpSpPr>
        <p:grpSpPr>
          <a:xfrm>
            <a:off x="5821441" y="3159399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89" name="矩形 388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5" name="矩形 394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99" name="直線接點 398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6" name="群組 405"/>
          <p:cNvGrpSpPr/>
          <p:nvPr/>
        </p:nvGrpSpPr>
        <p:grpSpPr>
          <a:xfrm>
            <a:off x="2653603" y="3573403"/>
            <a:ext cx="804618" cy="260829"/>
            <a:chOff x="1978990" y="5754373"/>
            <a:chExt cx="804618" cy="260829"/>
          </a:xfrm>
          <a:solidFill>
            <a:srgbClr val="FF0000"/>
          </a:solidFill>
        </p:grpSpPr>
        <p:sp>
          <p:nvSpPr>
            <p:cNvPr id="407" name="矩形 406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8" name="矩形 407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09" name="直線接點 408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4" name="群組 413"/>
          <p:cNvGrpSpPr/>
          <p:nvPr/>
        </p:nvGrpSpPr>
        <p:grpSpPr>
          <a:xfrm>
            <a:off x="3446033" y="3583285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15" name="矩形 414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6" name="矩形 415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17" name="直線接點 416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8" name="群組 417"/>
          <p:cNvGrpSpPr/>
          <p:nvPr/>
        </p:nvGrpSpPr>
        <p:grpSpPr>
          <a:xfrm>
            <a:off x="5125245" y="4024088"/>
            <a:ext cx="804618" cy="260829"/>
            <a:chOff x="1978990" y="5754373"/>
            <a:chExt cx="804618" cy="260829"/>
          </a:xfrm>
          <a:solidFill>
            <a:srgbClr val="FF0000"/>
          </a:solidFill>
        </p:grpSpPr>
        <p:sp>
          <p:nvSpPr>
            <p:cNvPr id="419" name="矩形 418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0" name="矩形 419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21" name="直線接點 420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2" name="群組 421"/>
          <p:cNvGrpSpPr/>
          <p:nvPr/>
        </p:nvGrpSpPr>
        <p:grpSpPr>
          <a:xfrm>
            <a:off x="5930710" y="4014206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23" name="矩形 422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4" name="矩形 423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6" name="群組 425"/>
          <p:cNvGrpSpPr/>
          <p:nvPr/>
        </p:nvGrpSpPr>
        <p:grpSpPr>
          <a:xfrm>
            <a:off x="1818448" y="4787315"/>
            <a:ext cx="804618" cy="260829"/>
            <a:chOff x="1978990" y="5754373"/>
            <a:chExt cx="804618" cy="260829"/>
          </a:xfrm>
          <a:solidFill>
            <a:srgbClr val="FF0000"/>
          </a:solidFill>
        </p:grpSpPr>
        <p:sp>
          <p:nvSpPr>
            <p:cNvPr id="427" name="矩形 426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8" name="矩形 427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29" name="直線接點 428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0" name="群組 429"/>
          <p:cNvGrpSpPr/>
          <p:nvPr/>
        </p:nvGrpSpPr>
        <p:grpSpPr>
          <a:xfrm>
            <a:off x="2633498" y="478745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31" name="矩形 430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2" name="矩形 431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33" name="直線接點 432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4" name="群組 433"/>
          <p:cNvGrpSpPr/>
          <p:nvPr/>
        </p:nvGrpSpPr>
        <p:grpSpPr>
          <a:xfrm>
            <a:off x="5866610" y="5603174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35" name="矩形 434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6" name="矩形 435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37" name="直線接點 436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8" name="群組 437"/>
          <p:cNvGrpSpPr/>
          <p:nvPr/>
        </p:nvGrpSpPr>
        <p:grpSpPr>
          <a:xfrm>
            <a:off x="5039689" y="4378162"/>
            <a:ext cx="804618" cy="260829"/>
            <a:chOff x="1978990" y="5754373"/>
            <a:chExt cx="804618" cy="260829"/>
          </a:xfrm>
          <a:solidFill>
            <a:srgbClr val="FF0000"/>
          </a:solidFill>
        </p:grpSpPr>
        <p:sp>
          <p:nvSpPr>
            <p:cNvPr id="439" name="矩形 438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0" name="矩形 439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41" name="直線接點 440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42" name="群組 441"/>
          <p:cNvGrpSpPr/>
          <p:nvPr/>
        </p:nvGrpSpPr>
        <p:grpSpPr>
          <a:xfrm>
            <a:off x="5832102" y="4379529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43" name="矩形 442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4" name="矩形 443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45" name="直線接點 444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弧形接點 5"/>
          <p:cNvCxnSpPr>
            <a:stCxn id="154" idx="5"/>
            <a:endCxn id="160" idx="3"/>
          </p:cNvCxnSpPr>
          <p:nvPr/>
        </p:nvCxnSpPr>
        <p:spPr>
          <a:xfrm rot="16200000" flipH="1">
            <a:off x="4433836" y="-1494642"/>
            <a:ext cx="12700" cy="5186894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154" idx="3"/>
            <a:endCxn id="162" idx="3"/>
          </p:cNvCxnSpPr>
          <p:nvPr/>
        </p:nvCxnSpPr>
        <p:spPr>
          <a:xfrm rot="16200000" flipH="1">
            <a:off x="4789889" y="-2033543"/>
            <a:ext cx="12700" cy="6264696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弧形接點 17"/>
          <p:cNvCxnSpPr>
            <a:stCxn id="155" idx="7"/>
            <a:endCxn id="160" idx="0"/>
          </p:cNvCxnSpPr>
          <p:nvPr/>
        </p:nvCxnSpPr>
        <p:spPr>
          <a:xfrm rot="5400000" flipH="1" flipV="1">
            <a:off x="4905936" y="-1317635"/>
            <a:ext cx="42181" cy="4383361"/>
          </a:xfrm>
          <a:prstGeom prst="curvedConnector3">
            <a:avLst>
              <a:gd name="adj1" fmla="val 641950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弧形接點 445"/>
          <p:cNvCxnSpPr>
            <a:endCxn id="162" idx="0"/>
          </p:cNvCxnSpPr>
          <p:nvPr/>
        </p:nvCxnSpPr>
        <p:spPr>
          <a:xfrm flipV="1">
            <a:off x="2689633" y="852954"/>
            <a:ext cx="5324028" cy="19656"/>
          </a:xfrm>
          <a:prstGeom prst="curvedConnector4">
            <a:avLst>
              <a:gd name="adj1" fmla="val 48786"/>
              <a:gd name="adj2" fmla="val 1263004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弧形接點 22"/>
          <p:cNvCxnSpPr>
            <a:stCxn id="156" idx="4"/>
            <a:endCxn id="160" idx="4"/>
          </p:cNvCxnSpPr>
          <p:nvPr/>
        </p:nvCxnSpPr>
        <p:spPr>
          <a:xfrm rot="16200000" flipH="1">
            <a:off x="5328793" y="-648928"/>
            <a:ext cx="12700" cy="3579828"/>
          </a:xfrm>
          <a:prstGeom prst="curvedConnector3">
            <a:avLst>
              <a:gd name="adj1" fmla="val 3894543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156" idx="3"/>
            <a:endCxn id="162" idx="4"/>
          </p:cNvCxnSpPr>
          <p:nvPr/>
        </p:nvCxnSpPr>
        <p:spPr>
          <a:xfrm rot="16200000" flipH="1">
            <a:off x="5709468" y="-1163208"/>
            <a:ext cx="42181" cy="4566206"/>
          </a:xfrm>
          <a:prstGeom prst="curvedConnector3">
            <a:avLst>
              <a:gd name="adj1" fmla="val 2632389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271" idx="4"/>
            <a:endCxn id="160" idx="3"/>
          </p:cNvCxnSpPr>
          <p:nvPr/>
        </p:nvCxnSpPr>
        <p:spPr>
          <a:xfrm rot="5400000" flipH="1" flipV="1">
            <a:off x="5706690" y="-182528"/>
            <a:ext cx="39259" cy="2601926"/>
          </a:xfrm>
          <a:prstGeom prst="curvedConnector3">
            <a:avLst>
              <a:gd name="adj1" fmla="val -949693"/>
            </a:avLst>
          </a:prstGeom>
          <a:ln w="127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弧形接點 37"/>
          <p:cNvCxnSpPr>
            <a:stCxn id="271" idx="7"/>
            <a:endCxn id="162" idx="7"/>
          </p:cNvCxnSpPr>
          <p:nvPr/>
        </p:nvCxnSpPr>
        <p:spPr>
          <a:xfrm rot="16200000" flipH="1">
            <a:off x="6309472" y="-900478"/>
            <a:ext cx="2922" cy="3588304"/>
          </a:xfrm>
          <a:prstGeom prst="curvedConnector3">
            <a:avLst>
              <a:gd name="adj1" fmla="val -18086071"/>
            </a:avLst>
          </a:prstGeom>
          <a:ln w="127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弧形接點 41"/>
          <p:cNvCxnSpPr>
            <a:stCxn id="158" idx="7"/>
            <a:endCxn id="160" idx="1"/>
          </p:cNvCxnSpPr>
          <p:nvPr/>
        </p:nvCxnSpPr>
        <p:spPr>
          <a:xfrm rot="5400000" flipH="1" flipV="1">
            <a:off x="6223750" y="91602"/>
            <a:ext cx="12700" cy="1607066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弧形接點 44"/>
          <p:cNvCxnSpPr>
            <a:stCxn id="158" idx="5"/>
            <a:endCxn id="171" idx="0"/>
          </p:cNvCxnSpPr>
          <p:nvPr/>
        </p:nvCxnSpPr>
        <p:spPr>
          <a:xfrm rot="5400000" flipH="1" flipV="1">
            <a:off x="6723710" y="-205238"/>
            <a:ext cx="549" cy="2607537"/>
          </a:xfrm>
          <a:prstGeom prst="curvedConnector5">
            <a:avLst>
              <a:gd name="adj1" fmla="val -173371038"/>
              <a:gd name="adj2" fmla="val 109003"/>
              <a:gd name="adj3" fmla="val 41739344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60" idx="7"/>
            <a:endCxn id="162" idx="1"/>
          </p:cNvCxnSpPr>
          <p:nvPr/>
        </p:nvCxnSpPr>
        <p:spPr>
          <a:xfrm>
            <a:off x="7210131" y="895135"/>
            <a:ext cx="712106" cy="0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群組 359"/>
          <p:cNvGrpSpPr/>
          <p:nvPr/>
        </p:nvGrpSpPr>
        <p:grpSpPr>
          <a:xfrm>
            <a:off x="4250651" y="3583285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61" name="矩形 360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4" name="矩形 373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05" name="直線接點 404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47" name="群組 446"/>
          <p:cNvGrpSpPr/>
          <p:nvPr/>
        </p:nvGrpSpPr>
        <p:grpSpPr>
          <a:xfrm>
            <a:off x="5044753" y="3578785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48" name="矩形 447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9" name="矩形 448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50" name="直線接點 449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1" name="群組 450"/>
          <p:cNvGrpSpPr/>
          <p:nvPr/>
        </p:nvGrpSpPr>
        <p:grpSpPr>
          <a:xfrm>
            <a:off x="5849371" y="3568904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52" name="矩形 45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3" name="矩形 45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54" name="直線接點 45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5" name="群組 454"/>
          <p:cNvGrpSpPr/>
          <p:nvPr/>
        </p:nvGrpSpPr>
        <p:grpSpPr>
          <a:xfrm>
            <a:off x="3455662" y="478745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56" name="矩形 455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7" name="矩形 456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58" name="直線接點 457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9" name="群組 458"/>
          <p:cNvGrpSpPr/>
          <p:nvPr/>
        </p:nvGrpSpPr>
        <p:grpSpPr>
          <a:xfrm>
            <a:off x="4266391" y="4809443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60" name="矩形 459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1" name="矩形 460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62" name="直線接點 461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3" name="群組 462"/>
          <p:cNvGrpSpPr/>
          <p:nvPr/>
        </p:nvGrpSpPr>
        <p:grpSpPr>
          <a:xfrm>
            <a:off x="5071009" y="4817623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64" name="矩形 463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5" name="矩形 464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66" name="直線接點 465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7" name="群組 466"/>
          <p:cNvGrpSpPr/>
          <p:nvPr/>
        </p:nvGrpSpPr>
        <p:grpSpPr>
          <a:xfrm>
            <a:off x="5877510" y="4820333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68" name="矩形 467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9" name="矩形 468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70" name="直線接點 469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71" name="群組 470"/>
          <p:cNvGrpSpPr/>
          <p:nvPr/>
        </p:nvGrpSpPr>
        <p:grpSpPr>
          <a:xfrm>
            <a:off x="2635460" y="522145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72" name="矩形 47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3" name="矩形 47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74" name="直線接點 47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75" name="群組 474"/>
          <p:cNvGrpSpPr/>
          <p:nvPr/>
        </p:nvGrpSpPr>
        <p:grpSpPr>
          <a:xfrm>
            <a:off x="3434808" y="522145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76" name="矩形 475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7" name="矩形 476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78" name="直線接點 477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79" name="群組 478"/>
          <p:cNvGrpSpPr/>
          <p:nvPr/>
        </p:nvGrpSpPr>
        <p:grpSpPr>
          <a:xfrm>
            <a:off x="4250651" y="522145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80" name="矩形 479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1" name="矩形 480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82" name="直線接點 481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3" name="群組 482"/>
          <p:cNvGrpSpPr/>
          <p:nvPr/>
        </p:nvGrpSpPr>
        <p:grpSpPr>
          <a:xfrm>
            <a:off x="5061992" y="523770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84" name="矩形 483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5" name="矩形 484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86" name="直線接點 485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7" name="群組 486"/>
          <p:cNvGrpSpPr/>
          <p:nvPr/>
        </p:nvGrpSpPr>
        <p:grpSpPr>
          <a:xfrm>
            <a:off x="5869728" y="523770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88" name="矩形 487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5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9" name="矩形 488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90" name="直線接點 489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91" name="群組 490"/>
          <p:cNvGrpSpPr/>
          <p:nvPr/>
        </p:nvGrpSpPr>
        <p:grpSpPr>
          <a:xfrm>
            <a:off x="3451783" y="5990150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92" name="矩形 49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3" name="矩形 49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94" name="直線接點 49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95" name="群組 494"/>
          <p:cNvGrpSpPr/>
          <p:nvPr/>
        </p:nvGrpSpPr>
        <p:grpSpPr>
          <a:xfrm>
            <a:off x="4267096" y="5990150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96" name="矩形 495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7" name="矩形 496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98" name="直線接點 497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99" name="群組 498"/>
          <p:cNvGrpSpPr/>
          <p:nvPr/>
        </p:nvGrpSpPr>
        <p:grpSpPr>
          <a:xfrm>
            <a:off x="5065110" y="598995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500" name="矩形 499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1" name="矩形 500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502" name="直線接點 501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3" name="群組 502"/>
          <p:cNvGrpSpPr/>
          <p:nvPr/>
        </p:nvGrpSpPr>
        <p:grpSpPr>
          <a:xfrm>
            <a:off x="5875627" y="5990150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504" name="矩形 503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5" name="矩形 504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506" name="直線接點 505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直線單箭頭接點 7"/>
          <p:cNvCxnSpPr>
            <a:stCxn id="155" idx="1"/>
            <a:endCxn id="154" idx="7"/>
          </p:cNvCxnSpPr>
          <p:nvPr/>
        </p:nvCxnSpPr>
        <p:spPr>
          <a:xfrm flipH="1">
            <a:off x="1840389" y="895135"/>
            <a:ext cx="71210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55" idx="6"/>
            <a:endCxn id="156" idx="3"/>
          </p:cNvCxnSpPr>
          <p:nvPr/>
        </p:nvCxnSpPr>
        <p:spPr>
          <a:xfrm>
            <a:off x="2773215" y="996970"/>
            <a:ext cx="674240" cy="10183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弧形接點 19"/>
          <p:cNvCxnSpPr>
            <a:stCxn id="155" idx="4"/>
            <a:endCxn id="172" idx="0"/>
          </p:cNvCxnSpPr>
          <p:nvPr/>
        </p:nvCxnSpPr>
        <p:spPr>
          <a:xfrm rot="5400000" flipH="1" flipV="1">
            <a:off x="3538325" y="244094"/>
            <a:ext cx="2489" cy="1791296"/>
          </a:xfrm>
          <a:prstGeom prst="curvedConnector5">
            <a:avLst>
              <a:gd name="adj1" fmla="val -36236722"/>
              <a:gd name="adj2" fmla="val 93939"/>
              <a:gd name="adj3" fmla="val -28121254"/>
            </a:avLst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弧形接點 26"/>
          <p:cNvCxnSpPr>
            <a:stCxn id="158" idx="3"/>
            <a:endCxn id="154" idx="5"/>
          </p:cNvCxnSpPr>
          <p:nvPr/>
        </p:nvCxnSpPr>
        <p:spPr>
          <a:xfrm rot="5400000">
            <a:off x="3538879" y="-599685"/>
            <a:ext cx="12700" cy="3396980"/>
          </a:xfrm>
          <a:prstGeom prst="curvedConnector3">
            <a:avLst>
              <a:gd name="adj1" fmla="val 8612134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弧形接點 30"/>
          <p:cNvCxnSpPr>
            <a:stCxn id="158" idx="1"/>
            <a:endCxn id="155" idx="7"/>
          </p:cNvCxnSpPr>
          <p:nvPr/>
        </p:nvCxnSpPr>
        <p:spPr>
          <a:xfrm rot="16200000" flipV="1">
            <a:off x="3986358" y="-355877"/>
            <a:ext cx="12700" cy="2502023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弧形接點 32"/>
          <p:cNvCxnSpPr>
            <a:stCxn id="158" idx="2"/>
            <a:endCxn id="156" idx="4"/>
          </p:cNvCxnSpPr>
          <p:nvPr/>
        </p:nvCxnSpPr>
        <p:spPr>
          <a:xfrm rot="10800000" flipV="1">
            <a:off x="3538880" y="996970"/>
            <a:ext cx="1660621" cy="144016"/>
          </a:xfrm>
          <a:prstGeom prst="curvedConnector4">
            <a:avLst>
              <a:gd name="adj1" fmla="val 46107"/>
              <a:gd name="adj2" fmla="val 258732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58" idx="3"/>
            <a:endCxn id="271" idx="6"/>
          </p:cNvCxnSpPr>
          <p:nvPr/>
        </p:nvCxnSpPr>
        <p:spPr>
          <a:xfrm flipH="1" flipV="1">
            <a:off x="4554650" y="994048"/>
            <a:ext cx="682719" cy="10475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弧形接點 39"/>
          <p:cNvCxnSpPr>
            <a:stCxn id="159" idx="1"/>
            <a:endCxn id="154" idx="2"/>
          </p:cNvCxnSpPr>
          <p:nvPr/>
        </p:nvCxnSpPr>
        <p:spPr>
          <a:xfrm rot="16200000" flipH="1" flipV="1">
            <a:off x="3825081" y="-1310275"/>
            <a:ext cx="101835" cy="4512654"/>
          </a:xfrm>
          <a:prstGeom prst="curvedConnector4">
            <a:avLst>
              <a:gd name="adj1" fmla="val -265902"/>
              <a:gd name="adj2" fmla="val 105066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弧形接點 42"/>
          <p:cNvCxnSpPr>
            <a:stCxn id="159" idx="0"/>
            <a:endCxn id="155" idx="0"/>
          </p:cNvCxnSpPr>
          <p:nvPr/>
        </p:nvCxnSpPr>
        <p:spPr>
          <a:xfrm rot="16200000" flipV="1">
            <a:off x="4433836" y="-936960"/>
            <a:ext cx="12700" cy="3579828"/>
          </a:xfrm>
          <a:prstGeom prst="curvedConnector3">
            <a:avLst>
              <a:gd name="adj1" fmla="val 5661819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弧形接點 46"/>
          <p:cNvCxnSpPr>
            <a:stCxn id="159" idx="5"/>
            <a:endCxn id="173" idx="0"/>
          </p:cNvCxnSpPr>
          <p:nvPr/>
        </p:nvCxnSpPr>
        <p:spPr>
          <a:xfrm rot="5400000">
            <a:off x="4905363" y="-271314"/>
            <a:ext cx="39692" cy="2779931"/>
          </a:xfrm>
          <a:prstGeom prst="curvedConnector5">
            <a:avLst>
              <a:gd name="adj1" fmla="val 2586471"/>
              <a:gd name="adj2" fmla="val 53605"/>
              <a:gd name="adj3" fmla="val 2707415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弧形接點 52"/>
          <p:cNvCxnSpPr>
            <a:stCxn id="159" idx="2"/>
            <a:endCxn id="271" idx="5"/>
          </p:cNvCxnSpPr>
          <p:nvPr/>
        </p:nvCxnSpPr>
        <p:spPr>
          <a:xfrm rot="10800000" flipV="1">
            <a:off x="4516781" y="996969"/>
            <a:ext cx="1577676" cy="98913"/>
          </a:xfrm>
          <a:prstGeom prst="curvedConnector4">
            <a:avLst>
              <a:gd name="adj1" fmla="val 48800"/>
              <a:gd name="adj2" fmla="val 376711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59" idx="1"/>
            <a:endCxn id="158" idx="7"/>
          </p:cNvCxnSpPr>
          <p:nvPr/>
        </p:nvCxnSpPr>
        <p:spPr>
          <a:xfrm flipH="1">
            <a:off x="5420217" y="895135"/>
            <a:ext cx="71210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弧形接點 56"/>
          <p:cNvCxnSpPr>
            <a:stCxn id="162" idx="6"/>
            <a:endCxn id="154" idx="3"/>
          </p:cNvCxnSpPr>
          <p:nvPr/>
        </p:nvCxnSpPr>
        <p:spPr>
          <a:xfrm flipH="1">
            <a:off x="1657541" y="996970"/>
            <a:ext cx="6485413" cy="101835"/>
          </a:xfrm>
          <a:prstGeom prst="curvedConnector4">
            <a:avLst>
              <a:gd name="adj1" fmla="val -3781"/>
              <a:gd name="adj2" fmla="val 1467898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弧形接點 61"/>
          <p:cNvCxnSpPr>
            <a:stCxn id="162" idx="1"/>
            <a:endCxn id="163" idx="0"/>
          </p:cNvCxnSpPr>
          <p:nvPr/>
        </p:nvCxnSpPr>
        <p:spPr>
          <a:xfrm rot="16200000" flipV="1">
            <a:off x="5276453" y="-1750649"/>
            <a:ext cx="24603" cy="5266966"/>
          </a:xfrm>
          <a:prstGeom prst="curvedConnector5">
            <a:avLst>
              <a:gd name="adj1" fmla="val 2652319"/>
              <a:gd name="adj2" fmla="val 25152"/>
              <a:gd name="adj3" fmla="val 3292915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弧形接點 508"/>
          <p:cNvCxnSpPr>
            <a:stCxn id="162" idx="2"/>
            <a:endCxn id="156" idx="7"/>
          </p:cNvCxnSpPr>
          <p:nvPr/>
        </p:nvCxnSpPr>
        <p:spPr>
          <a:xfrm rot="10800000">
            <a:off x="3630304" y="895136"/>
            <a:ext cx="4254065" cy="101835"/>
          </a:xfrm>
          <a:prstGeom prst="curvedConnector4">
            <a:avLst>
              <a:gd name="adj1" fmla="val 19853"/>
              <a:gd name="adj2" fmla="val 748954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弧形接點 65"/>
          <p:cNvCxnSpPr>
            <a:stCxn id="162" idx="2"/>
            <a:endCxn id="271" idx="4"/>
          </p:cNvCxnSpPr>
          <p:nvPr/>
        </p:nvCxnSpPr>
        <p:spPr>
          <a:xfrm rot="10800000" flipV="1">
            <a:off x="4425358" y="996970"/>
            <a:ext cx="3459011" cy="141094"/>
          </a:xfrm>
          <a:prstGeom prst="curvedConnector4">
            <a:avLst>
              <a:gd name="adj1" fmla="val 23858"/>
              <a:gd name="adj2" fmla="val 1088919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文字方塊 506"/>
          <p:cNvSpPr txBox="1"/>
          <p:nvPr/>
        </p:nvSpPr>
        <p:spPr>
          <a:xfrm>
            <a:off x="113453" y="141910"/>
            <a:ext cx="1075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k=7</a:t>
            </a:r>
            <a:endParaRPr lang="zh-TW" altLang="en-US" sz="24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7173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2162" y="471568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1" name="群組 150"/>
          <p:cNvGrpSpPr/>
          <p:nvPr/>
        </p:nvGrpSpPr>
        <p:grpSpPr>
          <a:xfrm>
            <a:off x="1619672" y="44624"/>
            <a:ext cx="6523282" cy="2043455"/>
            <a:chOff x="2208726" y="1259972"/>
            <a:chExt cx="6523282" cy="2043455"/>
          </a:xfrm>
        </p:grpSpPr>
        <p:grpSp>
          <p:nvGrpSpPr>
            <p:cNvPr id="152" name="群組 151"/>
            <p:cNvGrpSpPr/>
            <p:nvPr/>
          </p:nvGrpSpPr>
          <p:grpSpPr>
            <a:xfrm>
              <a:off x="2208726" y="1259972"/>
              <a:ext cx="6523282" cy="2043455"/>
              <a:chOff x="1115616" y="2836694"/>
              <a:chExt cx="6523282" cy="2043455"/>
            </a:xfrm>
          </p:grpSpPr>
          <p:sp>
            <p:nvSpPr>
              <p:cNvPr id="154" name="橢圓 153"/>
              <p:cNvSpPr/>
              <p:nvPr/>
            </p:nvSpPr>
            <p:spPr>
              <a:xfrm>
                <a:off x="1115616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1</a:t>
                </a:r>
                <a:endParaRPr lang="zh-TW" altLang="en-US" sz="1800" dirty="0"/>
              </a:p>
            </p:txBody>
          </p:sp>
          <p:sp>
            <p:nvSpPr>
              <p:cNvPr id="155" name="橢圓 154"/>
              <p:cNvSpPr/>
              <p:nvPr/>
            </p:nvSpPr>
            <p:spPr>
              <a:xfrm>
                <a:off x="2010573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2</a:t>
                </a:r>
                <a:endParaRPr lang="zh-TW" altLang="en-US" sz="1800" dirty="0"/>
              </a:p>
            </p:txBody>
          </p:sp>
          <p:sp>
            <p:nvSpPr>
              <p:cNvPr id="156" name="橢圓 155"/>
              <p:cNvSpPr/>
              <p:nvPr/>
            </p:nvSpPr>
            <p:spPr>
              <a:xfrm>
                <a:off x="2905530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3</a:t>
                </a:r>
                <a:endParaRPr lang="zh-TW" altLang="en-US" sz="1800" dirty="0"/>
              </a:p>
            </p:txBody>
          </p:sp>
          <p:sp>
            <p:nvSpPr>
              <p:cNvPr id="157" name="橢圓 156"/>
              <p:cNvSpPr/>
              <p:nvPr/>
            </p:nvSpPr>
            <p:spPr>
              <a:xfrm>
                <a:off x="3800487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4</a:t>
                </a:r>
                <a:endParaRPr lang="zh-TW" altLang="en-US" sz="1800" dirty="0"/>
              </a:p>
            </p:txBody>
          </p:sp>
          <p:sp>
            <p:nvSpPr>
              <p:cNvPr id="158" name="橢圓 157"/>
              <p:cNvSpPr/>
              <p:nvPr/>
            </p:nvSpPr>
            <p:spPr>
              <a:xfrm>
                <a:off x="4695444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5</a:t>
                </a:r>
                <a:endParaRPr lang="zh-TW" altLang="en-US" sz="1800" dirty="0"/>
              </a:p>
            </p:txBody>
          </p:sp>
          <p:sp>
            <p:nvSpPr>
              <p:cNvPr id="159" name="橢圓 158"/>
              <p:cNvSpPr/>
              <p:nvPr/>
            </p:nvSpPr>
            <p:spPr>
              <a:xfrm>
                <a:off x="5590401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6</a:t>
                </a:r>
                <a:endParaRPr lang="zh-TW" altLang="en-US" sz="1800" dirty="0"/>
              </a:p>
            </p:txBody>
          </p:sp>
          <p:sp>
            <p:nvSpPr>
              <p:cNvPr id="160" name="橢圓 159"/>
              <p:cNvSpPr/>
              <p:nvPr/>
            </p:nvSpPr>
            <p:spPr>
              <a:xfrm>
                <a:off x="6485358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7</a:t>
                </a:r>
                <a:endParaRPr lang="zh-TW" altLang="en-US" sz="1800" dirty="0"/>
              </a:p>
            </p:txBody>
          </p:sp>
          <p:cxnSp>
            <p:nvCxnSpPr>
              <p:cNvPr id="161" name="直線單箭頭接點 160"/>
              <p:cNvCxnSpPr>
                <a:stCxn id="154" idx="6"/>
                <a:endCxn id="155" idx="2"/>
              </p:cNvCxnSpPr>
              <p:nvPr/>
            </p:nvCxnSpPr>
            <p:spPr>
              <a:xfrm>
                <a:off x="1374202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橢圓 161"/>
              <p:cNvSpPr/>
              <p:nvPr/>
            </p:nvSpPr>
            <p:spPr>
              <a:xfrm>
                <a:off x="7380312" y="3645024"/>
                <a:ext cx="258586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/>
                  <a:t>8</a:t>
                </a:r>
                <a:endParaRPr lang="zh-TW" altLang="en-US" sz="1800" dirty="0"/>
              </a:p>
            </p:txBody>
          </p:sp>
          <p:sp>
            <p:nvSpPr>
              <p:cNvPr id="163" name="弧形 162"/>
              <p:cNvSpPr/>
              <p:nvPr/>
            </p:nvSpPr>
            <p:spPr>
              <a:xfrm>
                <a:off x="2145056" y="3175248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弧形 163"/>
              <p:cNvSpPr/>
              <p:nvPr/>
            </p:nvSpPr>
            <p:spPr>
              <a:xfrm>
                <a:off x="3952633" y="3306107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弧形 164"/>
              <p:cNvSpPr/>
              <p:nvPr/>
            </p:nvSpPr>
            <p:spPr>
              <a:xfrm>
                <a:off x="5742544" y="330668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單箭頭接點 165"/>
              <p:cNvCxnSpPr>
                <a:stCxn id="158" idx="6"/>
                <a:endCxn id="159" idx="2"/>
              </p:cNvCxnSpPr>
              <p:nvPr/>
            </p:nvCxnSpPr>
            <p:spPr>
              <a:xfrm>
                <a:off x="4954030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單箭頭接點 166"/>
              <p:cNvCxnSpPr>
                <a:stCxn id="159" idx="6"/>
                <a:endCxn id="160" idx="2"/>
              </p:cNvCxnSpPr>
              <p:nvPr/>
            </p:nvCxnSpPr>
            <p:spPr>
              <a:xfrm>
                <a:off x="5848987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單箭頭接點 167"/>
              <p:cNvCxnSpPr>
                <a:stCxn id="162" idx="2"/>
                <a:endCxn id="160" idx="6"/>
              </p:cNvCxnSpPr>
              <p:nvPr/>
            </p:nvCxnSpPr>
            <p:spPr>
              <a:xfrm flipH="1">
                <a:off x="6743944" y="3789040"/>
                <a:ext cx="63636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弧形 170"/>
              <p:cNvSpPr/>
              <p:nvPr/>
            </p:nvSpPr>
            <p:spPr>
              <a:xfrm flipH="1" flipV="1">
                <a:off x="4868383" y="3488432"/>
                <a:ext cx="2661474" cy="88924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弧形 171"/>
              <p:cNvSpPr/>
              <p:nvPr/>
            </p:nvSpPr>
            <p:spPr>
              <a:xfrm flipH="1" flipV="1">
                <a:off x="2167737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弧形 172"/>
              <p:cNvSpPr/>
              <p:nvPr/>
            </p:nvSpPr>
            <p:spPr>
              <a:xfrm flipH="1" flipV="1">
                <a:off x="1267762" y="3645768"/>
                <a:ext cx="1767061" cy="626368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弧形 173"/>
              <p:cNvSpPr/>
              <p:nvPr/>
            </p:nvSpPr>
            <p:spPr>
              <a:xfrm flipH="1" flipV="1">
                <a:off x="3030368" y="3376309"/>
                <a:ext cx="3588738" cy="1165286"/>
              </a:xfrm>
              <a:prstGeom prst="arc">
                <a:avLst>
                  <a:gd name="adj1" fmla="val 10689140"/>
                  <a:gd name="adj2" fmla="val 0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5" name="直線單箭頭接點 174"/>
              <p:cNvCxnSpPr>
                <a:stCxn id="157" idx="2"/>
                <a:endCxn id="156" idx="6"/>
              </p:cNvCxnSpPr>
              <p:nvPr/>
            </p:nvCxnSpPr>
            <p:spPr>
              <a:xfrm flipH="1">
                <a:off x="3164116" y="3789040"/>
                <a:ext cx="636371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文字方塊 175"/>
              <p:cNvSpPr txBox="1"/>
              <p:nvPr/>
            </p:nvSpPr>
            <p:spPr>
              <a:xfrm>
                <a:off x="1437365" y="301092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7" name="文字方塊 176"/>
              <p:cNvSpPr txBox="1"/>
              <p:nvPr/>
            </p:nvSpPr>
            <p:spPr>
              <a:xfrm>
                <a:off x="1543147" y="348843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4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8" name="文字方塊 177"/>
              <p:cNvSpPr txBox="1"/>
              <p:nvPr/>
            </p:nvSpPr>
            <p:spPr>
              <a:xfrm>
                <a:off x="2846516" y="283669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9" name="文字方塊 178"/>
              <p:cNvSpPr txBox="1"/>
              <p:nvPr/>
            </p:nvSpPr>
            <p:spPr>
              <a:xfrm>
                <a:off x="4686923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7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0" name="文字方塊 179"/>
              <p:cNvSpPr txBox="1"/>
              <p:nvPr/>
            </p:nvSpPr>
            <p:spPr>
              <a:xfrm>
                <a:off x="6465411" y="296755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2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1" name="文字方塊 180"/>
              <p:cNvSpPr txBox="1"/>
              <p:nvPr/>
            </p:nvSpPr>
            <p:spPr>
              <a:xfrm>
                <a:off x="2002052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2" name="文字方塊 181"/>
              <p:cNvSpPr txBox="1"/>
              <p:nvPr/>
            </p:nvSpPr>
            <p:spPr>
              <a:xfrm>
                <a:off x="2846516" y="428761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3" name="文字方塊 182"/>
              <p:cNvSpPr txBox="1"/>
              <p:nvPr/>
            </p:nvSpPr>
            <p:spPr>
              <a:xfrm>
                <a:off x="4686923" y="4541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3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4" name="文字方塊 183"/>
              <p:cNvSpPr txBox="1"/>
              <p:nvPr/>
            </p:nvSpPr>
            <p:spPr>
              <a:xfrm>
                <a:off x="6912888" y="429413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8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5" name="文字方塊 184"/>
              <p:cNvSpPr txBox="1"/>
              <p:nvPr/>
            </p:nvSpPr>
            <p:spPr>
              <a:xfrm>
                <a:off x="5122975" y="345059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6" name="文字方塊 185"/>
              <p:cNvSpPr txBox="1"/>
              <p:nvPr/>
            </p:nvSpPr>
            <p:spPr>
              <a:xfrm>
                <a:off x="6017932" y="344756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6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7" name="文字方塊 186"/>
              <p:cNvSpPr txBox="1"/>
              <p:nvPr/>
            </p:nvSpPr>
            <p:spPr>
              <a:xfrm>
                <a:off x="6912888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5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8" name="文字方塊 187"/>
              <p:cNvSpPr txBox="1"/>
              <p:nvPr/>
            </p:nvSpPr>
            <p:spPr>
              <a:xfrm>
                <a:off x="3333061" y="3794502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solidFill>
                      <a:schemeClr val="accent4">
                        <a:lumMod val="10000"/>
                      </a:schemeClr>
                    </a:solidFill>
                    <a:latin typeface="+mn-lt"/>
                  </a:rPr>
                  <a:t>1</a:t>
                </a:r>
                <a:endParaRPr lang="zh-TW" altLang="en-US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53" name="弧形 152"/>
            <p:cNvSpPr/>
            <p:nvPr/>
          </p:nvSpPr>
          <p:spPr>
            <a:xfrm>
              <a:off x="2360872" y="1624422"/>
              <a:ext cx="2661474" cy="88924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237931" y="3179171"/>
            <a:ext cx="594968" cy="260829"/>
            <a:chOff x="1237931" y="3179171"/>
            <a:chExt cx="594968" cy="260829"/>
          </a:xfrm>
        </p:grpSpPr>
        <p:sp>
          <p:nvSpPr>
            <p:cNvPr id="190" name="矩形 189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192" name="矩形 191"/>
          <p:cNvSpPr/>
          <p:nvPr/>
        </p:nvSpPr>
        <p:spPr>
          <a:xfrm>
            <a:off x="456951" y="3179171"/>
            <a:ext cx="227380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</a:t>
            </a:r>
            <a:endParaRPr lang="zh-TW" altLang="en-US" sz="1200" b="1" dirty="0"/>
          </a:p>
        </p:txBody>
      </p:sp>
      <p:sp>
        <p:nvSpPr>
          <p:cNvPr id="193" name="矩形 192"/>
          <p:cNvSpPr/>
          <p:nvPr/>
        </p:nvSpPr>
        <p:spPr>
          <a:xfrm>
            <a:off x="684332" y="3179171"/>
            <a:ext cx="367586" cy="260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grpSp>
        <p:nvGrpSpPr>
          <p:cNvPr id="194" name="群組 193"/>
          <p:cNvGrpSpPr/>
          <p:nvPr/>
        </p:nvGrpSpPr>
        <p:grpSpPr>
          <a:xfrm>
            <a:off x="1237931" y="3578788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61" name="矩形 26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237931" y="3978404"/>
            <a:ext cx="594968" cy="260829"/>
            <a:chOff x="1237931" y="3978404"/>
            <a:chExt cx="594968" cy="260829"/>
          </a:xfrm>
        </p:grpSpPr>
        <p:sp>
          <p:nvSpPr>
            <p:cNvPr id="195" name="矩形 194"/>
            <p:cNvSpPr/>
            <p:nvPr/>
          </p:nvSpPr>
          <p:spPr>
            <a:xfrm>
              <a:off x="1237931" y="3978404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65313" y="3978404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1237931" y="4378019"/>
            <a:ext cx="594968" cy="260829"/>
            <a:chOff x="592873" y="1660180"/>
            <a:chExt cx="291377" cy="228600"/>
          </a:xfrm>
        </p:grpSpPr>
        <p:sp>
          <p:nvSpPr>
            <p:cNvPr id="259" name="矩形 258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8" name="群組 197"/>
          <p:cNvGrpSpPr/>
          <p:nvPr/>
        </p:nvGrpSpPr>
        <p:grpSpPr>
          <a:xfrm>
            <a:off x="1237931" y="4777636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57" name="矩形 256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58" name="矩形 25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99" name="群組 198"/>
          <p:cNvGrpSpPr/>
          <p:nvPr/>
        </p:nvGrpSpPr>
        <p:grpSpPr>
          <a:xfrm>
            <a:off x="1237931" y="5177252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55" name="矩形 254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0" name="群組 199"/>
          <p:cNvGrpSpPr/>
          <p:nvPr/>
        </p:nvGrpSpPr>
        <p:grpSpPr>
          <a:xfrm>
            <a:off x="1237931" y="5576869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53" name="矩形 25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1" name="群組 200"/>
          <p:cNvGrpSpPr/>
          <p:nvPr/>
        </p:nvGrpSpPr>
        <p:grpSpPr>
          <a:xfrm>
            <a:off x="1237931" y="5976483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51" name="矩形 250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02" name="群組 201"/>
          <p:cNvGrpSpPr/>
          <p:nvPr/>
        </p:nvGrpSpPr>
        <p:grpSpPr>
          <a:xfrm>
            <a:off x="456952" y="3578788"/>
            <a:ext cx="594966" cy="260829"/>
            <a:chOff x="592874" y="1660180"/>
            <a:chExt cx="291376" cy="228600"/>
          </a:xfrm>
        </p:grpSpPr>
        <p:sp>
          <p:nvSpPr>
            <p:cNvPr id="249" name="矩形 24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3" name="群組 202"/>
          <p:cNvGrpSpPr/>
          <p:nvPr/>
        </p:nvGrpSpPr>
        <p:grpSpPr>
          <a:xfrm>
            <a:off x="456952" y="3978404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47" name="矩形 24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4" name="群組 203"/>
          <p:cNvGrpSpPr/>
          <p:nvPr/>
        </p:nvGrpSpPr>
        <p:grpSpPr>
          <a:xfrm>
            <a:off x="456952" y="4378019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45" name="矩形 24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5" name="群組 204"/>
          <p:cNvGrpSpPr/>
          <p:nvPr/>
        </p:nvGrpSpPr>
        <p:grpSpPr>
          <a:xfrm>
            <a:off x="456952" y="4777636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43" name="矩形 242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456952" y="5177252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41" name="矩形 24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7" name="群組 206"/>
          <p:cNvGrpSpPr/>
          <p:nvPr/>
        </p:nvGrpSpPr>
        <p:grpSpPr>
          <a:xfrm>
            <a:off x="456952" y="5576869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39" name="矩形 23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08" name="群組 207"/>
          <p:cNvGrpSpPr/>
          <p:nvPr/>
        </p:nvGrpSpPr>
        <p:grpSpPr>
          <a:xfrm>
            <a:off x="456952" y="5976483"/>
            <a:ext cx="594966" cy="260829"/>
            <a:chOff x="592874" y="1660180"/>
            <a:chExt cx="291376" cy="228600"/>
          </a:xfrm>
          <a:solidFill>
            <a:schemeClr val="bg1"/>
          </a:solidFill>
        </p:grpSpPr>
        <p:sp>
          <p:nvSpPr>
            <p:cNvPr id="237" name="矩形 23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2041127" y="4378019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33" name="矩形 232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11" name="群組 210"/>
          <p:cNvGrpSpPr/>
          <p:nvPr/>
        </p:nvGrpSpPr>
        <p:grpSpPr>
          <a:xfrm>
            <a:off x="2041125" y="5976482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231" name="矩形 230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7</a:t>
              </a:r>
              <a:endParaRPr lang="zh-TW" altLang="en-US" sz="1200" b="1" dirty="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12" name="群組 211"/>
          <p:cNvGrpSpPr/>
          <p:nvPr/>
        </p:nvGrpSpPr>
        <p:grpSpPr>
          <a:xfrm>
            <a:off x="2041127" y="5177252"/>
            <a:ext cx="594966" cy="260829"/>
            <a:chOff x="592874" y="1660180"/>
            <a:chExt cx="291376" cy="228600"/>
          </a:xfrm>
          <a:solidFill>
            <a:srgbClr val="FF0000"/>
          </a:solidFill>
        </p:grpSpPr>
        <p:sp>
          <p:nvSpPr>
            <p:cNvPr id="229" name="矩形 228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8</a:t>
              </a:r>
              <a:endParaRPr lang="zh-TW" altLang="en-US" sz="1200" b="1" dirty="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13" name="直線接點 212"/>
          <p:cNvCxnSpPr>
            <a:stCxn id="193" idx="3"/>
            <a:endCxn id="190" idx="1"/>
          </p:cNvCxnSpPr>
          <p:nvPr/>
        </p:nvCxnSpPr>
        <p:spPr>
          <a:xfrm>
            <a:off x="1051918" y="3309585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>
            <a:stCxn id="250" idx="3"/>
            <a:endCxn id="261" idx="1"/>
          </p:cNvCxnSpPr>
          <p:nvPr/>
        </p:nvCxnSpPr>
        <p:spPr>
          <a:xfrm>
            <a:off x="1051918" y="3709202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>
            <a:stCxn id="248" idx="3"/>
            <a:endCxn id="195" idx="1"/>
          </p:cNvCxnSpPr>
          <p:nvPr/>
        </p:nvCxnSpPr>
        <p:spPr>
          <a:xfrm>
            <a:off x="1051918" y="4108818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>
            <a:stCxn id="246" idx="3"/>
            <a:endCxn id="259" idx="1"/>
          </p:cNvCxnSpPr>
          <p:nvPr/>
        </p:nvCxnSpPr>
        <p:spPr>
          <a:xfrm>
            <a:off x="1051918" y="4508434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44" idx="3"/>
            <a:endCxn id="257" idx="1"/>
          </p:cNvCxnSpPr>
          <p:nvPr/>
        </p:nvCxnSpPr>
        <p:spPr>
          <a:xfrm>
            <a:off x="1051918" y="4908050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>
            <a:stCxn id="242" idx="3"/>
            <a:endCxn id="255" idx="1"/>
          </p:cNvCxnSpPr>
          <p:nvPr/>
        </p:nvCxnSpPr>
        <p:spPr>
          <a:xfrm>
            <a:off x="1051918" y="5307667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>
            <a:stCxn id="240" idx="3"/>
            <a:endCxn id="253" idx="1"/>
          </p:cNvCxnSpPr>
          <p:nvPr/>
        </p:nvCxnSpPr>
        <p:spPr>
          <a:xfrm>
            <a:off x="1051918" y="5707283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>
            <a:stCxn id="238" idx="3"/>
            <a:endCxn id="251" idx="1"/>
          </p:cNvCxnSpPr>
          <p:nvPr/>
        </p:nvCxnSpPr>
        <p:spPr>
          <a:xfrm>
            <a:off x="1051918" y="6106898"/>
            <a:ext cx="1860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>
            <a:stCxn id="256" idx="3"/>
            <a:endCxn id="229" idx="1"/>
          </p:cNvCxnSpPr>
          <p:nvPr/>
        </p:nvCxnSpPr>
        <p:spPr>
          <a:xfrm>
            <a:off x="1832899" y="5307667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>
            <a:endCxn id="231" idx="1"/>
          </p:cNvCxnSpPr>
          <p:nvPr/>
        </p:nvCxnSpPr>
        <p:spPr>
          <a:xfrm>
            <a:off x="1832897" y="6106896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>
            <a:stCxn id="260" idx="3"/>
            <a:endCxn id="233" idx="1"/>
          </p:cNvCxnSpPr>
          <p:nvPr/>
        </p:nvCxnSpPr>
        <p:spPr>
          <a:xfrm>
            <a:off x="1832899" y="4508434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群組 208"/>
          <p:cNvGrpSpPr/>
          <p:nvPr/>
        </p:nvGrpSpPr>
        <p:grpSpPr>
          <a:xfrm>
            <a:off x="2824906" y="4378018"/>
            <a:ext cx="594966" cy="260829"/>
            <a:chOff x="592874" y="1660180"/>
            <a:chExt cx="291376" cy="228600"/>
          </a:xfrm>
        </p:grpSpPr>
        <p:sp>
          <p:nvSpPr>
            <p:cNvPr id="235" name="矩形 23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24" name="直線接點 223"/>
          <p:cNvCxnSpPr>
            <a:endCxn id="235" idx="1"/>
          </p:cNvCxnSpPr>
          <p:nvPr/>
        </p:nvCxnSpPr>
        <p:spPr>
          <a:xfrm>
            <a:off x="2616678" y="4508433"/>
            <a:ext cx="2082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群組 224"/>
          <p:cNvGrpSpPr/>
          <p:nvPr/>
        </p:nvGrpSpPr>
        <p:grpSpPr>
          <a:xfrm>
            <a:off x="2041125" y="3179170"/>
            <a:ext cx="594968" cy="260829"/>
            <a:chOff x="1909463" y="3274561"/>
            <a:chExt cx="594968" cy="260829"/>
          </a:xfrm>
        </p:grpSpPr>
        <p:sp>
          <p:nvSpPr>
            <p:cNvPr id="227" name="矩形 226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226" name="直線接點 225"/>
          <p:cNvCxnSpPr>
            <a:endCxn id="227" idx="1"/>
          </p:cNvCxnSpPr>
          <p:nvPr/>
        </p:nvCxnSpPr>
        <p:spPr>
          <a:xfrm>
            <a:off x="1847749" y="3309584"/>
            <a:ext cx="193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>
            <a:stCxn id="156" idx="2"/>
            <a:endCxn id="155" idx="6"/>
          </p:cNvCxnSpPr>
          <p:nvPr/>
        </p:nvCxnSpPr>
        <p:spPr>
          <a:xfrm flipH="1">
            <a:off x="2773215" y="996970"/>
            <a:ext cx="6363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弧形 263"/>
          <p:cNvSpPr/>
          <p:nvPr/>
        </p:nvSpPr>
        <p:spPr>
          <a:xfrm rot="10800000" flipH="1" flipV="1">
            <a:off x="3491880" y="678497"/>
            <a:ext cx="822420" cy="446247"/>
          </a:xfrm>
          <a:prstGeom prst="arc">
            <a:avLst>
              <a:gd name="adj1" fmla="val 11311844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5" name="群組 264"/>
          <p:cNvGrpSpPr/>
          <p:nvPr/>
        </p:nvGrpSpPr>
        <p:grpSpPr>
          <a:xfrm>
            <a:off x="456951" y="3179171"/>
            <a:ext cx="594967" cy="260829"/>
            <a:chOff x="456951" y="3179171"/>
            <a:chExt cx="594967" cy="260829"/>
          </a:xfrm>
          <a:solidFill>
            <a:schemeClr val="accent1"/>
          </a:solidFill>
        </p:grpSpPr>
        <p:sp>
          <p:nvSpPr>
            <p:cNvPr id="266" name="矩形 265"/>
            <p:cNvSpPr/>
            <p:nvPr/>
          </p:nvSpPr>
          <p:spPr>
            <a:xfrm>
              <a:off x="456951" y="3179171"/>
              <a:ext cx="227380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684332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237929" y="3979440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277" name="矩形 276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0" name="群組 279"/>
          <p:cNvGrpSpPr/>
          <p:nvPr/>
        </p:nvGrpSpPr>
        <p:grpSpPr>
          <a:xfrm>
            <a:off x="1231622" y="3179169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281" name="矩形 280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3" name="群組 282"/>
          <p:cNvGrpSpPr/>
          <p:nvPr/>
        </p:nvGrpSpPr>
        <p:grpSpPr>
          <a:xfrm>
            <a:off x="2041127" y="3179168"/>
            <a:ext cx="594968" cy="260829"/>
            <a:chOff x="1909463" y="3274561"/>
            <a:chExt cx="594968" cy="260829"/>
          </a:xfrm>
          <a:solidFill>
            <a:schemeClr val="accent1"/>
          </a:solidFill>
        </p:grpSpPr>
        <p:sp>
          <p:nvSpPr>
            <p:cNvPr id="284" name="矩形 283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8" name="群組 287"/>
          <p:cNvGrpSpPr/>
          <p:nvPr/>
        </p:nvGrpSpPr>
        <p:grpSpPr>
          <a:xfrm>
            <a:off x="1832897" y="397944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89" name="矩形 28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1" name="直線接點 29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/>
          <p:cNvGrpSpPr/>
          <p:nvPr/>
        </p:nvGrpSpPr>
        <p:grpSpPr>
          <a:xfrm>
            <a:off x="2655348" y="3978403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93" name="矩形 292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5" name="直線接點 294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群組 144"/>
          <p:cNvGrpSpPr/>
          <p:nvPr/>
        </p:nvGrpSpPr>
        <p:grpSpPr>
          <a:xfrm>
            <a:off x="463813" y="3583285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146" name="矩形 145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1231622" y="3179166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150" name="矩形 149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270" name="弧形 269"/>
          <p:cNvSpPr/>
          <p:nvPr/>
        </p:nvSpPr>
        <p:spPr>
          <a:xfrm rot="10800000" flipH="1" flipV="1">
            <a:off x="1692208" y="175483"/>
            <a:ext cx="3618377" cy="1165503"/>
          </a:xfrm>
          <a:prstGeom prst="arc">
            <a:avLst>
              <a:gd name="adj1" fmla="val 10598941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2" name="群組 271"/>
          <p:cNvGrpSpPr/>
          <p:nvPr/>
        </p:nvGrpSpPr>
        <p:grpSpPr>
          <a:xfrm>
            <a:off x="1231622" y="3578787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273" name="矩形 272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75" name="群組 274"/>
          <p:cNvGrpSpPr/>
          <p:nvPr/>
        </p:nvGrpSpPr>
        <p:grpSpPr>
          <a:xfrm>
            <a:off x="2615394" y="3179165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276" name="矩形 27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297" name="直線接點 296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/>
          <p:cNvGrpSpPr/>
          <p:nvPr/>
        </p:nvGrpSpPr>
        <p:grpSpPr>
          <a:xfrm>
            <a:off x="1231622" y="4378019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03" name="矩形 302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06" name="直線單箭頭接點 305"/>
          <p:cNvCxnSpPr>
            <a:stCxn id="157" idx="6"/>
            <a:endCxn id="158" idx="2"/>
          </p:cNvCxnSpPr>
          <p:nvPr/>
        </p:nvCxnSpPr>
        <p:spPr>
          <a:xfrm>
            <a:off x="4563129" y="996970"/>
            <a:ext cx="63637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群組 306"/>
          <p:cNvGrpSpPr/>
          <p:nvPr/>
        </p:nvGrpSpPr>
        <p:grpSpPr>
          <a:xfrm>
            <a:off x="3419872" y="4378019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08" name="矩形 307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10" name="直線接點 309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群組 311"/>
          <p:cNvGrpSpPr/>
          <p:nvPr/>
        </p:nvGrpSpPr>
        <p:grpSpPr>
          <a:xfrm>
            <a:off x="2057111" y="3979440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13" name="矩形 312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18" name="群組 317"/>
          <p:cNvGrpSpPr/>
          <p:nvPr/>
        </p:nvGrpSpPr>
        <p:grpSpPr>
          <a:xfrm>
            <a:off x="3475706" y="397944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19" name="矩形 31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1" name="直線接點 32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弧形 321"/>
          <p:cNvSpPr/>
          <p:nvPr/>
        </p:nvSpPr>
        <p:spPr>
          <a:xfrm flipH="1">
            <a:off x="3517165" y="843208"/>
            <a:ext cx="1793420" cy="742401"/>
          </a:xfrm>
          <a:prstGeom prst="arc">
            <a:avLst>
              <a:gd name="adj1" fmla="val 66722"/>
              <a:gd name="adj2" fmla="val 11131944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9" name="群組 268"/>
          <p:cNvGrpSpPr/>
          <p:nvPr/>
        </p:nvGrpSpPr>
        <p:grpSpPr>
          <a:xfrm>
            <a:off x="1238490" y="3978402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279" name="矩形 278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87" name="群組 286"/>
          <p:cNvGrpSpPr/>
          <p:nvPr/>
        </p:nvGrpSpPr>
        <p:grpSpPr>
          <a:xfrm>
            <a:off x="2063607" y="3979440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298" name="矩形 297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15" name="群組 314"/>
          <p:cNvGrpSpPr/>
          <p:nvPr/>
        </p:nvGrpSpPr>
        <p:grpSpPr>
          <a:xfrm>
            <a:off x="2648283" y="3978401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16" name="矩形 31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4" name="直線接點 323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/>
          <p:cNvGrpSpPr/>
          <p:nvPr/>
        </p:nvGrpSpPr>
        <p:grpSpPr>
          <a:xfrm>
            <a:off x="3484185" y="3978400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26" name="矩形 325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28" name="直線接點 327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弧形 332"/>
          <p:cNvSpPr/>
          <p:nvPr/>
        </p:nvSpPr>
        <p:spPr>
          <a:xfrm flipH="1" flipV="1">
            <a:off x="1670007" y="717423"/>
            <a:ext cx="5615670" cy="1161797"/>
          </a:xfrm>
          <a:prstGeom prst="arc">
            <a:avLst>
              <a:gd name="adj1" fmla="val 10598941"/>
              <a:gd name="adj2" fmla="val 219946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4" name="弧形 333"/>
          <p:cNvSpPr/>
          <p:nvPr/>
        </p:nvSpPr>
        <p:spPr>
          <a:xfrm flipH="1" flipV="1">
            <a:off x="2483768" y="476672"/>
            <a:ext cx="4706402" cy="1499014"/>
          </a:xfrm>
          <a:prstGeom prst="arc">
            <a:avLst>
              <a:gd name="adj1" fmla="val 10598941"/>
              <a:gd name="adj2" fmla="val 233609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6" name="弧形 335"/>
          <p:cNvSpPr/>
          <p:nvPr/>
        </p:nvSpPr>
        <p:spPr>
          <a:xfrm rot="10800000" flipH="1">
            <a:off x="4413875" y="175483"/>
            <a:ext cx="2754524" cy="1229906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7" name="弧形 336"/>
          <p:cNvSpPr/>
          <p:nvPr/>
        </p:nvSpPr>
        <p:spPr>
          <a:xfrm rot="10800000" flipH="1">
            <a:off x="5297408" y="238001"/>
            <a:ext cx="1797974" cy="1229906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8" name="群組 337"/>
          <p:cNvGrpSpPr/>
          <p:nvPr/>
        </p:nvGrpSpPr>
        <p:grpSpPr>
          <a:xfrm>
            <a:off x="2036240" y="5601973"/>
            <a:ext cx="594968" cy="260829"/>
            <a:chOff x="2423308" y="3953818"/>
            <a:chExt cx="594968" cy="260829"/>
          </a:xfrm>
          <a:solidFill>
            <a:schemeClr val="accent1"/>
          </a:solidFill>
        </p:grpSpPr>
        <p:sp>
          <p:nvSpPr>
            <p:cNvPr id="339" name="矩形 338"/>
            <p:cNvSpPr/>
            <p:nvPr/>
          </p:nvSpPr>
          <p:spPr>
            <a:xfrm>
              <a:off x="2423308" y="3953818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2650690" y="3953818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41" name="群組 340"/>
          <p:cNvGrpSpPr/>
          <p:nvPr/>
        </p:nvGrpSpPr>
        <p:grpSpPr>
          <a:xfrm>
            <a:off x="2861357" y="5603011"/>
            <a:ext cx="594968" cy="260829"/>
            <a:chOff x="1237931" y="3179171"/>
            <a:chExt cx="594968" cy="260829"/>
          </a:xfrm>
          <a:solidFill>
            <a:schemeClr val="accent1"/>
          </a:solidFill>
        </p:grpSpPr>
        <p:sp>
          <p:nvSpPr>
            <p:cNvPr id="342" name="矩形 341"/>
            <p:cNvSpPr/>
            <p:nvPr/>
          </p:nvSpPr>
          <p:spPr>
            <a:xfrm>
              <a:off x="1237931" y="317917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2</a:t>
              </a:r>
              <a:endParaRPr lang="zh-TW" altLang="en-US" sz="1200" b="1" dirty="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1465313" y="317917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671423" y="5601972"/>
            <a:ext cx="594968" cy="260829"/>
            <a:chOff x="3671423" y="5601972"/>
            <a:chExt cx="594968" cy="260829"/>
          </a:xfrm>
        </p:grpSpPr>
        <p:sp>
          <p:nvSpPr>
            <p:cNvPr id="345" name="矩形 344"/>
            <p:cNvSpPr/>
            <p:nvPr/>
          </p:nvSpPr>
          <p:spPr>
            <a:xfrm>
              <a:off x="3671423" y="5601972"/>
              <a:ext cx="227382" cy="2608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3898805" y="5601972"/>
              <a:ext cx="367586" cy="2608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347" name="直線接點 346"/>
          <p:cNvCxnSpPr/>
          <p:nvPr/>
        </p:nvCxnSpPr>
        <p:spPr>
          <a:xfrm>
            <a:off x="3446033" y="5732386"/>
            <a:ext cx="225390" cy="0"/>
          </a:xfrm>
          <a:prstGeom prst="line">
            <a:avLst/>
          </a:prstGeom>
          <a:solidFill>
            <a:schemeClr val="accent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群組 347"/>
          <p:cNvGrpSpPr/>
          <p:nvPr/>
        </p:nvGrpSpPr>
        <p:grpSpPr>
          <a:xfrm>
            <a:off x="4281935" y="5601971"/>
            <a:ext cx="820358" cy="260829"/>
            <a:chOff x="4483635" y="3276222"/>
            <a:chExt cx="820358" cy="260829"/>
          </a:xfrm>
          <a:solidFill>
            <a:schemeClr val="accent1"/>
          </a:solidFill>
        </p:grpSpPr>
        <p:sp>
          <p:nvSpPr>
            <p:cNvPr id="349" name="矩形 348"/>
            <p:cNvSpPr/>
            <p:nvPr/>
          </p:nvSpPr>
          <p:spPr>
            <a:xfrm>
              <a:off x="4709025" y="327622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5</a:t>
              </a:r>
              <a:endParaRPr lang="zh-TW" altLang="en-US" sz="1200" b="1" dirty="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4936407" y="327622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51" name="直線接點 350"/>
            <p:cNvCxnSpPr/>
            <p:nvPr/>
          </p:nvCxnSpPr>
          <p:spPr>
            <a:xfrm>
              <a:off x="4483635" y="3406636"/>
              <a:ext cx="225390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2" name="直線接點 351"/>
          <p:cNvCxnSpPr/>
          <p:nvPr/>
        </p:nvCxnSpPr>
        <p:spPr>
          <a:xfrm>
            <a:off x="2642499" y="5733425"/>
            <a:ext cx="208228" cy="0"/>
          </a:xfrm>
          <a:prstGeom prst="line">
            <a:avLst/>
          </a:prstGeom>
          <a:solidFill>
            <a:schemeClr val="accent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>
            <a:off x="1826590" y="5722506"/>
            <a:ext cx="208228" cy="0"/>
          </a:xfrm>
          <a:prstGeom prst="line">
            <a:avLst/>
          </a:prstGeom>
          <a:solidFill>
            <a:schemeClr val="accent1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群組 353"/>
          <p:cNvGrpSpPr/>
          <p:nvPr/>
        </p:nvGrpSpPr>
        <p:grpSpPr>
          <a:xfrm>
            <a:off x="463813" y="3979440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355" name="矩形 354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357" name="群組 356"/>
          <p:cNvGrpSpPr/>
          <p:nvPr/>
        </p:nvGrpSpPr>
        <p:grpSpPr>
          <a:xfrm>
            <a:off x="1231622" y="5573467"/>
            <a:ext cx="594968" cy="260829"/>
            <a:chOff x="592873" y="1660180"/>
            <a:chExt cx="291377" cy="228600"/>
          </a:xfrm>
          <a:solidFill>
            <a:schemeClr val="accent1"/>
          </a:solidFill>
        </p:grpSpPr>
        <p:sp>
          <p:nvSpPr>
            <p:cNvPr id="358" name="矩形 357"/>
            <p:cNvSpPr/>
            <p:nvPr/>
          </p:nvSpPr>
          <p:spPr>
            <a:xfrm>
              <a:off x="592873" y="1660180"/>
              <a:ext cx="111357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4240135" y="4378019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62" name="矩形 36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1</a:t>
              </a:r>
              <a:endParaRPr lang="zh-TW" altLang="en-US" sz="1200" b="1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64" name="直線接點 36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5" name="弧形 364"/>
          <p:cNvSpPr/>
          <p:nvPr/>
        </p:nvSpPr>
        <p:spPr>
          <a:xfrm rot="10800000" flipH="1">
            <a:off x="1619672" y="44624"/>
            <a:ext cx="2870331" cy="1522090"/>
          </a:xfrm>
          <a:prstGeom prst="arc">
            <a:avLst>
              <a:gd name="adj1" fmla="val 21503979"/>
              <a:gd name="adj2" fmla="val 10932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橢圓 270"/>
          <p:cNvSpPr/>
          <p:nvPr/>
        </p:nvSpPr>
        <p:spPr>
          <a:xfrm>
            <a:off x="4296064" y="850032"/>
            <a:ext cx="258586" cy="28803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4</a:t>
            </a:r>
            <a:endParaRPr lang="zh-TW" altLang="en-US" sz="1800" dirty="0"/>
          </a:p>
        </p:txBody>
      </p:sp>
      <p:grpSp>
        <p:nvGrpSpPr>
          <p:cNvPr id="305" name="群組 304"/>
          <p:cNvGrpSpPr/>
          <p:nvPr/>
        </p:nvGrpSpPr>
        <p:grpSpPr>
          <a:xfrm>
            <a:off x="2053315" y="3179164"/>
            <a:ext cx="594968" cy="260829"/>
            <a:chOff x="1909463" y="3274561"/>
            <a:chExt cx="594968" cy="260829"/>
          </a:xfrm>
          <a:solidFill>
            <a:schemeClr val="accent1"/>
          </a:solidFill>
        </p:grpSpPr>
        <p:sp>
          <p:nvSpPr>
            <p:cNvPr id="311" name="矩形 310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66" name="群組 365"/>
          <p:cNvGrpSpPr/>
          <p:nvPr/>
        </p:nvGrpSpPr>
        <p:grpSpPr>
          <a:xfrm>
            <a:off x="2047203" y="4378019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367" name="矩形 366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69" name="群組 368"/>
          <p:cNvGrpSpPr/>
          <p:nvPr/>
        </p:nvGrpSpPr>
        <p:grpSpPr>
          <a:xfrm>
            <a:off x="2824906" y="4378017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370" name="矩形 369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71" name="矩形 370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75" name="弧形 374"/>
          <p:cNvSpPr/>
          <p:nvPr/>
        </p:nvSpPr>
        <p:spPr>
          <a:xfrm rot="10800000" flipH="1" flipV="1">
            <a:off x="1755795" y="584240"/>
            <a:ext cx="1728390" cy="569512"/>
          </a:xfrm>
          <a:prstGeom prst="arc">
            <a:avLst>
              <a:gd name="adj1" fmla="val 11311844"/>
              <a:gd name="adj2" fmla="val 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6" name="弧形 375"/>
          <p:cNvSpPr/>
          <p:nvPr/>
        </p:nvSpPr>
        <p:spPr>
          <a:xfrm rot="10800000" flipH="1">
            <a:off x="1755795" y="175482"/>
            <a:ext cx="4452220" cy="1957374"/>
          </a:xfrm>
          <a:prstGeom prst="arc">
            <a:avLst>
              <a:gd name="adj1" fmla="val 10876077"/>
              <a:gd name="adj2" fmla="val 21567834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7" name="群組 376"/>
          <p:cNvGrpSpPr/>
          <p:nvPr/>
        </p:nvGrpSpPr>
        <p:grpSpPr>
          <a:xfrm>
            <a:off x="3412478" y="3179163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78" name="矩形 377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3</a:t>
              </a:r>
              <a:endParaRPr lang="zh-TW" altLang="en-US" sz="1200" b="1" dirty="0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80" name="直線接點 379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群組 380"/>
          <p:cNvGrpSpPr/>
          <p:nvPr/>
        </p:nvGrpSpPr>
        <p:grpSpPr>
          <a:xfrm>
            <a:off x="4198417" y="3179171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82" name="矩形 38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6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3" name="矩形 38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84" name="直線接點 38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6" name="群組 385"/>
          <p:cNvGrpSpPr/>
          <p:nvPr/>
        </p:nvGrpSpPr>
        <p:grpSpPr>
          <a:xfrm>
            <a:off x="2873673" y="3978398"/>
            <a:ext cx="594968" cy="260829"/>
            <a:chOff x="1909463" y="3274561"/>
            <a:chExt cx="594968" cy="260829"/>
          </a:xfrm>
          <a:solidFill>
            <a:schemeClr val="accent1"/>
          </a:solidFill>
        </p:grpSpPr>
        <p:sp>
          <p:nvSpPr>
            <p:cNvPr id="387" name="矩形 386"/>
            <p:cNvSpPr/>
            <p:nvPr/>
          </p:nvSpPr>
          <p:spPr>
            <a:xfrm>
              <a:off x="1909463" y="3274561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36845" y="3274561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390" name="弧形 389"/>
          <p:cNvSpPr/>
          <p:nvPr/>
        </p:nvSpPr>
        <p:spPr>
          <a:xfrm rot="10800000" flipH="1">
            <a:off x="3481114" y="416457"/>
            <a:ext cx="2778005" cy="1946304"/>
          </a:xfrm>
          <a:prstGeom prst="arc">
            <a:avLst>
              <a:gd name="adj1" fmla="val 10205208"/>
              <a:gd name="adj2" fmla="val 516133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91" name="群組 390"/>
          <p:cNvGrpSpPr/>
          <p:nvPr/>
        </p:nvGrpSpPr>
        <p:grpSpPr>
          <a:xfrm>
            <a:off x="4320627" y="3987752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92" name="矩形 39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393" name="矩形 39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94" name="直線接點 39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群組 395"/>
          <p:cNvGrpSpPr/>
          <p:nvPr/>
        </p:nvGrpSpPr>
        <p:grpSpPr>
          <a:xfrm>
            <a:off x="3671423" y="5591037"/>
            <a:ext cx="594968" cy="260829"/>
            <a:chOff x="3671423" y="5601972"/>
            <a:chExt cx="594968" cy="260829"/>
          </a:xfrm>
          <a:solidFill>
            <a:schemeClr val="accent1"/>
          </a:solidFill>
        </p:grpSpPr>
        <p:sp>
          <p:nvSpPr>
            <p:cNvPr id="397" name="矩形 396"/>
            <p:cNvSpPr/>
            <p:nvPr/>
          </p:nvSpPr>
          <p:spPr>
            <a:xfrm>
              <a:off x="3671423" y="5601972"/>
              <a:ext cx="227382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98" name="矩形 397"/>
            <p:cNvSpPr/>
            <p:nvPr/>
          </p:nvSpPr>
          <p:spPr>
            <a:xfrm>
              <a:off x="3898805" y="5601972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00" name="直線單箭頭接點 399"/>
          <p:cNvCxnSpPr>
            <a:stCxn id="160" idx="3"/>
            <a:endCxn id="159" idx="5"/>
          </p:cNvCxnSpPr>
          <p:nvPr/>
        </p:nvCxnSpPr>
        <p:spPr>
          <a:xfrm flipH="1">
            <a:off x="6315174" y="1098805"/>
            <a:ext cx="71210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1" name="群組 400"/>
          <p:cNvGrpSpPr/>
          <p:nvPr/>
        </p:nvGrpSpPr>
        <p:grpSpPr>
          <a:xfrm>
            <a:off x="5055777" y="5603174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02" name="矩形 40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6</a:t>
              </a:r>
              <a:endParaRPr lang="zh-TW" altLang="en-US" sz="1200" b="1" dirty="0"/>
            </a:p>
          </p:txBody>
        </p:sp>
        <p:sp>
          <p:nvSpPr>
            <p:cNvPr id="403" name="矩形 40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04" name="直線接點 40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群組 267"/>
          <p:cNvGrpSpPr/>
          <p:nvPr/>
        </p:nvGrpSpPr>
        <p:grpSpPr>
          <a:xfrm>
            <a:off x="463813" y="4375227"/>
            <a:ext cx="594966" cy="260829"/>
            <a:chOff x="592874" y="1660180"/>
            <a:chExt cx="291376" cy="228600"/>
          </a:xfrm>
          <a:solidFill>
            <a:schemeClr val="accent1"/>
          </a:solidFill>
        </p:grpSpPr>
        <p:sp>
          <p:nvSpPr>
            <p:cNvPr id="300" name="矩形 299"/>
            <p:cNvSpPr/>
            <p:nvPr/>
          </p:nvSpPr>
          <p:spPr>
            <a:xfrm>
              <a:off x="592874" y="1660180"/>
              <a:ext cx="111356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/>
                <a:t>4</a:t>
              </a:r>
              <a:endParaRPr lang="zh-TW" altLang="en-US" sz="1200" b="1" dirty="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04230" y="1660180"/>
              <a:ext cx="180020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/>
            </a:p>
          </p:txBody>
        </p:sp>
      </p:grpSp>
      <p:grpSp>
        <p:nvGrpSpPr>
          <p:cNvPr id="330" name="群組 329"/>
          <p:cNvGrpSpPr/>
          <p:nvPr/>
        </p:nvGrpSpPr>
        <p:grpSpPr>
          <a:xfrm>
            <a:off x="1848637" y="3578786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31" name="矩形 330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6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2" name="矩形 331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4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44" name="直線接點 34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0" name="群組 409"/>
          <p:cNvGrpSpPr/>
          <p:nvPr/>
        </p:nvGrpSpPr>
        <p:grpSpPr>
          <a:xfrm>
            <a:off x="2647117" y="5990150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11" name="矩形 410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6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2" name="矩形 411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13" name="直線接點 412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弧形接點 9"/>
          <p:cNvCxnSpPr>
            <a:stCxn id="155" idx="5"/>
            <a:endCxn id="159" idx="3"/>
          </p:cNvCxnSpPr>
          <p:nvPr/>
        </p:nvCxnSpPr>
        <p:spPr>
          <a:xfrm rot="16200000" flipH="1">
            <a:off x="4433836" y="-599685"/>
            <a:ext cx="12700" cy="3396980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弧形接點 12"/>
          <p:cNvCxnSpPr>
            <a:stCxn id="156" idx="5"/>
            <a:endCxn id="159" idx="3"/>
          </p:cNvCxnSpPr>
          <p:nvPr/>
        </p:nvCxnSpPr>
        <p:spPr>
          <a:xfrm rot="16200000" flipH="1">
            <a:off x="4881314" y="-152207"/>
            <a:ext cx="12700" cy="2502023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162" idx="1"/>
            <a:endCxn id="159" idx="7"/>
          </p:cNvCxnSpPr>
          <p:nvPr/>
        </p:nvCxnSpPr>
        <p:spPr>
          <a:xfrm rot="16200000" flipV="1">
            <a:off x="7118706" y="91603"/>
            <a:ext cx="12700" cy="1607063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群組 300"/>
          <p:cNvGrpSpPr/>
          <p:nvPr/>
        </p:nvGrpSpPr>
        <p:grpSpPr>
          <a:xfrm>
            <a:off x="5004967" y="3169281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35" name="矩形 334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73" name="直線接點 372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5" name="群組 384"/>
          <p:cNvGrpSpPr/>
          <p:nvPr/>
        </p:nvGrpSpPr>
        <p:grpSpPr>
          <a:xfrm>
            <a:off x="5821441" y="3159399"/>
            <a:ext cx="804618" cy="260829"/>
            <a:chOff x="1978990" y="5754373"/>
            <a:chExt cx="804618" cy="260829"/>
          </a:xfrm>
          <a:solidFill>
            <a:srgbClr val="FF0000"/>
          </a:solidFill>
        </p:grpSpPr>
        <p:sp>
          <p:nvSpPr>
            <p:cNvPr id="389" name="矩形 388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5" name="矩形 394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399" name="直線接點 398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6" name="群組 405"/>
          <p:cNvGrpSpPr/>
          <p:nvPr/>
        </p:nvGrpSpPr>
        <p:grpSpPr>
          <a:xfrm>
            <a:off x="2653603" y="3573403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07" name="矩形 406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8" name="矩形 407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09" name="直線接點 408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4" name="群組 413"/>
          <p:cNvGrpSpPr/>
          <p:nvPr/>
        </p:nvGrpSpPr>
        <p:grpSpPr>
          <a:xfrm>
            <a:off x="3446033" y="3583285"/>
            <a:ext cx="804618" cy="260829"/>
            <a:chOff x="1978990" y="5754373"/>
            <a:chExt cx="804618" cy="260829"/>
          </a:xfrm>
          <a:solidFill>
            <a:srgbClr val="FF0000"/>
          </a:solidFill>
        </p:grpSpPr>
        <p:sp>
          <p:nvSpPr>
            <p:cNvPr id="415" name="矩形 414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6" name="矩形 415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17" name="直線接點 416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8" name="群組 417"/>
          <p:cNvGrpSpPr/>
          <p:nvPr/>
        </p:nvGrpSpPr>
        <p:grpSpPr>
          <a:xfrm>
            <a:off x="5125245" y="402408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19" name="矩形 418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0" name="矩形 419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21" name="直線接點 420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2" name="群組 421"/>
          <p:cNvGrpSpPr/>
          <p:nvPr/>
        </p:nvGrpSpPr>
        <p:grpSpPr>
          <a:xfrm>
            <a:off x="5930710" y="4014206"/>
            <a:ext cx="804618" cy="260829"/>
            <a:chOff x="1978990" y="5754373"/>
            <a:chExt cx="804618" cy="260829"/>
          </a:xfrm>
          <a:solidFill>
            <a:srgbClr val="FF0000"/>
          </a:solidFill>
        </p:grpSpPr>
        <p:sp>
          <p:nvSpPr>
            <p:cNvPr id="423" name="矩形 422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4" name="矩形 423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6" name="群組 425"/>
          <p:cNvGrpSpPr/>
          <p:nvPr/>
        </p:nvGrpSpPr>
        <p:grpSpPr>
          <a:xfrm>
            <a:off x="1818448" y="4787315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27" name="矩形 426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8" name="矩形 427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29" name="直線接點 428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0" name="群組 429"/>
          <p:cNvGrpSpPr/>
          <p:nvPr/>
        </p:nvGrpSpPr>
        <p:grpSpPr>
          <a:xfrm>
            <a:off x="2633498" y="4787458"/>
            <a:ext cx="804618" cy="260829"/>
            <a:chOff x="1978990" y="5754373"/>
            <a:chExt cx="804618" cy="260829"/>
          </a:xfrm>
          <a:solidFill>
            <a:srgbClr val="FF0000"/>
          </a:solidFill>
        </p:grpSpPr>
        <p:sp>
          <p:nvSpPr>
            <p:cNvPr id="431" name="矩形 430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2" name="矩形 431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33" name="直線接點 432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4" name="群組 433"/>
          <p:cNvGrpSpPr/>
          <p:nvPr/>
        </p:nvGrpSpPr>
        <p:grpSpPr>
          <a:xfrm>
            <a:off x="5866610" y="5603174"/>
            <a:ext cx="804618" cy="260829"/>
            <a:chOff x="1978990" y="5754373"/>
            <a:chExt cx="804618" cy="260829"/>
          </a:xfrm>
          <a:solidFill>
            <a:srgbClr val="FF0000"/>
          </a:solidFill>
        </p:grpSpPr>
        <p:sp>
          <p:nvSpPr>
            <p:cNvPr id="435" name="矩形 434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6" name="矩形 435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37" name="直線接點 436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8" name="群組 437"/>
          <p:cNvGrpSpPr/>
          <p:nvPr/>
        </p:nvGrpSpPr>
        <p:grpSpPr>
          <a:xfrm>
            <a:off x="5039689" y="4378162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39" name="矩形 438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0" name="矩形 439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41" name="直線接點 440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42" name="群組 441"/>
          <p:cNvGrpSpPr/>
          <p:nvPr/>
        </p:nvGrpSpPr>
        <p:grpSpPr>
          <a:xfrm>
            <a:off x="5832102" y="4379529"/>
            <a:ext cx="804618" cy="260829"/>
            <a:chOff x="1978990" y="5754373"/>
            <a:chExt cx="804618" cy="260829"/>
          </a:xfrm>
          <a:solidFill>
            <a:srgbClr val="FF0000"/>
          </a:solidFill>
        </p:grpSpPr>
        <p:sp>
          <p:nvSpPr>
            <p:cNvPr id="443" name="矩形 442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4" name="矩形 443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45" name="直線接點 444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" name="弧形接點 5"/>
          <p:cNvCxnSpPr>
            <a:stCxn id="154" idx="5"/>
            <a:endCxn id="160" idx="3"/>
          </p:cNvCxnSpPr>
          <p:nvPr/>
        </p:nvCxnSpPr>
        <p:spPr>
          <a:xfrm rot="16200000" flipH="1">
            <a:off x="4433836" y="-1494642"/>
            <a:ext cx="12700" cy="5186894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154" idx="3"/>
            <a:endCxn id="162" idx="3"/>
          </p:cNvCxnSpPr>
          <p:nvPr/>
        </p:nvCxnSpPr>
        <p:spPr>
          <a:xfrm rot="16200000" flipH="1">
            <a:off x="4789889" y="-2033543"/>
            <a:ext cx="12700" cy="6264696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弧形接點 17"/>
          <p:cNvCxnSpPr>
            <a:stCxn id="155" idx="7"/>
            <a:endCxn id="160" idx="0"/>
          </p:cNvCxnSpPr>
          <p:nvPr/>
        </p:nvCxnSpPr>
        <p:spPr>
          <a:xfrm rot="5400000" flipH="1" flipV="1">
            <a:off x="4905936" y="-1317635"/>
            <a:ext cx="42181" cy="4383361"/>
          </a:xfrm>
          <a:prstGeom prst="curvedConnector3">
            <a:avLst>
              <a:gd name="adj1" fmla="val 641950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弧形接點 445"/>
          <p:cNvCxnSpPr>
            <a:endCxn id="162" idx="0"/>
          </p:cNvCxnSpPr>
          <p:nvPr/>
        </p:nvCxnSpPr>
        <p:spPr>
          <a:xfrm flipV="1">
            <a:off x="2689633" y="852954"/>
            <a:ext cx="5324028" cy="19656"/>
          </a:xfrm>
          <a:prstGeom prst="curvedConnector4">
            <a:avLst>
              <a:gd name="adj1" fmla="val 48786"/>
              <a:gd name="adj2" fmla="val 1263004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弧形接點 22"/>
          <p:cNvCxnSpPr>
            <a:stCxn id="156" idx="4"/>
            <a:endCxn id="160" idx="4"/>
          </p:cNvCxnSpPr>
          <p:nvPr/>
        </p:nvCxnSpPr>
        <p:spPr>
          <a:xfrm rot="16200000" flipH="1">
            <a:off x="5328793" y="-648928"/>
            <a:ext cx="12700" cy="3579828"/>
          </a:xfrm>
          <a:prstGeom prst="curvedConnector3">
            <a:avLst>
              <a:gd name="adj1" fmla="val 3894543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156" idx="3"/>
            <a:endCxn id="162" idx="4"/>
          </p:cNvCxnSpPr>
          <p:nvPr/>
        </p:nvCxnSpPr>
        <p:spPr>
          <a:xfrm rot="16200000" flipH="1">
            <a:off x="5709468" y="-1163208"/>
            <a:ext cx="42181" cy="4566206"/>
          </a:xfrm>
          <a:prstGeom prst="curvedConnector3">
            <a:avLst>
              <a:gd name="adj1" fmla="val 2632389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271" idx="4"/>
            <a:endCxn id="160" idx="3"/>
          </p:cNvCxnSpPr>
          <p:nvPr/>
        </p:nvCxnSpPr>
        <p:spPr>
          <a:xfrm rot="5400000" flipH="1" flipV="1">
            <a:off x="5706690" y="-182528"/>
            <a:ext cx="39259" cy="2601926"/>
          </a:xfrm>
          <a:prstGeom prst="curvedConnector3">
            <a:avLst>
              <a:gd name="adj1" fmla="val -949693"/>
            </a:avLst>
          </a:prstGeom>
          <a:ln w="127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弧形接點 37"/>
          <p:cNvCxnSpPr>
            <a:stCxn id="271" idx="7"/>
            <a:endCxn id="162" idx="7"/>
          </p:cNvCxnSpPr>
          <p:nvPr/>
        </p:nvCxnSpPr>
        <p:spPr>
          <a:xfrm rot="16200000" flipH="1">
            <a:off x="6309472" y="-900478"/>
            <a:ext cx="2922" cy="3588304"/>
          </a:xfrm>
          <a:prstGeom prst="curvedConnector3">
            <a:avLst>
              <a:gd name="adj1" fmla="val -18086071"/>
            </a:avLst>
          </a:prstGeom>
          <a:ln w="1270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弧形接點 41"/>
          <p:cNvCxnSpPr>
            <a:stCxn id="158" idx="7"/>
            <a:endCxn id="160" idx="1"/>
          </p:cNvCxnSpPr>
          <p:nvPr/>
        </p:nvCxnSpPr>
        <p:spPr>
          <a:xfrm rot="5400000" flipH="1" flipV="1">
            <a:off x="6223750" y="91602"/>
            <a:ext cx="12700" cy="1607066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弧形接點 44"/>
          <p:cNvCxnSpPr>
            <a:stCxn id="158" idx="5"/>
            <a:endCxn id="171" idx="0"/>
          </p:cNvCxnSpPr>
          <p:nvPr/>
        </p:nvCxnSpPr>
        <p:spPr>
          <a:xfrm rot="5400000" flipH="1" flipV="1">
            <a:off x="6723710" y="-205238"/>
            <a:ext cx="549" cy="2607537"/>
          </a:xfrm>
          <a:prstGeom prst="curvedConnector5">
            <a:avLst>
              <a:gd name="adj1" fmla="val -173371038"/>
              <a:gd name="adj2" fmla="val 109003"/>
              <a:gd name="adj3" fmla="val 41739344"/>
            </a:avLst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60" idx="7"/>
            <a:endCxn id="162" idx="1"/>
          </p:cNvCxnSpPr>
          <p:nvPr/>
        </p:nvCxnSpPr>
        <p:spPr>
          <a:xfrm>
            <a:off x="7210131" y="895135"/>
            <a:ext cx="712106" cy="0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群組 359"/>
          <p:cNvGrpSpPr/>
          <p:nvPr/>
        </p:nvGrpSpPr>
        <p:grpSpPr>
          <a:xfrm>
            <a:off x="4250651" y="3583285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361" name="矩形 360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4" name="矩形 373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05" name="直線接點 404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47" name="群組 446"/>
          <p:cNvGrpSpPr/>
          <p:nvPr/>
        </p:nvGrpSpPr>
        <p:grpSpPr>
          <a:xfrm>
            <a:off x="5044753" y="3578785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48" name="矩形 447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9" name="矩形 448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50" name="直線接點 449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1" name="群組 450"/>
          <p:cNvGrpSpPr/>
          <p:nvPr/>
        </p:nvGrpSpPr>
        <p:grpSpPr>
          <a:xfrm>
            <a:off x="5849371" y="3568904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52" name="矩形 45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3" name="矩形 45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20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54" name="直線接點 45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5" name="群組 454"/>
          <p:cNvGrpSpPr/>
          <p:nvPr/>
        </p:nvGrpSpPr>
        <p:grpSpPr>
          <a:xfrm>
            <a:off x="3455662" y="478745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56" name="矩形 455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7" name="矩形 456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58" name="直線接點 457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9" name="群組 458"/>
          <p:cNvGrpSpPr/>
          <p:nvPr/>
        </p:nvGrpSpPr>
        <p:grpSpPr>
          <a:xfrm>
            <a:off x="4266391" y="4809443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60" name="矩形 459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1" name="矩形 460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62" name="直線接點 461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3" name="群組 462"/>
          <p:cNvGrpSpPr/>
          <p:nvPr/>
        </p:nvGrpSpPr>
        <p:grpSpPr>
          <a:xfrm>
            <a:off x="5071009" y="4817623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64" name="矩形 463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5" name="矩形 464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66" name="直線接點 465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7" name="群組 466"/>
          <p:cNvGrpSpPr/>
          <p:nvPr/>
        </p:nvGrpSpPr>
        <p:grpSpPr>
          <a:xfrm>
            <a:off x="5877510" y="4820333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68" name="矩形 467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9" name="矩形 468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70" name="直線接點 469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71" name="群組 470"/>
          <p:cNvGrpSpPr/>
          <p:nvPr/>
        </p:nvGrpSpPr>
        <p:grpSpPr>
          <a:xfrm>
            <a:off x="2635460" y="522145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72" name="矩形 47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3" name="矩形 47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74" name="直線接點 47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75" name="群組 474"/>
          <p:cNvGrpSpPr/>
          <p:nvPr/>
        </p:nvGrpSpPr>
        <p:grpSpPr>
          <a:xfrm>
            <a:off x="3434808" y="522145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76" name="矩形 475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7" name="矩形 476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78" name="直線接點 477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79" name="群組 478"/>
          <p:cNvGrpSpPr/>
          <p:nvPr/>
        </p:nvGrpSpPr>
        <p:grpSpPr>
          <a:xfrm>
            <a:off x="4250651" y="522145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80" name="矩形 479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1" name="矩形 480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9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82" name="直線接點 481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3" name="群組 482"/>
          <p:cNvGrpSpPr/>
          <p:nvPr/>
        </p:nvGrpSpPr>
        <p:grpSpPr>
          <a:xfrm>
            <a:off x="5061992" y="523770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84" name="矩形 483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5" name="矩形 484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16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86" name="直線接點 485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7" name="群組 486"/>
          <p:cNvGrpSpPr/>
          <p:nvPr/>
        </p:nvGrpSpPr>
        <p:grpSpPr>
          <a:xfrm>
            <a:off x="5869728" y="523770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88" name="矩形 487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5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9" name="矩形 488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10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90" name="直線接點 489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91" name="群組 490"/>
          <p:cNvGrpSpPr/>
          <p:nvPr/>
        </p:nvGrpSpPr>
        <p:grpSpPr>
          <a:xfrm>
            <a:off x="3451783" y="5990150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92" name="矩形 491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3" name="矩形 492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13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94" name="直線接點 493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95" name="群組 494"/>
          <p:cNvGrpSpPr/>
          <p:nvPr/>
        </p:nvGrpSpPr>
        <p:grpSpPr>
          <a:xfrm>
            <a:off x="4267096" y="5990150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496" name="矩形 495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7" name="矩形 496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17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498" name="直線接點 497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99" name="群組 498"/>
          <p:cNvGrpSpPr/>
          <p:nvPr/>
        </p:nvGrpSpPr>
        <p:grpSpPr>
          <a:xfrm>
            <a:off x="5065110" y="5989958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500" name="矩形 499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1" name="矩形 500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8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502" name="直線接點 501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3" name="群組 502"/>
          <p:cNvGrpSpPr/>
          <p:nvPr/>
        </p:nvGrpSpPr>
        <p:grpSpPr>
          <a:xfrm>
            <a:off x="5875627" y="5990150"/>
            <a:ext cx="804618" cy="260829"/>
            <a:chOff x="1978990" y="5754373"/>
            <a:chExt cx="804618" cy="260829"/>
          </a:xfrm>
          <a:solidFill>
            <a:schemeClr val="accent1"/>
          </a:solidFill>
        </p:grpSpPr>
        <p:sp>
          <p:nvSpPr>
            <p:cNvPr id="504" name="矩形 503"/>
            <p:cNvSpPr/>
            <p:nvPr/>
          </p:nvSpPr>
          <p:spPr>
            <a:xfrm>
              <a:off x="2188640" y="5754373"/>
              <a:ext cx="227381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5" name="矩形 504"/>
            <p:cNvSpPr/>
            <p:nvPr/>
          </p:nvSpPr>
          <p:spPr>
            <a:xfrm>
              <a:off x="2416022" y="5754373"/>
              <a:ext cx="367586" cy="2608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accent4">
                      <a:lumMod val="10000"/>
                    </a:schemeClr>
                  </a:solidFill>
                </a:rPr>
                <a:t>15</a:t>
              </a:r>
              <a:endParaRPr lang="zh-TW" altLang="en-US" sz="1200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cxnSp>
          <p:nvCxnSpPr>
            <p:cNvPr id="506" name="直線接點 505"/>
            <p:cNvCxnSpPr/>
            <p:nvPr/>
          </p:nvCxnSpPr>
          <p:spPr>
            <a:xfrm>
              <a:off x="1978990" y="5874906"/>
              <a:ext cx="208228" cy="0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直線單箭頭接點 7"/>
          <p:cNvCxnSpPr>
            <a:stCxn id="155" idx="1"/>
            <a:endCxn id="154" idx="7"/>
          </p:cNvCxnSpPr>
          <p:nvPr/>
        </p:nvCxnSpPr>
        <p:spPr>
          <a:xfrm flipH="1">
            <a:off x="1840389" y="895135"/>
            <a:ext cx="71210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55" idx="6"/>
            <a:endCxn id="156" idx="3"/>
          </p:cNvCxnSpPr>
          <p:nvPr/>
        </p:nvCxnSpPr>
        <p:spPr>
          <a:xfrm>
            <a:off x="2773215" y="996970"/>
            <a:ext cx="674240" cy="10183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弧形接點 19"/>
          <p:cNvCxnSpPr>
            <a:stCxn id="155" idx="4"/>
            <a:endCxn id="172" idx="0"/>
          </p:cNvCxnSpPr>
          <p:nvPr/>
        </p:nvCxnSpPr>
        <p:spPr>
          <a:xfrm rot="5400000" flipH="1" flipV="1">
            <a:off x="3538325" y="244094"/>
            <a:ext cx="2489" cy="1791296"/>
          </a:xfrm>
          <a:prstGeom prst="curvedConnector5">
            <a:avLst>
              <a:gd name="adj1" fmla="val -36236722"/>
              <a:gd name="adj2" fmla="val 93939"/>
              <a:gd name="adj3" fmla="val -28121254"/>
            </a:avLst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弧形接點 26"/>
          <p:cNvCxnSpPr>
            <a:stCxn id="158" idx="3"/>
            <a:endCxn id="154" idx="5"/>
          </p:cNvCxnSpPr>
          <p:nvPr/>
        </p:nvCxnSpPr>
        <p:spPr>
          <a:xfrm rot="5400000">
            <a:off x="3538879" y="-599685"/>
            <a:ext cx="12700" cy="3396980"/>
          </a:xfrm>
          <a:prstGeom prst="curvedConnector3">
            <a:avLst>
              <a:gd name="adj1" fmla="val 8612134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弧形接點 30"/>
          <p:cNvCxnSpPr>
            <a:stCxn id="158" idx="1"/>
            <a:endCxn id="155" idx="7"/>
          </p:cNvCxnSpPr>
          <p:nvPr/>
        </p:nvCxnSpPr>
        <p:spPr>
          <a:xfrm rot="16200000" flipV="1">
            <a:off x="3986358" y="-355877"/>
            <a:ext cx="12700" cy="2502023"/>
          </a:xfrm>
          <a:prstGeom prst="curvedConnector3">
            <a:avLst>
              <a:gd name="adj1" fmla="val 2132134"/>
            </a:avLst>
          </a:prstGeom>
          <a:ln w="127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弧形接點 32"/>
          <p:cNvCxnSpPr>
            <a:stCxn id="158" idx="2"/>
            <a:endCxn id="156" idx="4"/>
          </p:cNvCxnSpPr>
          <p:nvPr/>
        </p:nvCxnSpPr>
        <p:spPr>
          <a:xfrm rot="10800000" flipV="1">
            <a:off x="3538880" y="996970"/>
            <a:ext cx="1660621" cy="144016"/>
          </a:xfrm>
          <a:prstGeom prst="curvedConnector4">
            <a:avLst>
              <a:gd name="adj1" fmla="val 46107"/>
              <a:gd name="adj2" fmla="val 258732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58" idx="3"/>
            <a:endCxn id="271" idx="6"/>
          </p:cNvCxnSpPr>
          <p:nvPr/>
        </p:nvCxnSpPr>
        <p:spPr>
          <a:xfrm flipH="1" flipV="1">
            <a:off x="4554650" y="994048"/>
            <a:ext cx="682719" cy="10475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弧形接點 39"/>
          <p:cNvCxnSpPr>
            <a:stCxn id="159" idx="1"/>
            <a:endCxn id="154" idx="2"/>
          </p:cNvCxnSpPr>
          <p:nvPr/>
        </p:nvCxnSpPr>
        <p:spPr>
          <a:xfrm rot="16200000" flipH="1" flipV="1">
            <a:off x="3825081" y="-1310275"/>
            <a:ext cx="101835" cy="4512654"/>
          </a:xfrm>
          <a:prstGeom prst="curvedConnector4">
            <a:avLst>
              <a:gd name="adj1" fmla="val -265902"/>
              <a:gd name="adj2" fmla="val 105066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弧形接點 42"/>
          <p:cNvCxnSpPr>
            <a:stCxn id="159" idx="0"/>
            <a:endCxn id="155" idx="0"/>
          </p:cNvCxnSpPr>
          <p:nvPr/>
        </p:nvCxnSpPr>
        <p:spPr>
          <a:xfrm rot="16200000" flipV="1">
            <a:off x="4433836" y="-936960"/>
            <a:ext cx="12700" cy="3579828"/>
          </a:xfrm>
          <a:prstGeom prst="curvedConnector3">
            <a:avLst>
              <a:gd name="adj1" fmla="val 5661819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弧形接點 46"/>
          <p:cNvCxnSpPr>
            <a:stCxn id="159" idx="5"/>
            <a:endCxn id="173" idx="0"/>
          </p:cNvCxnSpPr>
          <p:nvPr/>
        </p:nvCxnSpPr>
        <p:spPr>
          <a:xfrm rot="5400000">
            <a:off x="4905363" y="-271314"/>
            <a:ext cx="39692" cy="2779931"/>
          </a:xfrm>
          <a:prstGeom prst="curvedConnector5">
            <a:avLst>
              <a:gd name="adj1" fmla="val 2586471"/>
              <a:gd name="adj2" fmla="val 53605"/>
              <a:gd name="adj3" fmla="val 2707415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弧形接點 52"/>
          <p:cNvCxnSpPr>
            <a:stCxn id="159" idx="2"/>
            <a:endCxn id="271" idx="5"/>
          </p:cNvCxnSpPr>
          <p:nvPr/>
        </p:nvCxnSpPr>
        <p:spPr>
          <a:xfrm rot="10800000" flipV="1">
            <a:off x="4516781" y="996969"/>
            <a:ext cx="1577676" cy="98913"/>
          </a:xfrm>
          <a:prstGeom prst="curvedConnector4">
            <a:avLst>
              <a:gd name="adj1" fmla="val 48800"/>
              <a:gd name="adj2" fmla="val 376711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59" idx="1"/>
            <a:endCxn id="158" idx="7"/>
          </p:cNvCxnSpPr>
          <p:nvPr/>
        </p:nvCxnSpPr>
        <p:spPr>
          <a:xfrm flipH="1">
            <a:off x="5420217" y="895135"/>
            <a:ext cx="71210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弧形接點 56"/>
          <p:cNvCxnSpPr>
            <a:stCxn id="162" idx="6"/>
            <a:endCxn id="154" idx="3"/>
          </p:cNvCxnSpPr>
          <p:nvPr/>
        </p:nvCxnSpPr>
        <p:spPr>
          <a:xfrm flipH="1">
            <a:off x="1657541" y="996970"/>
            <a:ext cx="6485413" cy="101835"/>
          </a:xfrm>
          <a:prstGeom prst="curvedConnector4">
            <a:avLst>
              <a:gd name="adj1" fmla="val -3781"/>
              <a:gd name="adj2" fmla="val 1467898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弧形接點 61"/>
          <p:cNvCxnSpPr>
            <a:stCxn id="162" idx="1"/>
            <a:endCxn id="163" idx="0"/>
          </p:cNvCxnSpPr>
          <p:nvPr/>
        </p:nvCxnSpPr>
        <p:spPr>
          <a:xfrm rot="16200000" flipV="1">
            <a:off x="5276453" y="-1750649"/>
            <a:ext cx="24603" cy="5266966"/>
          </a:xfrm>
          <a:prstGeom prst="curvedConnector5">
            <a:avLst>
              <a:gd name="adj1" fmla="val 2652319"/>
              <a:gd name="adj2" fmla="val 25152"/>
              <a:gd name="adj3" fmla="val 3292915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弧形接點 508"/>
          <p:cNvCxnSpPr>
            <a:stCxn id="162" idx="2"/>
            <a:endCxn id="156" idx="7"/>
          </p:cNvCxnSpPr>
          <p:nvPr/>
        </p:nvCxnSpPr>
        <p:spPr>
          <a:xfrm rot="10800000">
            <a:off x="3630304" y="895136"/>
            <a:ext cx="4254065" cy="101835"/>
          </a:xfrm>
          <a:prstGeom prst="curvedConnector4">
            <a:avLst>
              <a:gd name="adj1" fmla="val 19853"/>
              <a:gd name="adj2" fmla="val 748954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弧形接點 65"/>
          <p:cNvCxnSpPr>
            <a:stCxn id="162" idx="2"/>
            <a:endCxn id="271" idx="4"/>
          </p:cNvCxnSpPr>
          <p:nvPr/>
        </p:nvCxnSpPr>
        <p:spPr>
          <a:xfrm rot="10800000" flipV="1">
            <a:off x="4425358" y="996970"/>
            <a:ext cx="3459011" cy="141094"/>
          </a:xfrm>
          <a:prstGeom prst="curvedConnector4">
            <a:avLst>
              <a:gd name="adj1" fmla="val 23858"/>
              <a:gd name="adj2" fmla="val 1088919"/>
            </a:avLst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439805" y="2132856"/>
            <a:ext cx="2768707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80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r>
              <a:rPr lang="en-US" altLang="zh-TW" dirty="0"/>
              <a:t># triple comparisons = 42</a:t>
            </a:r>
          </a:p>
          <a:p>
            <a:r>
              <a:rPr lang="en-US" altLang="zh-TW" dirty="0"/>
              <a:t># fill-ins = 0</a:t>
            </a:r>
          </a:p>
        </p:txBody>
      </p:sp>
      <p:sp>
        <p:nvSpPr>
          <p:cNvPr id="507" name="文字方塊 506"/>
          <p:cNvSpPr txBox="1"/>
          <p:nvPr/>
        </p:nvSpPr>
        <p:spPr>
          <a:xfrm>
            <a:off x="113453" y="141910"/>
            <a:ext cx="1075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Case2</a:t>
            </a:r>
          </a:p>
          <a:p>
            <a:pPr algn="ctr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k=8</a:t>
            </a:r>
            <a:endParaRPr lang="zh-TW" altLang="en-US" sz="24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58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71475" y="582749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2913"/>
              </p:ext>
            </p:extLst>
          </p:nvPr>
        </p:nvGraphicFramePr>
        <p:xfrm>
          <a:off x="1034604" y="214700"/>
          <a:ext cx="326856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75610"/>
              </p:ext>
            </p:extLst>
          </p:nvPr>
        </p:nvGraphicFramePr>
        <p:xfrm>
          <a:off x="424091" y="3475474"/>
          <a:ext cx="326856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141380" y="3094700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31653" y="3094700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8625" y="582749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K=2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108626" y="2292423"/>
            <a:ext cx="1715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82775" y="266375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4780"/>
              </p:ext>
            </p:extLst>
          </p:nvPr>
        </p:nvGraphicFramePr>
        <p:xfrm>
          <a:off x="4382775" y="3476016"/>
          <a:ext cx="3474304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4575001" y="1142603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3,4)=min{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,6+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108626" y="2663751"/>
            <a:ext cx="175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t.c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84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82775" y="2340187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75001" y="597111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,4)=min{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,4+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75001" y="869857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,5)=min{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85614" y="14460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</p:txBody>
      </p:sp>
    </p:spTree>
    <p:extLst>
      <p:ext uri="{BB962C8B-B14F-4D97-AF65-F5344CB8AC3E}">
        <p14:creationId xmlns:p14="http://schemas.microsoft.com/office/powerpoint/2010/main" val="3127430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Markowitz rule (static)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Minimize fill-in by Markowitz’s rule</a:t>
            </a:r>
          </a:p>
          <a:p>
            <a:pPr lvl="1"/>
            <a:r>
              <a:rPr lang="en-US" altLang="zh-TW" dirty="0"/>
              <a:t>Pre-sorted by</a:t>
            </a:r>
          </a:p>
          <a:p>
            <a:pPr marL="457200" lvl="1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           </a:t>
            </a:r>
            <a:r>
              <a:rPr lang="en-US" altLang="zh-TW" b="1" dirty="0" err="1">
                <a:solidFill>
                  <a:srgbClr val="FF0000"/>
                </a:solidFill>
              </a:rPr>
              <a:t>in_degree</a:t>
            </a:r>
            <a:r>
              <a:rPr lang="en-US" altLang="zh-TW" b="1" dirty="0">
                <a:solidFill>
                  <a:srgbClr val="FF0000"/>
                </a:solidFill>
              </a:rPr>
              <a:t> * </a:t>
            </a:r>
            <a:r>
              <a:rPr lang="en-US" altLang="zh-TW" b="1" dirty="0" err="1">
                <a:solidFill>
                  <a:srgbClr val="FF0000"/>
                </a:solidFill>
              </a:rPr>
              <a:t>out_degree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Good tie-breaking strategy is required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500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Case1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342716" y="1159852"/>
            <a:ext cx="6523282" cy="2129844"/>
            <a:chOff x="1115616" y="2736694"/>
            <a:chExt cx="6523282" cy="2129844"/>
          </a:xfrm>
        </p:grpSpPr>
        <p:sp>
          <p:nvSpPr>
            <p:cNvPr id="2" name="橢圓 1"/>
            <p:cNvSpPr/>
            <p:nvPr/>
          </p:nvSpPr>
          <p:spPr>
            <a:xfrm>
              <a:off x="1115616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1</a:t>
              </a:r>
              <a:endParaRPr lang="zh-TW" altLang="en-US" sz="1800" dirty="0"/>
            </a:p>
          </p:txBody>
        </p:sp>
        <p:sp>
          <p:nvSpPr>
            <p:cNvPr id="44" name="橢圓 43"/>
            <p:cNvSpPr/>
            <p:nvPr/>
          </p:nvSpPr>
          <p:spPr>
            <a:xfrm>
              <a:off x="2010573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2</a:t>
              </a:r>
              <a:endParaRPr lang="zh-TW" altLang="en-US" sz="1800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2905530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3</a:t>
              </a:r>
              <a:endParaRPr lang="zh-TW" altLang="en-US" sz="1800" dirty="0"/>
            </a:p>
          </p:txBody>
        </p:sp>
        <p:sp>
          <p:nvSpPr>
            <p:cNvPr id="46" name="橢圓 45"/>
            <p:cNvSpPr/>
            <p:nvPr/>
          </p:nvSpPr>
          <p:spPr>
            <a:xfrm>
              <a:off x="3800487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4</a:t>
              </a:r>
              <a:endParaRPr lang="zh-TW" altLang="en-US" sz="1800" dirty="0"/>
            </a:p>
          </p:txBody>
        </p:sp>
        <p:sp>
          <p:nvSpPr>
            <p:cNvPr id="47" name="橢圓 46"/>
            <p:cNvSpPr/>
            <p:nvPr/>
          </p:nvSpPr>
          <p:spPr>
            <a:xfrm>
              <a:off x="4695444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5</a:t>
              </a:r>
              <a:endParaRPr lang="zh-TW" altLang="en-US" sz="1800" dirty="0"/>
            </a:p>
          </p:txBody>
        </p:sp>
        <p:sp>
          <p:nvSpPr>
            <p:cNvPr id="48" name="橢圓 47"/>
            <p:cNvSpPr/>
            <p:nvPr/>
          </p:nvSpPr>
          <p:spPr>
            <a:xfrm>
              <a:off x="5590401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6</a:t>
              </a:r>
              <a:endParaRPr lang="zh-TW" altLang="en-US" sz="1800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6485358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7</a:t>
              </a:r>
              <a:endParaRPr lang="zh-TW" altLang="en-US" sz="1800" dirty="0"/>
            </a:p>
          </p:txBody>
        </p:sp>
        <p:cxnSp>
          <p:nvCxnSpPr>
            <p:cNvPr id="4" name="直線單箭頭接點 3"/>
            <p:cNvCxnSpPr>
              <a:stCxn id="2" idx="6"/>
              <a:endCxn id="44" idx="2"/>
            </p:cNvCxnSpPr>
            <p:nvPr/>
          </p:nvCxnSpPr>
          <p:spPr>
            <a:xfrm>
              <a:off x="1374202" y="3789040"/>
              <a:ext cx="63637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>
              <a:off x="2185658" y="3306688"/>
              <a:ext cx="1767061" cy="62636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7380312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8</a:t>
              </a:r>
              <a:endParaRPr lang="zh-TW" altLang="en-US" sz="1800" dirty="0"/>
            </a:p>
          </p:txBody>
        </p:sp>
        <p:sp>
          <p:nvSpPr>
            <p:cNvPr id="133" name="弧形 132"/>
            <p:cNvSpPr/>
            <p:nvPr/>
          </p:nvSpPr>
          <p:spPr>
            <a:xfrm>
              <a:off x="3046249" y="3306688"/>
              <a:ext cx="1767061" cy="62636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弧形 133"/>
            <p:cNvSpPr/>
            <p:nvPr/>
          </p:nvSpPr>
          <p:spPr>
            <a:xfrm flipH="1" flipV="1">
              <a:off x="1267762" y="3619872"/>
              <a:ext cx="1767061" cy="62636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弧形 135"/>
            <p:cNvSpPr/>
            <p:nvPr/>
          </p:nvSpPr>
          <p:spPr>
            <a:xfrm flipH="1" flipV="1">
              <a:off x="5762470" y="3645024"/>
              <a:ext cx="1767061" cy="62636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7" name="直線單箭頭接點 136"/>
            <p:cNvCxnSpPr>
              <a:stCxn id="46" idx="6"/>
              <a:endCxn id="47" idx="2"/>
            </p:cNvCxnSpPr>
            <p:nvPr/>
          </p:nvCxnSpPr>
          <p:spPr>
            <a:xfrm>
              <a:off x="4059073" y="3789040"/>
              <a:ext cx="63637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47" idx="6"/>
              <a:endCxn id="48" idx="2"/>
            </p:cNvCxnSpPr>
            <p:nvPr/>
          </p:nvCxnSpPr>
          <p:spPr>
            <a:xfrm>
              <a:off x="4954030" y="3789040"/>
              <a:ext cx="63637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48" idx="6"/>
              <a:endCxn id="49" idx="2"/>
            </p:cNvCxnSpPr>
            <p:nvPr/>
          </p:nvCxnSpPr>
          <p:spPr>
            <a:xfrm>
              <a:off x="5848987" y="3789040"/>
              <a:ext cx="63637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49" idx="6"/>
              <a:endCxn id="56" idx="2"/>
            </p:cNvCxnSpPr>
            <p:nvPr/>
          </p:nvCxnSpPr>
          <p:spPr>
            <a:xfrm>
              <a:off x="6743944" y="3789040"/>
              <a:ext cx="6363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弧形 140"/>
            <p:cNvSpPr/>
            <p:nvPr/>
          </p:nvSpPr>
          <p:spPr>
            <a:xfrm>
              <a:off x="2171705" y="3050096"/>
              <a:ext cx="2661474" cy="1139552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弧形 143"/>
            <p:cNvSpPr/>
            <p:nvPr/>
          </p:nvSpPr>
          <p:spPr>
            <a:xfrm>
              <a:off x="3953177" y="3075248"/>
              <a:ext cx="2661474" cy="1139552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弧形 144"/>
            <p:cNvSpPr/>
            <p:nvPr/>
          </p:nvSpPr>
          <p:spPr>
            <a:xfrm>
              <a:off x="4868057" y="3059415"/>
              <a:ext cx="2661474" cy="1139552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弧形 145"/>
            <p:cNvSpPr/>
            <p:nvPr/>
          </p:nvSpPr>
          <p:spPr>
            <a:xfrm flipH="1" flipV="1">
              <a:off x="3058220" y="3388432"/>
              <a:ext cx="2661474" cy="1139552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7" name="直線單箭頭接點 146"/>
            <p:cNvCxnSpPr>
              <a:stCxn id="45" idx="2"/>
              <a:endCxn id="44" idx="6"/>
            </p:cNvCxnSpPr>
            <p:nvPr/>
          </p:nvCxnSpPr>
          <p:spPr>
            <a:xfrm flipH="1">
              <a:off x="2269159" y="3789040"/>
              <a:ext cx="63637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字方塊 147"/>
            <p:cNvSpPr txBox="1"/>
            <p:nvPr/>
          </p:nvSpPr>
          <p:spPr>
            <a:xfrm>
              <a:off x="1543147" y="344536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4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49" name="文字方塊 148"/>
            <p:cNvSpPr txBox="1"/>
            <p:nvPr/>
          </p:nvSpPr>
          <p:spPr>
            <a:xfrm>
              <a:off x="2607050" y="274054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2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0" name="文字方塊 149"/>
            <p:cNvSpPr txBox="1"/>
            <p:nvPr/>
          </p:nvSpPr>
          <p:spPr>
            <a:xfrm>
              <a:off x="2929194" y="305009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8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1" name="文字方塊 150"/>
            <p:cNvSpPr txBox="1"/>
            <p:nvPr/>
          </p:nvSpPr>
          <p:spPr>
            <a:xfrm>
              <a:off x="2438104" y="376377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7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3760593" y="305009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4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4228018" y="344536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3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4981338" y="273669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9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5121993" y="344536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9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6017932" y="344536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8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6912888" y="344536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4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6158587" y="273669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6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4239717" y="452798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3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1990626" y="425008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2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6496760" y="427139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5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</p:grpSp>
      <p:graphicFrame>
        <p:nvGraphicFramePr>
          <p:cNvPr id="132" name="表格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24857"/>
              </p:ext>
            </p:extLst>
          </p:nvPr>
        </p:nvGraphicFramePr>
        <p:xfrm>
          <a:off x="2339790" y="3446288"/>
          <a:ext cx="446442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Original</a:t>
                      </a:r>
                      <a:r>
                        <a:rPr lang="en-US" altLang="zh-TW" sz="1400" baseline="0" dirty="0"/>
                        <a:t> order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Degree production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New order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1*1=1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2*2=4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3*1=3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2*1=2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2*3=6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2*2=4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1*2=2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1*2=2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2" name="文字方塊 161"/>
          <p:cNvSpPr txBox="1"/>
          <p:nvPr/>
        </p:nvSpPr>
        <p:spPr>
          <a:xfrm>
            <a:off x="325842" y="177199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 of nodes = 8</a:t>
            </a:r>
            <a:endParaRPr lang="zh-TW" altLang="en-US" sz="20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325842" y="2207035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 of arcs = 14</a:t>
            </a:r>
            <a:endParaRPr lang="zh-TW" altLang="en-US" sz="20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248839" y="1304520"/>
            <a:ext cx="213391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New node ordering</a:t>
            </a:r>
          </a:p>
        </p:txBody>
      </p:sp>
      <p:grpSp>
        <p:nvGrpSpPr>
          <p:cNvPr id="165" name="群組 164"/>
          <p:cNvGrpSpPr/>
          <p:nvPr/>
        </p:nvGrpSpPr>
        <p:grpSpPr>
          <a:xfrm>
            <a:off x="2354416" y="1108258"/>
            <a:ext cx="6523282" cy="2047276"/>
            <a:chOff x="1310359" y="1288230"/>
            <a:chExt cx="6523282" cy="2047276"/>
          </a:xfrm>
        </p:grpSpPr>
        <p:sp>
          <p:nvSpPr>
            <p:cNvPr id="166" name="橢圓 165"/>
            <p:cNvSpPr/>
            <p:nvPr/>
          </p:nvSpPr>
          <p:spPr>
            <a:xfrm>
              <a:off x="1310359" y="2231376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1</a:t>
              </a:r>
              <a:endParaRPr lang="zh-TW" altLang="en-US" sz="1800" dirty="0"/>
            </a:p>
          </p:txBody>
        </p:sp>
        <p:sp>
          <p:nvSpPr>
            <p:cNvPr id="167" name="橢圓 166"/>
            <p:cNvSpPr/>
            <p:nvPr/>
          </p:nvSpPr>
          <p:spPr>
            <a:xfrm>
              <a:off x="2205316" y="2231376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2</a:t>
              </a:r>
              <a:endParaRPr lang="zh-TW" altLang="en-US" sz="1800" dirty="0"/>
            </a:p>
          </p:txBody>
        </p:sp>
        <p:sp>
          <p:nvSpPr>
            <p:cNvPr id="168" name="橢圓 167"/>
            <p:cNvSpPr/>
            <p:nvPr/>
          </p:nvSpPr>
          <p:spPr>
            <a:xfrm>
              <a:off x="3100273" y="2231376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3</a:t>
              </a:r>
              <a:endParaRPr lang="zh-TW" altLang="en-US" sz="1800" dirty="0"/>
            </a:p>
          </p:txBody>
        </p:sp>
        <p:sp>
          <p:nvSpPr>
            <p:cNvPr id="169" name="橢圓 168"/>
            <p:cNvSpPr/>
            <p:nvPr/>
          </p:nvSpPr>
          <p:spPr>
            <a:xfrm>
              <a:off x="3995230" y="2231376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4</a:t>
              </a:r>
              <a:endParaRPr lang="zh-TW" altLang="en-US" sz="1800" dirty="0"/>
            </a:p>
          </p:txBody>
        </p:sp>
        <p:sp>
          <p:nvSpPr>
            <p:cNvPr id="170" name="橢圓 169"/>
            <p:cNvSpPr/>
            <p:nvPr/>
          </p:nvSpPr>
          <p:spPr>
            <a:xfrm>
              <a:off x="4890187" y="2231376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5</a:t>
              </a:r>
              <a:endParaRPr lang="zh-TW" altLang="en-US" sz="1800" dirty="0"/>
            </a:p>
          </p:txBody>
        </p:sp>
        <p:sp>
          <p:nvSpPr>
            <p:cNvPr id="171" name="橢圓 170"/>
            <p:cNvSpPr/>
            <p:nvPr/>
          </p:nvSpPr>
          <p:spPr>
            <a:xfrm>
              <a:off x="5785144" y="2231376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6</a:t>
              </a:r>
              <a:endParaRPr lang="zh-TW" altLang="en-US" sz="1800" dirty="0"/>
            </a:p>
          </p:txBody>
        </p:sp>
        <p:sp>
          <p:nvSpPr>
            <p:cNvPr id="172" name="橢圓 171"/>
            <p:cNvSpPr/>
            <p:nvPr/>
          </p:nvSpPr>
          <p:spPr>
            <a:xfrm>
              <a:off x="6680101" y="2231376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7</a:t>
              </a:r>
              <a:endParaRPr lang="zh-TW" altLang="en-US" sz="1800" dirty="0"/>
            </a:p>
          </p:txBody>
        </p:sp>
        <p:sp>
          <p:nvSpPr>
            <p:cNvPr id="173" name="橢圓 172"/>
            <p:cNvSpPr/>
            <p:nvPr/>
          </p:nvSpPr>
          <p:spPr>
            <a:xfrm>
              <a:off x="7575055" y="2231376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8</a:t>
              </a:r>
              <a:endParaRPr lang="zh-TW" altLang="en-US" sz="1800" dirty="0"/>
            </a:p>
          </p:txBody>
        </p:sp>
        <p:sp>
          <p:nvSpPr>
            <p:cNvPr id="174" name="弧形 173"/>
            <p:cNvSpPr/>
            <p:nvPr/>
          </p:nvSpPr>
          <p:spPr>
            <a:xfrm>
              <a:off x="1433668" y="1556792"/>
              <a:ext cx="4474785" cy="1244360"/>
            </a:xfrm>
            <a:prstGeom prst="arc">
              <a:avLst>
                <a:gd name="adj1" fmla="val 10689140"/>
                <a:gd name="adj2" fmla="val 117036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弧形 174"/>
            <p:cNvSpPr/>
            <p:nvPr/>
          </p:nvSpPr>
          <p:spPr>
            <a:xfrm>
              <a:off x="5932017" y="1865787"/>
              <a:ext cx="1767061" cy="62636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弧形 175"/>
            <p:cNvSpPr/>
            <p:nvPr/>
          </p:nvSpPr>
          <p:spPr>
            <a:xfrm>
              <a:off x="2334609" y="2031005"/>
              <a:ext cx="883530" cy="436469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弧形 176"/>
            <p:cNvSpPr/>
            <p:nvPr/>
          </p:nvSpPr>
          <p:spPr>
            <a:xfrm flipH="1" flipV="1">
              <a:off x="1462775" y="1949632"/>
              <a:ext cx="3533581" cy="1139552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弧形 177"/>
            <p:cNvSpPr/>
            <p:nvPr/>
          </p:nvSpPr>
          <p:spPr>
            <a:xfrm flipH="1" flipV="1">
              <a:off x="5004414" y="2155436"/>
              <a:ext cx="1767061" cy="727944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弧形 178"/>
            <p:cNvSpPr/>
            <p:nvPr/>
          </p:nvSpPr>
          <p:spPr>
            <a:xfrm>
              <a:off x="4136840" y="1758792"/>
              <a:ext cx="2685139" cy="945165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弧形 179"/>
            <p:cNvSpPr/>
            <p:nvPr/>
          </p:nvSpPr>
          <p:spPr>
            <a:xfrm>
              <a:off x="2334609" y="1288230"/>
              <a:ext cx="5388400" cy="1781484"/>
            </a:xfrm>
            <a:prstGeom prst="arc">
              <a:avLst>
                <a:gd name="adj1" fmla="val 10689140"/>
                <a:gd name="adj2" fmla="val 97896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弧形 180"/>
            <p:cNvSpPr/>
            <p:nvPr/>
          </p:nvSpPr>
          <p:spPr>
            <a:xfrm flipH="1" flipV="1">
              <a:off x="6820818" y="2301173"/>
              <a:ext cx="883530" cy="436469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1906836" y="14571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4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83" name="弧形 182"/>
            <p:cNvSpPr/>
            <p:nvPr/>
          </p:nvSpPr>
          <p:spPr>
            <a:xfrm flipH="1" flipV="1">
              <a:off x="2374872" y="1949632"/>
              <a:ext cx="3533581" cy="1139552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弧形 183"/>
            <p:cNvSpPr/>
            <p:nvPr/>
          </p:nvSpPr>
          <p:spPr>
            <a:xfrm>
              <a:off x="3229566" y="2013141"/>
              <a:ext cx="883530" cy="436469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弧形 184"/>
            <p:cNvSpPr/>
            <p:nvPr/>
          </p:nvSpPr>
          <p:spPr>
            <a:xfrm flipH="1" flipV="1">
              <a:off x="3252689" y="1949632"/>
              <a:ext cx="3533581" cy="1139552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弧形 185"/>
            <p:cNvSpPr/>
            <p:nvPr/>
          </p:nvSpPr>
          <p:spPr>
            <a:xfrm flipH="1" flipV="1">
              <a:off x="4140133" y="1949632"/>
              <a:ext cx="3533581" cy="1139552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弧形 186"/>
            <p:cNvSpPr/>
            <p:nvPr/>
          </p:nvSpPr>
          <p:spPr>
            <a:xfrm>
              <a:off x="5028809" y="2031005"/>
              <a:ext cx="883530" cy="436469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弧形 187"/>
            <p:cNvSpPr/>
            <p:nvPr/>
          </p:nvSpPr>
          <p:spPr>
            <a:xfrm>
              <a:off x="5019480" y="1706389"/>
              <a:ext cx="2685139" cy="945165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文字方塊 188"/>
            <p:cNvSpPr txBox="1"/>
            <p:nvPr/>
          </p:nvSpPr>
          <p:spPr>
            <a:xfrm>
              <a:off x="2208476" y="299695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2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90" name="文字方塊 189"/>
            <p:cNvSpPr txBox="1"/>
            <p:nvPr/>
          </p:nvSpPr>
          <p:spPr>
            <a:xfrm>
              <a:off x="2758767" y="172945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9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3527563" y="170638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4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92" name="文字方塊 191"/>
            <p:cNvSpPr txBox="1"/>
            <p:nvPr/>
          </p:nvSpPr>
          <p:spPr>
            <a:xfrm>
              <a:off x="2653293" y="263187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8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93" name="文字方塊 192"/>
            <p:cNvSpPr txBox="1"/>
            <p:nvPr/>
          </p:nvSpPr>
          <p:spPr>
            <a:xfrm>
              <a:off x="3378323" y="254987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8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94" name="文字方塊 193"/>
            <p:cNvSpPr txBox="1"/>
            <p:nvPr/>
          </p:nvSpPr>
          <p:spPr>
            <a:xfrm>
              <a:off x="4355976" y="167458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5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95" name="文字方塊 194"/>
            <p:cNvSpPr txBox="1"/>
            <p:nvPr/>
          </p:nvSpPr>
          <p:spPr>
            <a:xfrm>
              <a:off x="6738235" y="294838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6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96" name="文字方塊 195"/>
            <p:cNvSpPr txBox="1"/>
            <p:nvPr/>
          </p:nvSpPr>
          <p:spPr>
            <a:xfrm>
              <a:off x="5172094" y="255492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3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97" name="文字方塊 196"/>
            <p:cNvSpPr txBox="1"/>
            <p:nvPr/>
          </p:nvSpPr>
          <p:spPr>
            <a:xfrm>
              <a:off x="5321334" y="196261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7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98" name="文字方塊 197"/>
            <p:cNvSpPr txBox="1"/>
            <p:nvPr/>
          </p:nvSpPr>
          <p:spPr>
            <a:xfrm>
              <a:off x="6212809" y="140165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2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6899263" y="175926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2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200" name="文字方塊 199"/>
            <p:cNvSpPr txBox="1"/>
            <p:nvPr/>
          </p:nvSpPr>
          <p:spPr>
            <a:xfrm>
              <a:off x="7048503" y="244661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9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86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標題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94107"/>
              </p:ext>
            </p:extLst>
          </p:nvPr>
        </p:nvGraphicFramePr>
        <p:xfrm>
          <a:off x="809969" y="1280160"/>
          <a:ext cx="7524062" cy="4297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78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02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Algebraic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Original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New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26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# of fill</a:t>
                      </a:r>
                      <a:r>
                        <a:rPr lang="en-US" altLang="zh-TW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-in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# triple comparisons 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# of fill</a:t>
                      </a:r>
                      <a:r>
                        <a:rPr lang="en-US" altLang="zh-TW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-in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# triple comparisons 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Total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336</a:t>
                      </a:r>
                      <a:endParaRPr lang="zh-TW" altLang="en-US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336</a:t>
                      </a:r>
                      <a:endParaRPr lang="zh-TW" altLang="en-US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843808" y="572815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 advantages for FWA!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6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標題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27055"/>
              </p:ext>
            </p:extLst>
          </p:nvPr>
        </p:nvGraphicFramePr>
        <p:xfrm>
          <a:off x="809969" y="1280160"/>
          <a:ext cx="7524062" cy="4297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78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02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Graphical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Original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New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26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# of fill</a:t>
                      </a:r>
                      <a:r>
                        <a:rPr lang="en-US" altLang="zh-TW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-in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# triple comparisons 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# of fill</a:t>
                      </a:r>
                      <a:r>
                        <a:rPr lang="en-US" altLang="zh-TW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-in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# triple comparisons 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Total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110</a:t>
                      </a:r>
                      <a:endParaRPr lang="zh-TW" altLang="en-US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111</a:t>
                      </a:r>
                      <a:endParaRPr lang="zh-TW" altLang="en-US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051720" y="5517232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Fewer operations for FWG!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MKZ rule does not help in this case.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67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Case2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325842" y="177199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 of nodes = 8</a:t>
            </a:r>
            <a:endParaRPr lang="zh-TW" altLang="en-US" sz="20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25842" y="2207035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 of arcs = 13</a:t>
            </a:r>
            <a:endParaRPr lang="zh-TW" altLang="en-US" sz="20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2334609" y="1259972"/>
            <a:ext cx="6523282" cy="2043455"/>
            <a:chOff x="1115616" y="2836694"/>
            <a:chExt cx="6523282" cy="2043455"/>
          </a:xfrm>
        </p:grpSpPr>
        <p:sp>
          <p:nvSpPr>
            <p:cNvPr id="43" name="橢圓 42"/>
            <p:cNvSpPr/>
            <p:nvPr/>
          </p:nvSpPr>
          <p:spPr>
            <a:xfrm>
              <a:off x="1115616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1</a:t>
              </a:r>
              <a:endParaRPr lang="zh-TW" altLang="en-US" sz="1800" dirty="0"/>
            </a:p>
          </p:txBody>
        </p:sp>
        <p:sp>
          <p:nvSpPr>
            <p:cNvPr id="44" name="橢圓 43"/>
            <p:cNvSpPr/>
            <p:nvPr/>
          </p:nvSpPr>
          <p:spPr>
            <a:xfrm>
              <a:off x="2010573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2</a:t>
              </a:r>
              <a:endParaRPr lang="zh-TW" altLang="en-US" sz="1800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2905530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3</a:t>
              </a:r>
              <a:endParaRPr lang="zh-TW" altLang="en-US" sz="1800" dirty="0"/>
            </a:p>
          </p:txBody>
        </p:sp>
        <p:sp>
          <p:nvSpPr>
            <p:cNvPr id="46" name="橢圓 45"/>
            <p:cNvSpPr/>
            <p:nvPr/>
          </p:nvSpPr>
          <p:spPr>
            <a:xfrm>
              <a:off x="3800487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4</a:t>
              </a:r>
              <a:endParaRPr lang="zh-TW" altLang="en-US" sz="1800" dirty="0"/>
            </a:p>
          </p:txBody>
        </p:sp>
        <p:sp>
          <p:nvSpPr>
            <p:cNvPr id="47" name="橢圓 46"/>
            <p:cNvSpPr/>
            <p:nvPr/>
          </p:nvSpPr>
          <p:spPr>
            <a:xfrm>
              <a:off x="4695444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5</a:t>
              </a:r>
              <a:endParaRPr lang="zh-TW" altLang="en-US" sz="1800" dirty="0"/>
            </a:p>
          </p:txBody>
        </p:sp>
        <p:sp>
          <p:nvSpPr>
            <p:cNvPr id="48" name="橢圓 47"/>
            <p:cNvSpPr/>
            <p:nvPr/>
          </p:nvSpPr>
          <p:spPr>
            <a:xfrm>
              <a:off x="5590401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6</a:t>
              </a:r>
              <a:endParaRPr lang="zh-TW" altLang="en-US" sz="1800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6485358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7</a:t>
              </a:r>
              <a:endParaRPr lang="zh-TW" altLang="en-US" sz="1800" dirty="0"/>
            </a:p>
          </p:txBody>
        </p:sp>
        <p:cxnSp>
          <p:nvCxnSpPr>
            <p:cNvPr id="50" name="直線單箭頭接點 49"/>
            <p:cNvCxnSpPr>
              <a:stCxn id="43" idx="6"/>
              <a:endCxn id="44" idx="2"/>
            </p:cNvCxnSpPr>
            <p:nvPr/>
          </p:nvCxnSpPr>
          <p:spPr>
            <a:xfrm>
              <a:off x="1374202" y="3789040"/>
              <a:ext cx="63637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 50"/>
            <p:cNvSpPr/>
            <p:nvPr/>
          </p:nvSpPr>
          <p:spPr>
            <a:xfrm>
              <a:off x="1267761" y="3306688"/>
              <a:ext cx="1767061" cy="62636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7380312" y="3645024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8</a:t>
              </a:r>
              <a:endParaRPr lang="zh-TW" altLang="en-US" sz="1800" dirty="0"/>
            </a:p>
          </p:txBody>
        </p:sp>
        <p:sp>
          <p:nvSpPr>
            <p:cNvPr id="53" name="弧形 52"/>
            <p:cNvSpPr/>
            <p:nvPr/>
          </p:nvSpPr>
          <p:spPr>
            <a:xfrm>
              <a:off x="2145056" y="3175248"/>
              <a:ext cx="2661474" cy="88924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弧形 53"/>
            <p:cNvSpPr/>
            <p:nvPr/>
          </p:nvSpPr>
          <p:spPr>
            <a:xfrm>
              <a:off x="3952633" y="3306107"/>
              <a:ext cx="1767061" cy="62636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弧形 54"/>
            <p:cNvSpPr/>
            <p:nvPr/>
          </p:nvSpPr>
          <p:spPr>
            <a:xfrm>
              <a:off x="5742544" y="3306688"/>
              <a:ext cx="1767061" cy="62636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/>
            <p:cNvCxnSpPr>
              <a:stCxn id="47" idx="6"/>
              <a:endCxn id="48" idx="2"/>
            </p:cNvCxnSpPr>
            <p:nvPr/>
          </p:nvCxnSpPr>
          <p:spPr>
            <a:xfrm>
              <a:off x="4954030" y="3789040"/>
              <a:ext cx="63637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>
              <a:stCxn id="48" idx="6"/>
              <a:endCxn id="49" idx="2"/>
            </p:cNvCxnSpPr>
            <p:nvPr/>
          </p:nvCxnSpPr>
          <p:spPr>
            <a:xfrm>
              <a:off x="5848987" y="3789040"/>
              <a:ext cx="63637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52" idx="2"/>
              <a:endCxn id="49" idx="6"/>
            </p:cNvCxnSpPr>
            <p:nvPr/>
          </p:nvCxnSpPr>
          <p:spPr>
            <a:xfrm flipH="1">
              <a:off x="6743944" y="3789040"/>
              <a:ext cx="63636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弧形 66"/>
            <p:cNvSpPr/>
            <p:nvPr/>
          </p:nvSpPr>
          <p:spPr>
            <a:xfrm flipH="1" flipV="1">
              <a:off x="4868383" y="3488432"/>
              <a:ext cx="2661474" cy="88924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弧形 67"/>
            <p:cNvSpPr/>
            <p:nvPr/>
          </p:nvSpPr>
          <p:spPr>
            <a:xfrm flipH="1" flipV="1">
              <a:off x="2167737" y="3645768"/>
              <a:ext cx="1767061" cy="62636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弧形 68"/>
            <p:cNvSpPr/>
            <p:nvPr/>
          </p:nvSpPr>
          <p:spPr>
            <a:xfrm flipH="1" flipV="1">
              <a:off x="1267762" y="3645768"/>
              <a:ext cx="1767061" cy="62636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弧形 69"/>
            <p:cNvSpPr/>
            <p:nvPr/>
          </p:nvSpPr>
          <p:spPr>
            <a:xfrm flipH="1" flipV="1">
              <a:off x="3030368" y="3376309"/>
              <a:ext cx="3588738" cy="1165286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1" name="直線單箭頭接點 70"/>
            <p:cNvCxnSpPr>
              <a:stCxn id="46" idx="2"/>
              <a:endCxn id="45" idx="6"/>
            </p:cNvCxnSpPr>
            <p:nvPr/>
          </p:nvCxnSpPr>
          <p:spPr>
            <a:xfrm flipH="1">
              <a:off x="3164116" y="3789040"/>
              <a:ext cx="63637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1267762" y="313683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2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1543147" y="348843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4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2846516" y="283669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3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4686923" y="296755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7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6465411" y="296755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2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2002052" y="428761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4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2846516" y="428761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6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4686923" y="454159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3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6912888" y="429413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8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5122975" y="345059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1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6017932" y="344756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6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6912888" y="379450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5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3333061" y="379450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1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</p:grp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08551"/>
              </p:ext>
            </p:extLst>
          </p:nvPr>
        </p:nvGraphicFramePr>
        <p:xfrm>
          <a:off x="2339790" y="3553623"/>
          <a:ext cx="446442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Original</a:t>
                      </a:r>
                      <a:r>
                        <a:rPr lang="en-US" altLang="zh-TW" sz="1400" baseline="0" dirty="0"/>
                        <a:t> order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Degree production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New order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2*1=2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1*2=2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1*2=2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3*1=3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1*2=2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2*2=4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1*2=2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2*1=2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8" name="群組 57"/>
          <p:cNvGrpSpPr/>
          <p:nvPr/>
        </p:nvGrpSpPr>
        <p:grpSpPr>
          <a:xfrm>
            <a:off x="2337624" y="1171719"/>
            <a:ext cx="6523282" cy="2157089"/>
            <a:chOff x="1342877" y="2541834"/>
            <a:chExt cx="6523282" cy="2157089"/>
          </a:xfrm>
        </p:grpSpPr>
        <p:sp>
          <p:nvSpPr>
            <p:cNvPr id="60" name="橢圓 59"/>
            <p:cNvSpPr/>
            <p:nvPr/>
          </p:nvSpPr>
          <p:spPr>
            <a:xfrm>
              <a:off x="1342877" y="3446288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1</a:t>
              </a:r>
              <a:endParaRPr lang="zh-TW" altLang="en-US" sz="1800" dirty="0"/>
            </a:p>
          </p:txBody>
        </p:sp>
        <p:sp>
          <p:nvSpPr>
            <p:cNvPr id="61" name="橢圓 60"/>
            <p:cNvSpPr/>
            <p:nvPr/>
          </p:nvSpPr>
          <p:spPr>
            <a:xfrm>
              <a:off x="2237834" y="3446288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2</a:t>
              </a:r>
              <a:endParaRPr lang="zh-TW" altLang="en-US" sz="1800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132791" y="3446288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3</a:t>
              </a:r>
              <a:endParaRPr lang="zh-TW" altLang="en-US" sz="1800" dirty="0"/>
            </a:p>
          </p:txBody>
        </p:sp>
        <p:sp>
          <p:nvSpPr>
            <p:cNvPr id="63" name="橢圓 62"/>
            <p:cNvSpPr/>
            <p:nvPr/>
          </p:nvSpPr>
          <p:spPr>
            <a:xfrm>
              <a:off x="4027748" y="3446288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4</a:t>
              </a:r>
              <a:endParaRPr lang="zh-TW" altLang="en-US" sz="1800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4922705" y="3446288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5</a:t>
              </a:r>
              <a:endParaRPr lang="zh-TW" altLang="en-US" sz="1800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5817662" y="3446288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6</a:t>
              </a:r>
              <a:endParaRPr lang="zh-TW" altLang="en-US" sz="1800" dirty="0"/>
            </a:p>
          </p:txBody>
        </p:sp>
        <p:sp>
          <p:nvSpPr>
            <p:cNvPr id="72" name="橢圓 71"/>
            <p:cNvSpPr/>
            <p:nvPr/>
          </p:nvSpPr>
          <p:spPr>
            <a:xfrm>
              <a:off x="6712619" y="3446288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7</a:t>
              </a:r>
              <a:endParaRPr lang="zh-TW" altLang="en-US" sz="1800" dirty="0"/>
            </a:p>
          </p:txBody>
        </p:sp>
        <p:sp>
          <p:nvSpPr>
            <p:cNvPr id="73" name="橢圓 72"/>
            <p:cNvSpPr/>
            <p:nvPr/>
          </p:nvSpPr>
          <p:spPr>
            <a:xfrm>
              <a:off x="7607573" y="3446288"/>
              <a:ext cx="258586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/>
                <a:t>8</a:t>
              </a:r>
              <a:endParaRPr lang="zh-TW" altLang="en-US" sz="1800" dirty="0"/>
            </a:p>
          </p:txBody>
        </p:sp>
        <p:sp>
          <p:nvSpPr>
            <p:cNvPr id="74" name="弧形 73"/>
            <p:cNvSpPr/>
            <p:nvPr/>
          </p:nvSpPr>
          <p:spPr>
            <a:xfrm flipH="1" flipV="1">
              <a:off x="1501852" y="3421136"/>
              <a:ext cx="1767061" cy="62636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>
              <a:off x="4191860" y="2780928"/>
              <a:ext cx="3533581" cy="1139552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1987123" y="254183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2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85" name="弧形 84"/>
            <p:cNvSpPr/>
            <p:nvPr/>
          </p:nvSpPr>
          <p:spPr>
            <a:xfrm>
              <a:off x="2378553" y="3095085"/>
              <a:ext cx="1767061" cy="626368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弧形 85"/>
            <p:cNvSpPr/>
            <p:nvPr/>
          </p:nvSpPr>
          <p:spPr>
            <a:xfrm>
              <a:off x="1464935" y="3228053"/>
              <a:ext cx="883530" cy="436469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弧形 86"/>
            <p:cNvSpPr/>
            <p:nvPr/>
          </p:nvSpPr>
          <p:spPr>
            <a:xfrm>
              <a:off x="6841912" y="3202901"/>
              <a:ext cx="883530" cy="436469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弧形 87"/>
            <p:cNvSpPr/>
            <p:nvPr/>
          </p:nvSpPr>
          <p:spPr>
            <a:xfrm flipH="1" flipV="1">
              <a:off x="3284937" y="3202901"/>
              <a:ext cx="3533581" cy="1139552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弧形 88"/>
            <p:cNvSpPr/>
            <p:nvPr/>
          </p:nvSpPr>
          <p:spPr>
            <a:xfrm flipH="1" flipV="1">
              <a:off x="2378553" y="3029655"/>
              <a:ext cx="4472117" cy="1486043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弧形 89"/>
            <p:cNvSpPr/>
            <p:nvPr/>
          </p:nvSpPr>
          <p:spPr>
            <a:xfrm flipH="1" flipV="1">
              <a:off x="4191588" y="3338273"/>
              <a:ext cx="1767061" cy="727944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弧形 90"/>
            <p:cNvSpPr/>
            <p:nvPr/>
          </p:nvSpPr>
          <p:spPr>
            <a:xfrm flipH="1" flipV="1">
              <a:off x="5051724" y="3248870"/>
              <a:ext cx="2685139" cy="945165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弧形 91"/>
            <p:cNvSpPr/>
            <p:nvPr/>
          </p:nvSpPr>
          <p:spPr>
            <a:xfrm>
              <a:off x="1451414" y="2560969"/>
              <a:ext cx="5388400" cy="1781484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弧形 92"/>
            <p:cNvSpPr/>
            <p:nvPr/>
          </p:nvSpPr>
          <p:spPr>
            <a:xfrm flipH="1" flipV="1">
              <a:off x="5087706" y="3484011"/>
              <a:ext cx="883530" cy="436469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弧形 98"/>
            <p:cNvSpPr/>
            <p:nvPr/>
          </p:nvSpPr>
          <p:spPr>
            <a:xfrm flipH="1" flipV="1">
              <a:off x="3262083" y="3370348"/>
              <a:ext cx="1767061" cy="727944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弧形 99"/>
            <p:cNvSpPr/>
            <p:nvPr/>
          </p:nvSpPr>
          <p:spPr>
            <a:xfrm flipH="1" flipV="1">
              <a:off x="5971236" y="3338273"/>
              <a:ext cx="1767061" cy="727944"/>
            </a:xfrm>
            <a:prstGeom prst="arc">
              <a:avLst>
                <a:gd name="adj1" fmla="val 10689140"/>
                <a:gd name="adj2" fmla="val 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1757460" y="297761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4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119673" y="280833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3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4465371" y="270541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1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6990124" y="297761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7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1995210" y="39879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5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3331240" y="436036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6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3704992" y="415057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1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4007801" y="39772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3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4902758" y="39772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8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7008210" y="371714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2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701430" y="420834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6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5380231" y="361550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4">
                      <a:lumMod val="10000"/>
                    </a:schemeClr>
                  </a:solidFill>
                  <a:latin typeface="+mn-lt"/>
                </a:rPr>
                <a:t>5</a:t>
              </a:r>
              <a:endPara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endParaRPr>
            </a:p>
          </p:txBody>
        </p:sp>
      </p:grpSp>
      <p:sp>
        <p:nvSpPr>
          <p:cNvPr id="114" name="文字方塊 113"/>
          <p:cNvSpPr txBox="1"/>
          <p:nvPr/>
        </p:nvSpPr>
        <p:spPr>
          <a:xfrm>
            <a:off x="248839" y="1304520"/>
            <a:ext cx="213391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accent4">
                    <a:lumMod val="10000"/>
                  </a:schemeClr>
                </a:solidFill>
                <a:latin typeface="Arial" charset="0"/>
                <a:ea typeface="新細明體" charset="-120"/>
              </a:rPr>
              <a:t>New node ordering</a:t>
            </a:r>
          </a:p>
        </p:txBody>
      </p:sp>
    </p:spTree>
    <p:extLst>
      <p:ext uri="{BB962C8B-B14F-4D97-AF65-F5344CB8AC3E}">
        <p14:creationId xmlns:p14="http://schemas.microsoft.com/office/powerpoint/2010/main" val="354556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標題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793301"/>
              </p:ext>
            </p:extLst>
          </p:nvPr>
        </p:nvGraphicFramePr>
        <p:xfrm>
          <a:off x="809969" y="1280160"/>
          <a:ext cx="7524062" cy="4297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78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02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Algebraic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Original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New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26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# of fill</a:t>
                      </a:r>
                      <a:r>
                        <a:rPr lang="en-US" altLang="zh-TW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-in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# triple comparisons 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# of fill</a:t>
                      </a:r>
                      <a:r>
                        <a:rPr lang="en-US" altLang="zh-TW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-in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# triple comparisons 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Total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43</a:t>
                      </a:r>
                      <a:endParaRPr lang="zh-TW" altLang="en-US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336</a:t>
                      </a:r>
                      <a:endParaRPr lang="zh-TW" altLang="en-US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43</a:t>
                      </a:r>
                      <a:endParaRPr lang="zh-TW" altLang="en-US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336</a:t>
                      </a:r>
                      <a:endParaRPr lang="zh-TW" altLang="en-US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843808" y="572815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 advantages for FWA!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標題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84445"/>
              </p:ext>
            </p:extLst>
          </p:nvPr>
        </p:nvGraphicFramePr>
        <p:xfrm>
          <a:off x="809969" y="1280160"/>
          <a:ext cx="7524062" cy="4297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78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02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Graphical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Original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New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26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# of fill</a:t>
                      </a:r>
                      <a:r>
                        <a:rPr lang="en-US" altLang="zh-TW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-in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# triple comparisons 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# of fill</a:t>
                      </a:r>
                      <a:r>
                        <a:rPr lang="en-US" altLang="zh-TW" baseline="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-in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# triple comparisons 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zh-TW" altLang="en-US" sz="1400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Total</a:t>
                      </a:r>
                      <a:endParaRPr lang="zh-TW" altLang="en-US" sz="1400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43</a:t>
                      </a:r>
                      <a:endParaRPr lang="zh-TW" altLang="en-US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127</a:t>
                      </a:r>
                      <a:endParaRPr lang="zh-TW" altLang="en-US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43</a:t>
                      </a:r>
                      <a:endParaRPr lang="zh-TW" altLang="en-US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99</a:t>
                      </a:r>
                      <a:endParaRPr lang="zh-TW" altLang="en-US" b="1" dirty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051720" y="5517232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Fewer operations for FWG!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Even fewer operations by MKZ rule!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28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66219"/>
              </p:ext>
            </p:extLst>
          </p:nvPr>
        </p:nvGraphicFramePr>
        <p:xfrm>
          <a:off x="991257" y="211805"/>
          <a:ext cx="326856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93666"/>
              </p:ext>
            </p:extLst>
          </p:nvPr>
        </p:nvGraphicFramePr>
        <p:xfrm>
          <a:off x="407212" y="3458480"/>
          <a:ext cx="326856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124501" y="3077706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14774" y="3077706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8625" y="599970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K=3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091747" y="2275429"/>
            <a:ext cx="1715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7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65896" y="2646757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68189"/>
              </p:ext>
            </p:extLst>
          </p:nvPr>
        </p:nvGraphicFramePr>
        <p:xfrm>
          <a:off x="4365896" y="3459022"/>
          <a:ext cx="3474304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4427984" y="1188342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C(6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,4)=min{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,3+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091747" y="2646757"/>
            <a:ext cx="1865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t.c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26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65896" y="2323193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427984" y="599970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6,1)=min{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,3+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427984" y="894156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6,2)=min{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27984" y="1482528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C(6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,5)=min{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,3+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85614" y="14460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</p:txBody>
      </p:sp>
    </p:spTree>
    <p:extLst>
      <p:ext uri="{BB962C8B-B14F-4D97-AF65-F5344CB8AC3E}">
        <p14:creationId xmlns:p14="http://schemas.microsoft.com/office/powerpoint/2010/main" val="29887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166203"/>
              </p:ext>
            </p:extLst>
          </p:nvPr>
        </p:nvGraphicFramePr>
        <p:xfrm>
          <a:off x="1117500" y="126464"/>
          <a:ext cx="32685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3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35693"/>
              </p:ext>
            </p:extLst>
          </p:nvPr>
        </p:nvGraphicFramePr>
        <p:xfrm>
          <a:off x="427376" y="3410716"/>
          <a:ext cx="32685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144665" y="3029942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34938" y="3029942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8625" y="586278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K=4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111911" y="2227665"/>
            <a:ext cx="183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0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86060" y="2598993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67847"/>
              </p:ext>
            </p:extLst>
          </p:nvPr>
        </p:nvGraphicFramePr>
        <p:xfrm>
          <a:off x="4386060" y="3411258"/>
          <a:ext cx="3474304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4548567" y="1020315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3,7)=min{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,14+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111911" y="2598993"/>
            <a:ext cx="1865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t.c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68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86060" y="2275429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48567" y="474823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,7)=min{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,12+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48567" y="755555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C(2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,7)=min{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85614" y="14460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</p:txBody>
      </p:sp>
    </p:spTree>
    <p:extLst>
      <p:ext uri="{BB962C8B-B14F-4D97-AF65-F5344CB8AC3E}">
        <p14:creationId xmlns:p14="http://schemas.microsoft.com/office/powerpoint/2010/main" val="160909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56471"/>
              </p:ext>
            </p:extLst>
          </p:nvPr>
        </p:nvGraphicFramePr>
        <p:xfrm>
          <a:off x="1043608" y="172894"/>
          <a:ext cx="326856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1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3830"/>
              </p:ext>
            </p:extLst>
          </p:nvPr>
        </p:nvGraphicFramePr>
        <p:xfrm>
          <a:off x="565006" y="3440509"/>
          <a:ext cx="326856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282295" y="3059735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72568" y="3059735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8625" y="694240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K=5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249541" y="2257458"/>
            <a:ext cx="183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19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23690" y="2628786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61653"/>
              </p:ext>
            </p:extLst>
          </p:nvPr>
        </p:nvGraphicFramePr>
        <p:xfrm>
          <a:off x="4523690" y="3441051"/>
          <a:ext cx="3474304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4523690" y="718386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2,7)=min{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,2+9}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49541" y="2628786"/>
            <a:ext cx="1865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t.c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10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523690" y="2305222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06940" y="172894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,7)=min{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,6+9}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23690" y="453626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1,8)=min{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,6+6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524324" y="1565630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3,8)=min{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,4+6}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07574" y="1020138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C(2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,8)=min{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,2+6}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524324" y="1300870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3,7)=min{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,4+9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06711" y="718386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6,8)=min{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,7+6}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789961" y="172894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4,7)=min{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,3+9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806711" y="453626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,8)=min{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,3+6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5614" y="14460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</p:txBody>
      </p:sp>
    </p:spTree>
    <p:extLst>
      <p:ext uri="{BB962C8B-B14F-4D97-AF65-F5344CB8AC3E}">
        <p14:creationId xmlns:p14="http://schemas.microsoft.com/office/powerpoint/2010/main" val="346557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79512" y="476672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69211"/>
              </p:ext>
            </p:extLst>
          </p:nvPr>
        </p:nvGraphicFramePr>
        <p:xfrm>
          <a:off x="991620" y="162584"/>
          <a:ext cx="3409916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91534"/>
              </p:ext>
            </p:extLst>
          </p:nvPr>
        </p:nvGraphicFramePr>
        <p:xfrm>
          <a:off x="559986" y="3456796"/>
          <a:ext cx="326856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277275" y="3076022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67548" y="3076022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8625" y="641853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K=6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244521" y="2273745"/>
            <a:ext cx="183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18670" y="2645073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22366"/>
              </p:ext>
            </p:extLst>
          </p:nvPr>
        </p:nvGraphicFramePr>
        <p:xfrm>
          <a:off x="4518670" y="3457338"/>
          <a:ext cx="3474304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4624255" y="1065043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2,3)=min{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,11+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44521" y="2645073"/>
            <a:ext cx="1865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t.c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252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518670" y="2321509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7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624255" y="507949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C(1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,3)=min{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,15+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24255" y="786496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C(2,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,11+</a:t>
            </a:r>
            <a:r>
              <a:rPr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624255" y="1900685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,2)=min{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,12+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624255" y="1343590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3,7)=min{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,13+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624255" y="1622137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,1)=min{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,12+</a:t>
            </a:r>
            <a:r>
              <a:rPr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96728" y="1065043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C(5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,2)=min{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,9+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9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796728" y="507949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4,3)=min{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,12+</a:t>
            </a:r>
            <a:r>
              <a:rPr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96728" y="786496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5,1)=min{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,9+</a:t>
            </a:r>
            <a:r>
              <a:rPr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96728" y="1900685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C(5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,7)=min{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,9+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8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796728" y="1343590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5,3)=min{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,9+</a:t>
            </a:r>
            <a:r>
              <a:rPr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796728" y="1622137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5,4)=min{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∞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,9+</a:t>
            </a:r>
            <a:r>
              <a:rPr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7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5614" y="14460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</p:txBody>
      </p:sp>
    </p:spTree>
    <p:extLst>
      <p:ext uri="{BB962C8B-B14F-4D97-AF65-F5344CB8AC3E}">
        <p14:creationId xmlns:p14="http://schemas.microsoft.com/office/powerpoint/2010/main" val="350867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31881" y="399841"/>
            <a:ext cx="87849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44233"/>
              </p:ext>
            </p:extLst>
          </p:nvPr>
        </p:nvGraphicFramePr>
        <p:xfrm>
          <a:off x="1064049" y="208010"/>
          <a:ext cx="3419343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FF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88443"/>
              </p:ext>
            </p:extLst>
          </p:nvPr>
        </p:nvGraphicFramePr>
        <p:xfrm>
          <a:off x="582435" y="3474026"/>
          <a:ext cx="326856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299724" y="3093252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Predecessor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89997" y="3093252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D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istance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8625" y="565343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K=7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266970" y="2290975"/>
            <a:ext cx="183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41119" y="2662303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triple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comparison: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2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88891"/>
              </p:ext>
            </p:extLst>
          </p:nvPr>
        </p:nvGraphicFramePr>
        <p:xfrm>
          <a:off x="4541119" y="3474568"/>
          <a:ext cx="3474304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zh-TW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zh-TW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7266970" y="2662303"/>
            <a:ext cx="1808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Total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 err="1">
                <a:solidFill>
                  <a:schemeClr val="accent4">
                    <a:lumMod val="10000"/>
                  </a:schemeClr>
                </a:solidFill>
                <a:latin typeface="+mn-lt"/>
              </a:rPr>
              <a:t>t.c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.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:294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541119" y="2338739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#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of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fill-in:</a:t>
            </a:r>
            <a:r>
              <a:rPr kumimoji="1"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 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0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15682" y="836712"/>
            <a:ext cx="21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C(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6,8)=min{</a:t>
            </a:r>
            <a:r>
              <a:rPr lang="zh-TW" altLang="en-US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1</a:t>
            </a:r>
            <a:r>
              <a:rPr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3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,8+</a:t>
            </a:r>
            <a:r>
              <a:rPr kumimoji="1" lang="zh-TW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4</a:t>
            </a:r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}</a:t>
            </a:r>
            <a:endParaRPr kumimoji="1" lang="zh-TW" altLang="en-US" sz="1600" dirty="0">
              <a:solidFill>
                <a:schemeClr val="accent4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85614" y="144607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4">
                    <a:lumMod val="10000"/>
                  </a:schemeClr>
                </a:solidFill>
                <a:latin typeface="+mn-lt"/>
              </a:rPr>
              <a:t>Case1</a:t>
            </a:r>
          </a:p>
        </p:txBody>
      </p:sp>
    </p:spTree>
    <p:extLst>
      <p:ext uri="{BB962C8B-B14F-4D97-AF65-F5344CB8AC3E}">
        <p14:creationId xmlns:p14="http://schemas.microsoft.com/office/powerpoint/2010/main" val="159410274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21743</TotalTime>
  <Words>7808</Words>
  <Application>Microsoft Office PowerPoint</Application>
  <PresentationFormat>如螢幕大小 (4:3)</PresentationFormat>
  <Paragraphs>6218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2" baseType="lpstr">
      <vt:lpstr>新細明體</vt:lpstr>
      <vt:lpstr>標楷體</vt:lpstr>
      <vt:lpstr>Arial</vt:lpstr>
      <vt:lpstr>Times New Roman</vt:lpstr>
      <vt:lpstr>Wingdings</vt:lpstr>
      <vt:lpstr>intro</vt:lpstr>
      <vt:lpstr>Floyd-Warshall 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Trace shortest path</vt:lpstr>
      <vt:lpstr>PowerPoint 簡報</vt:lpstr>
      <vt:lpstr>Graphical Floyd-Warshall algortihm  Case1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Graphical Floyd-Warshall algortihm  Case2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Markowitz rule (static)</vt:lpstr>
      <vt:lpstr>Case1</vt:lpstr>
      <vt:lpstr>PowerPoint 簡報</vt:lpstr>
      <vt:lpstr>PowerPoint 簡報</vt:lpstr>
      <vt:lpstr>Case2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 王</cp:lastModifiedBy>
  <cp:revision>1391</cp:revision>
  <dcterms:created xsi:type="dcterms:W3CDTF">2010-04-03T03:14:21Z</dcterms:created>
  <dcterms:modified xsi:type="dcterms:W3CDTF">2021-05-04T08:09:18Z</dcterms:modified>
</cp:coreProperties>
</file>